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0688638" cy="7562850"/>
  <p:notesSz cx="6858000" cy="9144000"/>
  <p:defaultTextStyle>
    <a:defPPr>
      <a:defRPr lang="en-US"/>
    </a:defPPr>
    <a:lvl1pPr marL="0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5E5"/>
    <a:srgbClr val="418FDE"/>
    <a:srgbClr val="E56A54"/>
    <a:srgbClr val="4D4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695"/>
  </p:normalViewPr>
  <p:slideViewPr>
    <p:cSldViewPr>
      <p:cViewPr varScale="1">
        <p:scale>
          <a:sx n="70" d="100"/>
          <a:sy n="70" d="100"/>
        </p:scale>
        <p:origin x="427" y="67"/>
      </p:cViewPr>
      <p:guideLst>
        <p:guide orient="horz" pos="238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HA 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4701A5B-7523-9C4B-BDCE-1485B96AA3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1" y="363500"/>
            <a:ext cx="459828" cy="533400"/>
          </a:xfrm>
          <a:prstGeom prst="rect">
            <a:avLst/>
          </a:prstGeom>
        </p:spPr>
      </p:pic>
      <p:sp>
        <p:nvSpPr>
          <p:cNvPr id="8" name="bk object 16">
            <a:extLst>
              <a:ext uri="{FF2B5EF4-FFF2-40B4-BE49-F238E27FC236}">
                <a16:creationId xmlns:a16="http://schemas.microsoft.com/office/drawing/2014/main" id="{62171CEF-6B15-494C-BCF4-14FFB3CFA1B5}"/>
              </a:ext>
            </a:extLst>
          </p:cNvPr>
          <p:cNvSpPr/>
          <p:nvPr userDrawn="1"/>
        </p:nvSpPr>
        <p:spPr>
          <a:xfrm>
            <a:off x="360003" y="6840008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0" y="0"/>
                </a:moveTo>
                <a:lnTo>
                  <a:pt x="9971989" y="0"/>
                </a:lnTo>
              </a:path>
            </a:pathLst>
          </a:custGeom>
          <a:ln w="12700">
            <a:solidFill>
              <a:srgbClr val="5091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E3E0A900-D625-DB46-B0A7-72DC62357D09}"/>
              </a:ext>
            </a:extLst>
          </p:cNvPr>
          <p:cNvSpPr/>
          <p:nvPr userDrawn="1"/>
        </p:nvSpPr>
        <p:spPr>
          <a:xfrm>
            <a:off x="360003" y="1080001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0" y="0"/>
                </a:moveTo>
                <a:lnTo>
                  <a:pt x="9971989" y="0"/>
                </a:lnTo>
              </a:path>
            </a:pathLst>
          </a:custGeom>
          <a:ln w="38100">
            <a:solidFill>
              <a:srgbClr val="5091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0F6044DC-2FBA-C74A-AF10-B02FF8AE56A0}"/>
              </a:ext>
            </a:extLst>
          </p:cNvPr>
          <p:cNvSpPr/>
          <p:nvPr userDrawn="1"/>
        </p:nvSpPr>
        <p:spPr>
          <a:xfrm>
            <a:off x="1007522" y="360008"/>
            <a:ext cx="0" cy="540385"/>
          </a:xfrm>
          <a:custGeom>
            <a:avLst/>
            <a:gdLst/>
            <a:ahLst/>
            <a:cxnLst/>
            <a:rect l="l" t="t" r="r" b="b"/>
            <a:pathLst>
              <a:path h="540385">
                <a:moveTo>
                  <a:pt x="0" y="0"/>
                </a:moveTo>
                <a:lnTo>
                  <a:pt x="0" y="540004"/>
                </a:lnTo>
              </a:path>
            </a:pathLst>
          </a:custGeom>
          <a:ln w="12700">
            <a:solidFill>
              <a:srgbClr val="5091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637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0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62" y="302866"/>
            <a:ext cx="2404944" cy="6452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302866"/>
            <a:ext cx="7036687" cy="64529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4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5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3"/>
            <a:ext cx="9085342" cy="150206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2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764667"/>
            <a:ext cx="4720815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764667"/>
            <a:ext cx="4720815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1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7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7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8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6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1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1113"/>
            <a:ext cx="3516489" cy="128148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1" y="301115"/>
            <a:ext cx="5975245" cy="645468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2" y="1582598"/>
            <a:ext cx="3516489" cy="5173200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0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7" y="5293995"/>
            <a:ext cx="6413183" cy="62498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7" y="675755"/>
            <a:ext cx="6413183" cy="4537710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7" y="5918981"/>
            <a:ext cx="6413183" cy="887584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9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7"/>
            <a:ext cx="9619774" cy="4991131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3"/>
            <a:ext cx="3384735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4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507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995507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995507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995507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995507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995507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99550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99550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99550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99550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xxx@un.org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reliefweb.int/" TargetMode="External"/><Relationship Id="rId4" Type="http://schemas.openxmlformats.org/officeDocument/2006/relationships/hyperlink" Target="http://www.unocha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4" name="Zimbabwe"/>
          <p:cNvSpPr>
            <a:spLocks/>
          </p:cNvSpPr>
          <p:nvPr/>
        </p:nvSpPr>
        <p:spPr bwMode="auto">
          <a:xfrm>
            <a:off x="5581667" y="4930791"/>
            <a:ext cx="200026" cy="180976"/>
          </a:xfrm>
          <a:custGeom>
            <a:avLst/>
            <a:gdLst>
              <a:gd name="T0" fmla="*/ 84 w 126"/>
              <a:gd name="T1" fmla="*/ 8 h 114"/>
              <a:gd name="T2" fmla="*/ 99 w 126"/>
              <a:gd name="T3" fmla="*/ 8 h 114"/>
              <a:gd name="T4" fmla="*/ 103 w 126"/>
              <a:gd name="T5" fmla="*/ 10 h 114"/>
              <a:gd name="T6" fmla="*/ 109 w 126"/>
              <a:gd name="T7" fmla="*/ 13 h 114"/>
              <a:gd name="T8" fmla="*/ 115 w 126"/>
              <a:gd name="T9" fmla="*/ 13 h 114"/>
              <a:gd name="T10" fmla="*/ 121 w 126"/>
              <a:gd name="T11" fmla="*/ 17 h 114"/>
              <a:gd name="T12" fmla="*/ 124 w 126"/>
              <a:gd name="T13" fmla="*/ 19 h 114"/>
              <a:gd name="T14" fmla="*/ 124 w 126"/>
              <a:gd name="T15" fmla="*/ 21 h 114"/>
              <a:gd name="T16" fmla="*/ 124 w 126"/>
              <a:gd name="T17" fmla="*/ 27 h 114"/>
              <a:gd name="T18" fmla="*/ 126 w 126"/>
              <a:gd name="T19" fmla="*/ 29 h 114"/>
              <a:gd name="T20" fmla="*/ 126 w 126"/>
              <a:gd name="T21" fmla="*/ 35 h 114"/>
              <a:gd name="T22" fmla="*/ 124 w 126"/>
              <a:gd name="T23" fmla="*/ 41 h 114"/>
              <a:gd name="T24" fmla="*/ 126 w 126"/>
              <a:gd name="T25" fmla="*/ 46 h 114"/>
              <a:gd name="T26" fmla="*/ 124 w 126"/>
              <a:gd name="T27" fmla="*/ 48 h 114"/>
              <a:gd name="T28" fmla="*/ 122 w 126"/>
              <a:gd name="T29" fmla="*/ 52 h 114"/>
              <a:gd name="T30" fmla="*/ 122 w 126"/>
              <a:gd name="T31" fmla="*/ 56 h 114"/>
              <a:gd name="T32" fmla="*/ 122 w 126"/>
              <a:gd name="T33" fmla="*/ 64 h 114"/>
              <a:gd name="T34" fmla="*/ 126 w 126"/>
              <a:gd name="T35" fmla="*/ 70 h 114"/>
              <a:gd name="T36" fmla="*/ 122 w 126"/>
              <a:gd name="T37" fmla="*/ 77 h 114"/>
              <a:gd name="T38" fmla="*/ 117 w 126"/>
              <a:gd name="T39" fmla="*/ 87 h 114"/>
              <a:gd name="T40" fmla="*/ 117 w 126"/>
              <a:gd name="T41" fmla="*/ 93 h 114"/>
              <a:gd name="T42" fmla="*/ 109 w 126"/>
              <a:gd name="T43" fmla="*/ 103 h 114"/>
              <a:gd name="T44" fmla="*/ 97 w 126"/>
              <a:gd name="T45" fmla="*/ 112 h 114"/>
              <a:gd name="T46" fmla="*/ 93 w 126"/>
              <a:gd name="T47" fmla="*/ 112 h 114"/>
              <a:gd name="T48" fmla="*/ 89 w 126"/>
              <a:gd name="T49" fmla="*/ 112 h 114"/>
              <a:gd name="T50" fmla="*/ 84 w 126"/>
              <a:gd name="T51" fmla="*/ 112 h 114"/>
              <a:gd name="T52" fmla="*/ 74 w 126"/>
              <a:gd name="T53" fmla="*/ 111 h 114"/>
              <a:gd name="T54" fmla="*/ 66 w 126"/>
              <a:gd name="T55" fmla="*/ 111 h 114"/>
              <a:gd name="T56" fmla="*/ 62 w 126"/>
              <a:gd name="T57" fmla="*/ 109 h 114"/>
              <a:gd name="T58" fmla="*/ 62 w 126"/>
              <a:gd name="T59" fmla="*/ 105 h 114"/>
              <a:gd name="T60" fmla="*/ 60 w 126"/>
              <a:gd name="T61" fmla="*/ 103 h 114"/>
              <a:gd name="T62" fmla="*/ 53 w 126"/>
              <a:gd name="T63" fmla="*/ 101 h 114"/>
              <a:gd name="T64" fmla="*/ 49 w 126"/>
              <a:gd name="T65" fmla="*/ 99 h 114"/>
              <a:gd name="T66" fmla="*/ 45 w 126"/>
              <a:gd name="T67" fmla="*/ 99 h 114"/>
              <a:gd name="T68" fmla="*/ 41 w 126"/>
              <a:gd name="T69" fmla="*/ 93 h 114"/>
              <a:gd name="T70" fmla="*/ 41 w 126"/>
              <a:gd name="T71" fmla="*/ 87 h 114"/>
              <a:gd name="T72" fmla="*/ 37 w 126"/>
              <a:gd name="T73" fmla="*/ 81 h 114"/>
              <a:gd name="T74" fmla="*/ 33 w 126"/>
              <a:gd name="T75" fmla="*/ 81 h 114"/>
              <a:gd name="T76" fmla="*/ 33 w 126"/>
              <a:gd name="T77" fmla="*/ 74 h 114"/>
              <a:gd name="T78" fmla="*/ 23 w 126"/>
              <a:gd name="T79" fmla="*/ 70 h 114"/>
              <a:gd name="T80" fmla="*/ 20 w 126"/>
              <a:gd name="T81" fmla="*/ 66 h 114"/>
              <a:gd name="T82" fmla="*/ 14 w 126"/>
              <a:gd name="T83" fmla="*/ 62 h 114"/>
              <a:gd name="T84" fmla="*/ 12 w 126"/>
              <a:gd name="T85" fmla="*/ 56 h 114"/>
              <a:gd name="T86" fmla="*/ 10 w 126"/>
              <a:gd name="T87" fmla="*/ 52 h 114"/>
              <a:gd name="T88" fmla="*/ 4 w 126"/>
              <a:gd name="T89" fmla="*/ 46 h 114"/>
              <a:gd name="T90" fmla="*/ 2 w 126"/>
              <a:gd name="T91" fmla="*/ 41 h 114"/>
              <a:gd name="T92" fmla="*/ 2 w 126"/>
              <a:gd name="T93" fmla="*/ 37 h 114"/>
              <a:gd name="T94" fmla="*/ 8 w 126"/>
              <a:gd name="T95" fmla="*/ 37 h 114"/>
              <a:gd name="T96" fmla="*/ 12 w 126"/>
              <a:gd name="T97" fmla="*/ 39 h 114"/>
              <a:gd name="T98" fmla="*/ 20 w 126"/>
              <a:gd name="T99" fmla="*/ 39 h 114"/>
              <a:gd name="T100" fmla="*/ 25 w 126"/>
              <a:gd name="T101" fmla="*/ 41 h 114"/>
              <a:gd name="T102" fmla="*/ 31 w 126"/>
              <a:gd name="T103" fmla="*/ 37 h 114"/>
              <a:gd name="T104" fmla="*/ 41 w 126"/>
              <a:gd name="T105" fmla="*/ 25 h 114"/>
              <a:gd name="T106" fmla="*/ 54 w 126"/>
              <a:gd name="T107" fmla="*/ 17 h 114"/>
              <a:gd name="T108" fmla="*/ 58 w 126"/>
              <a:gd name="T109" fmla="*/ 11 h 114"/>
              <a:gd name="T110" fmla="*/ 60 w 126"/>
              <a:gd name="T111" fmla="*/ 6 h 114"/>
              <a:gd name="T112" fmla="*/ 72 w 126"/>
              <a:gd name="T113" fmla="*/ 2 h 114"/>
              <a:gd name="T114" fmla="*/ 82 w 126"/>
              <a:gd name="T115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26" h="114">
                <a:moveTo>
                  <a:pt x="82" y="2"/>
                </a:moveTo>
                <a:lnTo>
                  <a:pt x="84" y="2"/>
                </a:lnTo>
                <a:lnTo>
                  <a:pt x="84" y="2"/>
                </a:lnTo>
                <a:lnTo>
                  <a:pt x="84" y="0"/>
                </a:lnTo>
                <a:lnTo>
                  <a:pt x="84" y="0"/>
                </a:lnTo>
                <a:lnTo>
                  <a:pt x="84" y="8"/>
                </a:lnTo>
                <a:lnTo>
                  <a:pt x="89" y="8"/>
                </a:lnTo>
                <a:lnTo>
                  <a:pt x="95" y="8"/>
                </a:lnTo>
                <a:lnTo>
                  <a:pt x="95" y="6"/>
                </a:lnTo>
                <a:lnTo>
                  <a:pt x="97" y="8"/>
                </a:lnTo>
                <a:lnTo>
                  <a:pt x="99" y="8"/>
                </a:lnTo>
                <a:lnTo>
                  <a:pt x="99" y="8"/>
                </a:lnTo>
                <a:lnTo>
                  <a:pt x="99" y="8"/>
                </a:lnTo>
                <a:lnTo>
                  <a:pt x="99" y="10"/>
                </a:lnTo>
                <a:lnTo>
                  <a:pt x="99" y="10"/>
                </a:lnTo>
                <a:lnTo>
                  <a:pt x="101" y="10"/>
                </a:lnTo>
                <a:lnTo>
                  <a:pt x="103" y="10"/>
                </a:lnTo>
                <a:lnTo>
                  <a:pt x="103" y="10"/>
                </a:lnTo>
                <a:lnTo>
                  <a:pt x="103" y="10"/>
                </a:lnTo>
                <a:lnTo>
                  <a:pt x="105" y="10"/>
                </a:lnTo>
                <a:lnTo>
                  <a:pt x="105" y="11"/>
                </a:lnTo>
                <a:lnTo>
                  <a:pt x="107" y="13"/>
                </a:lnTo>
                <a:lnTo>
                  <a:pt x="107" y="13"/>
                </a:lnTo>
                <a:lnTo>
                  <a:pt x="109" y="13"/>
                </a:lnTo>
                <a:lnTo>
                  <a:pt x="111" y="13"/>
                </a:lnTo>
                <a:lnTo>
                  <a:pt x="111" y="13"/>
                </a:lnTo>
                <a:lnTo>
                  <a:pt x="113" y="13"/>
                </a:lnTo>
                <a:lnTo>
                  <a:pt x="113" y="13"/>
                </a:lnTo>
                <a:lnTo>
                  <a:pt x="113" y="13"/>
                </a:lnTo>
                <a:lnTo>
                  <a:pt x="115" y="13"/>
                </a:lnTo>
                <a:lnTo>
                  <a:pt x="115" y="13"/>
                </a:lnTo>
                <a:lnTo>
                  <a:pt x="115" y="15"/>
                </a:lnTo>
                <a:lnTo>
                  <a:pt x="117" y="15"/>
                </a:lnTo>
                <a:lnTo>
                  <a:pt x="119" y="15"/>
                </a:lnTo>
                <a:lnTo>
                  <a:pt x="121" y="17"/>
                </a:lnTo>
                <a:lnTo>
                  <a:pt x="121" y="17"/>
                </a:lnTo>
                <a:lnTo>
                  <a:pt x="122" y="19"/>
                </a:lnTo>
                <a:lnTo>
                  <a:pt x="122" y="19"/>
                </a:lnTo>
                <a:lnTo>
                  <a:pt x="124" y="17"/>
                </a:lnTo>
                <a:lnTo>
                  <a:pt x="124" y="19"/>
                </a:lnTo>
                <a:lnTo>
                  <a:pt x="124" y="19"/>
                </a:lnTo>
                <a:lnTo>
                  <a:pt x="124" y="19"/>
                </a:lnTo>
                <a:lnTo>
                  <a:pt x="124" y="19"/>
                </a:lnTo>
                <a:lnTo>
                  <a:pt x="124" y="21"/>
                </a:lnTo>
                <a:lnTo>
                  <a:pt x="124" y="21"/>
                </a:lnTo>
                <a:lnTo>
                  <a:pt x="124" y="21"/>
                </a:lnTo>
                <a:lnTo>
                  <a:pt x="124" y="21"/>
                </a:lnTo>
                <a:lnTo>
                  <a:pt x="124" y="21"/>
                </a:lnTo>
                <a:lnTo>
                  <a:pt x="122" y="21"/>
                </a:lnTo>
                <a:lnTo>
                  <a:pt x="124" y="23"/>
                </a:lnTo>
                <a:lnTo>
                  <a:pt x="124" y="25"/>
                </a:lnTo>
                <a:lnTo>
                  <a:pt x="124" y="25"/>
                </a:lnTo>
                <a:lnTo>
                  <a:pt x="124" y="27"/>
                </a:lnTo>
                <a:lnTo>
                  <a:pt x="124" y="27"/>
                </a:lnTo>
                <a:lnTo>
                  <a:pt x="124" y="27"/>
                </a:lnTo>
                <a:lnTo>
                  <a:pt x="124" y="27"/>
                </a:lnTo>
                <a:lnTo>
                  <a:pt x="124" y="29"/>
                </a:lnTo>
                <a:lnTo>
                  <a:pt x="126" y="29"/>
                </a:lnTo>
                <a:lnTo>
                  <a:pt x="126" y="29"/>
                </a:lnTo>
                <a:lnTo>
                  <a:pt x="126" y="29"/>
                </a:lnTo>
                <a:lnTo>
                  <a:pt x="124" y="31"/>
                </a:lnTo>
                <a:lnTo>
                  <a:pt x="124" y="33"/>
                </a:lnTo>
                <a:lnTo>
                  <a:pt x="126" y="33"/>
                </a:lnTo>
                <a:lnTo>
                  <a:pt x="126" y="33"/>
                </a:lnTo>
                <a:lnTo>
                  <a:pt x="126" y="33"/>
                </a:lnTo>
                <a:lnTo>
                  <a:pt x="126" y="35"/>
                </a:lnTo>
                <a:lnTo>
                  <a:pt x="124" y="37"/>
                </a:lnTo>
                <a:lnTo>
                  <a:pt x="124" y="39"/>
                </a:lnTo>
                <a:lnTo>
                  <a:pt x="124" y="39"/>
                </a:lnTo>
                <a:lnTo>
                  <a:pt x="124" y="41"/>
                </a:lnTo>
                <a:lnTo>
                  <a:pt x="124" y="41"/>
                </a:lnTo>
                <a:lnTo>
                  <a:pt x="124" y="41"/>
                </a:lnTo>
                <a:lnTo>
                  <a:pt x="124" y="43"/>
                </a:lnTo>
                <a:lnTo>
                  <a:pt x="126" y="43"/>
                </a:lnTo>
                <a:lnTo>
                  <a:pt x="124" y="44"/>
                </a:lnTo>
                <a:lnTo>
                  <a:pt x="126" y="44"/>
                </a:lnTo>
                <a:lnTo>
                  <a:pt x="126" y="44"/>
                </a:lnTo>
                <a:lnTo>
                  <a:pt x="126" y="46"/>
                </a:lnTo>
                <a:lnTo>
                  <a:pt x="126" y="46"/>
                </a:lnTo>
                <a:lnTo>
                  <a:pt x="124" y="48"/>
                </a:lnTo>
                <a:lnTo>
                  <a:pt x="124" y="48"/>
                </a:lnTo>
                <a:lnTo>
                  <a:pt x="124" y="48"/>
                </a:lnTo>
                <a:lnTo>
                  <a:pt x="124" y="48"/>
                </a:lnTo>
                <a:lnTo>
                  <a:pt x="124" y="48"/>
                </a:lnTo>
                <a:lnTo>
                  <a:pt x="124" y="50"/>
                </a:lnTo>
                <a:lnTo>
                  <a:pt x="124" y="50"/>
                </a:lnTo>
                <a:lnTo>
                  <a:pt x="124" y="52"/>
                </a:lnTo>
                <a:lnTo>
                  <a:pt x="124" y="52"/>
                </a:lnTo>
                <a:lnTo>
                  <a:pt x="122" y="52"/>
                </a:lnTo>
                <a:lnTo>
                  <a:pt x="122" y="52"/>
                </a:lnTo>
                <a:lnTo>
                  <a:pt x="122" y="52"/>
                </a:lnTo>
                <a:lnTo>
                  <a:pt x="121" y="54"/>
                </a:lnTo>
                <a:lnTo>
                  <a:pt x="121" y="56"/>
                </a:lnTo>
                <a:lnTo>
                  <a:pt x="121" y="56"/>
                </a:lnTo>
                <a:lnTo>
                  <a:pt x="121" y="56"/>
                </a:lnTo>
                <a:lnTo>
                  <a:pt x="122" y="56"/>
                </a:lnTo>
                <a:lnTo>
                  <a:pt x="122" y="56"/>
                </a:lnTo>
                <a:lnTo>
                  <a:pt x="124" y="58"/>
                </a:lnTo>
                <a:lnTo>
                  <a:pt x="122" y="60"/>
                </a:lnTo>
                <a:lnTo>
                  <a:pt x="122" y="62"/>
                </a:lnTo>
                <a:lnTo>
                  <a:pt x="122" y="62"/>
                </a:lnTo>
                <a:lnTo>
                  <a:pt x="122" y="64"/>
                </a:lnTo>
                <a:lnTo>
                  <a:pt x="122" y="64"/>
                </a:lnTo>
                <a:lnTo>
                  <a:pt x="122" y="64"/>
                </a:lnTo>
                <a:lnTo>
                  <a:pt x="122" y="64"/>
                </a:lnTo>
                <a:lnTo>
                  <a:pt x="122" y="66"/>
                </a:lnTo>
                <a:lnTo>
                  <a:pt x="124" y="68"/>
                </a:lnTo>
                <a:lnTo>
                  <a:pt x="126" y="70"/>
                </a:lnTo>
                <a:lnTo>
                  <a:pt x="126" y="72"/>
                </a:lnTo>
                <a:lnTo>
                  <a:pt x="124" y="74"/>
                </a:lnTo>
                <a:lnTo>
                  <a:pt x="124" y="76"/>
                </a:lnTo>
                <a:lnTo>
                  <a:pt x="124" y="76"/>
                </a:lnTo>
                <a:lnTo>
                  <a:pt x="124" y="77"/>
                </a:lnTo>
                <a:lnTo>
                  <a:pt x="122" y="77"/>
                </a:lnTo>
                <a:lnTo>
                  <a:pt x="122" y="79"/>
                </a:lnTo>
                <a:lnTo>
                  <a:pt x="121" y="83"/>
                </a:lnTo>
                <a:lnTo>
                  <a:pt x="119" y="81"/>
                </a:lnTo>
                <a:lnTo>
                  <a:pt x="117" y="83"/>
                </a:lnTo>
                <a:lnTo>
                  <a:pt x="117" y="83"/>
                </a:lnTo>
                <a:lnTo>
                  <a:pt x="117" y="87"/>
                </a:lnTo>
                <a:lnTo>
                  <a:pt x="117" y="87"/>
                </a:lnTo>
                <a:lnTo>
                  <a:pt x="119" y="89"/>
                </a:lnTo>
                <a:lnTo>
                  <a:pt x="117" y="89"/>
                </a:lnTo>
                <a:lnTo>
                  <a:pt x="115" y="91"/>
                </a:lnTo>
                <a:lnTo>
                  <a:pt x="115" y="91"/>
                </a:lnTo>
                <a:lnTo>
                  <a:pt x="117" y="93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09" y="103"/>
                </a:lnTo>
                <a:lnTo>
                  <a:pt x="105" y="107"/>
                </a:lnTo>
                <a:lnTo>
                  <a:pt x="99" y="112"/>
                </a:lnTo>
                <a:lnTo>
                  <a:pt x="99" y="112"/>
                </a:lnTo>
                <a:lnTo>
                  <a:pt x="97" y="114"/>
                </a:lnTo>
                <a:lnTo>
                  <a:pt x="97" y="114"/>
                </a:lnTo>
                <a:lnTo>
                  <a:pt x="97" y="112"/>
                </a:lnTo>
                <a:lnTo>
                  <a:pt x="97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3" y="112"/>
                </a:lnTo>
                <a:lnTo>
                  <a:pt x="93" y="112"/>
                </a:lnTo>
                <a:lnTo>
                  <a:pt x="91" y="112"/>
                </a:lnTo>
                <a:lnTo>
                  <a:pt x="91" y="112"/>
                </a:lnTo>
                <a:lnTo>
                  <a:pt x="91" y="111"/>
                </a:lnTo>
                <a:lnTo>
                  <a:pt x="89" y="112"/>
                </a:lnTo>
                <a:lnTo>
                  <a:pt x="89" y="112"/>
                </a:lnTo>
                <a:lnTo>
                  <a:pt x="88" y="112"/>
                </a:lnTo>
                <a:lnTo>
                  <a:pt x="86" y="112"/>
                </a:lnTo>
                <a:lnTo>
                  <a:pt x="86" y="112"/>
                </a:lnTo>
                <a:lnTo>
                  <a:pt x="86" y="112"/>
                </a:lnTo>
                <a:lnTo>
                  <a:pt x="84" y="112"/>
                </a:lnTo>
                <a:lnTo>
                  <a:pt x="84" y="112"/>
                </a:lnTo>
                <a:lnTo>
                  <a:pt x="84" y="112"/>
                </a:lnTo>
                <a:lnTo>
                  <a:pt x="82" y="112"/>
                </a:lnTo>
                <a:lnTo>
                  <a:pt x="78" y="111"/>
                </a:lnTo>
                <a:lnTo>
                  <a:pt x="76" y="111"/>
                </a:lnTo>
                <a:lnTo>
                  <a:pt x="76" y="111"/>
                </a:lnTo>
                <a:lnTo>
                  <a:pt x="74" y="111"/>
                </a:lnTo>
                <a:lnTo>
                  <a:pt x="74" y="109"/>
                </a:lnTo>
                <a:lnTo>
                  <a:pt x="72" y="109"/>
                </a:lnTo>
                <a:lnTo>
                  <a:pt x="72" y="109"/>
                </a:lnTo>
                <a:lnTo>
                  <a:pt x="68" y="109"/>
                </a:lnTo>
                <a:lnTo>
                  <a:pt x="66" y="111"/>
                </a:lnTo>
                <a:lnTo>
                  <a:pt x="66" y="111"/>
                </a:lnTo>
                <a:lnTo>
                  <a:pt x="66" y="109"/>
                </a:lnTo>
                <a:lnTo>
                  <a:pt x="64" y="109"/>
                </a:lnTo>
                <a:lnTo>
                  <a:pt x="64" y="109"/>
                </a:lnTo>
                <a:lnTo>
                  <a:pt x="64" y="109"/>
                </a:lnTo>
                <a:lnTo>
                  <a:pt x="64" y="109"/>
                </a:lnTo>
                <a:lnTo>
                  <a:pt x="62" y="109"/>
                </a:lnTo>
                <a:lnTo>
                  <a:pt x="62" y="107"/>
                </a:lnTo>
                <a:lnTo>
                  <a:pt x="62" y="107"/>
                </a:lnTo>
                <a:lnTo>
                  <a:pt x="62" y="107"/>
                </a:lnTo>
                <a:lnTo>
                  <a:pt x="62" y="107"/>
                </a:lnTo>
                <a:lnTo>
                  <a:pt x="62" y="107"/>
                </a:lnTo>
                <a:lnTo>
                  <a:pt x="62" y="105"/>
                </a:lnTo>
                <a:lnTo>
                  <a:pt x="62" y="105"/>
                </a:lnTo>
                <a:lnTo>
                  <a:pt x="62" y="105"/>
                </a:lnTo>
                <a:lnTo>
                  <a:pt x="62" y="105"/>
                </a:lnTo>
                <a:lnTo>
                  <a:pt x="62" y="103"/>
                </a:lnTo>
                <a:lnTo>
                  <a:pt x="60" y="103"/>
                </a:lnTo>
                <a:lnTo>
                  <a:pt x="60" y="103"/>
                </a:lnTo>
                <a:lnTo>
                  <a:pt x="60" y="103"/>
                </a:lnTo>
                <a:lnTo>
                  <a:pt x="58" y="103"/>
                </a:lnTo>
                <a:lnTo>
                  <a:pt x="54" y="101"/>
                </a:lnTo>
                <a:lnTo>
                  <a:pt x="54" y="101"/>
                </a:lnTo>
                <a:lnTo>
                  <a:pt x="53" y="101"/>
                </a:lnTo>
                <a:lnTo>
                  <a:pt x="53" y="101"/>
                </a:lnTo>
                <a:lnTo>
                  <a:pt x="53" y="101"/>
                </a:lnTo>
                <a:lnTo>
                  <a:pt x="53" y="101"/>
                </a:lnTo>
                <a:lnTo>
                  <a:pt x="51" y="101"/>
                </a:lnTo>
                <a:lnTo>
                  <a:pt x="51" y="101"/>
                </a:lnTo>
                <a:lnTo>
                  <a:pt x="49" y="99"/>
                </a:lnTo>
                <a:lnTo>
                  <a:pt x="49" y="99"/>
                </a:lnTo>
                <a:lnTo>
                  <a:pt x="49" y="99"/>
                </a:lnTo>
                <a:lnTo>
                  <a:pt x="47" y="99"/>
                </a:lnTo>
                <a:lnTo>
                  <a:pt x="47" y="99"/>
                </a:lnTo>
                <a:lnTo>
                  <a:pt x="45" y="99"/>
                </a:lnTo>
                <a:lnTo>
                  <a:pt x="45" y="99"/>
                </a:lnTo>
                <a:lnTo>
                  <a:pt x="45" y="99"/>
                </a:lnTo>
                <a:lnTo>
                  <a:pt x="45" y="97"/>
                </a:lnTo>
                <a:lnTo>
                  <a:pt x="45" y="97"/>
                </a:lnTo>
                <a:lnTo>
                  <a:pt x="43" y="95"/>
                </a:lnTo>
                <a:lnTo>
                  <a:pt x="43" y="93"/>
                </a:lnTo>
                <a:lnTo>
                  <a:pt x="41" y="93"/>
                </a:lnTo>
                <a:lnTo>
                  <a:pt x="41" y="93"/>
                </a:lnTo>
                <a:lnTo>
                  <a:pt x="41" y="91"/>
                </a:lnTo>
                <a:lnTo>
                  <a:pt x="41" y="91"/>
                </a:lnTo>
                <a:lnTo>
                  <a:pt x="41" y="89"/>
                </a:lnTo>
                <a:lnTo>
                  <a:pt x="41" y="87"/>
                </a:lnTo>
                <a:lnTo>
                  <a:pt x="41" y="87"/>
                </a:lnTo>
                <a:lnTo>
                  <a:pt x="41" y="87"/>
                </a:lnTo>
                <a:lnTo>
                  <a:pt x="41" y="85"/>
                </a:lnTo>
                <a:lnTo>
                  <a:pt x="41" y="81"/>
                </a:lnTo>
                <a:lnTo>
                  <a:pt x="41" y="81"/>
                </a:lnTo>
                <a:lnTo>
                  <a:pt x="41" y="81"/>
                </a:lnTo>
                <a:lnTo>
                  <a:pt x="39" y="81"/>
                </a:lnTo>
                <a:lnTo>
                  <a:pt x="37" y="81"/>
                </a:lnTo>
                <a:lnTo>
                  <a:pt x="35" y="81"/>
                </a:lnTo>
                <a:lnTo>
                  <a:pt x="35" y="81"/>
                </a:lnTo>
                <a:lnTo>
                  <a:pt x="35" y="81"/>
                </a:lnTo>
                <a:lnTo>
                  <a:pt x="33" y="81"/>
                </a:lnTo>
                <a:lnTo>
                  <a:pt x="33" y="81"/>
                </a:lnTo>
                <a:lnTo>
                  <a:pt x="33" y="81"/>
                </a:lnTo>
                <a:lnTo>
                  <a:pt x="33" y="79"/>
                </a:lnTo>
                <a:lnTo>
                  <a:pt x="33" y="77"/>
                </a:lnTo>
                <a:lnTo>
                  <a:pt x="33" y="77"/>
                </a:lnTo>
                <a:lnTo>
                  <a:pt x="33" y="77"/>
                </a:lnTo>
                <a:lnTo>
                  <a:pt x="33" y="76"/>
                </a:lnTo>
                <a:lnTo>
                  <a:pt x="33" y="74"/>
                </a:lnTo>
                <a:lnTo>
                  <a:pt x="31" y="74"/>
                </a:lnTo>
                <a:lnTo>
                  <a:pt x="29" y="74"/>
                </a:lnTo>
                <a:lnTo>
                  <a:pt x="25" y="72"/>
                </a:lnTo>
                <a:lnTo>
                  <a:pt x="23" y="72"/>
                </a:lnTo>
                <a:lnTo>
                  <a:pt x="23" y="72"/>
                </a:lnTo>
                <a:lnTo>
                  <a:pt x="23" y="70"/>
                </a:lnTo>
                <a:lnTo>
                  <a:pt x="23" y="70"/>
                </a:lnTo>
                <a:lnTo>
                  <a:pt x="21" y="70"/>
                </a:lnTo>
                <a:lnTo>
                  <a:pt x="21" y="70"/>
                </a:lnTo>
                <a:lnTo>
                  <a:pt x="21" y="70"/>
                </a:lnTo>
                <a:lnTo>
                  <a:pt x="20" y="68"/>
                </a:lnTo>
                <a:lnTo>
                  <a:pt x="20" y="66"/>
                </a:lnTo>
                <a:lnTo>
                  <a:pt x="18" y="66"/>
                </a:lnTo>
                <a:lnTo>
                  <a:pt x="18" y="66"/>
                </a:lnTo>
                <a:lnTo>
                  <a:pt x="16" y="66"/>
                </a:lnTo>
                <a:lnTo>
                  <a:pt x="16" y="66"/>
                </a:lnTo>
                <a:lnTo>
                  <a:pt x="16" y="64"/>
                </a:lnTo>
                <a:lnTo>
                  <a:pt x="14" y="62"/>
                </a:lnTo>
                <a:lnTo>
                  <a:pt x="14" y="60"/>
                </a:lnTo>
                <a:lnTo>
                  <a:pt x="14" y="60"/>
                </a:lnTo>
                <a:lnTo>
                  <a:pt x="14" y="58"/>
                </a:lnTo>
                <a:lnTo>
                  <a:pt x="12" y="58"/>
                </a:lnTo>
                <a:lnTo>
                  <a:pt x="12" y="58"/>
                </a:lnTo>
                <a:lnTo>
                  <a:pt x="12" y="56"/>
                </a:lnTo>
                <a:lnTo>
                  <a:pt x="12" y="56"/>
                </a:lnTo>
                <a:lnTo>
                  <a:pt x="12" y="56"/>
                </a:lnTo>
                <a:lnTo>
                  <a:pt x="12" y="54"/>
                </a:lnTo>
                <a:lnTo>
                  <a:pt x="12" y="54"/>
                </a:lnTo>
                <a:lnTo>
                  <a:pt x="12" y="54"/>
                </a:lnTo>
                <a:lnTo>
                  <a:pt x="10" y="52"/>
                </a:lnTo>
                <a:lnTo>
                  <a:pt x="8" y="50"/>
                </a:lnTo>
                <a:lnTo>
                  <a:pt x="8" y="48"/>
                </a:lnTo>
                <a:lnTo>
                  <a:pt x="6" y="48"/>
                </a:lnTo>
                <a:lnTo>
                  <a:pt x="6" y="46"/>
                </a:lnTo>
                <a:lnTo>
                  <a:pt x="6" y="46"/>
                </a:lnTo>
                <a:lnTo>
                  <a:pt x="4" y="46"/>
                </a:lnTo>
                <a:lnTo>
                  <a:pt x="4" y="44"/>
                </a:lnTo>
                <a:lnTo>
                  <a:pt x="4" y="44"/>
                </a:lnTo>
                <a:lnTo>
                  <a:pt x="4" y="43"/>
                </a:lnTo>
                <a:lnTo>
                  <a:pt x="4" y="43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0" y="39"/>
                </a:lnTo>
                <a:lnTo>
                  <a:pt x="0" y="39"/>
                </a:lnTo>
                <a:lnTo>
                  <a:pt x="0" y="37"/>
                </a:lnTo>
                <a:lnTo>
                  <a:pt x="0" y="37"/>
                </a:lnTo>
                <a:lnTo>
                  <a:pt x="2" y="37"/>
                </a:lnTo>
                <a:lnTo>
                  <a:pt x="2" y="37"/>
                </a:lnTo>
                <a:lnTo>
                  <a:pt x="4" y="37"/>
                </a:lnTo>
                <a:lnTo>
                  <a:pt x="4" y="37"/>
                </a:lnTo>
                <a:lnTo>
                  <a:pt x="6" y="37"/>
                </a:lnTo>
                <a:lnTo>
                  <a:pt x="6" y="37"/>
                </a:lnTo>
                <a:lnTo>
                  <a:pt x="8" y="37"/>
                </a:lnTo>
                <a:lnTo>
                  <a:pt x="8" y="37"/>
                </a:lnTo>
                <a:lnTo>
                  <a:pt x="10" y="37"/>
                </a:lnTo>
                <a:lnTo>
                  <a:pt x="10" y="39"/>
                </a:lnTo>
                <a:lnTo>
                  <a:pt x="10" y="39"/>
                </a:lnTo>
                <a:lnTo>
                  <a:pt x="10" y="39"/>
                </a:lnTo>
                <a:lnTo>
                  <a:pt x="12" y="39"/>
                </a:lnTo>
                <a:lnTo>
                  <a:pt x="12" y="41"/>
                </a:lnTo>
                <a:lnTo>
                  <a:pt x="14" y="39"/>
                </a:lnTo>
                <a:lnTo>
                  <a:pt x="16" y="39"/>
                </a:lnTo>
                <a:lnTo>
                  <a:pt x="16" y="39"/>
                </a:lnTo>
                <a:lnTo>
                  <a:pt x="16" y="39"/>
                </a:lnTo>
                <a:lnTo>
                  <a:pt x="20" y="39"/>
                </a:lnTo>
                <a:lnTo>
                  <a:pt x="20" y="39"/>
                </a:lnTo>
                <a:lnTo>
                  <a:pt x="21" y="41"/>
                </a:lnTo>
                <a:lnTo>
                  <a:pt x="23" y="41"/>
                </a:lnTo>
                <a:lnTo>
                  <a:pt x="23" y="41"/>
                </a:lnTo>
                <a:lnTo>
                  <a:pt x="25" y="41"/>
                </a:lnTo>
                <a:lnTo>
                  <a:pt x="25" y="41"/>
                </a:lnTo>
                <a:lnTo>
                  <a:pt x="27" y="41"/>
                </a:lnTo>
                <a:lnTo>
                  <a:pt x="27" y="39"/>
                </a:lnTo>
                <a:lnTo>
                  <a:pt x="27" y="39"/>
                </a:lnTo>
                <a:lnTo>
                  <a:pt x="29" y="39"/>
                </a:lnTo>
                <a:lnTo>
                  <a:pt x="29" y="39"/>
                </a:lnTo>
                <a:lnTo>
                  <a:pt x="31" y="37"/>
                </a:lnTo>
                <a:lnTo>
                  <a:pt x="31" y="37"/>
                </a:lnTo>
                <a:lnTo>
                  <a:pt x="35" y="33"/>
                </a:lnTo>
                <a:lnTo>
                  <a:pt x="37" y="31"/>
                </a:lnTo>
                <a:lnTo>
                  <a:pt x="39" y="29"/>
                </a:lnTo>
                <a:lnTo>
                  <a:pt x="39" y="27"/>
                </a:lnTo>
                <a:lnTo>
                  <a:pt x="41" y="25"/>
                </a:lnTo>
                <a:lnTo>
                  <a:pt x="43" y="23"/>
                </a:lnTo>
                <a:lnTo>
                  <a:pt x="43" y="23"/>
                </a:lnTo>
                <a:lnTo>
                  <a:pt x="45" y="21"/>
                </a:lnTo>
                <a:lnTo>
                  <a:pt x="47" y="21"/>
                </a:lnTo>
                <a:lnTo>
                  <a:pt x="49" y="19"/>
                </a:lnTo>
                <a:lnTo>
                  <a:pt x="54" y="17"/>
                </a:lnTo>
                <a:lnTo>
                  <a:pt x="56" y="15"/>
                </a:lnTo>
                <a:lnTo>
                  <a:pt x="58" y="15"/>
                </a:lnTo>
                <a:lnTo>
                  <a:pt x="58" y="13"/>
                </a:lnTo>
                <a:lnTo>
                  <a:pt x="58" y="13"/>
                </a:lnTo>
                <a:lnTo>
                  <a:pt x="58" y="11"/>
                </a:lnTo>
                <a:lnTo>
                  <a:pt x="58" y="11"/>
                </a:lnTo>
                <a:lnTo>
                  <a:pt x="58" y="10"/>
                </a:lnTo>
                <a:lnTo>
                  <a:pt x="58" y="8"/>
                </a:lnTo>
                <a:lnTo>
                  <a:pt x="58" y="8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62" y="6"/>
                </a:lnTo>
                <a:lnTo>
                  <a:pt x="64" y="4"/>
                </a:lnTo>
                <a:lnTo>
                  <a:pt x="66" y="2"/>
                </a:lnTo>
                <a:lnTo>
                  <a:pt x="70" y="2"/>
                </a:lnTo>
                <a:lnTo>
                  <a:pt x="70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4" y="0"/>
                </a:lnTo>
                <a:lnTo>
                  <a:pt x="74" y="0"/>
                </a:lnTo>
                <a:lnTo>
                  <a:pt x="80" y="0"/>
                </a:lnTo>
                <a:lnTo>
                  <a:pt x="82" y="0"/>
                </a:lnTo>
                <a:lnTo>
                  <a:pt x="82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23" name="Zambia"/>
          <p:cNvSpPr>
            <a:spLocks/>
          </p:cNvSpPr>
          <p:nvPr/>
        </p:nvSpPr>
        <p:spPr bwMode="auto">
          <a:xfrm>
            <a:off x="5499117" y="4738703"/>
            <a:ext cx="298451" cy="257176"/>
          </a:xfrm>
          <a:custGeom>
            <a:avLst/>
            <a:gdLst>
              <a:gd name="T0" fmla="*/ 155 w 188"/>
              <a:gd name="T1" fmla="*/ 10 h 162"/>
              <a:gd name="T2" fmla="*/ 165 w 188"/>
              <a:gd name="T3" fmla="*/ 14 h 162"/>
              <a:gd name="T4" fmla="*/ 174 w 188"/>
              <a:gd name="T5" fmla="*/ 18 h 162"/>
              <a:gd name="T6" fmla="*/ 180 w 188"/>
              <a:gd name="T7" fmla="*/ 26 h 162"/>
              <a:gd name="T8" fmla="*/ 186 w 188"/>
              <a:gd name="T9" fmla="*/ 33 h 162"/>
              <a:gd name="T10" fmla="*/ 184 w 188"/>
              <a:gd name="T11" fmla="*/ 43 h 162"/>
              <a:gd name="T12" fmla="*/ 182 w 188"/>
              <a:gd name="T13" fmla="*/ 53 h 162"/>
              <a:gd name="T14" fmla="*/ 182 w 188"/>
              <a:gd name="T15" fmla="*/ 64 h 162"/>
              <a:gd name="T16" fmla="*/ 184 w 188"/>
              <a:gd name="T17" fmla="*/ 70 h 162"/>
              <a:gd name="T18" fmla="*/ 178 w 188"/>
              <a:gd name="T19" fmla="*/ 78 h 162"/>
              <a:gd name="T20" fmla="*/ 174 w 188"/>
              <a:gd name="T21" fmla="*/ 88 h 162"/>
              <a:gd name="T22" fmla="*/ 178 w 188"/>
              <a:gd name="T23" fmla="*/ 94 h 162"/>
              <a:gd name="T24" fmla="*/ 163 w 188"/>
              <a:gd name="T25" fmla="*/ 101 h 162"/>
              <a:gd name="T26" fmla="*/ 149 w 188"/>
              <a:gd name="T27" fmla="*/ 105 h 162"/>
              <a:gd name="T28" fmla="*/ 138 w 188"/>
              <a:gd name="T29" fmla="*/ 109 h 162"/>
              <a:gd name="T30" fmla="*/ 134 w 188"/>
              <a:gd name="T31" fmla="*/ 117 h 162"/>
              <a:gd name="T32" fmla="*/ 134 w 188"/>
              <a:gd name="T33" fmla="*/ 121 h 162"/>
              <a:gd name="T34" fmla="*/ 116 w 188"/>
              <a:gd name="T35" fmla="*/ 125 h 162"/>
              <a:gd name="T36" fmla="*/ 110 w 188"/>
              <a:gd name="T37" fmla="*/ 134 h 162"/>
              <a:gd name="T38" fmla="*/ 97 w 188"/>
              <a:gd name="T39" fmla="*/ 142 h 162"/>
              <a:gd name="T40" fmla="*/ 87 w 188"/>
              <a:gd name="T41" fmla="*/ 154 h 162"/>
              <a:gd name="T42" fmla="*/ 75 w 188"/>
              <a:gd name="T43" fmla="*/ 162 h 162"/>
              <a:gd name="T44" fmla="*/ 64 w 188"/>
              <a:gd name="T45" fmla="*/ 160 h 162"/>
              <a:gd name="T46" fmla="*/ 54 w 188"/>
              <a:gd name="T47" fmla="*/ 158 h 162"/>
              <a:gd name="T48" fmla="*/ 42 w 188"/>
              <a:gd name="T49" fmla="*/ 152 h 162"/>
              <a:gd name="T50" fmla="*/ 33 w 188"/>
              <a:gd name="T51" fmla="*/ 152 h 162"/>
              <a:gd name="T52" fmla="*/ 13 w 188"/>
              <a:gd name="T53" fmla="*/ 144 h 162"/>
              <a:gd name="T54" fmla="*/ 2 w 188"/>
              <a:gd name="T55" fmla="*/ 132 h 162"/>
              <a:gd name="T56" fmla="*/ 0 w 188"/>
              <a:gd name="T57" fmla="*/ 111 h 162"/>
              <a:gd name="T58" fmla="*/ 0 w 188"/>
              <a:gd name="T59" fmla="*/ 90 h 162"/>
              <a:gd name="T60" fmla="*/ 21 w 188"/>
              <a:gd name="T61" fmla="*/ 78 h 162"/>
              <a:gd name="T62" fmla="*/ 31 w 188"/>
              <a:gd name="T63" fmla="*/ 76 h 162"/>
              <a:gd name="T64" fmla="*/ 33 w 188"/>
              <a:gd name="T65" fmla="*/ 59 h 162"/>
              <a:gd name="T66" fmla="*/ 33 w 188"/>
              <a:gd name="T67" fmla="*/ 45 h 162"/>
              <a:gd name="T68" fmla="*/ 39 w 188"/>
              <a:gd name="T69" fmla="*/ 49 h 162"/>
              <a:gd name="T70" fmla="*/ 48 w 188"/>
              <a:gd name="T71" fmla="*/ 51 h 162"/>
              <a:gd name="T72" fmla="*/ 54 w 188"/>
              <a:gd name="T73" fmla="*/ 55 h 162"/>
              <a:gd name="T74" fmla="*/ 66 w 188"/>
              <a:gd name="T75" fmla="*/ 61 h 162"/>
              <a:gd name="T76" fmla="*/ 79 w 188"/>
              <a:gd name="T77" fmla="*/ 63 h 162"/>
              <a:gd name="T78" fmla="*/ 85 w 188"/>
              <a:gd name="T79" fmla="*/ 57 h 162"/>
              <a:gd name="T80" fmla="*/ 91 w 188"/>
              <a:gd name="T81" fmla="*/ 66 h 162"/>
              <a:gd name="T82" fmla="*/ 103 w 188"/>
              <a:gd name="T83" fmla="*/ 68 h 162"/>
              <a:gd name="T84" fmla="*/ 108 w 188"/>
              <a:gd name="T85" fmla="*/ 76 h 162"/>
              <a:gd name="T86" fmla="*/ 114 w 188"/>
              <a:gd name="T87" fmla="*/ 84 h 162"/>
              <a:gd name="T88" fmla="*/ 124 w 188"/>
              <a:gd name="T89" fmla="*/ 84 h 162"/>
              <a:gd name="T90" fmla="*/ 126 w 188"/>
              <a:gd name="T91" fmla="*/ 66 h 162"/>
              <a:gd name="T92" fmla="*/ 120 w 188"/>
              <a:gd name="T93" fmla="*/ 70 h 162"/>
              <a:gd name="T94" fmla="*/ 112 w 188"/>
              <a:gd name="T95" fmla="*/ 64 h 162"/>
              <a:gd name="T96" fmla="*/ 105 w 188"/>
              <a:gd name="T97" fmla="*/ 57 h 162"/>
              <a:gd name="T98" fmla="*/ 106 w 188"/>
              <a:gd name="T99" fmla="*/ 45 h 162"/>
              <a:gd name="T100" fmla="*/ 106 w 188"/>
              <a:gd name="T101" fmla="*/ 33 h 162"/>
              <a:gd name="T102" fmla="*/ 106 w 188"/>
              <a:gd name="T103" fmla="*/ 22 h 162"/>
              <a:gd name="T104" fmla="*/ 106 w 188"/>
              <a:gd name="T105" fmla="*/ 14 h 162"/>
              <a:gd name="T106" fmla="*/ 112 w 188"/>
              <a:gd name="T107" fmla="*/ 6 h 162"/>
              <a:gd name="T108" fmla="*/ 130 w 188"/>
              <a:gd name="T109" fmla="*/ 2 h 162"/>
              <a:gd name="T110" fmla="*/ 143 w 188"/>
              <a:gd name="T111" fmla="*/ 2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8" h="162">
                <a:moveTo>
                  <a:pt x="147" y="6"/>
                </a:moveTo>
                <a:lnTo>
                  <a:pt x="149" y="6"/>
                </a:lnTo>
                <a:lnTo>
                  <a:pt x="149" y="8"/>
                </a:lnTo>
                <a:lnTo>
                  <a:pt x="151" y="8"/>
                </a:lnTo>
                <a:lnTo>
                  <a:pt x="153" y="8"/>
                </a:lnTo>
                <a:lnTo>
                  <a:pt x="155" y="10"/>
                </a:lnTo>
                <a:lnTo>
                  <a:pt x="157" y="12"/>
                </a:lnTo>
                <a:lnTo>
                  <a:pt x="159" y="12"/>
                </a:lnTo>
                <a:lnTo>
                  <a:pt x="161" y="12"/>
                </a:lnTo>
                <a:lnTo>
                  <a:pt x="161" y="14"/>
                </a:lnTo>
                <a:lnTo>
                  <a:pt x="163" y="14"/>
                </a:lnTo>
                <a:lnTo>
                  <a:pt x="165" y="14"/>
                </a:lnTo>
                <a:lnTo>
                  <a:pt x="165" y="16"/>
                </a:lnTo>
                <a:lnTo>
                  <a:pt x="167" y="16"/>
                </a:lnTo>
                <a:lnTo>
                  <a:pt x="169" y="16"/>
                </a:lnTo>
                <a:lnTo>
                  <a:pt x="171" y="18"/>
                </a:lnTo>
                <a:lnTo>
                  <a:pt x="173" y="18"/>
                </a:lnTo>
                <a:lnTo>
                  <a:pt x="174" y="18"/>
                </a:lnTo>
                <a:lnTo>
                  <a:pt x="174" y="20"/>
                </a:lnTo>
                <a:lnTo>
                  <a:pt x="176" y="20"/>
                </a:lnTo>
                <a:lnTo>
                  <a:pt x="176" y="22"/>
                </a:lnTo>
                <a:lnTo>
                  <a:pt x="178" y="24"/>
                </a:lnTo>
                <a:lnTo>
                  <a:pt x="180" y="24"/>
                </a:lnTo>
                <a:lnTo>
                  <a:pt x="180" y="26"/>
                </a:lnTo>
                <a:lnTo>
                  <a:pt x="182" y="26"/>
                </a:lnTo>
                <a:lnTo>
                  <a:pt x="182" y="28"/>
                </a:lnTo>
                <a:lnTo>
                  <a:pt x="182" y="30"/>
                </a:lnTo>
                <a:lnTo>
                  <a:pt x="182" y="31"/>
                </a:lnTo>
                <a:lnTo>
                  <a:pt x="184" y="31"/>
                </a:lnTo>
                <a:lnTo>
                  <a:pt x="186" y="33"/>
                </a:lnTo>
                <a:lnTo>
                  <a:pt x="186" y="35"/>
                </a:lnTo>
                <a:lnTo>
                  <a:pt x="188" y="37"/>
                </a:lnTo>
                <a:lnTo>
                  <a:pt x="188" y="39"/>
                </a:lnTo>
                <a:lnTo>
                  <a:pt x="186" y="41"/>
                </a:lnTo>
                <a:lnTo>
                  <a:pt x="186" y="43"/>
                </a:lnTo>
                <a:lnTo>
                  <a:pt x="184" y="43"/>
                </a:lnTo>
                <a:lnTo>
                  <a:pt x="182" y="43"/>
                </a:lnTo>
                <a:lnTo>
                  <a:pt x="182" y="47"/>
                </a:lnTo>
                <a:lnTo>
                  <a:pt x="184" y="47"/>
                </a:lnTo>
                <a:lnTo>
                  <a:pt x="184" y="49"/>
                </a:lnTo>
                <a:lnTo>
                  <a:pt x="182" y="51"/>
                </a:lnTo>
                <a:lnTo>
                  <a:pt x="182" y="53"/>
                </a:lnTo>
                <a:lnTo>
                  <a:pt x="182" y="55"/>
                </a:lnTo>
                <a:lnTo>
                  <a:pt x="182" y="57"/>
                </a:lnTo>
                <a:lnTo>
                  <a:pt x="182" y="59"/>
                </a:lnTo>
                <a:lnTo>
                  <a:pt x="182" y="61"/>
                </a:lnTo>
                <a:lnTo>
                  <a:pt x="182" y="63"/>
                </a:lnTo>
                <a:lnTo>
                  <a:pt x="182" y="64"/>
                </a:lnTo>
                <a:lnTo>
                  <a:pt x="182" y="66"/>
                </a:lnTo>
                <a:lnTo>
                  <a:pt x="184" y="68"/>
                </a:lnTo>
                <a:lnTo>
                  <a:pt x="184" y="66"/>
                </a:lnTo>
                <a:lnTo>
                  <a:pt x="186" y="68"/>
                </a:lnTo>
                <a:lnTo>
                  <a:pt x="184" y="68"/>
                </a:lnTo>
                <a:lnTo>
                  <a:pt x="184" y="70"/>
                </a:lnTo>
                <a:lnTo>
                  <a:pt x="180" y="72"/>
                </a:lnTo>
                <a:lnTo>
                  <a:pt x="178" y="72"/>
                </a:lnTo>
                <a:lnTo>
                  <a:pt x="176" y="74"/>
                </a:lnTo>
                <a:lnTo>
                  <a:pt x="176" y="76"/>
                </a:lnTo>
                <a:lnTo>
                  <a:pt x="178" y="76"/>
                </a:lnTo>
                <a:lnTo>
                  <a:pt x="178" y="78"/>
                </a:lnTo>
                <a:lnTo>
                  <a:pt x="176" y="78"/>
                </a:lnTo>
                <a:lnTo>
                  <a:pt x="176" y="80"/>
                </a:lnTo>
                <a:lnTo>
                  <a:pt x="176" y="82"/>
                </a:lnTo>
                <a:lnTo>
                  <a:pt x="176" y="84"/>
                </a:lnTo>
                <a:lnTo>
                  <a:pt x="176" y="86"/>
                </a:lnTo>
                <a:lnTo>
                  <a:pt x="174" y="88"/>
                </a:lnTo>
                <a:lnTo>
                  <a:pt x="173" y="88"/>
                </a:lnTo>
                <a:lnTo>
                  <a:pt x="173" y="90"/>
                </a:lnTo>
                <a:lnTo>
                  <a:pt x="174" y="90"/>
                </a:lnTo>
                <a:lnTo>
                  <a:pt x="176" y="92"/>
                </a:lnTo>
                <a:lnTo>
                  <a:pt x="176" y="94"/>
                </a:lnTo>
                <a:lnTo>
                  <a:pt x="178" y="94"/>
                </a:lnTo>
                <a:lnTo>
                  <a:pt x="180" y="94"/>
                </a:lnTo>
                <a:lnTo>
                  <a:pt x="180" y="96"/>
                </a:lnTo>
                <a:lnTo>
                  <a:pt x="176" y="96"/>
                </a:lnTo>
                <a:lnTo>
                  <a:pt x="167" y="99"/>
                </a:lnTo>
                <a:lnTo>
                  <a:pt x="165" y="99"/>
                </a:lnTo>
                <a:lnTo>
                  <a:pt x="163" y="101"/>
                </a:lnTo>
                <a:lnTo>
                  <a:pt x="161" y="101"/>
                </a:lnTo>
                <a:lnTo>
                  <a:pt x="159" y="101"/>
                </a:lnTo>
                <a:lnTo>
                  <a:pt x="159" y="103"/>
                </a:lnTo>
                <a:lnTo>
                  <a:pt x="157" y="103"/>
                </a:lnTo>
                <a:lnTo>
                  <a:pt x="153" y="105"/>
                </a:lnTo>
                <a:lnTo>
                  <a:pt x="149" y="105"/>
                </a:lnTo>
                <a:lnTo>
                  <a:pt x="147" y="107"/>
                </a:lnTo>
                <a:lnTo>
                  <a:pt x="145" y="107"/>
                </a:lnTo>
                <a:lnTo>
                  <a:pt x="143" y="107"/>
                </a:lnTo>
                <a:lnTo>
                  <a:pt x="141" y="107"/>
                </a:lnTo>
                <a:lnTo>
                  <a:pt x="140" y="109"/>
                </a:lnTo>
                <a:lnTo>
                  <a:pt x="138" y="109"/>
                </a:lnTo>
                <a:lnTo>
                  <a:pt x="136" y="111"/>
                </a:lnTo>
                <a:lnTo>
                  <a:pt x="132" y="111"/>
                </a:lnTo>
                <a:lnTo>
                  <a:pt x="132" y="113"/>
                </a:lnTo>
                <a:lnTo>
                  <a:pt x="134" y="113"/>
                </a:lnTo>
                <a:lnTo>
                  <a:pt x="134" y="115"/>
                </a:lnTo>
                <a:lnTo>
                  <a:pt x="134" y="117"/>
                </a:lnTo>
                <a:lnTo>
                  <a:pt x="136" y="117"/>
                </a:lnTo>
                <a:lnTo>
                  <a:pt x="136" y="119"/>
                </a:lnTo>
                <a:lnTo>
                  <a:pt x="136" y="121"/>
                </a:lnTo>
                <a:lnTo>
                  <a:pt x="136" y="123"/>
                </a:lnTo>
                <a:lnTo>
                  <a:pt x="134" y="123"/>
                </a:lnTo>
                <a:lnTo>
                  <a:pt x="134" y="121"/>
                </a:lnTo>
                <a:lnTo>
                  <a:pt x="132" y="121"/>
                </a:lnTo>
                <a:lnTo>
                  <a:pt x="126" y="121"/>
                </a:lnTo>
                <a:lnTo>
                  <a:pt x="124" y="123"/>
                </a:lnTo>
                <a:lnTo>
                  <a:pt x="122" y="123"/>
                </a:lnTo>
                <a:lnTo>
                  <a:pt x="118" y="123"/>
                </a:lnTo>
                <a:lnTo>
                  <a:pt x="116" y="125"/>
                </a:lnTo>
                <a:lnTo>
                  <a:pt x="114" y="127"/>
                </a:lnTo>
                <a:lnTo>
                  <a:pt x="112" y="127"/>
                </a:lnTo>
                <a:lnTo>
                  <a:pt x="110" y="129"/>
                </a:lnTo>
                <a:lnTo>
                  <a:pt x="110" y="131"/>
                </a:lnTo>
                <a:lnTo>
                  <a:pt x="110" y="132"/>
                </a:lnTo>
                <a:lnTo>
                  <a:pt x="110" y="134"/>
                </a:lnTo>
                <a:lnTo>
                  <a:pt x="110" y="136"/>
                </a:lnTo>
                <a:lnTo>
                  <a:pt x="108" y="136"/>
                </a:lnTo>
                <a:lnTo>
                  <a:pt x="106" y="138"/>
                </a:lnTo>
                <a:lnTo>
                  <a:pt x="101" y="140"/>
                </a:lnTo>
                <a:lnTo>
                  <a:pt x="99" y="142"/>
                </a:lnTo>
                <a:lnTo>
                  <a:pt x="97" y="142"/>
                </a:lnTo>
                <a:lnTo>
                  <a:pt x="95" y="144"/>
                </a:lnTo>
                <a:lnTo>
                  <a:pt x="93" y="146"/>
                </a:lnTo>
                <a:lnTo>
                  <a:pt x="91" y="148"/>
                </a:lnTo>
                <a:lnTo>
                  <a:pt x="91" y="150"/>
                </a:lnTo>
                <a:lnTo>
                  <a:pt x="89" y="152"/>
                </a:lnTo>
                <a:lnTo>
                  <a:pt x="87" y="154"/>
                </a:lnTo>
                <a:lnTo>
                  <a:pt x="83" y="158"/>
                </a:lnTo>
                <a:lnTo>
                  <a:pt x="81" y="160"/>
                </a:lnTo>
                <a:lnTo>
                  <a:pt x="79" y="160"/>
                </a:lnTo>
                <a:lnTo>
                  <a:pt x="79" y="162"/>
                </a:lnTo>
                <a:lnTo>
                  <a:pt x="77" y="162"/>
                </a:lnTo>
                <a:lnTo>
                  <a:pt x="75" y="162"/>
                </a:lnTo>
                <a:lnTo>
                  <a:pt x="73" y="162"/>
                </a:lnTo>
                <a:lnTo>
                  <a:pt x="72" y="160"/>
                </a:lnTo>
                <a:lnTo>
                  <a:pt x="68" y="160"/>
                </a:lnTo>
                <a:lnTo>
                  <a:pt x="66" y="160"/>
                </a:lnTo>
                <a:lnTo>
                  <a:pt x="64" y="162"/>
                </a:lnTo>
                <a:lnTo>
                  <a:pt x="64" y="160"/>
                </a:lnTo>
                <a:lnTo>
                  <a:pt x="62" y="160"/>
                </a:lnTo>
                <a:lnTo>
                  <a:pt x="62" y="158"/>
                </a:lnTo>
                <a:lnTo>
                  <a:pt x="60" y="158"/>
                </a:lnTo>
                <a:lnTo>
                  <a:pt x="58" y="158"/>
                </a:lnTo>
                <a:lnTo>
                  <a:pt x="56" y="158"/>
                </a:lnTo>
                <a:lnTo>
                  <a:pt x="54" y="158"/>
                </a:lnTo>
                <a:lnTo>
                  <a:pt x="52" y="158"/>
                </a:lnTo>
                <a:lnTo>
                  <a:pt x="50" y="154"/>
                </a:lnTo>
                <a:lnTo>
                  <a:pt x="48" y="154"/>
                </a:lnTo>
                <a:lnTo>
                  <a:pt x="46" y="152"/>
                </a:lnTo>
                <a:lnTo>
                  <a:pt x="44" y="152"/>
                </a:lnTo>
                <a:lnTo>
                  <a:pt x="42" y="152"/>
                </a:lnTo>
                <a:lnTo>
                  <a:pt x="42" y="154"/>
                </a:lnTo>
                <a:lnTo>
                  <a:pt x="42" y="152"/>
                </a:lnTo>
                <a:lnTo>
                  <a:pt x="40" y="152"/>
                </a:lnTo>
                <a:lnTo>
                  <a:pt x="39" y="152"/>
                </a:lnTo>
                <a:lnTo>
                  <a:pt x="37" y="152"/>
                </a:lnTo>
                <a:lnTo>
                  <a:pt x="33" y="152"/>
                </a:lnTo>
                <a:lnTo>
                  <a:pt x="31" y="154"/>
                </a:lnTo>
                <a:lnTo>
                  <a:pt x="25" y="154"/>
                </a:lnTo>
                <a:lnTo>
                  <a:pt x="19" y="152"/>
                </a:lnTo>
                <a:lnTo>
                  <a:pt x="17" y="150"/>
                </a:lnTo>
                <a:lnTo>
                  <a:pt x="13" y="146"/>
                </a:lnTo>
                <a:lnTo>
                  <a:pt x="13" y="144"/>
                </a:lnTo>
                <a:lnTo>
                  <a:pt x="9" y="140"/>
                </a:lnTo>
                <a:lnTo>
                  <a:pt x="5" y="138"/>
                </a:lnTo>
                <a:lnTo>
                  <a:pt x="4" y="136"/>
                </a:lnTo>
                <a:lnTo>
                  <a:pt x="4" y="134"/>
                </a:lnTo>
                <a:lnTo>
                  <a:pt x="4" y="132"/>
                </a:lnTo>
                <a:lnTo>
                  <a:pt x="2" y="132"/>
                </a:lnTo>
                <a:lnTo>
                  <a:pt x="2" y="131"/>
                </a:lnTo>
                <a:lnTo>
                  <a:pt x="0" y="131"/>
                </a:lnTo>
                <a:lnTo>
                  <a:pt x="0" y="129"/>
                </a:lnTo>
                <a:lnTo>
                  <a:pt x="0" y="121"/>
                </a:lnTo>
                <a:lnTo>
                  <a:pt x="0" y="119"/>
                </a:lnTo>
                <a:lnTo>
                  <a:pt x="0" y="111"/>
                </a:lnTo>
                <a:lnTo>
                  <a:pt x="0" y="109"/>
                </a:lnTo>
                <a:lnTo>
                  <a:pt x="0" y="107"/>
                </a:lnTo>
                <a:lnTo>
                  <a:pt x="0" y="101"/>
                </a:lnTo>
                <a:lnTo>
                  <a:pt x="0" y="96"/>
                </a:lnTo>
                <a:lnTo>
                  <a:pt x="0" y="94"/>
                </a:lnTo>
                <a:lnTo>
                  <a:pt x="0" y="90"/>
                </a:lnTo>
                <a:lnTo>
                  <a:pt x="0" y="86"/>
                </a:lnTo>
                <a:lnTo>
                  <a:pt x="0" y="84"/>
                </a:lnTo>
                <a:lnTo>
                  <a:pt x="0" y="78"/>
                </a:lnTo>
                <a:lnTo>
                  <a:pt x="9" y="78"/>
                </a:lnTo>
                <a:lnTo>
                  <a:pt x="17" y="78"/>
                </a:lnTo>
                <a:lnTo>
                  <a:pt x="21" y="78"/>
                </a:lnTo>
                <a:lnTo>
                  <a:pt x="23" y="78"/>
                </a:lnTo>
                <a:lnTo>
                  <a:pt x="27" y="78"/>
                </a:lnTo>
                <a:lnTo>
                  <a:pt x="31" y="78"/>
                </a:lnTo>
                <a:lnTo>
                  <a:pt x="33" y="78"/>
                </a:lnTo>
                <a:lnTo>
                  <a:pt x="33" y="76"/>
                </a:lnTo>
                <a:lnTo>
                  <a:pt x="31" y="76"/>
                </a:lnTo>
                <a:lnTo>
                  <a:pt x="31" y="74"/>
                </a:lnTo>
                <a:lnTo>
                  <a:pt x="33" y="70"/>
                </a:lnTo>
                <a:lnTo>
                  <a:pt x="33" y="68"/>
                </a:lnTo>
                <a:lnTo>
                  <a:pt x="33" y="66"/>
                </a:lnTo>
                <a:lnTo>
                  <a:pt x="33" y="61"/>
                </a:lnTo>
                <a:lnTo>
                  <a:pt x="33" y="59"/>
                </a:lnTo>
                <a:lnTo>
                  <a:pt x="33" y="57"/>
                </a:lnTo>
                <a:lnTo>
                  <a:pt x="33" y="53"/>
                </a:lnTo>
                <a:lnTo>
                  <a:pt x="35" y="53"/>
                </a:lnTo>
                <a:lnTo>
                  <a:pt x="33" y="49"/>
                </a:lnTo>
                <a:lnTo>
                  <a:pt x="33" y="47"/>
                </a:lnTo>
                <a:lnTo>
                  <a:pt x="33" y="45"/>
                </a:lnTo>
                <a:lnTo>
                  <a:pt x="33" y="43"/>
                </a:lnTo>
                <a:lnTo>
                  <a:pt x="35" y="43"/>
                </a:lnTo>
                <a:lnTo>
                  <a:pt x="35" y="45"/>
                </a:lnTo>
                <a:lnTo>
                  <a:pt x="37" y="47"/>
                </a:lnTo>
                <a:lnTo>
                  <a:pt x="39" y="47"/>
                </a:lnTo>
                <a:lnTo>
                  <a:pt x="39" y="49"/>
                </a:lnTo>
                <a:lnTo>
                  <a:pt x="39" y="51"/>
                </a:lnTo>
                <a:lnTo>
                  <a:pt x="39" y="53"/>
                </a:lnTo>
                <a:lnTo>
                  <a:pt x="40" y="53"/>
                </a:lnTo>
                <a:lnTo>
                  <a:pt x="42" y="53"/>
                </a:lnTo>
                <a:lnTo>
                  <a:pt x="44" y="51"/>
                </a:lnTo>
                <a:lnTo>
                  <a:pt x="48" y="51"/>
                </a:lnTo>
                <a:lnTo>
                  <a:pt x="50" y="51"/>
                </a:lnTo>
                <a:lnTo>
                  <a:pt x="52" y="51"/>
                </a:lnTo>
                <a:lnTo>
                  <a:pt x="52" y="49"/>
                </a:lnTo>
                <a:lnTo>
                  <a:pt x="54" y="49"/>
                </a:lnTo>
                <a:lnTo>
                  <a:pt x="54" y="51"/>
                </a:lnTo>
                <a:lnTo>
                  <a:pt x="54" y="55"/>
                </a:lnTo>
                <a:lnTo>
                  <a:pt x="54" y="57"/>
                </a:lnTo>
                <a:lnTo>
                  <a:pt x="56" y="57"/>
                </a:lnTo>
                <a:lnTo>
                  <a:pt x="60" y="59"/>
                </a:lnTo>
                <a:lnTo>
                  <a:pt x="62" y="59"/>
                </a:lnTo>
                <a:lnTo>
                  <a:pt x="64" y="61"/>
                </a:lnTo>
                <a:lnTo>
                  <a:pt x="66" y="61"/>
                </a:lnTo>
                <a:lnTo>
                  <a:pt x="68" y="61"/>
                </a:lnTo>
                <a:lnTo>
                  <a:pt x="72" y="61"/>
                </a:lnTo>
                <a:lnTo>
                  <a:pt x="73" y="61"/>
                </a:lnTo>
                <a:lnTo>
                  <a:pt x="75" y="63"/>
                </a:lnTo>
                <a:lnTo>
                  <a:pt x="77" y="63"/>
                </a:lnTo>
                <a:lnTo>
                  <a:pt x="79" y="63"/>
                </a:lnTo>
                <a:lnTo>
                  <a:pt x="79" y="61"/>
                </a:lnTo>
                <a:lnTo>
                  <a:pt x="81" y="61"/>
                </a:lnTo>
                <a:lnTo>
                  <a:pt x="81" y="59"/>
                </a:lnTo>
                <a:lnTo>
                  <a:pt x="81" y="55"/>
                </a:lnTo>
                <a:lnTo>
                  <a:pt x="85" y="55"/>
                </a:lnTo>
                <a:lnTo>
                  <a:pt x="85" y="57"/>
                </a:lnTo>
                <a:lnTo>
                  <a:pt x="85" y="59"/>
                </a:lnTo>
                <a:lnTo>
                  <a:pt x="87" y="61"/>
                </a:lnTo>
                <a:lnTo>
                  <a:pt x="89" y="61"/>
                </a:lnTo>
                <a:lnTo>
                  <a:pt x="89" y="63"/>
                </a:lnTo>
                <a:lnTo>
                  <a:pt x="89" y="64"/>
                </a:lnTo>
                <a:lnTo>
                  <a:pt x="91" y="66"/>
                </a:lnTo>
                <a:lnTo>
                  <a:pt x="93" y="66"/>
                </a:lnTo>
                <a:lnTo>
                  <a:pt x="95" y="66"/>
                </a:lnTo>
                <a:lnTo>
                  <a:pt x="97" y="66"/>
                </a:lnTo>
                <a:lnTo>
                  <a:pt x="99" y="68"/>
                </a:lnTo>
                <a:lnTo>
                  <a:pt x="101" y="68"/>
                </a:lnTo>
                <a:lnTo>
                  <a:pt x="103" y="68"/>
                </a:lnTo>
                <a:lnTo>
                  <a:pt x="105" y="70"/>
                </a:lnTo>
                <a:lnTo>
                  <a:pt x="106" y="72"/>
                </a:lnTo>
                <a:lnTo>
                  <a:pt x="106" y="74"/>
                </a:lnTo>
                <a:lnTo>
                  <a:pt x="105" y="74"/>
                </a:lnTo>
                <a:lnTo>
                  <a:pt x="106" y="76"/>
                </a:lnTo>
                <a:lnTo>
                  <a:pt x="108" y="76"/>
                </a:lnTo>
                <a:lnTo>
                  <a:pt x="110" y="78"/>
                </a:lnTo>
                <a:lnTo>
                  <a:pt x="112" y="80"/>
                </a:lnTo>
                <a:lnTo>
                  <a:pt x="112" y="82"/>
                </a:lnTo>
                <a:lnTo>
                  <a:pt x="112" y="84"/>
                </a:lnTo>
                <a:lnTo>
                  <a:pt x="114" y="86"/>
                </a:lnTo>
                <a:lnTo>
                  <a:pt x="114" y="84"/>
                </a:lnTo>
                <a:lnTo>
                  <a:pt x="116" y="86"/>
                </a:lnTo>
                <a:lnTo>
                  <a:pt x="118" y="84"/>
                </a:lnTo>
                <a:lnTo>
                  <a:pt x="120" y="84"/>
                </a:lnTo>
                <a:lnTo>
                  <a:pt x="122" y="82"/>
                </a:lnTo>
                <a:lnTo>
                  <a:pt x="124" y="82"/>
                </a:lnTo>
                <a:lnTo>
                  <a:pt x="124" y="84"/>
                </a:lnTo>
                <a:lnTo>
                  <a:pt x="124" y="86"/>
                </a:lnTo>
                <a:lnTo>
                  <a:pt x="126" y="86"/>
                </a:lnTo>
                <a:lnTo>
                  <a:pt x="126" y="82"/>
                </a:lnTo>
                <a:lnTo>
                  <a:pt x="126" y="74"/>
                </a:lnTo>
                <a:lnTo>
                  <a:pt x="126" y="70"/>
                </a:lnTo>
                <a:lnTo>
                  <a:pt x="126" y="66"/>
                </a:lnTo>
                <a:lnTo>
                  <a:pt x="126" y="64"/>
                </a:lnTo>
                <a:lnTo>
                  <a:pt x="122" y="64"/>
                </a:lnTo>
                <a:lnTo>
                  <a:pt x="120" y="66"/>
                </a:lnTo>
                <a:lnTo>
                  <a:pt x="120" y="68"/>
                </a:lnTo>
                <a:lnTo>
                  <a:pt x="122" y="68"/>
                </a:lnTo>
                <a:lnTo>
                  <a:pt x="120" y="70"/>
                </a:lnTo>
                <a:lnTo>
                  <a:pt x="120" y="68"/>
                </a:lnTo>
                <a:lnTo>
                  <a:pt x="118" y="68"/>
                </a:lnTo>
                <a:lnTo>
                  <a:pt x="116" y="68"/>
                </a:lnTo>
                <a:lnTo>
                  <a:pt x="114" y="68"/>
                </a:lnTo>
                <a:lnTo>
                  <a:pt x="112" y="66"/>
                </a:lnTo>
                <a:lnTo>
                  <a:pt x="112" y="64"/>
                </a:lnTo>
                <a:lnTo>
                  <a:pt x="110" y="64"/>
                </a:lnTo>
                <a:lnTo>
                  <a:pt x="108" y="63"/>
                </a:lnTo>
                <a:lnTo>
                  <a:pt x="106" y="61"/>
                </a:lnTo>
                <a:lnTo>
                  <a:pt x="105" y="61"/>
                </a:lnTo>
                <a:lnTo>
                  <a:pt x="105" y="59"/>
                </a:lnTo>
                <a:lnTo>
                  <a:pt x="105" y="57"/>
                </a:lnTo>
                <a:lnTo>
                  <a:pt x="103" y="57"/>
                </a:lnTo>
                <a:lnTo>
                  <a:pt x="103" y="55"/>
                </a:lnTo>
                <a:lnTo>
                  <a:pt x="103" y="53"/>
                </a:lnTo>
                <a:lnTo>
                  <a:pt x="105" y="51"/>
                </a:lnTo>
                <a:lnTo>
                  <a:pt x="105" y="49"/>
                </a:lnTo>
                <a:lnTo>
                  <a:pt x="106" y="45"/>
                </a:lnTo>
                <a:lnTo>
                  <a:pt x="106" y="43"/>
                </a:lnTo>
                <a:lnTo>
                  <a:pt x="106" y="41"/>
                </a:lnTo>
                <a:lnTo>
                  <a:pt x="108" y="41"/>
                </a:lnTo>
                <a:lnTo>
                  <a:pt x="108" y="39"/>
                </a:lnTo>
                <a:lnTo>
                  <a:pt x="106" y="37"/>
                </a:lnTo>
                <a:lnTo>
                  <a:pt x="106" y="33"/>
                </a:lnTo>
                <a:lnTo>
                  <a:pt x="106" y="31"/>
                </a:lnTo>
                <a:lnTo>
                  <a:pt x="106" y="30"/>
                </a:lnTo>
                <a:lnTo>
                  <a:pt x="106" y="28"/>
                </a:lnTo>
                <a:lnTo>
                  <a:pt x="108" y="28"/>
                </a:lnTo>
                <a:lnTo>
                  <a:pt x="108" y="26"/>
                </a:lnTo>
                <a:lnTo>
                  <a:pt x="106" y="22"/>
                </a:lnTo>
                <a:lnTo>
                  <a:pt x="105" y="20"/>
                </a:lnTo>
                <a:lnTo>
                  <a:pt x="105" y="18"/>
                </a:lnTo>
                <a:lnTo>
                  <a:pt x="103" y="18"/>
                </a:lnTo>
                <a:lnTo>
                  <a:pt x="105" y="16"/>
                </a:lnTo>
                <a:lnTo>
                  <a:pt x="106" y="16"/>
                </a:lnTo>
                <a:lnTo>
                  <a:pt x="106" y="14"/>
                </a:lnTo>
                <a:lnTo>
                  <a:pt x="108" y="14"/>
                </a:lnTo>
                <a:lnTo>
                  <a:pt x="110" y="12"/>
                </a:lnTo>
                <a:lnTo>
                  <a:pt x="110" y="10"/>
                </a:lnTo>
                <a:lnTo>
                  <a:pt x="112" y="10"/>
                </a:lnTo>
                <a:lnTo>
                  <a:pt x="112" y="8"/>
                </a:lnTo>
                <a:lnTo>
                  <a:pt x="112" y="6"/>
                </a:lnTo>
                <a:lnTo>
                  <a:pt x="112" y="4"/>
                </a:lnTo>
                <a:lnTo>
                  <a:pt x="116" y="4"/>
                </a:lnTo>
                <a:lnTo>
                  <a:pt x="120" y="4"/>
                </a:lnTo>
                <a:lnTo>
                  <a:pt x="122" y="2"/>
                </a:lnTo>
                <a:lnTo>
                  <a:pt x="128" y="2"/>
                </a:lnTo>
                <a:lnTo>
                  <a:pt x="130" y="2"/>
                </a:lnTo>
                <a:lnTo>
                  <a:pt x="134" y="2"/>
                </a:lnTo>
                <a:lnTo>
                  <a:pt x="136" y="0"/>
                </a:lnTo>
                <a:lnTo>
                  <a:pt x="138" y="0"/>
                </a:lnTo>
                <a:lnTo>
                  <a:pt x="141" y="0"/>
                </a:lnTo>
                <a:lnTo>
                  <a:pt x="141" y="2"/>
                </a:lnTo>
                <a:lnTo>
                  <a:pt x="143" y="2"/>
                </a:lnTo>
                <a:lnTo>
                  <a:pt x="143" y="4"/>
                </a:lnTo>
                <a:lnTo>
                  <a:pt x="145" y="6"/>
                </a:lnTo>
                <a:lnTo>
                  <a:pt x="147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21" name="Yemen"/>
          <p:cNvSpPr>
            <a:spLocks noEditPoints="1"/>
          </p:cNvSpPr>
          <p:nvPr/>
        </p:nvSpPr>
        <p:spPr bwMode="auto">
          <a:xfrm>
            <a:off x="6026169" y="4038613"/>
            <a:ext cx="301626" cy="179388"/>
          </a:xfrm>
          <a:custGeom>
            <a:avLst/>
            <a:gdLst>
              <a:gd name="T0" fmla="*/ 165 w 190"/>
              <a:gd name="T1" fmla="*/ 41 h 113"/>
              <a:gd name="T2" fmla="*/ 159 w 190"/>
              <a:gd name="T3" fmla="*/ 43 h 113"/>
              <a:gd name="T4" fmla="*/ 155 w 190"/>
              <a:gd name="T5" fmla="*/ 47 h 113"/>
              <a:gd name="T6" fmla="*/ 151 w 190"/>
              <a:gd name="T7" fmla="*/ 57 h 113"/>
              <a:gd name="T8" fmla="*/ 144 w 190"/>
              <a:gd name="T9" fmla="*/ 61 h 113"/>
              <a:gd name="T10" fmla="*/ 132 w 190"/>
              <a:gd name="T11" fmla="*/ 65 h 113"/>
              <a:gd name="T12" fmla="*/ 126 w 190"/>
              <a:gd name="T13" fmla="*/ 67 h 113"/>
              <a:gd name="T14" fmla="*/ 114 w 190"/>
              <a:gd name="T15" fmla="*/ 70 h 113"/>
              <a:gd name="T16" fmla="*/ 105 w 190"/>
              <a:gd name="T17" fmla="*/ 74 h 113"/>
              <a:gd name="T18" fmla="*/ 97 w 190"/>
              <a:gd name="T19" fmla="*/ 82 h 113"/>
              <a:gd name="T20" fmla="*/ 91 w 190"/>
              <a:gd name="T21" fmla="*/ 82 h 113"/>
              <a:gd name="T22" fmla="*/ 87 w 190"/>
              <a:gd name="T23" fmla="*/ 82 h 113"/>
              <a:gd name="T24" fmla="*/ 83 w 190"/>
              <a:gd name="T25" fmla="*/ 84 h 113"/>
              <a:gd name="T26" fmla="*/ 79 w 190"/>
              <a:gd name="T27" fmla="*/ 86 h 113"/>
              <a:gd name="T28" fmla="*/ 76 w 190"/>
              <a:gd name="T29" fmla="*/ 90 h 113"/>
              <a:gd name="T30" fmla="*/ 68 w 190"/>
              <a:gd name="T31" fmla="*/ 92 h 113"/>
              <a:gd name="T32" fmla="*/ 60 w 190"/>
              <a:gd name="T33" fmla="*/ 92 h 113"/>
              <a:gd name="T34" fmla="*/ 48 w 190"/>
              <a:gd name="T35" fmla="*/ 94 h 113"/>
              <a:gd name="T36" fmla="*/ 44 w 190"/>
              <a:gd name="T37" fmla="*/ 98 h 113"/>
              <a:gd name="T38" fmla="*/ 41 w 190"/>
              <a:gd name="T39" fmla="*/ 100 h 113"/>
              <a:gd name="T40" fmla="*/ 39 w 190"/>
              <a:gd name="T41" fmla="*/ 103 h 113"/>
              <a:gd name="T42" fmla="*/ 37 w 190"/>
              <a:gd name="T43" fmla="*/ 103 h 113"/>
              <a:gd name="T44" fmla="*/ 31 w 190"/>
              <a:gd name="T45" fmla="*/ 101 h 113"/>
              <a:gd name="T46" fmla="*/ 27 w 190"/>
              <a:gd name="T47" fmla="*/ 105 h 113"/>
              <a:gd name="T48" fmla="*/ 17 w 190"/>
              <a:gd name="T49" fmla="*/ 103 h 113"/>
              <a:gd name="T50" fmla="*/ 13 w 190"/>
              <a:gd name="T51" fmla="*/ 105 h 113"/>
              <a:gd name="T52" fmla="*/ 11 w 190"/>
              <a:gd name="T53" fmla="*/ 98 h 113"/>
              <a:gd name="T54" fmla="*/ 11 w 190"/>
              <a:gd name="T55" fmla="*/ 90 h 113"/>
              <a:gd name="T56" fmla="*/ 10 w 190"/>
              <a:gd name="T57" fmla="*/ 84 h 113"/>
              <a:gd name="T58" fmla="*/ 8 w 190"/>
              <a:gd name="T59" fmla="*/ 80 h 113"/>
              <a:gd name="T60" fmla="*/ 6 w 190"/>
              <a:gd name="T61" fmla="*/ 70 h 113"/>
              <a:gd name="T62" fmla="*/ 4 w 190"/>
              <a:gd name="T63" fmla="*/ 65 h 113"/>
              <a:gd name="T64" fmla="*/ 2 w 190"/>
              <a:gd name="T65" fmla="*/ 63 h 113"/>
              <a:gd name="T66" fmla="*/ 2 w 190"/>
              <a:gd name="T67" fmla="*/ 59 h 113"/>
              <a:gd name="T68" fmla="*/ 2 w 190"/>
              <a:gd name="T69" fmla="*/ 55 h 113"/>
              <a:gd name="T70" fmla="*/ 4 w 190"/>
              <a:gd name="T71" fmla="*/ 49 h 113"/>
              <a:gd name="T72" fmla="*/ 6 w 190"/>
              <a:gd name="T73" fmla="*/ 43 h 113"/>
              <a:gd name="T74" fmla="*/ 10 w 190"/>
              <a:gd name="T75" fmla="*/ 39 h 113"/>
              <a:gd name="T76" fmla="*/ 10 w 190"/>
              <a:gd name="T77" fmla="*/ 26 h 113"/>
              <a:gd name="T78" fmla="*/ 15 w 190"/>
              <a:gd name="T79" fmla="*/ 26 h 113"/>
              <a:gd name="T80" fmla="*/ 19 w 190"/>
              <a:gd name="T81" fmla="*/ 28 h 113"/>
              <a:gd name="T82" fmla="*/ 31 w 190"/>
              <a:gd name="T83" fmla="*/ 28 h 113"/>
              <a:gd name="T84" fmla="*/ 66 w 190"/>
              <a:gd name="T85" fmla="*/ 30 h 113"/>
              <a:gd name="T86" fmla="*/ 83 w 190"/>
              <a:gd name="T87" fmla="*/ 22 h 113"/>
              <a:gd name="T88" fmla="*/ 163 w 190"/>
              <a:gd name="T89" fmla="*/ 28 h 113"/>
              <a:gd name="T90" fmla="*/ 184 w 190"/>
              <a:gd name="T91" fmla="*/ 103 h 113"/>
              <a:gd name="T92" fmla="*/ 186 w 190"/>
              <a:gd name="T93" fmla="*/ 105 h 113"/>
              <a:gd name="T94" fmla="*/ 184 w 190"/>
              <a:gd name="T95" fmla="*/ 109 h 113"/>
              <a:gd name="T96" fmla="*/ 177 w 190"/>
              <a:gd name="T97" fmla="*/ 109 h 113"/>
              <a:gd name="T98" fmla="*/ 173 w 190"/>
              <a:gd name="T99" fmla="*/ 105 h 113"/>
              <a:gd name="T100" fmla="*/ 179 w 190"/>
              <a:gd name="T101" fmla="*/ 105 h 113"/>
              <a:gd name="T102" fmla="*/ 157 w 190"/>
              <a:gd name="T103" fmla="*/ 113 h 113"/>
              <a:gd name="T104" fmla="*/ 153 w 190"/>
              <a:gd name="T105" fmla="*/ 113 h 113"/>
              <a:gd name="T106" fmla="*/ 153 w 190"/>
              <a:gd name="T107" fmla="*/ 111 h 113"/>
              <a:gd name="T108" fmla="*/ 0 w 190"/>
              <a:gd name="T109" fmla="*/ 63 h 113"/>
              <a:gd name="T110" fmla="*/ 0 w 190"/>
              <a:gd name="T111" fmla="*/ 59 h 113"/>
              <a:gd name="T112" fmla="*/ 0 w 190"/>
              <a:gd name="T113" fmla="*/ 61 h 113"/>
              <a:gd name="T114" fmla="*/ 2 w 190"/>
              <a:gd name="T115" fmla="*/ 82 h 113"/>
              <a:gd name="T116" fmla="*/ 4 w 190"/>
              <a:gd name="T117" fmla="*/ 84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90" h="113">
                <a:moveTo>
                  <a:pt x="163" y="30"/>
                </a:moveTo>
                <a:lnTo>
                  <a:pt x="169" y="39"/>
                </a:lnTo>
                <a:lnTo>
                  <a:pt x="167" y="39"/>
                </a:lnTo>
                <a:lnTo>
                  <a:pt x="167" y="39"/>
                </a:lnTo>
                <a:lnTo>
                  <a:pt x="165" y="41"/>
                </a:lnTo>
                <a:lnTo>
                  <a:pt x="165" y="41"/>
                </a:lnTo>
                <a:lnTo>
                  <a:pt x="165" y="41"/>
                </a:lnTo>
                <a:lnTo>
                  <a:pt x="163" y="41"/>
                </a:lnTo>
                <a:lnTo>
                  <a:pt x="161" y="41"/>
                </a:lnTo>
                <a:lnTo>
                  <a:pt x="161" y="41"/>
                </a:lnTo>
                <a:lnTo>
                  <a:pt x="161" y="41"/>
                </a:lnTo>
                <a:lnTo>
                  <a:pt x="159" y="43"/>
                </a:lnTo>
                <a:lnTo>
                  <a:pt x="159" y="43"/>
                </a:lnTo>
                <a:lnTo>
                  <a:pt x="159" y="43"/>
                </a:lnTo>
                <a:lnTo>
                  <a:pt x="159" y="43"/>
                </a:lnTo>
                <a:lnTo>
                  <a:pt x="157" y="43"/>
                </a:lnTo>
                <a:lnTo>
                  <a:pt x="155" y="45"/>
                </a:lnTo>
                <a:lnTo>
                  <a:pt x="155" y="47"/>
                </a:lnTo>
                <a:lnTo>
                  <a:pt x="153" y="51"/>
                </a:lnTo>
                <a:lnTo>
                  <a:pt x="153" y="53"/>
                </a:lnTo>
                <a:lnTo>
                  <a:pt x="155" y="55"/>
                </a:lnTo>
                <a:lnTo>
                  <a:pt x="155" y="55"/>
                </a:lnTo>
                <a:lnTo>
                  <a:pt x="153" y="57"/>
                </a:lnTo>
                <a:lnTo>
                  <a:pt x="151" y="57"/>
                </a:lnTo>
                <a:lnTo>
                  <a:pt x="149" y="57"/>
                </a:lnTo>
                <a:lnTo>
                  <a:pt x="145" y="59"/>
                </a:lnTo>
                <a:lnTo>
                  <a:pt x="145" y="61"/>
                </a:lnTo>
                <a:lnTo>
                  <a:pt x="145" y="61"/>
                </a:lnTo>
                <a:lnTo>
                  <a:pt x="144" y="61"/>
                </a:lnTo>
                <a:lnTo>
                  <a:pt x="144" y="61"/>
                </a:lnTo>
                <a:lnTo>
                  <a:pt x="140" y="63"/>
                </a:lnTo>
                <a:lnTo>
                  <a:pt x="138" y="63"/>
                </a:lnTo>
                <a:lnTo>
                  <a:pt x="138" y="65"/>
                </a:lnTo>
                <a:lnTo>
                  <a:pt x="136" y="65"/>
                </a:lnTo>
                <a:lnTo>
                  <a:pt x="134" y="65"/>
                </a:lnTo>
                <a:lnTo>
                  <a:pt x="132" y="65"/>
                </a:lnTo>
                <a:lnTo>
                  <a:pt x="130" y="65"/>
                </a:lnTo>
                <a:lnTo>
                  <a:pt x="130" y="65"/>
                </a:lnTo>
                <a:lnTo>
                  <a:pt x="130" y="65"/>
                </a:lnTo>
                <a:lnTo>
                  <a:pt x="128" y="67"/>
                </a:lnTo>
                <a:lnTo>
                  <a:pt x="126" y="67"/>
                </a:lnTo>
                <a:lnTo>
                  <a:pt x="126" y="67"/>
                </a:lnTo>
                <a:lnTo>
                  <a:pt x="126" y="67"/>
                </a:lnTo>
                <a:lnTo>
                  <a:pt x="122" y="68"/>
                </a:lnTo>
                <a:lnTo>
                  <a:pt x="120" y="68"/>
                </a:lnTo>
                <a:lnTo>
                  <a:pt x="118" y="68"/>
                </a:lnTo>
                <a:lnTo>
                  <a:pt x="118" y="68"/>
                </a:lnTo>
                <a:lnTo>
                  <a:pt x="114" y="70"/>
                </a:lnTo>
                <a:lnTo>
                  <a:pt x="111" y="70"/>
                </a:lnTo>
                <a:lnTo>
                  <a:pt x="109" y="72"/>
                </a:lnTo>
                <a:lnTo>
                  <a:pt x="107" y="72"/>
                </a:lnTo>
                <a:lnTo>
                  <a:pt x="105" y="74"/>
                </a:lnTo>
                <a:lnTo>
                  <a:pt x="105" y="74"/>
                </a:lnTo>
                <a:lnTo>
                  <a:pt x="105" y="74"/>
                </a:lnTo>
                <a:lnTo>
                  <a:pt x="103" y="76"/>
                </a:lnTo>
                <a:lnTo>
                  <a:pt x="103" y="76"/>
                </a:lnTo>
                <a:lnTo>
                  <a:pt x="103" y="78"/>
                </a:lnTo>
                <a:lnTo>
                  <a:pt x="101" y="80"/>
                </a:lnTo>
                <a:lnTo>
                  <a:pt x="99" y="82"/>
                </a:lnTo>
                <a:lnTo>
                  <a:pt x="97" y="82"/>
                </a:lnTo>
                <a:lnTo>
                  <a:pt x="97" y="82"/>
                </a:lnTo>
                <a:lnTo>
                  <a:pt x="97" y="82"/>
                </a:lnTo>
                <a:lnTo>
                  <a:pt x="95" y="82"/>
                </a:lnTo>
                <a:lnTo>
                  <a:pt x="93" y="82"/>
                </a:lnTo>
                <a:lnTo>
                  <a:pt x="91" y="82"/>
                </a:lnTo>
                <a:lnTo>
                  <a:pt x="91" y="82"/>
                </a:lnTo>
                <a:lnTo>
                  <a:pt x="91" y="82"/>
                </a:lnTo>
                <a:lnTo>
                  <a:pt x="89" y="82"/>
                </a:lnTo>
                <a:lnTo>
                  <a:pt x="89" y="82"/>
                </a:lnTo>
                <a:lnTo>
                  <a:pt x="87" y="82"/>
                </a:lnTo>
                <a:lnTo>
                  <a:pt x="87" y="82"/>
                </a:lnTo>
                <a:lnTo>
                  <a:pt x="87" y="82"/>
                </a:lnTo>
                <a:lnTo>
                  <a:pt x="87" y="82"/>
                </a:lnTo>
                <a:lnTo>
                  <a:pt x="85" y="82"/>
                </a:lnTo>
                <a:lnTo>
                  <a:pt x="85" y="82"/>
                </a:lnTo>
                <a:lnTo>
                  <a:pt x="85" y="82"/>
                </a:lnTo>
                <a:lnTo>
                  <a:pt x="85" y="84"/>
                </a:lnTo>
                <a:lnTo>
                  <a:pt x="83" y="84"/>
                </a:lnTo>
                <a:lnTo>
                  <a:pt x="83" y="84"/>
                </a:lnTo>
                <a:lnTo>
                  <a:pt x="83" y="84"/>
                </a:lnTo>
                <a:lnTo>
                  <a:pt x="81" y="84"/>
                </a:lnTo>
                <a:lnTo>
                  <a:pt x="81" y="84"/>
                </a:lnTo>
                <a:lnTo>
                  <a:pt x="81" y="86"/>
                </a:lnTo>
                <a:lnTo>
                  <a:pt x="79" y="86"/>
                </a:lnTo>
                <a:lnTo>
                  <a:pt x="79" y="86"/>
                </a:lnTo>
                <a:lnTo>
                  <a:pt x="78" y="88"/>
                </a:lnTo>
                <a:lnTo>
                  <a:pt x="78" y="88"/>
                </a:lnTo>
                <a:lnTo>
                  <a:pt x="78" y="88"/>
                </a:lnTo>
                <a:lnTo>
                  <a:pt x="76" y="88"/>
                </a:lnTo>
                <a:lnTo>
                  <a:pt x="76" y="90"/>
                </a:lnTo>
                <a:lnTo>
                  <a:pt x="74" y="90"/>
                </a:lnTo>
                <a:lnTo>
                  <a:pt x="74" y="90"/>
                </a:lnTo>
                <a:lnTo>
                  <a:pt x="70" y="90"/>
                </a:lnTo>
                <a:lnTo>
                  <a:pt x="70" y="90"/>
                </a:lnTo>
                <a:lnTo>
                  <a:pt x="68" y="90"/>
                </a:lnTo>
                <a:lnTo>
                  <a:pt x="68" y="92"/>
                </a:lnTo>
                <a:lnTo>
                  <a:pt x="68" y="92"/>
                </a:lnTo>
                <a:lnTo>
                  <a:pt x="66" y="92"/>
                </a:lnTo>
                <a:lnTo>
                  <a:pt x="66" y="92"/>
                </a:lnTo>
                <a:lnTo>
                  <a:pt x="62" y="92"/>
                </a:lnTo>
                <a:lnTo>
                  <a:pt x="60" y="92"/>
                </a:lnTo>
                <a:lnTo>
                  <a:pt x="60" y="92"/>
                </a:lnTo>
                <a:lnTo>
                  <a:pt x="56" y="92"/>
                </a:lnTo>
                <a:lnTo>
                  <a:pt x="54" y="92"/>
                </a:lnTo>
                <a:lnTo>
                  <a:pt x="54" y="92"/>
                </a:lnTo>
                <a:lnTo>
                  <a:pt x="52" y="94"/>
                </a:lnTo>
                <a:lnTo>
                  <a:pt x="48" y="94"/>
                </a:lnTo>
                <a:lnTo>
                  <a:pt x="48" y="94"/>
                </a:lnTo>
                <a:lnTo>
                  <a:pt x="46" y="96"/>
                </a:lnTo>
                <a:lnTo>
                  <a:pt x="46" y="96"/>
                </a:lnTo>
                <a:lnTo>
                  <a:pt x="46" y="96"/>
                </a:lnTo>
                <a:lnTo>
                  <a:pt x="46" y="96"/>
                </a:lnTo>
                <a:lnTo>
                  <a:pt x="46" y="98"/>
                </a:lnTo>
                <a:lnTo>
                  <a:pt x="44" y="98"/>
                </a:lnTo>
                <a:lnTo>
                  <a:pt x="44" y="98"/>
                </a:lnTo>
                <a:lnTo>
                  <a:pt x="44" y="98"/>
                </a:lnTo>
                <a:lnTo>
                  <a:pt x="43" y="98"/>
                </a:lnTo>
                <a:lnTo>
                  <a:pt x="43" y="100"/>
                </a:lnTo>
                <a:lnTo>
                  <a:pt x="43" y="100"/>
                </a:lnTo>
                <a:lnTo>
                  <a:pt x="41" y="100"/>
                </a:lnTo>
                <a:lnTo>
                  <a:pt x="41" y="100"/>
                </a:lnTo>
                <a:lnTo>
                  <a:pt x="41" y="100"/>
                </a:lnTo>
                <a:lnTo>
                  <a:pt x="41" y="100"/>
                </a:lnTo>
                <a:lnTo>
                  <a:pt x="41" y="100"/>
                </a:lnTo>
                <a:lnTo>
                  <a:pt x="39" y="101"/>
                </a:lnTo>
                <a:lnTo>
                  <a:pt x="39" y="103"/>
                </a:lnTo>
                <a:lnTo>
                  <a:pt x="39" y="101"/>
                </a:lnTo>
                <a:lnTo>
                  <a:pt x="37" y="101"/>
                </a:lnTo>
                <a:lnTo>
                  <a:pt x="37" y="101"/>
                </a:lnTo>
                <a:lnTo>
                  <a:pt x="37" y="103"/>
                </a:lnTo>
                <a:lnTo>
                  <a:pt x="37" y="103"/>
                </a:lnTo>
                <a:lnTo>
                  <a:pt x="37" y="103"/>
                </a:lnTo>
                <a:lnTo>
                  <a:pt x="37" y="103"/>
                </a:lnTo>
                <a:lnTo>
                  <a:pt x="37" y="103"/>
                </a:lnTo>
                <a:lnTo>
                  <a:pt x="35" y="103"/>
                </a:lnTo>
                <a:lnTo>
                  <a:pt x="33" y="101"/>
                </a:lnTo>
                <a:lnTo>
                  <a:pt x="33" y="101"/>
                </a:lnTo>
                <a:lnTo>
                  <a:pt x="31" y="101"/>
                </a:lnTo>
                <a:lnTo>
                  <a:pt x="31" y="101"/>
                </a:lnTo>
                <a:lnTo>
                  <a:pt x="31" y="103"/>
                </a:lnTo>
                <a:lnTo>
                  <a:pt x="29" y="103"/>
                </a:lnTo>
                <a:lnTo>
                  <a:pt x="29" y="103"/>
                </a:lnTo>
                <a:lnTo>
                  <a:pt x="29" y="105"/>
                </a:lnTo>
                <a:lnTo>
                  <a:pt x="27" y="105"/>
                </a:lnTo>
                <a:lnTo>
                  <a:pt x="25" y="105"/>
                </a:lnTo>
                <a:lnTo>
                  <a:pt x="21" y="105"/>
                </a:lnTo>
                <a:lnTo>
                  <a:pt x="21" y="105"/>
                </a:lnTo>
                <a:lnTo>
                  <a:pt x="21" y="105"/>
                </a:lnTo>
                <a:lnTo>
                  <a:pt x="19" y="103"/>
                </a:lnTo>
                <a:lnTo>
                  <a:pt x="17" y="103"/>
                </a:lnTo>
                <a:lnTo>
                  <a:pt x="15" y="103"/>
                </a:lnTo>
                <a:lnTo>
                  <a:pt x="15" y="103"/>
                </a:lnTo>
                <a:lnTo>
                  <a:pt x="15" y="103"/>
                </a:lnTo>
                <a:lnTo>
                  <a:pt x="13" y="103"/>
                </a:lnTo>
                <a:lnTo>
                  <a:pt x="13" y="105"/>
                </a:lnTo>
                <a:lnTo>
                  <a:pt x="13" y="105"/>
                </a:lnTo>
                <a:lnTo>
                  <a:pt x="13" y="103"/>
                </a:lnTo>
                <a:lnTo>
                  <a:pt x="13" y="103"/>
                </a:lnTo>
                <a:lnTo>
                  <a:pt x="13" y="103"/>
                </a:lnTo>
                <a:lnTo>
                  <a:pt x="13" y="101"/>
                </a:lnTo>
                <a:lnTo>
                  <a:pt x="13" y="100"/>
                </a:lnTo>
                <a:lnTo>
                  <a:pt x="11" y="98"/>
                </a:lnTo>
                <a:lnTo>
                  <a:pt x="11" y="96"/>
                </a:lnTo>
                <a:lnTo>
                  <a:pt x="10" y="96"/>
                </a:lnTo>
                <a:lnTo>
                  <a:pt x="10" y="96"/>
                </a:lnTo>
                <a:lnTo>
                  <a:pt x="10" y="94"/>
                </a:lnTo>
                <a:lnTo>
                  <a:pt x="10" y="94"/>
                </a:lnTo>
                <a:lnTo>
                  <a:pt x="11" y="90"/>
                </a:lnTo>
                <a:lnTo>
                  <a:pt x="11" y="90"/>
                </a:lnTo>
                <a:lnTo>
                  <a:pt x="11" y="88"/>
                </a:lnTo>
                <a:lnTo>
                  <a:pt x="11" y="88"/>
                </a:lnTo>
                <a:lnTo>
                  <a:pt x="11" y="88"/>
                </a:lnTo>
                <a:lnTo>
                  <a:pt x="10" y="84"/>
                </a:lnTo>
                <a:lnTo>
                  <a:pt x="10" y="84"/>
                </a:lnTo>
                <a:lnTo>
                  <a:pt x="10" y="84"/>
                </a:lnTo>
                <a:lnTo>
                  <a:pt x="8" y="84"/>
                </a:lnTo>
                <a:lnTo>
                  <a:pt x="8" y="82"/>
                </a:lnTo>
                <a:lnTo>
                  <a:pt x="8" y="82"/>
                </a:lnTo>
                <a:lnTo>
                  <a:pt x="8" y="80"/>
                </a:lnTo>
                <a:lnTo>
                  <a:pt x="8" y="80"/>
                </a:lnTo>
                <a:lnTo>
                  <a:pt x="8" y="78"/>
                </a:lnTo>
                <a:lnTo>
                  <a:pt x="6" y="76"/>
                </a:lnTo>
                <a:lnTo>
                  <a:pt x="6" y="74"/>
                </a:lnTo>
                <a:lnTo>
                  <a:pt x="6" y="72"/>
                </a:lnTo>
                <a:lnTo>
                  <a:pt x="6" y="72"/>
                </a:lnTo>
                <a:lnTo>
                  <a:pt x="6" y="70"/>
                </a:lnTo>
                <a:lnTo>
                  <a:pt x="6" y="70"/>
                </a:lnTo>
                <a:lnTo>
                  <a:pt x="6" y="68"/>
                </a:lnTo>
                <a:lnTo>
                  <a:pt x="6" y="68"/>
                </a:lnTo>
                <a:lnTo>
                  <a:pt x="6" y="67"/>
                </a:lnTo>
                <a:lnTo>
                  <a:pt x="4" y="65"/>
                </a:lnTo>
                <a:lnTo>
                  <a:pt x="4" y="65"/>
                </a:lnTo>
                <a:lnTo>
                  <a:pt x="4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1"/>
                </a:lnTo>
                <a:lnTo>
                  <a:pt x="2" y="63"/>
                </a:lnTo>
                <a:lnTo>
                  <a:pt x="4" y="63"/>
                </a:lnTo>
                <a:lnTo>
                  <a:pt x="4" y="63"/>
                </a:lnTo>
                <a:lnTo>
                  <a:pt x="4" y="61"/>
                </a:lnTo>
                <a:lnTo>
                  <a:pt x="2" y="59"/>
                </a:lnTo>
                <a:lnTo>
                  <a:pt x="2" y="59"/>
                </a:lnTo>
                <a:lnTo>
                  <a:pt x="2" y="57"/>
                </a:lnTo>
                <a:lnTo>
                  <a:pt x="2" y="57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3"/>
                </a:lnTo>
                <a:lnTo>
                  <a:pt x="4" y="53"/>
                </a:lnTo>
                <a:lnTo>
                  <a:pt x="4" y="51"/>
                </a:lnTo>
                <a:lnTo>
                  <a:pt x="4" y="51"/>
                </a:lnTo>
                <a:lnTo>
                  <a:pt x="4" y="49"/>
                </a:lnTo>
                <a:lnTo>
                  <a:pt x="4" y="49"/>
                </a:lnTo>
                <a:lnTo>
                  <a:pt x="4" y="45"/>
                </a:lnTo>
                <a:lnTo>
                  <a:pt x="4" y="45"/>
                </a:lnTo>
                <a:lnTo>
                  <a:pt x="4" y="43"/>
                </a:lnTo>
                <a:lnTo>
                  <a:pt x="4" y="43"/>
                </a:lnTo>
                <a:lnTo>
                  <a:pt x="6" y="43"/>
                </a:lnTo>
                <a:lnTo>
                  <a:pt x="8" y="41"/>
                </a:lnTo>
                <a:lnTo>
                  <a:pt x="8" y="41"/>
                </a:lnTo>
                <a:lnTo>
                  <a:pt x="8" y="39"/>
                </a:lnTo>
                <a:lnTo>
                  <a:pt x="8" y="39"/>
                </a:lnTo>
                <a:lnTo>
                  <a:pt x="8" y="39"/>
                </a:lnTo>
                <a:lnTo>
                  <a:pt x="10" y="39"/>
                </a:lnTo>
                <a:lnTo>
                  <a:pt x="10" y="37"/>
                </a:lnTo>
                <a:lnTo>
                  <a:pt x="10" y="35"/>
                </a:lnTo>
                <a:lnTo>
                  <a:pt x="8" y="35"/>
                </a:lnTo>
                <a:lnTo>
                  <a:pt x="10" y="32"/>
                </a:lnTo>
                <a:lnTo>
                  <a:pt x="10" y="28"/>
                </a:lnTo>
                <a:lnTo>
                  <a:pt x="10" y="26"/>
                </a:lnTo>
                <a:lnTo>
                  <a:pt x="11" y="26"/>
                </a:lnTo>
                <a:lnTo>
                  <a:pt x="11" y="26"/>
                </a:lnTo>
                <a:lnTo>
                  <a:pt x="11" y="26"/>
                </a:lnTo>
                <a:lnTo>
                  <a:pt x="13" y="26"/>
                </a:lnTo>
                <a:lnTo>
                  <a:pt x="13" y="24"/>
                </a:lnTo>
                <a:lnTo>
                  <a:pt x="15" y="26"/>
                </a:lnTo>
                <a:lnTo>
                  <a:pt x="15" y="26"/>
                </a:lnTo>
                <a:lnTo>
                  <a:pt x="17" y="26"/>
                </a:lnTo>
                <a:lnTo>
                  <a:pt x="17" y="26"/>
                </a:lnTo>
                <a:lnTo>
                  <a:pt x="17" y="26"/>
                </a:lnTo>
                <a:lnTo>
                  <a:pt x="17" y="28"/>
                </a:lnTo>
                <a:lnTo>
                  <a:pt x="19" y="28"/>
                </a:lnTo>
                <a:lnTo>
                  <a:pt x="21" y="28"/>
                </a:lnTo>
                <a:lnTo>
                  <a:pt x="23" y="28"/>
                </a:lnTo>
                <a:lnTo>
                  <a:pt x="25" y="26"/>
                </a:lnTo>
                <a:lnTo>
                  <a:pt x="29" y="26"/>
                </a:lnTo>
                <a:lnTo>
                  <a:pt x="29" y="26"/>
                </a:lnTo>
                <a:lnTo>
                  <a:pt x="31" y="28"/>
                </a:lnTo>
                <a:lnTo>
                  <a:pt x="33" y="26"/>
                </a:lnTo>
                <a:lnTo>
                  <a:pt x="43" y="26"/>
                </a:lnTo>
                <a:lnTo>
                  <a:pt x="44" y="28"/>
                </a:lnTo>
                <a:lnTo>
                  <a:pt x="56" y="30"/>
                </a:lnTo>
                <a:lnTo>
                  <a:pt x="60" y="30"/>
                </a:lnTo>
                <a:lnTo>
                  <a:pt x="66" y="30"/>
                </a:lnTo>
                <a:lnTo>
                  <a:pt x="70" y="33"/>
                </a:lnTo>
                <a:lnTo>
                  <a:pt x="74" y="33"/>
                </a:lnTo>
                <a:lnTo>
                  <a:pt x="78" y="32"/>
                </a:lnTo>
                <a:lnTo>
                  <a:pt x="78" y="32"/>
                </a:lnTo>
                <a:lnTo>
                  <a:pt x="79" y="26"/>
                </a:lnTo>
                <a:lnTo>
                  <a:pt x="83" y="22"/>
                </a:lnTo>
                <a:lnTo>
                  <a:pt x="89" y="14"/>
                </a:lnTo>
                <a:lnTo>
                  <a:pt x="105" y="6"/>
                </a:lnTo>
                <a:lnTo>
                  <a:pt x="132" y="4"/>
                </a:lnTo>
                <a:lnTo>
                  <a:pt x="138" y="2"/>
                </a:lnTo>
                <a:lnTo>
                  <a:pt x="151" y="0"/>
                </a:lnTo>
                <a:lnTo>
                  <a:pt x="163" y="28"/>
                </a:lnTo>
                <a:lnTo>
                  <a:pt x="163" y="30"/>
                </a:lnTo>
                <a:lnTo>
                  <a:pt x="163" y="30"/>
                </a:lnTo>
                <a:close/>
                <a:moveTo>
                  <a:pt x="179" y="105"/>
                </a:moveTo>
                <a:lnTo>
                  <a:pt x="180" y="105"/>
                </a:lnTo>
                <a:lnTo>
                  <a:pt x="182" y="105"/>
                </a:lnTo>
                <a:lnTo>
                  <a:pt x="184" y="103"/>
                </a:lnTo>
                <a:lnTo>
                  <a:pt x="184" y="103"/>
                </a:lnTo>
                <a:lnTo>
                  <a:pt x="184" y="103"/>
                </a:lnTo>
                <a:lnTo>
                  <a:pt x="184" y="103"/>
                </a:lnTo>
                <a:lnTo>
                  <a:pt x="186" y="105"/>
                </a:lnTo>
                <a:lnTo>
                  <a:pt x="186" y="105"/>
                </a:lnTo>
                <a:lnTo>
                  <a:pt x="186" y="105"/>
                </a:lnTo>
                <a:lnTo>
                  <a:pt x="190" y="105"/>
                </a:lnTo>
                <a:lnTo>
                  <a:pt x="190" y="107"/>
                </a:lnTo>
                <a:lnTo>
                  <a:pt x="190" y="107"/>
                </a:lnTo>
                <a:lnTo>
                  <a:pt x="186" y="109"/>
                </a:lnTo>
                <a:lnTo>
                  <a:pt x="186" y="109"/>
                </a:lnTo>
                <a:lnTo>
                  <a:pt x="184" y="109"/>
                </a:lnTo>
                <a:lnTo>
                  <a:pt x="184" y="109"/>
                </a:lnTo>
                <a:lnTo>
                  <a:pt x="182" y="109"/>
                </a:lnTo>
                <a:lnTo>
                  <a:pt x="180" y="111"/>
                </a:lnTo>
                <a:lnTo>
                  <a:pt x="179" y="111"/>
                </a:lnTo>
                <a:lnTo>
                  <a:pt x="177" y="109"/>
                </a:lnTo>
                <a:lnTo>
                  <a:pt x="177" y="109"/>
                </a:lnTo>
                <a:lnTo>
                  <a:pt x="177" y="109"/>
                </a:lnTo>
                <a:lnTo>
                  <a:pt x="173" y="107"/>
                </a:lnTo>
                <a:lnTo>
                  <a:pt x="173" y="107"/>
                </a:lnTo>
                <a:lnTo>
                  <a:pt x="173" y="107"/>
                </a:lnTo>
                <a:lnTo>
                  <a:pt x="173" y="105"/>
                </a:lnTo>
                <a:lnTo>
                  <a:pt x="173" y="105"/>
                </a:lnTo>
                <a:lnTo>
                  <a:pt x="173" y="105"/>
                </a:lnTo>
                <a:lnTo>
                  <a:pt x="173" y="105"/>
                </a:lnTo>
                <a:lnTo>
                  <a:pt x="175" y="103"/>
                </a:lnTo>
                <a:lnTo>
                  <a:pt x="177" y="103"/>
                </a:lnTo>
                <a:lnTo>
                  <a:pt x="179" y="105"/>
                </a:lnTo>
                <a:lnTo>
                  <a:pt x="179" y="105"/>
                </a:lnTo>
                <a:close/>
                <a:moveTo>
                  <a:pt x="155" y="113"/>
                </a:moveTo>
                <a:lnTo>
                  <a:pt x="155" y="113"/>
                </a:lnTo>
                <a:lnTo>
                  <a:pt x="155" y="113"/>
                </a:lnTo>
                <a:lnTo>
                  <a:pt x="157" y="113"/>
                </a:lnTo>
                <a:lnTo>
                  <a:pt x="157" y="113"/>
                </a:lnTo>
                <a:lnTo>
                  <a:pt x="157" y="113"/>
                </a:lnTo>
                <a:lnTo>
                  <a:pt x="157" y="113"/>
                </a:lnTo>
                <a:lnTo>
                  <a:pt x="157" y="113"/>
                </a:lnTo>
                <a:lnTo>
                  <a:pt x="155" y="113"/>
                </a:lnTo>
                <a:lnTo>
                  <a:pt x="153" y="113"/>
                </a:lnTo>
                <a:lnTo>
                  <a:pt x="153" y="113"/>
                </a:lnTo>
                <a:lnTo>
                  <a:pt x="153" y="113"/>
                </a:lnTo>
                <a:lnTo>
                  <a:pt x="153" y="113"/>
                </a:lnTo>
                <a:lnTo>
                  <a:pt x="151" y="111"/>
                </a:lnTo>
                <a:lnTo>
                  <a:pt x="151" y="111"/>
                </a:lnTo>
                <a:lnTo>
                  <a:pt x="153" y="111"/>
                </a:lnTo>
                <a:lnTo>
                  <a:pt x="153" y="111"/>
                </a:lnTo>
                <a:lnTo>
                  <a:pt x="153" y="111"/>
                </a:lnTo>
                <a:lnTo>
                  <a:pt x="153" y="111"/>
                </a:lnTo>
                <a:lnTo>
                  <a:pt x="153" y="111"/>
                </a:lnTo>
                <a:lnTo>
                  <a:pt x="153" y="113"/>
                </a:lnTo>
                <a:lnTo>
                  <a:pt x="155" y="113"/>
                </a:lnTo>
                <a:lnTo>
                  <a:pt x="155" y="113"/>
                </a:lnTo>
                <a:close/>
                <a:moveTo>
                  <a:pt x="0" y="63"/>
                </a:moveTo>
                <a:lnTo>
                  <a:pt x="0" y="63"/>
                </a:lnTo>
                <a:lnTo>
                  <a:pt x="0" y="63"/>
                </a:lnTo>
                <a:lnTo>
                  <a:pt x="0" y="61"/>
                </a:lnTo>
                <a:lnTo>
                  <a:pt x="0" y="61"/>
                </a:lnTo>
                <a:lnTo>
                  <a:pt x="0" y="61"/>
                </a:lnTo>
                <a:lnTo>
                  <a:pt x="0" y="59"/>
                </a:lnTo>
                <a:lnTo>
                  <a:pt x="0" y="59"/>
                </a:lnTo>
                <a:lnTo>
                  <a:pt x="0" y="59"/>
                </a:lnTo>
                <a:lnTo>
                  <a:pt x="0" y="59"/>
                </a:lnTo>
                <a:lnTo>
                  <a:pt x="0" y="61"/>
                </a:lnTo>
                <a:lnTo>
                  <a:pt x="0" y="61"/>
                </a:lnTo>
                <a:lnTo>
                  <a:pt x="0" y="61"/>
                </a:lnTo>
                <a:lnTo>
                  <a:pt x="0" y="63"/>
                </a:lnTo>
                <a:close/>
                <a:moveTo>
                  <a:pt x="4" y="84"/>
                </a:moveTo>
                <a:lnTo>
                  <a:pt x="2" y="84"/>
                </a:lnTo>
                <a:lnTo>
                  <a:pt x="2" y="84"/>
                </a:lnTo>
                <a:lnTo>
                  <a:pt x="2" y="82"/>
                </a:lnTo>
                <a:lnTo>
                  <a:pt x="2" y="82"/>
                </a:lnTo>
                <a:lnTo>
                  <a:pt x="2" y="82"/>
                </a:lnTo>
                <a:lnTo>
                  <a:pt x="2" y="82"/>
                </a:lnTo>
                <a:lnTo>
                  <a:pt x="2" y="82"/>
                </a:lnTo>
                <a:lnTo>
                  <a:pt x="4" y="82"/>
                </a:lnTo>
                <a:lnTo>
                  <a:pt x="4" y="82"/>
                </a:lnTo>
                <a:lnTo>
                  <a:pt x="4" y="8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4" name="Western Sahara"/>
          <p:cNvSpPr>
            <a:spLocks/>
          </p:cNvSpPr>
          <p:nvPr/>
        </p:nvSpPr>
        <p:spPr bwMode="auto">
          <a:xfrm>
            <a:off x="4502165" y="3805250"/>
            <a:ext cx="215901" cy="187326"/>
          </a:xfrm>
          <a:custGeom>
            <a:avLst/>
            <a:gdLst>
              <a:gd name="T0" fmla="*/ 109 w 136"/>
              <a:gd name="T1" fmla="*/ 0 h 118"/>
              <a:gd name="T2" fmla="*/ 115 w 136"/>
              <a:gd name="T3" fmla="*/ 0 h 118"/>
              <a:gd name="T4" fmla="*/ 125 w 136"/>
              <a:gd name="T5" fmla="*/ 0 h 118"/>
              <a:gd name="T6" fmla="*/ 136 w 136"/>
              <a:gd name="T7" fmla="*/ 4 h 118"/>
              <a:gd name="T8" fmla="*/ 136 w 136"/>
              <a:gd name="T9" fmla="*/ 21 h 118"/>
              <a:gd name="T10" fmla="*/ 125 w 136"/>
              <a:gd name="T11" fmla="*/ 29 h 118"/>
              <a:gd name="T12" fmla="*/ 115 w 136"/>
              <a:gd name="T13" fmla="*/ 29 h 118"/>
              <a:gd name="T14" fmla="*/ 107 w 136"/>
              <a:gd name="T15" fmla="*/ 29 h 118"/>
              <a:gd name="T16" fmla="*/ 82 w 136"/>
              <a:gd name="T17" fmla="*/ 29 h 118"/>
              <a:gd name="T18" fmla="*/ 82 w 136"/>
              <a:gd name="T19" fmla="*/ 41 h 118"/>
              <a:gd name="T20" fmla="*/ 82 w 136"/>
              <a:gd name="T21" fmla="*/ 50 h 118"/>
              <a:gd name="T22" fmla="*/ 82 w 136"/>
              <a:gd name="T23" fmla="*/ 64 h 118"/>
              <a:gd name="T24" fmla="*/ 78 w 136"/>
              <a:gd name="T25" fmla="*/ 74 h 118"/>
              <a:gd name="T26" fmla="*/ 72 w 136"/>
              <a:gd name="T27" fmla="*/ 76 h 118"/>
              <a:gd name="T28" fmla="*/ 64 w 136"/>
              <a:gd name="T29" fmla="*/ 81 h 118"/>
              <a:gd name="T30" fmla="*/ 64 w 136"/>
              <a:gd name="T31" fmla="*/ 87 h 118"/>
              <a:gd name="T32" fmla="*/ 64 w 136"/>
              <a:gd name="T33" fmla="*/ 95 h 118"/>
              <a:gd name="T34" fmla="*/ 66 w 136"/>
              <a:gd name="T35" fmla="*/ 109 h 118"/>
              <a:gd name="T36" fmla="*/ 45 w 136"/>
              <a:gd name="T37" fmla="*/ 109 h 118"/>
              <a:gd name="T38" fmla="*/ 29 w 136"/>
              <a:gd name="T39" fmla="*/ 109 h 118"/>
              <a:gd name="T40" fmla="*/ 16 w 136"/>
              <a:gd name="T41" fmla="*/ 109 h 118"/>
              <a:gd name="T42" fmla="*/ 2 w 136"/>
              <a:gd name="T43" fmla="*/ 112 h 118"/>
              <a:gd name="T44" fmla="*/ 0 w 136"/>
              <a:gd name="T45" fmla="*/ 116 h 118"/>
              <a:gd name="T46" fmla="*/ 0 w 136"/>
              <a:gd name="T47" fmla="*/ 114 h 118"/>
              <a:gd name="T48" fmla="*/ 2 w 136"/>
              <a:gd name="T49" fmla="*/ 107 h 118"/>
              <a:gd name="T50" fmla="*/ 2 w 136"/>
              <a:gd name="T51" fmla="*/ 103 h 118"/>
              <a:gd name="T52" fmla="*/ 2 w 136"/>
              <a:gd name="T53" fmla="*/ 97 h 118"/>
              <a:gd name="T54" fmla="*/ 8 w 136"/>
              <a:gd name="T55" fmla="*/ 93 h 118"/>
              <a:gd name="T56" fmla="*/ 10 w 136"/>
              <a:gd name="T57" fmla="*/ 91 h 118"/>
              <a:gd name="T58" fmla="*/ 12 w 136"/>
              <a:gd name="T59" fmla="*/ 87 h 118"/>
              <a:gd name="T60" fmla="*/ 12 w 136"/>
              <a:gd name="T61" fmla="*/ 83 h 118"/>
              <a:gd name="T62" fmla="*/ 14 w 136"/>
              <a:gd name="T63" fmla="*/ 81 h 118"/>
              <a:gd name="T64" fmla="*/ 16 w 136"/>
              <a:gd name="T65" fmla="*/ 79 h 118"/>
              <a:gd name="T66" fmla="*/ 18 w 136"/>
              <a:gd name="T67" fmla="*/ 74 h 118"/>
              <a:gd name="T68" fmla="*/ 18 w 136"/>
              <a:gd name="T69" fmla="*/ 72 h 118"/>
              <a:gd name="T70" fmla="*/ 20 w 136"/>
              <a:gd name="T71" fmla="*/ 70 h 118"/>
              <a:gd name="T72" fmla="*/ 22 w 136"/>
              <a:gd name="T73" fmla="*/ 66 h 118"/>
              <a:gd name="T74" fmla="*/ 20 w 136"/>
              <a:gd name="T75" fmla="*/ 66 h 118"/>
              <a:gd name="T76" fmla="*/ 20 w 136"/>
              <a:gd name="T77" fmla="*/ 66 h 118"/>
              <a:gd name="T78" fmla="*/ 22 w 136"/>
              <a:gd name="T79" fmla="*/ 64 h 118"/>
              <a:gd name="T80" fmla="*/ 27 w 136"/>
              <a:gd name="T81" fmla="*/ 58 h 118"/>
              <a:gd name="T82" fmla="*/ 29 w 136"/>
              <a:gd name="T83" fmla="*/ 56 h 118"/>
              <a:gd name="T84" fmla="*/ 31 w 136"/>
              <a:gd name="T85" fmla="*/ 54 h 118"/>
              <a:gd name="T86" fmla="*/ 37 w 136"/>
              <a:gd name="T87" fmla="*/ 48 h 118"/>
              <a:gd name="T88" fmla="*/ 37 w 136"/>
              <a:gd name="T89" fmla="*/ 45 h 118"/>
              <a:gd name="T90" fmla="*/ 37 w 136"/>
              <a:gd name="T91" fmla="*/ 39 h 118"/>
              <a:gd name="T92" fmla="*/ 39 w 136"/>
              <a:gd name="T93" fmla="*/ 33 h 118"/>
              <a:gd name="T94" fmla="*/ 41 w 136"/>
              <a:gd name="T95" fmla="*/ 31 h 118"/>
              <a:gd name="T96" fmla="*/ 43 w 136"/>
              <a:gd name="T97" fmla="*/ 29 h 118"/>
              <a:gd name="T98" fmla="*/ 43 w 136"/>
              <a:gd name="T99" fmla="*/ 27 h 118"/>
              <a:gd name="T100" fmla="*/ 45 w 136"/>
              <a:gd name="T101" fmla="*/ 25 h 118"/>
              <a:gd name="T102" fmla="*/ 47 w 136"/>
              <a:gd name="T103" fmla="*/ 23 h 118"/>
              <a:gd name="T104" fmla="*/ 49 w 136"/>
              <a:gd name="T105" fmla="*/ 21 h 118"/>
              <a:gd name="T106" fmla="*/ 57 w 136"/>
              <a:gd name="T107" fmla="*/ 17 h 118"/>
              <a:gd name="T108" fmla="*/ 59 w 136"/>
              <a:gd name="T109" fmla="*/ 13 h 118"/>
              <a:gd name="T110" fmla="*/ 59 w 136"/>
              <a:gd name="T111" fmla="*/ 10 h 118"/>
              <a:gd name="T112" fmla="*/ 60 w 136"/>
              <a:gd name="T113" fmla="*/ 8 h 118"/>
              <a:gd name="T114" fmla="*/ 62 w 136"/>
              <a:gd name="T115" fmla="*/ 4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6" h="118">
                <a:moveTo>
                  <a:pt x="62" y="0"/>
                </a:moveTo>
                <a:lnTo>
                  <a:pt x="64" y="0"/>
                </a:lnTo>
                <a:lnTo>
                  <a:pt x="68" y="0"/>
                </a:lnTo>
                <a:lnTo>
                  <a:pt x="109" y="0"/>
                </a:lnTo>
                <a:lnTo>
                  <a:pt x="113" y="0"/>
                </a:lnTo>
                <a:lnTo>
                  <a:pt x="113" y="0"/>
                </a:lnTo>
                <a:lnTo>
                  <a:pt x="113" y="0"/>
                </a:lnTo>
                <a:lnTo>
                  <a:pt x="115" y="0"/>
                </a:lnTo>
                <a:lnTo>
                  <a:pt x="115" y="0"/>
                </a:lnTo>
                <a:lnTo>
                  <a:pt x="117" y="0"/>
                </a:lnTo>
                <a:lnTo>
                  <a:pt x="119" y="0"/>
                </a:lnTo>
                <a:lnTo>
                  <a:pt x="125" y="0"/>
                </a:lnTo>
                <a:lnTo>
                  <a:pt x="125" y="0"/>
                </a:lnTo>
                <a:lnTo>
                  <a:pt x="136" y="0"/>
                </a:lnTo>
                <a:lnTo>
                  <a:pt x="136" y="2"/>
                </a:lnTo>
                <a:lnTo>
                  <a:pt x="136" y="4"/>
                </a:lnTo>
                <a:lnTo>
                  <a:pt x="136" y="6"/>
                </a:lnTo>
                <a:lnTo>
                  <a:pt x="136" y="11"/>
                </a:lnTo>
                <a:lnTo>
                  <a:pt x="136" y="15"/>
                </a:lnTo>
                <a:lnTo>
                  <a:pt x="136" y="21"/>
                </a:lnTo>
                <a:lnTo>
                  <a:pt x="136" y="27"/>
                </a:lnTo>
                <a:lnTo>
                  <a:pt x="136" y="27"/>
                </a:lnTo>
                <a:lnTo>
                  <a:pt x="136" y="29"/>
                </a:lnTo>
                <a:lnTo>
                  <a:pt x="125" y="29"/>
                </a:lnTo>
                <a:lnTo>
                  <a:pt x="121" y="29"/>
                </a:lnTo>
                <a:lnTo>
                  <a:pt x="121" y="29"/>
                </a:lnTo>
                <a:lnTo>
                  <a:pt x="119" y="29"/>
                </a:lnTo>
                <a:lnTo>
                  <a:pt x="115" y="29"/>
                </a:lnTo>
                <a:lnTo>
                  <a:pt x="115" y="29"/>
                </a:lnTo>
                <a:lnTo>
                  <a:pt x="115" y="29"/>
                </a:lnTo>
                <a:lnTo>
                  <a:pt x="113" y="29"/>
                </a:lnTo>
                <a:lnTo>
                  <a:pt x="107" y="29"/>
                </a:lnTo>
                <a:lnTo>
                  <a:pt x="103" y="29"/>
                </a:lnTo>
                <a:lnTo>
                  <a:pt x="93" y="29"/>
                </a:lnTo>
                <a:lnTo>
                  <a:pt x="88" y="29"/>
                </a:lnTo>
                <a:lnTo>
                  <a:pt x="82" y="29"/>
                </a:lnTo>
                <a:lnTo>
                  <a:pt x="82" y="33"/>
                </a:lnTo>
                <a:lnTo>
                  <a:pt x="82" y="35"/>
                </a:lnTo>
                <a:lnTo>
                  <a:pt x="82" y="35"/>
                </a:lnTo>
                <a:lnTo>
                  <a:pt x="82" y="41"/>
                </a:lnTo>
                <a:lnTo>
                  <a:pt x="82" y="43"/>
                </a:lnTo>
                <a:lnTo>
                  <a:pt x="82" y="43"/>
                </a:lnTo>
                <a:lnTo>
                  <a:pt x="82" y="48"/>
                </a:lnTo>
                <a:lnTo>
                  <a:pt x="82" y="50"/>
                </a:lnTo>
                <a:lnTo>
                  <a:pt x="82" y="50"/>
                </a:lnTo>
                <a:lnTo>
                  <a:pt x="82" y="56"/>
                </a:lnTo>
                <a:lnTo>
                  <a:pt x="82" y="58"/>
                </a:lnTo>
                <a:lnTo>
                  <a:pt x="82" y="64"/>
                </a:lnTo>
                <a:lnTo>
                  <a:pt x="82" y="66"/>
                </a:lnTo>
                <a:lnTo>
                  <a:pt x="82" y="72"/>
                </a:lnTo>
                <a:lnTo>
                  <a:pt x="80" y="74"/>
                </a:lnTo>
                <a:lnTo>
                  <a:pt x="78" y="74"/>
                </a:lnTo>
                <a:lnTo>
                  <a:pt x="76" y="76"/>
                </a:lnTo>
                <a:lnTo>
                  <a:pt x="72" y="76"/>
                </a:lnTo>
                <a:lnTo>
                  <a:pt x="72" y="76"/>
                </a:lnTo>
                <a:lnTo>
                  <a:pt x="72" y="76"/>
                </a:lnTo>
                <a:lnTo>
                  <a:pt x="70" y="78"/>
                </a:lnTo>
                <a:lnTo>
                  <a:pt x="66" y="79"/>
                </a:lnTo>
                <a:lnTo>
                  <a:pt x="64" y="81"/>
                </a:lnTo>
                <a:lnTo>
                  <a:pt x="64" y="81"/>
                </a:lnTo>
                <a:lnTo>
                  <a:pt x="64" y="83"/>
                </a:lnTo>
                <a:lnTo>
                  <a:pt x="64" y="83"/>
                </a:lnTo>
                <a:lnTo>
                  <a:pt x="64" y="87"/>
                </a:lnTo>
                <a:lnTo>
                  <a:pt x="64" y="87"/>
                </a:lnTo>
                <a:lnTo>
                  <a:pt x="64" y="89"/>
                </a:lnTo>
                <a:lnTo>
                  <a:pt x="64" y="91"/>
                </a:lnTo>
                <a:lnTo>
                  <a:pt x="64" y="93"/>
                </a:lnTo>
                <a:lnTo>
                  <a:pt x="64" y="95"/>
                </a:lnTo>
                <a:lnTo>
                  <a:pt x="64" y="97"/>
                </a:lnTo>
                <a:lnTo>
                  <a:pt x="66" y="101"/>
                </a:lnTo>
                <a:lnTo>
                  <a:pt x="66" y="107"/>
                </a:lnTo>
                <a:lnTo>
                  <a:pt x="66" y="109"/>
                </a:lnTo>
                <a:lnTo>
                  <a:pt x="60" y="109"/>
                </a:lnTo>
                <a:lnTo>
                  <a:pt x="51" y="109"/>
                </a:lnTo>
                <a:lnTo>
                  <a:pt x="45" y="109"/>
                </a:lnTo>
                <a:lnTo>
                  <a:pt x="45" y="109"/>
                </a:lnTo>
                <a:lnTo>
                  <a:pt x="43" y="109"/>
                </a:lnTo>
                <a:lnTo>
                  <a:pt x="39" y="109"/>
                </a:lnTo>
                <a:lnTo>
                  <a:pt x="33" y="109"/>
                </a:lnTo>
                <a:lnTo>
                  <a:pt x="29" y="109"/>
                </a:lnTo>
                <a:lnTo>
                  <a:pt x="22" y="109"/>
                </a:lnTo>
                <a:lnTo>
                  <a:pt x="20" y="109"/>
                </a:lnTo>
                <a:lnTo>
                  <a:pt x="18" y="109"/>
                </a:lnTo>
                <a:lnTo>
                  <a:pt x="16" y="109"/>
                </a:lnTo>
                <a:lnTo>
                  <a:pt x="8" y="109"/>
                </a:lnTo>
                <a:lnTo>
                  <a:pt x="2" y="109"/>
                </a:lnTo>
                <a:lnTo>
                  <a:pt x="2" y="109"/>
                </a:lnTo>
                <a:lnTo>
                  <a:pt x="2" y="112"/>
                </a:lnTo>
                <a:lnTo>
                  <a:pt x="0" y="114"/>
                </a:lnTo>
                <a:lnTo>
                  <a:pt x="0" y="114"/>
                </a:lnTo>
                <a:lnTo>
                  <a:pt x="0" y="114"/>
                </a:lnTo>
                <a:lnTo>
                  <a:pt x="0" y="116"/>
                </a:lnTo>
                <a:lnTo>
                  <a:pt x="0" y="118"/>
                </a:lnTo>
                <a:lnTo>
                  <a:pt x="0" y="118"/>
                </a:lnTo>
                <a:lnTo>
                  <a:pt x="0" y="116"/>
                </a:lnTo>
                <a:lnTo>
                  <a:pt x="0" y="114"/>
                </a:lnTo>
                <a:lnTo>
                  <a:pt x="0" y="112"/>
                </a:lnTo>
                <a:lnTo>
                  <a:pt x="0" y="109"/>
                </a:lnTo>
                <a:lnTo>
                  <a:pt x="2" y="109"/>
                </a:lnTo>
                <a:lnTo>
                  <a:pt x="2" y="107"/>
                </a:lnTo>
                <a:lnTo>
                  <a:pt x="2" y="107"/>
                </a:lnTo>
                <a:lnTo>
                  <a:pt x="2" y="105"/>
                </a:lnTo>
                <a:lnTo>
                  <a:pt x="2" y="103"/>
                </a:lnTo>
                <a:lnTo>
                  <a:pt x="2" y="103"/>
                </a:lnTo>
                <a:lnTo>
                  <a:pt x="2" y="101"/>
                </a:lnTo>
                <a:lnTo>
                  <a:pt x="2" y="101"/>
                </a:lnTo>
                <a:lnTo>
                  <a:pt x="2" y="99"/>
                </a:lnTo>
                <a:lnTo>
                  <a:pt x="2" y="97"/>
                </a:lnTo>
                <a:lnTo>
                  <a:pt x="4" y="95"/>
                </a:lnTo>
                <a:lnTo>
                  <a:pt x="6" y="93"/>
                </a:lnTo>
                <a:lnTo>
                  <a:pt x="8" y="91"/>
                </a:lnTo>
                <a:lnTo>
                  <a:pt x="8" y="93"/>
                </a:lnTo>
                <a:lnTo>
                  <a:pt x="8" y="93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89"/>
                </a:lnTo>
                <a:lnTo>
                  <a:pt x="12" y="87"/>
                </a:lnTo>
                <a:lnTo>
                  <a:pt x="12" y="87"/>
                </a:lnTo>
                <a:lnTo>
                  <a:pt x="12" y="87"/>
                </a:lnTo>
                <a:lnTo>
                  <a:pt x="12" y="85"/>
                </a:lnTo>
                <a:lnTo>
                  <a:pt x="12" y="85"/>
                </a:lnTo>
                <a:lnTo>
                  <a:pt x="12" y="85"/>
                </a:lnTo>
                <a:lnTo>
                  <a:pt x="12" y="83"/>
                </a:lnTo>
                <a:lnTo>
                  <a:pt x="12" y="83"/>
                </a:lnTo>
                <a:lnTo>
                  <a:pt x="14" y="81"/>
                </a:lnTo>
                <a:lnTo>
                  <a:pt x="14" y="81"/>
                </a:lnTo>
                <a:lnTo>
                  <a:pt x="14" y="81"/>
                </a:lnTo>
                <a:lnTo>
                  <a:pt x="14" y="81"/>
                </a:lnTo>
                <a:lnTo>
                  <a:pt x="16" y="79"/>
                </a:lnTo>
                <a:lnTo>
                  <a:pt x="16" y="79"/>
                </a:lnTo>
                <a:lnTo>
                  <a:pt x="16" y="79"/>
                </a:lnTo>
                <a:lnTo>
                  <a:pt x="16" y="79"/>
                </a:lnTo>
                <a:lnTo>
                  <a:pt x="16" y="76"/>
                </a:lnTo>
                <a:lnTo>
                  <a:pt x="16" y="74"/>
                </a:lnTo>
                <a:lnTo>
                  <a:pt x="18" y="74"/>
                </a:lnTo>
                <a:lnTo>
                  <a:pt x="18" y="74"/>
                </a:lnTo>
                <a:lnTo>
                  <a:pt x="18" y="74"/>
                </a:lnTo>
                <a:lnTo>
                  <a:pt x="18" y="74"/>
                </a:lnTo>
                <a:lnTo>
                  <a:pt x="18" y="72"/>
                </a:lnTo>
                <a:lnTo>
                  <a:pt x="18" y="72"/>
                </a:lnTo>
                <a:lnTo>
                  <a:pt x="18" y="72"/>
                </a:lnTo>
                <a:lnTo>
                  <a:pt x="20" y="70"/>
                </a:lnTo>
                <a:lnTo>
                  <a:pt x="20" y="70"/>
                </a:lnTo>
                <a:lnTo>
                  <a:pt x="20" y="70"/>
                </a:lnTo>
                <a:lnTo>
                  <a:pt x="20" y="68"/>
                </a:lnTo>
                <a:lnTo>
                  <a:pt x="22" y="66"/>
                </a:lnTo>
                <a:lnTo>
                  <a:pt x="22" y="66"/>
                </a:lnTo>
                <a:lnTo>
                  <a:pt x="22" y="64"/>
                </a:lnTo>
                <a:lnTo>
                  <a:pt x="20" y="66"/>
                </a:lnTo>
                <a:lnTo>
                  <a:pt x="20" y="66"/>
                </a:lnTo>
                <a:lnTo>
                  <a:pt x="20" y="66"/>
                </a:lnTo>
                <a:lnTo>
                  <a:pt x="20" y="68"/>
                </a:lnTo>
                <a:lnTo>
                  <a:pt x="18" y="68"/>
                </a:lnTo>
                <a:lnTo>
                  <a:pt x="18" y="70"/>
                </a:lnTo>
                <a:lnTo>
                  <a:pt x="20" y="66"/>
                </a:lnTo>
                <a:lnTo>
                  <a:pt x="20" y="66"/>
                </a:lnTo>
                <a:lnTo>
                  <a:pt x="20" y="66"/>
                </a:lnTo>
                <a:lnTo>
                  <a:pt x="20" y="64"/>
                </a:lnTo>
                <a:lnTo>
                  <a:pt x="22" y="64"/>
                </a:lnTo>
                <a:lnTo>
                  <a:pt x="24" y="62"/>
                </a:lnTo>
                <a:lnTo>
                  <a:pt x="26" y="60"/>
                </a:lnTo>
                <a:lnTo>
                  <a:pt x="27" y="60"/>
                </a:lnTo>
                <a:lnTo>
                  <a:pt x="27" y="58"/>
                </a:lnTo>
                <a:lnTo>
                  <a:pt x="29" y="58"/>
                </a:lnTo>
                <a:lnTo>
                  <a:pt x="29" y="56"/>
                </a:lnTo>
                <a:lnTo>
                  <a:pt x="29" y="56"/>
                </a:lnTo>
                <a:lnTo>
                  <a:pt x="29" y="56"/>
                </a:lnTo>
                <a:lnTo>
                  <a:pt x="29" y="56"/>
                </a:lnTo>
                <a:lnTo>
                  <a:pt x="31" y="54"/>
                </a:lnTo>
                <a:lnTo>
                  <a:pt x="31" y="54"/>
                </a:lnTo>
                <a:lnTo>
                  <a:pt x="31" y="54"/>
                </a:lnTo>
                <a:lnTo>
                  <a:pt x="33" y="54"/>
                </a:lnTo>
                <a:lnTo>
                  <a:pt x="33" y="54"/>
                </a:lnTo>
                <a:lnTo>
                  <a:pt x="35" y="52"/>
                </a:lnTo>
                <a:lnTo>
                  <a:pt x="37" y="48"/>
                </a:lnTo>
                <a:lnTo>
                  <a:pt x="37" y="45"/>
                </a:lnTo>
                <a:lnTo>
                  <a:pt x="37" y="45"/>
                </a:lnTo>
                <a:lnTo>
                  <a:pt x="37" y="45"/>
                </a:lnTo>
                <a:lnTo>
                  <a:pt x="37" y="45"/>
                </a:lnTo>
                <a:lnTo>
                  <a:pt x="37" y="43"/>
                </a:lnTo>
                <a:lnTo>
                  <a:pt x="37" y="41"/>
                </a:lnTo>
                <a:lnTo>
                  <a:pt x="37" y="41"/>
                </a:lnTo>
                <a:lnTo>
                  <a:pt x="37" y="39"/>
                </a:lnTo>
                <a:lnTo>
                  <a:pt x="37" y="39"/>
                </a:lnTo>
                <a:lnTo>
                  <a:pt x="39" y="35"/>
                </a:lnTo>
                <a:lnTo>
                  <a:pt x="39" y="33"/>
                </a:lnTo>
                <a:lnTo>
                  <a:pt x="39" y="33"/>
                </a:lnTo>
                <a:lnTo>
                  <a:pt x="41" y="33"/>
                </a:lnTo>
                <a:lnTo>
                  <a:pt x="41" y="31"/>
                </a:lnTo>
                <a:lnTo>
                  <a:pt x="41" y="31"/>
                </a:lnTo>
                <a:lnTo>
                  <a:pt x="41" y="31"/>
                </a:lnTo>
                <a:lnTo>
                  <a:pt x="41" y="31"/>
                </a:lnTo>
                <a:lnTo>
                  <a:pt x="41" y="29"/>
                </a:lnTo>
                <a:lnTo>
                  <a:pt x="41" y="29"/>
                </a:lnTo>
                <a:lnTo>
                  <a:pt x="43" y="29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5"/>
                </a:lnTo>
                <a:lnTo>
                  <a:pt x="43" y="25"/>
                </a:lnTo>
                <a:lnTo>
                  <a:pt x="43" y="25"/>
                </a:lnTo>
                <a:lnTo>
                  <a:pt x="45" y="25"/>
                </a:lnTo>
                <a:lnTo>
                  <a:pt x="45" y="23"/>
                </a:lnTo>
                <a:lnTo>
                  <a:pt x="45" y="23"/>
                </a:lnTo>
                <a:lnTo>
                  <a:pt x="45" y="23"/>
                </a:lnTo>
                <a:lnTo>
                  <a:pt x="47" y="23"/>
                </a:lnTo>
                <a:lnTo>
                  <a:pt x="47" y="21"/>
                </a:lnTo>
                <a:lnTo>
                  <a:pt x="49" y="21"/>
                </a:lnTo>
                <a:lnTo>
                  <a:pt x="49" y="21"/>
                </a:lnTo>
                <a:lnTo>
                  <a:pt x="49" y="21"/>
                </a:lnTo>
                <a:lnTo>
                  <a:pt x="51" y="19"/>
                </a:lnTo>
                <a:lnTo>
                  <a:pt x="55" y="17"/>
                </a:lnTo>
                <a:lnTo>
                  <a:pt x="57" y="17"/>
                </a:lnTo>
                <a:lnTo>
                  <a:pt x="57" y="17"/>
                </a:lnTo>
                <a:lnTo>
                  <a:pt x="57" y="15"/>
                </a:lnTo>
                <a:lnTo>
                  <a:pt x="57" y="15"/>
                </a:lnTo>
                <a:lnTo>
                  <a:pt x="59" y="15"/>
                </a:lnTo>
                <a:lnTo>
                  <a:pt x="59" y="13"/>
                </a:lnTo>
                <a:lnTo>
                  <a:pt x="59" y="13"/>
                </a:lnTo>
                <a:lnTo>
                  <a:pt x="59" y="11"/>
                </a:lnTo>
                <a:lnTo>
                  <a:pt x="59" y="10"/>
                </a:lnTo>
                <a:lnTo>
                  <a:pt x="59" y="10"/>
                </a:lnTo>
                <a:lnTo>
                  <a:pt x="59" y="10"/>
                </a:lnTo>
                <a:lnTo>
                  <a:pt x="59" y="10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6"/>
                </a:lnTo>
                <a:lnTo>
                  <a:pt x="62" y="4"/>
                </a:lnTo>
                <a:lnTo>
                  <a:pt x="62" y="2"/>
                </a:lnTo>
                <a:lnTo>
                  <a:pt x="62" y="0"/>
                </a:lnTo>
                <a:lnTo>
                  <a:pt x="62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8" name="Viet Nam"/>
          <p:cNvSpPr>
            <a:spLocks noEditPoints="1"/>
          </p:cNvSpPr>
          <p:nvPr/>
        </p:nvSpPr>
        <p:spPr bwMode="auto">
          <a:xfrm>
            <a:off x="7545411" y="3922725"/>
            <a:ext cx="185738" cy="387351"/>
          </a:xfrm>
          <a:custGeom>
            <a:avLst/>
            <a:gdLst>
              <a:gd name="T0" fmla="*/ 70 w 117"/>
              <a:gd name="T1" fmla="*/ 7 h 244"/>
              <a:gd name="T2" fmla="*/ 72 w 117"/>
              <a:gd name="T3" fmla="*/ 23 h 244"/>
              <a:gd name="T4" fmla="*/ 88 w 117"/>
              <a:gd name="T5" fmla="*/ 29 h 244"/>
              <a:gd name="T6" fmla="*/ 92 w 117"/>
              <a:gd name="T7" fmla="*/ 31 h 244"/>
              <a:gd name="T8" fmla="*/ 80 w 117"/>
              <a:gd name="T9" fmla="*/ 40 h 244"/>
              <a:gd name="T10" fmla="*/ 74 w 117"/>
              <a:gd name="T11" fmla="*/ 38 h 244"/>
              <a:gd name="T12" fmla="*/ 70 w 117"/>
              <a:gd name="T13" fmla="*/ 50 h 244"/>
              <a:gd name="T14" fmla="*/ 61 w 117"/>
              <a:gd name="T15" fmla="*/ 58 h 244"/>
              <a:gd name="T16" fmla="*/ 57 w 117"/>
              <a:gd name="T17" fmla="*/ 75 h 244"/>
              <a:gd name="T18" fmla="*/ 70 w 117"/>
              <a:gd name="T19" fmla="*/ 91 h 244"/>
              <a:gd name="T20" fmla="*/ 76 w 117"/>
              <a:gd name="T21" fmla="*/ 103 h 244"/>
              <a:gd name="T22" fmla="*/ 92 w 117"/>
              <a:gd name="T23" fmla="*/ 116 h 244"/>
              <a:gd name="T24" fmla="*/ 99 w 117"/>
              <a:gd name="T25" fmla="*/ 120 h 244"/>
              <a:gd name="T26" fmla="*/ 107 w 117"/>
              <a:gd name="T27" fmla="*/ 132 h 244"/>
              <a:gd name="T28" fmla="*/ 111 w 117"/>
              <a:gd name="T29" fmla="*/ 149 h 244"/>
              <a:gd name="T30" fmla="*/ 113 w 117"/>
              <a:gd name="T31" fmla="*/ 165 h 244"/>
              <a:gd name="T32" fmla="*/ 113 w 117"/>
              <a:gd name="T33" fmla="*/ 182 h 244"/>
              <a:gd name="T34" fmla="*/ 113 w 117"/>
              <a:gd name="T35" fmla="*/ 188 h 244"/>
              <a:gd name="T36" fmla="*/ 111 w 117"/>
              <a:gd name="T37" fmla="*/ 200 h 244"/>
              <a:gd name="T38" fmla="*/ 96 w 117"/>
              <a:gd name="T39" fmla="*/ 207 h 244"/>
              <a:gd name="T40" fmla="*/ 82 w 117"/>
              <a:gd name="T41" fmla="*/ 213 h 244"/>
              <a:gd name="T42" fmla="*/ 74 w 117"/>
              <a:gd name="T43" fmla="*/ 209 h 244"/>
              <a:gd name="T44" fmla="*/ 72 w 117"/>
              <a:gd name="T45" fmla="*/ 217 h 244"/>
              <a:gd name="T46" fmla="*/ 70 w 117"/>
              <a:gd name="T47" fmla="*/ 221 h 244"/>
              <a:gd name="T48" fmla="*/ 72 w 117"/>
              <a:gd name="T49" fmla="*/ 225 h 244"/>
              <a:gd name="T50" fmla="*/ 68 w 117"/>
              <a:gd name="T51" fmla="*/ 223 h 244"/>
              <a:gd name="T52" fmla="*/ 61 w 117"/>
              <a:gd name="T53" fmla="*/ 223 h 244"/>
              <a:gd name="T54" fmla="*/ 55 w 117"/>
              <a:gd name="T55" fmla="*/ 235 h 244"/>
              <a:gd name="T56" fmla="*/ 45 w 117"/>
              <a:gd name="T57" fmla="*/ 241 h 244"/>
              <a:gd name="T58" fmla="*/ 47 w 117"/>
              <a:gd name="T59" fmla="*/ 221 h 244"/>
              <a:gd name="T60" fmla="*/ 37 w 117"/>
              <a:gd name="T61" fmla="*/ 215 h 244"/>
              <a:gd name="T62" fmla="*/ 47 w 117"/>
              <a:gd name="T63" fmla="*/ 207 h 244"/>
              <a:gd name="T64" fmla="*/ 59 w 117"/>
              <a:gd name="T65" fmla="*/ 204 h 244"/>
              <a:gd name="T66" fmla="*/ 61 w 117"/>
              <a:gd name="T67" fmla="*/ 200 h 244"/>
              <a:gd name="T68" fmla="*/ 68 w 117"/>
              <a:gd name="T69" fmla="*/ 194 h 244"/>
              <a:gd name="T70" fmla="*/ 78 w 117"/>
              <a:gd name="T71" fmla="*/ 186 h 244"/>
              <a:gd name="T72" fmla="*/ 88 w 117"/>
              <a:gd name="T73" fmla="*/ 178 h 244"/>
              <a:gd name="T74" fmla="*/ 84 w 117"/>
              <a:gd name="T75" fmla="*/ 153 h 244"/>
              <a:gd name="T76" fmla="*/ 88 w 117"/>
              <a:gd name="T77" fmla="*/ 140 h 244"/>
              <a:gd name="T78" fmla="*/ 80 w 117"/>
              <a:gd name="T79" fmla="*/ 126 h 244"/>
              <a:gd name="T80" fmla="*/ 74 w 117"/>
              <a:gd name="T81" fmla="*/ 114 h 244"/>
              <a:gd name="T82" fmla="*/ 66 w 117"/>
              <a:gd name="T83" fmla="*/ 103 h 244"/>
              <a:gd name="T84" fmla="*/ 57 w 117"/>
              <a:gd name="T85" fmla="*/ 91 h 244"/>
              <a:gd name="T86" fmla="*/ 49 w 117"/>
              <a:gd name="T87" fmla="*/ 79 h 244"/>
              <a:gd name="T88" fmla="*/ 31 w 117"/>
              <a:gd name="T89" fmla="*/ 70 h 244"/>
              <a:gd name="T90" fmla="*/ 31 w 117"/>
              <a:gd name="T91" fmla="*/ 62 h 244"/>
              <a:gd name="T92" fmla="*/ 43 w 117"/>
              <a:gd name="T93" fmla="*/ 58 h 244"/>
              <a:gd name="T94" fmla="*/ 35 w 117"/>
              <a:gd name="T95" fmla="*/ 48 h 244"/>
              <a:gd name="T96" fmla="*/ 26 w 117"/>
              <a:gd name="T97" fmla="*/ 44 h 244"/>
              <a:gd name="T98" fmla="*/ 12 w 117"/>
              <a:gd name="T99" fmla="*/ 37 h 244"/>
              <a:gd name="T100" fmla="*/ 8 w 117"/>
              <a:gd name="T101" fmla="*/ 29 h 244"/>
              <a:gd name="T102" fmla="*/ 0 w 117"/>
              <a:gd name="T103" fmla="*/ 15 h 244"/>
              <a:gd name="T104" fmla="*/ 14 w 117"/>
              <a:gd name="T105" fmla="*/ 15 h 244"/>
              <a:gd name="T106" fmla="*/ 26 w 117"/>
              <a:gd name="T107" fmla="*/ 11 h 244"/>
              <a:gd name="T108" fmla="*/ 35 w 117"/>
              <a:gd name="T109" fmla="*/ 11 h 244"/>
              <a:gd name="T110" fmla="*/ 51 w 117"/>
              <a:gd name="T111" fmla="*/ 0 h 244"/>
              <a:gd name="T112" fmla="*/ 30 w 117"/>
              <a:gd name="T113" fmla="*/ 219 h 244"/>
              <a:gd name="T114" fmla="*/ 86 w 117"/>
              <a:gd name="T115" fmla="*/ 37 h 244"/>
              <a:gd name="T116" fmla="*/ 74 w 117"/>
              <a:gd name="T117" fmla="*/ 209 h 244"/>
              <a:gd name="T118" fmla="*/ 78 w 117"/>
              <a:gd name="T119" fmla="*/ 44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17" h="244">
                <a:moveTo>
                  <a:pt x="59" y="7"/>
                </a:moveTo>
                <a:lnTo>
                  <a:pt x="61" y="7"/>
                </a:lnTo>
                <a:lnTo>
                  <a:pt x="63" y="7"/>
                </a:lnTo>
                <a:lnTo>
                  <a:pt x="63" y="5"/>
                </a:lnTo>
                <a:lnTo>
                  <a:pt x="65" y="5"/>
                </a:lnTo>
                <a:lnTo>
                  <a:pt x="65" y="7"/>
                </a:lnTo>
                <a:lnTo>
                  <a:pt x="66" y="7"/>
                </a:lnTo>
                <a:lnTo>
                  <a:pt x="66" y="9"/>
                </a:lnTo>
                <a:lnTo>
                  <a:pt x="70" y="7"/>
                </a:lnTo>
                <a:lnTo>
                  <a:pt x="72" y="7"/>
                </a:lnTo>
                <a:lnTo>
                  <a:pt x="74" y="9"/>
                </a:lnTo>
                <a:lnTo>
                  <a:pt x="74" y="13"/>
                </a:lnTo>
                <a:lnTo>
                  <a:pt x="72" y="13"/>
                </a:lnTo>
                <a:lnTo>
                  <a:pt x="70" y="15"/>
                </a:lnTo>
                <a:lnTo>
                  <a:pt x="70" y="17"/>
                </a:lnTo>
                <a:lnTo>
                  <a:pt x="72" y="17"/>
                </a:lnTo>
                <a:lnTo>
                  <a:pt x="72" y="19"/>
                </a:lnTo>
                <a:lnTo>
                  <a:pt x="72" y="23"/>
                </a:lnTo>
                <a:lnTo>
                  <a:pt x="74" y="23"/>
                </a:lnTo>
                <a:lnTo>
                  <a:pt x="76" y="23"/>
                </a:lnTo>
                <a:lnTo>
                  <a:pt x="78" y="25"/>
                </a:lnTo>
                <a:lnTo>
                  <a:pt x="78" y="27"/>
                </a:lnTo>
                <a:lnTo>
                  <a:pt x="82" y="29"/>
                </a:lnTo>
                <a:lnTo>
                  <a:pt x="82" y="27"/>
                </a:lnTo>
                <a:lnTo>
                  <a:pt x="84" y="29"/>
                </a:lnTo>
                <a:lnTo>
                  <a:pt x="86" y="31"/>
                </a:lnTo>
                <a:lnTo>
                  <a:pt x="88" y="29"/>
                </a:lnTo>
                <a:lnTo>
                  <a:pt x="90" y="29"/>
                </a:lnTo>
                <a:lnTo>
                  <a:pt x="92" y="29"/>
                </a:lnTo>
                <a:lnTo>
                  <a:pt x="92" y="31"/>
                </a:lnTo>
                <a:lnTo>
                  <a:pt x="94" y="31"/>
                </a:lnTo>
                <a:lnTo>
                  <a:pt x="96" y="31"/>
                </a:lnTo>
                <a:lnTo>
                  <a:pt x="94" y="33"/>
                </a:lnTo>
                <a:lnTo>
                  <a:pt x="92" y="33"/>
                </a:lnTo>
                <a:lnTo>
                  <a:pt x="94" y="31"/>
                </a:lnTo>
                <a:lnTo>
                  <a:pt x="92" y="31"/>
                </a:lnTo>
                <a:lnTo>
                  <a:pt x="90" y="33"/>
                </a:lnTo>
                <a:lnTo>
                  <a:pt x="88" y="35"/>
                </a:lnTo>
                <a:lnTo>
                  <a:pt x="86" y="35"/>
                </a:lnTo>
                <a:lnTo>
                  <a:pt x="84" y="35"/>
                </a:lnTo>
                <a:lnTo>
                  <a:pt x="84" y="37"/>
                </a:lnTo>
                <a:lnTo>
                  <a:pt x="84" y="38"/>
                </a:lnTo>
                <a:lnTo>
                  <a:pt x="84" y="40"/>
                </a:lnTo>
                <a:lnTo>
                  <a:pt x="82" y="40"/>
                </a:lnTo>
                <a:lnTo>
                  <a:pt x="80" y="40"/>
                </a:lnTo>
                <a:lnTo>
                  <a:pt x="78" y="40"/>
                </a:lnTo>
                <a:lnTo>
                  <a:pt x="80" y="40"/>
                </a:lnTo>
                <a:lnTo>
                  <a:pt x="80" y="38"/>
                </a:lnTo>
                <a:lnTo>
                  <a:pt x="78" y="40"/>
                </a:lnTo>
                <a:lnTo>
                  <a:pt x="76" y="40"/>
                </a:lnTo>
                <a:lnTo>
                  <a:pt x="76" y="42"/>
                </a:lnTo>
                <a:lnTo>
                  <a:pt x="76" y="40"/>
                </a:lnTo>
                <a:lnTo>
                  <a:pt x="74" y="40"/>
                </a:lnTo>
                <a:lnTo>
                  <a:pt x="74" y="38"/>
                </a:lnTo>
                <a:lnTo>
                  <a:pt x="72" y="38"/>
                </a:lnTo>
                <a:lnTo>
                  <a:pt x="72" y="40"/>
                </a:lnTo>
                <a:lnTo>
                  <a:pt x="74" y="40"/>
                </a:lnTo>
                <a:lnTo>
                  <a:pt x="74" y="42"/>
                </a:lnTo>
                <a:lnTo>
                  <a:pt x="72" y="42"/>
                </a:lnTo>
                <a:lnTo>
                  <a:pt x="74" y="42"/>
                </a:lnTo>
                <a:lnTo>
                  <a:pt x="74" y="44"/>
                </a:lnTo>
                <a:lnTo>
                  <a:pt x="72" y="46"/>
                </a:lnTo>
                <a:lnTo>
                  <a:pt x="70" y="50"/>
                </a:lnTo>
                <a:lnTo>
                  <a:pt x="70" y="52"/>
                </a:lnTo>
                <a:lnTo>
                  <a:pt x="68" y="54"/>
                </a:lnTo>
                <a:lnTo>
                  <a:pt x="66" y="54"/>
                </a:lnTo>
                <a:lnTo>
                  <a:pt x="65" y="56"/>
                </a:lnTo>
                <a:lnTo>
                  <a:pt x="63" y="58"/>
                </a:lnTo>
                <a:lnTo>
                  <a:pt x="65" y="56"/>
                </a:lnTo>
                <a:lnTo>
                  <a:pt x="63" y="58"/>
                </a:lnTo>
                <a:lnTo>
                  <a:pt x="63" y="56"/>
                </a:lnTo>
                <a:lnTo>
                  <a:pt x="61" y="58"/>
                </a:lnTo>
                <a:lnTo>
                  <a:pt x="61" y="60"/>
                </a:lnTo>
                <a:lnTo>
                  <a:pt x="59" y="64"/>
                </a:lnTo>
                <a:lnTo>
                  <a:pt x="59" y="66"/>
                </a:lnTo>
                <a:lnTo>
                  <a:pt x="59" y="68"/>
                </a:lnTo>
                <a:lnTo>
                  <a:pt x="59" y="70"/>
                </a:lnTo>
                <a:lnTo>
                  <a:pt x="57" y="70"/>
                </a:lnTo>
                <a:lnTo>
                  <a:pt x="57" y="72"/>
                </a:lnTo>
                <a:lnTo>
                  <a:pt x="55" y="73"/>
                </a:lnTo>
                <a:lnTo>
                  <a:pt x="57" y="75"/>
                </a:lnTo>
                <a:lnTo>
                  <a:pt x="59" y="77"/>
                </a:lnTo>
                <a:lnTo>
                  <a:pt x="59" y="79"/>
                </a:lnTo>
                <a:lnTo>
                  <a:pt x="59" y="81"/>
                </a:lnTo>
                <a:lnTo>
                  <a:pt x="61" y="81"/>
                </a:lnTo>
                <a:lnTo>
                  <a:pt x="63" y="85"/>
                </a:lnTo>
                <a:lnTo>
                  <a:pt x="65" y="85"/>
                </a:lnTo>
                <a:lnTo>
                  <a:pt x="66" y="87"/>
                </a:lnTo>
                <a:lnTo>
                  <a:pt x="68" y="89"/>
                </a:lnTo>
                <a:lnTo>
                  <a:pt x="70" y="91"/>
                </a:lnTo>
                <a:lnTo>
                  <a:pt x="68" y="93"/>
                </a:lnTo>
                <a:lnTo>
                  <a:pt x="68" y="95"/>
                </a:lnTo>
                <a:lnTo>
                  <a:pt x="70" y="95"/>
                </a:lnTo>
                <a:lnTo>
                  <a:pt x="70" y="97"/>
                </a:lnTo>
                <a:lnTo>
                  <a:pt x="72" y="99"/>
                </a:lnTo>
                <a:lnTo>
                  <a:pt x="72" y="101"/>
                </a:lnTo>
                <a:lnTo>
                  <a:pt x="74" y="101"/>
                </a:lnTo>
                <a:lnTo>
                  <a:pt x="74" y="103"/>
                </a:lnTo>
                <a:lnTo>
                  <a:pt x="76" y="103"/>
                </a:lnTo>
                <a:lnTo>
                  <a:pt x="78" y="105"/>
                </a:lnTo>
                <a:lnTo>
                  <a:pt x="80" y="105"/>
                </a:lnTo>
                <a:lnTo>
                  <a:pt x="80" y="106"/>
                </a:lnTo>
                <a:lnTo>
                  <a:pt x="80" y="108"/>
                </a:lnTo>
                <a:lnTo>
                  <a:pt x="84" y="110"/>
                </a:lnTo>
                <a:lnTo>
                  <a:pt x="86" y="112"/>
                </a:lnTo>
                <a:lnTo>
                  <a:pt x="88" y="114"/>
                </a:lnTo>
                <a:lnTo>
                  <a:pt x="90" y="114"/>
                </a:lnTo>
                <a:lnTo>
                  <a:pt x="92" y="116"/>
                </a:lnTo>
                <a:lnTo>
                  <a:pt x="90" y="116"/>
                </a:lnTo>
                <a:lnTo>
                  <a:pt x="92" y="118"/>
                </a:lnTo>
                <a:lnTo>
                  <a:pt x="94" y="118"/>
                </a:lnTo>
                <a:lnTo>
                  <a:pt x="96" y="118"/>
                </a:lnTo>
                <a:lnTo>
                  <a:pt x="98" y="120"/>
                </a:lnTo>
                <a:lnTo>
                  <a:pt x="96" y="120"/>
                </a:lnTo>
                <a:lnTo>
                  <a:pt x="98" y="122"/>
                </a:lnTo>
                <a:lnTo>
                  <a:pt x="98" y="120"/>
                </a:lnTo>
                <a:lnTo>
                  <a:pt x="99" y="120"/>
                </a:lnTo>
                <a:lnTo>
                  <a:pt x="99" y="122"/>
                </a:lnTo>
                <a:lnTo>
                  <a:pt x="98" y="122"/>
                </a:lnTo>
                <a:lnTo>
                  <a:pt x="99" y="124"/>
                </a:lnTo>
                <a:lnTo>
                  <a:pt x="101" y="126"/>
                </a:lnTo>
                <a:lnTo>
                  <a:pt x="103" y="130"/>
                </a:lnTo>
                <a:lnTo>
                  <a:pt x="103" y="132"/>
                </a:lnTo>
                <a:lnTo>
                  <a:pt x="105" y="132"/>
                </a:lnTo>
                <a:lnTo>
                  <a:pt x="105" y="134"/>
                </a:lnTo>
                <a:lnTo>
                  <a:pt x="107" y="132"/>
                </a:lnTo>
                <a:lnTo>
                  <a:pt x="107" y="136"/>
                </a:lnTo>
                <a:lnTo>
                  <a:pt x="109" y="138"/>
                </a:lnTo>
                <a:lnTo>
                  <a:pt x="109" y="140"/>
                </a:lnTo>
                <a:lnTo>
                  <a:pt x="109" y="141"/>
                </a:lnTo>
                <a:lnTo>
                  <a:pt x="111" y="141"/>
                </a:lnTo>
                <a:lnTo>
                  <a:pt x="111" y="143"/>
                </a:lnTo>
                <a:lnTo>
                  <a:pt x="111" y="145"/>
                </a:lnTo>
                <a:lnTo>
                  <a:pt x="111" y="147"/>
                </a:lnTo>
                <a:lnTo>
                  <a:pt x="111" y="149"/>
                </a:lnTo>
                <a:lnTo>
                  <a:pt x="113" y="151"/>
                </a:lnTo>
                <a:lnTo>
                  <a:pt x="113" y="153"/>
                </a:lnTo>
                <a:lnTo>
                  <a:pt x="115" y="155"/>
                </a:lnTo>
                <a:lnTo>
                  <a:pt x="115" y="159"/>
                </a:lnTo>
                <a:lnTo>
                  <a:pt x="113" y="157"/>
                </a:lnTo>
                <a:lnTo>
                  <a:pt x="113" y="159"/>
                </a:lnTo>
                <a:lnTo>
                  <a:pt x="113" y="161"/>
                </a:lnTo>
                <a:lnTo>
                  <a:pt x="115" y="163"/>
                </a:lnTo>
                <a:lnTo>
                  <a:pt x="113" y="165"/>
                </a:lnTo>
                <a:lnTo>
                  <a:pt x="115" y="171"/>
                </a:lnTo>
                <a:lnTo>
                  <a:pt x="117" y="173"/>
                </a:lnTo>
                <a:lnTo>
                  <a:pt x="117" y="174"/>
                </a:lnTo>
                <a:lnTo>
                  <a:pt x="115" y="174"/>
                </a:lnTo>
                <a:lnTo>
                  <a:pt x="113" y="178"/>
                </a:lnTo>
                <a:lnTo>
                  <a:pt x="113" y="180"/>
                </a:lnTo>
                <a:lnTo>
                  <a:pt x="115" y="180"/>
                </a:lnTo>
                <a:lnTo>
                  <a:pt x="115" y="182"/>
                </a:lnTo>
                <a:lnTo>
                  <a:pt x="113" y="182"/>
                </a:lnTo>
                <a:lnTo>
                  <a:pt x="113" y="180"/>
                </a:lnTo>
                <a:lnTo>
                  <a:pt x="113" y="182"/>
                </a:lnTo>
                <a:lnTo>
                  <a:pt x="113" y="184"/>
                </a:lnTo>
                <a:lnTo>
                  <a:pt x="113" y="186"/>
                </a:lnTo>
                <a:lnTo>
                  <a:pt x="115" y="190"/>
                </a:lnTo>
                <a:lnTo>
                  <a:pt x="113" y="190"/>
                </a:lnTo>
                <a:lnTo>
                  <a:pt x="113" y="188"/>
                </a:lnTo>
                <a:lnTo>
                  <a:pt x="113" y="186"/>
                </a:lnTo>
                <a:lnTo>
                  <a:pt x="113" y="188"/>
                </a:lnTo>
                <a:lnTo>
                  <a:pt x="113" y="190"/>
                </a:lnTo>
                <a:lnTo>
                  <a:pt x="111" y="190"/>
                </a:lnTo>
                <a:lnTo>
                  <a:pt x="111" y="192"/>
                </a:lnTo>
                <a:lnTo>
                  <a:pt x="113" y="192"/>
                </a:lnTo>
                <a:lnTo>
                  <a:pt x="113" y="194"/>
                </a:lnTo>
                <a:lnTo>
                  <a:pt x="113" y="196"/>
                </a:lnTo>
                <a:lnTo>
                  <a:pt x="111" y="196"/>
                </a:lnTo>
                <a:lnTo>
                  <a:pt x="111" y="198"/>
                </a:lnTo>
                <a:lnTo>
                  <a:pt x="111" y="200"/>
                </a:lnTo>
                <a:lnTo>
                  <a:pt x="109" y="200"/>
                </a:lnTo>
                <a:lnTo>
                  <a:pt x="107" y="200"/>
                </a:lnTo>
                <a:lnTo>
                  <a:pt x="105" y="200"/>
                </a:lnTo>
                <a:lnTo>
                  <a:pt x="105" y="202"/>
                </a:lnTo>
                <a:lnTo>
                  <a:pt x="103" y="202"/>
                </a:lnTo>
                <a:lnTo>
                  <a:pt x="101" y="204"/>
                </a:lnTo>
                <a:lnTo>
                  <a:pt x="98" y="206"/>
                </a:lnTo>
                <a:lnTo>
                  <a:pt x="96" y="206"/>
                </a:lnTo>
                <a:lnTo>
                  <a:pt x="96" y="207"/>
                </a:lnTo>
                <a:lnTo>
                  <a:pt x="94" y="209"/>
                </a:lnTo>
                <a:lnTo>
                  <a:pt x="92" y="209"/>
                </a:lnTo>
                <a:lnTo>
                  <a:pt x="90" y="209"/>
                </a:lnTo>
                <a:lnTo>
                  <a:pt x="90" y="211"/>
                </a:lnTo>
                <a:lnTo>
                  <a:pt x="88" y="211"/>
                </a:lnTo>
                <a:lnTo>
                  <a:pt x="86" y="213"/>
                </a:lnTo>
                <a:lnTo>
                  <a:pt x="84" y="213"/>
                </a:lnTo>
                <a:lnTo>
                  <a:pt x="82" y="215"/>
                </a:lnTo>
                <a:lnTo>
                  <a:pt x="82" y="213"/>
                </a:lnTo>
                <a:lnTo>
                  <a:pt x="80" y="213"/>
                </a:lnTo>
                <a:lnTo>
                  <a:pt x="78" y="213"/>
                </a:lnTo>
                <a:lnTo>
                  <a:pt x="78" y="211"/>
                </a:lnTo>
                <a:lnTo>
                  <a:pt x="78" y="209"/>
                </a:lnTo>
                <a:lnTo>
                  <a:pt x="78" y="211"/>
                </a:lnTo>
                <a:lnTo>
                  <a:pt x="78" y="213"/>
                </a:lnTo>
                <a:lnTo>
                  <a:pt x="76" y="213"/>
                </a:lnTo>
                <a:lnTo>
                  <a:pt x="76" y="211"/>
                </a:lnTo>
                <a:lnTo>
                  <a:pt x="74" y="209"/>
                </a:lnTo>
                <a:lnTo>
                  <a:pt x="74" y="211"/>
                </a:lnTo>
                <a:lnTo>
                  <a:pt x="74" y="213"/>
                </a:lnTo>
                <a:lnTo>
                  <a:pt x="72" y="213"/>
                </a:lnTo>
                <a:lnTo>
                  <a:pt x="70" y="213"/>
                </a:lnTo>
                <a:lnTo>
                  <a:pt x="72" y="213"/>
                </a:lnTo>
                <a:lnTo>
                  <a:pt x="74" y="213"/>
                </a:lnTo>
                <a:lnTo>
                  <a:pt x="74" y="215"/>
                </a:lnTo>
                <a:lnTo>
                  <a:pt x="74" y="217"/>
                </a:lnTo>
                <a:lnTo>
                  <a:pt x="72" y="217"/>
                </a:lnTo>
                <a:lnTo>
                  <a:pt x="70" y="217"/>
                </a:lnTo>
                <a:lnTo>
                  <a:pt x="70" y="215"/>
                </a:lnTo>
                <a:lnTo>
                  <a:pt x="68" y="215"/>
                </a:lnTo>
                <a:lnTo>
                  <a:pt x="68" y="217"/>
                </a:lnTo>
                <a:lnTo>
                  <a:pt x="70" y="217"/>
                </a:lnTo>
                <a:lnTo>
                  <a:pt x="72" y="217"/>
                </a:lnTo>
                <a:lnTo>
                  <a:pt x="74" y="219"/>
                </a:lnTo>
                <a:lnTo>
                  <a:pt x="72" y="221"/>
                </a:lnTo>
                <a:lnTo>
                  <a:pt x="70" y="221"/>
                </a:lnTo>
                <a:lnTo>
                  <a:pt x="68" y="221"/>
                </a:lnTo>
                <a:lnTo>
                  <a:pt x="68" y="219"/>
                </a:lnTo>
                <a:lnTo>
                  <a:pt x="68" y="217"/>
                </a:lnTo>
                <a:lnTo>
                  <a:pt x="66" y="217"/>
                </a:lnTo>
                <a:lnTo>
                  <a:pt x="68" y="219"/>
                </a:lnTo>
                <a:lnTo>
                  <a:pt x="68" y="221"/>
                </a:lnTo>
                <a:lnTo>
                  <a:pt x="70" y="221"/>
                </a:lnTo>
                <a:lnTo>
                  <a:pt x="72" y="223"/>
                </a:lnTo>
                <a:lnTo>
                  <a:pt x="72" y="225"/>
                </a:lnTo>
                <a:lnTo>
                  <a:pt x="70" y="223"/>
                </a:lnTo>
                <a:lnTo>
                  <a:pt x="68" y="221"/>
                </a:lnTo>
                <a:lnTo>
                  <a:pt x="66" y="219"/>
                </a:lnTo>
                <a:lnTo>
                  <a:pt x="65" y="219"/>
                </a:lnTo>
                <a:lnTo>
                  <a:pt x="65" y="217"/>
                </a:lnTo>
                <a:lnTo>
                  <a:pt x="65" y="219"/>
                </a:lnTo>
                <a:lnTo>
                  <a:pt x="66" y="219"/>
                </a:lnTo>
                <a:lnTo>
                  <a:pt x="66" y="221"/>
                </a:lnTo>
                <a:lnTo>
                  <a:pt x="68" y="223"/>
                </a:lnTo>
                <a:lnTo>
                  <a:pt x="70" y="223"/>
                </a:lnTo>
                <a:lnTo>
                  <a:pt x="70" y="225"/>
                </a:lnTo>
                <a:lnTo>
                  <a:pt x="70" y="227"/>
                </a:lnTo>
                <a:lnTo>
                  <a:pt x="70" y="229"/>
                </a:lnTo>
                <a:lnTo>
                  <a:pt x="68" y="229"/>
                </a:lnTo>
                <a:lnTo>
                  <a:pt x="66" y="227"/>
                </a:lnTo>
                <a:lnTo>
                  <a:pt x="63" y="225"/>
                </a:lnTo>
                <a:lnTo>
                  <a:pt x="63" y="223"/>
                </a:lnTo>
                <a:lnTo>
                  <a:pt x="61" y="223"/>
                </a:lnTo>
                <a:lnTo>
                  <a:pt x="61" y="221"/>
                </a:lnTo>
                <a:lnTo>
                  <a:pt x="59" y="221"/>
                </a:lnTo>
                <a:lnTo>
                  <a:pt x="61" y="223"/>
                </a:lnTo>
                <a:lnTo>
                  <a:pt x="63" y="225"/>
                </a:lnTo>
                <a:lnTo>
                  <a:pt x="65" y="229"/>
                </a:lnTo>
                <a:lnTo>
                  <a:pt x="65" y="231"/>
                </a:lnTo>
                <a:lnTo>
                  <a:pt x="63" y="233"/>
                </a:lnTo>
                <a:lnTo>
                  <a:pt x="59" y="233"/>
                </a:lnTo>
                <a:lnTo>
                  <a:pt x="55" y="235"/>
                </a:lnTo>
                <a:lnTo>
                  <a:pt x="53" y="237"/>
                </a:lnTo>
                <a:lnTo>
                  <a:pt x="53" y="239"/>
                </a:lnTo>
                <a:lnTo>
                  <a:pt x="51" y="241"/>
                </a:lnTo>
                <a:lnTo>
                  <a:pt x="47" y="242"/>
                </a:lnTo>
                <a:lnTo>
                  <a:pt x="47" y="244"/>
                </a:lnTo>
                <a:lnTo>
                  <a:pt x="43" y="244"/>
                </a:lnTo>
                <a:lnTo>
                  <a:pt x="41" y="244"/>
                </a:lnTo>
                <a:lnTo>
                  <a:pt x="43" y="242"/>
                </a:lnTo>
                <a:lnTo>
                  <a:pt x="45" y="241"/>
                </a:lnTo>
                <a:lnTo>
                  <a:pt x="43" y="241"/>
                </a:lnTo>
                <a:lnTo>
                  <a:pt x="43" y="237"/>
                </a:lnTo>
                <a:lnTo>
                  <a:pt x="43" y="233"/>
                </a:lnTo>
                <a:lnTo>
                  <a:pt x="43" y="231"/>
                </a:lnTo>
                <a:lnTo>
                  <a:pt x="43" y="229"/>
                </a:lnTo>
                <a:lnTo>
                  <a:pt x="43" y="227"/>
                </a:lnTo>
                <a:lnTo>
                  <a:pt x="43" y="225"/>
                </a:lnTo>
                <a:lnTo>
                  <a:pt x="47" y="223"/>
                </a:lnTo>
                <a:lnTo>
                  <a:pt x="47" y="221"/>
                </a:lnTo>
                <a:lnTo>
                  <a:pt x="47" y="223"/>
                </a:lnTo>
                <a:lnTo>
                  <a:pt x="47" y="221"/>
                </a:lnTo>
                <a:lnTo>
                  <a:pt x="45" y="219"/>
                </a:lnTo>
                <a:lnTo>
                  <a:pt x="43" y="219"/>
                </a:lnTo>
                <a:lnTo>
                  <a:pt x="43" y="217"/>
                </a:lnTo>
                <a:lnTo>
                  <a:pt x="41" y="217"/>
                </a:lnTo>
                <a:lnTo>
                  <a:pt x="39" y="219"/>
                </a:lnTo>
                <a:lnTo>
                  <a:pt x="39" y="217"/>
                </a:lnTo>
                <a:lnTo>
                  <a:pt x="37" y="215"/>
                </a:lnTo>
                <a:lnTo>
                  <a:pt x="37" y="213"/>
                </a:lnTo>
                <a:lnTo>
                  <a:pt x="39" y="213"/>
                </a:lnTo>
                <a:lnTo>
                  <a:pt x="41" y="211"/>
                </a:lnTo>
                <a:lnTo>
                  <a:pt x="41" y="213"/>
                </a:lnTo>
                <a:lnTo>
                  <a:pt x="43" y="213"/>
                </a:lnTo>
                <a:lnTo>
                  <a:pt x="43" y="211"/>
                </a:lnTo>
                <a:lnTo>
                  <a:pt x="45" y="211"/>
                </a:lnTo>
                <a:lnTo>
                  <a:pt x="47" y="209"/>
                </a:lnTo>
                <a:lnTo>
                  <a:pt x="47" y="207"/>
                </a:lnTo>
                <a:lnTo>
                  <a:pt x="47" y="206"/>
                </a:lnTo>
                <a:lnTo>
                  <a:pt x="49" y="206"/>
                </a:lnTo>
                <a:lnTo>
                  <a:pt x="49" y="207"/>
                </a:lnTo>
                <a:lnTo>
                  <a:pt x="51" y="207"/>
                </a:lnTo>
                <a:lnTo>
                  <a:pt x="51" y="206"/>
                </a:lnTo>
                <a:lnTo>
                  <a:pt x="53" y="206"/>
                </a:lnTo>
                <a:lnTo>
                  <a:pt x="55" y="206"/>
                </a:lnTo>
                <a:lnTo>
                  <a:pt x="57" y="206"/>
                </a:lnTo>
                <a:lnTo>
                  <a:pt x="59" y="204"/>
                </a:lnTo>
                <a:lnTo>
                  <a:pt x="59" y="206"/>
                </a:lnTo>
                <a:lnTo>
                  <a:pt x="61" y="207"/>
                </a:lnTo>
                <a:lnTo>
                  <a:pt x="63" y="207"/>
                </a:lnTo>
                <a:lnTo>
                  <a:pt x="65" y="209"/>
                </a:lnTo>
                <a:lnTo>
                  <a:pt x="65" y="207"/>
                </a:lnTo>
                <a:lnTo>
                  <a:pt x="65" y="206"/>
                </a:lnTo>
                <a:lnTo>
                  <a:pt x="65" y="204"/>
                </a:lnTo>
                <a:lnTo>
                  <a:pt x="61" y="202"/>
                </a:lnTo>
                <a:lnTo>
                  <a:pt x="61" y="200"/>
                </a:lnTo>
                <a:lnTo>
                  <a:pt x="61" y="198"/>
                </a:lnTo>
                <a:lnTo>
                  <a:pt x="61" y="196"/>
                </a:lnTo>
                <a:lnTo>
                  <a:pt x="59" y="196"/>
                </a:lnTo>
                <a:lnTo>
                  <a:pt x="59" y="194"/>
                </a:lnTo>
                <a:lnTo>
                  <a:pt x="61" y="194"/>
                </a:lnTo>
                <a:lnTo>
                  <a:pt x="63" y="194"/>
                </a:lnTo>
                <a:lnTo>
                  <a:pt x="63" y="192"/>
                </a:lnTo>
                <a:lnTo>
                  <a:pt x="66" y="194"/>
                </a:lnTo>
                <a:lnTo>
                  <a:pt x="68" y="194"/>
                </a:lnTo>
                <a:lnTo>
                  <a:pt x="68" y="192"/>
                </a:lnTo>
                <a:lnTo>
                  <a:pt x="68" y="190"/>
                </a:lnTo>
                <a:lnTo>
                  <a:pt x="68" y="188"/>
                </a:lnTo>
                <a:lnTo>
                  <a:pt x="72" y="188"/>
                </a:lnTo>
                <a:lnTo>
                  <a:pt x="72" y="190"/>
                </a:lnTo>
                <a:lnTo>
                  <a:pt x="74" y="188"/>
                </a:lnTo>
                <a:lnTo>
                  <a:pt x="76" y="188"/>
                </a:lnTo>
                <a:lnTo>
                  <a:pt x="78" y="188"/>
                </a:lnTo>
                <a:lnTo>
                  <a:pt x="78" y="186"/>
                </a:lnTo>
                <a:lnTo>
                  <a:pt x="80" y="186"/>
                </a:lnTo>
                <a:lnTo>
                  <a:pt x="80" y="184"/>
                </a:lnTo>
                <a:lnTo>
                  <a:pt x="82" y="184"/>
                </a:lnTo>
                <a:lnTo>
                  <a:pt x="84" y="182"/>
                </a:lnTo>
                <a:lnTo>
                  <a:pt x="84" y="184"/>
                </a:lnTo>
                <a:lnTo>
                  <a:pt x="86" y="184"/>
                </a:lnTo>
                <a:lnTo>
                  <a:pt x="86" y="182"/>
                </a:lnTo>
                <a:lnTo>
                  <a:pt x="88" y="180"/>
                </a:lnTo>
                <a:lnTo>
                  <a:pt x="88" y="178"/>
                </a:lnTo>
                <a:lnTo>
                  <a:pt x="88" y="174"/>
                </a:lnTo>
                <a:lnTo>
                  <a:pt x="86" y="174"/>
                </a:lnTo>
                <a:lnTo>
                  <a:pt x="86" y="173"/>
                </a:lnTo>
                <a:lnTo>
                  <a:pt x="88" y="167"/>
                </a:lnTo>
                <a:lnTo>
                  <a:pt x="88" y="163"/>
                </a:lnTo>
                <a:lnTo>
                  <a:pt x="86" y="159"/>
                </a:lnTo>
                <a:lnTo>
                  <a:pt x="86" y="157"/>
                </a:lnTo>
                <a:lnTo>
                  <a:pt x="84" y="155"/>
                </a:lnTo>
                <a:lnTo>
                  <a:pt x="84" y="153"/>
                </a:lnTo>
                <a:lnTo>
                  <a:pt x="84" y="151"/>
                </a:lnTo>
                <a:lnTo>
                  <a:pt x="84" y="149"/>
                </a:lnTo>
                <a:lnTo>
                  <a:pt x="86" y="149"/>
                </a:lnTo>
                <a:lnTo>
                  <a:pt x="86" y="147"/>
                </a:lnTo>
                <a:lnTo>
                  <a:pt x="86" y="145"/>
                </a:lnTo>
                <a:lnTo>
                  <a:pt x="86" y="143"/>
                </a:lnTo>
                <a:lnTo>
                  <a:pt x="86" y="141"/>
                </a:lnTo>
                <a:lnTo>
                  <a:pt x="86" y="140"/>
                </a:lnTo>
                <a:lnTo>
                  <a:pt x="88" y="140"/>
                </a:lnTo>
                <a:lnTo>
                  <a:pt x="88" y="138"/>
                </a:lnTo>
                <a:lnTo>
                  <a:pt x="88" y="136"/>
                </a:lnTo>
                <a:lnTo>
                  <a:pt x="90" y="136"/>
                </a:lnTo>
                <a:lnTo>
                  <a:pt x="88" y="134"/>
                </a:lnTo>
                <a:lnTo>
                  <a:pt x="86" y="132"/>
                </a:lnTo>
                <a:lnTo>
                  <a:pt x="84" y="132"/>
                </a:lnTo>
                <a:lnTo>
                  <a:pt x="84" y="130"/>
                </a:lnTo>
                <a:lnTo>
                  <a:pt x="82" y="128"/>
                </a:lnTo>
                <a:lnTo>
                  <a:pt x="80" y="126"/>
                </a:lnTo>
                <a:lnTo>
                  <a:pt x="82" y="126"/>
                </a:lnTo>
                <a:lnTo>
                  <a:pt x="84" y="124"/>
                </a:lnTo>
                <a:lnTo>
                  <a:pt x="86" y="122"/>
                </a:lnTo>
                <a:lnTo>
                  <a:pt x="84" y="122"/>
                </a:lnTo>
                <a:lnTo>
                  <a:pt x="80" y="120"/>
                </a:lnTo>
                <a:lnTo>
                  <a:pt x="80" y="118"/>
                </a:lnTo>
                <a:lnTo>
                  <a:pt x="78" y="118"/>
                </a:lnTo>
                <a:lnTo>
                  <a:pt x="76" y="114"/>
                </a:lnTo>
                <a:lnTo>
                  <a:pt x="74" y="114"/>
                </a:lnTo>
                <a:lnTo>
                  <a:pt x="74" y="116"/>
                </a:lnTo>
                <a:lnTo>
                  <a:pt x="72" y="116"/>
                </a:lnTo>
                <a:lnTo>
                  <a:pt x="70" y="112"/>
                </a:lnTo>
                <a:lnTo>
                  <a:pt x="70" y="108"/>
                </a:lnTo>
                <a:lnTo>
                  <a:pt x="70" y="106"/>
                </a:lnTo>
                <a:lnTo>
                  <a:pt x="68" y="106"/>
                </a:lnTo>
                <a:lnTo>
                  <a:pt x="68" y="105"/>
                </a:lnTo>
                <a:lnTo>
                  <a:pt x="66" y="105"/>
                </a:lnTo>
                <a:lnTo>
                  <a:pt x="66" y="103"/>
                </a:lnTo>
                <a:lnTo>
                  <a:pt x="65" y="103"/>
                </a:lnTo>
                <a:lnTo>
                  <a:pt x="65" y="101"/>
                </a:lnTo>
                <a:lnTo>
                  <a:pt x="63" y="101"/>
                </a:lnTo>
                <a:lnTo>
                  <a:pt x="63" y="99"/>
                </a:lnTo>
                <a:lnTo>
                  <a:pt x="61" y="97"/>
                </a:lnTo>
                <a:lnTo>
                  <a:pt x="59" y="97"/>
                </a:lnTo>
                <a:lnTo>
                  <a:pt x="59" y="95"/>
                </a:lnTo>
                <a:lnTo>
                  <a:pt x="57" y="93"/>
                </a:lnTo>
                <a:lnTo>
                  <a:pt x="57" y="91"/>
                </a:lnTo>
                <a:lnTo>
                  <a:pt x="55" y="89"/>
                </a:lnTo>
                <a:lnTo>
                  <a:pt x="55" y="87"/>
                </a:lnTo>
                <a:lnTo>
                  <a:pt x="53" y="87"/>
                </a:lnTo>
                <a:lnTo>
                  <a:pt x="51" y="87"/>
                </a:lnTo>
                <a:lnTo>
                  <a:pt x="51" y="85"/>
                </a:lnTo>
                <a:lnTo>
                  <a:pt x="49" y="85"/>
                </a:lnTo>
                <a:lnTo>
                  <a:pt x="47" y="83"/>
                </a:lnTo>
                <a:lnTo>
                  <a:pt x="47" y="81"/>
                </a:lnTo>
                <a:lnTo>
                  <a:pt x="49" y="79"/>
                </a:lnTo>
                <a:lnTo>
                  <a:pt x="47" y="77"/>
                </a:lnTo>
                <a:lnTo>
                  <a:pt x="45" y="77"/>
                </a:lnTo>
                <a:lnTo>
                  <a:pt x="41" y="77"/>
                </a:lnTo>
                <a:lnTo>
                  <a:pt x="41" y="75"/>
                </a:lnTo>
                <a:lnTo>
                  <a:pt x="39" y="75"/>
                </a:lnTo>
                <a:lnTo>
                  <a:pt x="39" y="73"/>
                </a:lnTo>
                <a:lnTo>
                  <a:pt x="37" y="73"/>
                </a:lnTo>
                <a:lnTo>
                  <a:pt x="33" y="72"/>
                </a:lnTo>
                <a:lnTo>
                  <a:pt x="31" y="70"/>
                </a:lnTo>
                <a:lnTo>
                  <a:pt x="30" y="70"/>
                </a:lnTo>
                <a:lnTo>
                  <a:pt x="28" y="68"/>
                </a:lnTo>
                <a:lnTo>
                  <a:pt x="30" y="68"/>
                </a:lnTo>
                <a:lnTo>
                  <a:pt x="30" y="66"/>
                </a:lnTo>
                <a:lnTo>
                  <a:pt x="31" y="66"/>
                </a:lnTo>
                <a:lnTo>
                  <a:pt x="31" y="64"/>
                </a:lnTo>
                <a:lnTo>
                  <a:pt x="30" y="64"/>
                </a:lnTo>
                <a:lnTo>
                  <a:pt x="30" y="62"/>
                </a:lnTo>
                <a:lnTo>
                  <a:pt x="31" y="62"/>
                </a:lnTo>
                <a:lnTo>
                  <a:pt x="33" y="62"/>
                </a:lnTo>
                <a:lnTo>
                  <a:pt x="37" y="62"/>
                </a:lnTo>
                <a:lnTo>
                  <a:pt x="37" y="64"/>
                </a:lnTo>
                <a:lnTo>
                  <a:pt x="39" y="64"/>
                </a:lnTo>
                <a:lnTo>
                  <a:pt x="39" y="62"/>
                </a:lnTo>
                <a:lnTo>
                  <a:pt x="41" y="62"/>
                </a:lnTo>
                <a:lnTo>
                  <a:pt x="41" y="60"/>
                </a:lnTo>
                <a:lnTo>
                  <a:pt x="43" y="60"/>
                </a:lnTo>
                <a:lnTo>
                  <a:pt x="43" y="58"/>
                </a:lnTo>
                <a:lnTo>
                  <a:pt x="45" y="56"/>
                </a:lnTo>
                <a:lnTo>
                  <a:pt x="45" y="54"/>
                </a:lnTo>
                <a:lnTo>
                  <a:pt x="43" y="52"/>
                </a:lnTo>
                <a:lnTo>
                  <a:pt x="41" y="52"/>
                </a:lnTo>
                <a:lnTo>
                  <a:pt x="41" y="50"/>
                </a:lnTo>
                <a:lnTo>
                  <a:pt x="39" y="50"/>
                </a:lnTo>
                <a:lnTo>
                  <a:pt x="37" y="50"/>
                </a:lnTo>
                <a:lnTo>
                  <a:pt x="35" y="50"/>
                </a:lnTo>
                <a:lnTo>
                  <a:pt x="35" y="48"/>
                </a:lnTo>
                <a:lnTo>
                  <a:pt x="37" y="48"/>
                </a:lnTo>
                <a:lnTo>
                  <a:pt x="39" y="46"/>
                </a:lnTo>
                <a:lnTo>
                  <a:pt x="37" y="44"/>
                </a:lnTo>
                <a:lnTo>
                  <a:pt x="35" y="44"/>
                </a:lnTo>
                <a:lnTo>
                  <a:pt x="35" y="42"/>
                </a:lnTo>
                <a:lnTo>
                  <a:pt x="33" y="40"/>
                </a:lnTo>
                <a:lnTo>
                  <a:pt x="31" y="40"/>
                </a:lnTo>
                <a:lnTo>
                  <a:pt x="28" y="42"/>
                </a:lnTo>
                <a:lnTo>
                  <a:pt x="26" y="44"/>
                </a:lnTo>
                <a:lnTo>
                  <a:pt x="26" y="46"/>
                </a:lnTo>
                <a:lnTo>
                  <a:pt x="24" y="46"/>
                </a:lnTo>
                <a:lnTo>
                  <a:pt x="24" y="44"/>
                </a:lnTo>
                <a:lnTo>
                  <a:pt x="20" y="42"/>
                </a:lnTo>
                <a:lnTo>
                  <a:pt x="18" y="42"/>
                </a:lnTo>
                <a:lnTo>
                  <a:pt x="16" y="42"/>
                </a:lnTo>
                <a:lnTo>
                  <a:pt x="16" y="40"/>
                </a:lnTo>
                <a:lnTo>
                  <a:pt x="14" y="38"/>
                </a:lnTo>
                <a:lnTo>
                  <a:pt x="12" y="37"/>
                </a:lnTo>
                <a:lnTo>
                  <a:pt x="12" y="35"/>
                </a:lnTo>
                <a:lnTo>
                  <a:pt x="12" y="33"/>
                </a:lnTo>
                <a:lnTo>
                  <a:pt x="12" y="31"/>
                </a:lnTo>
                <a:lnTo>
                  <a:pt x="14" y="31"/>
                </a:lnTo>
                <a:lnTo>
                  <a:pt x="14" y="29"/>
                </a:lnTo>
                <a:lnTo>
                  <a:pt x="14" y="27"/>
                </a:lnTo>
                <a:lnTo>
                  <a:pt x="12" y="27"/>
                </a:lnTo>
                <a:lnTo>
                  <a:pt x="10" y="29"/>
                </a:lnTo>
                <a:lnTo>
                  <a:pt x="8" y="29"/>
                </a:lnTo>
                <a:lnTo>
                  <a:pt x="8" y="27"/>
                </a:lnTo>
                <a:lnTo>
                  <a:pt x="8" y="25"/>
                </a:lnTo>
                <a:lnTo>
                  <a:pt x="6" y="25"/>
                </a:lnTo>
                <a:lnTo>
                  <a:pt x="6" y="23"/>
                </a:lnTo>
                <a:lnTo>
                  <a:pt x="4" y="21"/>
                </a:lnTo>
                <a:lnTo>
                  <a:pt x="2" y="19"/>
                </a:lnTo>
                <a:lnTo>
                  <a:pt x="0" y="19"/>
                </a:lnTo>
                <a:lnTo>
                  <a:pt x="0" y="17"/>
                </a:lnTo>
                <a:lnTo>
                  <a:pt x="0" y="15"/>
                </a:lnTo>
                <a:lnTo>
                  <a:pt x="2" y="15"/>
                </a:lnTo>
                <a:lnTo>
                  <a:pt x="4" y="13"/>
                </a:lnTo>
                <a:lnTo>
                  <a:pt x="4" y="11"/>
                </a:lnTo>
                <a:lnTo>
                  <a:pt x="4" y="9"/>
                </a:lnTo>
                <a:lnTo>
                  <a:pt x="6" y="9"/>
                </a:lnTo>
                <a:lnTo>
                  <a:pt x="8" y="11"/>
                </a:lnTo>
                <a:lnTo>
                  <a:pt x="12" y="13"/>
                </a:lnTo>
                <a:lnTo>
                  <a:pt x="12" y="15"/>
                </a:lnTo>
                <a:lnTo>
                  <a:pt x="14" y="15"/>
                </a:lnTo>
                <a:lnTo>
                  <a:pt x="16" y="13"/>
                </a:lnTo>
                <a:lnTo>
                  <a:pt x="20" y="9"/>
                </a:lnTo>
                <a:lnTo>
                  <a:pt x="20" y="11"/>
                </a:lnTo>
                <a:lnTo>
                  <a:pt x="22" y="11"/>
                </a:lnTo>
                <a:lnTo>
                  <a:pt x="22" y="13"/>
                </a:lnTo>
                <a:lnTo>
                  <a:pt x="24" y="11"/>
                </a:lnTo>
                <a:lnTo>
                  <a:pt x="22" y="11"/>
                </a:lnTo>
                <a:lnTo>
                  <a:pt x="24" y="9"/>
                </a:lnTo>
                <a:lnTo>
                  <a:pt x="26" y="11"/>
                </a:lnTo>
                <a:lnTo>
                  <a:pt x="28" y="13"/>
                </a:lnTo>
                <a:lnTo>
                  <a:pt x="30" y="15"/>
                </a:lnTo>
                <a:lnTo>
                  <a:pt x="30" y="13"/>
                </a:lnTo>
                <a:lnTo>
                  <a:pt x="30" y="11"/>
                </a:lnTo>
                <a:lnTo>
                  <a:pt x="31" y="11"/>
                </a:lnTo>
                <a:lnTo>
                  <a:pt x="31" y="9"/>
                </a:lnTo>
                <a:lnTo>
                  <a:pt x="33" y="9"/>
                </a:lnTo>
                <a:lnTo>
                  <a:pt x="33" y="11"/>
                </a:lnTo>
                <a:lnTo>
                  <a:pt x="35" y="11"/>
                </a:lnTo>
                <a:lnTo>
                  <a:pt x="37" y="11"/>
                </a:lnTo>
                <a:lnTo>
                  <a:pt x="37" y="9"/>
                </a:lnTo>
                <a:lnTo>
                  <a:pt x="39" y="9"/>
                </a:lnTo>
                <a:lnTo>
                  <a:pt x="41" y="9"/>
                </a:lnTo>
                <a:lnTo>
                  <a:pt x="43" y="7"/>
                </a:lnTo>
                <a:lnTo>
                  <a:pt x="43" y="4"/>
                </a:lnTo>
                <a:lnTo>
                  <a:pt x="45" y="4"/>
                </a:lnTo>
                <a:lnTo>
                  <a:pt x="49" y="2"/>
                </a:lnTo>
                <a:lnTo>
                  <a:pt x="51" y="0"/>
                </a:lnTo>
                <a:lnTo>
                  <a:pt x="53" y="2"/>
                </a:lnTo>
                <a:lnTo>
                  <a:pt x="55" y="4"/>
                </a:lnTo>
                <a:lnTo>
                  <a:pt x="55" y="5"/>
                </a:lnTo>
                <a:lnTo>
                  <a:pt x="57" y="5"/>
                </a:lnTo>
                <a:lnTo>
                  <a:pt x="59" y="5"/>
                </a:lnTo>
                <a:lnTo>
                  <a:pt x="59" y="7"/>
                </a:lnTo>
                <a:close/>
                <a:moveTo>
                  <a:pt x="31" y="215"/>
                </a:moveTo>
                <a:lnTo>
                  <a:pt x="31" y="217"/>
                </a:lnTo>
                <a:lnTo>
                  <a:pt x="30" y="219"/>
                </a:lnTo>
                <a:lnTo>
                  <a:pt x="30" y="217"/>
                </a:lnTo>
                <a:lnTo>
                  <a:pt x="28" y="217"/>
                </a:lnTo>
                <a:lnTo>
                  <a:pt x="28" y="215"/>
                </a:lnTo>
                <a:lnTo>
                  <a:pt x="30" y="213"/>
                </a:lnTo>
                <a:lnTo>
                  <a:pt x="31" y="215"/>
                </a:lnTo>
                <a:close/>
                <a:moveTo>
                  <a:pt x="84" y="38"/>
                </a:moveTo>
                <a:lnTo>
                  <a:pt x="86" y="37"/>
                </a:lnTo>
                <a:lnTo>
                  <a:pt x="86" y="35"/>
                </a:lnTo>
                <a:lnTo>
                  <a:pt x="86" y="37"/>
                </a:lnTo>
                <a:lnTo>
                  <a:pt x="88" y="37"/>
                </a:lnTo>
                <a:lnTo>
                  <a:pt x="86" y="37"/>
                </a:lnTo>
                <a:lnTo>
                  <a:pt x="86" y="38"/>
                </a:lnTo>
                <a:lnTo>
                  <a:pt x="84" y="38"/>
                </a:lnTo>
                <a:close/>
                <a:moveTo>
                  <a:pt x="76" y="215"/>
                </a:moveTo>
                <a:lnTo>
                  <a:pt x="74" y="215"/>
                </a:lnTo>
                <a:lnTo>
                  <a:pt x="74" y="213"/>
                </a:lnTo>
                <a:lnTo>
                  <a:pt x="74" y="211"/>
                </a:lnTo>
                <a:lnTo>
                  <a:pt x="74" y="209"/>
                </a:lnTo>
                <a:lnTo>
                  <a:pt x="74" y="211"/>
                </a:lnTo>
                <a:lnTo>
                  <a:pt x="76" y="211"/>
                </a:lnTo>
                <a:lnTo>
                  <a:pt x="76" y="213"/>
                </a:lnTo>
                <a:lnTo>
                  <a:pt x="76" y="215"/>
                </a:lnTo>
                <a:close/>
                <a:moveTo>
                  <a:pt x="78" y="44"/>
                </a:moveTo>
                <a:lnTo>
                  <a:pt x="76" y="42"/>
                </a:lnTo>
                <a:lnTo>
                  <a:pt x="78" y="42"/>
                </a:lnTo>
                <a:lnTo>
                  <a:pt x="80" y="42"/>
                </a:lnTo>
                <a:lnTo>
                  <a:pt x="78" y="4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5" name="Venezuela"/>
          <p:cNvSpPr>
            <a:spLocks noEditPoints="1"/>
          </p:cNvSpPr>
          <p:nvPr/>
        </p:nvSpPr>
        <p:spPr bwMode="auto">
          <a:xfrm>
            <a:off x="3065473" y="4218001"/>
            <a:ext cx="349251" cy="296863"/>
          </a:xfrm>
          <a:custGeom>
            <a:avLst/>
            <a:gdLst>
              <a:gd name="T0" fmla="*/ 66 w 220"/>
              <a:gd name="T1" fmla="*/ 10 h 187"/>
              <a:gd name="T2" fmla="*/ 82 w 220"/>
              <a:gd name="T3" fmla="*/ 23 h 187"/>
              <a:gd name="T4" fmla="*/ 99 w 220"/>
              <a:gd name="T5" fmla="*/ 25 h 187"/>
              <a:gd name="T6" fmla="*/ 121 w 220"/>
              <a:gd name="T7" fmla="*/ 29 h 187"/>
              <a:gd name="T8" fmla="*/ 142 w 220"/>
              <a:gd name="T9" fmla="*/ 31 h 187"/>
              <a:gd name="T10" fmla="*/ 148 w 220"/>
              <a:gd name="T11" fmla="*/ 25 h 187"/>
              <a:gd name="T12" fmla="*/ 159 w 220"/>
              <a:gd name="T13" fmla="*/ 25 h 187"/>
              <a:gd name="T14" fmla="*/ 179 w 220"/>
              <a:gd name="T15" fmla="*/ 23 h 187"/>
              <a:gd name="T16" fmla="*/ 175 w 220"/>
              <a:gd name="T17" fmla="*/ 25 h 187"/>
              <a:gd name="T18" fmla="*/ 169 w 220"/>
              <a:gd name="T19" fmla="*/ 31 h 187"/>
              <a:gd name="T20" fmla="*/ 169 w 220"/>
              <a:gd name="T21" fmla="*/ 35 h 187"/>
              <a:gd name="T22" fmla="*/ 175 w 220"/>
              <a:gd name="T23" fmla="*/ 33 h 187"/>
              <a:gd name="T24" fmla="*/ 181 w 220"/>
              <a:gd name="T25" fmla="*/ 37 h 187"/>
              <a:gd name="T26" fmla="*/ 189 w 220"/>
              <a:gd name="T27" fmla="*/ 39 h 187"/>
              <a:gd name="T28" fmla="*/ 192 w 220"/>
              <a:gd name="T29" fmla="*/ 41 h 187"/>
              <a:gd name="T30" fmla="*/ 198 w 220"/>
              <a:gd name="T31" fmla="*/ 51 h 187"/>
              <a:gd name="T32" fmla="*/ 192 w 220"/>
              <a:gd name="T33" fmla="*/ 60 h 187"/>
              <a:gd name="T34" fmla="*/ 214 w 220"/>
              <a:gd name="T35" fmla="*/ 58 h 187"/>
              <a:gd name="T36" fmla="*/ 210 w 220"/>
              <a:gd name="T37" fmla="*/ 70 h 187"/>
              <a:gd name="T38" fmla="*/ 208 w 220"/>
              <a:gd name="T39" fmla="*/ 82 h 187"/>
              <a:gd name="T40" fmla="*/ 198 w 220"/>
              <a:gd name="T41" fmla="*/ 88 h 187"/>
              <a:gd name="T42" fmla="*/ 198 w 220"/>
              <a:gd name="T43" fmla="*/ 105 h 187"/>
              <a:gd name="T44" fmla="*/ 198 w 220"/>
              <a:gd name="T45" fmla="*/ 124 h 187"/>
              <a:gd name="T46" fmla="*/ 183 w 220"/>
              <a:gd name="T47" fmla="*/ 128 h 187"/>
              <a:gd name="T48" fmla="*/ 171 w 220"/>
              <a:gd name="T49" fmla="*/ 136 h 187"/>
              <a:gd name="T50" fmla="*/ 159 w 220"/>
              <a:gd name="T51" fmla="*/ 134 h 187"/>
              <a:gd name="T52" fmla="*/ 144 w 220"/>
              <a:gd name="T53" fmla="*/ 130 h 187"/>
              <a:gd name="T54" fmla="*/ 148 w 220"/>
              <a:gd name="T55" fmla="*/ 138 h 187"/>
              <a:gd name="T56" fmla="*/ 150 w 220"/>
              <a:gd name="T57" fmla="*/ 156 h 187"/>
              <a:gd name="T58" fmla="*/ 155 w 220"/>
              <a:gd name="T59" fmla="*/ 163 h 187"/>
              <a:gd name="T60" fmla="*/ 142 w 220"/>
              <a:gd name="T61" fmla="*/ 173 h 187"/>
              <a:gd name="T62" fmla="*/ 130 w 220"/>
              <a:gd name="T63" fmla="*/ 181 h 187"/>
              <a:gd name="T64" fmla="*/ 121 w 220"/>
              <a:gd name="T65" fmla="*/ 181 h 187"/>
              <a:gd name="T66" fmla="*/ 103 w 220"/>
              <a:gd name="T67" fmla="*/ 169 h 187"/>
              <a:gd name="T68" fmla="*/ 91 w 220"/>
              <a:gd name="T69" fmla="*/ 152 h 187"/>
              <a:gd name="T70" fmla="*/ 95 w 220"/>
              <a:gd name="T71" fmla="*/ 136 h 187"/>
              <a:gd name="T72" fmla="*/ 89 w 220"/>
              <a:gd name="T73" fmla="*/ 119 h 187"/>
              <a:gd name="T74" fmla="*/ 93 w 220"/>
              <a:gd name="T75" fmla="*/ 103 h 187"/>
              <a:gd name="T76" fmla="*/ 88 w 220"/>
              <a:gd name="T77" fmla="*/ 95 h 187"/>
              <a:gd name="T78" fmla="*/ 74 w 220"/>
              <a:gd name="T79" fmla="*/ 97 h 187"/>
              <a:gd name="T80" fmla="*/ 51 w 220"/>
              <a:gd name="T81" fmla="*/ 84 h 187"/>
              <a:gd name="T82" fmla="*/ 31 w 220"/>
              <a:gd name="T83" fmla="*/ 84 h 187"/>
              <a:gd name="T84" fmla="*/ 18 w 220"/>
              <a:gd name="T85" fmla="*/ 78 h 187"/>
              <a:gd name="T86" fmla="*/ 12 w 220"/>
              <a:gd name="T87" fmla="*/ 56 h 187"/>
              <a:gd name="T88" fmla="*/ 2 w 220"/>
              <a:gd name="T89" fmla="*/ 45 h 187"/>
              <a:gd name="T90" fmla="*/ 12 w 220"/>
              <a:gd name="T91" fmla="*/ 23 h 187"/>
              <a:gd name="T92" fmla="*/ 29 w 220"/>
              <a:gd name="T93" fmla="*/ 6 h 187"/>
              <a:gd name="T94" fmla="*/ 23 w 220"/>
              <a:gd name="T95" fmla="*/ 12 h 187"/>
              <a:gd name="T96" fmla="*/ 25 w 220"/>
              <a:gd name="T97" fmla="*/ 29 h 187"/>
              <a:gd name="T98" fmla="*/ 27 w 220"/>
              <a:gd name="T99" fmla="*/ 51 h 187"/>
              <a:gd name="T100" fmla="*/ 37 w 220"/>
              <a:gd name="T101" fmla="*/ 39 h 187"/>
              <a:gd name="T102" fmla="*/ 31 w 220"/>
              <a:gd name="T103" fmla="*/ 21 h 187"/>
              <a:gd name="T104" fmla="*/ 45 w 220"/>
              <a:gd name="T105" fmla="*/ 16 h 187"/>
              <a:gd name="T106" fmla="*/ 58 w 220"/>
              <a:gd name="T107" fmla="*/ 10 h 187"/>
              <a:gd name="T108" fmla="*/ 53 w 220"/>
              <a:gd name="T109" fmla="*/ 0 h 187"/>
              <a:gd name="T110" fmla="*/ 152 w 220"/>
              <a:gd name="T111" fmla="*/ 21 h 187"/>
              <a:gd name="T112" fmla="*/ 152 w 220"/>
              <a:gd name="T113" fmla="*/ 18 h 187"/>
              <a:gd name="T114" fmla="*/ 200 w 220"/>
              <a:gd name="T115" fmla="*/ 56 h 187"/>
              <a:gd name="T116" fmla="*/ 198 w 220"/>
              <a:gd name="T117" fmla="*/ 58 h 187"/>
              <a:gd name="T118" fmla="*/ 200 w 220"/>
              <a:gd name="T119" fmla="*/ 53 h 187"/>
              <a:gd name="T120" fmla="*/ 198 w 220"/>
              <a:gd name="T121" fmla="*/ 56 h 187"/>
              <a:gd name="T122" fmla="*/ 200 w 220"/>
              <a:gd name="T123" fmla="*/ 58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0" h="187">
                <a:moveTo>
                  <a:pt x="58" y="8"/>
                </a:moveTo>
                <a:lnTo>
                  <a:pt x="58" y="10"/>
                </a:lnTo>
                <a:lnTo>
                  <a:pt x="60" y="10"/>
                </a:lnTo>
                <a:lnTo>
                  <a:pt x="60" y="12"/>
                </a:lnTo>
                <a:lnTo>
                  <a:pt x="62" y="12"/>
                </a:lnTo>
                <a:lnTo>
                  <a:pt x="62" y="10"/>
                </a:lnTo>
                <a:lnTo>
                  <a:pt x="64" y="10"/>
                </a:lnTo>
                <a:lnTo>
                  <a:pt x="64" y="12"/>
                </a:lnTo>
                <a:lnTo>
                  <a:pt x="64" y="10"/>
                </a:lnTo>
                <a:lnTo>
                  <a:pt x="66" y="10"/>
                </a:lnTo>
                <a:lnTo>
                  <a:pt x="70" y="12"/>
                </a:lnTo>
                <a:lnTo>
                  <a:pt x="72" y="12"/>
                </a:lnTo>
                <a:lnTo>
                  <a:pt x="74" y="12"/>
                </a:lnTo>
                <a:lnTo>
                  <a:pt x="76" y="14"/>
                </a:lnTo>
                <a:lnTo>
                  <a:pt x="78" y="14"/>
                </a:lnTo>
                <a:lnTo>
                  <a:pt x="80" y="16"/>
                </a:lnTo>
                <a:lnTo>
                  <a:pt x="82" y="18"/>
                </a:lnTo>
                <a:lnTo>
                  <a:pt x="84" y="21"/>
                </a:lnTo>
                <a:lnTo>
                  <a:pt x="82" y="21"/>
                </a:lnTo>
                <a:lnTo>
                  <a:pt x="82" y="23"/>
                </a:lnTo>
                <a:lnTo>
                  <a:pt x="82" y="25"/>
                </a:lnTo>
                <a:lnTo>
                  <a:pt x="84" y="25"/>
                </a:lnTo>
                <a:lnTo>
                  <a:pt x="84" y="27"/>
                </a:lnTo>
                <a:lnTo>
                  <a:pt x="86" y="27"/>
                </a:lnTo>
                <a:lnTo>
                  <a:pt x="88" y="27"/>
                </a:lnTo>
                <a:lnTo>
                  <a:pt x="89" y="27"/>
                </a:lnTo>
                <a:lnTo>
                  <a:pt x="93" y="27"/>
                </a:lnTo>
                <a:lnTo>
                  <a:pt x="95" y="25"/>
                </a:lnTo>
                <a:lnTo>
                  <a:pt x="97" y="25"/>
                </a:lnTo>
                <a:lnTo>
                  <a:pt x="99" y="25"/>
                </a:lnTo>
                <a:lnTo>
                  <a:pt x="101" y="25"/>
                </a:lnTo>
                <a:lnTo>
                  <a:pt x="103" y="25"/>
                </a:lnTo>
                <a:lnTo>
                  <a:pt x="111" y="25"/>
                </a:lnTo>
                <a:lnTo>
                  <a:pt x="113" y="25"/>
                </a:lnTo>
                <a:lnTo>
                  <a:pt x="115" y="25"/>
                </a:lnTo>
                <a:lnTo>
                  <a:pt x="117" y="25"/>
                </a:lnTo>
                <a:lnTo>
                  <a:pt x="119" y="25"/>
                </a:lnTo>
                <a:lnTo>
                  <a:pt x="117" y="27"/>
                </a:lnTo>
                <a:lnTo>
                  <a:pt x="119" y="27"/>
                </a:lnTo>
                <a:lnTo>
                  <a:pt x="121" y="29"/>
                </a:lnTo>
                <a:lnTo>
                  <a:pt x="122" y="31"/>
                </a:lnTo>
                <a:lnTo>
                  <a:pt x="124" y="31"/>
                </a:lnTo>
                <a:lnTo>
                  <a:pt x="126" y="31"/>
                </a:lnTo>
                <a:lnTo>
                  <a:pt x="128" y="33"/>
                </a:lnTo>
                <a:lnTo>
                  <a:pt x="130" y="33"/>
                </a:lnTo>
                <a:lnTo>
                  <a:pt x="134" y="33"/>
                </a:lnTo>
                <a:lnTo>
                  <a:pt x="138" y="33"/>
                </a:lnTo>
                <a:lnTo>
                  <a:pt x="140" y="33"/>
                </a:lnTo>
                <a:lnTo>
                  <a:pt x="140" y="31"/>
                </a:lnTo>
                <a:lnTo>
                  <a:pt x="142" y="31"/>
                </a:lnTo>
                <a:lnTo>
                  <a:pt x="144" y="31"/>
                </a:lnTo>
                <a:lnTo>
                  <a:pt x="146" y="29"/>
                </a:lnTo>
                <a:lnTo>
                  <a:pt x="148" y="27"/>
                </a:lnTo>
                <a:lnTo>
                  <a:pt x="150" y="27"/>
                </a:lnTo>
                <a:lnTo>
                  <a:pt x="154" y="27"/>
                </a:lnTo>
                <a:lnTo>
                  <a:pt x="155" y="27"/>
                </a:lnTo>
                <a:lnTo>
                  <a:pt x="154" y="25"/>
                </a:lnTo>
                <a:lnTo>
                  <a:pt x="152" y="25"/>
                </a:lnTo>
                <a:lnTo>
                  <a:pt x="150" y="25"/>
                </a:lnTo>
                <a:lnTo>
                  <a:pt x="148" y="25"/>
                </a:lnTo>
                <a:lnTo>
                  <a:pt x="148" y="27"/>
                </a:lnTo>
                <a:lnTo>
                  <a:pt x="146" y="25"/>
                </a:lnTo>
                <a:lnTo>
                  <a:pt x="148" y="23"/>
                </a:lnTo>
                <a:lnTo>
                  <a:pt x="148" y="25"/>
                </a:lnTo>
                <a:lnTo>
                  <a:pt x="150" y="25"/>
                </a:lnTo>
                <a:lnTo>
                  <a:pt x="152" y="25"/>
                </a:lnTo>
                <a:lnTo>
                  <a:pt x="154" y="25"/>
                </a:lnTo>
                <a:lnTo>
                  <a:pt x="155" y="25"/>
                </a:lnTo>
                <a:lnTo>
                  <a:pt x="157" y="25"/>
                </a:lnTo>
                <a:lnTo>
                  <a:pt x="159" y="25"/>
                </a:lnTo>
                <a:lnTo>
                  <a:pt x="161" y="23"/>
                </a:lnTo>
                <a:lnTo>
                  <a:pt x="163" y="23"/>
                </a:lnTo>
                <a:lnTo>
                  <a:pt x="165" y="23"/>
                </a:lnTo>
                <a:lnTo>
                  <a:pt x="167" y="23"/>
                </a:lnTo>
                <a:lnTo>
                  <a:pt x="169" y="23"/>
                </a:lnTo>
                <a:lnTo>
                  <a:pt x="171" y="23"/>
                </a:lnTo>
                <a:lnTo>
                  <a:pt x="173" y="23"/>
                </a:lnTo>
                <a:lnTo>
                  <a:pt x="175" y="23"/>
                </a:lnTo>
                <a:lnTo>
                  <a:pt x="177" y="23"/>
                </a:lnTo>
                <a:lnTo>
                  <a:pt x="179" y="23"/>
                </a:lnTo>
                <a:lnTo>
                  <a:pt x="181" y="23"/>
                </a:lnTo>
                <a:lnTo>
                  <a:pt x="183" y="23"/>
                </a:lnTo>
                <a:lnTo>
                  <a:pt x="185" y="23"/>
                </a:lnTo>
                <a:lnTo>
                  <a:pt x="185" y="25"/>
                </a:lnTo>
                <a:lnTo>
                  <a:pt x="183" y="25"/>
                </a:lnTo>
                <a:lnTo>
                  <a:pt x="181" y="25"/>
                </a:lnTo>
                <a:lnTo>
                  <a:pt x="179" y="25"/>
                </a:lnTo>
                <a:lnTo>
                  <a:pt x="179" y="27"/>
                </a:lnTo>
                <a:lnTo>
                  <a:pt x="177" y="27"/>
                </a:lnTo>
                <a:lnTo>
                  <a:pt x="175" y="25"/>
                </a:lnTo>
                <a:lnTo>
                  <a:pt x="173" y="25"/>
                </a:lnTo>
                <a:lnTo>
                  <a:pt x="169" y="25"/>
                </a:lnTo>
                <a:lnTo>
                  <a:pt x="169" y="27"/>
                </a:lnTo>
                <a:lnTo>
                  <a:pt x="167" y="27"/>
                </a:lnTo>
                <a:lnTo>
                  <a:pt x="169" y="27"/>
                </a:lnTo>
                <a:lnTo>
                  <a:pt x="169" y="29"/>
                </a:lnTo>
                <a:lnTo>
                  <a:pt x="169" y="27"/>
                </a:lnTo>
                <a:lnTo>
                  <a:pt x="167" y="29"/>
                </a:lnTo>
                <a:lnTo>
                  <a:pt x="167" y="31"/>
                </a:lnTo>
                <a:lnTo>
                  <a:pt x="169" y="31"/>
                </a:lnTo>
                <a:lnTo>
                  <a:pt x="169" y="29"/>
                </a:lnTo>
                <a:lnTo>
                  <a:pt x="167" y="29"/>
                </a:lnTo>
                <a:lnTo>
                  <a:pt x="169" y="29"/>
                </a:lnTo>
                <a:lnTo>
                  <a:pt x="171" y="29"/>
                </a:lnTo>
                <a:lnTo>
                  <a:pt x="173" y="29"/>
                </a:lnTo>
                <a:lnTo>
                  <a:pt x="173" y="31"/>
                </a:lnTo>
                <a:lnTo>
                  <a:pt x="173" y="33"/>
                </a:lnTo>
                <a:lnTo>
                  <a:pt x="171" y="33"/>
                </a:lnTo>
                <a:lnTo>
                  <a:pt x="171" y="35"/>
                </a:lnTo>
                <a:lnTo>
                  <a:pt x="169" y="35"/>
                </a:lnTo>
                <a:lnTo>
                  <a:pt x="169" y="33"/>
                </a:lnTo>
                <a:lnTo>
                  <a:pt x="167" y="33"/>
                </a:lnTo>
                <a:lnTo>
                  <a:pt x="169" y="33"/>
                </a:lnTo>
                <a:lnTo>
                  <a:pt x="169" y="35"/>
                </a:lnTo>
                <a:lnTo>
                  <a:pt x="171" y="35"/>
                </a:lnTo>
                <a:lnTo>
                  <a:pt x="173" y="35"/>
                </a:lnTo>
                <a:lnTo>
                  <a:pt x="173" y="33"/>
                </a:lnTo>
                <a:lnTo>
                  <a:pt x="173" y="31"/>
                </a:lnTo>
                <a:lnTo>
                  <a:pt x="175" y="31"/>
                </a:lnTo>
                <a:lnTo>
                  <a:pt x="175" y="33"/>
                </a:lnTo>
                <a:lnTo>
                  <a:pt x="177" y="35"/>
                </a:lnTo>
                <a:lnTo>
                  <a:pt x="177" y="37"/>
                </a:lnTo>
                <a:lnTo>
                  <a:pt x="179" y="39"/>
                </a:lnTo>
                <a:lnTo>
                  <a:pt x="179" y="37"/>
                </a:lnTo>
                <a:lnTo>
                  <a:pt x="179" y="35"/>
                </a:lnTo>
                <a:lnTo>
                  <a:pt x="181" y="37"/>
                </a:lnTo>
                <a:lnTo>
                  <a:pt x="181" y="39"/>
                </a:lnTo>
                <a:lnTo>
                  <a:pt x="181" y="41"/>
                </a:lnTo>
                <a:lnTo>
                  <a:pt x="181" y="39"/>
                </a:lnTo>
                <a:lnTo>
                  <a:pt x="181" y="37"/>
                </a:lnTo>
                <a:lnTo>
                  <a:pt x="183" y="37"/>
                </a:lnTo>
                <a:lnTo>
                  <a:pt x="181" y="37"/>
                </a:lnTo>
                <a:lnTo>
                  <a:pt x="181" y="35"/>
                </a:lnTo>
                <a:lnTo>
                  <a:pt x="179" y="35"/>
                </a:lnTo>
                <a:lnTo>
                  <a:pt x="181" y="35"/>
                </a:lnTo>
                <a:lnTo>
                  <a:pt x="183" y="35"/>
                </a:lnTo>
                <a:lnTo>
                  <a:pt x="185" y="37"/>
                </a:lnTo>
                <a:lnTo>
                  <a:pt x="187" y="39"/>
                </a:lnTo>
                <a:lnTo>
                  <a:pt x="189" y="41"/>
                </a:lnTo>
                <a:lnTo>
                  <a:pt x="189" y="39"/>
                </a:lnTo>
                <a:lnTo>
                  <a:pt x="187" y="39"/>
                </a:lnTo>
                <a:lnTo>
                  <a:pt x="187" y="37"/>
                </a:lnTo>
                <a:lnTo>
                  <a:pt x="189" y="39"/>
                </a:lnTo>
                <a:lnTo>
                  <a:pt x="190" y="39"/>
                </a:lnTo>
                <a:lnTo>
                  <a:pt x="190" y="37"/>
                </a:lnTo>
                <a:lnTo>
                  <a:pt x="189" y="37"/>
                </a:lnTo>
                <a:lnTo>
                  <a:pt x="190" y="37"/>
                </a:lnTo>
                <a:lnTo>
                  <a:pt x="192" y="37"/>
                </a:lnTo>
                <a:lnTo>
                  <a:pt x="192" y="39"/>
                </a:lnTo>
                <a:lnTo>
                  <a:pt x="192" y="41"/>
                </a:lnTo>
                <a:lnTo>
                  <a:pt x="196" y="41"/>
                </a:lnTo>
                <a:lnTo>
                  <a:pt x="198" y="41"/>
                </a:lnTo>
                <a:lnTo>
                  <a:pt x="198" y="43"/>
                </a:lnTo>
                <a:lnTo>
                  <a:pt x="200" y="43"/>
                </a:lnTo>
                <a:lnTo>
                  <a:pt x="202" y="45"/>
                </a:lnTo>
                <a:lnTo>
                  <a:pt x="202" y="47"/>
                </a:lnTo>
                <a:lnTo>
                  <a:pt x="200" y="47"/>
                </a:lnTo>
                <a:lnTo>
                  <a:pt x="200" y="49"/>
                </a:lnTo>
                <a:lnTo>
                  <a:pt x="198" y="49"/>
                </a:lnTo>
                <a:lnTo>
                  <a:pt x="198" y="51"/>
                </a:lnTo>
                <a:lnTo>
                  <a:pt x="200" y="49"/>
                </a:lnTo>
                <a:lnTo>
                  <a:pt x="198" y="51"/>
                </a:lnTo>
                <a:lnTo>
                  <a:pt x="198" y="53"/>
                </a:lnTo>
                <a:lnTo>
                  <a:pt x="196" y="56"/>
                </a:lnTo>
                <a:lnTo>
                  <a:pt x="196" y="58"/>
                </a:lnTo>
                <a:lnTo>
                  <a:pt x="194" y="58"/>
                </a:lnTo>
                <a:lnTo>
                  <a:pt x="192" y="58"/>
                </a:lnTo>
                <a:lnTo>
                  <a:pt x="190" y="58"/>
                </a:lnTo>
                <a:lnTo>
                  <a:pt x="192" y="58"/>
                </a:lnTo>
                <a:lnTo>
                  <a:pt x="192" y="60"/>
                </a:lnTo>
                <a:lnTo>
                  <a:pt x="194" y="60"/>
                </a:lnTo>
                <a:lnTo>
                  <a:pt x="196" y="60"/>
                </a:lnTo>
                <a:lnTo>
                  <a:pt x="198" y="60"/>
                </a:lnTo>
                <a:lnTo>
                  <a:pt x="200" y="58"/>
                </a:lnTo>
                <a:lnTo>
                  <a:pt x="204" y="58"/>
                </a:lnTo>
                <a:lnTo>
                  <a:pt x="206" y="58"/>
                </a:lnTo>
                <a:lnTo>
                  <a:pt x="208" y="58"/>
                </a:lnTo>
                <a:lnTo>
                  <a:pt x="210" y="56"/>
                </a:lnTo>
                <a:lnTo>
                  <a:pt x="212" y="56"/>
                </a:lnTo>
                <a:lnTo>
                  <a:pt x="214" y="58"/>
                </a:lnTo>
                <a:lnTo>
                  <a:pt x="216" y="58"/>
                </a:lnTo>
                <a:lnTo>
                  <a:pt x="218" y="60"/>
                </a:lnTo>
                <a:lnTo>
                  <a:pt x="218" y="62"/>
                </a:lnTo>
                <a:lnTo>
                  <a:pt x="220" y="62"/>
                </a:lnTo>
                <a:lnTo>
                  <a:pt x="218" y="64"/>
                </a:lnTo>
                <a:lnTo>
                  <a:pt x="216" y="64"/>
                </a:lnTo>
                <a:lnTo>
                  <a:pt x="216" y="66"/>
                </a:lnTo>
                <a:lnTo>
                  <a:pt x="214" y="66"/>
                </a:lnTo>
                <a:lnTo>
                  <a:pt x="212" y="68"/>
                </a:lnTo>
                <a:lnTo>
                  <a:pt x="210" y="70"/>
                </a:lnTo>
                <a:lnTo>
                  <a:pt x="208" y="70"/>
                </a:lnTo>
                <a:lnTo>
                  <a:pt x="206" y="70"/>
                </a:lnTo>
                <a:lnTo>
                  <a:pt x="206" y="72"/>
                </a:lnTo>
                <a:lnTo>
                  <a:pt x="206" y="74"/>
                </a:lnTo>
                <a:lnTo>
                  <a:pt x="204" y="74"/>
                </a:lnTo>
                <a:lnTo>
                  <a:pt x="204" y="76"/>
                </a:lnTo>
                <a:lnTo>
                  <a:pt x="206" y="78"/>
                </a:lnTo>
                <a:lnTo>
                  <a:pt x="206" y="80"/>
                </a:lnTo>
                <a:lnTo>
                  <a:pt x="206" y="82"/>
                </a:lnTo>
                <a:lnTo>
                  <a:pt x="208" y="82"/>
                </a:lnTo>
                <a:lnTo>
                  <a:pt x="208" y="80"/>
                </a:lnTo>
                <a:lnTo>
                  <a:pt x="210" y="82"/>
                </a:lnTo>
                <a:lnTo>
                  <a:pt x="212" y="82"/>
                </a:lnTo>
                <a:lnTo>
                  <a:pt x="210" y="84"/>
                </a:lnTo>
                <a:lnTo>
                  <a:pt x="208" y="86"/>
                </a:lnTo>
                <a:lnTo>
                  <a:pt x="206" y="86"/>
                </a:lnTo>
                <a:lnTo>
                  <a:pt x="204" y="88"/>
                </a:lnTo>
                <a:lnTo>
                  <a:pt x="202" y="88"/>
                </a:lnTo>
                <a:lnTo>
                  <a:pt x="200" y="88"/>
                </a:lnTo>
                <a:lnTo>
                  <a:pt x="198" y="88"/>
                </a:lnTo>
                <a:lnTo>
                  <a:pt x="196" y="89"/>
                </a:lnTo>
                <a:lnTo>
                  <a:pt x="196" y="91"/>
                </a:lnTo>
                <a:lnTo>
                  <a:pt x="196" y="93"/>
                </a:lnTo>
                <a:lnTo>
                  <a:pt x="196" y="95"/>
                </a:lnTo>
                <a:lnTo>
                  <a:pt x="196" y="97"/>
                </a:lnTo>
                <a:lnTo>
                  <a:pt x="194" y="97"/>
                </a:lnTo>
                <a:lnTo>
                  <a:pt x="194" y="99"/>
                </a:lnTo>
                <a:lnTo>
                  <a:pt x="194" y="101"/>
                </a:lnTo>
                <a:lnTo>
                  <a:pt x="192" y="101"/>
                </a:lnTo>
                <a:lnTo>
                  <a:pt x="198" y="105"/>
                </a:lnTo>
                <a:lnTo>
                  <a:pt x="202" y="111"/>
                </a:lnTo>
                <a:lnTo>
                  <a:pt x="204" y="113"/>
                </a:lnTo>
                <a:lnTo>
                  <a:pt x="206" y="113"/>
                </a:lnTo>
                <a:lnTo>
                  <a:pt x="206" y="117"/>
                </a:lnTo>
                <a:lnTo>
                  <a:pt x="206" y="119"/>
                </a:lnTo>
                <a:lnTo>
                  <a:pt x="204" y="119"/>
                </a:lnTo>
                <a:lnTo>
                  <a:pt x="202" y="121"/>
                </a:lnTo>
                <a:lnTo>
                  <a:pt x="200" y="122"/>
                </a:lnTo>
                <a:lnTo>
                  <a:pt x="200" y="124"/>
                </a:lnTo>
                <a:lnTo>
                  <a:pt x="198" y="124"/>
                </a:lnTo>
                <a:lnTo>
                  <a:pt x="196" y="124"/>
                </a:lnTo>
                <a:lnTo>
                  <a:pt x="194" y="124"/>
                </a:lnTo>
                <a:lnTo>
                  <a:pt x="192" y="126"/>
                </a:lnTo>
                <a:lnTo>
                  <a:pt x="190" y="126"/>
                </a:lnTo>
                <a:lnTo>
                  <a:pt x="190" y="128"/>
                </a:lnTo>
                <a:lnTo>
                  <a:pt x="189" y="128"/>
                </a:lnTo>
                <a:lnTo>
                  <a:pt x="187" y="128"/>
                </a:lnTo>
                <a:lnTo>
                  <a:pt x="187" y="130"/>
                </a:lnTo>
                <a:lnTo>
                  <a:pt x="185" y="130"/>
                </a:lnTo>
                <a:lnTo>
                  <a:pt x="183" y="128"/>
                </a:lnTo>
                <a:lnTo>
                  <a:pt x="183" y="130"/>
                </a:lnTo>
                <a:lnTo>
                  <a:pt x="181" y="130"/>
                </a:lnTo>
                <a:lnTo>
                  <a:pt x="179" y="130"/>
                </a:lnTo>
                <a:lnTo>
                  <a:pt x="177" y="128"/>
                </a:lnTo>
                <a:lnTo>
                  <a:pt x="175" y="130"/>
                </a:lnTo>
                <a:lnTo>
                  <a:pt x="173" y="132"/>
                </a:lnTo>
                <a:lnTo>
                  <a:pt x="173" y="130"/>
                </a:lnTo>
                <a:lnTo>
                  <a:pt x="171" y="132"/>
                </a:lnTo>
                <a:lnTo>
                  <a:pt x="171" y="134"/>
                </a:lnTo>
                <a:lnTo>
                  <a:pt x="171" y="136"/>
                </a:lnTo>
                <a:lnTo>
                  <a:pt x="171" y="138"/>
                </a:lnTo>
                <a:lnTo>
                  <a:pt x="169" y="140"/>
                </a:lnTo>
                <a:lnTo>
                  <a:pt x="169" y="138"/>
                </a:lnTo>
                <a:lnTo>
                  <a:pt x="167" y="138"/>
                </a:lnTo>
                <a:lnTo>
                  <a:pt x="165" y="136"/>
                </a:lnTo>
                <a:lnTo>
                  <a:pt x="163" y="134"/>
                </a:lnTo>
                <a:lnTo>
                  <a:pt x="163" y="132"/>
                </a:lnTo>
                <a:lnTo>
                  <a:pt x="161" y="132"/>
                </a:lnTo>
                <a:lnTo>
                  <a:pt x="159" y="132"/>
                </a:lnTo>
                <a:lnTo>
                  <a:pt x="159" y="134"/>
                </a:lnTo>
                <a:lnTo>
                  <a:pt x="157" y="134"/>
                </a:lnTo>
                <a:lnTo>
                  <a:pt x="157" y="132"/>
                </a:lnTo>
                <a:lnTo>
                  <a:pt x="154" y="132"/>
                </a:lnTo>
                <a:lnTo>
                  <a:pt x="152" y="134"/>
                </a:lnTo>
                <a:lnTo>
                  <a:pt x="150" y="134"/>
                </a:lnTo>
                <a:lnTo>
                  <a:pt x="150" y="132"/>
                </a:lnTo>
                <a:lnTo>
                  <a:pt x="150" y="130"/>
                </a:lnTo>
                <a:lnTo>
                  <a:pt x="148" y="130"/>
                </a:lnTo>
                <a:lnTo>
                  <a:pt x="146" y="130"/>
                </a:lnTo>
                <a:lnTo>
                  <a:pt x="144" y="130"/>
                </a:lnTo>
                <a:lnTo>
                  <a:pt x="142" y="130"/>
                </a:lnTo>
                <a:lnTo>
                  <a:pt x="140" y="128"/>
                </a:lnTo>
                <a:lnTo>
                  <a:pt x="138" y="128"/>
                </a:lnTo>
                <a:lnTo>
                  <a:pt x="140" y="130"/>
                </a:lnTo>
                <a:lnTo>
                  <a:pt x="140" y="132"/>
                </a:lnTo>
                <a:lnTo>
                  <a:pt x="142" y="132"/>
                </a:lnTo>
                <a:lnTo>
                  <a:pt x="144" y="134"/>
                </a:lnTo>
                <a:lnTo>
                  <a:pt x="144" y="136"/>
                </a:lnTo>
                <a:lnTo>
                  <a:pt x="146" y="136"/>
                </a:lnTo>
                <a:lnTo>
                  <a:pt x="148" y="138"/>
                </a:lnTo>
                <a:lnTo>
                  <a:pt x="148" y="140"/>
                </a:lnTo>
                <a:lnTo>
                  <a:pt x="148" y="142"/>
                </a:lnTo>
                <a:lnTo>
                  <a:pt x="148" y="146"/>
                </a:lnTo>
                <a:lnTo>
                  <a:pt x="148" y="148"/>
                </a:lnTo>
                <a:lnTo>
                  <a:pt x="150" y="148"/>
                </a:lnTo>
                <a:lnTo>
                  <a:pt x="150" y="150"/>
                </a:lnTo>
                <a:lnTo>
                  <a:pt x="152" y="152"/>
                </a:lnTo>
                <a:lnTo>
                  <a:pt x="152" y="154"/>
                </a:lnTo>
                <a:lnTo>
                  <a:pt x="152" y="156"/>
                </a:lnTo>
                <a:lnTo>
                  <a:pt x="150" y="156"/>
                </a:lnTo>
                <a:lnTo>
                  <a:pt x="152" y="157"/>
                </a:lnTo>
                <a:lnTo>
                  <a:pt x="154" y="157"/>
                </a:lnTo>
                <a:lnTo>
                  <a:pt x="155" y="157"/>
                </a:lnTo>
                <a:lnTo>
                  <a:pt x="157" y="157"/>
                </a:lnTo>
                <a:lnTo>
                  <a:pt x="161" y="157"/>
                </a:lnTo>
                <a:lnTo>
                  <a:pt x="161" y="159"/>
                </a:lnTo>
                <a:lnTo>
                  <a:pt x="161" y="161"/>
                </a:lnTo>
                <a:lnTo>
                  <a:pt x="159" y="161"/>
                </a:lnTo>
                <a:lnTo>
                  <a:pt x="157" y="163"/>
                </a:lnTo>
                <a:lnTo>
                  <a:pt x="155" y="163"/>
                </a:lnTo>
                <a:lnTo>
                  <a:pt x="154" y="165"/>
                </a:lnTo>
                <a:lnTo>
                  <a:pt x="152" y="165"/>
                </a:lnTo>
                <a:lnTo>
                  <a:pt x="150" y="165"/>
                </a:lnTo>
                <a:lnTo>
                  <a:pt x="150" y="167"/>
                </a:lnTo>
                <a:lnTo>
                  <a:pt x="150" y="169"/>
                </a:lnTo>
                <a:lnTo>
                  <a:pt x="150" y="171"/>
                </a:lnTo>
                <a:lnTo>
                  <a:pt x="148" y="173"/>
                </a:lnTo>
                <a:lnTo>
                  <a:pt x="146" y="173"/>
                </a:lnTo>
                <a:lnTo>
                  <a:pt x="146" y="171"/>
                </a:lnTo>
                <a:lnTo>
                  <a:pt x="142" y="173"/>
                </a:lnTo>
                <a:lnTo>
                  <a:pt x="142" y="175"/>
                </a:lnTo>
                <a:lnTo>
                  <a:pt x="140" y="177"/>
                </a:lnTo>
                <a:lnTo>
                  <a:pt x="138" y="177"/>
                </a:lnTo>
                <a:lnTo>
                  <a:pt x="138" y="175"/>
                </a:lnTo>
                <a:lnTo>
                  <a:pt x="136" y="177"/>
                </a:lnTo>
                <a:lnTo>
                  <a:pt x="134" y="177"/>
                </a:lnTo>
                <a:lnTo>
                  <a:pt x="134" y="179"/>
                </a:lnTo>
                <a:lnTo>
                  <a:pt x="132" y="179"/>
                </a:lnTo>
                <a:lnTo>
                  <a:pt x="132" y="181"/>
                </a:lnTo>
                <a:lnTo>
                  <a:pt x="130" y="181"/>
                </a:lnTo>
                <a:lnTo>
                  <a:pt x="128" y="183"/>
                </a:lnTo>
                <a:lnTo>
                  <a:pt x="128" y="185"/>
                </a:lnTo>
                <a:lnTo>
                  <a:pt x="128" y="187"/>
                </a:lnTo>
                <a:lnTo>
                  <a:pt x="126" y="187"/>
                </a:lnTo>
                <a:lnTo>
                  <a:pt x="126" y="185"/>
                </a:lnTo>
                <a:lnTo>
                  <a:pt x="126" y="183"/>
                </a:lnTo>
                <a:lnTo>
                  <a:pt x="126" y="181"/>
                </a:lnTo>
                <a:lnTo>
                  <a:pt x="124" y="181"/>
                </a:lnTo>
                <a:lnTo>
                  <a:pt x="122" y="181"/>
                </a:lnTo>
                <a:lnTo>
                  <a:pt x="121" y="181"/>
                </a:lnTo>
                <a:lnTo>
                  <a:pt x="121" y="183"/>
                </a:lnTo>
                <a:lnTo>
                  <a:pt x="119" y="183"/>
                </a:lnTo>
                <a:lnTo>
                  <a:pt x="117" y="185"/>
                </a:lnTo>
                <a:lnTo>
                  <a:pt x="115" y="185"/>
                </a:lnTo>
                <a:lnTo>
                  <a:pt x="113" y="185"/>
                </a:lnTo>
                <a:lnTo>
                  <a:pt x="107" y="177"/>
                </a:lnTo>
                <a:lnTo>
                  <a:pt x="105" y="177"/>
                </a:lnTo>
                <a:lnTo>
                  <a:pt x="105" y="175"/>
                </a:lnTo>
                <a:lnTo>
                  <a:pt x="105" y="173"/>
                </a:lnTo>
                <a:lnTo>
                  <a:pt x="103" y="169"/>
                </a:lnTo>
                <a:lnTo>
                  <a:pt x="101" y="163"/>
                </a:lnTo>
                <a:lnTo>
                  <a:pt x="101" y="161"/>
                </a:lnTo>
                <a:lnTo>
                  <a:pt x="99" y="161"/>
                </a:lnTo>
                <a:lnTo>
                  <a:pt x="99" y="159"/>
                </a:lnTo>
                <a:lnTo>
                  <a:pt x="101" y="159"/>
                </a:lnTo>
                <a:lnTo>
                  <a:pt x="99" y="157"/>
                </a:lnTo>
                <a:lnTo>
                  <a:pt x="97" y="157"/>
                </a:lnTo>
                <a:lnTo>
                  <a:pt x="95" y="154"/>
                </a:lnTo>
                <a:lnTo>
                  <a:pt x="93" y="152"/>
                </a:lnTo>
                <a:lnTo>
                  <a:pt x="91" y="152"/>
                </a:lnTo>
                <a:lnTo>
                  <a:pt x="89" y="152"/>
                </a:lnTo>
                <a:lnTo>
                  <a:pt x="89" y="150"/>
                </a:lnTo>
                <a:lnTo>
                  <a:pt x="93" y="148"/>
                </a:lnTo>
                <a:lnTo>
                  <a:pt x="95" y="146"/>
                </a:lnTo>
                <a:lnTo>
                  <a:pt x="95" y="144"/>
                </a:lnTo>
                <a:lnTo>
                  <a:pt x="97" y="144"/>
                </a:lnTo>
                <a:lnTo>
                  <a:pt x="99" y="142"/>
                </a:lnTo>
                <a:lnTo>
                  <a:pt x="97" y="140"/>
                </a:lnTo>
                <a:lnTo>
                  <a:pt x="95" y="138"/>
                </a:lnTo>
                <a:lnTo>
                  <a:pt x="95" y="136"/>
                </a:lnTo>
                <a:lnTo>
                  <a:pt x="93" y="136"/>
                </a:lnTo>
                <a:lnTo>
                  <a:pt x="91" y="134"/>
                </a:lnTo>
                <a:lnTo>
                  <a:pt x="91" y="132"/>
                </a:lnTo>
                <a:lnTo>
                  <a:pt x="91" y="130"/>
                </a:lnTo>
                <a:lnTo>
                  <a:pt x="89" y="130"/>
                </a:lnTo>
                <a:lnTo>
                  <a:pt x="89" y="128"/>
                </a:lnTo>
                <a:lnTo>
                  <a:pt x="89" y="126"/>
                </a:lnTo>
                <a:lnTo>
                  <a:pt x="89" y="122"/>
                </a:lnTo>
                <a:lnTo>
                  <a:pt x="89" y="121"/>
                </a:lnTo>
                <a:lnTo>
                  <a:pt x="89" y="119"/>
                </a:lnTo>
                <a:lnTo>
                  <a:pt x="89" y="117"/>
                </a:lnTo>
                <a:lnTo>
                  <a:pt x="89" y="115"/>
                </a:lnTo>
                <a:lnTo>
                  <a:pt x="89" y="113"/>
                </a:lnTo>
                <a:lnTo>
                  <a:pt x="89" y="111"/>
                </a:lnTo>
                <a:lnTo>
                  <a:pt x="89" y="109"/>
                </a:lnTo>
                <a:lnTo>
                  <a:pt x="91" y="109"/>
                </a:lnTo>
                <a:lnTo>
                  <a:pt x="93" y="109"/>
                </a:lnTo>
                <a:lnTo>
                  <a:pt x="93" y="107"/>
                </a:lnTo>
                <a:lnTo>
                  <a:pt x="93" y="105"/>
                </a:lnTo>
                <a:lnTo>
                  <a:pt x="93" y="103"/>
                </a:lnTo>
                <a:lnTo>
                  <a:pt x="95" y="101"/>
                </a:lnTo>
                <a:lnTo>
                  <a:pt x="95" y="99"/>
                </a:lnTo>
                <a:lnTo>
                  <a:pt x="97" y="99"/>
                </a:lnTo>
                <a:lnTo>
                  <a:pt x="95" y="99"/>
                </a:lnTo>
                <a:lnTo>
                  <a:pt x="95" y="97"/>
                </a:lnTo>
                <a:lnTo>
                  <a:pt x="95" y="95"/>
                </a:lnTo>
                <a:lnTo>
                  <a:pt x="93" y="95"/>
                </a:lnTo>
                <a:lnTo>
                  <a:pt x="91" y="95"/>
                </a:lnTo>
                <a:lnTo>
                  <a:pt x="89" y="95"/>
                </a:lnTo>
                <a:lnTo>
                  <a:pt x="88" y="95"/>
                </a:lnTo>
                <a:lnTo>
                  <a:pt x="88" y="97"/>
                </a:lnTo>
                <a:lnTo>
                  <a:pt x="86" y="97"/>
                </a:lnTo>
                <a:lnTo>
                  <a:pt x="86" y="95"/>
                </a:lnTo>
                <a:lnTo>
                  <a:pt x="84" y="95"/>
                </a:lnTo>
                <a:lnTo>
                  <a:pt x="84" y="97"/>
                </a:lnTo>
                <a:lnTo>
                  <a:pt x="82" y="97"/>
                </a:lnTo>
                <a:lnTo>
                  <a:pt x="80" y="97"/>
                </a:lnTo>
                <a:lnTo>
                  <a:pt x="78" y="97"/>
                </a:lnTo>
                <a:lnTo>
                  <a:pt x="76" y="97"/>
                </a:lnTo>
                <a:lnTo>
                  <a:pt x="74" y="97"/>
                </a:lnTo>
                <a:lnTo>
                  <a:pt x="70" y="97"/>
                </a:lnTo>
                <a:lnTo>
                  <a:pt x="70" y="95"/>
                </a:lnTo>
                <a:lnTo>
                  <a:pt x="70" y="97"/>
                </a:lnTo>
                <a:lnTo>
                  <a:pt x="68" y="97"/>
                </a:lnTo>
                <a:lnTo>
                  <a:pt x="66" y="99"/>
                </a:lnTo>
                <a:lnTo>
                  <a:pt x="66" y="97"/>
                </a:lnTo>
                <a:lnTo>
                  <a:pt x="64" y="97"/>
                </a:lnTo>
                <a:lnTo>
                  <a:pt x="58" y="91"/>
                </a:lnTo>
                <a:lnTo>
                  <a:pt x="53" y="84"/>
                </a:lnTo>
                <a:lnTo>
                  <a:pt x="51" y="84"/>
                </a:lnTo>
                <a:lnTo>
                  <a:pt x="49" y="84"/>
                </a:lnTo>
                <a:lnTo>
                  <a:pt x="47" y="84"/>
                </a:lnTo>
                <a:lnTo>
                  <a:pt x="47" y="82"/>
                </a:lnTo>
                <a:lnTo>
                  <a:pt x="43" y="82"/>
                </a:lnTo>
                <a:lnTo>
                  <a:pt x="41" y="82"/>
                </a:lnTo>
                <a:lnTo>
                  <a:pt x="41" y="84"/>
                </a:lnTo>
                <a:lnTo>
                  <a:pt x="39" y="84"/>
                </a:lnTo>
                <a:lnTo>
                  <a:pt x="35" y="84"/>
                </a:lnTo>
                <a:lnTo>
                  <a:pt x="33" y="84"/>
                </a:lnTo>
                <a:lnTo>
                  <a:pt x="31" y="84"/>
                </a:lnTo>
                <a:lnTo>
                  <a:pt x="29" y="84"/>
                </a:lnTo>
                <a:lnTo>
                  <a:pt x="29" y="82"/>
                </a:lnTo>
                <a:lnTo>
                  <a:pt x="27" y="84"/>
                </a:lnTo>
                <a:lnTo>
                  <a:pt x="25" y="84"/>
                </a:lnTo>
                <a:lnTo>
                  <a:pt x="23" y="84"/>
                </a:lnTo>
                <a:lnTo>
                  <a:pt x="21" y="82"/>
                </a:lnTo>
                <a:lnTo>
                  <a:pt x="20" y="82"/>
                </a:lnTo>
                <a:lnTo>
                  <a:pt x="20" y="80"/>
                </a:lnTo>
                <a:lnTo>
                  <a:pt x="20" y="78"/>
                </a:lnTo>
                <a:lnTo>
                  <a:pt x="18" y="78"/>
                </a:lnTo>
                <a:lnTo>
                  <a:pt x="16" y="78"/>
                </a:lnTo>
                <a:lnTo>
                  <a:pt x="16" y="76"/>
                </a:lnTo>
                <a:lnTo>
                  <a:pt x="16" y="74"/>
                </a:lnTo>
                <a:lnTo>
                  <a:pt x="16" y="68"/>
                </a:lnTo>
                <a:lnTo>
                  <a:pt x="16" y="66"/>
                </a:lnTo>
                <a:lnTo>
                  <a:pt x="18" y="66"/>
                </a:lnTo>
                <a:lnTo>
                  <a:pt x="18" y="64"/>
                </a:lnTo>
                <a:lnTo>
                  <a:pt x="16" y="62"/>
                </a:lnTo>
                <a:lnTo>
                  <a:pt x="16" y="60"/>
                </a:lnTo>
                <a:lnTo>
                  <a:pt x="12" y="56"/>
                </a:lnTo>
                <a:lnTo>
                  <a:pt x="12" y="53"/>
                </a:lnTo>
                <a:lnTo>
                  <a:pt x="10" y="51"/>
                </a:lnTo>
                <a:lnTo>
                  <a:pt x="8" y="49"/>
                </a:lnTo>
                <a:lnTo>
                  <a:pt x="6" y="47"/>
                </a:lnTo>
                <a:lnTo>
                  <a:pt x="4" y="47"/>
                </a:lnTo>
                <a:lnTo>
                  <a:pt x="4" y="49"/>
                </a:lnTo>
                <a:lnTo>
                  <a:pt x="2" y="49"/>
                </a:lnTo>
                <a:lnTo>
                  <a:pt x="0" y="49"/>
                </a:lnTo>
                <a:lnTo>
                  <a:pt x="0" y="47"/>
                </a:lnTo>
                <a:lnTo>
                  <a:pt x="2" y="45"/>
                </a:lnTo>
                <a:lnTo>
                  <a:pt x="4" y="43"/>
                </a:lnTo>
                <a:lnTo>
                  <a:pt x="6" y="41"/>
                </a:lnTo>
                <a:lnTo>
                  <a:pt x="6" y="39"/>
                </a:lnTo>
                <a:lnTo>
                  <a:pt x="6" y="37"/>
                </a:lnTo>
                <a:lnTo>
                  <a:pt x="8" y="35"/>
                </a:lnTo>
                <a:lnTo>
                  <a:pt x="8" y="33"/>
                </a:lnTo>
                <a:lnTo>
                  <a:pt x="8" y="29"/>
                </a:lnTo>
                <a:lnTo>
                  <a:pt x="8" y="27"/>
                </a:lnTo>
                <a:lnTo>
                  <a:pt x="10" y="25"/>
                </a:lnTo>
                <a:lnTo>
                  <a:pt x="12" y="23"/>
                </a:lnTo>
                <a:lnTo>
                  <a:pt x="12" y="20"/>
                </a:lnTo>
                <a:lnTo>
                  <a:pt x="14" y="18"/>
                </a:lnTo>
                <a:lnTo>
                  <a:pt x="16" y="18"/>
                </a:lnTo>
                <a:lnTo>
                  <a:pt x="16" y="16"/>
                </a:lnTo>
                <a:lnTo>
                  <a:pt x="18" y="16"/>
                </a:lnTo>
                <a:lnTo>
                  <a:pt x="20" y="16"/>
                </a:lnTo>
                <a:lnTo>
                  <a:pt x="21" y="10"/>
                </a:lnTo>
                <a:lnTo>
                  <a:pt x="23" y="8"/>
                </a:lnTo>
                <a:lnTo>
                  <a:pt x="27" y="8"/>
                </a:lnTo>
                <a:lnTo>
                  <a:pt x="29" y="6"/>
                </a:lnTo>
                <a:lnTo>
                  <a:pt x="31" y="6"/>
                </a:lnTo>
                <a:lnTo>
                  <a:pt x="33" y="6"/>
                </a:lnTo>
                <a:lnTo>
                  <a:pt x="33" y="4"/>
                </a:lnTo>
                <a:lnTo>
                  <a:pt x="33" y="6"/>
                </a:lnTo>
                <a:lnTo>
                  <a:pt x="31" y="8"/>
                </a:lnTo>
                <a:lnTo>
                  <a:pt x="29" y="8"/>
                </a:lnTo>
                <a:lnTo>
                  <a:pt x="27" y="8"/>
                </a:lnTo>
                <a:lnTo>
                  <a:pt x="25" y="8"/>
                </a:lnTo>
                <a:lnTo>
                  <a:pt x="23" y="10"/>
                </a:lnTo>
                <a:lnTo>
                  <a:pt x="23" y="12"/>
                </a:lnTo>
                <a:lnTo>
                  <a:pt x="23" y="14"/>
                </a:lnTo>
                <a:lnTo>
                  <a:pt x="25" y="16"/>
                </a:lnTo>
                <a:lnTo>
                  <a:pt x="25" y="18"/>
                </a:lnTo>
                <a:lnTo>
                  <a:pt x="27" y="18"/>
                </a:lnTo>
                <a:lnTo>
                  <a:pt x="27" y="21"/>
                </a:lnTo>
                <a:lnTo>
                  <a:pt x="29" y="23"/>
                </a:lnTo>
                <a:lnTo>
                  <a:pt x="29" y="27"/>
                </a:lnTo>
                <a:lnTo>
                  <a:pt x="27" y="27"/>
                </a:lnTo>
                <a:lnTo>
                  <a:pt x="27" y="29"/>
                </a:lnTo>
                <a:lnTo>
                  <a:pt x="25" y="29"/>
                </a:lnTo>
                <a:lnTo>
                  <a:pt x="25" y="31"/>
                </a:lnTo>
                <a:lnTo>
                  <a:pt x="23" y="33"/>
                </a:lnTo>
                <a:lnTo>
                  <a:pt x="21" y="37"/>
                </a:lnTo>
                <a:lnTo>
                  <a:pt x="21" y="39"/>
                </a:lnTo>
                <a:lnTo>
                  <a:pt x="23" y="41"/>
                </a:lnTo>
                <a:lnTo>
                  <a:pt x="23" y="43"/>
                </a:lnTo>
                <a:lnTo>
                  <a:pt x="27" y="45"/>
                </a:lnTo>
                <a:lnTo>
                  <a:pt x="27" y="47"/>
                </a:lnTo>
                <a:lnTo>
                  <a:pt x="27" y="49"/>
                </a:lnTo>
                <a:lnTo>
                  <a:pt x="27" y="51"/>
                </a:lnTo>
                <a:lnTo>
                  <a:pt x="29" y="51"/>
                </a:lnTo>
                <a:lnTo>
                  <a:pt x="31" y="51"/>
                </a:lnTo>
                <a:lnTo>
                  <a:pt x="33" y="49"/>
                </a:lnTo>
                <a:lnTo>
                  <a:pt x="35" y="49"/>
                </a:lnTo>
                <a:lnTo>
                  <a:pt x="35" y="47"/>
                </a:lnTo>
                <a:lnTo>
                  <a:pt x="37" y="47"/>
                </a:lnTo>
                <a:lnTo>
                  <a:pt x="37" y="45"/>
                </a:lnTo>
                <a:lnTo>
                  <a:pt x="37" y="43"/>
                </a:lnTo>
                <a:lnTo>
                  <a:pt x="37" y="41"/>
                </a:lnTo>
                <a:lnTo>
                  <a:pt x="37" y="39"/>
                </a:lnTo>
                <a:lnTo>
                  <a:pt x="37" y="37"/>
                </a:lnTo>
                <a:lnTo>
                  <a:pt x="37" y="35"/>
                </a:lnTo>
                <a:lnTo>
                  <a:pt x="35" y="33"/>
                </a:lnTo>
                <a:lnTo>
                  <a:pt x="33" y="33"/>
                </a:lnTo>
                <a:lnTo>
                  <a:pt x="33" y="31"/>
                </a:lnTo>
                <a:lnTo>
                  <a:pt x="31" y="29"/>
                </a:lnTo>
                <a:lnTo>
                  <a:pt x="31" y="27"/>
                </a:lnTo>
                <a:lnTo>
                  <a:pt x="29" y="25"/>
                </a:lnTo>
                <a:lnTo>
                  <a:pt x="31" y="23"/>
                </a:lnTo>
                <a:lnTo>
                  <a:pt x="31" y="21"/>
                </a:lnTo>
                <a:lnTo>
                  <a:pt x="31" y="20"/>
                </a:lnTo>
                <a:lnTo>
                  <a:pt x="33" y="20"/>
                </a:lnTo>
                <a:lnTo>
                  <a:pt x="35" y="20"/>
                </a:lnTo>
                <a:lnTo>
                  <a:pt x="35" y="18"/>
                </a:lnTo>
                <a:lnTo>
                  <a:pt x="37" y="18"/>
                </a:lnTo>
                <a:lnTo>
                  <a:pt x="39" y="18"/>
                </a:lnTo>
                <a:lnTo>
                  <a:pt x="39" y="16"/>
                </a:lnTo>
                <a:lnTo>
                  <a:pt x="41" y="16"/>
                </a:lnTo>
                <a:lnTo>
                  <a:pt x="43" y="16"/>
                </a:lnTo>
                <a:lnTo>
                  <a:pt x="45" y="16"/>
                </a:lnTo>
                <a:lnTo>
                  <a:pt x="47" y="16"/>
                </a:lnTo>
                <a:lnTo>
                  <a:pt x="47" y="14"/>
                </a:lnTo>
                <a:lnTo>
                  <a:pt x="49" y="14"/>
                </a:lnTo>
                <a:lnTo>
                  <a:pt x="51" y="14"/>
                </a:lnTo>
                <a:lnTo>
                  <a:pt x="53" y="12"/>
                </a:lnTo>
                <a:lnTo>
                  <a:pt x="54" y="12"/>
                </a:lnTo>
                <a:lnTo>
                  <a:pt x="54" y="10"/>
                </a:lnTo>
                <a:lnTo>
                  <a:pt x="56" y="12"/>
                </a:lnTo>
                <a:lnTo>
                  <a:pt x="58" y="12"/>
                </a:lnTo>
                <a:lnTo>
                  <a:pt x="58" y="10"/>
                </a:lnTo>
                <a:lnTo>
                  <a:pt x="58" y="8"/>
                </a:lnTo>
                <a:lnTo>
                  <a:pt x="56" y="8"/>
                </a:lnTo>
                <a:lnTo>
                  <a:pt x="54" y="8"/>
                </a:lnTo>
                <a:lnTo>
                  <a:pt x="53" y="10"/>
                </a:lnTo>
                <a:lnTo>
                  <a:pt x="51" y="10"/>
                </a:lnTo>
                <a:lnTo>
                  <a:pt x="51" y="8"/>
                </a:lnTo>
                <a:lnTo>
                  <a:pt x="51" y="6"/>
                </a:lnTo>
                <a:lnTo>
                  <a:pt x="51" y="4"/>
                </a:lnTo>
                <a:lnTo>
                  <a:pt x="51" y="2"/>
                </a:lnTo>
                <a:lnTo>
                  <a:pt x="53" y="0"/>
                </a:lnTo>
                <a:lnTo>
                  <a:pt x="54" y="0"/>
                </a:lnTo>
                <a:lnTo>
                  <a:pt x="56" y="0"/>
                </a:lnTo>
                <a:lnTo>
                  <a:pt x="56" y="2"/>
                </a:lnTo>
                <a:lnTo>
                  <a:pt x="58" y="2"/>
                </a:lnTo>
                <a:lnTo>
                  <a:pt x="58" y="4"/>
                </a:lnTo>
                <a:lnTo>
                  <a:pt x="58" y="6"/>
                </a:lnTo>
                <a:lnTo>
                  <a:pt x="58" y="8"/>
                </a:lnTo>
                <a:close/>
                <a:moveTo>
                  <a:pt x="154" y="18"/>
                </a:moveTo>
                <a:lnTo>
                  <a:pt x="154" y="20"/>
                </a:lnTo>
                <a:lnTo>
                  <a:pt x="152" y="21"/>
                </a:lnTo>
                <a:lnTo>
                  <a:pt x="150" y="21"/>
                </a:lnTo>
                <a:lnTo>
                  <a:pt x="150" y="20"/>
                </a:lnTo>
                <a:lnTo>
                  <a:pt x="148" y="20"/>
                </a:lnTo>
                <a:lnTo>
                  <a:pt x="146" y="20"/>
                </a:lnTo>
                <a:lnTo>
                  <a:pt x="144" y="20"/>
                </a:lnTo>
                <a:lnTo>
                  <a:pt x="146" y="18"/>
                </a:lnTo>
                <a:lnTo>
                  <a:pt x="148" y="18"/>
                </a:lnTo>
                <a:lnTo>
                  <a:pt x="150" y="20"/>
                </a:lnTo>
                <a:lnTo>
                  <a:pt x="152" y="20"/>
                </a:lnTo>
                <a:lnTo>
                  <a:pt x="152" y="18"/>
                </a:lnTo>
                <a:lnTo>
                  <a:pt x="154" y="16"/>
                </a:lnTo>
                <a:lnTo>
                  <a:pt x="154" y="18"/>
                </a:lnTo>
                <a:close/>
                <a:moveTo>
                  <a:pt x="200" y="56"/>
                </a:moveTo>
                <a:lnTo>
                  <a:pt x="198" y="56"/>
                </a:lnTo>
                <a:lnTo>
                  <a:pt x="196" y="56"/>
                </a:lnTo>
                <a:lnTo>
                  <a:pt x="198" y="55"/>
                </a:lnTo>
                <a:lnTo>
                  <a:pt x="200" y="55"/>
                </a:lnTo>
                <a:lnTo>
                  <a:pt x="202" y="55"/>
                </a:lnTo>
                <a:lnTo>
                  <a:pt x="200" y="55"/>
                </a:lnTo>
                <a:lnTo>
                  <a:pt x="200" y="56"/>
                </a:lnTo>
                <a:close/>
                <a:moveTo>
                  <a:pt x="196" y="60"/>
                </a:moveTo>
                <a:lnTo>
                  <a:pt x="194" y="60"/>
                </a:lnTo>
                <a:lnTo>
                  <a:pt x="192" y="60"/>
                </a:lnTo>
                <a:lnTo>
                  <a:pt x="192" y="58"/>
                </a:lnTo>
                <a:lnTo>
                  <a:pt x="190" y="58"/>
                </a:lnTo>
                <a:lnTo>
                  <a:pt x="192" y="58"/>
                </a:lnTo>
                <a:lnTo>
                  <a:pt x="194" y="58"/>
                </a:lnTo>
                <a:lnTo>
                  <a:pt x="196" y="60"/>
                </a:lnTo>
                <a:close/>
                <a:moveTo>
                  <a:pt x="200" y="58"/>
                </a:moveTo>
                <a:lnTo>
                  <a:pt x="198" y="58"/>
                </a:lnTo>
                <a:lnTo>
                  <a:pt x="196" y="58"/>
                </a:lnTo>
                <a:lnTo>
                  <a:pt x="194" y="58"/>
                </a:lnTo>
                <a:lnTo>
                  <a:pt x="196" y="58"/>
                </a:lnTo>
                <a:lnTo>
                  <a:pt x="198" y="58"/>
                </a:lnTo>
                <a:lnTo>
                  <a:pt x="200" y="58"/>
                </a:lnTo>
                <a:close/>
                <a:moveTo>
                  <a:pt x="198" y="55"/>
                </a:moveTo>
                <a:lnTo>
                  <a:pt x="200" y="51"/>
                </a:lnTo>
                <a:lnTo>
                  <a:pt x="202" y="51"/>
                </a:lnTo>
                <a:lnTo>
                  <a:pt x="202" y="53"/>
                </a:lnTo>
                <a:lnTo>
                  <a:pt x="200" y="53"/>
                </a:lnTo>
                <a:lnTo>
                  <a:pt x="198" y="55"/>
                </a:lnTo>
                <a:close/>
                <a:moveTo>
                  <a:pt x="130" y="21"/>
                </a:moveTo>
                <a:lnTo>
                  <a:pt x="128" y="20"/>
                </a:lnTo>
                <a:lnTo>
                  <a:pt x="130" y="20"/>
                </a:lnTo>
                <a:lnTo>
                  <a:pt x="132" y="20"/>
                </a:lnTo>
                <a:lnTo>
                  <a:pt x="132" y="21"/>
                </a:lnTo>
                <a:lnTo>
                  <a:pt x="130" y="21"/>
                </a:lnTo>
                <a:close/>
                <a:moveTo>
                  <a:pt x="198" y="56"/>
                </a:moveTo>
                <a:lnTo>
                  <a:pt x="196" y="56"/>
                </a:lnTo>
                <a:lnTo>
                  <a:pt x="198" y="56"/>
                </a:lnTo>
                <a:lnTo>
                  <a:pt x="200" y="56"/>
                </a:lnTo>
                <a:lnTo>
                  <a:pt x="198" y="56"/>
                </a:lnTo>
                <a:close/>
                <a:moveTo>
                  <a:pt x="198" y="53"/>
                </a:moveTo>
                <a:lnTo>
                  <a:pt x="200" y="51"/>
                </a:lnTo>
                <a:lnTo>
                  <a:pt x="202" y="51"/>
                </a:lnTo>
                <a:lnTo>
                  <a:pt x="200" y="51"/>
                </a:lnTo>
                <a:lnTo>
                  <a:pt x="200" y="53"/>
                </a:lnTo>
                <a:lnTo>
                  <a:pt x="198" y="53"/>
                </a:lnTo>
                <a:close/>
                <a:moveTo>
                  <a:pt x="202" y="56"/>
                </a:moveTo>
                <a:lnTo>
                  <a:pt x="200" y="58"/>
                </a:lnTo>
                <a:lnTo>
                  <a:pt x="200" y="56"/>
                </a:lnTo>
                <a:lnTo>
                  <a:pt x="202" y="5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9" name="Vanuatu"/>
          <p:cNvSpPr>
            <a:spLocks noEditPoints="1"/>
          </p:cNvSpPr>
          <p:nvPr/>
        </p:nvSpPr>
        <p:spPr bwMode="auto">
          <a:xfrm>
            <a:off x="9186891" y="4881578"/>
            <a:ext cx="85725" cy="171451"/>
          </a:xfrm>
          <a:custGeom>
            <a:avLst/>
            <a:gdLst>
              <a:gd name="T0" fmla="*/ 8 w 54"/>
              <a:gd name="T1" fmla="*/ 21 h 108"/>
              <a:gd name="T2" fmla="*/ 9 w 54"/>
              <a:gd name="T3" fmla="*/ 23 h 108"/>
              <a:gd name="T4" fmla="*/ 11 w 54"/>
              <a:gd name="T5" fmla="*/ 29 h 108"/>
              <a:gd name="T6" fmla="*/ 8 w 54"/>
              <a:gd name="T7" fmla="*/ 31 h 108"/>
              <a:gd name="T8" fmla="*/ 2 w 54"/>
              <a:gd name="T9" fmla="*/ 29 h 108"/>
              <a:gd name="T10" fmla="*/ 2 w 54"/>
              <a:gd name="T11" fmla="*/ 19 h 108"/>
              <a:gd name="T12" fmla="*/ 2 w 54"/>
              <a:gd name="T13" fmla="*/ 17 h 108"/>
              <a:gd name="T14" fmla="*/ 6 w 54"/>
              <a:gd name="T15" fmla="*/ 21 h 108"/>
              <a:gd name="T16" fmla="*/ 21 w 54"/>
              <a:gd name="T17" fmla="*/ 42 h 108"/>
              <a:gd name="T18" fmla="*/ 19 w 54"/>
              <a:gd name="T19" fmla="*/ 46 h 108"/>
              <a:gd name="T20" fmla="*/ 15 w 54"/>
              <a:gd name="T21" fmla="*/ 42 h 108"/>
              <a:gd name="T22" fmla="*/ 11 w 54"/>
              <a:gd name="T23" fmla="*/ 41 h 108"/>
              <a:gd name="T24" fmla="*/ 11 w 54"/>
              <a:gd name="T25" fmla="*/ 37 h 108"/>
              <a:gd name="T26" fmla="*/ 15 w 54"/>
              <a:gd name="T27" fmla="*/ 39 h 108"/>
              <a:gd name="T28" fmla="*/ 33 w 54"/>
              <a:gd name="T29" fmla="*/ 68 h 108"/>
              <a:gd name="T30" fmla="*/ 29 w 54"/>
              <a:gd name="T31" fmla="*/ 66 h 108"/>
              <a:gd name="T32" fmla="*/ 27 w 54"/>
              <a:gd name="T33" fmla="*/ 66 h 108"/>
              <a:gd name="T34" fmla="*/ 31 w 54"/>
              <a:gd name="T35" fmla="*/ 64 h 108"/>
              <a:gd name="T36" fmla="*/ 43 w 54"/>
              <a:gd name="T37" fmla="*/ 87 h 108"/>
              <a:gd name="T38" fmla="*/ 41 w 54"/>
              <a:gd name="T39" fmla="*/ 81 h 108"/>
              <a:gd name="T40" fmla="*/ 43 w 54"/>
              <a:gd name="T41" fmla="*/ 83 h 108"/>
              <a:gd name="T42" fmla="*/ 46 w 54"/>
              <a:gd name="T43" fmla="*/ 85 h 108"/>
              <a:gd name="T44" fmla="*/ 44 w 54"/>
              <a:gd name="T45" fmla="*/ 87 h 108"/>
              <a:gd name="T46" fmla="*/ 29 w 54"/>
              <a:gd name="T47" fmla="*/ 42 h 108"/>
              <a:gd name="T48" fmla="*/ 27 w 54"/>
              <a:gd name="T49" fmla="*/ 42 h 108"/>
              <a:gd name="T50" fmla="*/ 23 w 54"/>
              <a:gd name="T51" fmla="*/ 42 h 108"/>
              <a:gd name="T52" fmla="*/ 27 w 54"/>
              <a:gd name="T53" fmla="*/ 41 h 108"/>
              <a:gd name="T54" fmla="*/ 27 w 54"/>
              <a:gd name="T55" fmla="*/ 41 h 108"/>
              <a:gd name="T56" fmla="*/ 44 w 54"/>
              <a:gd name="T57" fmla="*/ 97 h 108"/>
              <a:gd name="T58" fmla="*/ 44 w 54"/>
              <a:gd name="T59" fmla="*/ 93 h 108"/>
              <a:gd name="T60" fmla="*/ 27 w 54"/>
              <a:gd name="T61" fmla="*/ 39 h 108"/>
              <a:gd name="T62" fmla="*/ 27 w 54"/>
              <a:gd name="T63" fmla="*/ 35 h 108"/>
              <a:gd name="T64" fmla="*/ 27 w 54"/>
              <a:gd name="T65" fmla="*/ 31 h 108"/>
              <a:gd name="T66" fmla="*/ 29 w 54"/>
              <a:gd name="T67" fmla="*/ 35 h 108"/>
              <a:gd name="T68" fmla="*/ 29 w 54"/>
              <a:gd name="T69" fmla="*/ 37 h 108"/>
              <a:gd name="T70" fmla="*/ 19 w 54"/>
              <a:gd name="T71" fmla="*/ 29 h 108"/>
              <a:gd name="T72" fmla="*/ 23 w 54"/>
              <a:gd name="T73" fmla="*/ 25 h 108"/>
              <a:gd name="T74" fmla="*/ 21 w 54"/>
              <a:gd name="T75" fmla="*/ 29 h 108"/>
              <a:gd name="T76" fmla="*/ 33 w 54"/>
              <a:gd name="T77" fmla="*/ 50 h 108"/>
              <a:gd name="T78" fmla="*/ 29 w 54"/>
              <a:gd name="T79" fmla="*/ 50 h 108"/>
              <a:gd name="T80" fmla="*/ 27 w 54"/>
              <a:gd name="T81" fmla="*/ 50 h 108"/>
              <a:gd name="T82" fmla="*/ 29 w 54"/>
              <a:gd name="T83" fmla="*/ 48 h 108"/>
              <a:gd name="T84" fmla="*/ 15 w 54"/>
              <a:gd name="T85" fmla="*/ 7 h 108"/>
              <a:gd name="T86" fmla="*/ 17 w 54"/>
              <a:gd name="T87" fmla="*/ 9 h 108"/>
              <a:gd name="T88" fmla="*/ 27 w 54"/>
              <a:gd name="T89" fmla="*/ 27 h 108"/>
              <a:gd name="T90" fmla="*/ 27 w 54"/>
              <a:gd name="T91" fmla="*/ 19 h 108"/>
              <a:gd name="T92" fmla="*/ 15 w 54"/>
              <a:gd name="T93" fmla="*/ 4 h 108"/>
              <a:gd name="T94" fmla="*/ 15 w 54"/>
              <a:gd name="T95" fmla="*/ 0 h 108"/>
              <a:gd name="T96" fmla="*/ 17 w 54"/>
              <a:gd name="T97" fmla="*/ 2 h 108"/>
              <a:gd name="T98" fmla="*/ 11 w 54"/>
              <a:gd name="T99" fmla="*/ 33 h 108"/>
              <a:gd name="T100" fmla="*/ 9 w 54"/>
              <a:gd name="T101" fmla="*/ 31 h 108"/>
              <a:gd name="T102" fmla="*/ 11 w 54"/>
              <a:gd name="T103" fmla="*/ 33 h 108"/>
              <a:gd name="T104" fmla="*/ 52 w 54"/>
              <a:gd name="T105" fmla="*/ 108 h 108"/>
              <a:gd name="T106" fmla="*/ 54 w 54"/>
              <a:gd name="T107" fmla="*/ 107 h 108"/>
              <a:gd name="T108" fmla="*/ 54 w 54"/>
              <a:gd name="T109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4" h="108">
                <a:moveTo>
                  <a:pt x="6" y="23"/>
                </a:moveTo>
                <a:lnTo>
                  <a:pt x="6" y="23"/>
                </a:lnTo>
                <a:lnTo>
                  <a:pt x="8" y="23"/>
                </a:lnTo>
                <a:lnTo>
                  <a:pt x="8" y="23"/>
                </a:lnTo>
                <a:lnTo>
                  <a:pt x="8" y="23"/>
                </a:lnTo>
                <a:lnTo>
                  <a:pt x="8" y="21"/>
                </a:lnTo>
                <a:lnTo>
                  <a:pt x="8" y="21"/>
                </a:lnTo>
                <a:lnTo>
                  <a:pt x="8" y="19"/>
                </a:lnTo>
                <a:lnTo>
                  <a:pt x="9" y="19"/>
                </a:lnTo>
                <a:lnTo>
                  <a:pt x="9" y="21"/>
                </a:lnTo>
                <a:lnTo>
                  <a:pt x="9" y="23"/>
                </a:lnTo>
                <a:lnTo>
                  <a:pt x="9" y="23"/>
                </a:lnTo>
                <a:lnTo>
                  <a:pt x="9" y="23"/>
                </a:lnTo>
                <a:lnTo>
                  <a:pt x="9" y="23"/>
                </a:lnTo>
                <a:lnTo>
                  <a:pt x="11" y="25"/>
                </a:lnTo>
                <a:lnTo>
                  <a:pt x="11" y="25"/>
                </a:lnTo>
                <a:lnTo>
                  <a:pt x="11" y="25"/>
                </a:lnTo>
                <a:lnTo>
                  <a:pt x="11" y="27"/>
                </a:lnTo>
                <a:lnTo>
                  <a:pt x="11" y="27"/>
                </a:lnTo>
                <a:lnTo>
                  <a:pt x="11" y="29"/>
                </a:lnTo>
                <a:lnTo>
                  <a:pt x="11" y="29"/>
                </a:lnTo>
                <a:lnTo>
                  <a:pt x="11" y="29"/>
                </a:lnTo>
                <a:lnTo>
                  <a:pt x="11" y="29"/>
                </a:lnTo>
                <a:lnTo>
                  <a:pt x="11" y="29"/>
                </a:lnTo>
                <a:lnTo>
                  <a:pt x="9" y="31"/>
                </a:lnTo>
                <a:lnTo>
                  <a:pt x="9" y="31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6" y="31"/>
                </a:lnTo>
                <a:lnTo>
                  <a:pt x="6" y="33"/>
                </a:lnTo>
                <a:lnTo>
                  <a:pt x="6" y="33"/>
                </a:lnTo>
                <a:lnTo>
                  <a:pt x="6" y="33"/>
                </a:lnTo>
                <a:lnTo>
                  <a:pt x="4" y="33"/>
                </a:lnTo>
                <a:lnTo>
                  <a:pt x="2" y="29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5"/>
                </a:lnTo>
                <a:lnTo>
                  <a:pt x="4" y="25"/>
                </a:lnTo>
                <a:lnTo>
                  <a:pt x="2" y="21"/>
                </a:lnTo>
                <a:lnTo>
                  <a:pt x="2" y="19"/>
                </a:lnTo>
                <a:lnTo>
                  <a:pt x="0" y="19"/>
                </a:lnTo>
                <a:lnTo>
                  <a:pt x="0" y="19"/>
                </a:lnTo>
                <a:lnTo>
                  <a:pt x="2" y="17"/>
                </a:lnTo>
                <a:lnTo>
                  <a:pt x="2" y="15"/>
                </a:lnTo>
                <a:lnTo>
                  <a:pt x="2" y="15"/>
                </a:lnTo>
                <a:lnTo>
                  <a:pt x="2" y="15"/>
                </a:lnTo>
                <a:lnTo>
                  <a:pt x="2" y="17"/>
                </a:lnTo>
                <a:lnTo>
                  <a:pt x="4" y="17"/>
                </a:lnTo>
                <a:lnTo>
                  <a:pt x="4" y="17"/>
                </a:lnTo>
                <a:lnTo>
                  <a:pt x="4" y="17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6" y="21"/>
                </a:lnTo>
                <a:lnTo>
                  <a:pt x="6" y="23"/>
                </a:lnTo>
                <a:lnTo>
                  <a:pt x="6" y="23"/>
                </a:lnTo>
                <a:lnTo>
                  <a:pt x="6" y="23"/>
                </a:lnTo>
                <a:lnTo>
                  <a:pt x="6" y="23"/>
                </a:lnTo>
                <a:close/>
                <a:moveTo>
                  <a:pt x="15" y="39"/>
                </a:moveTo>
                <a:lnTo>
                  <a:pt x="19" y="42"/>
                </a:lnTo>
                <a:lnTo>
                  <a:pt x="21" y="42"/>
                </a:lnTo>
                <a:lnTo>
                  <a:pt x="21" y="44"/>
                </a:lnTo>
                <a:lnTo>
                  <a:pt x="21" y="44"/>
                </a:lnTo>
                <a:lnTo>
                  <a:pt x="21" y="46"/>
                </a:lnTo>
                <a:lnTo>
                  <a:pt x="19" y="46"/>
                </a:lnTo>
                <a:lnTo>
                  <a:pt x="19" y="46"/>
                </a:lnTo>
                <a:lnTo>
                  <a:pt x="19" y="46"/>
                </a:lnTo>
                <a:lnTo>
                  <a:pt x="19" y="46"/>
                </a:lnTo>
                <a:lnTo>
                  <a:pt x="17" y="46"/>
                </a:lnTo>
                <a:lnTo>
                  <a:pt x="15" y="48"/>
                </a:lnTo>
                <a:lnTo>
                  <a:pt x="15" y="46"/>
                </a:lnTo>
                <a:lnTo>
                  <a:pt x="15" y="46"/>
                </a:lnTo>
                <a:lnTo>
                  <a:pt x="15" y="46"/>
                </a:lnTo>
                <a:lnTo>
                  <a:pt x="13" y="42"/>
                </a:lnTo>
                <a:lnTo>
                  <a:pt x="15" y="42"/>
                </a:lnTo>
                <a:lnTo>
                  <a:pt x="15" y="41"/>
                </a:lnTo>
                <a:lnTo>
                  <a:pt x="13" y="41"/>
                </a:lnTo>
                <a:lnTo>
                  <a:pt x="13" y="41"/>
                </a:lnTo>
                <a:lnTo>
                  <a:pt x="13" y="41"/>
                </a:lnTo>
                <a:lnTo>
                  <a:pt x="13" y="41"/>
                </a:lnTo>
                <a:lnTo>
                  <a:pt x="11" y="41"/>
                </a:lnTo>
                <a:lnTo>
                  <a:pt x="11" y="41"/>
                </a:lnTo>
                <a:lnTo>
                  <a:pt x="11" y="41"/>
                </a:lnTo>
                <a:lnTo>
                  <a:pt x="11" y="41"/>
                </a:lnTo>
                <a:lnTo>
                  <a:pt x="11" y="39"/>
                </a:lnTo>
                <a:lnTo>
                  <a:pt x="11" y="39"/>
                </a:lnTo>
                <a:lnTo>
                  <a:pt x="11" y="39"/>
                </a:lnTo>
                <a:lnTo>
                  <a:pt x="11" y="39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5"/>
                </a:lnTo>
                <a:lnTo>
                  <a:pt x="11" y="35"/>
                </a:lnTo>
                <a:lnTo>
                  <a:pt x="11" y="35"/>
                </a:lnTo>
                <a:lnTo>
                  <a:pt x="13" y="37"/>
                </a:lnTo>
                <a:lnTo>
                  <a:pt x="15" y="39"/>
                </a:lnTo>
                <a:lnTo>
                  <a:pt x="15" y="39"/>
                </a:lnTo>
                <a:lnTo>
                  <a:pt x="15" y="39"/>
                </a:lnTo>
                <a:lnTo>
                  <a:pt x="15" y="39"/>
                </a:lnTo>
                <a:lnTo>
                  <a:pt x="15" y="39"/>
                </a:lnTo>
                <a:close/>
                <a:moveTo>
                  <a:pt x="33" y="66"/>
                </a:moveTo>
                <a:lnTo>
                  <a:pt x="33" y="66"/>
                </a:lnTo>
                <a:lnTo>
                  <a:pt x="33" y="68"/>
                </a:lnTo>
                <a:lnTo>
                  <a:pt x="33" y="68"/>
                </a:lnTo>
                <a:lnTo>
                  <a:pt x="33" y="68"/>
                </a:lnTo>
                <a:lnTo>
                  <a:pt x="33" y="68"/>
                </a:lnTo>
                <a:lnTo>
                  <a:pt x="31" y="68"/>
                </a:lnTo>
                <a:lnTo>
                  <a:pt x="31" y="68"/>
                </a:lnTo>
                <a:lnTo>
                  <a:pt x="31" y="68"/>
                </a:lnTo>
                <a:lnTo>
                  <a:pt x="29" y="66"/>
                </a:lnTo>
                <a:lnTo>
                  <a:pt x="29" y="66"/>
                </a:lnTo>
                <a:lnTo>
                  <a:pt x="29" y="66"/>
                </a:lnTo>
                <a:lnTo>
                  <a:pt x="29" y="66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9" y="64"/>
                </a:lnTo>
                <a:lnTo>
                  <a:pt x="29" y="64"/>
                </a:lnTo>
                <a:lnTo>
                  <a:pt x="29" y="64"/>
                </a:lnTo>
                <a:lnTo>
                  <a:pt x="31" y="64"/>
                </a:lnTo>
                <a:lnTo>
                  <a:pt x="31" y="64"/>
                </a:lnTo>
                <a:lnTo>
                  <a:pt x="33" y="66"/>
                </a:lnTo>
                <a:close/>
                <a:moveTo>
                  <a:pt x="44" y="87"/>
                </a:moveTo>
                <a:lnTo>
                  <a:pt x="44" y="87"/>
                </a:lnTo>
                <a:lnTo>
                  <a:pt x="44" y="87"/>
                </a:lnTo>
                <a:lnTo>
                  <a:pt x="43" y="87"/>
                </a:lnTo>
                <a:lnTo>
                  <a:pt x="43" y="87"/>
                </a:lnTo>
                <a:lnTo>
                  <a:pt x="41" y="85"/>
                </a:lnTo>
                <a:lnTo>
                  <a:pt x="41" y="85"/>
                </a:lnTo>
                <a:lnTo>
                  <a:pt x="41" y="85"/>
                </a:lnTo>
                <a:lnTo>
                  <a:pt x="41" y="81"/>
                </a:lnTo>
                <a:lnTo>
                  <a:pt x="41" y="81"/>
                </a:lnTo>
                <a:lnTo>
                  <a:pt x="41" y="81"/>
                </a:lnTo>
                <a:lnTo>
                  <a:pt x="41" y="81"/>
                </a:lnTo>
                <a:lnTo>
                  <a:pt x="41" y="81"/>
                </a:lnTo>
                <a:lnTo>
                  <a:pt x="41" y="81"/>
                </a:lnTo>
                <a:lnTo>
                  <a:pt x="43" y="81"/>
                </a:lnTo>
                <a:lnTo>
                  <a:pt x="43" y="81"/>
                </a:lnTo>
                <a:lnTo>
                  <a:pt x="43" y="81"/>
                </a:lnTo>
                <a:lnTo>
                  <a:pt x="43" y="81"/>
                </a:lnTo>
                <a:lnTo>
                  <a:pt x="43" y="83"/>
                </a:lnTo>
                <a:lnTo>
                  <a:pt x="44" y="83"/>
                </a:lnTo>
                <a:lnTo>
                  <a:pt x="44" y="83"/>
                </a:lnTo>
                <a:lnTo>
                  <a:pt x="44" y="85"/>
                </a:lnTo>
                <a:lnTo>
                  <a:pt x="44" y="85"/>
                </a:lnTo>
                <a:lnTo>
                  <a:pt x="44" y="85"/>
                </a:lnTo>
                <a:lnTo>
                  <a:pt x="44" y="85"/>
                </a:lnTo>
                <a:lnTo>
                  <a:pt x="46" y="85"/>
                </a:lnTo>
                <a:lnTo>
                  <a:pt x="46" y="85"/>
                </a:lnTo>
                <a:lnTo>
                  <a:pt x="46" y="85"/>
                </a:lnTo>
                <a:lnTo>
                  <a:pt x="46" y="85"/>
                </a:lnTo>
                <a:lnTo>
                  <a:pt x="46" y="85"/>
                </a:lnTo>
                <a:lnTo>
                  <a:pt x="46" y="87"/>
                </a:lnTo>
                <a:lnTo>
                  <a:pt x="46" y="87"/>
                </a:lnTo>
                <a:lnTo>
                  <a:pt x="44" y="87"/>
                </a:lnTo>
                <a:close/>
                <a:moveTo>
                  <a:pt x="27" y="41"/>
                </a:moveTo>
                <a:lnTo>
                  <a:pt x="29" y="42"/>
                </a:lnTo>
                <a:lnTo>
                  <a:pt x="29" y="42"/>
                </a:lnTo>
                <a:lnTo>
                  <a:pt x="29" y="42"/>
                </a:lnTo>
                <a:lnTo>
                  <a:pt x="29" y="42"/>
                </a:lnTo>
                <a:lnTo>
                  <a:pt x="29" y="42"/>
                </a:lnTo>
                <a:lnTo>
                  <a:pt x="29" y="42"/>
                </a:lnTo>
                <a:lnTo>
                  <a:pt x="29" y="42"/>
                </a:lnTo>
                <a:lnTo>
                  <a:pt x="29" y="42"/>
                </a:lnTo>
                <a:lnTo>
                  <a:pt x="29" y="44"/>
                </a:lnTo>
                <a:lnTo>
                  <a:pt x="29" y="44"/>
                </a:lnTo>
                <a:lnTo>
                  <a:pt x="29" y="42"/>
                </a:lnTo>
                <a:lnTo>
                  <a:pt x="27" y="42"/>
                </a:lnTo>
                <a:lnTo>
                  <a:pt x="27" y="42"/>
                </a:lnTo>
                <a:lnTo>
                  <a:pt x="27" y="44"/>
                </a:lnTo>
                <a:lnTo>
                  <a:pt x="27" y="42"/>
                </a:lnTo>
                <a:lnTo>
                  <a:pt x="25" y="42"/>
                </a:lnTo>
                <a:lnTo>
                  <a:pt x="25" y="42"/>
                </a:lnTo>
                <a:lnTo>
                  <a:pt x="25" y="42"/>
                </a:lnTo>
                <a:lnTo>
                  <a:pt x="23" y="42"/>
                </a:lnTo>
                <a:lnTo>
                  <a:pt x="23" y="42"/>
                </a:lnTo>
                <a:lnTo>
                  <a:pt x="23" y="41"/>
                </a:lnTo>
                <a:lnTo>
                  <a:pt x="25" y="41"/>
                </a:lnTo>
                <a:lnTo>
                  <a:pt x="25" y="41"/>
                </a:lnTo>
                <a:lnTo>
                  <a:pt x="25" y="41"/>
                </a:lnTo>
                <a:lnTo>
                  <a:pt x="25" y="41"/>
                </a:lnTo>
                <a:lnTo>
                  <a:pt x="27" y="41"/>
                </a:lnTo>
                <a:lnTo>
                  <a:pt x="27" y="41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41"/>
                </a:lnTo>
                <a:close/>
                <a:moveTo>
                  <a:pt x="48" y="97"/>
                </a:moveTo>
                <a:lnTo>
                  <a:pt x="48" y="99"/>
                </a:lnTo>
                <a:lnTo>
                  <a:pt x="46" y="99"/>
                </a:lnTo>
                <a:lnTo>
                  <a:pt x="46" y="99"/>
                </a:lnTo>
                <a:lnTo>
                  <a:pt x="46" y="99"/>
                </a:lnTo>
                <a:lnTo>
                  <a:pt x="44" y="97"/>
                </a:lnTo>
                <a:lnTo>
                  <a:pt x="44" y="97"/>
                </a:lnTo>
                <a:lnTo>
                  <a:pt x="44" y="95"/>
                </a:lnTo>
                <a:lnTo>
                  <a:pt x="44" y="95"/>
                </a:lnTo>
                <a:lnTo>
                  <a:pt x="44" y="95"/>
                </a:lnTo>
                <a:lnTo>
                  <a:pt x="44" y="93"/>
                </a:lnTo>
                <a:lnTo>
                  <a:pt x="44" y="93"/>
                </a:lnTo>
                <a:lnTo>
                  <a:pt x="44" y="93"/>
                </a:lnTo>
                <a:lnTo>
                  <a:pt x="44" y="93"/>
                </a:lnTo>
                <a:lnTo>
                  <a:pt x="46" y="93"/>
                </a:lnTo>
                <a:lnTo>
                  <a:pt x="46" y="93"/>
                </a:lnTo>
                <a:lnTo>
                  <a:pt x="46" y="95"/>
                </a:lnTo>
                <a:lnTo>
                  <a:pt x="48" y="97"/>
                </a:lnTo>
                <a:lnTo>
                  <a:pt x="48" y="97"/>
                </a:lnTo>
                <a:lnTo>
                  <a:pt x="48" y="97"/>
                </a:lnTo>
                <a:close/>
                <a:moveTo>
                  <a:pt x="27" y="39"/>
                </a:moveTo>
                <a:lnTo>
                  <a:pt x="27" y="39"/>
                </a:lnTo>
                <a:lnTo>
                  <a:pt x="27" y="37"/>
                </a:lnTo>
                <a:lnTo>
                  <a:pt x="27" y="37"/>
                </a:lnTo>
                <a:lnTo>
                  <a:pt x="27" y="35"/>
                </a:lnTo>
                <a:lnTo>
                  <a:pt x="27" y="35"/>
                </a:lnTo>
                <a:lnTo>
                  <a:pt x="27" y="35"/>
                </a:lnTo>
                <a:lnTo>
                  <a:pt x="27" y="35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7" y="31"/>
                </a:lnTo>
                <a:lnTo>
                  <a:pt x="27" y="29"/>
                </a:lnTo>
                <a:lnTo>
                  <a:pt x="27" y="29"/>
                </a:lnTo>
                <a:lnTo>
                  <a:pt x="27" y="31"/>
                </a:lnTo>
                <a:lnTo>
                  <a:pt x="27" y="31"/>
                </a:lnTo>
                <a:lnTo>
                  <a:pt x="27" y="31"/>
                </a:lnTo>
                <a:lnTo>
                  <a:pt x="27" y="31"/>
                </a:lnTo>
                <a:lnTo>
                  <a:pt x="27" y="31"/>
                </a:lnTo>
                <a:lnTo>
                  <a:pt x="29" y="33"/>
                </a:lnTo>
                <a:lnTo>
                  <a:pt x="29" y="33"/>
                </a:lnTo>
                <a:lnTo>
                  <a:pt x="29" y="35"/>
                </a:lnTo>
                <a:lnTo>
                  <a:pt x="29" y="35"/>
                </a:lnTo>
                <a:lnTo>
                  <a:pt x="29" y="35"/>
                </a:lnTo>
                <a:lnTo>
                  <a:pt x="29" y="35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7" y="39"/>
                </a:lnTo>
                <a:close/>
                <a:moveTo>
                  <a:pt x="21" y="29"/>
                </a:moveTo>
                <a:lnTo>
                  <a:pt x="21" y="29"/>
                </a:lnTo>
                <a:lnTo>
                  <a:pt x="19" y="29"/>
                </a:lnTo>
                <a:lnTo>
                  <a:pt x="19" y="29"/>
                </a:lnTo>
                <a:lnTo>
                  <a:pt x="19" y="29"/>
                </a:lnTo>
                <a:lnTo>
                  <a:pt x="19" y="29"/>
                </a:lnTo>
                <a:lnTo>
                  <a:pt x="19" y="27"/>
                </a:lnTo>
                <a:lnTo>
                  <a:pt x="21" y="27"/>
                </a:lnTo>
                <a:lnTo>
                  <a:pt x="21" y="27"/>
                </a:lnTo>
                <a:lnTo>
                  <a:pt x="21" y="27"/>
                </a:lnTo>
                <a:lnTo>
                  <a:pt x="23" y="25"/>
                </a:lnTo>
                <a:lnTo>
                  <a:pt x="23" y="25"/>
                </a:lnTo>
                <a:lnTo>
                  <a:pt x="23" y="25"/>
                </a:lnTo>
                <a:lnTo>
                  <a:pt x="25" y="25"/>
                </a:lnTo>
                <a:lnTo>
                  <a:pt x="25" y="27"/>
                </a:lnTo>
                <a:lnTo>
                  <a:pt x="25" y="27"/>
                </a:lnTo>
                <a:lnTo>
                  <a:pt x="23" y="29"/>
                </a:lnTo>
                <a:lnTo>
                  <a:pt x="23" y="29"/>
                </a:lnTo>
                <a:lnTo>
                  <a:pt x="23" y="29"/>
                </a:lnTo>
                <a:lnTo>
                  <a:pt x="21" y="29"/>
                </a:lnTo>
                <a:close/>
                <a:moveTo>
                  <a:pt x="31" y="50"/>
                </a:moveTo>
                <a:lnTo>
                  <a:pt x="31" y="50"/>
                </a:lnTo>
                <a:lnTo>
                  <a:pt x="31" y="50"/>
                </a:lnTo>
                <a:lnTo>
                  <a:pt x="31" y="50"/>
                </a:lnTo>
                <a:lnTo>
                  <a:pt x="31" y="50"/>
                </a:lnTo>
                <a:lnTo>
                  <a:pt x="31" y="50"/>
                </a:lnTo>
                <a:lnTo>
                  <a:pt x="33" y="50"/>
                </a:lnTo>
                <a:lnTo>
                  <a:pt x="33" y="52"/>
                </a:lnTo>
                <a:lnTo>
                  <a:pt x="33" y="52"/>
                </a:lnTo>
                <a:lnTo>
                  <a:pt x="31" y="50"/>
                </a:lnTo>
                <a:lnTo>
                  <a:pt x="31" y="50"/>
                </a:lnTo>
                <a:lnTo>
                  <a:pt x="29" y="50"/>
                </a:lnTo>
                <a:lnTo>
                  <a:pt x="29" y="50"/>
                </a:lnTo>
                <a:lnTo>
                  <a:pt x="29" y="50"/>
                </a:lnTo>
                <a:lnTo>
                  <a:pt x="29" y="50"/>
                </a:lnTo>
                <a:lnTo>
                  <a:pt x="29" y="50"/>
                </a:lnTo>
                <a:lnTo>
                  <a:pt x="29" y="52"/>
                </a:lnTo>
                <a:lnTo>
                  <a:pt x="29" y="52"/>
                </a:lnTo>
                <a:lnTo>
                  <a:pt x="27" y="50"/>
                </a:lnTo>
                <a:lnTo>
                  <a:pt x="27" y="50"/>
                </a:lnTo>
                <a:lnTo>
                  <a:pt x="27" y="50"/>
                </a:lnTo>
                <a:lnTo>
                  <a:pt x="27" y="50"/>
                </a:lnTo>
                <a:lnTo>
                  <a:pt x="27" y="48"/>
                </a:lnTo>
                <a:lnTo>
                  <a:pt x="27" y="48"/>
                </a:lnTo>
                <a:lnTo>
                  <a:pt x="27" y="46"/>
                </a:lnTo>
                <a:lnTo>
                  <a:pt x="27" y="46"/>
                </a:lnTo>
                <a:lnTo>
                  <a:pt x="27" y="48"/>
                </a:lnTo>
                <a:lnTo>
                  <a:pt x="29" y="48"/>
                </a:lnTo>
                <a:lnTo>
                  <a:pt x="31" y="50"/>
                </a:lnTo>
                <a:close/>
                <a:moveTo>
                  <a:pt x="17" y="9"/>
                </a:moveTo>
                <a:lnTo>
                  <a:pt x="17" y="9"/>
                </a:lnTo>
                <a:lnTo>
                  <a:pt x="15" y="9"/>
                </a:lnTo>
                <a:lnTo>
                  <a:pt x="15" y="9"/>
                </a:lnTo>
                <a:lnTo>
                  <a:pt x="15" y="9"/>
                </a:lnTo>
                <a:lnTo>
                  <a:pt x="15" y="7"/>
                </a:lnTo>
                <a:lnTo>
                  <a:pt x="15" y="7"/>
                </a:lnTo>
                <a:lnTo>
                  <a:pt x="15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9"/>
                </a:lnTo>
                <a:lnTo>
                  <a:pt x="17" y="9"/>
                </a:lnTo>
                <a:lnTo>
                  <a:pt x="17" y="9"/>
                </a:lnTo>
                <a:lnTo>
                  <a:pt x="17" y="9"/>
                </a:lnTo>
                <a:lnTo>
                  <a:pt x="17" y="9"/>
                </a:lnTo>
                <a:lnTo>
                  <a:pt x="17" y="9"/>
                </a:lnTo>
                <a:close/>
                <a:moveTo>
                  <a:pt x="27" y="27"/>
                </a:moveTo>
                <a:lnTo>
                  <a:pt x="27" y="27"/>
                </a:lnTo>
                <a:lnTo>
                  <a:pt x="27" y="27"/>
                </a:lnTo>
                <a:lnTo>
                  <a:pt x="27" y="23"/>
                </a:lnTo>
                <a:lnTo>
                  <a:pt x="25" y="21"/>
                </a:lnTo>
                <a:lnTo>
                  <a:pt x="25" y="19"/>
                </a:lnTo>
                <a:lnTo>
                  <a:pt x="27" y="19"/>
                </a:lnTo>
                <a:lnTo>
                  <a:pt x="27" y="19"/>
                </a:lnTo>
                <a:lnTo>
                  <a:pt x="27" y="19"/>
                </a:lnTo>
                <a:lnTo>
                  <a:pt x="27" y="21"/>
                </a:lnTo>
                <a:lnTo>
                  <a:pt x="27" y="25"/>
                </a:lnTo>
                <a:lnTo>
                  <a:pt x="27" y="25"/>
                </a:lnTo>
                <a:lnTo>
                  <a:pt x="27" y="25"/>
                </a:lnTo>
                <a:lnTo>
                  <a:pt x="27" y="27"/>
                </a:lnTo>
                <a:lnTo>
                  <a:pt x="27" y="27"/>
                </a:lnTo>
                <a:close/>
                <a:moveTo>
                  <a:pt x="15" y="4"/>
                </a:moveTo>
                <a:lnTo>
                  <a:pt x="15" y="4"/>
                </a:lnTo>
                <a:lnTo>
                  <a:pt x="15" y="4"/>
                </a:lnTo>
                <a:lnTo>
                  <a:pt x="15" y="4"/>
                </a:lnTo>
                <a:lnTo>
                  <a:pt x="15" y="2"/>
                </a:lnTo>
                <a:lnTo>
                  <a:pt x="15" y="2"/>
                </a:lnTo>
                <a:lnTo>
                  <a:pt x="15" y="2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7" y="0"/>
                </a:lnTo>
                <a:lnTo>
                  <a:pt x="17" y="0"/>
                </a:lnTo>
                <a:lnTo>
                  <a:pt x="17" y="2"/>
                </a:lnTo>
                <a:lnTo>
                  <a:pt x="17" y="2"/>
                </a:lnTo>
                <a:lnTo>
                  <a:pt x="15" y="4"/>
                </a:lnTo>
                <a:close/>
                <a:moveTo>
                  <a:pt x="11" y="33"/>
                </a:move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9" y="31"/>
                </a:lnTo>
                <a:lnTo>
                  <a:pt x="9" y="31"/>
                </a:lnTo>
                <a:lnTo>
                  <a:pt x="9" y="31"/>
                </a:lnTo>
                <a:lnTo>
                  <a:pt x="9" y="31"/>
                </a:lnTo>
                <a:lnTo>
                  <a:pt x="11" y="31"/>
                </a:lnTo>
                <a:lnTo>
                  <a:pt x="11" y="31"/>
                </a:lnTo>
                <a:lnTo>
                  <a:pt x="11" y="31"/>
                </a:ln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close/>
                <a:moveTo>
                  <a:pt x="54" y="108"/>
                </a:moveTo>
                <a:lnTo>
                  <a:pt x="54" y="108"/>
                </a:lnTo>
                <a:lnTo>
                  <a:pt x="52" y="108"/>
                </a:lnTo>
                <a:lnTo>
                  <a:pt x="52" y="108"/>
                </a:lnTo>
                <a:lnTo>
                  <a:pt x="52" y="107"/>
                </a:lnTo>
                <a:lnTo>
                  <a:pt x="52" y="107"/>
                </a:lnTo>
                <a:lnTo>
                  <a:pt x="52" y="107"/>
                </a:lnTo>
                <a:lnTo>
                  <a:pt x="52" y="107"/>
                </a:lnTo>
                <a:lnTo>
                  <a:pt x="52" y="107"/>
                </a:lnTo>
                <a:lnTo>
                  <a:pt x="54" y="107"/>
                </a:lnTo>
                <a:lnTo>
                  <a:pt x="54" y="107"/>
                </a:lnTo>
                <a:lnTo>
                  <a:pt x="54" y="107"/>
                </a:lnTo>
                <a:lnTo>
                  <a:pt x="54" y="107"/>
                </a:lnTo>
                <a:lnTo>
                  <a:pt x="54" y="107"/>
                </a:lnTo>
                <a:lnTo>
                  <a:pt x="54" y="107"/>
                </a:lnTo>
                <a:lnTo>
                  <a:pt x="54" y="108"/>
                </a:lnTo>
                <a:lnTo>
                  <a:pt x="54" y="108"/>
                </a:lnTo>
                <a:lnTo>
                  <a:pt x="54" y="108"/>
                </a:lnTo>
                <a:lnTo>
                  <a:pt x="54" y="108"/>
                </a:lnTo>
                <a:lnTo>
                  <a:pt x="54" y="10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2" name="Uzbekistan"/>
          <p:cNvSpPr>
            <a:spLocks/>
          </p:cNvSpPr>
          <p:nvPr/>
        </p:nvSpPr>
        <p:spPr bwMode="auto">
          <a:xfrm>
            <a:off x="6367482" y="3281373"/>
            <a:ext cx="438151" cy="252413"/>
          </a:xfrm>
          <a:custGeom>
            <a:avLst/>
            <a:gdLst>
              <a:gd name="T0" fmla="*/ 117 w 276"/>
              <a:gd name="T1" fmla="*/ 37 h 159"/>
              <a:gd name="T2" fmla="*/ 142 w 276"/>
              <a:gd name="T3" fmla="*/ 37 h 159"/>
              <a:gd name="T4" fmla="*/ 156 w 276"/>
              <a:gd name="T5" fmla="*/ 46 h 159"/>
              <a:gd name="T6" fmla="*/ 162 w 276"/>
              <a:gd name="T7" fmla="*/ 60 h 159"/>
              <a:gd name="T8" fmla="*/ 169 w 276"/>
              <a:gd name="T9" fmla="*/ 73 h 159"/>
              <a:gd name="T10" fmla="*/ 185 w 276"/>
              <a:gd name="T11" fmla="*/ 85 h 159"/>
              <a:gd name="T12" fmla="*/ 197 w 276"/>
              <a:gd name="T13" fmla="*/ 93 h 159"/>
              <a:gd name="T14" fmla="*/ 202 w 276"/>
              <a:gd name="T15" fmla="*/ 91 h 159"/>
              <a:gd name="T16" fmla="*/ 210 w 276"/>
              <a:gd name="T17" fmla="*/ 83 h 159"/>
              <a:gd name="T18" fmla="*/ 224 w 276"/>
              <a:gd name="T19" fmla="*/ 73 h 159"/>
              <a:gd name="T20" fmla="*/ 235 w 276"/>
              <a:gd name="T21" fmla="*/ 68 h 159"/>
              <a:gd name="T22" fmla="*/ 245 w 276"/>
              <a:gd name="T23" fmla="*/ 66 h 159"/>
              <a:gd name="T24" fmla="*/ 230 w 276"/>
              <a:gd name="T25" fmla="*/ 75 h 159"/>
              <a:gd name="T26" fmla="*/ 237 w 276"/>
              <a:gd name="T27" fmla="*/ 81 h 159"/>
              <a:gd name="T28" fmla="*/ 249 w 276"/>
              <a:gd name="T29" fmla="*/ 83 h 159"/>
              <a:gd name="T30" fmla="*/ 253 w 276"/>
              <a:gd name="T31" fmla="*/ 77 h 159"/>
              <a:gd name="T32" fmla="*/ 261 w 276"/>
              <a:gd name="T33" fmla="*/ 87 h 159"/>
              <a:gd name="T34" fmla="*/ 274 w 276"/>
              <a:gd name="T35" fmla="*/ 91 h 159"/>
              <a:gd name="T36" fmla="*/ 267 w 276"/>
              <a:gd name="T37" fmla="*/ 97 h 159"/>
              <a:gd name="T38" fmla="*/ 265 w 276"/>
              <a:gd name="T39" fmla="*/ 99 h 159"/>
              <a:gd name="T40" fmla="*/ 253 w 276"/>
              <a:gd name="T41" fmla="*/ 105 h 159"/>
              <a:gd name="T42" fmla="*/ 237 w 276"/>
              <a:gd name="T43" fmla="*/ 103 h 159"/>
              <a:gd name="T44" fmla="*/ 237 w 276"/>
              <a:gd name="T45" fmla="*/ 93 h 159"/>
              <a:gd name="T46" fmla="*/ 230 w 276"/>
              <a:gd name="T47" fmla="*/ 91 h 159"/>
              <a:gd name="T48" fmla="*/ 216 w 276"/>
              <a:gd name="T49" fmla="*/ 91 h 159"/>
              <a:gd name="T50" fmla="*/ 210 w 276"/>
              <a:gd name="T51" fmla="*/ 103 h 159"/>
              <a:gd name="T52" fmla="*/ 206 w 276"/>
              <a:gd name="T53" fmla="*/ 106 h 159"/>
              <a:gd name="T54" fmla="*/ 202 w 276"/>
              <a:gd name="T55" fmla="*/ 116 h 159"/>
              <a:gd name="T56" fmla="*/ 185 w 276"/>
              <a:gd name="T57" fmla="*/ 116 h 159"/>
              <a:gd name="T58" fmla="*/ 189 w 276"/>
              <a:gd name="T59" fmla="*/ 124 h 159"/>
              <a:gd name="T60" fmla="*/ 197 w 276"/>
              <a:gd name="T61" fmla="*/ 130 h 159"/>
              <a:gd name="T62" fmla="*/ 199 w 276"/>
              <a:gd name="T63" fmla="*/ 139 h 159"/>
              <a:gd name="T64" fmla="*/ 193 w 276"/>
              <a:gd name="T65" fmla="*/ 151 h 159"/>
              <a:gd name="T66" fmla="*/ 187 w 276"/>
              <a:gd name="T67" fmla="*/ 159 h 159"/>
              <a:gd name="T68" fmla="*/ 173 w 276"/>
              <a:gd name="T69" fmla="*/ 157 h 159"/>
              <a:gd name="T70" fmla="*/ 171 w 276"/>
              <a:gd name="T71" fmla="*/ 147 h 159"/>
              <a:gd name="T72" fmla="*/ 162 w 276"/>
              <a:gd name="T73" fmla="*/ 139 h 159"/>
              <a:gd name="T74" fmla="*/ 146 w 276"/>
              <a:gd name="T75" fmla="*/ 136 h 159"/>
              <a:gd name="T76" fmla="*/ 136 w 276"/>
              <a:gd name="T77" fmla="*/ 128 h 159"/>
              <a:gd name="T78" fmla="*/ 127 w 276"/>
              <a:gd name="T79" fmla="*/ 124 h 159"/>
              <a:gd name="T80" fmla="*/ 115 w 276"/>
              <a:gd name="T81" fmla="*/ 116 h 159"/>
              <a:gd name="T82" fmla="*/ 103 w 276"/>
              <a:gd name="T83" fmla="*/ 105 h 159"/>
              <a:gd name="T84" fmla="*/ 96 w 276"/>
              <a:gd name="T85" fmla="*/ 91 h 159"/>
              <a:gd name="T86" fmla="*/ 88 w 276"/>
              <a:gd name="T87" fmla="*/ 83 h 159"/>
              <a:gd name="T88" fmla="*/ 78 w 276"/>
              <a:gd name="T89" fmla="*/ 83 h 159"/>
              <a:gd name="T90" fmla="*/ 66 w 276"/>
              <a:gd name="T91" fmla="*/ 81 h 159"/>
              <a:gd name="T92" fmla="*/ 66 w 276"/>
              <a:gd name="T93" fmla="*/ 72 h 159"/>
              <a:gd name="T94" fmla="*/ 61 w 276"/>
              <a:gd name="T95" fmla="*/ 62 h 159"/>
              <a:gd name="T96" fmla="*/ 51 w 276"/>
              <a:gd name="T97" fmla="*/ 58 h 159"/>
              <a:gd name="T98" fmla="*/ 41 w 276"/>
              <a:gd name="T99" fmla="*/ 56 h 159"/>
              <a:gd name="T100" fmla="*/ 39 w 276"/>
              <a:gd name="T101" fmla="*/ 64 h 159"/>
              <a:gd name="T102" fmla="*/ 31 w 276"/>
              <a:gd name="T103" fmla="*/ 64 h 159"/>
              <a:gd name="T104" fmla="*/ 20 w 276"/>
              <a:gd name="T105" fmla="*/ 68 h 159"/>
              <a:gd name="T106" fmla="*/ 18 w 276"/>
              <a:gd name="T107" fmla="*/ 81 h 159"/>
              <a:gd name="T108" fmla="*/ 6 w 276"/>
              <a:gd name="T109" fmla="*/ 81 h 159"/>
              <a:gd name="T110" fmla="*/ 0 w 276"/>
              <a:gd name="T111" fmla="*/ 60 h 159"/>
              <a:gd name="T112" fmla="*/ 0 w 276"/>
              <a:gd name="T113" fmla="*/ 31 h 159"/>
              <a:gd name="T114" fmla="*/ 12 w 276"/>
              <a:gd name="T115" fmla="*/ 7 h 159"/>
              <a:gd name="T116" fmla="*/ 37 w 276"/>
              <a:gd name="T117" fmla="*/ 0 h 159"/>
              <a:gd name="T118" fmla="*/ 90 w 276"/>
              <a:gd name="T119" fmla="*/ 33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76" h="159">
                <a:moveTo>
                  <a:pt x="96" y="38"/>
                </a:moveTo>
                <a:lnTo>
                  <a:pt x="98" y="40"/>
                </a:lnTo>
                <a:lnTo>
                  <a:pt x="103" y="38"/>
                </a:lnTo>
                <a:lnTo>
                  <a:pt x="105" y="38"/>
                </a:lnTo>
                <a:lnTo>
                  <a:pt x="107" y="38"/>
                </a:lnTo>
                <a:lnTo>
                  <a:pt x="109" y="38"/>
                </a:lnTo>
                <a:lnTo>
                  <a:pt x="117" y="37"/>
                </a:lnTo>
                <a:lnTo>
                  <a:pt x="119" y="37"/>
                </a:lnTo>
                <a:lnTo>
                  <a:pt x="121" y="37"/>
                </a:lnTo>
                <a:lnTo>
                  <a:pt x="125" y="38"/>
                </a:lnTo>
                <a:lnTo>
                  <a:pt x="129" y="38"/>
                </a:lnTo>
                <a:lnTo>
                  <a:pt x="136" y="38"/>
                </a:lnTo>
                <a:lnTo>
                  <a:pt x="138" y="38"/>
                </a:lnTo>
                <a:lnTo>
                  <a:pt x="142" y="37"/>
                </a:lnTo>
                <a:lnTo>
                  <a:pt x="144" y="35"/>
                </a:lnTo>
                <a:lnTo>
                  <a:pt x="146" y="37"/>
                </a:lnTo>
                <a:lnTo>
                  <a:pt x="148" y="40"/>
                </a:lnTo>
                <a:lnTo>
                  <a:pt x="150" y="40"/>
                </a:lnTo>
                <a:lnTo>
                  <a:pt x="152" y="42"/>
                </a:lnTo>
                <a:lnTo>
                  <a:pt x="154" y="42"/>
                </a:lnTo>
                <a:lnTo>
                  <a:pt x="156" y="46"/>
                </a:lnTo>
                <a:lnTo>
                  <a:pt x="158" y="50"/>
                </a:lnTo>
                <a:lnTo>
                  <a:pt x="158" y="52"/>
                </a:lnTo>
                <a:lnTo>
                  <a:pt x="164" y="50"/>
                </a:lnTo>
                <a:lnTo>
                  <a:pt x="164" y="54"/>
                </a:lnTo>
                <a:lnTo>
                  <a:pt x="162" y="56"/>
                </a:lnTo>
                <a:lnTo>
                  <a:pt x="162" y="58"/>
                </a:lnTo>
                <a:lnTo>
                  <a:pt x="162" y="60"/>
                </a:lnTo>
                <a:lnTo>
                  <a:pt x="162" y="62"/>
                </a:lnTo>
                <a:lnTo>
                  <a:pt x="162" y="64"/>
                </a:lnTo>
                <a:lnTo>
                  <a:pt x="162" y="68"/>
                </a:lnTo>
                <a:lnTo>
                  <a:pt x="162" y="70"/>
                </a:lnTo>
                <a:lnTo>
                  <a:pt x="169" y="70"/>
                </a:lnTo>
                <a:lnTo>
                  <a:pt x="169" y="72"/>
                </a:lnTo>
                <a:lnTo>
                  <a:pt x="169" y="73"/>
                </a:lnTo>
                <a:lnTo>
                  <a:pt x="171" y="79"/>
                </a:lnTo>
                <a:lnTo>
                  <a:pt x="173" y="85"/>
                </a:lnTo>
                <a:lnTo>
                  <a:pt x="175" y="85"/>
                </a:lnTo>
                <a:lnTo>
                  <a:pt x="177" y="85"/>
                </a:lnTo>
                <a:lnTo>
                  <a:pt x="179" y="85"/>
                </a:lnTo>
                <a:lnTo>
                  <a:pt x="183" y="85"/>
                </a:lnTo>
                <a:lnTo>
                  <a:pt x="185" y="85"/>
                </a:lnTo>
                <a:lnTo>
                  <a:pt x="187" y="85"/>
                </a:lnTo>
                <a:lnTo>
                  <a:pt x="189" y="85"/>
                </a:lnTo>
                <a:lnTo>
                  <a:pt x="193" y="85"/>
                </a:lnTo>
                <a:lnTo>
                  <a:pt x="195" y="87"/>
                </a:lnTo>
                <a:lnTo>
                  <a:pt x="195" y="89"/>
                </a:lnTo>
                <a:lnTo>
                  <a:pt x="195" y="91"/>
                </a:lnTo>
                <a:lnTo>
                  <a:pt x="197" y="93"/>
                </a:lnTo>
                <a:lnTo>
                  <a:pt x="197" y="95"/>
                </a:lnTo>
                <a:lnTo>
                  <a:pt x="199" y="95"/>
                </a:lnTo>
                <a:lnTo>
                  <a:pt x="200" y="95"/>
                </a:lnTo>
                <a:lnTo>
                  <a:pt x="202" y="95"/>
                </a:lnTo>
                <a:lnTo>
                  <a:pt x="204" y="95"/>
                </a:lnTo>
                <a:lnTo>
                  <a:pt x="202" y="93"/>
                </a:lnTo>
                <a:lnTo>
                  <a:pt x="202" y="91"/>
                </a:lnTo>
                <a:lnTo>
                  <a:pt x="202" y="89"/>
                </a:lnTo>
                <a:lnTo>
                  <a:pt x="204" y="89"/>
                </a:lnTo>
                <a:lnTo>
                  <a:pt x="204" y="87"/>
                </a:lnTo>
                <a:lnTo>
                  <a:pt x="206" y="87"/>
                </a:lnTo>
                <a:lnTo>
                  <a:pt x="206" y="85"/>
                </a:lnTo>
                <a:lnTo>
                  <a:pt x="210" y="85"/>
                </a:lnTo>
                <a:lnTo>
                  <a:pt x="210" y="83"/>
                </a:lnTo>
                <a:lnTo>
                  <a:pt x="210" y="81"/>
                </a:lnTo>
                <a:lnTo>
                  <a:pt x="212" y="79"/>
                </a:lnTo>
                <a:lnTo>
                  <a:pt x="214" y="79"/>
                </a:lnTo>
                <a:lnTo>
                  <a:pt x="216" y="77"/>
                </a:lnTo>
                <a:lnTo>
                  <a:pt x="220" y="75"/>
                </a:lnTo>
                <a:lnTo>
                  <a:pt x="222" y="75"/>
                </a:lnTo>
                <a:lnTo>
                  <a:pt x="224" y="73"/>
                </a:lnTo>
                <a:lnTo>
                  <a:pt x="226" y="73"/>
                </a:lnTo>
                <a:lnTo>
                  <a:pt x="228" y="72"/>
                </a:lnTo>
                <a:lnTo>
                  <a:pt x="230" y="70"/>
                </a:lnTo>
                <a:lnTo>
                  <a:pt x="230" y="68"/>
                </a:lnTo>
                <a:lnTo>
                  <a:pt x="232" y="68"/>
                </a:lnTo>
                <a:lnTo>
                  <a:pt x="234" y="68"/>
                </a:lnTo>
                <a:lnTo>
                  <a:pt x="235" y="68"/>
                </a:lnTo>
                <a:lnTo>
                  <a:pt x="237" y="66"/>
                </a:lnTo>
                <a:lnTo>
                  <a:pt x="239" y="66"/>
                </a:lnTo>
                <a:lnTo>
                  <a:pt x="239" y="64"/>
                </a:lnTo>
                <a:lnTo>
                  <a:pt x="241" y="64"/>
                </a:lnTo>
                <a:lnTo>
                  <a:pt x="243" y="64"/>
                </a:lnTo>
                <a:lnTo>
                  <a:pt x="245" y="64"/>
                </a:lnTo>
                <a:lnTo>
                  <a:pt x="245" y="66"/>
                </a:lnTo>
                <a:lnTo>
                  <a:pt x="241" y="68"/>
                </a:lnTo>
                <a:lnTo>
                  <a:pt x="239" y="68"/>
                </a:lnTo>
                <a:lnTo>
                  <a:pt x="239" y="70"/>
                </a:lnTo>
                <a:lnTo>
                  <a:pt x="237" y="70"/>
                </a:lnTo>
                <a:lnTo>
                  <a:pt x="235" y="72"/>
                </a:lnTo>
                <a:lnTo>
                  <a:pt x="234" y="73"/>
                </a:lnTo>
                <a:lnTo>
                  <a:pt x="230" y="75"/>
                </a:lnTo>
                <a:lnTo>
                  <a:pt x="228" y="77"/>
                </a:lnTo>
                <a:lnTo>
                  <a:pt x="230" y="77"/>
                </a:lnTo>
                <a:lnTo>
                  <a:pt x="232" y="79"/>
                </a:lnTo>
                <a:lnTo>
                  <a:pt x="234" y="79"/>
                </a:lnTo>
                <a:lnTo>
                  <a:pt x="235" y="79"/>
                </a:lnTo>
                <a:lnTo>
                  <a:pt x="237" y="79"/>
                </a:lnTo>
                <a:lnTo>
                  <a:pt x="237" y="81"/>
                </a:lnTo>
                <a:lnTo>
                  <a:pt x="237" y="83"/>
                </a:lnTo>
                <a:lnTo>
                  <a:pt x="241" y="83"/>
                </a:lnTo>
                <a:lnTo>
                  <a:pt x="243" y="85"/>
                </a:lnTo>
                <a:lnTo>
                  <a:pt x="245" y="85"/>
                </a:lnTo>
                <a:lnTo>
                  <a:pt x="247" y="85"/>
                </a:lnTo>
                <a:lnTo>
                  <a:pt x="249" y="85"/>
                </a:lnTo>
                <a:lnTo>
                  <a:pt x="249" y="83"/>
                </a:lnTo>
                <a:lnTo>
                  <a:pt x="249" y="81"/>
                </a:lnTo>
                <a:lnTo>
                  <a:pt x="249" y="83"/>
                </a:lnTo>
                <a:lnTo>
                  <a:pt x="251" y="83"/>
                </a:lnTo>
                <a:lnTo>
                  <a:pt x="251" y="81"/>
                </a:lnTo>
                <a:lnTo>
                  <a:pt x="251" y="79"/>
                </a:lnTo>
                <a:lnTo>
                  <a:pt x="251" y="77"/>
                </a:lnTo>
                <a:lnTo>
                  <a:pt x="253" y="77"/>
                </a:lnTo>
                <a:lnTo>
                  <a:pt x="255" y="81"/>
                </a:lnTo>
                <a:lnTo>
                  <a:pt x="255" y="83"/>
                </a:lnTo>
                <a:lnTo>
                  <a:pt x="255" y="85"/>
                </a:lnTo>
                <a:lnTo>
                  <a:pt x="259" y="85"/>
                </a:lnTo>
                <a:lnTo>
                  <a:pt x="259" y="83"/>
                </a:lnTo>
                <a:lnTo>
                  <a:pt x="261" y="85"/>
                </a:lnTo>
                <a:lnTo>
                  <a:pt x="261" y="87"/>
                </a:lnTo>
                <a:lnTo>
                  <a:pt x="263" y="87"/>
                </a:lnTo>
                <a:lnTo>
                  <a:pt x="265" y="87"/>
                </a:lnTo>
                <a:lnTo>
                  <a:pt x="267" y="89"/>
                </a:lnTo>
                <a:lnTo>
                  <a:pt x="267" y="91"/>
                </a:lnTo>
                <a:lnTo>
                  <a:pt x="268" y="91"/>
                </a:lnTo>
                <a:lnTo>
                  <a:pt x="272" y="91"/>
                </a:lnTo>
                <a:lnTo>
                  <a:pt x="274" y="91"/>
                </a:lnTo>
                <a:lnTo>
                  <a:pt x="276" y="91"/>
                </a:lnTo>
                <a:lnTo>
                  <a:pt x="274" y="93"/>
                </a:lnTo>
                <a:lnTo>
                  <a:pt x="272" y="93"/>
                </a:lnTo>
                <a:lnTo>
                  <a:pt x="272" y="95"/>
                </a:lnTo>
                <a:lnTo>
                  <a:pt x="270" y="95"/>
                </a:lnTo>
                <a:lnTo>
                  <a:pt x="268" y="97"/>
                </a:lnTo>
                <a:lnTo>
                  <a:pt x="267" y="97"/>
                </a:lnTo>
                <a:lnTo>
                  <a:pt x="265" y="95"/>
                </a:lnTo>
                <a:lnTo>
                  <a:pt x="263" y="95"/>
                </a:lnTo>
                <a:lnTo>
                  <a:pt x="263" y="97"/>
                </a:lnTo>
                <a:lnTo>
                  <a:pt x="265" y="97"/>
                </a:lnTo>
                <a:lnTo>
                  <a:pt x="265" y="99"/>
                </a:lnTo>
                <a:lnTo>
                  <a:pt x="265" y="101"/>
                </a:lnTo>
                <a:lnTo>
                  <a:pt x="265" y="99"/>
                </a:lnTo>
                <a:lnTo>
                  <a:pt x="263" y="99"/>
                </a:lnTo>
                <a:lnTo>
                  <a:pt x="261" y="99"/>
                </a:lnTo>
                <a:lnTo>
                  <a:pt x="259" y="99"/>
                </a:lnTo>
                <a:lnTo>
                  <a:pt x="257" y="101"/>
                </a:lnTo>
                <a:lnTo>
                  <a:pt x="259" y="103"/>
                </a:lnTo>
                <a:lnTo>
                  <a:pt x="255" y="103"/>
                </a:lnTo>
                <a:lnTo>
                  <a:pt x="253" y="105"/>
                </a:lnTo>
                <a:lnTo>
                  <a:pt x="249" y="103"/>
                </a:lnTo>
                <a:lnTo>
                  <a:pt x="247" y="101"/>
                </a:lnTo>
                <a:lnTo>
                  <a:pt x="245" y="101"/>
                </a:lnTo>
                <a:lnTo>
                  <a:pt x="243" y="103"/>
                </a:lnTo>
                <a:lnTo>
                  <a:pt x="241" y="103"/>
                </a:lnTo>
                <a:lnTo>
                  <a:pt x="239" y="103"/>
                </a:lnTo>
                <a:lnTo>
                  <a:pt x="237" y="103"/>
                </a:lnTo>
                <a:lnTo>
                  <a:pt x="235" y="103"/>
                </a:lnTo>
                <a:lnTo>
                  <a:pt x="234" y="101"/>
                </a:lnTo>
                <a:lnTo>
                  <a:pt x="232" y="101"/>
                </a:lnTo>
                <a:lnTo>
                  <a:pt x="232" y="99"/>
                </a:lnTo>
                <a:lnTo>
                  <a:pt x="234" y="97"/>
                </a:lnTo>
                <a:lnTo>
                  <a:pt x="237" y="95"/>
                </a:lnTo>
                <a:lnTo>
                  <a:pt x="237" y="93"/>
                </a:lnTo>
                <a:lnTo>
                  <a:pt x="235" y="91"/>
                </a:lnTo>
                <a:lnTo>
                  <a:pt x="234" y="89"/>
                </a:lnTo>
                <a:lnTo>
                  <a:pt x="234" y="87"/>
                </a:lnTo>
                <a:lnTo>
                  <a:pt x="232" y="87"/>
                </a:lnTo>
                <a:lnTo>
                  <a:pt x="232" y="89"/>
                </a:lnTo>
                <a:lnTo>
                  <a:pt x="230" y="89"/>
                </a:lnTo>
                <a:lnTo>
                  <a:pt x="230" y="91"/>
                </a:lnTo>
                <a:lnTo>
                  <a:pt x="226" y="93"/>
                </a:lnTo>
                <a:lnTo>
                  <a:pt x="224" y="93"/>
                </a:lnTo>
                <a:lnTo>
                  <a:pt x="222" y="93"/>
                </a:lnTo>
                <a:lnTo>
                  <a:pt x="222" y="95"/>
                </a:lnTo>
                <a:lnTo>
                  <a:pt x="220" y="95"/>
                </a:lnTo>
                <a:lnTo>
                  <a:pt x="218" y="93"/>
                </a:lnTo>
                <a:lnTo>
                  <a:pt x="216" y="91"/>
                </a:lnTo>
                <a:lnTo>
                  <a:pt x="214" y="93"/>
                </a:lnTo>
                <a:lnTo>
                  <a:pt x="214" y="95"/>
                </a:lnTo>
                <a:lnTo>
                  <a:pt x="214" y="97"/>
                </a:lnTo>
                <a:lnTo>
                  <a:pt x="214" y="101"/>
                </a:lnTo>
                <a:lnTo>
                  <a:pt x="214" y="103"/>
                </a:lnTo>
                <a:lnTo>
                  <a:pt x="212" y="103"/>
                </a:lnTo>
                <a:lnTo>
                  <a:pt x="210" y="103"/>
                </a:lnTo>
                <a:lnTo>
                  <a:pt x="204" y="103"/>
                </a:lnTo>
                <a:lnTo>
                  <a:pt x="202" y="105"/>
                </a:lnTo>
                <a:lnTo>
                  <a:pt x="204" y="105"/>
                </a:lnTo>
                <a:lnTo>
                  <a:pt x="206" y="105"/>
                </a:lnTo>
                <a:lnTo>
                  <a:pt x="208" y="105"/>
                </a:lnTo>
                <a:lnTo>
                  <a:pt x="208" y="106"/>
                </a:lnTo>
                <a:lnTo>
                  <a:pt x="206" y="106"/>
                </a:lnTo>
                <a:lnTo>
                  <a:pt x="206" y="108"/>
                </a:lnTo>
                <a:lnTo>
                  <a:pt x="208" y="108"/>
                </a:lnTo>
                <a:lnTo>
                  <a:pt x="204" y="110"/>
                </a:lnTo>
                <a:lnTo>
                  <a:pt x="202" y="110"/>
                </a:lnTo>
                <a:lnTo>
                  <a:pt x="202" y="112"/>
                </a:lnTo>
                <a:lnTo>
                  <a:pt x="202" y="114"/>
                </a:lnTo>
                <a:lnTo>
                  <a:pt x="202" y="116"/>
                </a:lnTo>
                <a:lnTo>
                  <a:pt x="200" y="116"/>
                </a:lnTo>
                <a:lnTo>
                  <a:pt x="199" y="116"/>
                </a:lnTo>
                <a:lnTo>
                  <a:pt x="197" y="116"/>
                </a:lnTo>
                <a:lnTo>
                  <a:pt x="195" y="116"/>
                </a:lnTo>
                <a:lnTo>
                  <a:pt x="191" y="114"/>
                </a:lnTo>
                <a:lnTo>
                  <a:pt x="189" y="114"/>
                </a:lnTo>
                <a:lnTo>
                  <a:pt x="185" y="116"/>
                </a:lnTo>
                <a:lnTo>
                  <a:pt x="185" y="118"/>
                </a:lnTo>
                <a:lnTo>
                  <a:pt x="183" y="118"/>
                </a:lnTo>
                <a:lnTo>
                  <a:pt x="183" y="120"/>
                </a:lnTo>
                <a:lnTo>
                  <a:pt x="183" y="122"/>
                </a:lnTo>
                <a:lnTo>
                  <a:pt x="185" y="122"/>
                </a:lnTo>
                <a:lnTo>
                  <a:pt x="187" y="122"/>
                </a:lnTo>
                <a:lnTo>
                  <a:pt x="189" y="124"/>
                </a:lnTo>
                <a:lnTo>
                  <a:pt x="189" y="126"/>
                </a:lnTo>
                <a:lnTo>
                  <a:pt x="191" y="126"/>
                </a:lnTo>
                <a:lnTo>
                  <a:pt x="193" y="126"/>
                </a:lnTo>
                <a:lnTo>
                  <a:pt x="195" y="126"/>
                </a:lnTo>
                <a:lnTo>
                  <a:pt x="195" y="128"/>
                </a:lnTo>
                <a:lnTo>
                  <a:pt x="197" y="128"/>
                </a:lnTo>
                <a:lnTo>
                  <a:pt x="197" y="130"/>
                </a:lnTo>
                <a:lnTo>
                  <a:pt x="195" y="130"/>
                </a:lnTo>
                <a:lnTo>
                  <a:pt x="195" y="132"/>
                </a:lnTo>
                <a:lnTo>
                  <a:pt x="195" y="134"/>
                </a:lnTo>
                <a:lnTo>
                  <a:pt x="195" y="138"/>
                </a:lnTo>
                <a:lnTo>
                  <a:pt x="197" y="138"/>
                </a:lnTo>
                <a:lnTo>
                  <a:pt x="197" y="139"/>
                </a:lnTo>
                <a:lnTo>
                  <a:pt x="199" y="139"/>
                </a:lnTo>
                <a:lnTo>
                  <a:pt x="199" y="141"/>
                </a:lnTo>
                <a:lnTo>
                  <a:pt x="199" y="143"/>
                </a:lnTo>
                <a:lnTo>
                  <a:pt x="197" y="145"/>
                </a:lnTo>
                <a:lnTo>
                  <a:pt x="195" y="145"/>
                </a:lnTo>
                <a:lnTo>
                  <a:pt x="195" y="147"/>
                </a:lnTo>
                <a:lnTo>
                  <a:pt x="195" y="149"/>
                </a:lnTo>
                <a:lnTo>
                  <a:pt x="193" y="151"/>
                </a:lnTo>
                <a:lnTo>
                  <a:pt x="191" y="151"/>
                </a:lnTo>
                <a:lnTo>
                  <a:pt x="191" y="153"/>
                </a:lnTo>
                <a:lnTo>
                  <a:pt x="191" y="155"/>
                </a:lnTo>
                <a:lnTo>
                  <a:pt x="191" y="157"/>
                </a:lnTo>
                <a:lnTo>
                  <a:pt x="191" y="159"/>
                </a:lnTo>
                <a:lnTo>
                  <a:pt x="189" y="159"/>
                </a:lnTo>
                <a:lnTo>
                  <a:pt x="187" y="159"/>
                </a:lnTo>
                <a:lnTo>
                  <a:pt x="185" y="159"/>
                </a:lnTo>
                <a:lnTo>
                  <a:pt x="183" y="159"/>
                </a:lnTo>
                <a:lnTo>
                  <a:pt x="181" y="159"/>
                </a:lnTo>
                <a:lnTo>
                  <a:pt x="179" y="157"/>
                </a:lnTo>
                <a:lnTo>
                  <a:pt x="177" y="157"/>
                </a:lnTo>
                <a:lnTo>
                  <a:pt x="175" y="157"/>
                </a:lnTo>
                <a:lnTo>
                  <a:pt x="173" y="157"/>
                </a:lnTo>
                <a:lnTo>
                  <a:pt x="171" y="157"/>
                </a:lnTo>
                <a:lnTo>
                  <a:pt x="169" y="157"/>
                </a:lnTo>
                <a:lnTo>
                  <a:pt x="169" y="155"/>
                </a:lnTo>
                <a:lnTo>
                  <a:pt x="169" y="153"/>
                </a:lnTo>
                <a:lnTo>
                  <a:pt x="169" y="149"/>
                </a:lnTo>
                <a:lnTo>
                  <a:pt x="169" y="147"/>
                </a:lnTo>
                <a:lnTo>
                  <a:pt x="171" y="147"/>
                </a:lnTo>
                <a:lnTo>
                  <a:pt x="171" y="145"/>
                </a:lnTo>
                <a:lnTo>
                  <a:pt x="171" y="143"/>
                </a:lnTo>
                <a:lnTo>
                  <a:pt x="169" y="143"/>
                </a:lnTo>
                <a:lnTo>
                  <a:pt x="167" y="143"/>
                </a:lnTo>
                <a:lnTo>
                  <a:pt x="166" y="143"/>
                </a:lnTo>
                <a:lnTo>
                  <a:pt x="166" y="141"/>
                </a:lnTo>
                <a:lnTo>
                  <a:pt x="162" y="139"/>
                </a:lnTo>
                <a:lnTo>
                  <a:pt x="160" y="139"/>
                </a:lnTo>
                <a:lnTo>
                  <a:pt x="158" y="139"/>
                </a:lnTo>
                <a:lnTo>
                  <a:pt x="156" y="139"/>
                </a:lnTo>
                <a:lnTo>
                  <a:pt x="154" y="139"/>
                </a:lnTo>
                <a:lnTo>
                  <a:pt x="150" y="138"/>
                </a:lnTo>
                <a:lnTo>
                  <a:pt x="148" y="136"/>
                </a:lnTo>
                <a:lnTo>
                  <a:pt x="146" y="136"/>
                </a:lnTo>
                <a:lnTo>
                  <a:pt x="146" y="134"/>
                </a:lnTo>
                <a:lnTo>
                  <a:pt x="144" y="134"/>
                </a:lnTo>
                <a:lnTo>
                  <a:pt x="144" y="132"/>
                </a:lnTo>
                <a:lnTo>
                  <a:pt x="142" y="132"/>
                </a:lnTo>
                <a:lnTo>
                  <a:pt x="140" y="132"/>
                </a:lnTo>
                <a:lnTo>
                  <a:pt x="138" y="130"/>
                </a:lnTo>
                <a:lnTo>
                  <a:pt x="136" y="128"/>
                </a:lnTo>
                <a:lnTo>
                  <a:pt x="134" y="128"/>
                </a:lnTo>
                <a:lnTo>
                  <a:pt x="134" y="126"/>
                </a:lnTo>
                <a:lnTo>
                  <a:pt x="132" y="126"/>
                </a:lnTo>
                <a:lnTo>
                  <a:pt x="131" y="126"/>
                </a:lnTo>
                <a:lnTo>
                  <a:pt x="129" y="126"/>
                </a:lnTo>
                <a:lnTo>
                  <a:pt x="129" y="124"/>
                </a:lnTo>
                <a:lnTo>
                  <a:pt x="127" y="124"/>
                </a:lnTo>
                <a:lnTo>
                  <a:pt x="125" y="124"/>
                </a:lnTo>
                <a:lnTo>
                  <a:pt x="125" y="122"/>
                </a:lnTo>
                <a:lnTo>
                  <a:pt x="123" y="120"/>
                </a:lnTo>
                <a:lnTo>
                  <a:pt x="121" y="118"/>
                </a:lnTo>
                <a:lnTo>
                  <a:pt x="119" y="116"/>
                </a:lnTo>
                <a:lnTo>
                  <a:pt x="117" y="116"/>
                </a:lnTo>
                <a:lnTo>
                  <a:pt x="115" y="116"/>
                </a:lnTo>
                <a:lnTo>
                  <a:pt x="115" y="114"/>
                </a:lnTo>
                <a:lnTo>
                  <a:pt x="113" y="114"/>
                </a:lnTo>
                <a:lnTo>
                  <a:pt x="111" y="112"/>
                </a:lnTo>
                <a:lnTo>
                  <a:pt x="109" y="110"/>
                </a:lnTo>
                <a:lnTo>
                  <a:pt x="105" y="108"/>
                </a:lnTo>
                <a:lnTo>
                  <a:pt x="103" y="106"/>
                </a:lnTo>
                <a:lnTo>
                  <a:pt x="103" y="105"/>
                </a:lnTo>
                <a:lnTo>
                  <a:pt x="103" y="103"/>
                </a:lnTo>
                <a:lnTo>
                  <a:pt x="101" y="99"/>
                </a:lnTo>
                <a:lnTo>
                  <a:pt x="99" y="99"/>
                </a:lnTo>
                <a:lnTo>
                  <a:pt x="99" y="97"/>
                </a:lnTo>
                <a:lnTo>
                  <a:pt x="98" y="95"/>
                </a:lnTo>
                <a:lnTo>
                  <a:pt x="98" y="93"/>
                </a:lnTo>
                <a:lnTo>
                  <a:pt x="96" y="91"/>
                </a:lnTo>
                <a:lnTo>
                  <a:pt x="96" y="89"/>
                </a:lnTo>
                <a:lnTo>
                  <a:pt x="96" y="87"/>
                </a:lnTo>
                <a:lnTo>
                  <a:pt x="96" y="85"/>
                </a:lnTo>
                <a:lnTo>
                  <a:pt x="94" y="85"/>
                </a:lnTo>
                <a:lnTo>
                  <a:pt x="92" y="85"/>
                </a:lnTo>
                <a:lnTo>
                  <a:pt x="90" y="83"/>
                </a:lnTo>
                <a:lnTo>
                  <a:pt x="88" y="83"/>
                </a:lnTo>
                <a:lnTo>
                  <a:pt x="86" y="83"/>
                </a:lnTo>
                <a:lnTo>
                  <a:pt x="86" y="85"/>
                </a:lnTo>
                <a:lnTo>
                  <a:pt x="84" y="85"/>
                </a:lnTo>
                <a:lnTo>
                  <a:pt x="84" y="83"/>
                </a:lnTo>
                <a:lnTo>
                  <a:pt x="82" y="83"/>
                </a:lnTo>
                <a:lnTo>
                  <a:pt x="80" y="83"/>
                </a:lnTo>
                <a:lnTo>
                  <a:pt x="78" y="83"/>
                </a:lnTo>
                <a:lnTo>
                  <a:pt x="76" y="83"/>
                </a:lnTo>
                <a:lnTo>
                  <a:pt x="74" y="83"/>
                </a:lnTo>
                <a:lnTo>
                  <a:pt x="72" y="83"/>
                </a:lnTo>
                <a:lnTo>
                  <a:pt x="70" y="83"/>
                </a:lnTo>
                <a:lnTo>
                  <a:pt x="70" y="81"/>
                </a:lnTo>
                <a:lnTo>
                  <a:pt x="68" y="81"/>
                </a:lnTo>
                <a:lnTo>
                  <a:pt x="66" y="81"/>
                </a:lnTo>
                <a:lnTo>
                  <a:pt x="66" y="79"/>
                </a:lnTo>
                <a:lnTo>
                  <a:pt x="66" y="77"/>
                </a:lnTo>
                <a:lnTo>
                  <a:pt x="66" y="75"/>
                </a:lnTo>
                <a:lnTo>
                  <a:pt x="66" y="73"/>
                </a:lnTo>
                <a:lnTo>
                  <a:pt x="68" y="73"/>
                </a:lnTo>
                <a:lnTo>
                  <a:pt x="68" y="72"/>
                </a:lnTo>
                <a:lnTo>
                  <a:pt x="66" y="72"/>
                </a:lnTo>
                <a:lnTo>
                  <a:pt x="66" y="70"/>
                </a:lnTo>
                <a:lnTo>
                  <a:pt x="65" y="68"/>
                </a:lnTo>
                <a:lnTo>
                  <a:pt x="65" y="66"/>
                </a:lnTo>
                <a:lnTo>
                  <a:pt x="65" y="64"/>
                </a:lnTo>
                <a:lnTo>
                  <a:pt x="63" y="64"/>
                </a:lnTo>
                <a:lnTo>
                  <a:pt x="63" y="62"/>
                </a:lnTo>
                <a:lnTo>
                  <a:pt x="61" y="62"/>
                </a:lnTo>
                <a:lnTo>
                  <a:pt x="59" y="64"/>
                </a:lnTo>
                <a:lnTo>
                  <a:pt x="57" y="64"/>
                </a:lnTo>
                <a:lnTo>
                  <a:pt x="55" y="64"/>
                </a:lnTo>
                <a:lnTo>
                  <a:pt x="53" y="62"/>
                </a:lnTo>
                <a:lnTo>
                  <a:pt x="53" y="60"/>
                </a:lnTo>
                <a:lnTo>
                  <a:pt x="51" y="60"/>
                </a:lnTo>
                <a:lnTo>
                  <a:pt x="51" y="58"/>
                </a:lnTo>
                <a:lnTo>
                  <a:pt x="49" y="58"/>
                </a:lnTo>
                <a:lnTo>
                  <a:pt x="47" y="58"/>
                </a:lnTo>
                <a:lnTo>
                  <a:pt x="45" y="58"/>
                </a:lnTo>
                <a:lnTo>
                  <a:pt x="45" y="56"/>
                </a:lnTo>
                <a:lnTo>
                  <a:pt x="43" y="56"/>
                </a:lnTo>
                <a:lnTo>
                  <a:pt x="41" y="54"/>
                </a:lnTo>
                <a:lnTo>
                  <a:pt x="41" y="56"/>
                </a:lnTo>
                <a:lnTo>
                  <a:pt x="39" y="56"/>
                </a:lnTo>
                <a:lnTo>
                  <a:pt x="37" y="56"/>
                </a:lnTo>
                <a:lnTo>
                  <a:pt x="35" y="56"/>
                </a:lnTo>
                <a:lnTo>
                  <a:pt x="35" y="58"/>
                </a:lnTo>
                <a:lnTo>
                  <a:pt x="37" y="58"/>
                </a:lnTo>
                <a:lnTo>
                  <a:pt x="41" y="64"/>
                </a:lnTo>
                <a:lnTo>
                  <a:pt x="39" y="64"/>
                </a:lnTo>
                <a:lnTo>
                  <a:pt x="39" y="62"/>
                </a:lnTo>
                <a:lnTo>
                  <a:pt x="37" y="60"/>
                </a:lnTo>
                <a:lnTo>
                  <a:pt x="35" y="60"/>
                </a:lnTo>
                <a:lnTo>
                  <a:pt x="33" y="60"/>
                </a:lnTo>
                <a:lnTo>
                  <a:pt x="31" y="60"/>
                </a:lnTo>
                <a:lnTo>
                  <a:pt x="31" y="62"/>
                </a:lnTo>
                <a:lnTo>
                  <a:pt x="31" y="64"/>
                </a:lnTo>
                <a:lnTo>
                  <a:pt x="30" y="66"/>
                </a:lnTo>
                <a:lnTo>
                  <a:pt x="28" y="66"/>
                </a:lnTo>
                <a:lnTo>
                  <a:pt x="26" y="66"/>
                </a:lnTo>
                <a:lnTo>
                  <a:pt x="24" y="66"/>
                </a:lnTo>
                <a:lnTo>
                  <a:pt x="22" y="66"/>
                </a:lnTo>
                <a:lnTo>
                  <a:pt x="20" y="66"/>
                </a:lnTo>
                <a:lnTo>
                  <a:pt x="20" y="68"/>
                </a:lnTo>
                <a:lnTo>
                  <a:pt x="20" y="70"/>
                </a:lnTo>
                <a:lnTo>
                  <a:pt x="18" y="70"/>
                </a:lnTo>
                <a:lnTo>
                  <a:pt x="16" y="72"/>
                </a:lnTo>
                <a:lnTo>
                  <a:pt x="16" y="75"/>
                </a:lnTo>
                <a:lnTo>
                  <a:pt x="16" y="79"/>
                </a:lnTo>
                <a:lnTo>
                  <a:pt x="18" y="79"/>
                </a:lnTo>
                <a:lnTo>
                  <a:pt x="18" y="81"/>
                </a:lnTo>
                <a:lnTo>
                  <a:pt x="18" y="83"/>
                </a:lnTo>
                <a:lnTo>
                  <a:pt x="16" y="83"/>
                </a:lnTo>
                <a:lnTo>
                  <a:pt x="14" y="83"/>
                </a:lnTo>
                <a:lnTo>
                  <a:pt x="12" y="83"/>
                </a:lnTo>
                <a:lnTo>
                  <a:pt x="10" y="83"/>
                </a:lnTo>
                <a:lnTo>
                  <a:pt x="8" y="83"/>
                </a:lnTo>
                <a:lnTo>
                  <a:pt x="6" y="81"/>
                </a:lnTo>
                <a:lnTo>
                  <a:pt x="4" y="81"/>
                </a:lnTo>
                <a:lnTo>
                  <a:pt x="0" y="81"/>
                </a:lnTo>
                <a:lnTo>
                  <a:pt x="0" y="77"/>
                </a:lnTo>
                <a:lnTo>
                  <a:pt x="0" y="72"/>
                </a:lnTo>
                <a:lnTo>
                  <a:pt x="0" y="66"/>
                </a:lnTo>
                <a:lnTo>
                  <a:pt x="0" y="64"/>
                </a:lnTo>
                <a:lnTo>
                  <a:pt x="0" y="60"/>
                </a:lnTo>
                <a:lnTo>
                  <a:pt x="0" y="54"/>
                </a:lnTo>
                <a:lnTo>
                  <a:pt x="0" y="50"/>
                </a:lnTo>
                <a:lnTo>
                  <a:pt x="0" y="48"/>
                </a:lnTo>
                <a:lnTo>
                  <a:pt x="0" y="42"/>
                </a:lnTo>
                <a:lnTo>
                  <a:pt x="0" y="37"/>
                </a:lnTo>
                <a:lnTo>
                  <a:pt x="0" y="33"/>
                </a:lnTo>
                <a:lnTo>
                  <a:pt x="0" y="31"/>
                </a:lnTo>
                <a:lnTo>
                  <a:pt x="0" y="19"/>
                </a:lnTo>
                <a:lnTo>
                  <a:pt x="0" y="15"/>
                </a:lnTo>
                <a:lnTo>
                  <a:pt x="0" y="9"/>
                </a:lnTo>
                <a:lnTo>
                  <a:pt x="4" y="9"/>
                </a:lnTo>
                <a:lnTo>
                  <a:pt x="6" y="7"/>
                </a:lnTo>
                <a:lnTo>
                  <a:pt x="10" y="7"/>
                </a:lnTo>
                <a:lnTo>
                  <a:pt x="12" y="7"/>
                </a:lnTo>
                <a:lnTo>
                  <a:pt x="12" y="5"/>
                </a:lnTo>
                <a:lnTo>
                  <a:pt x="18" y="5"/>
                </a:lnTo>
                <a:lnTo>
                  <a:pt x="22" y="4"/>
                </a:lnTo>
                <a:lnTo>
                  <a:pt x="26" y="4"/>
                </a:lnTo>
                <a:lnTo>
                  <a:pt x="30" y="2"/>
                </a:lnTo>
                <a:lnTo>
                  <a:pt x="31" y="2"/>
                </a:lnTo>
                <a:lnTo>
                  <a:pt x="37" y="0"/>
                </a:lnTo>
                <a:lnTo>
                  <a:pt x="41" y="0"/>
                </a:lnTo>
                <a:lnTo>
                  <a:pt x="59" y="9"/>
                </a:lnTo>
                <a:lnTo>
                  <a:pt x="80" y="23"/>
                </a:lnTo>
                <a:lnTo>
                  <a:pt x="82" y="25"/>
                </a:lnTo>
                <a:lnTo>
                  <a:pt x="84" y="27"/>
                </a:lnTo>
                <a:lnTo>
                  <a:pt x="86" y="29"/>
                </a:lnTo>
                <a:lnTo>
                  <a:pt x="90" y="33"/>
                </a:lnTo>
                <a:lnTo>
                  <a:pt x="94" y="37"/>
                </a:lnTo>
                <a:lnTo>
                  <a:pt x="96" y="3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0" name="Uruguay"/>
          <p:cNvSpPr>
            <a:spLocks/>
          </p:cNvSpPr>
          <p:nvPr/>
        </p:nvSpPr>
        <p:spPr bwMode="auto">
          <a:xfrm>
            <a:off x="3448061" y="5321317"/>
            <a:ext cx="134938" cy="136525"/>
          </a:xfrm>
          <a:custGeom>
            <a:avLst/>
            <a:gdLst>
              <a:gd name="T0" fmla="*/ 31 w 85"/>
              <a:gd name="T1" fmla="*/ 4 h 86"/>
              <a:gd name="T2" fmla="*/ 37 w 85"/>
              <a:gd name="T3" fmla="*/ 10 h 86"/>
              <a:gd name="T4" fmla="*/ 39 w 85"/>
              <a:gd name="T5" fmla="*/ 14 h 86"/>
              <a:gd name="T6" fmla="*/ 41 w 85"/>
              <a:gd name="T7" fmla="*/ 18 h 86"/>
              <a:gd name="T8" fmla="*/ 45 w 85"/>
              <a:gd name="T9" fmla="*/ 14 h 86"/>
              <a:gd name="T10" fmla="*/ 49 w 85"/>
              <a:gd name="T11" fmla="*/ 16 h 86"/>
              <a:gd name="T12" fmla="*/ 54 w 85"/>
              <a:gd name="T13" fmla="*/ 22 h 86"/>
              <a:gd name="T14" fmla="*/ 58 w 85"/>
              <a:gd name="T15" fmla="*/ 24 h 86"/>
              <a:gd name="T16" fmla="*/ 62 w 85"/>
              <a:gd name="T17" fmla="*/ 24 h 86"/>
              <a:gd name="T18" fmla="*/ 64 w 85"/>
              <a:gd name="T19" fmla="*/ 28 h 86"/>
              <a:gd name="T20" fmla="*/ 70 w 85"/>
              <a:gd name="T21" fmla="*/ 32 h 86"/>
              <a:gd name="T22" fmla="*/ 78 w 85"/>
              <a:gd name="T23" fmla="*/ 39 h 86"/>
              <a:gd name="T24" fmla="*/ 78 w 85"/>
              <a:gd name="T25" fmla="*/ 41 h 86"/>
              <a:gd name="T26" fmla="*/ 83 w 85"/>
              <a:gd name="T27" fmla="*/ 45 h 86"/>
              <a:gd name="T28" fmla="*/ 83 w 85"/>
              <a:gd name="T29" fmla="*/ 49 h 86"/>
              <a:gd name="T30" fmla="*/ 80 w 85"/>
              <a:gd name="T31" fmla="*/ 53 h 86"/>
              <a:gd name="T32" fmla="*/ 78 w 85"/>
              <a:gd name="T33" fmla="*/ 55 h 86"/>
              <a:gd name="T34" fmla="*/ 80 w 85"/>
              <a:gd name="T35" fmla="*/ 59 h 86"/>
              <a:gd name="T36" fmla="*/ 78 w 85"/>
              <a:gd name="T37" fmla="*/ 63 h 86"/>
              <a:gd name="T38" fmla="*/ 82 w 85"/>
              <a:gd name="T39" fmla="*/ 65 h 86"/>
              <a:gd name="T40" fmla="*/ 80 w 85"/>
              <a:gd name="T41" fmla="*/ 67 h 86"/>
              <a:gd name="T42" fmla="*/ 78 w 85"/>
              <a:gd name="T43" fmla="*/ 72 h 86"/>
              <a:gd name="T44" fmla="*/ 74 w 85"/>
              <a:gd name="T45" fmla="*/ 76 h 86"/>
              <a:gd name="T46" fmla="*/ 68 w 85"/>
              <a:gd name="T47" fmla="*/ 82 h 86"/>
              <a:gd name="T48" fmla="*/ 66 w 85"/>
              <a:gd name="T49" fmla="*/ 80 h 86"/>
              <a:gd name="T50" fmla="*/ 66 w 85"/>
              <a:gd name="T51" fmla="*/ 82 h 86"/>
              <a:gd name="T52" fmla="*/ 60 w 85"/>
              <a:gd name="T53" fmla="*/ 86 h 86"/>
              <a:gd name="T54" fmla="*/ 54 w 85"/>
              <a:gd name="T55" fmla="*/ 86 h 86"/>
              <a:gd name="T56" fmla="*/ 50 w 85"/>
              <a:gd name="T57" fmla="*/ 86 h 86"/>
              <a:gd name="T58" fmla="*/ 49 w 85"/>
              <a:gd name="T59" fmla="*/ 84 h 86"/>
              <a:gd name="T60" fmla="*/ 41 w 85"/>
              <a:gd name="T61" fmla="*/ 84 h 86"/>
              <a:gd name="T62" fmla="*/ 39 w 85"/>
              <a:gd name="T63" fmla="*/ 86 h 86"/>
              <a:gd name="T64" fmla="*/ 33 w 85"/>
              <a:gd name="T65" fmla="*/ 84 h 86"/>
              <a:gd name="T66" fmla="*/ 21 w 85"/>
              <a:gd name="T67" fmla="*/ 78 h 86"/>
              <a:gd name="T68" fmla="*/ 12 w 85"/>
              <a:gd name="T69" fmla="*/ 78 h 86"/>
              <a:gd name="T70" fmla="*/ 8 w 85"/>
              <a:gd name="T71" fmla="*/ 74 h 86"/>
              <a:gd name="T72" fmla="*/ 2 w 85"/>
              <a:gd name="T73" fmla="*/ 70 h 86"/>
              <a:gd name="T74" fmla="*/ 0 w 85"/>
              <a:gd name="T75" fmla="*/ 68 h 86"/>
              <a:gd name="T76" fmla="*/ 0 w 85"/>
              <a:gd name="T77" fmla="*/ 61 h 86"/>
              <a:gd name="T78" fmla="*/ 0 w 85"/>
              <a:gd name="T79" fmla="*/ 59 h 86"/>
              <a:gd name="T80" fmla="*/ 2 w 85"/>
              <a:gd name="T81" fmla="*/ 57 h 86"/>
              <a:gd name="T82" fmla="*/ 2 w 85"/>
              <a:gd name="T83" fmla="*/ 53 h 86"/>
              <a:gd name="T84" fmla="*/ 4 w 85"/>
              <a:gd name="T85" fmla="*/ 53 h 86"/>
              <a:gd name="T86" fmla="*/ 6 w 85"/>
              <a:gd name="T87" fmla="*/ 49 h 86"/>
              <a:gd name="T88" fmla="*/ 4 w 85"/>
              <a:gd name="T89" fmla="*/ 47 h 86"/>
              <a:gd name="T90" fmla="*/ 4 w 85"/>
              <a:gd name="T91" fmla="*/ 41 h 86"/>
              <a:gd name="T92" fmla="*/ 6 w 85"/>
              <a:gd name="T93" fmla="*/ 39 h 86"/>
              <a:gd name="T94" fmla="*/ 4 w 85"/>
              <a:gd name="T95" fmla="*/ 37 h 86"/>
              <a:gd name="T96" fmla="*/ 4 w 85"/>
              <a:gd name="T97" fmla="*/ 33 h 86"/>
              <a:gd name="T98" fmla="*/ 6 w 85"/>
              <a:gd name="T99" fmla="*/ 32 h 86"/>
              <a:gd name="T100" fmla="*/ 8 w 85"/>
              <a:gd name="T101" fmla="*/ 26 h 86"/>
              <a:gd name="T102" fmla="*/ 6 w 85"/>
              <a:gd name="T103" fmla="*/ 24 h 86"/>
              <a:gd name="T104" fmla="*/ 10 w 85"/>
              <a:gd name="T105" fmla="*/ 14 h 86"/>
              <a:gd name="T106" fmla="*/ 10 w 85"/>
              <a:gd name="T107" fmla="*/ 10 h 86"/>
              <a:gd name="T108" fmla="*/ 8 w 85"/>
              <a:gd name="T109" fmla="*/ 8 h 86"/>
              <a:gd name="T110" fmla="*/ 14 w 85"/>
              <a:gd name="T111" fmla="*/ 4 h 86"/>
              <a:gd name="T112" fmla="*/ 14 w 85"/>
              <a:gd name="T113" fmla="*/ 2 h 86"/>
              <a:gd name="T114" fmla="*/ 17 w 85"/>
              <a:gd name="T115" fmla="*/ 2 h 86"/>
              <a:gd name="T116" fmla="*/ 19 w 85"/>
              <a:gd name="T117" fmla="*/ 4 h 86"/>
              <a:gd name="T118" fmla="*/ 21 w 85"/>
              <a:gd name="T119" fmla="*/ 0 h 86"/>
              <a:gd name="T120" fmla="*/ 25 w 85"/>
              <a:gd name="T121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86">
                <a:moveTo>
                  <a:pt x="29" y="2"/>
                </a:moveTo>
                <a:lnTo>
                  <a:pt x="29" y="4"/>
                </a:lnTo>
                <a:lnTo>
                  <a:pt x="29" y="4"/>
                </a:lnTo>
                <a:lnTo>
                  <a:pt x="31" y="4"/>
                </a:lnTo>
                <a:lnTo>
                  <a:pt x="31" y="4"/>
                </a:lnTo>
                <a:lnTo>
                  <a:pt x="33" y="6"/>
                </a:lnTo>
                <a:lnTo>
                  <a:pt x="33" y="6"/>
                </a:lnTo>
                <a:lnTo>
                  <a:pt x="35" y="8"/>
                </a:lnTo>
                <a:lnTo>
                  <a:pt x="35" y="8"/>
                </a:lnTo>
                <a:lnTo>
                  <a:pt x="37" y="10"/>
                </a:lnTo>
                <a:lnTo>
                  <a:pt x="39" y="12"/>
                </a:lnTo>
                <a:lnTo>
                  <a:pt x="39" y="12"/>
                </a:lnTo>
                <a:lnTo>
                  <a:pt x="39" y="14"/>
                </a:lnTo>
                <a:lnTo>
                  <a:pt x="39" y="14"/>
                </a:lnTo>
                <a:lnTo>
                  <a:pt x="39" y="14"/>
                </a:lnTo>
                <a:lnTo>
                  <a:pt x="39" y="16"/>
                </a:lnTo>
                <a:lnTo>
                  <a:pt x="39" y="18"/>
                </a:lnTo>
                <a:lnTo>
                  <a:pt x="39" y="18"/>
                </a:lnTo>
                <a:lnTo>
                  <a:pt x="39" y="18"/>
                </a:lnTo>
                <a:lnTo>
                  <a:pt x="41" y="18"/>
                </a:lnTo>
                <a:lnTo>
                  <a:pt x="41" y="18"/>
                </a:lnTo>
                <a:lnTo>
                  <a:pt x="41" y="18"/>
                </a:lnTo>
                <a:lnTo>
                  <a:pt x="43" y="16"/>
                </a:lnTo>
                <a:lnTo>
                  <a:pt x="45" y="14"/>
                </a:lnTo>
                <a:lnTo>
                  <a:pt x="45" y="14"/>
                </a:lnTo>
                <a:lnTo>
                  <a:pt x="45" y="14"/>
                </a:lnTo>
                <a:lnTo>
                  <a:pt x="45" y="14"/>
                </a:lnTo>
                <a:lnTo>
                  <a:pt x="47" y="14"/>
                </a:lnTo>
                <a:lnTo>
                  <a:pt x="49" y="16"/>
                </a:lnTo>
                <a:lnTo>
                  <a:pt x="49" y="16"/>
                </a:lnTo>
                <a:lnTo>
                  <a:pt x="50" y="18"/>
                </a:lnTo>
                <a:lnTo>
                  <a:pt x="50" y="20"/>
                </a:lnTo>
                <a:lnTo>
                  <a:pt x="50" y="20"/>
                </a:lnTo>
                <a:lnTo>
                  <a:pt x="54" y="22"/>
                </a:lnTo>
                <a:lnTo>
                  <a:pt x="54" y="22"/>
                </a:lnTo>
                <a:lnTo>
                  <a:pt x="54" y="22"/>
                </a:lnTo>
                <a:lnTo>
                  <a:pt x="56" y="22"/>
                </a:lnTo>
                <a:lnTo>
                  <a:pt x="56" y="22"/>
                </a:lnTo>
                <a:lnTo>
                  <a:pt x="56" y="24"/>
                </a:lnTo>
                <a:lnTo>
                  <a:pt x="58" y="24"/>
                </a:lnTo>
                <a:lnTo>
                  <a:pt x="58" y="24"/>
                </a:lnTo>
                <a:lnTo>
                  <a:pt x="58" y="24"/>
                </a:lnTo>
                <a:lnTo>
                  <a:pt x="60" y="24"/>
                </a:lnTo>
                <a:lnTo>
                  <a:pt x="60" y="24"/>
                </a:lnTo>
                <a:lnTo>
                  <a:pt x="62" y="24"/>
                </a:lnTo>
                <a:lnTo>
                  <a:pt x="64" y="26"/>
                </a:lnTo>
                <a:lnTo>
                  <a:pt x="64" y="28"/>
                </a:lnTo>
                <a:lnTo>
                  <a:pt x="64" y="28"/>
                </a:lnTo>
                <a:lnTo>
                  <a:pt x="64" y="28"/>
                </a:lnTo>
                <a:lnTo>
                  <a:pt x="64" y="28"/>
                </a:lnTo>
                <a:lnTo>
                  <a:pt x="66" y="30"/>
                </a:lnTo>
                <a:lnTo>
                  <a:pt x="66" y="30"/>
                </a:lnTo>
                <a:lnTo>
                  <a:pt x="68" y="32"/>
                </a:lnTo>
                <a:lnTo>
                  <a:pt x="70" y="32"/>
                </a:lnTo>
                <a:lnTo>
                  <a:pt x="70" y="32"/>
                </a:lnTo>
                <a:lnTo>
                  <a:pt x="72" y="33"/>
                </a:lnTo>
                <a:lnTo>
                  <a:pt x="74" y="33"/>
                </a:lnTo>
                <a:lnTo>
                  <a:pt x="76" y="35"/>
                </a:lnTo>
                <a:lnTo>
                  <a:pt x="76" y="37"/>
                </a:lnTo>
                <a:lnTo>
                  <a:pt x="78" y="39"/>
                </a:lnTo>
                <a:lnTo>
                  <a:pt x="78" y="39"/>
                </a:lnTo>
                <a:lnTo>
                  <a:pt x="78" y="39"/>
                </a:lnTo>
                <a:lnTo>
                  <a:pt x="78" y="41"/>
                </a:lnTo>
                <a:lnTo>
                  <a:pt x="78" y="41"/>
                </a:lnTo>
                <a:lnTo>
                  <a:pt x="78" y="41"/>
                </a:lnTo>
                <a:lnTo>
                  <a:pt x="80" y="41"/>
                </a:lnTo>
                <a:lnTo>
                  <a:pt x="80" y="43"/>
                </a:lnTo>
                <a:lnTo>
                  <a:pt x="82" y="43"/>
                </a:lnTo>
                <a:lnTo>
                  <a:pt x="82" y="43"/>
                </a:lnTo>
                <a:lnTo>
                  <a:pt x="83" y="45"/>
                </a:lnTo>
                <a:lnTo>
                  <a:pt x="83" y="45"/>
                </a:lnTo>
                <a:lnTo>
                  <a:pt x="85" y="45"/>
                </a:lnTo>
                <a:lnTo>
                  <a:pt x="85" y="47"/>
                </a:lnTo>
                <a:lnTo>
                  <a:pt x="83" y="47"/>
                </a:lnTo>
                <a:lnTo>
                  <a:pt x="83" y="49"/>
                </a:lnTo>
                <a:lnTo>
                  <a:pt x="82" y="51"/>
                </a:lnTo>
                <a:lnTo>
                  <a:pt x="80" y="53"/>
                </a:lnTo>
                <a:lnTo>
                  <a:pt x="80" y="53"/>
                </a:lnTo>
                <a:lnTo>
                  <a:pt x="80" y="53"/>
                </a:lnTo>
                <a:lnTo>
                  <a:pt x="80" y="53"/>
                </a:lnTo>
                <a:lnTo>
                  <a:pt x="80" y="53"/>
                </a:lnTo>
                <a:lnTo>
                  <a:pt x="80" y="55"/>
                </a:lnTo>
                <a:lnTo>
                  <a:pt x="78" y="55"/>
                </a:lnTo>
                <a:lnTo>
                  <a:pt x="78" y="55"/>
                </a:lnTo>
                <a:lnTo>
                  <a:pt x="78" y="55"/>
                </a:lnTo>
                <a:lnTo>
                  <a:pt x="80" y="57"/>
                </a:lnTo>
                <a:lnTo>
                  <a:pt x="80" y="57"/>
                </a:lnTo>
                <a:lnTo>
                  <a:pt x="80" y="57"/>
                </a:lnTo>
                <a:lnTo>
                  <a:pt x="80" y="59"/>
                </a:lnTo>
                <a:lnTo>
                  <a:pt x="80" y="59"/>
                </a:lnTo>
                <a:lnTo>
                  <a:pt x="80" y="61"/>
                </a:lnTo>
                <a:lnTo>
                  <a:pt x="80" y="61"/>
                </a:lnTo>
                <a:lnTo>
                  <a:pt x="80" y="61"/>
                </a:lnTo>
                <a:lnTo>
                  <a:pt x="80" y="63"/>
                </a:lnTo>
                <a:lnTo>
                  <a:pt x="78" y="63"/>
                </a:lnTo>
                <a:lnTo>
                  <a:pt x="78" y="63"/>
                </a:lnTo>
                <a:lnTo>
                  <a:pt x="80" y="65"/>
                </a:lnTo>
                <a:lnTo>
                  <a:pt x="82" y="65"/>
                </a:lnTo>
                <a:lnTo>
                  <a:pt x="82" y="65"/>
                </a:lnTo>
                <a:lnTo>
                  <a:pt x="82" y="65"/>
                </a:lnTo>
                <a:lnTo>
                  <a:pt x="80" y="65"/>
                </a:lnTo>
                <a:lnTo>
                  <a:pt x="80" y="67"/>
                </a:lnTo>
                <a:lnTo>
                  <a:pt x="80" y="67"/>
                </a:lnTo>
                <a:lnTo>
                  <a:pt x="80" y="67"/>
                </a:lnTo>
                <a:lnTo>
                  <a:pt x="80" y="67"/>
                </a:lnTo>
                <a:lnTo>
                  <a:pt x="80" y="68"/>
                </a:lnTo>
                <a:lnTo>
                  <a:pt x="80" y="68"/>
                </a:lnTo>
                <a:lnTo>
                  <a:pt x="78" y="70"/>
                </a:lnTo>
                <a:lnTo>
                  <a:pt x="78" y="70"/>
                </a:lnTo>
                <a:lnTo>
                  <a:pt x="78" y="72"/>
                </a:lnTo>
                <a:lnTo>
                  <a:pt x="76" y="72"/>
                </a:lnTo>
                <a:lnTo>
                  <a:pt x="76" y="74"/>
                </a:lnTo>
                <a:lnTo>
                  <a:pt x="76" y="74"/>
                </a:lnTo>
                <a:lnTo>
                  <a:pt x="74" y="76"/>
                </a:lnTo>
                <a:lnTo>
                  <a:pt x="74" y="76"/>
                </a:lnTo>
                <a:lnTo>
                  <a:pt x="72" y="78"/>
                </a:lnTo>
                <a:lnTo>
                  <a:pt x="72" y="78"/>
                </a:lnTo>
                <a:lnTo>
                  <a:pt x="70" y="80"/>
                </a:lnTo>
                <a:lnTo>
                  <a:pt x="70" y="80"/>
                </a:lnTo>
                <a:lnTo>
                  <a:pt x="68" y="82"/>
                </a:lnTo>
                <a:lnTo>
                  <a:pt x="68" y="82"/>
                </a:lnTo>
                <a:lnTo>
                  <a:pt x="68" y="82"/>
                </a:lnTo>
                <a:lnTo>
                  <a:pt x="68" y="82"/>
                </a:lnTo>
                <a:lnTo>
                  <a:pt x="66" y="80"/>
                </a:lnTo>
                <a:lnTo>
                  <a:pt x="66" y="80"/>
                </a:lnTo>
                <a:lnTo>
                  <a:pt x="68" y="80"/>
                </a:lnTo>
                <a:lnTo>
                  <a:pt x="66" y="80"/>
                </a:lnTo>
                <a:lnTo>
                  <a:pt x="66" y="82"/>
                </a:lnTo>
                <a:lnTo>
                  <a:pt x="66" y="82"/>
                </a:lnTo>
                <a:lnTo>
                  <a:pt x="66" y="82"/>
                </a:lnTo>
                <a:lnTo>
                  <a:pt x="62" y="84"/>
                </a:lnTo>
                <a:lnTo>
                  <a:pt x="62" y="84"/>
                </a:lnTo>
                <a:lnTo>
                  <a:pt x="62" y="84"/>
                </a:lnTo>
                <a:lnTo>
                  <a:pt x="60" y="86"/>
                </a:lnTo>
                <a:lnTo>
                  <a:pt x="60" y="86"/>
                </a:lnTo>
                <a:lnTo>
                  <a:pt x="58" y="86"/>
                </a:lnTo>
                <a:lnTo>
                  <a:pt x="56" y="86"/>
                </a:lnTo>
                <a:lnTo>
                  <a:pt x="56" y="86"/>
                </a:lnTo>
                <a:lnTo>
                  <a:pt x="54" y="86"/>
                </a:lnTo>
                <a:lnTo>
                  <a:pt x="54" y="86"/>
                </a:lnTo>
                <a:lnTo>
                  <a:pt x="52" y="86"/>
                </a:lnTo>
                <a:lnTo>
                  <a:pt x="52" y="86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50" y="84"/>
                </a:lnTo>
                <a:lnTo>
                  <a:pt x="49" y="84"/>
                </a:lnTo>
                <a:lnTo>
                  <a:pt x="49" y="84"/>
                </a:lnTo>
                <a:lnTo>
                  <a:pt x="49" y="84"/>
                </a:lnTo>
                <a:lnTo>
                  <a:pt x="45" y="84"/>
                </a:lnTo>
                <a:lnTo>
                  <a:pt x="45" y="84"/>
                </a:lnTo>
                <a:lnTo>
                  <a:pt x="43" y="84"/>
                </a:lnTo>
                <a:lnTo>
                  <a:pt x="43" y="84"/>
                </a:lnTo>
                <a:lnTo>
                  <a:pt x="41" y="84"/>
                </a:lnTo>
                <a:lnTo>
                  <a:pt x="41" y="84"/>
                </a:lnTo>
                <a:lnTo>
                  <a:pt x="39" y="86"/>
                </a:lnTo>
                <a:lnTo>
                  <a:pt x="39" y="86"/>
                </a:lnTo>
                <a:lnTo>
                  <a:pt x="39" y="86"/>
                </a:lnTo>
                <a:lnTo>
                  <a:pt x="39" y="86"/>
                </a:lnTo>
                <a:lnTo>
                  <a:pt x="37" y="86"/>
                </a:lnTo>
                <a:lnTo>
                  <a:pt x="33" y="86"/>
                </a:lnTo>
                <a:lnTo>
                  <a:pt x="31" y="84"/>
                </a:lnTo>
                <a:lnTo>
                  <a:pt x="33" y="84"/>
                </a:lnTo>
                <a:lnTo>
                  <a:pt x="33" y="84"/>
                </a:lnTo>
                <a:lnTo>
                  <a:pt x="33" y="84"/>
                </a:lnTo>
                <a:lnTo>
                  <a:pt x="29" y="84"/>
                </a:lnTo>
                <a:lnTo>
                  <a:pt x="25" y="82"/>
                </a:lnTo>
                <a:lnTo>
                  <a:pt x="25" y="82"/>
                </a:lnTo>
                <a:lnTo>
                  <a:pt x="21" y="78"/>
                </a:lnTo>
                <a:lnTo>
                  <a:pt x="19" y="78"/>
                </a:lnTo>
                <a:lnTo>
                  <a:pt x="19" y="78"/>
                </a:lnTo>
                <a:lnTo>
                  <a:pt x="15" y="78"/>
                </a:lnTo>
                <a:lnTo>
                  <a:pt x="14" y="78"/>
                </a:lnTo>
                <a:lnTo>
                  <a:pt x="12" y="78"/>
                </a:lnTo>
                <a:lnTo>
                  <a:pt x="10" y="78"/>
                </a:lnTo>
                <a:lnTo>
                  <a:pt x="8" y="78"/>
                </a:lnTo>
                <a:lnTo>
                  <a:pt x="8" y="76"/>
                </a:lnTo>
                <a:lnTo>
                  <a:pt x="8" y="76"/>
                </a:lnTo>
                <a:lnTo>
                  <a:pt x="8" y="74"/>
                </a:lnTo>
                <a:lnTo>
                  <a:pt x="6" y="72"/>
                </a:lnTo>
                <a:lnTo>
                  <a:pt x="6" y="72"/>
                </a:lnTo>
                <a:lnTo>
                  <a:pt x="4" y="72"/>
                </a:lnTo>
                <a:lnTo>
                  <a:pt x="4" y="72"/>
                </a:lnTo>
                <a:lnTo>
                  <a:pt x="2" y="70"/>
                </a:lnTo>
                <a:lnTo>
                  <a:pt x="2" y="70"/>
                </a:lnTo>
                <a:lnTo>
                  <a:pt x="2" y="68"/>
                </a:lnTo>
                <a:lnTo>
                  <a:pt x="2" y="68"/>
                </a:lnTo>
                <a:lnTo>
                  <a:pt x="0" y="68"/>
                </a:lnTo>
                <a:lnTo>
                  <a:pt x="0" y="68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0" y="65"/>
                </a:lnTo>
                <a:lnTo>
                  <a:pt x="0" y="61"/>
                </a:lnTo>
                <a:lnTo>
                  <a:pt x="0" y="61"/>
                </a:lnTo>
                <a:lnTo>
                  <a:pt x="0" y="61"/>
                </a:lnTo>
                <a:lnTo>
                  <a:pt x="0" y="61"/>
                </a:lnTo>
                <a:lnTo>
                  <a:pt x="0" y="59"/>
                </a:lnTo>
                <a:lnTo>
                  <a:pt x="0" y="59"/>
                </a:lnTo>
                <a:lnTo>
                  <a:pt x="0" y="59"/>
                </a:lnTo>
                <a:lnTo>
                  <a:pt x="0" y="59"/>
                </a:lnTo>
                <a:lnTo>
                  <a:pt x="0" y="57"/>
                </a:lnTo>
                <a:lnTo>
                  <a:pt x="0" y="57"/>
                </a:lnTo>
                <a:lnTo>
                  <a:pt x="2" y="57"/>
                </a:lnTo>
                <a:lnTo>
                  <a:pt x="0" y="55"/>
                </a:lnTo>
                <a:lnTo>
                  <a:pt x="0" y="55"/>
                </a:lnTo>
                <a:lnTo>
                  <a:pt x="0" y="55"/>
                </a:lnTo>
                <a:lnTo>
                  <a:pt x="0" y="55"/>
                </a:lnTo>
                <a:lnTo>
                  <a:pt x="2" y="53"/>
                </a:lnTo>
                <a:lnTo>
                  <a:pt x="2" y="53"/>
                </a:lnTo>
                <a:lnTo>
                  <a:pt x="2" y="53"/>
                </a:lnTo>
                <a:lnTo>
                  <a:pt x="2" y="53"/>
                </a:lnTo>
                <a:lnTo>
                  <a:pt x="4" y="53"/>
                </a:lnTo>
                <a:lnTo>
                  <a:pt x="4" y="53"/>
                </a:lnTo>
                <a:lnTo>
                  <a:pt x="4" y="53"/>
                </a:lnTo>
                <a:lnTo>
                  <a:pt x="6" y="53"/>
                </a:lnTo>
                <a:lnTo>
                  <a:pt x="6" y="51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4" y="49"/>
                </a:lnTo>
                <a:lnTo>
                  <a:pt x="4" y="47"/>
                </a:lnTo>
                <a:lnTo>
                  <a:pt x="4" y="47"/>
                </a:lnTo>
                <a:lnTo>
                  <a:pt x="4" y="47"/>
                </a:lnTo>
                <a:lnTo>
                  <a:pt x="4" y="47"/>
                </a:lnTo>
                <a:lnTo>
                  <a:pt x="4" y="45"/>
                </a:lnTo>
                <a:lnTo>
                  <a:pt x="4" y="45"/>
                </a:lnTo>
                <a:lnTo>
                  <a:pt x="4" y="43"/>
                </a:lnTo>
                <a:lnTo>
                  <a:pt x="4" y="41"/>
                </a:lnTo>
                <a:lnTo>
                  <a:pt x="4" y="41"/>
                </a:lnTo>
                <a:lnTo>
                  <a:pt x="4" y="41"/>
                </a:lnTo>
                <a:lnTo>
                  <a:pt x="4" y="39"/>
                </a:lnTo>
                <a:lnTo>
                  <a:pt x="4" y="39"/>
                </a:lnTo>
                <a:lnTo>
                  <a:pt x="6" y="39"/>
                </a:lnTo>
                <a:lnTo>
                  <a:pt x="6" y="39"/>
                </a:lnTo>
                <a:lnTo>
                  <a:pt x="6" y="37"/>
                </a:lnTo>
                <a:lnTo>
                  <a:pt x="4" y="37"/>
                </a:lnTo>
                <a:lnTo>
                  <a:pt x="4" y="37"/>
                </a:lnTo>
                <a:lnTo>
                  <a:pt x="4" y="37"/>
                </a:lnTo>
                <a:lnTo>
                  <a:pt x="4" y="35"/>
                </a:lnTo>
                <a:lnTo>
                  <a:pt x="4" y="35"/>
                </a:lnTo>
                <a:lnTo>
                  <a:pt x="4" y="35"/>
                </a:lnTo>
                <a:lnTo>
                  <a:pt x="4" y="33"/>
                </a:lnTo>
                <a:lnTo>
                  <a:pt x="4" y="33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6" y="32"/>
                </a:lnTo>
                <a:lnTo>
                  <a:pt x="6" y="30"/>
                </a:lnTo>
                <a:lnTo>
                  <a:pt x="6" y="30"/>
                </a:lnTo>
                <a:lnTo>
                  <a:pt x="8" y="28"/>
                </a:lnTo>
                <a:lnTo>
                  <a:pt x="8" y="26"/>
                </a:lnTo>
                <a:lnTo>
                  <a:pt x="8" y="26"/>
                </a:lnTo>
                <a:lnTo>
                  <a:pt x="6" y="26"/>
                </a:lnTo>
                <a:lnTo>
                  <a:pt x="6" y="26"/>
                </a:lnTo>
                <a:lnTo>
                  <a:pt x="6" y="24"/>
                </a:lnTo>
                <a:lnTo>
                  <a:pt x="6" y="24"/>
                </a:lnTo>
                <a:lnTo>
                  <a:pt x="6" y="24"/>
                </a:lnTo>
                <a:lnTo>
                  <a:pt x="6" y="24"/>
                </a:lnTo>
                <a:lnTo>
                  <a:pt x="6" y="24"/>
                </a:lnTo>
                <a:lnTo>
                  <a:pt x="8" y="20"/>
                </a:lnTo>
                <a:lnTo>
                  <a:pt x="10" y="18"/>
                </a:lnTo>
                <a:lnTo>
                  <a:pt x="10" y="14"/>
                </a:lnTo>
                <a:lnTo>
                  <a:pt x="10" y="12"/>
                </a:lnTo>
                <a:lnTo>
                  <a:pt x="10" y="12"/>
                </a:lnTo>
                <a:lnTo>
                  <a:pt x="10" y="12"/>
                </a:lnTo>
                <a:lnTo>
                  <a:pt x="10" y="12"/>
                </a:lnTo>
                <a:lnTo>
                  <a:pt x="10" y="10"/>
                </a:lnTo>
                <a:lnTo>
                  <a:pt x="10" y="10"/>
                </a:lnTo>
                <a:lnTo>
                  <a:pt x="10" y="8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0" y="6"/>
                </a:lnTo>
                <a:lnTo>
                  <a:pt x="10" y="6"/>
                </a:lnTo>
                <a:lnTo>
                  <a:pt x="12" y="6"/>
                </a:lnTo>
                <a:lnTo>
                  <a:pt x="12" y="4"/>
                </a:lnTo>
                <a:lnTo>
                  <a:pt x="14" y="4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5" y="2"/>
                </a:lnTo>
                <a:lnTo>
                  <a:pt x="17" y="2"/>
                </a:lnTo>
                <a:lnTo>
                  <a:pt x="17" y="2"/>
                </a:lnTo>
                <a:lnTo>
                  <a:pt x="17" y="2"/>
                </a:lnTo>
                <a:lnTo>
                  <a:pt x="17" y="4"/>
                </a:lnTo>
                <a:lnTo>
                  <a:pt x="19" y="4"/>
                </a:lnTo>
                <a:lnTo>
                  <a:pt x="19" y="4"/>
                </a:lnTo>
                <a:lnTo>
                  <a:pt x="19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0"/>
                </a:lnTo>
                <a:lnTo>
                  <a:pt x="21" y="0"/>
                </a:lnTo>
                <a:lnTo>
                  <a:pt x="23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9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United States of America"/>
          <p:cNvGrpSpPr/>
          <p:nvPr/>
        </p:nvGrpSpPr>
        <p:grpSpPr>
          <a:xfrm>
            <a:off x="676278" y="2300295"/>
            <a:ext cx="9188477" cy="2238382"/>
            <a:chOff x="676278" y="2300295"/>
            <a:chExt cx="9188477" cy="2238382"/>
          </a:xfrm>
        </p:grpSpPr>
        <p:sp>
          <p:nvSpPr>
            <p:cNvPr id="4539" name="Guam (usa)"/>
            <p:cNvSpPr>
              <a:spLocks/>
            </p:cNvSpPr>
            <p:nvPr/>
          </p:nvSpPr>
          <p:spPr bwMode="auto">
            <a:xfrm>
              <a:off x="8628090" y="4178313"/>
              <a:ext cx="9525" cy="12700"/>
            </a:xfrm>
            <a:custGeom>
              <a:avLst/>
              <a:gdLst>
                <a:gd name="T0" fmla="*/ 2 w 6"/>
                <a:gd name="T1" fmla="*/ 8 h 8"/>
                <a:gd name="T2" fmla="*/ 2 w 6"/>
                <a:gd name="T3" fmla="*/ 8 h 8"/>
                <a:gd name="T4" fmla="*/ 2 w 6"/>
                <a:gd name="T5" fmla="*/ 8 h 8"/>
                <a:gd name="T6" fmla="*/ 2 w 6"/>
                <a:gd name="T7" fmla="*/ 8 h 8"/>
                <a:gd name="T8" fmla="*/ 2 w 6"/>
                <a:gd name="T9" fmla="*/ 8 h 8"/>
                <a:gd name="T10" fmla="*/ 0 w 6"/>
                <a:gd name="T11" fmla="*/ 6 h 8"/>
                <a:gd name="T12" fmla="*/ 0 w 6"/>
                <a:gd name="T13" fmla="*/ 6 h 8"/>
                <a:gd name="T14" fmla="*/ 0 w 6"/>
                <a:gd name="T15" fmla="*/ 4 h 8"/>
                <a:gd name="T16" fmla="*/ 0 w 6"/>
                <a:gd name="T17" fmla="*/ 4 h 8"/>
                <a:gd name="T18" fmla="*/ 2 w 6"/>
                <a:gd name="T19" fmla="*/ 4 h 8"/>
                <a:gd name="T20" fmla="*/ 2 w 6"/>
                <a:gd name="T21" fmla="*/ 4 h 8"/>
                <a:gd name="T22" fmla="*/ 2 w 6"/>
                <a:gd name="T23" fmla="*/ 4 h 8"/>
                <a:gd name="T24" fmla="*/ 2 w 6"/>
                <a:gd name="T25" fmla="*/ 4 h 8"/>
                <a:gd name="T26" fmla="*/ 2 w 6"/>
                <a:gd name="T27" fmla="*/ 4 h 8"/>
                <a:gd name="T28" fmla="*/ 4 w 6"/>
                <a:gd name="T29" fmla="*/ 4 h 8"/>
                <a:gd name="T30" fmla="*/ 4 w 6"/>
                <a:gd name="T31" fmla="*/ 2 h 8"/>
                <a:gd name="T32" fmla="*/ 4 w 6"/>
                <a:gd name="T33" fmla="*/ 2 h 8"/>
                <a:gd name="T34" fmla="*/ 4 w 6"/>
                <a:gd name="T35" fmla="*/ 2 h 8"/>
                <a:gd name="T36" fmla="*/ 4 w 6"/>
                <a:gd name="T37" fmla="*/ 2 h 8"/>
                <a:gd name="T38" fmla="*/ 4 w 6"/>
                <a:gd name="T39" fmla="*/ 2 h 8"/>
                <a:gd name="T40" fmla="*/ 4 w 6"/>
                <a:gd name="T41" fmla="*/ 0 h 8"/>
                <a:gd name="T42" fmla="*/ 4 w 6"/>
                <a:gd name="T43" fmla="*/ 0 h 8"/>
                <a:gd name="T44" fmla="*/ 6 w 6"/>
                <a:gd name="T45" fmla="*/ 2 h 8"/>
                <a:gd name="T46" fmla="*/ 6 w 6"/>
                <a:gd name="T47" fmla="*/ 2 h 8"/>
                <a:gd name="T48" fmla="*/ 6 w 6"/>
                <a:gd name="T49" fmla="*/ 2 h 8"/>
                <a:gd name="T50" fmla="*/ 6 w 6"/>
                <a:gd name="T51" fmla="*/ 2 h 8"/>
                <a:gd name="T52" fmla="*/ 6 w 6"/>
                <a:gd name="T53" fmla="*/ 2 h 8"/>
                <a:gd name="T54" fmla="*/ 4 w 6"/>
                <a:gd name="T55" fmla="*/ 4 h 8"/>
                <a:gd name="T56" fmla="*/ 4 w 6"/>
                <a:gd name="T57" fmla="*/ 4 h 8"/>
                <a:gd name="T58" fmla="*/ 4 w 6"/>
                <a:gd name="T59" fmla="*/ 4 h 8"/>
                <a:gd name="T60" fmla="*/ 4 w 6"/>
                <a:gd name="T61" fmla="*/ 4 h 8"/>
                <a:gd name="T62" fmla="*/ 4 w 6"/>
                <a:gd name="T63" fmla="*/ 4 h 8"/>
                <a:gd name="T64" fmla="*/ 4 w 6"/>
                <a:gd name="T65" fmla="*/ 4 h 8"/>
                <a:gd name="T66" fmla="*/ 2 w 6"/>
                <a:gd name="T67" fmla="*/ 4 h 8"/>
                <a:gd name="T68" fmla="*/ 2 w 6"/>
                <a:gd name="T69" fmla="*/ 6 h 8"/>
                <a:gd name="T70" fmla="*/ 2 w 6"/>
                <a:gd name="T71" fmla="*/ 6 h 8"/>
                <a:gd name="T72" fmla="*/ 2 w 6"/>
                <a:gd name="T73" fmla="*/ 6 h 8"/>
                <a:gd name="T74" fmla="*/ 2 w 6"/>
                <a:gd name="T75" fmla="*/ 6 h 8"/>
                <a:gd name="T76" fmla="*/ 2 w 6"/>
                <a:gd name="T77" fmla="*/ 6 h 8"/>
                <a:gd name="T78" fmla="*/ 2 w 6"/>
                <a:gd name="T79" fmla="*/ 6 h 8"/>
                <a:gd name="T80" fmla="*/ 2 w 6"/>
                <a:gd name="T81" fmla="*/ 8 h 8"/>
                <a:gd name="T82" fmla="*/ 2 w 6"/>
                <a:gd name="T83" fmla="*/ 8 h 8"/>
                <a:gd name="T84" fmla="*/ 2 w 6"/>
                <a:gd name="T85" fmla="*/ 8 h 8"/>
                <a:gd name="T86" fmla="*/ 2 w 6"/>
                <a:gd name="T87" fmla="*/ 8 h 8"/>
                <a:gd name="T88" fmla="*/ 2 w 6"/>
                <a:gd name="T8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3" name="Puerto Rico (usa)"/>
            <p:cNvSpPr>
              <a:spLocks noEditPoints="1"/>
            </p:cNvSpPr>
            <p:nvPr/>
          </p:nvSpPr>
          <p:spPr bwMode="auto">
            <a:xfrm>
              <a:off x="3222636" y="4051313"/>
              <a:ext cx="49213" cy="15875"/>
            </a:xfrm>
            <a:custGeom>
              <a:avLst/>
              <a:gdLst>
                <a:gd name="T0" fmla="*/ 8 w 31"/>
                <a:gd name="T1" fmla="*/ 0 h 10"/>
                <a:gd name="T2" fmla="*/ 12 w 31"/>
                <a:gd name="T3" fmla="*/ 0 h 10"/>
                <a:gd name="T4" fmla="*/ 16 w 31"/>
                <a:gd name="T5" fmla="*/ 0 h 10"/>
                <a:gd name="T6" fmla="*/ 18 w 31"/>
                <a:gd name="T7" fmla="*/ 0 h 10"/>
                <a:gd name="T8" fmla="*/ 18 w 31"/>
                <a:gd name="T9" fmla="*/ 2 h 10"/>
                <a:gd name="T10" fmla="*/ 20 w 31"/>
                <a:gd name="T11" fmla="*/ 2 h 10"/>
                <a:gd name="T12" fmla="*/ 20 w 31"/>
                <a:gd name="T13" fmla="*/ 2 h 10"/>
                <a:gd name="T14" fmla="*/ 22 w 31"/>
                <a:gd name="T15" fmla="*/ 2 h 10"/>
                <a:gd name="T16" fmla="*/ 23 w 31"/>
                <a:gd name="T17" fmla="*/ 2 h 10"/>
                <a:gd name="T18" fmla="*/ 25 w 31"/>
                <a:gd name="T19" fmla="*/ 2 h 10"/>
                <a:gd name="T20" fmla="*/ 25 w 31"/>
                <a:gd name="T21" fmla="*/ 4 h 10"/>
                <a:gd name="T22" fmla="*/ 25 w 31"/>
                <a:gd name="T23" fmla="*/ 6 h 10"/>
                <a:gd name="T24" fmla="*/ 23 w 31"/>
                <a:gd name="T25" fmla="*/ 8 h 10"/>
                <a:gd name="T26" fmla="*/ 23 w 31"/>
                <a:gd name="T27" fmla="*/ 8 h 10"/>
                <a:gd name="T28" fmla="*/ 22 w 31"/>
                <a:gd name="T29" fmla="*/ 10 h 10"/>
                <a:gd name="T30" fmla="*/ 22 w 31"/>
                <a:gd name="T31" fmla="*/ 10 h 10"/>
                <a:gd name="T32" fmla="*/ 18 w 31"/>
                <a:gd name="T33" fmla="*/ 10 h 10"/>
                <a:gd name="T34" fmla="*/ 16 w 31"/>
                <a:gd name="T35" fmla="*/ 10 h 10"/>
                <a:gd name="T36" fmla="*/ 14 w 31"/>
                <a:gd name="T37" fmla="*/ 10 h 10"/>
                <a:gd name="T38" fmla="*/ 12 w 31"/>
                <a:gd name="T39" fmla="*/ 10 h 10"/>
                <a:gd name="T40" fmla="*/ 10 w 31"/>
                <a:gd name="T41" fmla="*/ 10 h 10"/>
                <a:gd name="T42" fmla="*/ 8 w 31"/>
                <a:gd name="T43" fmla="*/ 10 h 10"/>
                <a:gd name="T44" fmla="*/ 8 w 31"/>
                <a:gd name="T45" fmla="*/ 10 h 10"/>
                <a:gd name="T46" fmla="*/ 6 w 31"/>
                <a:gd name="T47" fmla="*/ 10 h 10"/>
                <a:gd name="T48" fmla="*/ 4 w 31"/>
                <a:gd name="T49" fmla="*/ 10 h 10"/>
                <a:gd name="T50" fmla="*/ 2 w 31"/>
                <a:gd name="T51" fmla="*/ 10 h 10"/>
                <a:gd name="T52" fmla="*/ 0 w 31"/>
                <a:gd name="T53" fmla="*/ 10 h 10"/>
                <a:gd name="T54" fmla="*/ 0 w 31"/>
                <a:gd name="T55" fmla="*/ 8 h 10"/>
                <a:gd name="T56" fmla="*/ 2 w 31"/>
                <a:gd name="T57" fmla="*/ 6 h 10"/>
                <a:gd name="T58" fmla="*/ 2 w 31"/>
                <a:gd name="T59" fmla="*/ 4 h 10"/>
                <a:gd name="T60" fmla="*/ 0 w 31"/>
                <a:gd name="T61" fmla="*/ 4 h 10"/>
                <a:gd name="T62" fmla="*/ 0 w 31"/>
                <a:gd name="T63" fmla="*/ 4 h 10"/>
                <a:gd name="T64" fmla="*/ 0 w 31"/>
                <a:gd name="T65" fmla="*/ 4 h 10"/>
                <a:gd name="T66" fmla="*/ 0 w 31"/>
                <a:gd name="T67" fmla="*/ 2 h 10"/>
                <a:gd name="T68" fmla="*/ 2 w 31"/>
                <a:gd name="T69" fmla="*/ 0 h 10"/>
                <a:gd name="T70" fmla="*/ 2 w 31"/>
                <a:gd name="T71" fmla="*/ 0 h 10"/>
                <a:gd name="T72" fmla="*/ 2 w 31"/>
                <a:gd name="T73" fmla="*/ 0 h 10"/>
                <a:gd name="T74" fmla="*/ 4 w 31"/>
                <a:gd name="T75" fmla="*/ 0 h 10"/>
                <a:gd name="T76" fmla="*/ 4 w 31"/>
                <a:gd name="T77" fmla="*/ 0 h 10"/>
                <a:gd name="T78" fmla="*/ 27 w 31"/>
                <a:gd name="T79" fmla="*/ 8 h 10"/>
                <a:gd name="T80" fmla="*/ 27 w 31"/>
                <a:gd name="T81" fmla="*/ 8 h 10"/>
                <a:gd name="T82" fmla="*/ 27 w 31"/>
                <a:gd name="T83" fmla="*/ 6 h 10"/>
                <a:gd name="T84" fmla="*/ 27 w 31"/>
                <a:gd name="T85" fmla="*/ 6 h 10"/>
                <a:gd name="T86" fmla="*/ 29 w 31"/>
                <a:gd name="T87" fmla="*/ 6 h 10"/>
                <a:gd name="T88" fmla="*/ 31 w 31"/>
                <a:gd name="T89" fmla="*/ 6 h 10"/>
                <a:gd name="T90" fmla="*/ 29 w 31"/>
                <a:gd name="T91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" h="10">
                  <a:moveTo>
                    <a:pt x="4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7" y="4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  <a:moveTo>
                    <a:pt x="29" y="8"/>
                  </a:moveTo>
                  <a:lnTo>
                    <a:pt x="27" y="8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9" y="6"/>
                  </a:lnTo>
                  <a:lnTo>
                    <a:pt x="29" y="6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29" y="8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7" name="Guantanamo (usa)"/>
            <p:cNvSpPr>
              <a:spLocks noEditPoints="1"/>
            </p:cNvSpPr>
            <p:nvPr/>
          </p:nvSpPr>
          <p:spPr bwMode="auto">
            <a:xfrm>
              <a:off x="3019435" y="4014800"/>
              <a:ext cx="3175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0 w 2"/>
                <a:gd name="T4" fmla="*/ 2 w 2"/>
                <a:gd name="T5" fmla="*/ 2 w 2"/>
                <a:gd name="T6" fmla="*/ 2 w 2"/>
                <a:gd name="T7" fmla="*/ 2 w 2"/>
                <a:gd name="T8" fmla="*/ 2 w 2"/>
                <a:gd name="T9" fmla="*/ 0 w 2"/>
                <a:gd name="T10" fmla="*/ 0 w 2"/>
                <a:gd name="T11" fmla="*/ 0 w 2"/>
                <a:gd name="T12" fmla="*/ 0 w 2"/>
                <a:gd name="T13" fmla="*/ 0 w 2"/>
                <a:gd name="T14" fmla="*/ 0 w 2"/>
                <a:gd name="T1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8" name="Jarvis Island (usa)"/>
            <p:cNvSpPr>
              <a:spLocks/>
            </p:cNvSpPr>
            <p:nvPr/>
          </p:nvSpPr>
          <p:spPr bwMode="auto">
            <a:xfrm>
              <a:off x="854079" y="453867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9" name="Midway Island (usa)"/>
            <p:cNvSpPr>
              <a:spLocks/>
            </p:cNvSpPr>
            <p:nvPr/>
          </p:nvSpPr>
          <p:spPr bwMode="auto">
            <a:xfrm>
              <a:off x="9599642" y="3789375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  <a:gd name="T3" fmla="*/ 0 h 2"/>
                <a:gd name="T4" fmla="*/ 0 h 2"/>
                <a:gd name="T5" fmla="*/ 0 h 2"/>
                <a:gd name="T6" fmla="*/ 0 h 2"/>
                <a:gd name="T7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3" name="Northern Mariana Islands (usa)"/>
            <p:cNvSpPr>
              <a:spLocks noEditPoints="1"/>
            </p:cNvSpPr>
            <p:nvPr/>
          </p:nvSpPr>
          <p:spPr bwMode="auto">
            <a:xfrm>
              <a:off x="8653490" y="4138626"/>
              <a:ext cx="6350" cy="7938"/>
            </a:xfrm>
            <a:custGeom>
              <a:avLst/>
              <a:gdLst>
                <a:gd name="T0" fmla="*/ 2 w 4"/>
                <a:gd name="T1" fmla="*/ 2 h 5"/>
                <a:gd name="T2" fmla="*/ 2 w 4"/>
                <a:gd name="T3" fmla="*/ 2 h 5"/>
                <a:gd name="T4" fmla="*/ 2 w 4"/>
                <a:gd name="T5" fmla="*/ 2 h 5"/>
                <a:gd name="T6" fmla="*/ 2 w 4"/>
                <a:gd name="T7" fmla="*/ 2 h 5"/>
                <a:gd name="T8" fmla="*/ 2 w 4"/>
                <a:gd name="T9" fmla="*/ 2 h 5"/>
                <a:gd name="T10" fmla="*/ 2 w 4"/>
                <a:gd name="T11" fmla="*/ 2 h 5"/>
                <a:gd name="T12" fmla="*/ 2 w 4"/>
                <a:gd name="T13" fmla="*/ 0 h 5"/>
                <a:gd name="T14" fmla="*/ 2 w 4"/>
                <a:gd name="T15" fmla="*/ 0 h 5"/>
                <a:gd name="T16" fmla="*/ 4 w 4"/>
                <a:gd name="T17" fmla="*/ 0 h 5"/>
                <a:gd name="T18" fmla="*/ 4 w 4"/>
                <a:gd name="T19" fmla="*/ 0 h 5"/>
                <a:gd name="T20" fmla="*/ 4 w 4"/>
                <a:gd name="T21" fmla="*/ 0 h 5"/>
                <a:gd name="T22" fmla="*/ 2 w 4"/>
                <a:gd name="T23" fmla="*/ 2 h 5"/>
                <a:gd name="T24" fmla="*/ 2 w 4"/>
                <a:gd name="T25" fmla="*/ 5 h 5"/>
                <a:gd name="T26" fmla="*/ 2 w 4"/>
                <a:gd name="T27" fmla="*/ 5 h 5"/>
                <a:gd name="T28" fmla="*/ 0 w 4"/>
                <a:gd name="T29" fmla="*/ 5 h 5"/>
                <a:gd name="T30" fmla="*/ 0 w 4"/>
                <a:gd name="T31" fmla="*/ 4 h 5"/>
                <a:gd name="T32" fmla="*/ 0 w 4"/>
                <a:gd name="T33" fmla="*/ 4 h 5"/>
                <a:gd name="T34" fmla="*/ 2 w 4"/>
                <a:gd name="T35" fmla="*/ 2 h 5"/>
                <a:gd name="T36" fmla="*/ 2 w 4"/>
                <a:gd name="T37" fmla="*/ 2 h 5"/>
                <a:gd name="T38" fmla="*/ 2 w 4"/>
                <a:gd name="T39" fmla="*/ 2 h 5"/>
                <a:gd name="T40" fmla="*/ 2 w 4"/>
                <a:gd name="T41" fmla="*/ 4 h 5"/>
                <a:gd name="T42" fmla="*/ 2 w 4"/>
                <a:gd name="T43" fmla="*/ 4 h 5"/>
                <a:gd name="T44" fmla="*/ 2 w 4"/>
                <a:gd name="T45" fmla="*/ 4 h 5"/>
                <a:gd name="T46" fmla="*/ 2 w 4"/>
                <a:gd name="T4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" h="5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close/>
                  <a:moveTo>
                    <a:pt x="2" y="5"/>
                  </a:move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7" name="United States Virgin Islands (usa)"/>
            <p:cNvSpPr>
              <a:spLocks noEditPoints="1"/>
            </p:cNvSpPr>
            <p:nvPr/>
          </p:nvSpPr>
          <p:spPr bwMode="auto">
            <a:xfrm>
              <a:off x="3278198" y="4054488"/>
              <a:ext cx="12700" cy="19050"/>
            </a:xfrm>
            <a:custGeom>
              <a:avLst/>
              <a:gdLst>
                <a:gd name="T0" fmla="*/ 4 w 8"/>
                <a:gd name="T1" fmla="*/ 10 h 12"/>
                <a:gd name="T2" fmla="*/ 6 w 8"/>
                <a:gd name="T3" fmla="*/ 10 h 12"/>
                <a:gd name="T4" fmla="*/ 6 w 8"/>
                <a:gd name="T5" fmla="*/ 10 h 12"/>
                <a:gd name="T6" fmla="*/ 6 w 8"/>
                <a:gd name="T7" fmla="*/ 10 h 12"/>
                <a:gd name="T8" fmla="*/ 6 w 8"/>
                <a:gd name="T9" fmla="*/ 12 h 12"/>
                <a:gd name="T10" fmla="*/ 6 w 8"/>
                <a:gd name="T11" fmla="*/ 12 h 12"/>
                <a:gd name="T12" fmla="*/ 6 w 8"/>
                <a:gd name="T13" fmla="*/ 12 h 12"/>
                <a:gd name="T14" fmla="*/ 6 w 8"/>
                <a:gd name="T15" fmla="*/ 12 h 12"/>
                <a:gd name="T16" fmla="*/ 6 w 8"/>
                <a:gd name="T17" fmla="*/ 12 h 12"/>
                <a:gd name="T18" fmla="*/ 6 w 8"/>
                <a:gd name="T19" fmla="*/ 10 h 12"/>
                <a:gd name="T20" fmla="*/ 8 w 8"/>
                <a:gd name="T21" fmla="*/ 10 h 12"/>
                <a:gd name="T22" fmla="*/ 8 w 8"/>
                <a:gd name="T23" fmla="*/ 10 h 12"/>
                <a:gd name="T24" fmla="*/ 8 w 8"/>
                <a:gd name="T25" fmla="*/ 10 h 12"/>
                <a:gd name="T26" fmla="*/ 8 w 8"/>
                <a:gd name="T27" fmla="*/ 10 h 12"/>
                <a:gd name="T28" fmla="*/ 8 w 8"/>
                <a:gd name="T29" fmla="*/ 12 h 12"/>
                <a:gd name="T30" fmla="*/ 8 w 8"/>
                <a:gd name="T31" fmla="*/ 12 h 12"/>
                <a:gd name="T32" fmla="*/ 8 w 8"/>
                <a:gd name="T33" fmla="*/ 12 h 12"/>
                <a:gd name="T34" fmla="*/ 8 w 8"/>
                <a:gd name="T35" fmla="*/ 12 h 12"/>
                <a:gd name="T36" fmla="*/ 8 w 8"/>
                <a:gd name="T37" fmla="*/ 12 h 12"/>
                <a:gd name="T38" fmla="*/ 6 w 8"/>
                <a:gd name="T39" fmla="*/ 12 h 12"/>
                <a:gd name="T40" fmla="*/ 6 w 8"/>
                <a:gd name="T41" fmla="*/ 12 h 12"/>
                <a:gd name="T42" fmla="*/ 6 w 8"/>
                <a:gd name="T43" fmla="*/ 12 h 12"/>
                <a:gd name="T44" fmla="*/ 6 w 8"/>
                <a:gd name="T45" fmla="*/ 12 h 12"/>
                <a:gd name="T46" fmla="*/ 6 w 8"/>
                <a:gd name="T47" fmla="*/ 12 h 12"/>
                <a:gd name="T48" fmla="*/ 6 w 8"/>
                <a:gd name="T49" fmla="*/ 12 h 12"/>
                <a:gd name="T50" fmla="*/ 6 w 8"/>
                <a:gd name="T51" fmla="*/ 12 h 12"/>
                <a:gd name="T52" fmla="*/ 4 w 8"/>
                <a:gd name="T53" fmla="*/ 12 h 12"/>
                <a:gd name="T54" fmla="*/ 4 w 8"/>
                <a:gd name="T55" fmla="*/ 12 h 12"/>
                <a:gd name="T56" fmla="*/ 4 w 8"/>
                <a:gd name="T57" fmla="*/ 12 h 12"/>
                <a:gd name="T58" fmla="*/ 4 w 8"/>
                <a:gd name="T59" fmla="*/ 12 h 12"/>
                <a:gd name="T60" fmla="*/ 4 w 8"/>
                <a:gd name="T61" fmla="*/ 12 h 12"/>
                <a:gd name="T62" fmla="*/ 4 w 8"/>
                <a:gd name="T63" fmla="*/ 12 h 12"/>
                <a:gd name="T64" fmla="*/ 4 w 8"/>
                <a:gd name="T65" fmla="*/ 12 h 12"/>
                <a:gd name="T66" fmla="*/ 4 w 8"/>
                <a:gd name="T67" fmla="*/ 12 h 12"/>
                <a:gd name="T68" fmla="*/ 4 w 8"/>
                <a:gd name="T69" fmla="*/ 12 h 12"/>
                <a:gd name="T70" fmla="*/ 2 w 8"/>
                <a:gd name="T71" fmla="*/ 12 h 12"/>
                <a:gd name="T72" fmla="*/ 2 w 8"/>
                <a:gd name="T73" fmla="*/ 12 h 12"/>
                <a:gd name="T74" fmla="*/ 4 w 8"/>
                <a:gd name="T75" fmla="*/ 12 h 12"/>
                <a:gd name="T76" fmla="*/ 4 w 8"/>
                <a:gd name="T77" fmla="*/ 12 h 12"/>
                <a:gd name="T78" fmla="*/ 2 w 8"/>
                <a:gd name="T79" fmla="*/ 12 h 12"/>
                <a:gd name="T80" fmla="*/ 2 w 8"/>
                <a:gd name="T81" fmla="*/ 12 h 12"/>
                <a:gd name="T82" fmla="*/ 2 w 8"/>
                <a:gd name="T83" fmla="*/ 10 h 12"/>
                <a:gd name="T84" fmla="*/ 4 w 8"/>
                <a:gd name="T85" fmla="*/ 10 h 12"/>
                <a:gd name="T86" fmla="*/ 4 w 8"/>
                <a:gd name="T87" fmla="*/ 10 h 12"/>
                <a:gd name="T88" fmla="*/ 4 w 8"/>
                <a:gd name="T89" fmla="*/ 10 h 12"/>
                <a:gd name="T90" fmla="*/ 4 w 8"/>
                <a:gd name="T91" fmla="*/ 10 h 12"/>
                <a:gd name="T92" fmla="*/ 4 w 8"/>
                <a:gd name="T93" fmla="*/ 10 h 12"/>
                <a:gd name="T94" fmla="*/ 4 w 8"/>
                <a:gd name="T95" fmla="*/ 10 h 12"/>
                <a:gd name="T96" fmla="*/ 4 w 8"/>
                <a:gd name="T97" fmla="*/ 10 h 12"/>
                <a:gd name="T98" fmla="*/ 4 w 8"/>
                <a:gd name="T99" fmla="*/ 10 h 12"/>
                <a:gd name="T100" fmla="*/ 4 w 8"/>
                <a:gd name="T101" fmla="*/ 10 h 12"/>
                <a:gd name="T102" fmla="*/ 4 w 8"/>
                <a:gd name="T103" fmla="*/ 2 h 12"/>
                <a:gd name="T104" fmla="*/ 4 w 8"/>
                <a:gd name="T105" fmla="*/ 2 h 12"/>
                <a:gd name="T106" fmla="*/ 2 w 8"/>
                <a:gd name="T107" fmla="*/ 2 h 12"/>
                <a:gd name="T108" fmla="*/ 2 w 8"/>
                <a:gd name="T109" fmla="*/ 2 h 12"/>
                <a:gd name="T110" fmla="*/ 0 w 8"/>
                <a:gd name="T111" fmla="*/ 0 h 12"/>
                <a:gd name="T112" fmla="*/ 2 w 8"/>
                <a:gd name="T113" fmla="*/ 0 h 12"/>
                <a:gd name="T114" fmla="*/ 2 w 8"/>
                <a:gd name="T115" fmla="*/ 0 h 12"/>
                <a:gd name="T116" fmla="*/ 4 w 8"/>
                <a:gd name="T117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" h="12">
                  <a:moveTo>
                    <a:pt x="4" y="10"/>
                  </a:move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close/>
                  <a:moveTo>
                    <a:pt x="4" y="2"/>
                  </a:move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" name="usa"/>
            <p:cNvSpPr>
              <a:spLocks noEditPoints="1"/>
            </p:cNvSpPr>
            <p:nvPr/>
          </p:nvSpPr>
          <p:spPr bwMode="auto">
            <a:xfrm>
              <a:off x="676278" y="2300295"/>
              <a:ext cx="9188477" cy="1741493"/>
            </a:xfrm>
            <a:custGeom>
              <a:avLst/>
              <a:gdLst>
                <a:gd name="T0" fmla="*/ 5749 w 5788"/>
                <a:gd name="T1" fmla="*/ 219 h 1097"/>
                <a:gd name="T2" fmla="*/ 5654 w 5788"/>
                <a:gd name="T3" fmla="*/ 484 h 1097"/>
                <a:gd name="T4" fmla="*/ 5619 w 5788"/>
                <a:gd name="T5" fmla="*/ 489 h 1097"/>
                <a:gd name="T6" fmla="*/ 44 w 5788"/>
                <a:gd name="T7" fmla="*/ 134 h 1097"/>
                <a:gd name="T8" fmla="*/ 105 w 5788"/>
                <a:gd name="T9" fmla="*/ 134 h 1097"/>
                <a:gd name="T10" fmla="*/ 48 w 5788"/>
                <a:gd name="T11" fmla="*/ 68 h 1097"/>
                <a:gd name="T12" fmla="*/ 149 w 5788"/>
                <a:gd name="T13" fmla="*/ 16 h 1097"/>
                <a:gd name="T14" fmla="*/ 246 w 5788"/>
                <a:gd name="T15" fmla="*/ 27 h 1097"/>
                <a:gd name="T16" fmla="*/ 419 w 5788"/>
                <a:gd name="T17" fmla="*/ 101 h 1097"/>
                <a:gd name="T18" fmla="*/ 547 w 5788"/>
                <a:gd name="T19" fmla="*/ 350 h 1097"/>
                <a:gd name="T20" fmla="*/ 575 w 5788"/>
                <a:gd name="T21" fmla="*/ 396 h 1097"/>
                <a:gd name="T22" fmla="*/ 532 w 5788"/>
                <a:gd name="T23" fmla="*/ 338 h 1097"/>
                <a:gd name="T24" fmla="*/ 491 w 5788"/>
                <a:gd name="T25" fmla="*/ 334 h 1097"/>
                <a:gd name="T26" fmla="*/ 421 w 5788"/>
                <a:gd name="T27" fmla="*/ 309 h 1097"/>
                <a:gd name="T28" fmla="*/ 314 w 5788"/>
                <a:gd name="T29" fmla="*/ 274 h 1097"/>
                <a:gd name="T30" fmla="*/ 274 w 5788"/>
                <a:gd name="T31" fmla="*/ 311 h 1097"/>
                <a:gd name="T32" fmla="*/ 276 w 5788"/>
                <a:gd name="T33" fmla="*/ 270 h 1097"/>
                <a:gd name="T34" fmla="*/ 210 w 5788"/>
                <a:gd name="T35" fmla="*/ 342 h 1097"/>
                <a:gd name="T36" fmla="*/ 128 w 5788"/>
                <a:gd name="T37" fmla="*/ 396 h 1097"/>
                <a:gd name="T38" fmla="*/ 91 w 5788"/>
                <a:gd name="T39" fmla="*/ 396 h 1097"/>
                <a:gd name="T40" fmla="*/ 142 w 5788"/>
                <a:gd name="T41" fmla="*/ 334 h 1097"/>
                <a:gd name="T42" fmla="*/ 79 w 5788"/>
                <a:gd name="T43" fmla="*/ 295 h 1097"/>
                <a:gd name="T44" fmla="*/ 31 w 5788"/>
                <a:gd name="T45" fmla="*/ 280 h 1097"/>
                <a:gd name="T46" fmla="*/ 60 w 5788"/>
                <a:gd name="T47" fmla="*/ 227 h 1097"/>
                <a:gd name="T48" fmla="*/ 37 w 5788"/>
                <a:gd name="T49" fmla="*/ 190 h 1097"/>
                <a:gd name="T50" fmla="*/ 0 w 5788"/>
                <a:gd name="T51" fmla="*/ 441 h 1097"/>
                <a:gd name="T52" fmla="*/ 1321 w 5788"/>
                <a:gd name="T53" fmla="*/ 589 h 1097"/>
                <a:gd name="T54" fmla="*/ 1474 w 5788"/>
                <a:gd name="T55" fmla="*/ 631 h 1097"/>
                <a:gd name="T56" fmla="*/ 1593 w 5788"/>
                <a:gd name="T57" fmla="*/ 641 h 1097"/>
                <a:gd name="T58" fmla="*/ 1554 w 5788"/>
                <a:gd name="T59" fmla="*/ 693 h 1097"/>
                <a:gd name="T60" fmla="*/ 1476 w 5788"/>
                <a:gd name="T61" fmla="*/ 728 h 1097"/>
                <a:gd name="T62" fmla="*/ 1457 w 5788"/>
                <a:gd name="T63" fmla="*/ 742 h 1097"/>
                <a:gd name="T64" fmla="*/ 1457 w 5788"/>
                <a:gd name="T65" fmla="*/ 783 h 1097"/>
                <a:gd name="T66" fmla="*/ 1449 w 5788"/>
                <a:gd name="T67" fmla="*/ 820 h 1097"/>
                <a:gd name="T68" fmla="*/ 1381 w 5788"/>
                <a:gd name="T69" fmla="*/ 876 h 1097"/>
                <a:gd name="T70" fmla="*/ 1377 w 5788"/>
                <a:gd name="T71" fmla="*/ 981 h 1097"/>
                <a:gd name="T72" fmla="*/ 1313 w 5788"/>
                <a:gd name="T73" fmla="*/ 913 h 1097"/>
                <a:gd name="T74" fmla="*/ 1247 w 5788"/>
                <a:gd name="T75" fmla="*/ 905 h 1097"/>
                <a:gd name="T76" fmla="*/ 1159 w 5788"/>
                <a:gd name="T77" fmla="*/ 913 h 1097"/>
                <a:gd name="T78" fmla="*/ 1109 w 5788"/>
                <a:gd name="T79" fmla="*/ 977 h 1097"/>
                <a:gd name="T80" fmla="*/ 977 w 5788"/>
                <a:gd name="T81" fmla="*/ 880 h 1097"/>
                <a:gd name="T82" fmla="*/ 750 w 5788"/>
                <a:gd name="T83" fmla="*/ 827 h 1097"/>
                <a:gd name="T84" fmla="*/ 695 w 5788"/>
                <a:gd name="T85" fmla="*/ 736 h 1097"/>
                <a:gd name="T86" fmla="*/ 693 w 5788"/>
                <a:gd name="T87" fmla="*/ 596 h 1097"/>
                <a:gd name="T88" fmla="*/ 707 w 5788"/>
                <a:gd name="T89" fmla="*/ 585 h 1097"/>
                <a:gd name="T90" fmla="*/ 944 w 5788"/>
                <a:gd name="T91" fmla="*/ 548 h 1097"/>
                <a:gd name="T92" fmla="*/ 217 w 5788"/>
                <a:gd name="T93" fmla="*/ 373 h 1097"/>
                <a:gd name="T94" fmla="*/ 557 w 5788"/>
                <a:gd name="T95" fmla="*/ 406 h 1097"/>
                <a:gd name="T96" fmla="*/ 190 w 5788"/>
                <a:gd name="T97" fmla="*/ 1078 h 1097"/>
                <a:gd name="T98" fmla="*/ 530 w 5788"/>
                <a:gd name="T99" fmla="*/ 350 h 1097"/>
                <a:gd name="T100" fmla="*/ 509 w 5788"/>
                <a:gd name="T101" fmla="*/ 359 h 1097"/>
                <a:gd name="T102" fmla="*/ 547 w 5788"/>
                <a:gd name="T103" fmla="*/ 375 h 1097"/>
                <a:gd name="T104" fmla="*/ 534 w 5788"/>
                <a:gd name="T105" fmla="*/ 381 h 1097"/>
                <a:gd name="T106" fmla="*/ 561 w 5788"/>
                <a:gd name="T107" fmla="*/ 396 h 1097"/>
                <a:gd name="T108" fmla="*/ 544 w 5788"/>
                <a:gd name="T109" fmla="*/ 414 h 1097"/>
                <a:gd name="T110" fmla="*/ 330 w 5788"/>
                <a:gd name="T111" fmla="*/ 293 h 1097"/>
                <a:gd name="T112" fmla="*/ 110 w 5788"/>
                <a:gd name="T113" fmla="*/ 420 h 1097"/>
                <a:gd name="T114" fmla="*/ 163 w 5788"/>
                <a:gd name="T115" fmla="*/ 1062 h 1097"/>
                <a:gd name="T116" fmla="*/ 549 w 5788"/>
                <a:gd name="T117" fmla="*/ 418 h 1097"/>
                <a:gd name="T118" fmla="*/ 755 w 5788"/>
                <a:gd name="T119" fmla="*/ 837 h 1097"/>
                <a:gd name="T120" fmla="*/ 87 w 5788"/>
                <a:gd name="T121" fmla="*/ 416 h 1097"/>
                <a:gd name="T122" fmla="*/ 155 w 5788"/>
                <a:gd name="T123" fmla="*/ 383 h 1097"/>
                <a:gd name="T124" fmla="*/ 305 w 5788"/>
                <a:gd name="T125" fmla="*/ 295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88" h="1097">
                  <a:moveTo>
                    <a:pt x="5788" y="167"/>
                  </a:moveTo>
                  <a:lnTo>
                    <a:pt x="5786" y="167"/>
                  </a:lnTo>
                  <a:lnTo>
                    <a:pt x="5784" y="167"/>
                  </a:lnTo>
                  <a:lnTo>
                    <a:pt x="5782" y="167"/>
                  </a:lnTo>
                  <a:lnTo>
                    <a:pt x="5780" y="167"/>
                  </a:lnTo>
                  <a:lnTo>
                    <a:pt x="5780" y="165"/>
                  </a:lnTo>
                  <a:lnTo>
                    <a:pt x="5778" y="165"/>
                  </a:lnTo>
                  <a:lnTo>
                    <a:pt x="5776" y="165"/>
                  </a:lnTo>
                  <a:lnTo>
                    <a:pt x="5775" y="163"/>
                  </a:lnTo>
                  <a:lnTo>
                    <a:pt x="5773" y="163"/>
                  </a:lnTo>
                  <a:lnTo>
                    <a:pt x="5773" y="161"/>
                  </a:lnTo>
                  <a:lnTo>
                    <a:pt x="5771" y="161"/>
                  </a:lnTo>
                  <a:lnTo>
                    <a:pt x="5769" y="159"/>
                  </a:lnTo>
                  <a:lnTo>
                    <a:pt x="5771" y="159"/>
                  </a:lnTo>
                  <a:lnTo>
                    <a:pt x="5771" y="157"/>
                  </a:lnTo>
                  <a:lnTo>
                    <a:pt x="5773" y="157"/>
                  </a:lnTo>
                  <a:lnTo>
                    <a:pt x="5775" y="157"/>
                  </a:lnTo>
                  <a:lnTo>
                    <a:pt x="5773" y="157"/>
                  </a:lnTo>
                  <a:lnTo>
                    <a:pt x="5773" y="159"/>
                  </a:lnTo>
                  <a:lnTo>
                    <a:pt x="5771" y="159"/>
                  </a:lnTo>
                  <a:lnTo>
                    <a:pt x="5771" y="161"/>
                  </a:lnTo>
                  <a:lnTo>
                    <a:pt x="5771" y="159"/>
                  </a:lnTo>
                  <a:lnTo>
                    <a:pt x="5773" y="159"/>
                  </a:lnTo>
                  <a:lnTo>
                    <a:pt x="5778" y="157"/>
                  </a:lnTo>
                  <a:lnTo>
                    <a:pt x="5778" y="155"/>
                  </a:lnTo>
                  <a:lnTo>
                    <a:pt x="5780" y="155"/>
                  </a:lnTo>
                  <a:lnTo>
                    <a:pt x="5782" y="153"/>
                  </a:lnTo>
                  <a:lnTo>
                    <a:pt x="5784" y="153"/>
                  </a:lnTo>
                  <a:lnTo>
                    <a:pt x="5784" y="155"/>
                  </a:lnTo>
                  <a:lnTo>
                    <a:pt x="5786" y="153"/>
                  </a:lnTo>
                  <a:lnTo>
                    <a:pt x="5788" y="153"/>
                  </a:lnTo>
                  <a:lnTo>
                    <a:pt x="5788" y="161"/>
                  </a:lnTo>
                  <a:lnTo>
                    <a:pt x="5788" y="167"/>
                  </a:lnTo>
                  <a:close/>
                  <a:moveTo>
                    <a:pt x="5788" y="303"/>
                  </a:moveTo>
                  <a:lnTo>
                    <a:pt x="5786" y="303"/>
                  </a:lnTo>
                  <a:lnTo>
                    <a:pt x="5784" y="303"/>
                  </a:lnTo>
                  <a:lnTo>
                    <a:pt x="5784" y="301"/>
                  </a:lnTo>
                  <a:lnTo>
                    <a:pt x="5782" y="301"/>
                  </a:lnTo>
                  <a:lnTo>
                    <a:pt x="5782" y="299"/>
                  </a:lnTo>
                  <a:lnTo>
                    <a:pt x="5780" y="297"/>
                  </a:lnTo>
                  <a:lnTo>
                    <a:pt x="5782" y="297"/>
                  </a:lnTo>
                  <a:lnTo>
                    <a:pt x="5784" y="297"/>
                  </a:lnTo>
                  <a:lnTo>
                    <a:pt x="5786" y="297"/>
                  </a:lnTo>
                  <a:lnTo>
                    <a:pt x="5788" y="297"/>
                  </a:lnTo>
                  <a:lnTo>
                    <a:pt x="5788" y="303"/>
                  </a:lnTo>
                  <a:close/>
                  <a:moveTo>
                    <a:pt x="5788" y="453"/>
                  </a:moveTo>
                  <a:lnTo>
                    <a:pt x="5784" y="453"/>
                  </a:lnTo>
                  <a:lnTo>
                    <a:pt x="5780" y="454"/>
                  </a:lnTo>
                  <a:lnTo>
                    <a:pt x="5778" y="456"/>
                  </a:lnTo>
                  <a:lnTo>
                    <a:pt x="5776" y="456"/>
                  </a:lnTo>
                  <a:lnTo>
                    <a:pt x="5775" y="456"/>
                  </a:lnTo>
                  <a:lnTo>
                    <a:pt x="5775" y="454"/>
                  </a:lnTo>
                  <a:lnTo>
                    <a:pt x="5776" y="454"/>
                  </a:lnTo>
                  <a:lnTo>
                    <a:pt x="5778" y="453"/>
                  </a:lnTo>
                  <a:lnTo>
                    <a:pt x="5780" y="453"/>
                  </a:lnTo>
                  <a:lnTo>
                    <a:pt x="5782" y="453"/>
                  </a:lnTo>
                  <a:lnTo>
                    <a:pt x="5784" y="453"/>
                  </a:lnTo>
                  <a:lnTo>
                    <a:pt x="5786" y="451"/>
                  </a:lnTo>
                  <a:lnTo>
                    <a:pt x="5784" y="451"/>
                  </a:lnTo>
                  <a:lnTo>
                    <a:pt x="5784" y="449"/>
                  </a:lnTo>
                  <a:lnTo>
                    <a:pt x="5786" y="449"/>
                  </a:lnTo>
                  <a:lnTo>
                    <a:pt x="5786" y="447"/>
                  </a:lnTo>
                  <a:lnTo>
                    <a:pt x="5788" y="447"/>
                  </a:lnTo>
                  <a:lnTo>
                    <a:pt x="5788" y="453"/>
                  </a:lnTo>
                  <a:close/>
                  <a:moveTo>
                    <a:pt x="5788" y="445"/>
                  </a:moveTo>
                  <a:lnTo>
                    <a:pt x="5786" y="445"/>
                  </a:lnTo>
                  <a:lnTo>
                    <a:pt x="5784" y="445"/>
                  </a:lnTo>
                  <a:lnTo>
                    <a:pt x="5784" y="443"/>
                  </a:lnTo>
                  <a:lnTo>
                    <a:pt x="5786" y="441"/>
                  </a:lnTo>
                  <a:lnTo>
                    <a:pt x="5788" y="441"/>
                  </a:lnTo>
                  <a:lnTo>
                    <a:pt x="5788" y="445"/>
                  </a:lnTo>
                  <a:close/>
                  <a:moveTo>
                    <a:pt x="5716" y="214"/>
                  </a:moveTo>
                  <a:lnTo>
                    <a:pt x="5718" y="214"/>
                  </a:lnTo>
                  <a:lnTo>
                    <a:pt x="5718" y="212"/>
                  </a:lnTo>
                  <a:lnTo>
                    <a:pt x="5716" y="212"/>
                  </a:lnTo>
                  <a:lnTo>
                    <a:pt x="5718" y="212"/>
                  </a:lnTo>
                  <a:lnTo>
                    <a:pt x="5720" y="212"/>
                  </a:lnTo>
                  <a:lnTo>
                    <a:pt x="5722" y="214"/>
                  </a:lnTo>
                  <a:lnTo>
                    <a:pt x="5724" y="214"/>
                  </a:lnTo>
                  <a:lnTo>
                    <a:pt x="5726" y="214"/>
                  </a:lnTo>
                  <a:lnTo>
                    <a:pt x="5728" y="212"/>
                  </a:lnTo>
                  <a:lnTo>
                    <a:pt x="5732" y="210"/>
                  </a:lnTo>
                  <a:lnTo>
                    <a:pt x="5734" y="210"/>
                  </a:lnTo>
                  <a:lnTo>
                    <a:pt x="5734" y="212"/>
                  </a:lnTo>
                  <a:lnTo>
                    <a:pt x="5736" y="212"/>
                  </a:lnTo>
                  <a:lnTo>
                    <a:pt x="5738" y="212"/>
                  </a:lnTo>
                  <a:lnTo>
                    <a:pt x="5738" y="214"/>
                  </a:lnTo>
                  <a:lnTo>
                    <a:pt x="5738" y="216"/>
                  </a:lnTo>
                  <a:lnTo>
                    <a:pt x="5740" y="216"/>
                  </a:lnTo>
                  <a:lnTo>
                    <a:pt x="5741" y="218"/>
                  </a:lnTo>
                  <a:lnTo>
                    <a:pt x="5743" y="218"/>
                  </a:lnTo>
                  <a:lnTo>
                    <a:pt x="5745" y="218"/>
                  </a:lnTo>
                  <a:lnTo>
                    <a:pt x="5745" y="219"/>
                  </a:lnTo>
                  <a:lnTo>
                    <a:pt x="5747" y="219"/>
                  </a:lnTo>
                  <a:lnTo>
                    <a:pt x="5749" y="219"/>
                  </a:lnTo>
                  <a:lnTo>
                    <a:pt x="5751" y="219"/>
                  </a:lnTo>
                  <a:lnTo>
                    <a:pt x="5751" y="221"/>
                  </a:lnTo>
                  <a:lnTo>
                    <a:pt x="5753" y="221"/>
                  </a:lnTo>
                  <a:lnTo>
                    <a:pt x="5753" y="219"/>
                  </a:lnTo>
                  <a:lnTo>
                    <a:pt x="5751" y="219"/>
                  </a:lnTo>
                  <a:lnTo>
                    <a:pt x="5755" y="219"/>
                  </a:lnTo>
                  <a:lnTo>
                    <a:pt x="5757" y="219"/>
                  </a:lnTo>
                  <a:lnTo>
                    <a:pt x="5759" y="221"/>
                  </a:lnTo>
                  <a:lnTo>
                    <a:pt x="5759" y="223"/>
                  </a:lnTo>
                  <a:lnTo>
                    <a:pt x="5757" y="225"/>
                  </a:lnTo>
                  <a:lnTo>
                    <a:pt x="5755" y="223"/>
                  </a:lnTo>
                  <a:lnTo>
                    <a:pt x="5753" y="223"/>
                  </a:lnTo>
                  <a:lnTo>
                    <a:pt x="5751" y="223"/>
                  </a:lnTo>
                  <a:lnTo>
                    <a:pt x="5749" y="223"/>
                  </a:lnTo>
                  <a:lnTo>
                    <a:pt x="5747" y="225"/>
                  </a:lnTo>
                  <a:lnTo>
                    <a:pt x="5745" y="227"/>
                  </a:lnTo>
                  <a:lnTo>
                    <a:pt x="5745" y="229"/>
                  </a:lnTo>
                  <a:lnTo>
                    <a:pt x="5743" y="229"/>
                  </a:lnTo>
                  <a:lnTo>
                    <a:pt x="5743" y="227"/>
                  </a:lnTo>
                  <a:lnTo>
                    <a:pt x="5741" y="225"/>
                  </a:lnTo>
                  <a:lnTo>
                    <a:pt x="5740" y="225"/>
                  </a:lnTo>
                  <a:lnTo>
                    <a:pt x="5738" y="223"/>
                  </a:lnTo>
                  <a:lnTo>
                    <a:pt x="5736" y="223"/>
                  </a:lnTo>
                  <a:lnTo>
                    <a:pt x="5736" y="221"/>
                  </a:lnTo>
                  <a:lnTo>
                    <a:pt x="5732" y="219"/>
                  </a:lnTo>
                  <a:lnTo>
                    <a:pt x="5730" y="218"/>
                  </a:lnTo>
                  <a:lnTo>
                    <a:pt x="5728" y="218"/>
                  </a:lnTo>
                  <a:lnTo>
                    <a:pt x="5726" y="218"/>
                  </a:lnTo>
                  <a:lnTo>
                    <a:pt x="5722" y="218"/>
                  </a:lnTo>
                  <a:lnTo>
                    <a:pt x="5724" y="218"/>
                  </a:lnTo>
                  <a:lnTo>
                    <a:pt x="5726" y="218"/>
                  </a:lnTo>
                  <a:lnTo>
                    <a:pt x="5730" y="219"/>
                  </a:lnTo>
                  <a:lnTo>
                    <a:pt x="5732" y="219"/>
                  </a:lnTo>
                  <a:lnTo>
                    <a:pt x="5732" y="221"/>
                  </a:lnTo>
                  <a:lnTo>
                    <a:pt x="5734" y="221"/>
                  </a:lnTo>
                  <a:lnTo>
                    <a:pt x="5732" y="221"/>
                  </a:lnTo>
                  <a:lnTo>
                    <a:pt x="5732" y="219"/>
                  </a:lnTo>
                  <a:lnTo>
                    <a:pt x="5730" y="219"/>
                  </a:lnTo>
                  <a:lnTo>
                    <a:pt x="5726" y="218"/>
                  </a:lnTo>
                  <a:lnTo>
                    <a:pt x="5724" y="218"/>
                  </a:lnTo>
                  <a:lnTo>
                    <a:pt x="5722" y="218"/>
                  </a:lnTo>
                  <a:lnTo>
                    <a:pt x="5718" y="218"/>
                  </a:lnTo>
                  <a:lnTo>
                    <a:pt x="5718" y="219"/>
                  </a:lnTo>
                  <a:lnTo>
                    <a:pt x="5716" y="219"/>
                  </a:lnTo>
                  <a:lnTo>
                    <a:pt x="5714" y="219"/>
                  </a:lnTo>
                  <a:lnTo>
                    <a:pt x="5712" y="219"/>
                  </a:lnTo>
                  <a:lnTo>
                    <a:pt x="5710" y="219"/>
                  </a:lnTo>
                  <a:lnTo>
                    <a:pt x="5710" y="218"/>
                  </a:lnTo>
                  <a:lnTo>
                    <a:pt x="5708" y="216"/>
                  </a:lnTo>
                  <a:lnTo>
                    <a:pt x="5708" y="214"/>
                  </a:lnTo>
                  <a:lnTo>
                    <a:pt x="5710" y="212"/>
                  </a:lnTo>
                  <a:lnTo>
                    <a:pt x="5710" y="210"/>
                  </a:lnTo>
                  <a:lnTo>
                    <a:pt x="5710" y="208"/>
                  </a:lnTo>
                  <a:lnTo>
                    <a:pt x="5712" y="208"/>
                  </a:lnTo>
                  <a:lnTo>
                    <a:pt x="5712" y="210"/>
                  </a:lnTo>
                  <a:lnTo>
                    <a:pt x="5714" y="214"/>
                  </a:lnTo>
                  <a:lnTo>
                    <a:pt x="5716" y="214"/>
                  </a:lnTo>
                  <a:close/>
                  <a:moveTo>
                    <a:pt x="5767" y="456"/>
                  </a:moveTo>
                  <a:lnTo>
                    <a:pt x="5765" y="458"/>
                  </a:lnTo>
                  <a:lnTo>
                    <a:pt x="5763" y="460"/>
                  </a:lnTo>
                  <a:lnTo>
                    <a:pt x="5761" y="462"/>
                  </a:lnTo>
                  <a:lnTo>
                    <a:pt x="5757" y="464"/>
                  </a:lnTo>
                  <a:lnTo>
                    <a:pt x="5755" y="466"/>
                  </a:lnTo>
                  <a:lnTo>
                    <a:pt x="5753" y="466"/>
                  </a:lnTo>
                  <a:lnTo>
                    <a:pt x="5755" y="464"/>
                  </a:lnTo>
                  <a:lnTo>
                    <a:pt x="5757" y="464"/>
                  </a:lnTo>
                  <a:lnTo>
                    <a:pt x="5757" y="462"/>
                  </a:lnTo>
                  <a:lnTo>
                    <a:pt x="5759" y="460"/>
                  </a:lnTo>
                  <a:lnTo>
                    <a:pt x="5759" y="458"/>
                  </a:lnTo>
                  <a:lnTo>
                    <a:pt x="5761" y="456"/>
                  </a:lnTo>
                  <a:lnTo>
                    <a:pt x="5763" y="456"/>
                  </a:lnTo>
                  <a:lnTo>
                    <a:pt x="5765" y="456"/>
                  </a:lnTo>
                  <a:lnTo>
                    <a:pt x="5765" y="454"/>
                  </a:lnTo>
                  <a:lnTo>
                    <a:pt x="5765" y="453"/>
                  </a:lnTo>
                  <a:lnTo>
                    <a:pt x="5767" y="451"/>
                  </a:lnTo>
                  <a:lnTo>
                    <a:pt x="5771" y="451"/>
                  </a:lnTo>
                  <a:lnTo>
                    <a:pt x="5773" y="451"/>
                  </a:lnTo>
                  <a:lnTo>
                    <a:pt x="5775" y="451"/>
                  </a:lnTo>
                  <a:lnTo>
                    <a:pt x="5775" y="453"/>
                  </a:lnTo>
                  <a:lnTo>
                    <a:pt x="5775" y="454"/>
                  </a:lnTo>
                  <a:lnTo>
                    <a:pt x="5773" y="454"/>
                  </a:lnTo>
                  <a:lnTo>
                    <a:pt x="5769" y="456"/>
                  </a:lnTo>
                  <a:lnTo>
                    <a:pt x="5767" y="456"/>
                  </a:lnTo>
                  <a:close/>
                  <a:moveTo>
                    <a:pt x="5675" y="478"/>
                  </a:moveTo>
                  <a:lnTo>
                    <a:pt x="5672" y="482"/>
                  </a:lnTo>
                  <a:lnTo>
                    <a:pt x="5670" y="482"/>
                  </a:lnTo>
                  <a:lnTo>
                    <a:pt x="5668" y="482"/>
                  </a:lnTo>
                  <a:lnTo>
                    <a:pt x="5668" y="484"/>
                  </a:lnTo>
                  <a:lnTo>
                    <a:pt x="5666" y="484"/>
                  </a:lnTo>
                  <a:lnTo>
                    <a:pt x="5664" y="484"/>
                  </a:lnTo>
                  <a:lnTo>
                    <a:pt x="5662" y="484"/>
                  </a:lnTo>
                  <a:lnTo>
                    <a:pt x="5660" y="484"/>
                  </a:lnTo>
                  <a:lnTo>
                    <a:pt x="5658" y="484"/>
                  </a:lnTo>
                  <a:lnTo>
                    <a:pt x="5656" y="484"/>
                  </a:lnTo>
                  <a:lnTo>
                    <a:pt x="5654" y="484"/>
                  </a:lnTo>
                  <a:lnTo>
                    <a:pt x="5656" y="482"/>
                  </a:lnTo>
                  <a:lnTo>
                    <a:pt x="5658" y="482"/>
                  </a:lnTo>
                  <a:lnTo>
                    <a:pt x="5660" y="482"/>
                  </a:lnTo>
                  <a:lnTo>
                    <a:pt x="5662" y="482"/>
                  </a:lnTo>
                  <a:lnTo>
                    <a:pt x="5664" y="482"/>
                  </a:lnTo>
                  <a:lnTo>
                    <a:pt x="5666" y="482"/>
                  </a:lnTo>
                  <a:lnTo>
                    <a:pt x="5666" y="480"/>
                  </a:lnTo>
                  <a:lnTo>
                    <a:pt x="5668" y="480"/>
                  </a:lnTo>
                  <a:lnTo>
                    <a:pt x="5666" y="480"/>
                  </a:lnTo>
                  <a:lnTo>
                    <a:pt x="5668" y="480"/>
                  </a:lnTo>
                  <a:lnTo>
                    <a:pt x="5670" y="480"/>
                  </a:lnTo>
                  <a:lnTo>
                    <a:pt x="5672" y="478"/>
                  </a:lnTo>
                  <a:lnTo>
                    <a:pt x="5670" y="478"/>
                  </a:lnTo>
                  <a:lnTo>
                    <a:pt x="5668" y="478"/>
                  </a:lnTo>
                  <a:lnTo>
                    <a:pt x="5668" y="476"/>
                  </a:lnTo>
                  <a:lnTo>
                    <a:pt x="5670" y="476"/>
                  </a:lnTo>
                  <a:lnTo>
                    <a:pt x="5672" y="474"/>
                  </a:lnTo>
                  <a:lnTo>
                    <a:pt x="5673" y="476"/>
                  </a:lnTo>
                  <a:lnTo>
                    <a:pt x="5675" y="476"/>
                  </a:lnTo>
                  <a:lnTo>
                    <a:pt x="5675" y="478"/>
                  </a:lnTo>
                  <a:close/>
                  <a:moveTo>
                    <a:pt x="5635" y="486"/>
                  </a:moveTo>
                  <a:lnTo>
                    <a:pt x="5633" y="486"/>
                  </a:lnTo>
                  <a:lnTo>
                    <a:pt x="5633" y="488"/>
                  </a:lnTo>
                  <a:lnTo>
                    <a:pt x="5635" y="488"/>
                  </a:lnTo>
                  <a:lnTo>
                    <a:pt x="5637" y="488"/>
                  </a:lnTo>
                  <a:lnTo>
                    <a:pt x="5637" y="489"/>
                  </a:lnTo>
                  <a:lnTo>
                    <a:pt x="5635" y="489"/>
                  </a:lnTo>
                  <a:lnTo>
                    <a:pt x="5631" y="491"/>
                  </a:lnTo>
                  <a:lnTo>
                    <a:pt x="5629" y="491"/>
                  </a:lnTo>
                  <a:lnTo>
                    <a:pt x="5627" y="493"/>
                  </a:lnTo>
                  <a:lnTo>
                    <a:pt x="5627" y="491"/>
                  </a:lnTo>
                  <a:lnTo>
                    <a:pt x="5629" y="489"/>
                  </a:lnTo>
                  <a:lnTo>
                    <a:pt x="5631" y="488"/>
                  </a:lnTo>
                  <a:lnTo>
                    <a:pt x="5631" y="486"/>
                  </a:lnTo>
                  <a:lnTo>
                    <a:pt x="5631" y="484"/>
                  </a:lnTo>
                  <a:lnTo>
                    <a:pt x="5633" y="484"/>
                  </a:lnTo>
                  <a:lnTo>
                    <a:pt x="5635" y="484"/>
                  </a:lnTo>
                  <a:lnTo>
                    <a:pt x="5635" y="486"/>
                  </a:lnTo>
                  <a:close/>
                  <a:moveTo>
                    <a:pt x="5613" y="489"/>
                  </a:moveTo>
                  <a:lnTo>
                    <a:pt x="5611" y="491"/>
                  </a:lnTo>
                  <a:lnTo>
                    <a:pt x="5609" y="491"/>
                  </a:lnTo>
                  <a:lnTo>
                    <a:pt x="5609" y="489"/>
                  </a:lnTo>
                  <a:lnTo>
                    <a:pt x="5611" y="489"/>
                  </a:lnTo>
                  <a:lnTo>
                    <a:pt x="5609" y="488"/>
                  </a:lnTo>
                  <a:lnTo>
                    <a:pt x="5607" y="488"/>
                  </a:lnTo>
                  <a:lnTo>
                    <a:pt x="5607" y="486"/>
                  </a:lnTo>
                  <a:lnTo>
                    <a:pt x="5609" y="486"/>
                  </a:lnTo>
                  <a:lnTo>
                    <a:pt x="5611" y="486"/>
                  </a:lnTo>
                  <a:lnTo>
                    <a:pt x="5613" y="488"/>
                  </a:lnTo>
                  <a:lnTo>
                    <a:pt x="5613" y="489"/>
                  </a:lnTo>
                  <a:close/>
                  <a:moveTo>
                    <a:pt x="5681" y="482"/>
                  </a:moveTo>
                  <a:lnTo>
                    <a:pt x="5683" y="482"/>
                  </a:lnTo>
                  <a:lnTo>
                    <a:pt x="5685" y="482"/>
                  </a:lnTo>
                  <a:lnTo>
                    <a:pt x="5687" y="482"/>
                  </a:lnTo>
                  <a:lnTo>
                    <a:pt x="5689" y="482"/>
                  </a:lnTo>
                  <a:lnTo>
                    <a:pt x="5691" y="482"/>
                  </a:lnTo>
                  <a:lnTo>
                    <a:pt x="5689" y="482"/>
                  </a:lnTo>
                  <a:lnTo>
                    <a:pt x="5687" y="482"/>
                  </a:lnTo>
                  <a:lnTo>
                    <a:pt x="5683" y="484"/>
                  </a:lnTo>
                  <a:lnTo>
                    <a:pt x="5681" y="482"/>
                  </a:lnTo>
                  <a:lnTo>
                    <a:pt x="5679" y="482"/>
                  </a:lnTo>
                  <a:lnTo>
                    <a:pt x="5677" y="484"/>
                  </a:lnTo>
                  <a:lnTo>
                    <a:pt x="5675" y="482"/>
                  </a:lnTo>
                  <a:lnTo>
                    <a:pt x="5673" y="482"/>
                  </a:lnTo>
                  <a:lnTo>
                    <a:pt x="5677" y="482"/>
                  </a:lnTo>
                  <a:lnTo>
                    <a:pt x="5679" y="482"/>
                  </a:lnTo>
                  <a:lnTo>
                    <a:pt x="5681" y="480"/>
                  </a:lnTo>
                  <a:lnTo>
                    <a:pt x="5681" y="482"/>
                  </a:lnTo>
                  <a:close/>
                  <a:moveTo>
                    <a:pt x="5699" y="293"/>
                  </a:moveTo>
                  <a:lnTo>
                    <a:pt x="5701" y="293"/>
                  </a:lnTo>
                  <a:lnTo>
                    <a:pt x="5703" y="295"/>
                  </a:lnTo>
                  <a:lnTo>
                    <a:pt x="5703" y="293"/>
                  </a:lnTo>
                  <a:lnTo>
                    <a:pt x="5701" y="293"/>
                  </a:lnTo>
                  <a:lnTo>
                    <a:pt x="5699" y="293"/>
                  </a:lnTo>
                  <a:lnTo>
                    <a:pt x="5699" y="295"/>
                  </a:lnTo>
                  <a:lnTo>
                    <a:pt x="5697" y="295"/>
                  </a:lnTo>
                  <a:lnTo>
                    <a:pt x="5695" y="293"/>
                  </a:lnTo>
                  <a:lnTo>
                    <a:pt x="5693" y="291"/>
                  </a:lnTo>
                  <a:lnTo>
                    <a:pt x="5691" y="291"/>
                  </a:lnTo>
                  <a:lnTo>
                    <a:pt x="5689" y="289"/>
                  </a:lnTo>
                  <a:lnTo>
                    <a:pt x="5691" y="289"/>
                  </a:lnTo>
                  <a:lnTo>
                    <a:pt x="5691" y="287"/>
                  </a:lnTo>
                  <a:lnTo>
                    <a:pt x="5693" y="287"/>
                  </a:lnTo>
                  <a:lnTo>
                    <a:pt x="5691" y="289"/>
                  </a:lnTo>
                  <a:lnTo>
                    <a:pt x="5693" y="289"/>
                  </a:lnTo>
                  <a:lnTo>
                    <a:pt x="5693" y="291"/>
                  </a:lnTo>
                  <a:lnTo>
                    <a:pt x="5695" y="291"/>
                  </a:lnTo>
                  <a:lnTo>
                    <a:pt x="5697" y="293"/>
                  </a:lnTo>
                  <a:lnTo>
                    <a:pt x="5699" y="293"/>
                  </a:lnTo>
                  <a:close/>
                  <a:moveTo>
                    <a:pt x="5625" y="488"/>
                  </a:moveTo>
                  <a:lnTo>
                    <a:pt x="5625" y="489"/>
                  </a:lnTo>
                  <a:lnTo>
                    <a:pt x="5623" y="491"/>
                  </a:lnTo>
                  <a:lnTo>
                    <a:pt x="5621" y="491"/>
                  </a:lnTo>
                  <a:lnTo>
                    <a:pt x="5621" y="489"/>
                  </a:lnTo>
                  <a:lnTo>
                    <a:pt x="5619" y="489"/>
                  </a:lnTo>
                  <a:lnTo>
                    <a:pt x="5617" y="489"/>
                  </a:lnTo>
                  <a:lnTo>
                    <a:pt x="5617" y="491"/>
                  </a:lnTo>
                  <a:lnTo>
                    <a:pt x="5615" y="491"/>
                  </a:lnTo>
                  <a:lnTo>
                    <a:pt x="5615" y="489"/>
                  </a:lnTo>
                  <a:lnTo>
                    <a:pt x="5617" y="489"/>
                  </a:lnTo>
                  <a:lnTo>
                    <a:pt x="5621" y="488"/>
                  </a:lnTo>
                  <a:lnTo>
                    <a:pt x="5623" y="488"/>
                  </a:lnTo>
                  <a:lnTo>
                    <a:pt x="5623" y="486"/>
                  </a:lnTo>
                  <a:lnTo>
                    <a:pt x="5625" y="486"/>
                  </a:lnTo>
                  <a:lnTo>
                    <a:pt x="5625" y="488"/>
                  </a:lnTo>
                  <a:close/>
                  <a:moveTo>
                    <a:pt x="5699" y="478"/>
                  </a:moveTo>
                  <a:lnTo>
                    <a:pt x="5697" y="478"/>
                  </a:lnTo>
                  <a:lnTo>
                    <a:pt x="5697" y="476"/>
                  </a:lnTo>
                  <a:lnTo>
                    <a:pt x="5699" y="476"/>
                  </a:lnTo>
                  <a:lnTo>
                    <a:pt x="5701" y="476"/>
                  </a:lnTo>
                  <a:lnTo>
                    <a:pt x="5703" y="476"/>
                  </a:lnTo>
                  <a:lnTo>
                    <a:pt x="5703" y="478"/>
                  </a:lnTo>
                  <a:lnTo>
                    <a:pt x="5701" y="478"/>
                  </a:lnTo>
                  <a:lnTo>
                    <a:pt x="5699" y="478"/>
                  </a:lnTo>
                  <a:close/>
                  <a:moveTo>
                    <a:pt x="5743" y="466"/>
                  </a:moveTo>
                  <a:lnTo>
                    <a:pt x="5741" y="466"/>
                  </a:lnTo>
                  <a:lnTo>
                    <a:pt x="5740" y="466"/>
                  </a:lnTo>
                  <a:lnTo>
                    <a:pt x="5741" y="464"/>
                  </a:lnTo>
                  <a:lnTo>
                    <a:pt x="5743" y="464"/>
                  </a:lnTo>
                  <a:lnTo>
                    <a:pt x="5743" y="466"/>
                  </a:lnTo>
                  <a:close/>
                  <a:moveTo>
                    <a:pt x="5730" y="470"/>
                  </a:moveTo>
                  <a:lnTo>
                    <a:pt x="5728" y="472"/>
                  </a:lnTo>
                  <a:lnTo>
                    <a:pt x="5728" y="470"/>
                  </a:lnTo>
                  <a:lnTo>
                    <a:pt x="5728" y="472"/>
                  </a:lnTo>
                  <a:lnTo>
                    <a:pt x="5726" y="472"/>
                  </a:lnTo>
                  <a:lnTo>
                    <a:pt x="5726" y="470"/>
                  </a:lnTo>
                  <a:lnTo>
                    <a:pt x="5728" y="468"/>
                  </a:lnTo>
                  <a:lnTo>
                    <a:pt x="5730" y="468"/>
                  </a:lnTo>
                  <a:lnTo>
                    <a:pt x="5730" y="470"/>
                  </a:lnTo>
                  <a:close/>
                  <a:moveTo>
                    <a:pt x="5642" y="484"/>
                  </a:moveTo>
                  <a:lnTo>
                    <a:pt x="5640" y="484"/>
                  </a:lnTo>
                  <a:lnTo>
                    <a:pt x="5639" y="482"/>
                  </a:lnTo>
                  <a:lnTo>
                    <a:pt x="5640" y="482"/>
                  </a:lnTo>
                  <a:lnTo>
                    <a:pt x="5642" y="482"/>
                  </a:lnTo>
                  <a:lnTo>
                    <a:pt x="5642" y="484"/>
                  </a:lnTo>
                  <a:close/>
                  <a:moveTo>
                    <a:pt x="5736" y="369"/>
                  </a:moveTo>
                  <a:lnTo>
                    <a:pt x="5734" y="371"/>
                  </a:lnTo>
                  <a:lnTo>
                    <a:pt x="5734" y="369"/>
                  </a:lnTo>
                  <a:lnTo>
                    <a:pt x="5732" y="369"/>
                  </a:lnTo>
                  <a:lnTo>
                    <a:pt x="5732" y="367"/>
                  </a:lnTo>
                  <a:lnTo>
                    <a:pt x="5734" y="367"/>
                  </a:lnTo>
                  <a:lnTo>
                    <a:pt x="5736" y="367"/>
                  </a:lnTo>
                  <a:lnTo>
                    <a:pt x="5738" y="367"/>
                  </a:lnTo>
                  <a:lnTo>
                    <a:pt x="5736" y="369"/>
                  </a:lnTo>
                  <a:close/>
                  <a:moveTo>
                    <a:pt x="5637" y="489"/>
                  </a:moveTo>
                  <a:lnTo>
                    <a:pt x="5637" y="488"/>
                  </a:lnTo>
                  <a:lnTo>
                    <a:pt x="5637" y="486"/>
                  </a:lnTo>
                  <a:lnTo>
                    <a:pt x="5639" y="486"/>
                  </a:lnTo>
                  <a:lnTo>
                    <a:pt x="5639" y="488"/>
                  </a:lnTo>
                  <a:lnTo>
                    <a:pt x="5637" y="489"/>
                  </a:lnTo>
                  <a:close/>
                  <a:moveTo>
                    <a:pt x="5743" y="381"/>
                  </a:moveTo>
                  <a:lnTo>
                    <a:pt x="5745" y="381"/>
                  </a:lnTo>
                  <a:lnTo>
                    <a:pt x="5747" y="381"/>
                  </a:lnTo>
                  <a:lnTo>
                    <a:pt x="5747" y="383"/>
                  </a:lnTo>
                  <a:lnTo>
                    <a:pt x="5745" y="383"/>
                  </a:lnTo>
                  <a:lnTo>
                    <a:pt x="5743" y="383"/>
                  </a:lnTo>
                  <a:lnTo>
                    <a:pt x="5743" y="381"/>
                  </a:lnTo>
                  <a:close/>
                  <a:moveTo>
                    <a:pt x="5642" y="488"/>
                  </a:moveTo>
                  <a:lnTo>
                    <a:pt x="5640" y="488"/>
                  </a:lnTo>
                  <a:lnTo>
                    <a:pt x="5639" y="488"/>
                  </a:lnTo>
                  <a:lnTo>
                    <a:pt x="5639" y="486"/>
                  </a:lnTo>
                  <a:lnTo>
                    <a:pt x="5640" y="486"/>
                  </a:lnTo>
                  <a:lnTo>
                    <a:pt x="5642" y="488"/>
                  </a:lnTo>
                  <a:close/>
                  <a:moveTo>
                    <a:pt x="0" y="153"/>
                  </a:moveTo>
                  <a:lnTo>
                    <a:pt x="2" y="153"/>
                  </a:lnTo>
                  <a:lnTo>
                    <a:pt x="2" y="151"/>
                  </a:lnTo>
                  <a:lnTo>
                    <a:pt x="6" y="150"/>
                  </a:lnTo>
                  <a:lnTo>
                    <a:pt x="8" y="148"/>
                  </a:lnTo>
                  <a:lnTo>
                    <a:pt x="11" y="146"/>
                  </a:lnTo>
                  <a:lnTo>
                    <a:pt x="13" y="146"/>
                  </a:lnTo>
                  <a:lnTo>
                    <a:pt x="15" y="146"/>
                  </a:lnTo>
                  <a:lnTo>
                    <a:pt x="15" y="148"/>
                  </a:lnTo>
                  <a:lnTo>
                    <a:pt x="19" y="148"/>
                  </a:lnTo>
                  <a:lnTo>
                    <a:pt x="21" y="148"/>
                  </a:lnTo>
                  <a:lnTo>
                    <a:pt x="25" y="146"/>
                  </a:lnTo>
                  <a:lnTo>
                    <a:pt x="23" y="146"/>
                  </a:lnTo>
                  <a:lnTo>
                    <a:pt x="21" y="146"/>
                  </a:lnTo>
                  <a:lnTo>
                    <a:pt x="19" y="146"/>
                  </a:lnTo>
                  <a:lnTo>
                    <a:pt x="19" y="144"/>
                  </a:lnTo>
                  <a:lnTo>
                    <a:pt x="19" y="142"/>
                  </a:lnTo>
                  <a:lnTo>
                    <a:pt x="21" y="142"/>
                  </a:lnTo>
                  <a:lnTo>
                    <a:pt x="23" y="142"/>
                  </a:lnTo>
                  <a:lnTo>
                    <a:pt x="25" y="140"/>
                  </a:lnTo>
                  <a:lnTo>
                    <a:pt x="27" y="140"/>
                  </a:lnTo>
                  <a:lnTo>
                    <a:pt x="31" y="138"/>
                  </a:lnTo>
                  <a:lnTo>
                    <a:pt x="31" y="140"/>
                  </a:lnTo>
                  <a:lnTo>
                    <a:pt x="33" y="140"/>
                  </a:lnTo>
                  <a:lnTo>
                    <a:pt x="37" y="136"/>
                  </a:lnTo>
                  <a:lnTo>
                    <a:pt x="42" y="134"/>
                  </a:lnTo>
                  <a:lnTo>
                    <a:pt x="44" y="134"/>
                  </a:lnTo>
                  <a:lnTo>
                    <a:pt x="46" y="134"/>
                  </a:lnTo>
                  <a:lnTo>
                    <a:pt x="50" y="134"/>
                  </a:lnTo>
                  <a:lnTo>
                    <a:pt x="52" y="134"/>
                  </a:lnTo>
                  <a:lnTo>
                    <a:pt x="54" y="134"/>
                  </a:lnTo>
                  <a:lnTo>
                    <a:pt x="54" y="136"/>
                  </a:lnTo>
                  <a:lnTo>
                    <a:pt x="52" y="134"/>
                  </a:lnTo>
                  <a:lnTo>
                    <a:pt x="50" y="134"/>
                  </a:lnTo>
                  <a:lnTo>
                    <a:pt x="50" y="136"/>
                  </a:lnTo>
                  <a:lnTo>
                    <a:pt x="52" y="136"/>
                  </a:lnTo>
                  <a:lnTo>
                    <a:pt x="52" y="138"/>
                  </a:lnTo>
                  <a:lnTo>
                    <a:pt x="50" y="140"/>
                  </a:lnTo>
                  <a:lnTo>
                    <a:pt x="50" y="142"/>
                  </a:lnTo>
                  <a:lnTo>
                    <a:pt x="50" y="144"/>
                  </a:lnTo>
                  <a:lnTo>
                    <a:pt x="48" y="144"/>
                  </a:lnTo>
                  <a:lnTo>
                    <a:pt x="48" y="146"/>
                  </a:lnTo>
                  <a:lnTo>
                    <a:pt x="46" y="146"/>
                  </a:lnTo>
                  <a:lnTo>
                    <a:pt x="48" y="146"/>
                  </a:lnTo>
                  <a:lnTo>
                    <a:pt x="50" y="146"/>
                  </a:lnTo>
                  <a:lnTo>
                    <a:pt x="52" y="148"/>
                  </a:lnTo>
                  <a:lnTo>
                    <a:pt x="54" y="148"/>
                  </a:lnTo>
                  <a:lnTo>
                    <a:pt x="54" y="150"/>
                  </a:lnTo>
                  <a:lnTo>
                    <a:pt x="56" y="148"/>
                  </a:lnTo>
                  <a:lnTo>
                    <a:pt x="58" y="148"/>
                  </a:lnTo>
                  <a:lnTo>
                    <a:pt x="60" y="148"/>
                  </a:lnTo>
                  <a:lnTo>
                    <a:pt x="60" y="150"/>
                  </a:lnTo>
                  <a:lnTo>
                    <a:pt x="62" y="150"/>
                  </a:lnTo>
                  <a:lnTo>
                    <a:pt x="64" y="150"/>
                  </a:lnTo>
                  <a:lnTo>
                    <a:pt x="64" y="148"/>
                  </a:lnTo>
                  <a:lnTo>
                    <a:pt x="68" y="148"/>
                  </a:lnTo>
                  <a:lnTo>
                    <a:pt x="70" y="148"/>
                  </a:lnTo>
                  <a:lnTo>
                    <a:pt x="72" y="150"/>
                  </a:lnTo>
                  <a:lnTo>
                    <a:pt x="75" y="150"/>
                  </a:lnTo>
                  <a:lnTo>
                    <a:pt x="77" y="150"/>
                  </a:lnTo>
                  <a:lnTo>
                    <a:pt x="79" y="150"/>
                  </a:lnTo>
                  <a:lnTo>
                    <a:pt x="81" y="150"/>
                  </a:lnTo>
                  <a:lnTo>
                    <a:pt x="83" y="150"/>
                  </a:lnTo>
                  <a:lnTo>
                    <a:pt x="83" y="151"/>
                  </a:lnTo>
                  <a:lnTo>
                    <a:pt x="83" y="150"/>
                  </a:lnTo>
                  <a:lnTo>
                    <a:pt x="85" y="148"/>
                  </a:lnTo>
                  <a:lnTo>
                    <a:pt x="87" y="146"/>
                  </a:lnTo>
                  <a:lnTo>
                    <a:pt x="87" y="144"/>
                  </a:lnTo>
                  <a:lnTo>
                    <a:pt x="89" y="144"/>
                  </a:lnTo>
                  <a:lnTo>
                    <a:pt x="91" y="144"/>
                  </a:lnTo>
                  <a:lnTo>
                    <a:pt x="93" y="144"/>
                  </a:lnTo>
                  <a:lnTo>
                    <a:pt x="93" y="146"/>
                  </a:lnTo>
                  <a:lnTo>
                    <a:pt x="93" y="144"/>
                  </a:lnTo>
                  <a:lnTo>
                    <a:pt x="95" y="144"/>
                  </a:lnTo>
                  <a:lnTo>
                    <a:pt x="95" y="146"/>
                  </a:lnTo>
                  <a:lnTo>
                    <a:pt x="95" y="148"/>
                  </a:lnTo>
                  <a:lnTo>
                    <a:pt x="97" y="148"/>
                  </a:lnTo>
                  <a:lnTo>
                    <a:pt x="97" y="146"/>
                  </a:lnTo>
                  <a:lnTo>
                    <a:pt x="97" y="144"/>
                  </a:lnTo>
                  <a:lnTo>
                    <a:pt x="95" y="142"/>
                  </a:lnTo>
                  <a:lnTo>
                    <a:pt x="93" y="142"/>
                  </a:lnTo>
                  <a:lnTo>
                    <a:pt x="89" y="140"/>
                  </a:lnTo>
                  <a:lnTo>
                    <a:pt x="85" y="140"/>
                  </a:lnTo>
                  <a:lnTo>
                    <a:pt x="83" y="140"/>
                  </a:lnTo>
                  <a:lnTo>
                    <a:pt x="83" y="142"/>
                  </a:lnTo>
                  <a:lnTo>
                    <a:pt x="83" y="144"/>
                  </a:lnTo>
                  <a:lnTo>
                    <a:pt x="81" y="142"/>
                  </a:lnTo>
                  <a:lnTo>
                    <a:pt x="81" y="140"/>
                  </a:lnTo>
                  <a:lnTo>
                    <a:pt x="83" y="140"/>
                  </a:lnTo>
                  <a:lnTo>
                    <a:pt x="83" y="138"/>
                  </a:lnTo>
                  <a:lnTo>
                    <a:pt x="83" y="136"/>
                  </a:lnTo>
                  <a:lnTo>
                    <a:pt x="81" y="136"/>
                  </a:lnTo>
                  <a:lnTo>
                    <a:pt x="77" y="132"/>
                  </a:lnTo>
                  <a:lnTo>
                    <a:pt x="75" y="132"/>
                  </a:lnTo>
                  <a:lnTo>
                    <a:pt x="75" y="130"/>
                  </a:lnTo>
                  <a:lnTo>
                    <a:pt x="74" y="130"/>
                  </a:lnTo>
                  <a:lnTo>
                    <a:pt x="72" y="128"/>
                  </a:lnTo>
                  <a:lnTo>
                    <a:pt x="72" y="126"/>
                  </a:lnTo>
                  <a:lnTo>
                    <a:pt x="74" y="126"/>
                  </a:lnTo>
                  <a:lnTo>
                    <a:pt x="75" y="124"/>
                  </a:lnTo>
                  <a:lnTo>
                    <a:pt x="79" y="130"/>
                  </a:lnTo>
                  <a:lnTo>
                    <a:pt x="79" y="132"/>
                  </a:lnTo>
                  <a:lnTo>
                    <a:pt x="81" y="136"/>
                  </a:lnTo>
                  <a:lnTo>
                    <a:pt x="83" y="136"/>
                  </a:lnTo>
                  <a:lnTo>
                    <a:pt x="83" y="138"/>
                  </a:lnTo>
                  <a:lnTo>
                    <a:pt x="87" y="138"/>
                  </a:lnTo>
                  <a:lnTo>
                    <a:pt x="89" y="138"/>
                  </a:lnTo>
                  <a:lnTo>
                    <a:pt x="91" y="138"/>
                  </a:lnTo>
                  <a:lnTo>
                    <a:pt x="93" y="138"/>
                  </a:lnTo>
                  <a:lnTo>
                    <a:pt x="93" y="136"/>
                  </a:lnTo>
                  <a:lnTo>
                    <a:pt x="95" y="136"/>
                  </a:lnTo>
                  <a:lnTo>
                    <a:pt x="97" y="138"/>
                  </a:lnTo>
                  <a:lnTo>
                    <a:pt x="99" y="140"/>
                  </a:lnTo>
                  <a:lnTo>
                    <a:pt x="101" y="140"/>
                  </a:lnTo>
                  <a:lnTo>
                    <a:pt x="103" y="140"/>
                  </a:lnTo>
                  <a:lnTo>
                    <a:pt x="103" y="142"/>
                  </a:lnTo>
                  <a:lnTo>
                    <a:pt x="105" y="140"/>
                  </a:lnTo>
                  <a:lnTo>
                    <a:pt x="109" y="140"/>
                  </a:lnTo>
                  <a:lnTo>
                    <a:pt x="110" y="140"/>
                  </a:lnTo>
                  <a:lnTo>
                    <a:pt x="110" y="136"/>
                  </a:lnTo>
                  <a:lnTo>
                    <a:pt x="109" y="134"/>
                  </a:lnTo>
                  <a:lnTo>
                    <a:pt x="105" y="134"/>
                  </a:lnTo>
                  <a:lnTo>
                    <a:pt x="103" y="134"/>
                  </a:lnTo>
                  <a:lnTo>
                    <a:pt x="101" y="134"/>
                  </a:lnTo>
                  <a:lnTo>
                    <a:pt x="101" y="132"/>
                  </a:lnTo>
                  <a:lnTo>
                    <a:pt x="99" y="132"/>
                  </a:lnTo>
                  <a:lnTo>
                    <a:pt x="95" y="134"/>
                  </a:lnTo>
                  <a:lnTo>
                    <a:pt x="93" y="134"/>
                  </a:lnTo>
                  <a:lnTo>
                    <a:pt x="93" y="136"/>
                  </a:lnTo>
                  <a:lnTo>
                    <a:pt x="91" y="136"/>
                  </a:lnTo>
                  <a:lnTo>
                    <a:pt x="89" y="136"/>
                  </a:lnTo>
                  <a:lnTo>
                    <a:pt x="85" y="134"/>
                  </a:lnTo>
                  <a:lnTo>
                    <a:pt x="83" y="132"/>
                  </a:lnTo>
                  <a:lnTo>
                    <a:pt x="83" y="130"/>
                  </a:lnTo>
                  <a:lnTo>
                    <a:pt x="83" y="126"/>
                  </a:lnTo>
                  <a:lnTo>
                    <a:pt x="85" y="124"/>
                  </a:lnTo>
                  <a:lnTo>
                    <a:pt x="87" y="124"/>
                  </a:lnTo>
                  <a:lnTo>
                    <a:pt x="89" y="124"/>
                  </a:lnTo>
                  <a:lnTo>
                    <a:pt x="87" y="122"/>
                  </a:lnTo>
                  <a:lnTo>
                    <a:pt x="85" y="122"/>
                  </a:lnTo>
                  <a:lnTo>
                    <a:pt x="83" y="122"/>
                  </a:lnTo>
                  <a:lnTo>
                    <a:pt x="77" y="122"/>
                  </a:lnTo>
                  <a:lnTo>
                    <a:pt x="74" y="124"/>
                  </a:lnTo>
                  <a:lnTo>
                    <a:pt x="74" y="122"/>
                  </a:lnTo>
                  <a:lnTo>
                    <a:pt x="75" y="120"/>
                  </a:lnTo>
                  <a:lnTo>
                    <a:pt x="75" y="118"/>
                  </a:lnTo>
                  <a:lnTo>
                    <a:pt x="74" y="120"/>
                  </a:lnTo>
                  <a:lnTo>
                    <a:pt x="75" y="120"/>
                  </a:lnTo>
                  <a:lnTo>
                    <a:pt x="74" y="120"/>
                  </a:lnTo>
                  <a:lnTo>
                    <a:pt x="74" y="122"/>
                  </a:lnTo>
                  <a:lnTo>
                    <a:pt x="72" y="124"/>
                  </a:lnTo>
                  <a:lnTo>
                    <a:pt x="70" y="124"/>
                  </a:lnTo>
                  <a:lnTo>
                    <a:pt x="70" y="122"/>
                  </a:lnTo>
                  <a:lnTo>
                    <a:pt x="68" y="122"/>
                  </a:lnTo>
                  <a:lnTo>
                    <a:pt x="66" y="122"/>
                  </a:lnTo>
                  <a:lnTo>
                    <a:pt x="64" y="122"/>
                  </a:lnTo>
                  <a:lnTo>
                    <a:pt x="62" y="122"/>
                  </a:lnTo>
                  <a:lnTo>
                    <a:pt x="60" y="122"/>
                  </a:lnTo>
                  <a:lnTo>
                    <a:pt x="58" y="122"/>
                  </a:lnTo>
                  <a:lnTo>
                    <a:pt x="54" y="120"/>
                  </a:lnTo>
                  <a:lnTo>
                    <a:pt x="52" y="120"/>
                  </a:lnTo>
                  <a:lnTo>
                    <a:pt x="52" y="118"/>
                  </a:lnTo>
                  <a:lnTo>
                    <a:pt x="52" y="117"/>
                  </a:lnTo>
                  <a:lnTo>
                    <a:pt x="52" y="115"/>
                  </a:lnTo>
                  <a:lnTo>
                    <a:pt x="50" y="111"/>
                  </a:lnTo>
                  <a:lnTo>
                    <a:pt x="48" y="109"/>
                  </a:lnTo>
                  <a:lnTo>
                    <a:pt x="46" y="107"/>
                  </a:lnTo>
                  <a:lnTo>
                    <a:pt x="44" y="107"/>
                  </a:lnTo>
                  <a:lnTo>
                    <a:pt x="44" y="105"/>
                  </a:lnTo>
                  <a:lnTo>
                    <a:pt x="41" y="105"/>
                  </a:lnTo>
                  <a:lnTo>
                    <a:pt x="41" y="103"/>
                  </a:lnTo>
                  <a:lnTo>
                    <a:pt x="37" y="101"/>
                  </a:lnTo>
                  <a:lnTo>
                    <a:pt x="31" y="97"/>
                  </a:lnTo>
                  <a:lnTo>
                    <a:pt x="29" y="97"/>
                  </a:lnTo>
                  <a:lnTo>
                    <a:pt x="29" y="95"/>
                  </a:lnTo>
                  <a:lnTo>
                    <a:pt x="27" y="95"/>
                  </a:lnTo>
                  <a:lnTo>
                    <a:pt x="25" y="95"/>
                  </a:lnTo>
                  <a:lnTo>
                    <a:pt x="23" y="95"/>
                  </a:lnTo>
                  <a:lnTo>
                    <a:pt x="23" y="93"/>
                  </a:lnTo>
                  <a:lnTo>
                    <a:pt x="21" y="93"/>
                  </a:lnTo>
                  <a:lnTo>
                    <a:pt x="19" y="93"/>
                  </a:lnTo>
                  <a:lnTo>
                    <a:pt x="17" y="93"/>
                  </a:lnTo>
                  <a:lnTo>
                    <a:pt x="17" y="91"/>
                  </a:lnTo>
                  <a:lnTo>
                    <a:pt x="15" y="91"/>
                  </a:lnTo>
                  <a:lnTo>
                    <a:pt x="15" y="89"/>
                  </a:lnTo>
                  <a:lnTo>
                    <a:pt x="13" y="89"/>
                  </a:lnTo>
                  <a:lnTo>
                    <a:pt x="11" y="87"/>
                  </a:lnTo>
                  <a:lnTo>
                    <a:pt x="9" y="87"/>
                  </a:lnTo>
                  <a:lnTo>
                    <a:pt x="8" y="87"/>
                  </a:lnTo>
                  <a:lnTo>
                    <a:pt x="6" y="87"/>
                  </a:lnTo>
                  <a:lnTo>
                    <a:pt x="4" y="87"/>
                  </a:lnTo>
                  <a:lnTo>
                    <a:pt x="4" y="85"/>
                  </a:lnTo>
                  <a:lnTo>
                    <a:pt x="9" y="85"/>
                  </a:lnTo>
                  <a:lnTo>
                    <a:pt x="8" y="85"/>
                  </a:lnTo>
                  <a:lnTo>
                    <a:pt x="4" y="85"/>
                  </a:lnTo>
                  <a:lnTo>
                    <a:pt x="6" y="87"/>
                  </a:lnTo>
                  <a:lnTo>
                    <a:pt x="8" y="87"/>
                  </a:lnTo>
                  <a:lnTo>
                    <a:pt x="11" y="85"/>
                  </a:lnTo>
                  <a:lnTo>
                    <a:pt x="11" y="84"/>
                  </a:lnTo>
                  <a:lnTo>
                    <a:pt x="13" y="82"/>
                  </a:lnTo>
                  <a:lnTo>
                    <a:pt x="13" y="80"/>
                  </a:lnTo>
                  <a:lnTo>
                    <a:pt x="13" y="78"/>
                  </a:lnTo>
                  <a:lnTo>
                    <a:pt x="13" y="76"/>
                  </a:lnTo>
                  <a:lnTo>
                    <a:pt x="13" y="74"/>
                  </a:lnTo>
                  <a:lnTo>
                    <a:pt x="13" y="72"/>
                  </a:lnTo>
                  <a:lnTo>
                    <a:pt x="15" y="72"/>
                  </a:lnTo>
                  <a:lnTo>
                    <a:pt x="19" y="72"/>
                  </a:lnTo>
                  <a:lnTo>
                    <a:pt x="21" y="72"/>
                  </a:lnTo>
                  <a:lnTo>
                    <a:pt x="25" y="72"/>
                  </a:lnTo>
                  <a:lnTo>
                    <a:pt x="27" y="72"/>
                  </a:lnTo>
                  <a:lnTo>
                    <a:pt x="33" y="72"/>
                  </a:lnTo>
                  <a:lnTo>
                    <a:pt x="37" y="72"/>
                  </a:lnTo>
                  <a:lnTo>
                    <a:pt x="41" y="70"/>
                  </a:lnTo>
                  <a:lnTo>
                    <a:pt x="42" y="70"/>
                  </a:lnTo>
                  <a:lnTo>
                    <a:pt x="44" y="70"/>
                  </a:lnTo>
                  <a:lnTo>
                    <a:pt x="46" y="70"/>
                  </a:lnTo>
                  <a:lnTo>
                    <a:pt x="48" y="68"/>
                  </a:lnTo>
                  <a:lnTo>
                    <a:pt x="50" y="68"/>
                  </a:lnTo>
                  <a:lnTo>
                    <a:pt x="54" y="66"/>
                  </a:lnTo>
                  <a:lnTo>
                    <a:pt x="56" y="64"/>
                  </a:lnTo>
                  <a:lnTo>
                    <a:pt x="58" y="64"/>
                  </a:lnTo>
                  <a:lnTo>
                    <a:pt x="58" y="62"/>
                  </a:lnTo>
                  <a:lnTo>
                    <a:pt x="60" y="60"/>
                  </a:lnTo>
                  <a:lnTo>
                    <a:pt x="62" y="58"/>
                  </a:lnTo>
                  <a:lnTo>
                    <a:pt x="62" y="56"/>
                  </a:lnTo>
                  <a:lnTo>
                    <a:pt x="60" y="60"/>
                  </a:lnTo>
                  <a:lnTo>
                    <a:pt x="62" y="58"/>
                  </a:lnTo>
                  <a:lnTo>
                    <a:pt x="64" y="58"/>
                  </a:lnTo>
                  <a:lnTo>
                    <a:pt x="64" y="54"/>
                  </a:lnTo>
                  <a:lnTo>
                    <a:pt x="64" y="52"/>
                  </a:lnTo>
                  <a:lnTo>
                    <a:pt x="66" y="49"/>
                  </a:lnTo>
                  <a:lnTo>
                    <a:pt x="64" y="49"/>
                  </a:lnTo>
                  <a:lnTo>
                    <a:pt x="66" y="47"/>
                  </a:lnTo>
                  <a:lnTo>
                    <a:pt x="68" y="45"/>
                  </a:lnTo>
                  <a:lnTo>
                    <a:pt x="70" y="43"/>
                  </a:lnTo>
                  <a:lnTo>
                    <a:pt x="72" y="43"/>
                  </a:lnTo>
                  <a:lnTo>
                    <a:pt x="74" y="41"/>
                  </a:lnTo>
                  <a:lnTo>
                    <a:pt x="74" y="39"/>
                  </a:lnTo>
                  <a:lnTo>
                    <a:pt x="75" y="37"/>
                  </a:lnTo>
                  <a:lnTo>
                    <a:pt x="77" y="35"/>
                  </a:lnTo>
                  <a:lnTo>
                    <a:pt x="79" y="33"/>
                  </a:lnTo>
                  <a:lnTo>
                    <a:pt x="81" y="33"/>
                  </a:lnTo>
                  <a:lnTo>
                    <a:pt x="81" y="31"/>
                  </a:lnTo>
                  <a:lnTo>
                    <a:pt x="83" y="31"/>
                  </a:lnTo>
                  <a:lnTo>
                    <a:pt x="85" y="33"/>
                  </a:lnTo>
                  <a:lnTo>
                    <a:pt x="83" y="35"/>
                  </a:lnTo>
                  <a:lnTo>
                    <a:pt x="81" y="35"/>
                  </a:lnTo>
                  <a:lnTo>
                    <a:pt x="79" y="35"/>
                  </a:lnTo>
                  <a:lnTo>
                    <a:pt x="83" y="35"/>
                  </a:lnTo>
                  <a:lnTo>
                    <a:pt x="85" y="35"/>
                  </a:lnTo>
                  <a:lnTo>
                    <a:pt x="85" y="33"/>
                  </a:lnTo>
                  <a:lnTo>
                    <a:pt x="87" y="33"/>
                  </a:lnTo>
                  <a:lnTo>
                    <a:pt x="89" y="33"/>
                  </a:lnTo>
                  <a:lnTo>
                    <a:pt x="91" y="33"/>
                  </a:lnTo>
                  <a:lnTo>
                    <a:pt x="93" y="33"/>
                  </a:lnTo>
                  <a:lnTo>
                    <a:pt x="95" y="33"/>
                  </a:lnTo>
                  <a:lnTo>
                    <a:pt x="99" y="31"/>
                  </a:lnTo>
                  <a:lnTo>
                    <a:pt x="99" y="29"/>
                  </a:lnTo>
                  <a:lnTo>
                    <a:pt x="101" y="29"/>
                  </a:lnTo>
                  <a:lnTo>
                    <a:pt x="105" y="27"/>
                  </a:lnTo>
                  <a:lnTo>
                    <a:pt x="107" y="25"/>
                  </a:lnTo>
                  <a:lnTo>
                    <a:pt x="109" y="25"/>
                  </a:lnTo>
                  <a:lnTo>
                    <a:pt x="110" y="23"/>
                  </a:lnTo>
                  <a:lnTo>
                    <a:pt x="114" y="23"/>
                  </a:lnTo>
                  <a:lnTo>
                    <a:pt x="114" y="25"/>
                  </a:lnTo>
                  <a:lnTo>
                    <a:pt x="112" y="25"/>
                  </a:lnTo>
                  <a:lnTo>
                    <a:pt x="110" y="27"/>
                  </a:lnTo>
                  <a:lnTo>
                    <a:pt x="112" y="27"/>
                  </a:lnTo>
                  <a:lnTo>
                    <a:pt x="114" y="29"/>
                  </a:lnTo>
                  <a:lnTo>
                    <a:pt x="116" y="33"/>
                  </a:lnTo>
                  <a:lnTo>
                    <a:pt x="114" y="29"/>
                  </a:lnTo>
                  <a:lnTo>
                    <a:pt x="116" y="27"/>
                  </a:lnTo>
                  <a:lnTo>
                    <a:pt x="116" y="25"/>
                  </a:lnTo>
                  <a:lnTo>
                    <a:pt x="116" y="27"/>
                  </a:lnTo>
                  <a:lnTo>
                    <a:pt x="118" y="27"/>
                  </a:lnTo>
                  <a:lnTo>
                    <a:pt x="120" y="25"/>
                  </a:lnTo>
                  <a:lnTo>
                    <a:pt x="122" y="25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8" y="25"/>
                  </a:lnTo>
                  <a:lnTo>
                    <a:pt x="116" y="25"/>
                  </a:lnTo>
                  <a:lnTo>
                    <a:pt x="116" y="23"/>
                  </a:lnTo>
                  <a:lnTo>
                    <a:pt x="114" y="21"/>
                  </a:lnTo>
                  <a:lnTo>
                    <a:pt x="112" y="21"/>
                  </a:lnTo>
                  <a:lnTo>
                    <a:pt x="110" y="23"/>
                  </a:lnTo>
                  <a:lnTo>
                    <a:pt x="110" y="21"/>
                  </a:lnTo>
                  <a:lnTo>
                    <a:pt x="112" y="21"/>
                  </a:lnTo>
                  <a:lnTo>
                    <a:pt x="114" y="19"/>
                  </a:lnTo>
                  <a:lnTo>
                    <a:pt x="116" y="19"/>
                  </a:lnTo>
                  <a:lnTo>
                    <a:pt x="118" y="17"/>
                  </a:lnTo>
                  <a:lnTo>
                    <a:pt x="120" y="16"/>
                  </a:lnTo>
                  <a:lnTo>
                    <a:pt x="124" y="16"/>
                  </a:lnTo>
                  <a:lnTo>
                    <a:pt x="126" y="16"/>
                  </a:lnTo>
                  <a:lnTo>
                    <a:pt x="124" y="16"/>
                  </a:lnTo>
                  <a:lnTo>
                    <a:pt x="126" y="16"/>
                  </a:lnTo>
                  <a:lnTo>
                    <a:pt x="126" y="17"/>
                  </a:lnTo>
                  <a:lnTo>
                    <a:pt x="124" y="17"/>
                  </a:lnTo>
                  <a:lnTo>
                    <a:pt x="122" y="17"/>
                  </a:lnTo>
                  <a:lnTo>
                    <a:pt x="124" y="19"/>
                  </a:lnTo>
                  <a:lnTo>
                    <a:pt x="126" y="19"/>
                  </a:lnTo>
                  <a:lnTo>
                    <a:pt x="128" y="17"/>
                  </a:lnTo>
                  <a:lnTo>
                    <a:pt x="130" y="17"/>
                  </a:lnTo>
                  <a:lnTo>
                    <a:pt x="132" y="17"/>
                  </a:lnTo>
                  <a:lnTo>
                    <a:pt x="134" y="17"/>
                  </a:lnTo>
                  <a:lnTo>
                    <a:pt x="136" y="17"/>
                  </a:lnTo>
                  <a:lnTo>
                    <a:pt x="138" y="16"/>
                  </a:lnTo>
                  <a:lnTo>
                    <a:pt x="140" y="16"/>
                  </a:lnTo>
                  <a:lnTo>
                    <a:pt x="142" y="16"/>
                  </a:lnTo>
                  <a:lnTo>
                    <a:pt x="143" y="16"/>
                  </a:lnTo>
                  <a:lnTo>
                    <a:pt x="145" y="16"/>
                  </a:lnTo>
                  <a:lnTo>
                    <a:pt x="147" y="16"/>
                  </a:lnTo>
                  <a:lnTo>
                    <a:pt x="149" y="16"/>
                  </a:lnTo>
                  <a:lnTo>
                    <a:pt x="149" y="14"/>
                  </a:lnTo>
                  <a:lnTo>
                    <a:pt x="153" y="12"/>
                  </a:lnTo>
                  <a:lnTo>
                    <a:pt x="157" y="10"/>
                  </a:lnTo>
                  <a:lnTo>
                    <a:pt x="159" y="8"/>
                  </a:lnTo>
                  <a:lnTo>
                    <a:pt x="161" y="6"/>
                  </a:lnTo>
                  <a:lnTo>
                    <a:pt x="165" y="2"/>
                  </a:lnTo>
                  <a:lnTo>
                    <a:pt x="167" y="2"/>
                  </a:lnTo>
                  <a:lnTo>
                    <a:pt x="169" y="0"/>
                  </a:lnTo>
                  <a:lnTo>
                    <a:pt x="169" y="2"/>
                  </a:lnTo>
                  <a:lnTo>
                    <a:pt x="171" y="4"/>
                  </a:lnTo>
                  <a:lnTo>
                    <a:pt x="173" y="4"/>
                  </a:lnTo>
                  <a:lnTo>
                    <a:pt x="175" y="4"/>
                  </a:lnTo>
                  <a:lnTo>
                    <a:pt x="176" y="4"/>
                  </a:lnTo>
                  <a:lnTo>
                    <a:pt x="176" y="6"/>
                  </a:lnTo>
                  <a:lnTo>
                    <a:pt x="178" y="6"/>
                  </a:lnTo>
                  <a:lnTo>
                    <a:pt x="180" y="6"/>
                  </a:lnTo>
                  <a:lnTo>
                    <a:pt x="182" y="6"/>
                  </a:lnTo>
                  <a:lnTo>
                    <a:pt x="184" y="6"/>
                  </a:lnTo>
                  <a:lnTo>
                    <a:pt x="184" y="8"/>
                  </a:lnTo>
                  <a:lnTo>
                    <a:pt x="182" y="12"/>
                  </a:lnTo>
                  <a:lnTo>
                    <a:pt x="180" y="12"/>
                  </a:lnTo>
                  <a:lnTo>
                    <a:pt x="178" y="12"/>
                  </a:lnTo>
                  <a:lnTo>
                    <a:pt x="176" y="12"/>
                  </a:lnTo>
                  <a:lnTo>
                    <a:pt x="175" y="14"/>
                  </a:lnTo>
                  <a:lnTo>
                    <a:pt x="176" y="14"/>
                  </a:lnTo>
                  <a:lnTo>
                    <a:pt x="178" y="14"/>
                  </a:lnTo>
                  <a:lnTo>
                    <a:pt x="178" y="16"/>
                  </a:lnTo>
                  <a:lnTo>
                    <a:pt x="178" y="17"/>
                  </a:lnTo>
                  <a:lnTo>
                    <a:pt x="178" y="16"/>
                  </a:lnTo>
                  <a:lnTo>
                    <a:pt x="182" y="16"/>
                  </a:lnTo>
                  <a:lnTo>
                    <a:pt x="184" y="16"/>
                  </a:lnTo>
                  <a:lnTo>
                    <a:pt x="184" y="14"/>
                  </a:lnTo>
                  <a:lnTo>
                    <a:pt x="188" y="12"/>
                  </a:lnTo>
                  <a:lnTo>
                    <a:pt x="188" y="10"/>
                  </a:lnTo>
                  <a:lnTo>
                    <a:pt x="190" y="12"/>
                  </a:lnTo>
                  <a:lnTo>
                    <a:pt x="190" y="10"/>
                  </a:lnTo>
                  <a:lnTo>
                    <a:pt x="188" y="8"/>
                  </a:lnTo>
                  <a:lnTo>
                    <a:pt x="190" y="8"/>
                  </a:lnTo>
                  <a:lnTo>
                    <a:pt x="192" y="6"/>
                  </a:lnTo>
                  <a:lnTo>
                    <a:pt x="192" y="8"/>
                  </a:lnTo>
                  <a:lnTo>
                    <a:pt x="192" y="10"/>
                  </a:lnTo>
                  <a:lnTo>
                    <a:pt x="192" y="12"/>
                  </a:lnTo>
                  <a:lnTo>
                    <a:pt x="194" y="10"/>
                  </a:lnTo>
                  <a:lnTo>
                    <a:pt x="194" y="8"/>
                  </a:lnTo>
                  <a:lnTo>
                    <a:pt x="196" y="8"/>
                  </a:lnTo>
                  <a:lnTo>
                    <a:pt x="200" y="10"/>
                  </a:lnTo>
                  <a:lnTo>
                    <a:pt x="200" y="12"/>
                  </a:lnTo>
                  <a:lnTo>
                    <a:pt x="200" y="14"/>
                  </a:lnTo>
                  <a:lnTo>
                    <a:pt x="198" y="14"/>
                  </a:lnTo>
                  <a:lnTo>
                    <a:pt x="200" y="16"/>
                  </a:lnTo>
                  <a:lnTo>
                    <a:pt x="204" y="16"/>
                  </a:lnTo>
                  <a:lnTo>
                    <a:pt x="206" y="16"/>
                  </a:lnTo>
                  <a:lnTo>
                    <a:pt x="206" y="17"/>
                  </a:lnTo>
                  <a:lnTo>
                    <a:pt x="208" y="17"/>
                  </a:lnTo>
                  <a:lnTo>
                    <a:pt x="210" y="16"/>
                  </a:lnTo>
                  <a:lnTo>
                    <a:pt x="211" y="16"/>
                  </a:lnTo>
                  <a:lnTo>
                    <a:pt x="211" y="14"/>
                  </a:lnTo>
                  <a:lnTo>
                    <a:pt x="213" y="14"/>
                  </a:lnTo>
                  <a:lnTo>
                    <a:pt x="215" y="14"/>
                  </a:lnTo>
                  <a:lnTo>
                    <a:pt x="217" y="14"/>
                  </a:lnTo>
                  <a:lnTo>
                    <a:pt x="219" y="14"/>
                  </a:lnTo>
                  <a:lnTo>
                    <a:pt x="221" y="14"/>
                  </a:lnTo>
                  <a:lnTo>
                    <a:pt x="223" y="14"/>
                  </a:lnTo>
                  <a:lnTo>
                    <a:pt x="227" y="14"/>
                  </a:lnTo>
                  <a:lnTo>
                    <a:pt x="229" y="16"/>
                  </a:lnTo>
                  <a:lnTo>
                    <a:pt x="229" y="14"/>
                  </a:lnTo>
                  <a:lnTo>
                    <a:pt x="231" y="14"/>
                  </a:lnTo>
                  <a:lnTo>
                    <a:pt x="233" y="14"/>
                  </a:lnTo>
                  <a:lnTo>
                    <a:pt x="233" y="16"/>
                  </a:lnTo>
                  <a:lnTo>
                    <a:pt x="235" y="16"/>
                  </a:lnTo>
                  <a:lnTo>
                    <a:pt x="237" y="16"/>
                  </a:lnTo>
                  <a:lnTo>
                    <a:pt x="239" y="16"/>
                  </a:lnTo>
                  <a:lnTo>
                    <a:pt x="239" y="17"/>
                  </a:lnTo>
                  <a:lnTo>
                    <a:pt x="235" y="17"/>
                  </a:lnTo>
                  <a:lnTo>
                    <a:pt x="233" y="19"/>
                  </a:lnTo>
                  <a:lnTo>
                    <a:pt x="233" y="21"/>
                  </a:lnTo>
                  <a:lnTo>
                    <a:pt x="235" y="21"/>
                  </a:lnTo>
                  <a:lnTo>
                    <a:pt x="235" y="23"/>
                  </a:lnTo>
                  <a:lnTo>
                    <a:pt x="239" y="23"/>
                  </a:lnTo>
                  <a:lnTo>
                    <a:pt x="241" y="23"/>
                  </a:lnTo>
                  <a:lnTo>
                    <a:pt x="237" y="23"/>
                  </a:lnTo>
                  <a:lnTo>
                    <a:pt x="235" y="23"/>
                  </a:lnTo>
                  <a:lnTo>
                    <a:pt x="233" y="23"/>
                  </a:lnTo>
                  <a:lnTo>
                    <a:pt x="231" y="23"/>
                  </a:lnTo>
                  <a:lnTo>
                    <a:pt x="233" y="25"/>
                  </a:lnTo>
                  <a:lnTo>
                    <a:pt x="237" y="23"/>
                  </a:lnTo>
                  <a:lnTo>
                    <a:pt x="239" y="23"/>
                  </a:lnTo>
                  <a:lnTo>
                    <a:pt x="241" y="23"/>
                  </a:lnTo>
                  <a:lnTo>
                    <a:pt x="243" y="23"/>
                  </a:lnTo>
                  <a:lnTo>
                    <a:pt x="246" y="23"/>
                  </a:lnTo>
                  <a:lnTo>
                    <a:pt x="244" y="25"/>
                  </a:lnTo>
                  <a:lnTo>
                    <a:pt x="243" y="25"/>
                  </a:lnTo>
                  <a:lnTo>
                    <a:pt x="243" y="27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50" y="27"/>
                  </a:lnTo>
                  <a:lnTo>
                    <a:pt x="252" y="27"/>
                  </a:lnTo>
                  <a:lnTo>
                    <a:pt x="254" y="29"/>
                  </a:lnTo>
                  <a:lnTo>
                    <a:pt x="254" y="27"/>
                  </a:lnTo>
                  <a:lnTo>
                    <a:pt x="258" y="27"/>
                  </a:lnTo>
                  <a:lnTo>
                    <a:pt x="262" y="25"/>
                  </a:lnTo>
                  <a:lnTo>
                    <a:pt x="264" y="25"/>
                  </a:lnTo>
                  <a:lnTo>
                    <a:pt x="266" y="25"/>
                  </a:lnTo>
                  <a:lnTo>
                    <a:pt x="268" y="27"/>
                  </a:lnTo>
                  <a:lnTo>
                    <a:pt x="270" y="27"/>
                  </a:lnTo>
                  <a:lnTo>
                    <a:pt x="272" y="27"/>
                  </a:lnTo>
                  <a:lnTo>
                    <a:pt x="274" y="25"/>
                  </a:lnTo>
                  <a:lnTo>
                    <a:pt x="276" y="25"/>
                  </a:lnTo>
                  <a:lnTo>
                    <a:pt x="281" y="25"/>
                  </a:lnTo>
                  <a:lnTo>
                    <a:pt x="283" y="25"/>
                  </a:lnTo>
                  <a:lnTo>
                    <a:pt x="283" y="27"/>
                  </a:lnTo>
                  <a:lnTo>
                    <a:pt x="283" y="25"/>
                  </a:lnTo>
                  <a:lnTo>
                    <a:pt x="285" y="25"/>
                  </a:lnTo>
                  <a:lnTo>
                    <a:pt x="287" y="25"/>
                  </a:lnTo>
                  <a:lnTo>
                    <a:pt x="289" y="27"/>
                  </a:lnTo>
                  <a:lnTo>
                    <a:pt x="293" y="29"/>
                  </a:lnTo>
                  <a:lnTo>
                    <a:pt x="295" y="27"/>
                  </a:lnTo>
                  <a:lnTo>
                    <a:pt x="295" y="29"/>
                  </a:lnTo>
                  <a:lnTo>
                    <a:pt x="297" y="29"/>
                  </a:lnTo>
                  <a:lnTo>
                    <a:pt x="299" y="31"/>
                  </a:lnTo>
                  <a:lnTo>
                    <a:pt x="301" y="31"/>
                  </a:lnTo>
                  <a:lnTo>
                    <a:pt x="301" y="29"/>
                  </a:lnTo>
                  <a:lnTo>
                    <a:pt x="303" y="29"/>
                  </a:lnTo>
                  <a:lnTo>
                    <a:pt x="305" y="29"/>
                  </a:lnTo>
                  <a:lnTo>
                    <a:pt x="305" y="31"/>
                  </a:lnTo>
                  <a:lnTo>
                    <a:pt x="309" y="33"/>
                  </a:lnTo>
                  <a:lnTo>
                    <a:pt x="311" y="33"/>
                  </a:lnTo>
                  <a:lnTo>
                    <a:pt x="311" y="35"/>
                  </a:lnTo>
                  <a:lnTo>
                    <a:pt x="312" y="35"/>
                  </a:lnTo>
                  <a:lnTo>
                    <a:pt x="314" y="35"/>
                  </a:lnTo>
                  <a:lnTo>
                    <a:pt x="316" y="35"/>
                  </a:lnTo>
                  <a:lnTo>
                    <a:pt x="318" y="35"/>
                  </a:lnTo>
                  <a:lnTo>
                    <a:pt x="320" y="35"/>
                  </a:lnTo>
                  <a:lnTo>
                    <a:pt x="322" y="35"/>
                  </a:lnTo>
                  <a:lnTo>
                    <a:pt x="326" y="35"/>
                  </a:lnTo>
                  <a:lnTo>
                    <a:pt x="330" y="35"/>
                  </a:lnTo>
                  <a:lnTo>
                    <a:pt x="334" y="35"/>
                  </a:lnTo>
                  <a:lnTo>
                    <a:pt x="336" y="35"/>
                  </a:lnTo>
                  <a:lnTo>
                    <a:pt x="338" y="35"/>
                  </a:lnTo>
                  <a:lnTo>
                    <a:pt x="340" y="35"/>
                  </a:lnTo>
                  <a:lnTo>
                    <a:pt x="342" y="35"/>
                  </a:lnTo>
                  <a:lnTo>
                    <a:pt x="342" y="37"/>
                  </a:lnTo>
                  <a:lnTo>
                    <a:pt x="344" y="37"/>
                  </a:lnTo>
                  <a:lnTo>
                    <a:pt x="345" y="37"/>
                  </a:lnTo>
                  <a:lnTo>
                    <a:pt x="347" y="39"/>
                  </a:lnTo>
                  <a:lnTo>
                    <a:pt x="351" y="41"/>
                  </a:lnTo>
                  <a:lnTo>
                    <a:pt x="353" y="41"/>
                  </a:lnTo>
                  <a:lnTo>
                    <a:pt x="355" y="41"/>
                  </a:lnTo>
                  <a:lnTo>
                    <a:pt x="357" y="41"/>
                  </a:lnTo>
                  <a:lnTo>
                    <a:pt x="359" y="41"/>
                  </a:lnTo>
                  <a:lnTo>
                    <a:pt x="361" y="41"/>
                  </a:lnTo>
                  <a:lnTo>
                    <a:pt x="361" y="39"/>
                  </a:lnTo>
                  <a:lnTo>
                    <a:pt x="365" y="39"/>
                  </a:lnTo>
                  <a:lnTo>
                    <a:pt x="367" y="39"/>
                  </a:lnTo>
                  <a:lnTo>
                    <a:pt x="369" y="39"/>
                  </a:lnTo>
                  <a:lnTo>
                    <a:pt x="369" y="37"/>
                  </a:lnTo>
                  <a:lnTo>
                    <a:pt x="375" y="37"/>
                  </a:lnTo>
                  <a:lnTo>
                    <a:pt x="377" y="37"/>
                  </a:lnTo>
                  <a:lnTo>
                    <a:pt x="379" y="37"/>
                  </a:lnTo>
                  <a:lnTo>
                    <a:pt x="380" y="37"/>
                  </a:lnTo>
                  <a:lnTo>
                    <a:pt x="382" y="39"/>
                  </a:lnTo>
                  <a:lnTo>
                    <a:pt x="382" y="37"/>
                  </a:lnTo>
                  <a:lnTo>
                    <a:pt x="386" y="37"/>
                  </a:lnTo>
                  <a:lnTo>
                    <a:pt x="388" y="39"/>
                  </a:lnTo>
                  <a:lnTo>
                    <a:pt x="392" y="39"/>
                  </a:lnTo>
                  <a:lnTo>
                    <a:pt x="394" y="41"/>
                  </a:lnTo>
                  <a:lnTo>
                    <a:pt x="396" y="43"/>
                  </a:lnTo>
                  <a:lnTo>
                    <a:pt x="398" y="45"/>
                  </a:lnTo>
                  <a:lnTo>
                    <a:pt x="400" y="45"/>
                  </a:lnTo>
                  <a:lnTo>
                    <a:pt x="402" y="45"/>
                  </a:lnTo>
                  <a:lnTo>
                    <a:pt x="404" y="47"/>
                  </a:lnTo>
                  <a:lnTo>
                    <a:pt x="406" y="47"/>
                  </a:lnTo>
                  <a:lnTo>
                    <a:pt x="408" y="47"/>
                  </a:lnTo>
                  <a:lnTo>
                    <a:pt x="410" y="49"/>
                  </a:lnTo>
                  <a:lnTo>
                    <a:pt x="412" y="49"/>
                  </a:lnTo>
                  <a:lnTo>
                    <a:pt x="412" y="50"/>
                  </a:lnTo>
                  <a:lnTo>
                    <a:pt x="413" y="50"/>
                  </a:lnTo>
                  <a:lnTo>
                    <a:pt x="415" y="50"/>
                  </a:lnTo>
                  <a:lnTo>
                    <a:pt x="415" y="49"/>
                  </a:lnTo>
                  <a:lnTo>
                    <a:pt x="413" y="49"/>
                  </a:lnTo>
                  <a:lnTo>
                    <a:pt x="415" y="49"/>
                  </a:lnTo>
                  <a:lnTo>
                    <a:pt x="419" y="50"/>
                  </a:lnTo>
                  <a:lnTo>
                    <a:pt x="419" y="54"/>
                  </a:lnTo>
                  <a:lnTo>
                    <a:pt x="419" y="56"/>
                  </a:lnTo>
                  <a:lnTo>
                    <a:pt x="419" y="70"/>
                  </a:lnTo>
                  <a:lnTo>
                    <a:pt x="419" y="82"/>
                  </a:lnTo>
                  <a:lnTo>
                    <a:pt x="419" y="89"/>
                  </a:lnTo>
                  <a:lnTo>
                    <a:pt x="419" y="95"/>
                  </a:lnTo>
                  <a:lnTo>
                    <a:pt x="419" y="101"/>
                  </a:lnTo>
                  <a:lnTo>
                    <a:pt x="419" y="103"/>
                  </a:lnTo>
                  <a:lnTo>
                    <a:pt x="419" y="109"/>
                  </a:lnTo>
                  <a:lnTo>
                    <a:pt x="419" y="117"/>
                  </a:lnTo>
                  <a:lnTo>
                    <a:pt x="419" y="122"/>
                  </a:lnTo>
                  <a:lnTo>
                    <a:pt x="419" y="128"/>
                  </a:lnTo>
                  <a:lnTo>
                    <a:pt x="419" y="132"/>
                  </a:lnTo>
                  <a:lnTo>
                    <a:pt x="419" y="138"/>
                  </a:lnTo>
                  <a:lnTo>
                    <a:pt x="419" y="148"/>
                  </a:lnTo>
                  <a:lnTo>
                    <a:pt x="419" y="159"/>
                  </a:lnTo>
                  <a:lnTo>
                    <a:pt x="419" y="171"/>
                  </a:lnTo>
                  <a:lnTo>
                    <a:pt x="419" y="173"/>
                  </a:lnTo>
                  <a:lnTo>
                    <a:pt x="419" y="198"/>
                  </a:lnTo>
                  <a:lnTo>
                    <a:pt x="419" y="204"/>
                  </a:lnTo>
                  <a:lnTo>
                    <a:pt x="419" y="208"/>
                  </a:lnTo>
                  <a:lnTo>
                    <a:pt x="419" y="225"/>
                  </a:lnTo>
                  <a:lnTo>
                    <a:pt x="419" y="235"/>
                  </a:lnTo>
                  <a:lnTo>
                    <a:pt x="419" y="278"/>
                  </a:lnTo>
                  <a:lnTo>
                    <a:pt x="419" y="280"/>
                  </a:lnTo>
                  <a:lnTo>
                    <a:pt x="419" y="293"/>
                  </a:lnTo>
                  <a:lnTo>
                    <a:pt x="419" y="295"/>
                  </a:lnTo>
                  <a:lnTo>
                    <a:pt x="427" y="297"/>
                  </a:lnTo>
                  <a:lnTo>
                    <a:pt x="427" y="295"/>
                  </a:lnTo>
                  <a:lnTo>
                    <a:pt x="435" y="297"/>
                  </a:lnTo>
                  <a:lnTo>
                    <a:pt x="437" y="297"/>
                  </a:lnTo>
                  <a:lnTo>
                    <a:pt x="439" y="295"/>
                  </a:lnTo>
                  <a:lnTo>
                    <a:pt x="441" y="293"/>
                  </a:lnTo>
                  <a:lnTo>
                    <a:pt x="443" y="293"/>
                  </a:lnTo>
                  <a:lnTo>
                    <a:pt x="450" y="293"/>
                  </a:lnTo>
                  <a:lnTo>
                    <a:pt x="448" y="295"/>
                  </a:lnTo>
                  <a:lnTo>
                    <a:pt x="448" y="297"/>
                  </a:lnTo>
                  <a:lnTo>
                    <a:pt x="448" y="299"/>
                  </a:lnTo>
                  <a:lnTo>
                    <a:pt x="448" y="301"/>
                  </a:lnTo>
                  <a:lnTo>
                    <a:pt x="450" y="303"/>
                  </a:lnTo>
                  <a:lnTo>
                    <a:pt x="456" y="305"/>
                  </a:lnTo>
                  <a:lnTo>
                    <a:pt x="456" y="307"/>
                  </a:lnTo>
                  <a:lnTo>
                    <a:pt x="458" y="309"/>
                  </a:lnTo>
                  <a:lnTo>
                    <a:pt x="462" y="311"/>
                  </a:lnTo>
                  <a:lnTo>
                    <a:pt x="464" y="313"/>
                  </a:lnTo>
                  <a:lnTo>
                    <a:pt x="468" y="317"/>
                  </a:lnTo>
                  <a:lnTo>
                    <a:pt x="474" y="320"/>
                  </a:lnTo>
                  <a:lnTo>
                    <a:pt x="474" y="322"/>
                  </a:lnTo>
                  <a:lnTo>
                    <a:pt x="476" y="324"/>
                  </a:lnTo>
                  <a:lnTo>
                    <a:pt x="476" y="326"/>
                  </a:lnTo>
                  <a:lnTo>
                    <a:pt x="476" y="328"/>
                  </a:lnTo>
                  <a:lnTo>
                    <a:pt x="478" y="326"/>
                  </a:lnTo>
                  <a:lnTo>
                    <a:pt x="480" y="326"/>
                  </a:lnTo>
                  <a:lnTo>
                    <a:pt x="481" y="324"/>
                  </a:lnTo>
                  <a:lnTo>
                    <a:pt x="483" y="324"/>
                  </a:lnTo>
                  <a:lnTo>
                    <a:pt x="483" y="322"/>
                  </a:lnTo>
                  <a:lnTo>
                    <a:pt x="485" y="322"/>
                  </a:lnTo>
                  <a:lnTo>
                    <a:pt x="487" y="322"/>
                  </a:lnTo>
                  <a:lnTo>
                    <a:pt x="489" y="322"/>
                  </a:lnTo>
                  <a:lnTo>
                    <a:pt x="491" y="320"/>
                  </a:lnTo>
                  <a:lnTo>
                    <a:pt x="491" y="319"/>
                  </a:lnTo>
                  <a:lnTo>
                    <a:pt x="491" y="317"/>
                  </a:lnTo>
                  <a:lnTo>
                    <a:pt x="491" y="315"/>
                  </a:lnTo>
                  <a:lnTo>
                    <a:pt x="493" y="315"/>
                  </a:lnTo>
                  <a:lnTo>
                    <a:pt x="495" y="315"/>
                  </a:lnTo>
                  <a:lnTo>
                    <a:pt x="495" y="313"/>
                  </a:lnTo>
                  <a:lnTo>
                    <a:pt x="493" y="311"/>
                  </a:lnTo>
                  <a:lnTo>
                    <a:pt x="495" y="311"/>
                  </a:lnTo>
                  <a:lnTo>
                    <a:pt x="497" y="311"/>
                  </a:lnTo>
                  <a:lnTo>
                    <a:pt x="499" y="311"/>
                  </a:lnTo>
                  <a:lnTo>
                    <a:pt x="501" y="309"/>
                  </a:lnTo>
                  <a:lnTo>
                    <a:pt x="507" y="307"/>
                  </a:lnTo>
                  <a:lnTo>
                    <a:pt x="509" y="309"/>
                  </a:lnTo>
                  <a:lnTo>
                    <a:pt x="513" y="311"/>
                  </a:lnTo>
                  <a:lnTo>
                    <a:pt x="514" y="313"/>
                  </a:lnTo>
                  <a:lnTo>
                    <a:pt x="514" y="315"/>
                  </a:lnTo>
                  <a:lnTo>
                    <a:pt x="513" y="317"/>
                  </a:lnTo>
                  <a:lnTo>
                    <a:pt x="516" y="319"/>
                  </a:lnTo>
                  <a:lnTo>
                    <a:pt x="518" y="320"/>
                  </a:lnTo>
                  <a:lnTo>
                    <a:pt x="520" y="320"/>
                  </a:lnTo>
                  <a:lnTo>
                    <a:pt x="520" y="322"/>
                  </a:lnTo>
                  <a:lnTo>
                    <a:pt x="522" y="322"/>
                  </a:lnTo>
                  <a:lnTo>
                    <a:pt x="524" y="322"/>
                  </a:lnTo>
                  <a:lnTo>
                    <a:pt x="524" y="324"/>
                  </a:lnTo>
                  <a:lnTo>
                    <a:pt x="526" y="326"/>
                  </a:lnTo>
                  <a:lnTo>
                    <a:pt x="526" y="328"/>
                  </a:lnTo>
                  <a:lnTo>
                    <a:pt x="528" y="330"/>
                  </a:lnTo>
                  <a:lnTo>
                    <a:pt x="530" y="330"/>
                  </a:lnTo>
                  <a:lnTo>
                    <a:pt x="534" y="332"/>
                  </a:lnTo>
                  <a:lnTo>
                    <a:pt x="536" y="334"/>
                  </a:lnTo>
                  <a:lnTo>
                    <a:pt x="538" y="338"/>
                  </a:lnTo>
                  <a:lnTo>
                    <a:pt x="540" y="338"/>
                  </a:lnTo>
                  <a:lnTo>
                    <a:pt x="542" y="340"/>
                  </a:lnTo>
                  <a:lnTo>
                    <a:pt x="540" y="340"/>
                  </a:lnTo>
                  <a:lnTo>
                    <a:pt x="540" y="342"/>
                  </a:lnTo>
                  <a:lnTo>
                    <a:pt x="542" y="344"/>
                  </a:lnTo>
                  <a:lnTo>
                    <a:pt x="544" y="344"/>
                  </a:lnTo>
                  <a:lnTo>
                    <a:pt x="544" y="346"/>
                  </a:lnTo>
                  <a:lnTo>
                    <a:pt x="546" y="346"/>
                  </a:lnTo>
                  <a:lnTo>
                    <a:pt x="546" y="348"/>
                  </a:lnTo>
                  <a:lnTo>
                    <a:pt x="546" y="350"/>
                  </a:lnTo>
                  <a:lnTo>
                    <a:pt x="547" y="350"/>
                  </a:lnTo>
                  <a:lnTo>
                    <a:pt x="547" y="352"/>
                  </a:lnTo>
                  <a:lnTo>
                    <a:pt x="549" y="353"/>
                  </a:lnTo>
                  <a:lnTo>
                    <a:pt x="549" y="355"/>
                  </a:lnTo>
                  <a:lnTo>
                    <a:pt x="551" y="355"/>
                  </a:lnTo>
                  <a:lnTo>
                    <a:pt x="553" y="359"/>
                  </a:lnTo>
                  <a:lnTo>
                    <a:pt x="555" y="361"/>
                  </a:lnTo>
                  <a:lnTo>
                    <a:pt x="555" y="363"/>
                  </a:lnTo>
                  <a:lnTo>
                    <a:pt x="557" y="363"/>
                  </a:lnTo>
                  <a:lnTo>
                    <a:pt x="557" y="365"/>
                  </a:lnTo>
                  <a:lnTo>
                    <a:pt x="559" y="367"/>
                  </a:lnTo>
                  <a:lnTo>
                    <a:pt x="559" y="369"/>
                  </a:lnTo>
                  <a:lnTo>
                    <a:pt x="557" y="371"/>
                  </a:lnTo>
                  <a:lnTo>
                    <a:pt x="559" y="371"/>
                  </a:lnTo>
                  <a:lnTo>
                    <a:pt x="563" y="371"/>
                  </a:lnTo>
                  <a:lnTo>
                    <a:pt x="563" y="373"/>
                  </a:lnTo>
                  <a:lnTo>
                    <a:pt x="561" y="375"/>
                  </a:lnTo>
                  <a:lnTo>
                    <a:pt x="565" y="377"/>
                  </a:lnTo>
                  <a:lnTo>
                    <a:pt x="565" y="379"/>
                  </a:lnTo>
                  <a:lnTo>
                    <a:pt x="567" y="383"/>
                  </a:lnTo>
                  <a:lnTo>
                    <a:pt x="569" y="383"/>
                  </a:lnTo>
                  <a:lnTo>
                    <a:pt x="571" y="381"/>
                  </a:lnTo>
                  <a:lnTo>
                    <a:pt x="571" y="383"/>
                  </a:lnTo>
                  <a:lnTo>
                    <a:pt x="575" y="385"/>
                  </a:lnTo>
                  <a:lnTo>
                    <a:pt x="577" y="385"/>
                  </a:lnTo>
                  <a:lnTo>
                    <a:pt x="577" y="387"/>
                  </a:lnTo>
                  <a:lnTo>
                    <a:pt x="579" y="387"/>
                  </a:lnTo>
                  <a:lnTo>
                    <a:pt x="581" y="387"/>
                  </a:lnTo>
                  <a:lnTo>
                    <a:pt x="582" y="387"/>
                  </a:lnTo>
                  <a:lnTo>
                    <a:pt x="584" y="388"/>
                  </a:lnTo>
                  <a:lnTo>
                    <a:pt x="584" y="390"/>
                  </a:lnTo>
                  <a:lnTo>
                    <a:pt x="586" y="390"/>
                  </a:lnTo>
                  <a:lnTo>
                    <a:pt x="588" y="390"/>
                  </a:lnTo>
                  <a:lnTo>
                    <a:pt x="590" y="392"/>
                  </a:lnTo>
                  <a:lnTo>
                    <a:pt x="592" y="392"/>
                  </a:lnTo>
                  <a:lnTo>
                    <a:pt x="594" y="392"/>
                  </a:lnTo>
                  <a:lnTo>
                    <a:pt x="594" y="394"/>
                  </a:lnTo>
                  <a:lnTo>
                    <a:pt x="596" y="394"/>
                  </a:lnTo>
                  <a:lnTo>
                    <a:pt x="596" y="398"/>
                  </a:lnTo>
                  <a:lnTo>
                    <a:pt x="594" y="398"/>
                  </a:lnTo>
                  <a:lnTo>
                    <a:pt x="594" y="400"/>
                  </a:lnTo>
                  <a:lnTo>
                    <a:pt x="592" y="400"/>
                  </a:lnTo>
                  <a:lnTo>
                    <a:pt x="592" y="406"/>
                  </a:lnTo>
                  <a:lnTo>
                    <a:pt x="594" y="410"/>
                  </a:lnTo>
                  <a:lnTo>
                    <a:pt x="596" y="412"/>
                  </a:lnTo>
                  <a:lnTo>
                    <a:pt x="594" y="414"/>
                  </a:lnTo>
                  <a:lnTo>
                    <a:pt x="592" y="416"/>
                  </a:lnTo>
                  <a:lnTo>
                    <a:pt x="592" y="418"/>
                  </a:lnTo>
                  <a:lnTo>
                    <a:pt x="590" y="418"/>
                  </a:lnTo>
                  <a:lnTo>
                    <a:pt x="590" y="420"/>
                  </a:lnTo>
                  <a:lnTo>
                    <a:pt x="588" y="421"/>
                  </a:lnTo>
                  <a:lnTo>
                    <a:pt x="586" y="421"/>
                  </a:lnTo>
                  <a:lnTo>
                    <a:pt x="584" y="423"/>
                  </a:lnTo>
                  <a:lnTo>
                    <a:pt x="584" y="421"/>
                  </a:lnTo>
                  <a:lnTo>
                    <a:pt x="582" y="420"/>
                  </a:lnTo>
                  <a:lnTo>
                    <a:pt x="582" y="421"/>
                  </a:lnTo>
                  <a:lnTo>
                    <a:pt x="584" y="421"/>
                  </a:lnTo>
                  <a:lnTo>
                    <a:pt x="582" y="421"/>
                  </a:lnTo>
                  <a:lnTo>
                    <a:pt x="582" y="423"/>
                  </a:lnTo>
                  <a:lnTo>
                    <a:pt x="581" y="423"/>
                  </a:lnTo>
                  <a:lnTo>
                    <a:pt x="581" y="421"/>
                  </a:lnTo>
                  <a:lnTo>
                    <a:pt x="581" y="420"/>
                  </a:lnTo>
                  <a:lnTo>
                    <a:pt x="579" y="418"/>
                  </a:lnTo>
                  <a:lnTo>
                    <a:pt x="581" y="418"/>
                  </a:lnTo>
                  <a:lnTo>
                    <a:pt x="581" y="416"/>
                  </a:lnTo>
                  <a:lnTo>
                    <a:pt x="582" y="416"/>
                  </a:lnTo>
                  <a:lnTo>
                    <a:pt x="584" y="416"/>
                  </a:lnTo>
                  <a:lnTo>
                    <a:pt x="586" y="414"/>
                  </a:lnTo>
                  <a:lnTo>
                    <a:pt x="588" y="410"/>
                  </a:lnTo>
                  <a:lnTo>
                    <a:pt x="586" y="410"/>
                  </a:lnTo>
                  <a:lnTo>
                    <a:pt x="586" y="412"/>
                  </a:lnTo>
                  <a:lnTo>
                    <a:pt x="586" y="414"/>
                  </a:lnTo>
                  <a:lnTo>
                    <a:pt x="584" y="416"/>
                  </a:lnTo>
                  <a:lnTo>
                    <a:pt x="582" y="416"/>
                  </a:lnTo>
                  <a:lnTo>
                    <a:pt x="581" y="416"/>
                  </a:lnTo>
                  <a:lnTo>
                    <a:pt x="579" y="416"/>
                  </a:lnTo>
                  <a:lnTo>
                    <a:pt x="579" y="414"/>
                  </a:lnTo>
                  <a:lnTo>
                    <a:pt x="581" y="412"/>
                  </a:lnTo>
                  <a:lnTo>
                    <a:pt x="582" y="412"/>
                  </a:lnTo>
                  <a:lnTo>
                    <a:pt x="584" y="412"/>
                  </a:lnTo>
                  <a:lnTo>
                    <a:pt x="586" y="412"/>
                  </a:lnTo>
                  <a:lnTo>
                    <a:pt x="584" y="410"/>
                  </a:lnTo>
                  <a:lnTo>
                    <a:pt x="584" y="412"/>
                  </a:lnTo>
                  <a:lnTo>
                    <a:pt x="582" y="412"/>
                  </a:lnTo>
                  <a:lnTo>
                    <a:pt x="581" y="410"/>
                  </a:lnTo>
                  <a:lnTo>
                    <a:pt x="581" y="408"/>
                  </a:lnTo>
                  <a:lnTo>
                    <a:pt x="581" y="406"/>
                  </a:lnTo>
                  <a:lnTo>
                    <a:pt x="581" y="404"/>
                  </a:lnTo>
                  <a:lnTo>
                    <a:pt x="581" y="402"/>
                  </a:lnTo>
                  <a:lnTo>
                    <a:pt x="579" y="398"/>
                  </a:lnTo>
                  <a:lnTo>
                    <a:pt x="577" y="398"/>
                  </a:lnTo>
                  <a:lnTo>
                    <a:pt x="577" y="396"/>
                  </a:lnTo>
                  <a:lnTo>
                    <a:pt x="579" y="394"/>
                  </a:lnTo>
                  <a:lnTo>
                    <a:pt x="579" y="392"/>
                  </a:lnTo>
                  <a:lnTo>
                    <a:pt x="577" y="394"/>
                  </a:lnTo>
                  <a:lnTo>
                    <a:pt x="575" y="396"/>
                  </a:lnTo>
                  <a:lnTo>
                    <a:pt x="573" y="396"/>
                  </a:lnTo>
                  <a:lnTo>
                    <a:pt x="571" y="396"/>
                  </a:lnTo>
                  <a:lnTo>
                    <a:pt x="567" y="398"/>
                  </a:lnTo>
                  <a:lnTo>
                    <a:pt x="565" y="398"/>
                  </a:lnTo>
                  <a:lnTo>
                    <a:pt x="567" y="400"/>
                  </a:lnTo>
                  <a:lnTo>
                    <a:pt x="567" y="402"/>
                  </a:lnTo>
                  <a:lnTo>
                    <a:pt x="565" y="404"/>
                  </a:lnTo>
                  <a:lnTo>
                    <a:pt x="565" y="406"/>
                  </a:lnTo>
                  <a:lnTo>
                    <a:pt x="563" y="406"/>
                  </a:lnTo>
                  <a:lnTo>
                    <a:pt x="561" y="406"/>
                  </a:lnTo>
                  <a:lnTo>
                    <a:pt x="561" y="404"/>
                  </a:lnTo>
                  <a:lnTo>
                    <a:pt x="559" y="402"/>
                  </a:lnTo>
                  <a:lnTo>
                    <a:pt x="561" y="400"/>
                  </a:lnTo>
                  <a:lnTo>
                    <a:pt x="563" y="400"/>
                  </a:lnTo>
                  <a:lnTo>
                    <a:pt x="561" y="398"/>
                  </a:lnTo>
                  <a:lnTo>
                    <a:pt x="563" y="396"/>
                  </a:lnTo>
                  <a:lnTo>
                    <a:pt x="565" y="396"/>
                  </a:lnTo>
                  <a:lnTo>
                    <a:pt x="565" y="394"/>
                  </a:lnTo>
                  <a:lnTo>
                    <a:pt x="563" y="394"/>
                  </a:lnTo>
                  <a:lnTo>
                    <a:pt x="563" y="392"/>
                  </a:lnTo>
                  <a:lnTo>
                    <a:pt x="567" y="390"/>
                  </a:lnTo>
                  <a:lnTo>
                    <a:pt x="565" y="390"/>
                  </a:lnTo>
                  <a:lnTo>
                    <a:pt x="563" y="388"/>
                  </a:lnTo>
                  <a:lnTo>
                    <a:pt x="563" y="387"/>
                  </a:lnTo>
                  <a:lnTo>
                    <a:pt x="561" y="387"/>
                  </a:lnTo>
                  <a:lnTo>
                    <a:pt x="557" y="383"/>
                  </a:lnTo>
                  <a:lnTo>
                    <a:pt x="557" y="381"/>
                  </a:lnTo>
                  <a:lnTo>
                    <a:pt x="555" y="381"/>
                  </a:lnTo>
                  <a:lnTo>
                    <a:pt x="555" y="379"/>
                  </a:lnTo>
                  <a:lnTo>
                    <a:pt x="557" y="377"/>
                  </a:lnTo>
                  <a:lnTo>
                    <a:pt x="555" y="377"/>
                  </a:lnTo>
                  <a:lnTo>
                    <a:pt x="555" y="379"/>
                  </a:lnTo>
                  <a:lnTo>
                    <a:pt x="553" y="379"/>
                  </a:lnTo>
                  <a:lnTo>
                    <a:pt x="553" y="377"/>
                  </a:lnTo>
                  <a:lnTo>
                    <a:pt x="551" y="377"/>
                  </a:lnTo>
                  <a:lnTo>
                    <a:pt x="549" y="375"/>
                  </a:lnTo>
                  <a:lnTo>
                    <a:pt x="549" y="373"/>
                  </a:lnTo>
                  <a:lnTo>
                    <a:pt x="551" y="373"/>
                  </a:lnTo>
                  <a:lnTo>
                    <a:pt x="549" y="371"/>
                  </a:lnTo>
                  <a:lnTo>
                    <a:pt x="546" y="371"/>
                  </a:lnTo>
                  <a:lnTo>
                    <a:pt x="546" y="369"/>
                  </a:lnTo>
                  <a:lnTo>
                    <a:pt x="544" y="369"/>
                  </a:lnTo>
                  <a:lnTo>
                    <a:pt x="542" y="371"/>
                  </a:lnTo>
                  <a:lnTo>
                    <a:pt x="542" y="369"/>
                  </a:lnTo>
                  <a:lnTo>
                    <a:pt x="540" y="369"/>
                  </a:lnTo>
                  <a:lnTo>
                    <a:pt x="540" y="367"/>
                  </a:lnTo>
                  <a:lnTo>
                    <a:pt x="540" y="365"/>
                  </a:lnTo>
                  <a:lnTo>
                    <a:pt x="542" y="365"/>
                  </a:lnTo>
                  <a:lnTo>
                    <a:pt x="542" y="367"/>
                  </a:lnTo>
                  <a:lnTo>
                    <a:pt x="544" y="367"/>
                  </a:lnTo>
                  <a:lnTo>
                    <a:pt x="546" y="365"/>
                  </a:lnTo>
                  <a:lnTo>
                    <a:pt x="544" y="365"/>
                  </a:lnTo>
                  <a:lnTo>
                    <a:pt x="542" y="365"/>
                  </a:lnTo>
                  <a:lnTo>
                    <a:pt x="540" y="365"/>
                  </a:lnTo>
                  <a:lnTo>
                    <a:pt x="540" y="361"/>
                  </a:lnTo>
                  <a:lnTo>
                    <a:pt x="540" y="359"/>
                  </a:lnTo>
                  <a:lnTo>
                    <a:pt x="542" y="359"/>
                  </a:lnTo>
                  <a:lnTo>
                    <a:pt x="540" y="359"/>
                  </a:lnTo>
                  <a:lnTo>
                    <a:pt x="538" y="359"/>
                  </a:lnTo>
                  <a:lnTo>
                    <a:pt x="536" y="357"/>
                  </a:lnTo>
                  <a:lnTo>
                    <a:pt x="538" y="357"/>
                  </a:lnTo>
                  <a:lnTo>
                    <a:pt x="538" y="355"/>
                  </a:lnTo>
                  <a:lnTo>
                    <a:pt x="544" y="359"/>
                  </a:lnTo>
                  <a:lnTo>
                    <a:pt x="546" y="359"/>
                  </a:lnTo>
                  <a:lnTo>
                    <a:pt x="546" y="361"/>
                  </a:lnTo>
                  <a:lnTo>
                    <a:pt x="547" y="361"/>
                  </a:lnTo>
                  <a:lnTo>
                    <a:pt x="546" y="359"/>
                  </a:lnTo>
                  <a:lnTo>
                    <a:pt x="544" y="357"/>
                  </a:lnTo>
                  <a:lnTo>
                    <a:pt x="542" y="357"/>
                  </a:lnTo>
                  <a:lnTo>
                    <a:pt x="540" y="355"/>
                  </a:lnTo>
                  <a:lnTo>
                    <a:pt x="538" y="355"/>
                  </a:lnTo>
                  <a:lnTo>
                    <a:pt x="538" y="353"/>
                  </a:lnTo>
                  <a:lnTo>
                    <a:pt x="538" y="352"/>
                  </a:lnTo>
                  <a:lnTo>
                    <a:pt x="540" y="352"/>
                  </a:lnTo>
                  <a:lnTo>
                    <a:pt x="544" y="352"/>
                  </a:lnTo>
                  <a:lnTo>
                    <a:pt x="546" y="353"/>
                  </a:lnTo>
                  <a:lnTo>
                    <a:pt x="544" y="352"/>
                  </a:lnTo>
                  <a:lnTo>
                    <a:pt x="540" y="352"/>
                  </a:lnTo>
                  <a:lnTo>
                    <a:pt x="538" y="352"/>
                  </a:lnTo>
                  <a:lnTo>
                    <a:pt x="538" y="353"/>
                  </a:lnTo>
                  <a:lnTo>
                    <a:pt x="536" y="353"/>
                  </a:lnTo>
                  <a:lnTo>
                    <a:pt x="534" y="352"/>
                  </a:lnTo>
                  <a:lnTo>
                    <a:pt x="534" y="350"/>
                  </a:lnTo>
                  <a:lnTo>
                    <a:pt x="536" y="350"/>
                  </a:lnTo>
                  <a:lnTo>
                    <a:pt x="536" y="348"/>
                  </a:lnTo>
                  <a:lnTo>
                    <a:pt x="536" y="346"/>
                  </a:lnTo>
                  <a:lnTo>
                    <a:pt x="534" y="348"/>
                  </a:lnTo>
                  <a:lnTo>
                    <a:pt x="534" y="350"/>
                  </a:lnTo>
                  <a:lnTo>
                    <a:pt x="532" y="350"/>
                  </a:lnTo>
                  <a:lnTo>
                    <a:pt x="530" y="348"/>
                  </a:lnTo>
                  <a:lnTo>
                    <a:pt x="530" y="346"/>
                  </a:lnTo>
                  <a:lnTo>
                    <a:pt x="530" y="344"/>
                  </a:lnTo>
                  <a:lnTo>
                    <a:pt x="532" y="342"/>
                  </a:lnTo>
                  <a:lnTo>
                    <a:pt x="530" y="340"/>
                  </a:lnTo>
                  <a:lnTo>
                    <a:pt x="532" y="338"/>
                  </a:lnTo>
                  <a:lnTo>
                    <a:pt x="534" y="338"/>
                  </a:lnTo>
                  <a:lnTo>
                    <a:pt x="532" y="338"/>
                  </a:lnTo>
                  <a:lnTo>
                    <a:pt x="530" y="340"/>
                  </a:lnTo>
                  <a:lnTo>
                    <a:pt x="530" y="344"/>
                  </a:lnTo>
                  <a:lnTo>
                    <a:pt x="528" y="344"/>
                  </a:lnTo>
                  <a:lnTo>
                    <a:pt x="528" y="346"/>
                  </a:lnTo>
                  <a:lnTo>
                    <a:pt x="528" y="344"/>
                  </a:lnTo>
                  <a:lnTo>
                    <a:pt x="524" y="342"/>
                  </a:lnTo>
                  <a:lnTo>
                    <a:pt x="522" y="342"/>
                  </a:lnTo>
                  <a:lnTo>
                    <a:pt x="520" y="342"/>
                  </a:lnTo>
                  <a:lnTo>
                    <a:pt x="518" y="340"/>
                  </a:lnTo>
                  <a:lnTo>
                    <a:pt x="518" y="338"/>
                  </a:lnTo>
                  <a:lnTo>
                    <a:pt x="516" y="334"/>
                  </a:lnTo>
                  <a:lnTo>
                    <a:pt x="514" y="334"/>
                  </a:lnTo>
                  <a:lnTo>
                    <a:pt x="516" y="334"/>
                  </a:lnTo>
                  <a:lnTo>
                    <a:pt x="516" y="332"/>
                  </a:lnTo>
                  <a:lnTo>
                    <a:pt x="516" y="330"/>
                  </a:lnTo>
                  <a:lnTo>
                    <a:pt x="514" y="330"/>
                  </a:lnTo>
                  <a:lnTo>
                    <a:pt x="514" y="332"/>
                  </a:lnTo>
                  <a:lnTo>
                    <a:pt x="513" y="330"/>
                  </a:lnTo>
                  <a:lnTo>
                    <a:pt x="513" y="328"/>
                  </a:lnTo>
                  <a:lnTo>
                    <a:pt x="511" y="322"/>
                  </a:lnTo>
                  <a:lnTo>
                    <a:pt x="511" y="320"/>
                  </a:lnTo>
                  <a:lnTo>
                    <a:pt x="509" y="320"/>
                  </a:lnTo>
                  <a:lnTo>
                    <a:pt x="509" y="319"/>
                  </a:lnTo>
                  <a:lnTo>
                    <a:pt x="509" y="317"/>
                  </a:lnTo>
                  <a:lnTo>
                    <a:pt x="511" y="315"/>
                  </a:lnTo>
                  <a:lnTo>
                    <a:pt x="509" y="315"/>
                  </a:lnTo>
                  <a:lnTo>
                    <a:pt x="509" y="317"/>
                  </a:lnTo>
                  <a:lnTo>
                    <a:pt x="507" y="319"/>
                  </a:lnTo>
                  <a:lnTo>
                    <a:pt x="509" y="320"/>
                  </a:lnTo>
                  <a:lnTo>
                    <a:pt x="509" y="322"/>
                  </a:lnTo>
                  <a:lnTo>
                    <a:pt x="511" y="324"/>
                  </a:lnTo>
                  <a:lnTo>
                    <a:pt x="509" y="322"/>
                  </a:lnTo>
                  <a:lnTo>
                    <a:pt x="509" y="320"/>
                  </a:lnTo>
                  <a:lnTo>
                    <a:pt x="507" y="320"/>
                  </a:lnTo>
                  <a:lnTo>
                    <a:pt x="509" y="322"/>
                  </a:lnTo>
                  <a:lnTo>
                    <a:pt x="509" y="324"/>
                  </a:lnTo>
                  <a:lnTo>
                    <a:pt x="509" y="326"/>
                  </a:lnTo>
                  <a:lnTo>
                    <a:pt x="511" y="328"/>
                  </a:lnTo>
                  <a:lnTo>
                    <a:pt x="511" y="330"/>
                  </a:lnTo>
                  <a:lnTo>
                    <a:pt x="511" y="332"/>
                  </a:lnTo>
                  <a:lnTo>
                    <a:pt x="513" y="334"/>
                  </a:lnTo>
                  <a:lnTo>
                    <a:pt x="513" y="336"/>
                  </a:lnTo>
                  <a:lnTo>
                    <a:pt x="513" y="340"/>
                  </a:lnTo>
                  <a:lnTo>
                    <a:pt x="514" y="340"/>
                  </a:lnTo>
                  <a:lnTo>
                    <a:pt x="514" y="342"/>
                  </a:lnTo>
                  <a:lnTo>
                    <a:pt x="514" y="344"/>
                  </a:lnTo>
                  <a:lnTo>
                    <a:pt x="513" y="344"/>
                  </a:lnTo>
                  <a:lnTo>
                    <a:pt x="511" y="344"/>
                  </a:lnTo>
                  <a:lnTo>
                    <a:pt x="509" y="344"/>
                  </a:lnTo>
                  <a:lnTo>
                    <a:pt x="509" y="342"/>
                  </a:lnTo>
                  <a:lnTo>
                    <a:pt x="509" y="340"/>
                  </a:lnTo>
                  <a:lnTo>
                    <a:pt x="507" y="338"/>
                  </a:lnTo>
                  <a:lnTo>
                    <a:pt x="505" y="340"/>
                  </a:lnTo>
                  <a:lnTo>
                    <a:pt x="503" y="340"/>
                  </a:lnTo>
                  <a:lnTo>
                    <a:pt x="501" y="340"/>
                  </a:lnTo>
                  <a:lnTo>
                    <a:pt x="501" y="338"/>
                  </a:lnTo>
                  <a:lnTo>
                    <a:pt x="501" y="336"/>
                  </a:lnTo>
                  <a:lnTo>
                    <a:pt x="501" y="334"/>
                  </a:lnTo>
                  <a:lnTo>
                    <a:pt x="497" y="330"/>
                  </a:lnTo>
                  <a:lnTo>
                    <a:pt x="499" y="328"/>
                  </a:lnTo>
                  <a:lnTo>
                    <a:pt x="501" y="328"/>
                  </a:lnTo>
                  <a:lnTo>
                    <a:pt x="503" y="328"/>
                  </a:lnTo>
                  <a:lnTo>
                    <a:pt x="501" y="328"/>
                  </a:lnTo>
                  <a:lnTo>
                    <a:pt x="499" y="328"/>
                  </a:lnTo>
                  <a:lnTo>
                    <a:pt x="497" y="326"/>
                  </a:lnTo>
                  <a:lnTo>
                    <a:pt x="497" y="324"/>
                  </a:lnTo>
                  <a:lnTo>
                    <a:pt x="497" y="326"/>
                  </a:lnTo>
                  <a:lnTo>
                    <a:pt x="497" y="328"/>
                  </a:lnTo>
                  <a:lnTo>
                    <a:pt x="497" y="330"/>
                  </a:lnTo>
                  <a:lnTo>
                    <a:pt x="497" y="332"/>
                  </a:lnTo>
                  <a:lnTo>
                    <a:pt x="495" y="332"/>
                  </a:lnTo>
                  <a:lnTo>
                    <a:pt x="491" y="330"/>
                  </a:lnTo>
                  <a:lnTo>
                    <a:pt x="489" y="328"/>
                  </a:lnTo>
                  <a:lnTo>
                    <a:pt x="489" y="326"/>
                  </a:lnTo>
                  <a:lnTo>
                    <a:pt x="487" y="328"/>
                  </a:lnTo>
                  <a:lnTo>
                    <a:pt x="485" y="326"/>
                  </a:lnTo>
                  <a:lnTo>
                    <a:pt x="481" y="324"/>
                  </a:lnTo>
                  <a:lnTo>
                    <a:pt x="483" y="326"/>
                  </a:lnTo>
                  <a:lnTo>
                    <a:pt x="483" y="328"/>
                  </a:lnTo>
                  <a:lnTo>
                    <a:pt x="481" y="328"/>
                  </a:lnTo>
                  <a:lnTo>
                    <a:pt x="481" y="330"/>
                  </a:lnTo>
                  <a:lnTo>
                    <a:pt x="481" y="328"/>
                  </a:lnTo>
                  <a:lnTo>
                    <a:pt x="483" y="328"/>
                  </a:lnTo>
                  <a:lnTo>
                    <a:pt x="487" y="328"/>
                  </a:lnTo>
                  <a:lnTo>
                    <a:pt x="489" y="330"/>
                  </a:lnTo>
                  <a:lnTo>
                    <a:pt x="491" y="330"/>
                  </a:lnTo>
                  <a:lnTo>
                    <a:pt x="489" y="332"/>
                  </a:lnTo>
                  <a:lnTo>
                    <a:pt x="489" y="330"/>
                  </a:lnTo>
                  <a:lnTo>
                    <a:pt x="489" y="332"/>
                  </a:lnTo>
                  <a:lnTo>
                    <a:pt x="491" y="332"/>
                  </a:lnTo>
                  <a:lnTo>
                    <a:pt x="493" y="332"/>
                  </a:lnTo>
                  <a:lnTo>
                    <a:pt x="493" y="334"/>
                  </a:lnTo>
                  <a:lnTo>
                    <a:pt x="491" y="334"/>
                  </a:lnTo>
                  <a:lnTo>
                    <a:pt x="491" y="336"/>
                  </a:lnTo>
                  <a:lnTo>
                    <a:pt x="493" y="334"/>
                  </a:lnTo>
                  <a:lnTo>
                    <a:pt x="495" y="334"/>
                  </a:lnTo>
                  <a:lnTo>
                    <a:pt x="497" y="336"/>
                  </a:lnTo>
                  <a:lnTo>
                    <a:pt x="497" y="338"/>
                  </a:lnTo>
                  <a:lnTo>
                    <a:pt x="499" y="340"/>
                  </a:lnTo>
                  <a:lnTo>
                    <a:pt x="499" y="342"/>
                  </a:lnTo>
                  <a:lnTo>
                    <a:pt x="497" y="342"/>
                  </a:lnTo>
                  <a:lnTo>
                    <a:pt x="495" y="342"/>
                  </a:lnTo>
                  <a:lnTo>
                    <a:pt x="493" y="340"/>
                  </a:lnTo>
                  <a:lnTo>
                    <a:pt x="491" y="340"/>
                  </a:lnTo>
                  <a:lnTo>
                    <a:pt x="491" y="342"/>
                  </a:lnTo>
                  <a:lnTo>
                    <a:pt x="491" y="340"/>
                  </a:lnTo>
                  <a:lnTo>
                    <a:pt x="493" y="342"/>
                  </a:lnTo>
                  <a:lnTo>
                    <a:pt x="491" y="342"/>
                  </a:lnTo>
                  <a:lnTo>
                    <a:pt x="489" y="342"/>
                  </a:lnTo>
                  <a:lnTo>
                    <a:pt x="489" y="344"/>
                  </a:lnTo>
                  <a:lnTo>
                    <a:pt x="487" y="344"/>
                  </a:lnTo>
                  <a:lnTo>
                    <a:pt x="485" y="342"/>
                  </a:lnTo>
                  <a:lnTo>
                    <a:pt x="485" y="340"/>
                  </a:lnTo>
                  <a:lnTo>
                    <a:pt x="483" y="340"/>
                  </a:lnTo>
                  <a:lnTo>
                    <a:pt x="481" y="340"/>
                  </a:lnTo>
                  <a:lnTo>
                    <a:pt x="480" y="340"/>
                  </a:lnTo>
                  <a:lnTo>
                    <a:pt x="480" y="338"/>
                  </a:lnTo>
                  <a:lnTo>
                    <a:pt x="478" y="338"/>
                  </a:lnTo>
                  <a:lnTo>
                    <a:pt x="474" y="336"/>
                  </a:lnTo>
                  <a:lnTo>
                    <a:pt x="474" y="334"/>
                  </a:lnTo>
                  <a:lnTo>
                    <a:pt x="476" y="334"/>
                  </a:lnTo>
                  <a:lnTo>
                    <a:pt x="474" y="334"/>
                  </a:lnTo>
                  <a:lnTo>
                    <a:pt x="472" y="334"/>
                  </a:lnTo>
                  <a:lnTo>
                    <a:pt x="472" y="332"/>
                  </a:lnTo>
                  <a:lnTo>
                    <a:pt x="470" y="332"/>
                  </a:lnTo>
                  <a:lnTo>
                    <a:pt x="468" y="332"/>
                  </a:lnTo>
                  <a:lnTo>
                    <a:pt x="468" y="330"/>
                  </a:lnTo>
                  <a:lnTo>
                    <a:pt x="468" y="328"/>
                  </a:lnTo>
                  <a:lnTo>
                    <a:pt x="466" y="328"/>
                  </a:lnTo>
                  <a:lnTo>
                    <a:pt x="466" y="326"/>
                  </a:lnTo>
                  <a:lnTo>
                    <a:pt x="464" y="326"/>
                  </a:lnTo>
                  <a:lnTo>
                    <a:pt x="464" y="324"/>
                  </a:lnTo>
                  <a:lnTo>
                    <a:pt x="460" y="324"/>
                  </a:lnTo>
                  <a:lnTo>
                    <a:pt x="460" y="322"/>
                  </a:lnTo>
                  <a:lnTo>
                    <a:pt x="458" y="324"/>
                  </a:lnTo>
                  <a:lnTo>
                    <a:pt x="458" y="322"/>
                  </a:lnTo>
                  <a:lnTo>
                    <a:pt x="456" y="322"/>
                  </a:lnTo>
                  <a:lnTo>
                    <a:pt x="458" y="322"/>
                  </a:lnTo>
                  <a:lnTo>
                    <a:pt x="460" y="322"/>
                  </a:lnTo>
                  <a:lnTo>
                    <a:pt x="460" y="320"/>
                  </a:lnTo>
                  <a:lnTo>
                    <a:pt x="458" y="322"/>
                  </a:lnTo>
                  <a:lnTo>
                    <a:pt x="456" y="322"/>
                  </a:lnTo>
                  <a:lnTo>
                    <a:pt x="454" y="320"/>
                  </a:lnTo>
                  <a:lnTo>
                    <a:pt x="452" y="320"/>
                  </a:lnTo>
                  <a:lnTo>
                    <a:pt x="450" y="320"/>
                  </a:lnTo>
                  <a:lnTo>
                    <a:pt x="450" y="319"/>
                  </a:lnTo>
                  <a:lnTo>
                    <a:pt x="448" y="319"/>
                  </a:lnTo>
                  <a:lnTo>
                    <a:pt x="446" y="317"/>
                  </a:lnTo>
                  <a:lnTo>
                    <a:pt x="445" y="317"/>
                  </a:lnTo>
                  <a:lnTo>
                    <a:pt x="443" y="315"/>
                  </a:lnTo>
                  <a:lnTo>
                    <a:pt x="439" y="315"/>
                  </a:lnTo>
                  <a:lnTo>
                    <a:pt x="439" y="313"/>
                  </a:lnTo>
                  <a:lnTo>
                    <a:pt x="441" y="313"/>
                  </a:lnTo>
                  <a:lnTo>
                    <a:pt x="441" y="311"/>
                  </a:lnTo>
                  <a:lnTo>
                    <a:pt x="443" y="311"/>
                  </a:lnTo>
                  <a:lnTo>
                    <a:pt x="443" y="309"/>
                  </a:lnTo>
                  <a:lnTo>
                    <a:pt x="441" y="307"/>
                  </a:lnTo>
                  <a:lnTo>
                    <a:pt x="441" y="305"/>
                  </a:lnTo>
                  <a:lnTo>
                    <a:pt x="443" y="303"/>
                  </a:lnTo>
                  <a:lnTo>
                    <a:pt x="445" y="303"/>
                  </a:lnTo>
                  <a:lnTo>
                    <a:pt x="445" y="305"/>
                  </a:lnTo>
                  <a:lnTo>
                    <a:pt x="446" y="305"/>
                  </a:lnTo>
                  <a:lnTo>
                    <a:pt x="446" y="309"/>
                  </a:lnTo>
                  <a:lnTo>
                    <a:pt x="445" y="311"/>
                  </a:lnTo>
                  <a:lnTo>
                    <a:pt x="446" y="313"/>
                  </a:lnTo>
                  <a:lnTo>
                    <a:pt x="446" y="311"/>
                  </a:lnTo>
                  <a:lnTo>
                    <a:pt x="446" y="309"/>
                  </a:lnTo>
                  <a:lnTo>
                    <a:pt x="446" y="307"/>
                  </a:lnTo>
                  <a:lnTo>
                    <a:pt x="448" y="307"/>
                  </a:lnTo>
                  <a:lnTo>
                    <a:pt x="450" y="305"/>
                  </a:lnTo>
                  <a:lnTo>
                    <a:pt x="450" y="307"/>
                  </a:lnTo>
                  <a:lnTo>
                    <a:pt x="452" y="307"/>
                  </a:lnTo>
                  <a:lnTo>
                    <a:pt x="450" y="305"/>
                  </a:lnTo>
                  <a:lnTo>
                    <a:pt x="448" y="305"/>
                  </a:lnTo>
                  <a:lnTo>
                    <a:pt x="446" y="305"/>
                  </a:lnTo>
                  <a:lnTo>
                    <a:pt x="445" y="303"/>
                  </a:lnTo>
                  <a:lnTo>
                    <a:pt x="443" y="301"/>
                  </a:lnTo>
                  <a:lnTo>
                    <a:pt x="441" y="301"/>
                  </a:lnTo>
                  <a:lnTo>
                    <a:pt x="441" y="303"/>
                  </a:lnTo>
                  <a:lnTo>
                    <a:pt x="439" y="305"/>
                  </a:lnTo>
                  <a:lnTo>
                    <a:pt x="437" y="307"/>
                  </a:lnTo>
                  <a:lnTo>
                    <a:pt x="435" y="307"/>
                  </a:lnTo>
                  <a:lnTo>
                    <a:pt x="433" y="309"/>
                  </a:lnTo>
                  <a:lnTo>
                    <a:pt x="431" y="309"/>
                  </a:lnTo>
                  <a:lnTo>
                    <a:pt x="429" y="309"/>
                  </a:lnTo>
                  <a:lnTo>
                    <a:pt x="427" y="309"/>
                  </a:lnTo>
                  <a:lnTo>
                    <a:pt x="425" y="309"/>
                  </a:lnTo>
                  <a:lnTo>
                    <a:pt x="421" y="309"/>
                  </a:lnTo>
                  <a:lnTo>
                    <a:pt x="419" y="307"/>
                  </a:lnTo>
                  <a:lnTo>
                    <a:pt x="417" y="307"/>
                  </a:lnTo>
                  <a:lnTo>
                    <a:pt x="415" y="307"/>
                  </a:lnTo>
                  <a:lnTo>
                    <a:pt x="412" y="305"/>
                  </a:lnTo>
                  <a:lnTo>
                    <a:pt x="413" y="305"/>
                  </a:lnTo>
                  <a:lnTo>
                    <a:pt x="413" y="303"/>
                  </a:lnTo>
                  <a:lnTo>
                    <a:pt x="413" y="301"/>
                  </a:lnTo>
                  <a:lnTo>
                    <a:pt x="412" y="299"/>
                  </a:lnTo>
                  <a:lnTo>
                    <a:pt x="412" y="301"/>
                  </a:lnTo>
                  <a:lnTo>
                    <a:pt x="410" y="303"/>
                  </a:lnTo>
                  <a:lnTo>
                    <a:pt x="408" y="303"/>
                  </a:lnTo>
                  <a:lnTo>
                    <a:pt x="406" y="303"/>
                  </a:lnTo>
                  <a:lnTo>
                    <a:pt x="404" y="301"/>
                  </a:lnTo>
                  <a:lnTo>
                    <a:pt x="400" y="301"/>
                  </a:lnTo>
                  <a:lnTo>
                    <a:pt x="394" y="299"/>
                  </a:lnTo>
                  <a:lnTo>
                    <a:pt x="392" y="299"/>
                  </a:lnTo>
                  <a:lnTo>
                    <a:pt x="390" y="299"/>
                  </a:lnTo>
                  <a:lnTo>
                    <a:pt x="388" y="299"/>
                  </a:lnTo>
                  <a:lnTo>
                    <a:pt x="386" y="301"/>
                  </a:lnTo>
                  <a:lnTo>
                    <a:pt x="384" y="301"/>
                  </a:lnTo>
                  <a:lnTo>
                    <a:pt x="382" y="301"/>
                  </a:lnTo>
                  <a:lnTo>
                    <a:pt x="380" y="301"/>
                  </a:lnTo>
                  <a:lnTo>
                    <a:pt x="375" y="301"/>
                  </a:lnTo>
                  <a:lnTo>
                    <a:pt x="373" y="303"/>
                  </a:lnTo>
                  <a:lnTo>
                    <a:pt x="371" y="303"/>
                  </a:lnTo>
                  <a:lnTo>
                    <a:pt x="371" y="301"/>
                  </a:lnTo>
                  <a:lnTo>
                    <a:pt x="367" y="299"/>
                  </a:lnTo>
                  <a:lnTo>
                    <a:pt x="367" y="297"/>
                  </a:lnTo>
                  <a:lnTo>
                    <a:pt x="365" y="297"/>
                  </a:lnTo>
                  <a:lnTo>
                    <a:pt x="363" y="297"/>
                  </a:lnTo>
                  <a:lnTo>
                    <a:pt x="361" y="297"/>
                  </a:lnTo>
                  <a:lnTo>
                    <a:pt x="359" y="297"/>
                  </a:lnTo>
                  <a:lnTo>
                    <a:pt x="359" y="295"/>
                  </a:lnTo>
                  <a:lnTo>
                    <a:pt x="357" y="295"/>
                  </a:lnTo>
                  <a:lnTo>
                    <a:pt x="355" y="295"/>
                  </a:lnTo>
                  <a:lnTo>
                    <a:pt x="355" y="293"/>
                  </a:lnTo>
                  <a:lnTo>
                    <a:pt x="357" y="289"/>
                  </a:lnTo>
                  <a:lnTo>
                    <a:pt x="359" y="287"/>
                  </a:lnTo>
                  <a:lnTo>
                    <a:pt x="361" y="286"/>
                  </a:lnTo>
                  <a:lnTo>
                    <a:pt x="359" y="286"/>
                  </a:lnTo>
                  <a:lnTo>
                    <a:pt x="357" y="287"/>
                  </a:lnTo>
                  <a:lnTo>
                    <a:pt x="355" y="289"/>
                  </a:lnTo>
                  <a:lnTo>
                    <a:pt x="353" y="291"/>
                  </a:lnTo>
                  <a:lnTo>
                    <a:pt x="351" y="293"/>
                  </a:lnTo>
                  <a:lnTo>
                    <a:pt x="349" y="293"/>
                  </a:lnTo>
                  <a:lnTo>
                    <a:pt x="347" y="293"/>
                  </a:lnTo>
                  <a:lnTo>
                    <a:pt x="345" y="291"/>
                  </a:lnTo>
                  <a:lnTo>
                    <a:pt x="344" y="291"/>
                  </a:lnTo>
                  <a:lnTo>
                    <a:pt x="342" y="291"/>
                  </a:lnTo>
                  <a:lnTo>
                    <a:pt x="340" y="289"/>
                  </a:lnTo>
                  <a:lnTo>
                    <a:pt x="342" y="289"/>
                  </a:lnTo>
                  <a:lnTo>
                    <a:pt x="344" y="286"/>
                  </a:lnTo>
                  <a:lnTo>
                    <a:pt x="344" y="287"/>
                  </a:lnTo>
                  <a:lnTo>
                    <a:pt x="342" y="287"/>
                  </a:lnTo>
                  <a:lnTo>
                    <a:pt x="340" y="287"/>
                  </a:lnTo>
                  <a:lnTo>
                    <a:pt x="340" y="286"/>
                  </a:lnTo>
                  <a:lnTo>
                    <a:pt x="338" y="287"/>
                  </a:lnTo>
                  <a:lnTo>
                    <a:pt x="334" y="287"/>
                  </a:lnTo>
                  <a:lnTo>
                    <a:pt x="334" y="286"/>
                  </a:lnTo>
                  <a:lnTo>
                    <a:pt x="336" y="286"/>
                  </a:lnTo>
                  <a:lnTo>
                    <a:pt x="338" y="284"/>
                  </a:lnTo>
                  <a:lnTo>
                    <a:pt x="336" y="284"/>
                  </a:lnTo>
                  <a:lnTo>
                    <a:pt x="332" y="286"/>
                  </a:lnTo>
                  <a:lnTo>
                    <a:pt x="330" y="286"/>
                  </a:lnTo>
                  <a:lnTo>
                    <a:pt x="328" y="286"/>
                  </a:lnTo>
                  <a:lnTo>
                    <a:pt x="328" y="284"/>
                  </a:lnTo>
                  <a:lnTo>
                    <a:pt x="330" y="284"/>
                  </a:lnTo>
                  <a:lnTo>
                    <a:pt x="332" y="284"/>
                  </a:lnTo>
                  <a:lnTo>
                    <a:pt x="334" y="282"/>
                  </a:lnTo>
                  <a:lnTo>
                    <a:pt x="336" y="282"/>
                  </a:lnTo>
                  <a:lnTo>
                    <a:pt x="334" y="280"/>
                  </a:lnTo>
                  <a:lnTo>
                    <a:pt x="334" y="282"/>
                  </a:lnTo>
                  <a:lnTo>
                    <a:pt x="332" y="282"/>
                  </a:lnTo>
                  <a:lnTo>
                    <a:pt x="330" y="282"/>
                  </a:lnTo>
                  <a:lnTo>
                    <a:pt x="328" y="282"/>
                  </a:lnTo>
                  <a:lnTo>
                    <a:pt x="326" y="280"/>
                  </a:lnTo>
                  <a:lnTo>
                    <a:pt x="328" y="276"/>
                  </a:lnTo>
                  <a:lnTo>
                    <a:pt x="332" y="276"/>
                  </a:lnTo>
                  <a:lnTo>
                    <a:pt x="334" y="276"/>
                  </a:lnTo>
                  <a:lnTo>
                    <a:pt x="334" y="274"/>
                  </a:lnTo>
                  <a:lnTo>
                    <a:pt x="332" y="274"/>
                  </a:lnTo>
                  <a:lnTo>
                    <a:pt x="328" y="274"/>
                  </a:lnTo>
                  <a:lnTo>
                    <a:pt x="326" y="278"/>
                  </a:lnTo>
                  <a:lnTo>
                    <a:pt x="324" y="278"/>
                  </a:lnTo>
                  <a:lnTo>
                    <a:pt x="322" y="280"/>
                  </a:lnTo>
                  <a:lnTo>
                    <a:pt x="322" y="278"/>
                  </a:lnTo>
                  <a:lnTo>
                    <a:pt x="320" y="278"/>
                  </a:lnTo>
                  <a:lnTo>
                    <a:pt x="318" y="278"/>
                  </a:lnTo>
                  <a:lnTo>
                    <a:pt x="318" y="280"/>
                  </a:lnTo>
                  <a:lnTo>
                    <a:pt x="316" y="280"/>
                  </a:lnTo>
                  <a:lnTo>
                    <a:pt x="314" y="280"/>
                  </a:lnTo>
                  <a:lnTo>
                    <a:pt x="312" y="278"/>
                  </a:lnTo>
                  <a:lnTo>
                    <a:pt x="314" y="278"/>
                  </a:lnTo>
                  <a:lnTo>
                    <a:pt x="314" y="276"/>
                  </a:lnTo>
                  <a:lnTo>
                    <a:pt x="314" y="274"/>
                  </a:lnTo>
                  <a:lnTo>
                    <a:pt x="312" y="274"/>
                  </a:lnTo>
                  <a:lnTo>
                    <a:pt x="312" y="280"/>
                  </a:lnTo>
                  <a:lnTo>
                    <a:pt x="311" y="282"/>
                  </a:lnTo>
                  <a:lnTo>
                    <a:pt x="309" y="282"/>
                  </a:lnTo>
                  <a:lnTo>
                    <a:pt x="307" y="280"/>
                  </a:lnTo>
                  <a:lnTo>
                    <a:pt x="305" y="280"/>
                  </a:lnTo>
                  <a:lnTo>
                    <a:pt x="307" y="276"/>
                  </a:lnTo>
                  <a:lnTo>
                    <a:pt x="311" y="274"/>
                  </a:lnTo>
                  <a:lnTo>
                    <a:pt x="311" y="272"/>
                  </a:lnTo>
                  <a:lnTo>
                    <a:pt x="307" y="276"/>
                  </a:lnTo>
                  <a:lnTo>
                    <a:pt x="305" y="278"/>
                  </a:lnTo>
                  <a:lnTo>
                    <a:pt x="305" y="276"/>
                  </a:lnTo>
                  <a:lnTo>
                    <a:pt x="303" y="276"/>
                  </a:lnTo>
                  <a:lnTo>
                    <a:pt x="301" y="276"/>
                  </a:lnTo>
                  <a:lnTo>
                    <a:pt x="299" y="276"/>
                  </a:lnTo>
                  <a:lnTo>
                    <a:pt x="299" y="278"/>
                  </a:lnTo>
                  <a:lnTo>
                    <a:pt x="301" y="278"/>
                  </a:lnTo>
                  <a:lnTo>
                    <a:pt x="301" y="276"/>
                  </a:lnTo>
                  <a:lnTo>
                    <a:pt x="303" y="276"/>
                  </a:lnTo>
                  <a:lnTo>
                    <a:pt x="303" y="278"/>
                  </a:lnTo>
                  <a:lnTo>
                    <a:pt x="301" y="282"/>
                  </a:lnTo>
                  <a:lnTo>
                    <a:pt x="299" y="282"/>
                  </a:lnTo>
                  <a:lnTo>
                    <a:pt x="297" y="282"/>
                  </a:lnTo>
                  <a:lnTo>
                    <a:pt x="295" y="284"/>
                  </a:lnTo>
                  <a:lnTo>
                    <a:pt x="297" y="284"/>
                  </a:lnTo>
                  <a:lnTo>
                    <a:pt x="297" y="282"/>
                  </a:lnTo>
                  <a:lnTo>
                    <a:pt x="299" y="284"/>
                  </a:lnTo>
                  <a:lnTo>
                    <a:pt x="297" y="284"/>
                  </a:lnTo>
                  <a:lnTo>
                    <a:pt x="295" y="284"/>
                  </a:lnTo>
                  <a:lnTo>
                    <a:pt x="295" y="286"/>
                  </a:lnTo>
                  <a:lnTo>
                    <a:pt x="297" y="286"/>
                  </a:lnTo>
                  <a:lnTo>
                    <a:pt x="297" y="284"/>
                  </a:lnTo>
                  <a:lnTo>
                    <a:pt x="299" y="284"/>
                  </a:lnTo>
                  <a:lnTo>
                    <a:pt x="303" y="284"/>
                  </a:lnTo>
                  <a:lnTo>
                    <a:pt x="303" y="286"/>
                  </a:lnTo>
                  <a:lnTo>
                    <a:pt x="303" y="287"/>
                  </a:lnTo>
                  <a:lnTo>
                    <a:pt x="301" y="289"/>
                  </a:lnTo>
                  <a:lnTo>
                    <a:pt x="299" y="289"/>
                  </a:lnTo>
                  <a:lnTo>
                    <a:pt x="299" y="287"/>
                  </a:lnTo>
                  <a:lnTo>
                    <a:pt x="297" y="287"/>
                  </a:lnTo>
                  <a:lnTo>
                    <a:pt x="297" y="289"/>
                  </a:lnTo>
                  <a:lnTo>
                    <a:pt x="295" y="289"/>
                  </a:lnTo>
                  <a:lnTo>
                    <a:pt x="295" y="291"/>
                  </a:lnTo>
                  <a:lnTo>
                    <a:pt x="297" y="289"/>
                  </a:lnTo>
                  <a:lnTo>
                    <a:pt x="299" y="289"/>
                  </a:lnTo>
                  <a:lnTo>
                    <a:pt x="301" y="289"/>
                  </a:lnTo>
                  <a:lnTo>
                    <a:pt x="303" y="291"/>
                  </a:lnTo>
                  <a:lnTo>
                    <a:pt x="303" y="289"/>
                  </a:lnTo>
                  <a:lnTo>
                    <a:pt x="305" y="287"/>
                  </a:lnTo>
                  <a:lnTo>
                    <a:pt x="307" y="289"/>
                  </a:lnTo>
                  <a:lnTo>
                    <a:pt x="307" y="291"/>
                  </a:lnTo>
                  <a:lnTo>
                    <a:pt x="305" y="293"/>
                  </a:lnTo>
                  <a:lnTo>
                    <a:pt x="303" y="293"/>
                  </a:lnTo>
                  <a:lnTo>
                    <a:pt x="303" y="295"/>
                  </a:lnTo>
                  <a:lnTo>
                    <a:pt x="301" y="295"/>
                  </a:lnTo>
                  <a:lnTo>
                    <a:pt x="299" y="297"/>
                  </a:lnTo>
                  <a:lnTo>
                    <a:pt x="301" y="297"/>
                  </a:lnTo>
                  <a:lnTo>
                    <a:pt x="303" y="297"/>
                  </a:lnTo>
                  <a:lnTo>
                    <a:pt x="303" y="295"/>
                  </a:lnTo>
                  <a:lnTo>
                    <a:pt x="305" y="297"/>
                  </a:lnTo>
                  <a:lnTo>
                    <a:pt x="303" y="299"/>
                  </a:lnTo>
                  <a:lnTo>
                    <a:pt x="301" y="299"/>
                  </a:lnTo>
                  <a:lnTo>
                    <a:pt x="301" y="301"/>
                  </a:lnTo>
                  <a:lnTo>
                    <a:pt x="299" y="303"/>
                  </a:lnTo>
                  <a:lnTo>
                    <a:pt x="295" y="303"/>
                  </a:lnTo>
                  <a:lnTo>
                    <a:pt x="293" y="303"/>
                  </a:lnTo>
                  <a:lnTo>
                    <a:pt x="291" y="303"/>
                  </a:lnTo>
                  <a:lnTo>
                    <a:pt x="289" y="303"/>
                  </a:lnTo>
                  <a:lnTo>
                    <a:pt x="287" y="303"/>
                  </a:lnTo>
                  <a:lnTo>
                    <a:pt x="289" y="301"/>
                  </a:lnTo>
                  <a:lnTo>
                    <a:pt x="287" y="301"/>
                  </a:lnTo>
                  <a:lnTo>
                    <a:pt x="287" y="303"/>
                  </a:lnTo>
                  <a:lnTo>
                    <a:pt x="285" y="305"/>
                  </a:lnTo>
                  <a:lnTo>
                    <a:pt x="285" y="303"/>
                  </a:lnTo>
                  <a:lnTo>
                    <a:pt x="285" y="301"/>
                  </a:lnTo>
                  <a:lnTo>
                    <a:pt x="283" y="299"/>
                  </a:lnTo>
                  <a:lnTo>
                    <a:pt x="283" y="301"/>
                  </a:lnTo>
                  <a:lnTo>
                    <a:pt x="281" y="303"/>
                  </a:lnTo>
                  <a:lnTo>
                    <a:pt x="281" y="305"/>
                  </a:lnTo>
                  <a:lnTo>
                    <a:pt x="279" y="307"/>
                  </a:lnTo>
                  <a:lnTo>
                    <a:pt x="281" y="309"/>
                  </a:lnTo>
                  <a:lnTo>
                    <a:pt x="279" y="307"/>
                  </a:lnTo>
                  <a:lnTo>
                    <a:pt x="279" y="305"/>
                  </a:lnTo>
                  <a:lnTo>
                    <a:pt x="279" y="303"/>
                  </a:lnTo>
                  <a:lnTo>
                    <a:pt x="278" y="303"/>
                  </a:lnTo>
                  <a:lnTo>
                    <a:pt x="278" y="307"/>
                  </a:lnTo>
                  <a:lnTo>
                    <a:pt x="278" y="309"/>
                  </a:lnTo>
                  <a:lnTo>
                    <a:pt x="278" y="311"/>
                  </a:lnTo>
                  <a:lnTo>
                    <a:pt x="278" y="309"/>
                  </a:lnTo>
                  <a:lnTo>
                    <a:pt x="276" y="309"/>
                  </a:lnTo>
                  <a:lnTo>
                    <a:pt x="276" y="307"/>
                  </a:lnTo>
                  <a:lnTo>
                    <a:pt x="274" y="307"/>
                  </a:lnTo>
                  <a:lnTo>
                    <a:pt x="274" y="309"/>
                  </a:lnTo>
                  <a:lnTo>
                    <a:pt x="276" y="309"/>
                  </a:lnTo>
                  <a:lnTo>
                    <a:pt x="274" y="311"/>
                  </a:lnTo>
                  <a:lnTo>
                    <a:pt x="270" y="315"/>
                  </a:lnTo>
                  <a:lnTo>
                    <a:pt x="268" y="315"/>
                  </a:lnTo>
                  <a:lnTo>
                    <a:pt x="268" y="313"/>
                  </a:lnTo>
                  <a:lnTo>
                    <a:pt x="270" y="311"/>
                  </a:lnTo>
                  <a:lnTo>
                    <a:pt x="270" y="309"/>
                  </a:lnTo>
                  <a:lnTo>
                    <a:pt x="270" y="311"/>
                  </a:lnTo>
                  <a:lnTo>
                    <a:pt x="268" y="311"/>
                  </a:lnTo>
                  <a:lnTo>
                    <a:pt x="268" y="313"/>
                  </a:lnTo>
                  <a:lnTo>
                    <a:pt x="266" y="315"/>
                  </a:lnTo>
                  <a:lnTo>
                    <a:pt x="266" y="313"/>
                  </a:lnTo>
                  <a:lnTo>
                    <a:pt x="264" y="313"/>
                  </a:lnTo>
                  <a:lnTo>
                    <a:pt x="264" y="315"/>
                  </a:lnTo>
                  <a:lnTo>
                    <a:pt x="264" y="317"/>
                  </a:lnTo>
                  <a:lnTo>
                    <a:pt x="262" y="317"/>
                  </a:lnTo>
                  <a:lnTo>
                    <a:pt x="260" y="319"/>
                  </a:lnTo>
                  <a:lnTo>
                    <a:pt x="260" y="320"/>
                  </a:lnTo>
                  <a:lnTo>
                    <a:pt x="258" y="320"/>
                  </a:lnTo>
                  <a:lnTo>
                    <a:pt x="258" y="319"/>
                  </a:lnTo>
                  <a:lnTo>
                    <a:pt x="256" y="319"/>
                  </a:lnTo>
                  <a:lnTo>
                    <a:pt x="254" y="319"/>
                  </a:lnTo>
                  <a:lnTo>
                    <a:pt x="256" y="320"/>
                  </a:lnTo>
                  <a:lnTo>
                    <a:pt x="254" y="320"/>
                  </a:lnTo>
                  <a:lnTo>
                    <a:pt x="252" y="320"/>
                  </a:lnTo>
                  <a:lnTo>
                    <a:pt x="250" y="320"/>
                  </a:lnTo>
                  <a:lnTo>
                    <a:pt x="248" y="320"/>
                  </a:lnTo>
                  <a:lnTo>
                    <a:pt x="248" y="322"/>
                  </a:lnTo>
                  <a:lnTo>
                    <a:pt x="246" y="322"/>
                  </a:lnTo>
                  <a:lnTo>
                    <a:pt x="243" y="320"/>
                  </a:lnTo>
                  <a:lnTo>
                    <a:pt x="243" y="319"/>
                  </a:lnTo>
                  <a:lnTo>
                    <a:pt x="243" y="317"/>
                  </a:lnTo>
                  <a:lnTo>
                    <a:pt x="244" y="317"/>
                  </a:lnTo>
                  <a:lnTo>
                    <a:pt x="246" y="315"/>
                  </a:lnTo>
                  <a:lnTo>
                    <a:pt x="248" y="315"/>
                  </a:lnTo>
                  <a:lnTo>
                    <a:pt x="250" y="315"/>
                  </a:lnTo>
                  <a:lnTo>
                    <a:pt x="250" y="313"/>
                  </a:lnTo>
                  <a:lnTo>
                    <a:pt x="252" y="313"/>
                  </a:lnTo>
                  <a:lnTo>
                    <a:pt x="254" y="313"/>
                  </a:lnTo>
                  <a:lnTo>
                    <a:pt x="258" y="307"/>
                  </a:lnTo>
                  <a:lnTo>
                    <a:pt x="256" y="307"/>
                  </a:lnTo>
                  <a:lnTo>
                    <a:pt x="254" y="309"/>
                  </a:lnTo>
                  <a:lnTo>
                    <a:pt x="250" y="311"/>
                  </a:lnTo>
                  <a:lnTo>
                    <a:pt x="248" y="311"/>
                  </a:lnTo>
                  <a:lnTo>
                    <a:pt x="246" y="311"/>
                  </a:lnTo>
                  <a:lnTo>
                    <a:pt x="246" y="309"/>
                  </a:lnTo>
                  <a:lnTo>
                    <a:pt x="244" y="309"/>
                  </a:lnTo>
                  <a:lnTo>
                    <a:pt x="244" y="307"/>
                  </a:lnTo>
                  <a:lnTo>
                    <a:pt x="246" y="301"/>
                  </a:lnTo>
                  <a:lnTo>
                    <a:pt x="248" y="301"/>
                  </a:lnTo>
                  <a:lnTo>
                    <a:pt x="248" y="299"/>
                  </a:lnTo>
                  <a:lnTo>
                    <a:pt x="250" y="299"/>
                  </a:lnTo>
                  <a:lnTo>
                    <a:pt x="250" y="297"/>
                  </a:lnTo>
                  <a:lnTo>
                    <a:pt x="252" y="297"/>
                  </a:lnTo>
                  <a:lnTo>
                    <a:pt x="252" y="293"/>
                  </a:lnTo>
                  <a:lnTo>
                    <a:pt x="252" y="291"/>
                  </a:lnTo>
                  <a:lnTo>
                    <a:pt x="254" y="289"/>
                  </a:lnTo>
                  <a:lnTo>
                    <a:pt x="252" y="287"/>
                  </a:lnTo>
                  <a:lnTo>
                    <a:pt x="252" y="286"/>
                  </a:lnTo>
                  <a:lnTo>
                    <a:pt x="250" y="286"/>
                  </a:lnTo>
                  <a:lnTo>
                    <a:pt x="250" y="284"/>
                  </a:lnTo>
                  <a:lnTo>
                    <a:pt x="254" y="284"/>
                  </a:lnTo>
                  <a:lnTo>
                    <a:pt x="256" y="284"/>
                  </a:lnTo>
                  <a:lnTo>
                    <a:pt x="260" y="282"/>
                  </a:lnTo>
                  <a:lnTo>
                    <a:pt x="264" y="280"/>
                  </a:lnTo>
                  <a:lnTo>
                    <a:pt x="266" y="278"/>
                  </a:lnTo>
                  <a:lnTo>
                    <a:pt x="268" y="278"/>
                  </a:lnTo>
                  <a:lnTo>
                    <a:pt x="270" y="278"/>
                  </a:lnTo>
                  <a:lnTo>
                    <a:pt x="270" y="280"/>
                  </a:lnTo>
                  <a:lnTo>
                    <a:pt x="272" y="280"/>
                  </a:lnTo>
                  <a:lnTo>
                    <a:pt x="274" y="280"/>
                  </a:lnTo>
                  <a:lnTo>
                    <a:pt x="276" y="280"/>
                  </a:lnTo>
                  <a:lnTo>
                    <a:pt x="276" y="278"/>
                  </a:lnTo>
                  <a:lnTo>
                    <a:pt x="278" y="278"/>
                  </a:lnTo>
                  <a:lnTo>
                    <a:pt x="281" y="280"/>
                  </a:lnTo>
                  <a:lnTo>
                    <a:pt x="283" y="280"/>
                  </a:lnTo>
                  <a:lnTo>
                    <a:pt x="287" y="280"/>
                  </a:lnTo>
                  <a:lnTo>
                    <a:pt x="287" y="282"/>
                  </a:lnTo>
                  <a:lnTo>
                    <a:pt x="289" y="282"/>
                  </a:lnTo>
                  <a:lnTo>
                    <a:pt x="289" y="280"/>
                  </a:lnTo>
                  <a:lnTo>
                    <a:pt x="287" y="280"/>
                  </a:lnTo>
                  <a:lnTo>
                    <a:pt x="283" y="280"/>
                  </a:lnTo>
                  <a:lnTo>
                    <a:pt x="279" y="278"/>
                  </a:lnTo>
                  <a:lnTo>
                    <a:pt x="278" y="278"/>
                  </a:lnTo>
                  <a:lnTo>
                    <a:pt x="278" y="276"/>
                  </a:lnTo>
                  <a:lnTo>
                    <a:pt x="276" y="276"/>
                  </a:lnTo>
                  <a:lnTo>
                    <a:pt x="274" y="274"/>
                  </a:lnTo>
                  <a:lnTo>
                    <a:pt x="274" y="272"/>
                  </a:lnTo>
                  <a:lnTo>
                    <a:pt x="278" y="270"/>
                  </a:lnTo>
                  <a:lnTo>
                    <a:pt x="279" y="268"/>
                  </a:lnTo>
                  <a:lnTo>
                    <a:pt x="281" y="268"/>
                  </a:lnTo>
                  <a:lnTo>
                    <a:pt x="285" y="266"/>
                  </a:lnTo>
                  <a:lnTo>
                    <a:pt x="283" y="266"/>
                  </a:lnTo>
                  <a:lnTo>
                    <a:pt x="279" y="266"/>
                  </a:lnTo>
                  <a:lnTo>
                    <a:pt x="278" y="268"/>
                  </a:lnTo>
                  <a:lnTo>
                    <a:pt x="276" y="268"/>
                  </a:lnTo>
                  <a:lnTo>
                    <a:pt x="276" y="270"/>
                  </a:lnTo>
                  <a:lnTo>
                    <a:pt x="274" y="272"/>
                  </a:lnTo>
                  <a:lnTo>
                    <a:pt x="272" y="272"/>
                  </a:lnTo>
                  <a:lnTo>
                    <a:pt x="270" y="272"/>
                  </a:lnTo>
                  <a:lnTo>
                    <a:pt x="268" y="272"/>
                  </a:lnTo>
                  <a:lnTo>
                    <a:pt x="266" y="272"/>
                  </a:lnTo>
                  <a:lnTo>
                    <a:pt x="266" y="270"/>
                  </a:lnTo>
                  <a:lnTo>
                    <a:pt x="264" y="270"/>
                  </a:lnTo>
                  <a:lnTo>
                    <a:pt x="262" y="272"/>
                  </a:lnTo>
                  <a:lnTo>
                    <a:pt x="260" y="272"/>
                  </a:lnTo>
                  <a:lnTo>
                    <a:pt x="258" y="272"/>
                  </a:lnTo>
                  <a:lnTo>
                    <a:pt x="258" y="274"/>
                  </a:lnTo>
                  <a:lnTo>
                    <a:pt x="256" y="274"/>
                  </a:lnTo>
                  <a:lnTo>
                    <a:pt x="256" y="276"/>
                  </a:lnTo>
                  <a:lnTo>
                    <a:pt x="254" y="278"/>
                  </a:lnTo>
                  <a:lnTo>
                    <a:pt x="252" y="278"/>
                  </a:lnTo>
                  <a:lnTo>
                    <a:pt x="250" y="278"/>
                  </a:lnTo>
                  <a:lnTo>
                    <a:pt x="248" y="278"/>
                  </a:lnTo>
                  <a:lnTo>
                    <a:pt x="246" y="280"/>
                  </a:lnTo>
                  <a:lnTo>
                    <a:pt x="244" y="282"/>
                  </a:lnTo>
                  <a:lnTo>
                    <a:pt x="244" y="284"/>
                  </a:lnTo>
                  <a:lnTo>
                    <a:pt x="246" y="284"/>
                  </a:lnTo>
                  <a:lnTo>
                    <a:pt x="246" y="286"/>
                  </a:lnTo>
                  <a:lnTo>
                    <a:pt x="244" y="286"/>
                  </a:lnTo>
                  <a:lnTo>
                    <a:pt x="244" y="284"/>
                  </a:lnTo>
                  <a:lnTo>
                    <a:pt x="243" y="286"/>
                  </a:lnTo>
                  <a:lnTo>
                    <a:pt x="241" y="286"/>
                  </a:lnTo>
                  <a:lnTo>
                    <a:pt x="241" y="287"/>
                  </a:lnTo>
                  <a:lnTo>
                    <a:pt x="239" y="287"/>
                  </a:lnTo>
                  <a:lnTo>
                    <a:pt x="239" y="289"/>
                  </a:lnTo>
                  <a:lnTo>
                    <a:pt x="237" y="289"/>
                  </a:lnTo>
                  <a:lnTo>
                    <a:pt x="237" y="291"/>
                  </a:lnTo>
                  <a:lnTo>
                    <a:pt x="237" y="293"/>
                  </a:lnTo>
                  <a:lnTo>
                    <a:pt x="235" y="295"/>
                  </a:lnTo>
                  <a:lnTo>
                    <a:pt x="233" y="295"/>
                  </a:lnTo>
                  <a:lnTo>
                    <a:pt x="231" y="297"/>
                  </a:lnTo>
                  <a:lnTo>
                    <a:pt x="229" y="295"/>
                  </a:lnTo>
                  <a:lnTo>
                    <a:pt x="227" y="295"/>
                  </a:lnTo>
                  <a:lnTo>
                    <a:pt x="225" y="295"/>
                  </a:lnTo>
                  <a:lnTo>
                    <a:pt x="223" y="295"/>
                  </a:lnTo>
                  <a:lnTo>
                    <a:pt x="225" y="295"/>
                  </a:lnTo>
                  <a:lnTo>
                    <a:pt x="227" y="295"/>
                  </a:lnTo>
                  <a:lnTo>
                    <a:pt x="227" y="297"/>
                  </a:lnTo>
                  <a:lnTo>
                    <a:pt x="229" y="297"/>
                  </a:lnTo>
                  <a:lnTo>
                    <a:pt x="231" y="299"/>
                  </a:lnTo>
                  <a:lnTo>
                    <a:pt x="233" y="299"/>
                  </a:lnTo>
                  <a:lnTo>
                    <a:pt x="233" y="301"/>
                  </a:lnTo>
                  <a:lnTo>
                    <a:pt x="231" y="301"/>
                  </a:lnTo>
                  <a:lnTo>
                    <a:pt x="231" y="305"/>
                  </a:lnTo>
                  <a:lnTo>
                    <a:pt x="229" y="305"/>
                  </a:lnTo>
                  <a:lnTo>
                    <a:pt x="227" y="305"/>
                  </a:lnTo>
                  <a:lnTo>
                    <a:pt x="225" y="305"/>
                  </a:lnTo>
                  <a:lnTo>
                    <a:pt x="221" y="305"/>
                  </a:lnTo>
                  <a:lnTo>
                    <a:pt x="221" y="307"/>
                  </a:lnTo>
                  <a:lnTo>
                    <a:pt x="223" y="307"/>
                  </a:lnTo>
                  <a:lnTo>
                    <a:pt x="225" y="307"/>
                  </a:lnTo>
                  <a:lnTo>
                    <a:pt x="225" y="309"/>
                  </a:lnTo>
                  <a:lnTo>
                    <a:pt x="223" y="311"/>
                  </a:lnTo>
                  <a:lnTo>
                    <a:pt x="221" y="311"/>
                  </a:lnTo>
                  <a:lnTo>
                    <a:pt x="219" y="311"/>
                  </a:lnTo>
                  <a:lnTo>
                    <a:pt x="219" y="309"/>
                  </a:lnTo>
                  <a:lnTo>
                    <a:pt x="221" y="309"/>
                  </a:lnTo>
                  <a:lnTo>
                    <a:pt x="219" y="309"/>
                  </a:lnTo>
                  <a:lnTo>
                    <a:pt x="219" y="307"/>
                  </a:lnTo>
                  <a:lnTo>
                    <a:pt x="219" y="309"/>
                  </a:lnTo>
                  <a:lnTo>
                    <a:pt x="217" y="311"/>
                  </a:lnTo>
                  <a:lnTo>
                    <a:pt x="215" y="313"/>
                  </a:lnTo>
                  <a:lnTo>
                    <a:pt x="213" y="313"/>
                  </a:lnTo>
                  <a:lnTo>
                    <a:pt x="213" y="315"/>
                  </a:lnTo>
                  <a:lnTo>
                    <a:pt x="213" y="317"/>
                  </a:lnTo>
                  <a:lnTo>
                    <a:pt x="211" y="317"/>
                  </a:lnTo>
                  <a:lnTo>
                    <a:pt x="208" y="317"/>
                  </a:lnTo>
                  <a:lnTo>
                    <a:pt x="208" y="319"/>
                  </a:lnTo>
                  <a:lnTo>
                    <a:pt x="210" y="317"/>
                  </a:lnTo>
                  <a:lnTo>
                    <a:pt x="208" y="319"/>
                  </a:lnTo>
                  <a:lnTo>
                    <a:pt x="206" y="322"/>
                  </a:lnTo>
                  <a:lnTo>
                    <a:pt x="208" y="324"/>
                  </a:lnTo>
                  <a:lnTo>
                    <a:pt x="210" y="324"/>
                  </a:lnTo>
                  <a:lnTo>
                    <a:pt x="211" y="324"/>
                  </a:lnTo>
                  <a:lnTo>
                    <a:pt x="213" y="324"/>
                  </a:lnTo>
                  <a:lnTo>
                    <a:pt x="215" y="324"/>
                  </a:lnTo>
                  <a:lnTo>
                    <a:pt x="215" y="326"/>
                  </a:lnTo>
                  <a:lnTo>
                    <a:pt x="217" y="326"/>
                  </a:lnTo>
                  <a:lnTo>
                    <a:pt x="219" y="326"/>
                  </a:lnTo>
                  <a:lnTo>
                    <a:pt x="221" y="328"/>
                  </a:lnTo>
                  <a:lnTo>
                    <a:pt x="221" y="330"/>
                  </a:lnTo>
                  <a:lnTo>
                    <a:pt x="219" y="332"/>
                  </a:lnTo>
                  <a:lnTo>
                    <a:pt x="215" y="334"/>
                  </a:lnTo>
                  <a:lnTo>
                    <a:pt x="213" y="336"/>
                  </a:lnTo>
                  <a:lnTo>
                    <a:pt x="211" y="336"/>
                  </a:lnTo>
                  <a:lnTo>
                    <a:pt x="211" y="338"/>
                  </a:lnTo>
                  <a:lnTo>
                    <a:pt x="210" y="338"/>
                  </a:lnTo>
                  <a:lnTo>
                    <a:pt x="208" y="338"/>
                  </a:lnTo>
                  <a:lnTo>
                    <a:pt x="208" y="340"/>
                  </a:lnTo>
                  <a:lnTo>
                    <a:pt x="210" y="340"/>
                  </a:lnTo>
                  <a:lnTo>
                    <a:pt x="210" y="342"/>
                  </a:lnTo>
                  <a:lnTo>
                    <a:pt x="208" y="342"/>
                  </a:lnTo>
                  <a:lnTo>
                    <a:pt x="206" y="342"/>
                  </a:lnTo>
                  <a:lnTo>
                    <a:pt x="204" y="342"/>
                  </a:lnTo>
                  <a:lnTo>
                    <a:pt x="204" y="344"/>
                  </a:lnTo>
                  <a:lnTo>
                    <a:pt x="206" y="344"/>
                  </a:lnTo>
                  <a:lnTo>
                    <a:pt x="206" y="342"/>
                  </a:lnTo>
                  <a:lnTo>
                    <a:pt x="208" y="342"/>
                  </a:lnTo>
                  <a:lnTo>
                    <a:pt x="208" y="344"/>
                  </a:lnTo>
                  <a:lnTo>
                    <a:pt x="206" y="346"/>
                  </a:lnTo>
                  <a:lnTo>
                    <a:pt x="204" y="348"/>
                  </a:lnTo>
                  <a:lnTo>
                    <a:pt x="202" y="346"/>
                  </a:lnTo>
                  <a:lnTo>
                    <a:pt x="202" y="348"/>
                  </a:lnTo>
                  <a:lnTo>
                    <a:pt x="200" y="350"/>
                  </a:lnTo>
                  <a:lnTo>
                    <a:pt x="198" y="350"/>
                  </a:lnTo>
                  <a:lnTo>
                    <a:pt x="196" y="350"/>
                  </a:lnTo>
                  <a:lnTo>
                    <a:pt x="194" y="350"/>
                  </a:lnTo>
                  <a:lnTo>
                    <a:pt x="192" y="350"/>
                  </a:lnTo>
                  <a:lnTo>
                    <a:pt x="192" y="352"/>
                  </a:lnTo>
                  <a:lnTo>
                    <a:pt x="190" y="353"/>
                  </a:lnTo>
                  <a:lnTo>
                    <a:pt x="188" y="355"/>
                  </a:lnTo>
                  <a:lnTo>
                    <a:pt x="186" y="355"/>
                  </a:lnTo>
                  <a:lnTo>
                    <a:pt x="184" y="353"/>
                  </a:lnTo>
                  <a:lnTo>
                    <a:pt x="184" y="355"/>
                  </a:lnTo>
                  <a:lnTo>
                    <a:pt x="182" y="357"/>
                  </a:lnTo>
                  <a:lnTo>
                    <a:pt x="182" y="359"/>
                  </a:lnTo>
                  <a:lnTo>
                    <a:pt x="180" y="359"/>
                  </a:lnTo>
                  <a:lnTo>
                    <a:pt x="178" y="359"/>
                  </a:lnTo>
                  <a:lnTo>
                    <a:pt x="176" y="361"/>
                  </a:lnTo>
                  <a:lnTo>
                    <a:pt x="176" y="363"/>
                  </a:lnTo>
                  <a:lnTo>
                    <a:pt x="175" y="361"/>
                  </a:lnTo>
                  <a:lnTo>
                    <a:pt x="169" y="365"/>
                  </a:lnTo>
                  <a:lnTo>
                    <a:pt x="171" y="365"/>
                  </a:lnTo>
                  <a:lnTo>
                    <a:pt x="173" y="365"/>
                  </a:lnTo>
                  <a:lnTo>
                    <a:pt x="173" y="369"/>
                  </a:lnTo>
                  <a:lnTo>
                    <a:pt x="171" y="369"/>
                  </a:lnTo>
                  <a:lnTo>
                    <a:pt x="171" y="371"/>
                  </a:lnTo>
                  <a:lnTo>
                    <a:pt x="169" y="373"/>
                  </a:lnTo>
                  <a:lnTo>
                    <a:pt x="167" y="373"/>
                  </a:lnTo>
                  <a:lnTo>
                    <a:pt x="165" y="373"/>
                  </a:lnTo>
                  <a:lnTo>
                    <a:pt x="163" y="375"/>
                  </a:lnTo>
                  <a:lnTo>
                    <a:pt x="163" y="373"/>
                  </a:lnTo>
                  <a:lnTo>
                    <a:pt x="161" y="375"/>
                  </a:lnTo>
                  <a:lnTo>
                    <a:pt x="159" y="377"/>
                  </a:lnTo>
                  <a:lnTo>
                    <a:pt x="157" y="379"/>
                  </a:lnTo>
                  <a:lnTo>
                    <a:pt x="157" y="377"/>
                  </a:lnTo>
                  <a:lnTo>
                    <a:pt x="155" y="377"/>
                  </a:lnTo>
                  <a:lnTo>
                    <a:pt x="155" y="375"/>
                  </a:lnTo>
                  <a:lnTo>
                    <a:pt x="153" y="377"/>
                  </a:lnTo>
                  <a:lnTo>
                    <a:pt x="151" y="379"/>
                  </a:lnTo>
                  <a:lnTo>
                    <a:pt x="153" y="381"/>
                  </a:lnTo>
                  <a:lnTo>
                    <a:pt x="151" y="381"/>
                  </a:lnTo>
                  <a:lnTo>
                    <a:pt x="149" y="381"/>
                  </a:lnTo>
                  <a:lnTo>
                    <a:pt x="147" y="381"/>
                  </a:lnTo>
                  <a:lnTo>
                    <a:pt x="145" y="381"/>
                  </a:lnTo>
                  <a:lnTo>
                    <a:pt x="145" y="383"/>
                  </a:lnTo>
                  <a:lnTo>
                    <a:pt x="143" y="383"/>
                  </a:lnTo>
                  <a:lnTo>
                    <a:pt x="145" y="383"/>
                  </a:lnTo>
                  <a:lnTo>
                    <a:pt x="147" y="383"/>
                  </a:lnTo>
                  <a:lnTo>
                    <a:pt x="147" y="385"/>
                  </a:lnTo>
                  <a:lnTo>
                    <a:pt x="145" y="385"/>
                  </a:lnTo>
                  <a:lnTo>
                    <a:pt x="143" y="385"/>
                  </a:lnTo>
                  <a:lnTo>
                    <a:pt x="142" y="385"/>
                  </a:lnTo>
                  <a:lnTo>
                    <a:pt x="140" y="385"/>
                  </a:lnTo>
                  <a:lnTo>
                    <a:pt x="138" y="385"/>
                  </a:lnTo>
                  <a:lnTo>
                    <a:pt x="138" y="387"/>
                  </a:lnTo>
                  <a:lnTo>
                    <a:pt x="136" y="388"/>
                  </a:lnTo>
                  <a:lnTo>
                    <a:pt x="136" y="390"/>
                  </a:lnTo>
                  <a:lnTo>
                    <a:pt x="136" y="388"/>
                  </a:lnTo>
                  <a:lnTo>
                    <a:pt x="138" y="388"/>
                  </a:lnTo>
                  <a:lnTo>
                    <a:pt x="140" y="388"/>
                  </a:lnTo>
                  <a:lnTo>
                    <a:pt x="142" y="388"/>
                  </a:lnTo>
                  <a:lnTo>
                    <a:pt x="142" y="390"/>
                  </a:lnTo>
                  <a:lnTo>
                    <a:pt x="140" y="390"/>
                  </a:lnTo>
                  <a:lnTo>
                    <a:pt x="140" y="392"/>
                  </a:lnTo>
                  <a:lnTo>
                    <a:pt x="142" y="390"/>
                  </a:lnTo>
                  <a:lnTo>
                    <a:pt x="143" y="390"/>
                  </a:lnTo>
                  <a:lnTo>
                    <a:pt x="142" y="390"/>
                  </a:lnTo>
                  <a:lnTo>
                    <a:pt x="140" y="392"/>
                  </a:lnTo>
                  <a:lnTo>
                    <a:pt x="138" y="392"/>
                  </a:lnTo>
                  <a:lnTo>
                    <a:pt x="138" y="394"/>
                  </a:lnTo>
                  <a:lnTo>
                    <a:pt x="138" y="396"/>
                  </a:lnTo>
                  <a:lnTo>
                    <a:pt x="136" y="394"/>
                  </a:lnTo>
                  <a:lnTo>
                    <a:pt x="136" y="392"/>
                  </a:lnTo>
                  <a:lnTo>
                    <a:pt x="138" y="390"/>
                  </a:lnTo>
                  <a:lnTo>
                    <a:pt x="136" y="390"/>
                  </a:lnTo>
                  <a:lnTo>
                    <a:pt x="134" y="392"/>
                  </a:lnTo>
                  <a:lnTo>
                    <a:pt x="134" y="394"/>
                  </a:lnTo>
                  <a:lnTo>
                    <a:pt x="136" y="394"/>
                  </a:lnTo>
                  <a:lnTo>
                    <a:pt x="136" y="396"/>
                  </a:lnTo>
                  <a:lnTo>
                    <a:pt x="134" y="396"/>
                  </a:lnTo>
                  <a:lnTo>
                    <a:pt x="134" y="394"/>
                  </a:lnTo>
                  <a:lnTo>
                    <a:pt x="132" y="394"/>
                  </a:lnTo>
                  <a:lnTo>
                    <a:pt x="132" y="396"/>
                  </a:lnTo>
                  <a:lnTo>
                    <a:pt x="130" y="396"/>
                  </a:lnTo>
                  <a:lnTo>
                    <a:pt x="128" y="396"/>
                  </a:lnTo>
                  <a:lnTo>
                    <a:pt x="128" y="398"/>
                  </a:lnTo>
                  <a:lnTo>
                    <a:pt x="124" y="398"/>
                  </a:lnTo>
                  <a:lnTo>
                    <a:pt x="122" y="400"/>
                  </a:lnTo>
                  <a:lnTo>
                    <a:pt x="120" y="400"/>
                  </a:lnTo>
                  <a:lnTo>
                    <a:pt x="120" y="404"/>
                  </a:lnTo>
                  <a:lnTo>
                    <a:pt x="118" y="404"/>
                  </a:lnTo>
                  <a:lnTo>
                    <a:pt x="118" y="406"/>
                  </a:lnTo>
                  <a:lnTo>
                    <a:pt x="118" y="404"/>
                  </a:lnTo>
                  <a:lnTo>
                    <a:pt x="118" y="402"/>
                  </a:lnTo>
                  <a:lnTo>
                    <a:pt x="118" y="400"/>
                  </a:lnTo>
                  <a:lnTo>
                    <a:pt x="118" y="398"/>
                  </a:lnTo>
                  <a:lnTo>
                    <a:pt x="116" y="398"/>
                  </a:lnTo>
                  <a:lnTo>
                    <a:pt x="114" y="400"/>
                  </a:lnTo>
                  <a:lnTo>
                    <a:pt x="112" y="400"/>
                  </a:lnTo>
                  <a:lnTo>
                    <a:pt x="112" y="402"/>
                  </a:lnTo>
                  <a:lnTo>
                    <a:pt x="110" y="404"/>
                  </a:lnTo>
                  <a:lnTo>
                    <a:pt x="109" y="404"/>
                  </a:lnTo>
                  <a:lnTo>
                    <a:pt x="107" y="404"/>
                  </a:lnTo>
                  <a:lnTo>
                    <a:pt x="107" y="406"/>
                  </a:lnTo>
                  <a:lnTo>
                    <a:pt x="105" y="406"/>
                  </a:lnTo>
                  <a:lnTo>
                    <a:pt x="105" y="408"/>
                  </a:lnTo>
                  <a:lnTo>
                    <a:pt x="103" y="406"/>
                  </a:lnTo>
                  <a:lnTo>
                    <a:pt x="101" y="406"/>
                  </a:lnTo>
                  <a:lnTo>
                    <a:pt x="103" y="406"/>
                  </a:lnTo>
                  <a:lnTo>
                    <a:pt x="103" y="408"/>
                  </a:lnTo>
                  <a:lnTo>
                    <a:pt x="101" y="408"/>
                  </a:lnTo>
                  <a:lnTo>
                    <a:pt x="99" y="408"/>
                  </a:lnTo>
                  <a:lnTo>
                    <a:pt x="99" y="406"/>
                  </a:lnTo>
                  <a:lnTo>
                    <a:pt x="97" y="408"/>
                  </a:lnTo>
                  <a:lnTo>
                    <a:pt x="95" y="408"/>
                  </a:lnTo>
                  <a:lnTo>
                    <a:pt x="93" y="410"/>
                  </a:lnTo>
                  <a:lnTo>
                    <a:pt x="89" y="410"/>
                  </a:lnTo>
                  <a:lnTo>
                    <a:pt x="89" y="408"/>
                  </a:lnTo>
                  <a:lnTo>
                    <a:pt x="91" y="406"/>
                  </a:lnTo>
                  <a:lnTo>
                    <a:pt x="93" y="406"/>
                  </a:lnTo>
                  <a:lnTo>
                    <a:pt x="95" y="406"/>
                  </a:lnTo>
                  <a:lnTo>
                    <a:pt x="91" y="404"/>
                  </a:lnTo>
                  <a:lnTo>
                    <a:pt x="89" y="404"/>
                  </a:lnTo>
                  <a:lnTo>
                    <a:pt x="87" y="404"/>
                  </a:lnTo>
                  <a:lnTo>
                    <a:pt x="85" y="406"/>
                  </a:lnTo>
                  <a:lnTo>
                    <a:pt x="85" y="408"/>
                  </a:lnTo>
                  <a:lnTo>
                    <a:pt x="83" y="412"/>
                  </a:lnTo>
                  <a:lnTo>
                    <a:pt x="81" y="414"/>
                  </a:lnTo>
                  <a:lnTo>
                    <a:pt x="81" y="412"/>
                  </a:lnTo>
                  <a:lnTo>
                    <a:pt x="79" y="412"/>
                  </a:lnTo>
                  <a:lnTo>
                    <a:pt x="81" y="414"/>
                  </a:lnTo>
                  <a:lnTo>
                    <a:pt x="81" y="416"/>
                  </a:lnTo>
                  <a:lnTo>
                    <a:pt x="79" y="416"/>
                  </a:lnTo>
                  <a:lnTo>
                    <a:pt x="79" y="414"/>
                  </a:lnTo>
                  <a:lnTo>
                    <a:pt x="77" y="414"/>
                  </a:lnTo>
                  <a:lnTo>
                    <a:pt x="77" y="416"/>
                  </a:lnTo>
                  <a:lnTo>
                    <a:pt x="77" y="418"/>
                  </a:lnTo>
                  <a:lnTo>
                    <a:pt x="74" y="418"/>
                  </a:lnTo>
                  <a:lnTo>
                    <a:pt x="74" y="416"/>
                  </a:lnTo>
                  <a:lnTo>
                    <a:pt x="72" y="416"/>
                  </a:lnTo>
                  <a:lnTo>
                    <a:pt x="74" y="416"/>
                  </a:lnTo>
                  <a:lnTo>
                    <a:pt x="74" y="414"/>
                  </a:lnTo>
                  <a:lnTo>
                    <a:pt x="72" y="412"/>
                  </a:lnTo>
                  <a:lnTo>
                    <a:pt x="70" y="412"/>
                  </a:lnTo>
                  <a:lnTo>
                    <a:pt x="70" y="414"/>
                  </a:lnTo>
                  <a:lnTo>
                    <a:pt x="72" y="416"/>
                  </a:lnTo>
                  <a:lnTo>
                    <a:pt x="72" y="420"/>
                  </a:lnTo>
                  <a:lnTo>
                    <a:pt x="70" y="418"/>
                  </a:lnTo>
                  <a:lnTo>
                    <a:pt x="70" y="420"/>
                  </a:lnTo>
                  <a:lnTo>
                    <a:pt x="68" y="420"/>
                  </a:lnTo>
                  <a:lnTo>
                    <a:pt x="66" y="420"/>
                  </a:lnTo>
                  <a:lnTo>
                    <a:pt x="66" y="418"/>
                  </a:lnTo>
                  <a:lnTo>
                    <a:pt x="64" y="416"/>
                  </a:lnTo>
                  <a:lnTo>
                    <a:pt x="62" y="416"/>
                  </a:lnTo>
                  <a:lnTo>
                    <a:pt x="62" y="418"/>
                  </a:lnTo>
                  <a:lnTo>
                    <a:pt x="64" y="418"/>
                  </a:lnTo>
                  <a:lnTo>
                    <a:pt x="64" y="420"/>
                  </a:lnTo>
                  <a:lnTo>
                    <a:pt x="62" y="421"/>
                  </a:lnTo>
                  <a:lnTo>
                    <a:pt x="60" y="421"/>
                  </a:lnTo>
                  <a:lnTo>
                    <a:pt x="58" y="421"/>
                  </a:lnTo>
                  <a:lnTo>
                    <a:pt x="60" y="421"/>
                  </a:lnTo>
                  <a:lnTo>
                    <a:pt x="60" y="420"/>
                  </a:lnTo>
                  <a:lnTo>
                    <a:pt x="60" y="418"/>
                  </a:lnTo>
                  <a:lnTo>
                    <a:pt x="60" y="416"/>
                  </a:lnTo>
                  <a:lnTo>
                    <a:pt x="62" y="414"/>
                  </a:lnTo>
                  <a:lnTo>
                    <a:pt x="64" y="414"/>
                  </a:lnTo>
                  <a:lnTo>
                    <a:pt x="66" y="414"/>
                  </a:lnTo>
                  <a:lnTo>
                    <a:pt x="66" y="412"/>
                  </a:lnTo>
                  <a:lnTo>
                    <a:pt x="68" y="412"/>
                  </a:lnTo>
                  <a:lnTo>
                    <a:pt x="72" y="410"/>
                  </a:lnTo>
                  <a:lnTo>
                    <a:pt x="74" y="410"/>
                  </a:lnTo>
                  <a:lnTo>
                    <a:pt x="74" y="408"/>
                  </a:lnTo>
                  <a:lnTo>
                    <a:pt x="72" y="408"/>
                  </a:lnTo>
                  <a:lnTo>
                    <a:pt x="74" y="406"/>
                  </a:lnTo>
                  <a:lnTo>
                    <a:pt x="77" y="402"/>
                  </a:lnTo>
                  <a:lnTo>
                    <a:pt x="79" y="400"/>
                  </a:lnTo>
                  <a:lnTo>
                    <a:pt x="81" y="400"/>
                  </a:lnTo>
                  <a:lnTo>
                    <a:pt x="83" y="398"/>
                  </a:lnTo>
                  <a:lnTo>
                    <a:pt x="85" y="398"/>
                  </a:lnTo>
                  <a:lnTo>
                    <a:pt x="91" y="396"/>
                  </a:lnTo>
                  <a:lnTo>
                    <a:pt x="93" y="396"/>
                  </a:lnTo>
                  <a:lnTo>
                    <a:pt x="97" y="396"/>
                  </a:lnTo>
                  <a:lnTo>
                    <a:pt x="97" y="398"/>
                  </a:lnTo>
                  <a:lnTo>
                    <a:pt x="99" y="400"/>
                  </a:lnTo>
                  <a:lnTo>
                    <a:pt x="101" y="402"/>
                  </a:lnTo>
                  <a:lnTo>
                    <a:pt x="103" y="402"/>
                  </a:lnTo>
                  <a:lnTo>
                    <a:pt x="103" y="400"/>
                  </a:lnTo>
                  <a:lnTo>
                    <a:pt x="101" y="400"/>
                  </a:lnTo>
                  <a:lnTo>
                    <a:pt x="101" y="398"/>
                  </a:lnTo>
                  <a:lnTo>
                    <a:pt x="103" y="398"/>
                  </a:lnTo>
                  <a:lnTo>
                    <a:pt x="105" y="398"/>
                  </a:lnTo>
                  <a:lnTo>
                    <a:pt x="105" y="400"/>
                  </a:lnTo>
                  <a:lnTo>
                    <a:pt x="107" y="400"/>
                  </a:lnTo>
                  <a:lnTo>
                    <a:pt x="109" y="400"/>
                  </a:lnTo>
                  <a:lnTo>
                    <a:pt x="109" y="398"/>
                  </a:lnTo>
                  <a:lnTo>
                    <a:pt x="107" y="398"/>
                  </a:lnTo>
                  <a:lnTo>
                    <a:pt x="105" y="398"/>
                  </a:lnTo>
                  <a:lnTo>
                    <a:pt x="105" y="396"/>
                  </a:lnTo>
                  <a:lnTo>
                    <a:pt x="107" y="392"/>
                  </a:lnTo>
                  <a:lnTo>
                    <a:pt x="107" y="390"/>
                  </a:lnTo>
                  <a:lnTo>
                    <a:pt x="107" y="388"/>
                  </a:lnTo>
                  <a:lnTo>
                    <a:pt x="109" y="388"/>
                  </a:lnTo>
                  <a:lnTo>
                    <a:pt x="110" y="387"/>
                  </a:lnTo>
                  <a:lnTo>
                    <a:pt x="112" y="387"/>
                  </a:lnTo>
                  <a:lnTo>
                    <a:pt x="114" y="385"/>
                  </a:lnTo>
                  <a:lnTo>
                    <a:pt x="116" y="383"/>
                  </a:lnTo>
                  <a:lnTo>
                    <a:pt x="118" y="383"/>
                  </a:lnTo>
                  <a:lnTo>
                    <a:pt x="120" y="381"/>
                  </a:lnTo>
                  <a:lnTo>
                    <a:pt x="122" y="381"/>
                  </a:lnTo>
                  <a:lnTo>
                    <a:pt x="124" y="381"/>
                  </a:lnTo>
                  <a:lnTo>
                    <a:pt x="124" y="379"/>
                  </a:lnTo>
                  <a:lnTo>
                    <a:pt x="126" y="379"/>
                  </a:lnTo>
                  <a:lnTo>
                    <a:pt x="128" y="377"/>
                  </a:lnTo>
                  <a:lnTo>
                    <a:pt x="130" y="377"/>
                  </a:lnTo>
                  <a:lnTo>
                    <a:pt x="132" y="377"/>
                  </a:lnTo>
                  <a:lnTo>
                    <a:pt x="136" y="379"/>
                  </a:lnTo>
                  <a:lnTo>
                    <a:pt x="136" y="377"/>
                  </a:lnTo>
                  <a:lnTo>
                    <a:pt x="134" y="377"/>
                  </a:lnTo>
                  <a:lnTo>
                    <a:pt x="134" y="375"/>
                  </a:lnTo>
                  <a:lnTo>
                    <a:pt x="134" y="373"/>
                  </a:lnTo>
                  <a:lnTo>
                    <a:pt x="136" y="371"/>
                  </a:lnTo>
                  <a:lnTo>
                    <a:pt x="138" y="367"/>
                  </a:lnTo>
                  <a:lnTo>
                    <a:pt x="140" y="367"/>
                  </a:lnTo>
                  <a:lnTo>
                    <a:pt x="140" y="365"/>
                  </a:lnTo>
                  <a:lnTo>
                    <a:pt x="142" y="365"/>
                  </a:lnTo>
                  <a:lnTo>
                    <a:pt x="143" y="365"/>
                  </a:lnTo>
                  <a:lnTo>
                    <a:pt x="143" y="363"/>
                  </a:lnTo>
                  <a:lnTo>
                    <a:pt x="145" y="361"/>
                  </a:lnTo>
                  <a:lnTo>
                    <a:pt x="149" y="359"/>
                  </a:lnTo>
                  <a:lnTo>
                    <a:pt x="151" y="359"/>
                  </a:lnTo>
                  <a:lnTo>
                    <a:pt x="151" y="361"/>
                  </a:lnTo>
                  <a:lnTo>
                    <a:pt x="153" y="361"/>
                  </a:lnTo>
                  <a:lnTo>
                    <a:pt x="155" y="361"/>
                  </a:lnTo>
                  <a:lnTo>
                    <a:pt x="155" y="359"/>
                  </a:lnTo>
                  <a:lnTo>
                    <a:pt x="155" y="361"/>
                  </a:lnTo>
                  <a:lnTo>
                    <a:pt x="153" y="361"/>
                  </a:lnTo>
                  <a:lnTo>
                    <a:pt x="151" y="361"/>
                  </a:lnTo>
                  <a:lnTo>
                    <a:pt x="151" y="359"/>
                  </a:lnTo>
                  <a:lnTo>
                    <a:pt x="149" y="357"/>
                  </a:lnTo>
                  <a:lnTo>
                    <a:pt x="149" y="355"/>
                  </a:lnTo>
                  <a:lnTo>
                    <a:pt x="151" y="353"/>
                  </a:lnTo>
                  <a:lnTo>
                    <a:pt x="151" y="352"/>
                  </a:lnTo>
                  <a:lnTo>
                    <a:pt x="151" y="350"/>
                  </a:lnTo>
                  <a:lnTo>
                    <a:pt x="151" y="348"/>
                  </a:lnTo>
                  <a:lnTo>
                    <a:pt x="151" y="346"/>
                  </a:lnTo>
                  <a:lnTo>
                    <a:pt x="153" y="346"/>
                  </a:lnTo>
                  <a:lnTo>
                    <a:pt x="155" y="344"/>
                  </a:lnTo>
                  <a:lnTo>
                    <a:pt x="157" y="344"/>
                  </a:lnTo>
                  <a:lnTo>
                    <a:pt x="159" y="346"/>
                  </a:lnTo>
                  <a:lnTo>
                    <a:pt x="157" y="344"/>
                  </a:lnTo>
                  <a:lnTo>
                    <a:pt x="155" y="344"/>
                  </a:lnTo>
                  <a:lnTo>
                    <a:pt x="153" y="344"/>
                  </a:lnTo>
                  <a:lnTo>
                    <a:pt x="153" y="342"/>
                  </a:lnTo>
                  <a:lnTo>
                    <a:pt x="153" y="340"/>
                  </a:lnTo>
                  <a:lnTo>
                    <a:pt x="153" y="338"/>
                  </a:lnTo>
                  <a:lnTo>
                    <a:pt x="157" y="334"/>
                  </a:lnTo>
                  <a:lnTo>
                    <a:pt x="161" y="332"/>
                  </a:lnTo>
                  <a:lnTo>
                    <a:pt x="161" y="328"/>
                  </a:lnTo>
                  <a:lnTo>
                    <a:pt x="163" y="328"/>
                  </a:lnTo>
                  <a:lnTo>
                    <a:pt x="163" y="326"/>
                  </a:lnTo>
                  <a:lnTo>
                    <a:pt x="165" y="322"/>
                  </a:lnTo>
                  <a:lnTo>
                    <a:pt x="163" y="324"/>
                  </a:lnTo>
                  <a:lnTo>
                    <a:pt x="163" y="326"/>
                  </a:lnTo>
                  <a:lnTo>
                    <a:pt x="161" y="328"/>
                  </a:lnTo>
                  <a:lnTo>
                    <a:pt x="159" y="328"/>
                  </a:lnTo>
                  <a:lnTo>
                    <a:pt x="159" y="330"/>
                  </a:lnTo>
                  <a:lnTo>
                    <a:pt x="157" y="330"/>
                  </a:lnTo>
                  <a:lnTo>
                    <a:pt x="155" y="330"/>
                  </a:lnTo>
                  <a:lnTo>
                    <a:pt x="151" y="332"/>
                  </a:lnTo>
                  <a:lnTo>
                    <a:pt x="149" y="332"/>
                  </a:lnTo>
                  <a:lnTo>
                    <a:pt x="145" y="334"/>
                  </a:lnTo>
                  <a:lnTo>
                    <a:pt x="143" y="334"/>
                  </a:lnTo>
                  <a:lnTo>
                    <a:pt x="143" y="336"/>
                  </a:lnTo>
                  <a:lnTo>
                    <a:pt x="142" y="336"/>
                  </a:lnTo>
                  <a:lnTo>
                    <a:pt x="142" y="334"/>
                  </a:lnTo>
                  <a:lnTo>
                    <a:pt x="140" y="334"/>
                  </a:lnTo>
                  <a:lnTo>
                    <a:pt x="140" y="332"/>
                  </a:lnTo>
                  <a:lnTo>
                    <a:pt x="138" y="332"/>
                  </a:lnTo>
                  <a:lnTo>
                    <a:pt x="138" y="330"/>
                  </a:lnTo>
                  <a:lnTo>
                    <a:pt x="136" y="330"/>
                  </a:lnTo>
                  <a:lnTo>
                    <a:pt x="138" y="330"/>
                  </a:lnTo>
                  <a:lnTo>
                    <a:pt x="138" y="328"/>
                  </a:lnTo>
                  <a:lnTo>
                    <a:pt x="138" y="326"/>
                  </a:lnTo>
                  <a:lnTo>
                    <a:pt x="140" y="326"/>
                  </a:lnTo>
                  <a:lnTo>
                    <a:pt x="142" y="326"/>
                  </a:lnTo>
                  <a:lnTo>
                    <a:pt x="143" y="326"/>
                  </a:lnTo>
                  <a:lnTo>
                    <a:pt x="143" y="328"/>
                  </a:lnTo>
                  <a:lnTo>
                    <a:pt x="145" y="328"/>
                  </a:lnTo>
                  <a:lnTo>
                    <a:pt x="143" y="326"/>
                  </a:lnTo>
                  <a:lnTo>
                    <a:pt x="143" y="324"/>
                  </a:lnTo>
                  <a:lnTo>
                    <a:pt x="142" y="324"/>
                  </a:lnTo>
                  <a:lnTo>
                    <a:pt x="140" y="324"/>
                  </a:lnTo>
                  <a:lnTo>
                    <a:pt x="138" y="324"/>
                  </a:lnTo>
                  <a:lnTo>
                    <a:pt x="138" y="322"/>
                  </a:lnTo>
                  <a:lnTo>
                    <a:pt x="136" y="322"/>
                  </a:lnTo>
                  <a:lnTo>
                    <a:pt x="138" y="322"/>
                  </a:lnTo>
                  <a:lnTo>
                    <a:pt x="138" y="324"/>
                  </a:lnTo>
                  <a:lnTo>
                    <a:pt x="136" y="328"/>
                  </a:lnTo>
                  <a:lnTo>
                    <a:pt x="134" y="328"/>
                  </a:lnTo>
                  <a:lnTo>
                    <a:pt x="134" y="326"/>
                  </a:lnTo>
                  <a:lnTo>
                    <a:pt x="132" y="326"/>
                  </a:lnTo>
                  <a:lnTo>
                    <a:pt x="134" y="328"/>
                  </a:lnTo>
                  <a:lnTo>
                    <a:pt x="132" y="332"/>
                  </a:lnTo>
                  <a:lnTo>
                    <a:pt x="132" y="330"/>
                  </a:lnTo>
                  <a:lnTo>
                    <a:pt x="130" y="332"/>
                  </a:lnTo>
                  <a:lnTo>
                    <a:pt x="134" y="338"/>
                  </a:lnTo>
                  <a:lnTo>
                    <a:pt x="132" y="340"/>
                  </a:lnTo>
                  <a:lnTo>
                    <a:pt x="130" y="340"/>
                  </a:lnTo>
                  <a:lnTo>
                    <a:pt x="128" y="340"/>
                  </a:lnTo>
                  <a:lnTo>
                    <a:pt x="128" y="338"/>
                  </a:lnTo>
                  <a:lnTo>
                    <a:pt x="126" y="336"/>
                  </a:lnTo>
                  <a:lnTo>
                    <a:pt x="124" y="332"/>
                  </a:lnTo>
                  <a:lnTo>
                    <a:pt x="122" y="330"/>
                  </a:lnTo>
                  <a:lnTo>
                    <a:pt x="120" y="328"/>
                  </a:lnTo>
                  <a:lnTo>
                    <a:pt x="120" y="326"/>
                  </a:lnTo>
                  <a:lnTo>
                    <a:pt x="118" y="328"/>
                  </a:lnTo>
                  <a:lnTo>
                    <a:pt x="116" y="328"/>
                  </a:lnTo>
                  <a:lnTo>
                    <a:pt x="116" y="330"/>
                  </a:lnTo>
                  <a:lnTo>
                    <a:pt x="114" y="332"/>
                  </a:lnTo>
                  <a:lnTo>
                    <a:pt x="114" y="330"/>
                  </a:lnTo>
                  <a:lnTo>
                    <a:pt x="112" y="330"/>
                  </a:lnTo>
                  <a:lnTo>
                    <a:pt x="110" y="328"/>
                  </a:lnTo>
                  <a:lnTo>
                    <a:pt x="109" y="328"/>
                  </a:lnTo>
                  <a:lnTo>
                    <a:pt x="109" y="326"/>
                  </a:lnTo>
                  <a:lnTo>
                    <a:pt x="109" y="324"/>
                  </a:lnTo>
                  <a:lnTo>
                    <a:pt x="107" y="324"/>
                  </a:lnTo>
                  <a:lnTo>
                    <a:pt x="105" y="324"/>
                  </a:lnTo>
                  <a:lnTo>
                    <a:pt x="103" y="328"/>
                  </a:lnTo>
                  <a:lnTo>
                    <a:pt x="101" y="328"/>
                  </a:lnTo>
                  <a:lnTo>
                    <a:pt x="99" y="328"/>
                  </a:lnTo>
                  <a:lnTo>
                    <a:pt x="97" y="328"/>
                  </a:lnTo>
                  <a:lnTo>
                    <a:pt x="97" y="330"/>
                  </a:lnTo>
                  <a:lnTo>
                    <a:pt x="95" y="330"/>
                  </a:lnTo>
                  <a:lnTo>
                    <a:pt x="93" y="330"/>
                  </a:lnTo>
                  <a:lnTo>
                    <a:pt x="93" y="332"/>
                  </a:lnTo>
                  <a:lnTo>
                    <a:pt x="91" y="332"/>
                  </a:lnTo>
                  <a:lnTo>
                    <a:pt x="91" y="334"/>
                  </a:lnTo>
                  <a:lnTo>
                    <a:pt x="87" y="336"/>
                  </a:lnTo>
                  <a:lnTo>
                    <a:pt x="85" y="336"/>
                  </a:lnTo>
                  <a:lnTo>
                    <a:pt x="83" y="334"/>
                  </a:lnTo>
                  <a:lnTo>
                    <a:pt x="79" y="334"/>
                  </a:lnTo>
                  <a:lnTo>
                    <a:pt x="77" y="334"/>
                  </a:lnTo>
                  <a:lnTo>
                    <a:pt x="79" y="334"/>
                  </a:lnTo>
                  <a:lnTo>
                    <a:pt x="81" y="334"/>
                  </a:lnTo>
                  <a:lnTo>
                    <a:pt x="83" y="334"/>
                  </a:lnTo>
                  <a:lnTo>
                    <a:pt x="85" y="332"/>
                  </a:lnTo>
                  <a:lnTo>
                    <a:pt x="87" y="330"/>
                  </a:lnTo>
                  <a:lnTo>
                    <a:pt x="85" y="330"/>
                  </a:lnTo>
                  <a:lnTo>
                    <a:pt x="85" y="328"/>
                  </a:lnTo>
                  <a:lnTo>
                    <a:pt x="85" y="326"/>
                  </a:lnTo>
                  <a:lnTo>
                    <a:pt x="85" y="324"/>
                  </a:lnTo>
                  <a:lnTo>
                    <a:pt x="87" y="324"/>
                  </a:lnTo>
                  <a:lnTo>
                    <a:pt x="87" y="322"/>
                  </a:lnTo>
                  <a:lnTo>
                    <a:pt x="85" y="322"/>
                  </a:lnTo>
                  <a:lnTo>
                    <a:pt x="83" y="322"/>
                  </a:lnTo>
                  <a:lnTo>
                    <a:pt x="83" y="324"/>
                  </a:lnTo>
                  <a:lnTo>
                    <a:pt x="81" y="322"/>
                  </a:lnTo>
                  <a:lnTo>
                    <a:pt x="81" y="320"/>
                  </a:lnTo>
                  <a:lnTo>
                    <a:pt x="81" y="317"/>
                  </a:lnTo>
                  <a:lnTo>
                    <a:pt x="83" y="315"/>
                  </a:lnTo>
                  <a:lnTo>
                    <a:pt x="85" y="315"/>
                  </a:lnTo>
                  <a:lnTo>
                    <a:pt x="85" y="313"/>
                  </a:lnTo>
                  <a:lnTo>
                    <a:pt x="83" y="309"/>
                  </a:lnTo>
                  <a:lnTo>
                    <a:pt x="81" y="309"/>
                  </a:lnTo>
                  <a:lnTo>
                    <a:pt x="81" y="307"/>
                  </a:lnTo>
                  <a:lnTo>
                    <a:pt x="79" y="305"/>
                  </a:lnTo>
                  <a:lnTo>
                    <a:pt x="77" y="301"/>
                  </a:lnTo>
                  <a:lnTo>
                    <a:pt x="77" y="299"/>
                  </a:lnTo>
                  <a:lnTo>
                    <a:pt x="79" y="297"/>
                  </a:lnTo>
                  <a:lnTo>
                    <a:pt x="79" y="295"/>
                  </a:lnTo>
                  <a:lnTo>
                    <a:pt x="77" y="297"/>
                  </a:lnTo>
                  <a:lnTo>
                    <a:pt x="77" y="299"/>
                  </a:lnTo>
                  <a:lnTo>
                    <a:pt x="75" y="299"/>
                  </a:lnTo>
                  <a:lnTo>
                    <a:pt x="75" y="297"/>
                  </a:lnTo>
                  <a:lnTo>
                    <a:pt x="75" y="293"/>
                  </a:lnTo>
                  <a:lnTo>
                    <a:pt x="75" y="291"/>
                  </a:lnTo>
                  <a:lnTo>
                    <a:pt x="77" y="289"/>
                  </a:lnTo>
                  <a:lnTo>
                    <a:pt x="77" y="287"/>
                  </a:lnTo>
                  <a:lnTo>
                    <a:pt x="79" y="287"/>
                  </a:lnTo>
                  <a:lnTo>
                    <a:pt x="81" y="287"/>
                  </a:lnTo>
                  <a:lnTo>
                    <a:pt x="81" y="286"/>
                  </a:lnTo>
                  <a:lnTo>
                    <a:pt x="83" y="286"/>
                  </a:lnTo>
                  <a:lnTo>
                    <a:pt x="79" y="286"/>
                  </a:lnTo>
                  <a:lnTo>
                    <a:pt x="77" y="287"/>
                  </a:lnTo>
                  <a:lnTo>
                    <a:pt x="75" y="291"/>
                  </a:lnTo>
                  <a:lnTo>
                    <a:pt x="74" y="293"/>
                  </a:lnTo>
                  <a:lnTo>
                    <a:pt x="72" y="293"/>
                  </a:lnTo>
                  <a:lnTo>
                    <a:pt x="72" y="295"/>
                  </a:lnTo>
                  <a:lnTo>
                    <a:pt x="72" y="297"/>
                  </a:lnTo>
                  <a:lnTo>
                    <a:pt x="74" y="297"/>
                  </a:lnTo>
                  <a:lnTo>
                    <a:pt x="74" y="301"/>
                  </a:lnTo>
                  <a:lnTo>
                    <a:pt x="74" y="303"/>
                  </a:lnTo>
                  <a:lnTo>
                    <a:pt x="72" y="303"/>
                  </a:lnTo>
                  <a:lnTo>
                    <a:pt x="70" y="303"/>
                  </a:lnTo>
                  <a:lnTo>
                    <a:pt x="66" y="305"/>
                  </a:lnTo>
                  <a:lnTo>
                    <a:pt x="64" y="305"/>
                  </a:lnTo>
                  <a:lnTo>
                    <a:pt x="62" y="305"/>
                  </a:lnTo>
                  <a:lnTo>
                    <a:pt x="60" y="307"/>
                  </a:lnTo>
                  <a:lnTo>
                    <a:pt x="58" y="307"/>
                  </a:lnTo>
                  <a:lnTo>
                    <a:pt x="54" y="307"/>
                  </a:lnTo>
                  <a:lnTo>
                    <a:pt x="52" y="307"/>
                  </a:lnTo>
                  <a:lnTo>
                    <a:pt x="50" y="307"/>
                  </a:lnTo>
                  <a:lnTo>
                    <a:pt x="48" y="307"/>
                  </a:lnTo>
                  <a:lnTo>
                    <a:pt x="46" y="307"/>
                  </a:lnTo>
                  <a:lnTo>
                    <a:pt x="46" y="305"/>
                  </a:lnTo>
                  <a:lnTo>
                    <a:pt x="46" y="303"/>
                  </a:lnTo>
                  <a:lnTo>
                    <a:pt x="46" y="301"/>
                  </a:lnTo>
                  <a:lnTo>
                    <a:pt x="44" y="301"/>
                  </a:lnTo>
                  <a:lnTo>
                    <a:pt x="42" y="301"/>
                  </a:lnTo>
                  <a:lnTo>
                    <a:pt x="42" y="299"/>
                  </a:lnTo>
                  <a:lnTo>
                    <a:pt x="41" y="299"/>
                  </a:lnTo>
                  <a:lnTo>
                    <a:pt x="39" y="295"/>
                  </a:lnTo>
                  <a:lnTo>
                    <a:pt x="37" y="295"/>
                  </a:lnTo>
                  <a:lnTo>
                    <a:pt x="35" y="295"/>
                  </a:lnTo>
                  <a:lnTo>
                    <a:pt x="33" y="293"/>
                  </a:lnTo>
                  <a:lnTo>
                    <a:pt x="31" y="291"/>
                  </a:lnTo>
                  <a:lnTo>
                    <a:pt x="33" y="291"/>
                  </a:lnTo>
                  <a:lnTo>
                    <a:pt x="33" y="289"/>
                  </a:lnTo>
                  <a:lnTo>
                    <a:pt x="31" y="289"/>
                  </a:lnTo>
                  <a:lnTo>
                    <a:pt x="29" y="289"/>
                  </a:lnTo>
                  <a:lnTo>
                    <a:pt x="27" y="289"/>
                  </a:lnTo>
                  <a:lnTo>
                    <a:pt x="27" y="287"/>
                  </a:lnTo>
                  <a:lnTo>
                    <a:pt x="29" y="287"/>
                  </a:lnTo>
                  <a:lnTo>
                    <a:pt x="33" y="286"/>
                  </a:lnTo>
                  <a:lnTo>
                    <a:pt x="35" y="282"/>
                  </a:lnTo>
                  <a:lnTo>
                    <a:pt x="37" y="280"/>
                  </a:lnTo>
                  <a:lnTo>
                    <a:pt x="39" y="280"/>
                  </a:lnTo>
                  <a:lnTo>
                    <a:pt x="39" y="282"/>
                  </a:lnTo>
                  <a:lnTo>
                    <a:pt x="42" y="284"/>
                  </a:lnTo>
                  <a:lnTo>
                    <a:pt x="44" y="284"/>
                  </a:lnTo>
                  <a:lnTo>
                    <a:pt x="44" y="286"/>
                  </a:lnTo>
                  <a:lnTo>
                    <a:pt x="42" y="287"/>
                  </a:lnTo>
                  <a:lnTo>
                    <a:pt x="42" y="289"/>
                  </a:lnTo>
                  <a:lnTo>
                    <a:pt x="44" y="287"/>
                  </a:lnTo>
                  <a:lnTo>
                    <a:pt x="46" y="287"/>
                  </a:lnTo>
                  <a:lnTo>
                    <a:pt x="46" y="286"/>
                  </a:lnTo>
                  <a:lnTo>
                    <a:pt x="48" y="284"/>
                  </a:lnTo>
                  <a:lnTo>
                    <a:pt x="50" y="284"/>
                  </a:lnTo>
                  <a:lnTo>
                    <a:pt x="52" y="284"/>
                  </a:lnTo>
                  <a:lnTo>
                    <a:pt x="52" y="286"/>
                  </a:lnTo>
                  <a:lnTo>
                    <a:pt x="52" y="287"/>
                  </a:lnTo>
                  <a:lnTo>
                    <a:pt x="54" y="287"/>
                  </a:lnTo>
                  <a:lnTo>
                    <a:pt x="56" y="287"/>
                  </a:lnTo>
                  <a:lnTo>
                    <a:pt x="58" y="286"/>
                  </a:lnTo>
                  <a:lnTo>
                    <a:pt x="58" y="284"/>
                  </a:lnTo>
                  <a:lnTo>
                    <a:pt x="56" y="284"/>
                  </a:lnTo>
                  <a:lnTo>
                    <a:pt x="54" y="282"/>
                  </a:lnTo>
                  <a:lnTo>
                    <a:pt x="52" y="282"/>
                  </a:lnTo>
                  <a:lnTo>
                    <a:pt x="50" y="282"/>
                  </a:lnTo>
                  <a:lnTo>
                    <a:pt x="52" y="282"/>
                  </a:lnTo>
                  <a:lnTo>
                    <a:pt x="54" y="282"/>
                  </a:lnTo>
                  <a:lnTo>
                    <a:pt x="56" y="280"/>
                  </a:lnTo>
                  <a:lnTo>
                    <a:pt x="54" y="278"/>
                  </a:lnTo>
                  <a:lnTo>
                    <a:pt x="52" y="278"/>
                  </a:lnTo>
                  <a:lnTo>
                    <a:pt x="50" y="280"/>
                  </a:lnTo>
                  <a:lnTo>
                    <a:pt x="50" y="282"/>
                  </a:lnTo>
                  <a:lnTo>
                    <a:pt x="48" y="282"/>
                  </a:lnTo>
                  <a:lnTo>
                    <a:pt x="46" y="282"/>
                  </a:lnTo>
                  <a:lnTo>
                    <a:pt x="42" y="282"/>
                  </a:lnTo>
                  <a:lnTo>
                    <a:pt x="41" y="282"/>
                  </a:lnTo>
                  <a:lnTo>
                    <a:pt x="39" y="282"/>
                  </a:lnTo>
                  <a:lnTo>
                    <a:pt x="39" y="280"/>
                  </a:lnTo>
                  <a:lnTo>
                    <a:pt x="35" y="280"/>
                  </a:lnTo>
                  <a:lnTo>
                    <a:pt x="33" y="280"/>
                  </a:lnTo>
                  <a:lnTo>
                    <a:pt x="31" y="280"/>
                  </a:lnTo>
                  <a:lnTo>
                    <a:pt x="29" y="278"/>
                  </a:lnTo>
                  <a:lnTo>
                    <a:pt x="31" y="278"/>
                  </a:lnTo>
                  <a:lnTo>
                    <a:pt x="33" y="278"/>
                  </a:lnTo>
                  <a:lnTo>
                    <a:pt x="35" y="276"/>
                  </a:lnTo>
                  <a:lnTo>
                    <a:pt x="33" y="276"/>
                  </a:lnTo>
                  <a:lnTo>
                    <a:pt x="31" y="276"/>
                  </a:lnTo>
                  <a:lnTo>
                    <a:pt x="31" y="274"/>
                  </a:lnTo>
                  <a:lnTo>
                    <a:pt x="31" y="272"/>
                  </a:lnTo>
                  <a:lnTo>
                    <a:pt x="31" y="274"/>
                  </a:lnTo>
                  <a:lnTo>
                    <a:pt x="29" y="274"/>
                  </a:lnTo>
                  <a:lnTo>
                    <a:pt x="27" y="274"/>
                  </a:lnTo>
                  <a:lnTo>
                    <a:pt x="29" y="272"/>
                  </a:lnTo>
                  <a:lnTo>
                    <a:pt x="31" y="268"/>
                  </a:lnTo>
                  <a:lnTo>
                    <a:pt x="33" y="268"/>
                  </a:lnTo>
                  <a:lnTo>
                    <a:pt x="33" y="266"/>
                  </a:lnTo>
                  <a:lnTo>
                    <a:pt x="35" y="266"/>
                  </a:lnTo>
                  <a:lnTo>
                    <a:pt x="37" y="264"/>
                  </a:lnTo>
                  <a:lnTo>
                    <a:pt x="39" y="262"/>
                  </a:lnTo>
                  <a:lnTo>
                    <a:pt x="37" y="262"/>
                  </a:lnTo>
                  <a:lnTo>
                    <a:pt x="37" y="264"/>
                  </a:lnTo>
                  <a:lnTo>
                    <a:pt x="35" y="264"/>
                  </a:lnTo>
                  <a:lnTo>
                    <a:pt x="33" y="266"/>
                  </a:lnTo>
                  <a:lnTo>
                    <a:pt x="31" y="268"/>
                  </a:lnTo>
                  <a:lnTo>
                    <a:pt x="29" y="268"/>
                  </a:lnTo>
                  <a:lnTo>
                    <a:pt x="29" y="270"/>
                  </a:lnTo>
                  <a:lnTo>
                    <a:pt x="27" y="272"/>
                  </a:lnTo>
                  <a:lnTo>
                    <a:pt x="27" y="274"/>
                  </a:lnTo>
                  <a:lnTo>
                    <a:pt x="27" y="276"/>
                  </a:lnTo>
                  <a:lnTo>
                    <a:pt x="25" y="276"/>
                  </a:lnTo>
                  <a:lnTo>
                    <a:pt x="23" y="276"/>
                  </a:lnTo>
                  <a:lnTo>
                    <a:pt x="23" y="274"/>
                  </a:lnTo>
                  <a:lnTo>
                    <a:pt x="23" y="272"/>
                  </a:lnTo>
                  <a:lnTo>
                    <a:pt x="21" y="270"/>
                  </a:lnTo>
                  <a:lnTo>
                    <a:pt x="19" y="270"/>
                  </a:lnTo>
                  <a:lnTo>
                    <a:pt x="17" y="268"/>
                  </a:lnTo>
                  <a:lnTo>
                    <a:pt x="19" y="268"/>
                  </a:lnTo>
                  <a:lnTo>
                    <a:pt x="19" y="266"/>
                  </a:lnTo>
                  <a:lnTo>
                    <a:pt x="21" y="266"/>
                  </a:lnTo>
                  <a:lnTo>
                    <a:pt x="19" y="266"/>
                  </a:lnTo>
                  <a:lnTo>
                    <a:pt x="19" y="264"/>
                  </a:lnTo>
                  <a:lnTo>
                    <a:pt x="17" y="264"/>
                  </a:lnTo>
                  <a:lnTo>
                    <a:pt x="15" y="266"/>
                  </a:lnTo>
                  <a:lnTo>
                    <a:pt x="13" y="264"/>
                  </a:lnTo>
                  <a:lnTo>
                    <a:pt x="13" y="260"/>
                  </a:lnTo>
                  <a:lnTo>
                    <a:pt x="13" y="262"/>
                  </a:lnTo>
                  <a:lnTo>
                    <a:pt x="15" y="262"/>
                  </a:lnTo>
                  <a:lnTo>
                    <a:pt x="19" y="260"/>
                  </a:lnTo>
                  <a:lnTo>
                    <a:pt x="17" y="260"/>
                  </a:lnTo>
                  <a:lnTo>
                    <a:pt x="15" y="260"/>
                  </a:lnTo>
                  <a:lnTo>
                    <a:pt x="15" y="258"/>
                  </a:lnTo>
                  <a:lnTo>
                    <a:pt x="21" y="256"/>
                  </a:lnTo>
                  <a:lnTo>
                    <a:pt x="23" y="256"/>
                  </a:lnTo>
                  <a:lnTo>
                    <a:pt x="21" y="256"/>
                  </a:lnTo>
                  <a:lnTo>
                    <a:pt x="21" y="254"/>
                  </a:lnTo>
                  <a:lnTo>
                    <a:pt x="21" y="252"/>
                  </a:lnTo>
                  <a:lnTo>
                    <a:pt x="21" y="251"/>
                  </a:lnTo>
                  <a:lnTo>
                    <a:pt x="23" y="249"/>
                  </a:lnTo>
                  <a:lnTo>
                    <a:pt x="25" y="245"/>
                  </a:lnTo>
                  <a:lnTo>
                    <a:pt x="27" y="243"/>
                  </a:lnTo>
                  <a:lnTo>
                    <a:pt x="29" y="243"/>
                  </a:lnTo>
                  <a:lnTo>
                    <a:pt x="31" y="241"/>
                  </a:lnTo>
                  <a:lnTo>
                    <a:pt x="33" y="241"/>
                  </a:lnTo>
                  <a:lnTo>
                    <a:pt x="35" y="241"/>
                  </a:lnTo>
                  <a:lnTo>
                    <a:pt x="39" y="243"/>
                  </a:lnTo>
                  <a:lnTo>
                    <a:pt x="39" y="245"/>
                  </a:lnTo>
                  <a:lnTo>
                    <a:pt x="39" y="243"/>
                  </a:lnTo>
                  <a:lnTo>
                    <a:pt x="39" y="241"/>
                  </a:lnTo>
                  <a:lnTo>
                    <a:pt x="37" y="241"/>
                  </a:lnTo>
                  <a:lnTo>
                    <a:pt x="35" y="239"/>
                  </a:lnTo>
                  <a:lnTo>
                    <a:pt x="37" y="239"/>
                  </a:lnTo>
                  <a:lnTo>
                    <a:pt x="39" y="239"/>
                  </a:lnTo>
                  <a:lnTo>
                    <a:pt x="39" y="237"/>
                  </a:lnTo>
                  <a:lnTo>
                    <a:pt x="41" y="235"/>
                  </a:lnTo>
                  <a:lnTo>
                    <a:pt x="39" y="237"/>
                  </a:lnTo>
                  <a:lnTo>
                    <a:pt x="37" y="237"/>
                  </a:lnTo>
                  <a:lnTo>
                    <a:pt x="35" y="235"/>
                  </a:lnTo>
                  <a:lnTo>
                    <a:pt x="35" y="233"/>
                  </a:lnTo>
                  <a:lnTo>
                    <a:pt x="37" y="229"/>
                  </a:lnTo>
                  <a:lnTo>
                    <a:pt x="37" y="227"/>
                  </a:lnTo>
                  <a:lnTo>
                    <a:pt x="39" y="227"/>
                  </a:lnTo>
                  <a:lnTo>
                    <a:pt x="41" y="227"/>
                  </a:lnTo>
                  <a:lnTo>
                    <a:pt x="42" y="227"/>
                  </a:lnTo>
                  <a:lnTo>
                    <a:pt x="44" y="227"/>
                  </a:lnTo>
                  <a:lnTo>
                    <a:pt x="42" y="227"/>
                  </a:lnTo>
                  <a:lnTo>
                    <a:pt x="41" y="225"/>
                  </a:lnTo>
                  <a:lnTo>
                    <a:pt x="39" y="225"/>
                  </a:lnTo>
                  <a:lnTo>
                    <a:pt x="42" y="223"/>
                  </a:lnTo>
                  <a:lnTo>
                    <a:pt x="44" y="221"/>
                  </a:lnTo>
                  <a:lnTo>
                    <a:pt x="46" y="221"/>
                  </a:lnTo>
                  <a:lnTo>
                    <a:pt x="48" y="221"/>
                  </a:lnTo>
                  <a:lnTo>
                    <a:pt x="52" y="223"/>
                  </a:lnTo>
                  <a:lnTo>
                    <a:pt x="54" y="223"/>
                  </a:lnTo>
                  <a:lnTo>
                    <a:pt x="56" y="225"/>
                  </a:lnTo>
                  <a:lnTo>
                    <a:pt x="58" y="227"/>
                  </a:lnTo>
                  <a:lnTo>
                    <a:pt x="60" y="227"/>
                  </a:lnTo>
                  <a:lnTo>
                    <a:pt x="64" y="227"/>
                  </a:lnTo>
                  <a:lnTo>
                    <a:pt x="66" y="225"/>
                  </a:lnTo>
                  <a:lnTo>
                    <a:pt x="68" y="225"/>
                  </a:lnTo>
                  <a:lnTo>
                    <a:pt x="72" y="221"/>
                  </a:lnTo>
                  <a:lnTo>
                    <a:pt x="74" y="219"/>
                  </a:lnTo>
                  <a:lnTo>
                    <a:pt x="75" y="218"/>
                  </a:lnTo>
                  <a:lnTo>
                    <a:pt x="75" y="214"/>
                  </a:lnTo>
                  <a:lnTo>
                    <a:pt x="77" y="214"/>
                  </a:lnTo>
                  <a:lnTo>
                    <a:pt x="79" y="216"/>
                  </a:lnTo>
                  <a:lnTo>
                    <a:pt x="81" y="216"/>
                  </a:lnTo>
                  <a:lnTo>
                    <a:pt x="79" y="218"/>
                  </a:lnTo>
                  <a:lnTo>
                    <a:pt x="81" y="218"/>
                  </a:lnTo>
                  <a:lnTo>
                    <a:pt x="85" y="218"/>
                  </a:lnTo>
                  <a:lnTo>
                    <a:pt x="87" y="218"/>
                  </a:lnTo>
                  <a:lnTo>
                    <a:pt x="89" y="218"/>
                  </a:lnTo>
                  <a:lnTo>
                    <a:pt x="93" y="216"/>
                  </a:lnTo>
                  <a:lnTo>
                    <a:pt x="95" y="216"/>
                  </a:lnTo>
                  <a:lnTo>
                    <a:pt x="101" y="210"/>
                  </a:lnTo>
                  <a:lnTo>
                    <a:pt x="101" y="208"/>
                  </a:lnTo>
                  <a:lnTo>
                    <a:pt x="101" y="206"/>
                  </a:lnTo>
                  <a:lnTo>
                    <a:pt x="101" y="204"/>
                  </a:lnTo>
                  <a:lnTo>
                    <a:pt x="99" y="204"/>
                  </a:lnTo>
                  <a:lnTo>
                    <a:pt x="99" y="202"/>
                  </a:lnTo>
                  <a:lnTo>
                    <a:pt x="99" y="200"/>
                  </a:lnTo>
                  <a:lnTo>
                    <a:pt x="97" y="200"/>
                  </a:lnTo>
                  <a:lnTo>
                    <a:pt x="97" y="198"/>
                  </a:lnTo>
                  <a:lnTo>
                    <a:pt x="99" y="198"/>
                  </a:lnTo>
                  <a:lnTo>
                    <a:pt x="97" y="196"/>
                  </a:lnTo>
                  <a:lnTo>
                    <a:pt x="95" y="194"/>
                  </a:lnTo>
                  <a:lnTo>
                    <a:pt x="95" y="192"/>
                  </a:lnTo>
                  <a:lnTo>
                    <a:pt x="91" y="192"/>
                  </a:lnTo>
                  <a:lnTo>
                    <a:pt x="89" y="192"/>
                  </a:lnTo>
                  <a:lnTo>
                    <a:pt x="89" y="190"/>
                  </a:lnTo>
                  <a:lnTo>
                    <a:pt x="91" y="188"/>
                  </a:lnTo>
                  <a:lnTo>
                    <a:pt x="93" y="190"/>
                  </a:lnTo>
                  <a:lnTo>
                    <a:pt x="95" y="190"/>
                  </a:lnTo>
                  <a:lnTo>
                    <a:pt x="97" y="190"/>
                  </a:lnTo>
                  <a:lnTo>
                    <a:pt x="101" y="186"/>
                  </a:lnTo>
                  <a:lnTo>
                    <a:pt x="101" y="185"/>
                  </a:lnTo>
                  <a:lnTo>
                    <a:pt x="99" y="183"/>
                  </a:lnTo>
                  <a:lnTo>
                    <a:pt x="97" y="181"/>
                  </a:lnTo>
                  <a:lnTo>
                    <a:pt x="95" y="181"/>
                  </a:lnTo>
                  <a:lnTo>
                    <a:pt x="95" y="179"/>
                  </a:lnTo>
                  <a:lnTo>
                    <a:pt x="97" y="179"/>
                  </a:lnTo>
                  <a:lnTo>
                    <a:pt x="95" y="179"/>
                  </a:lnTo>
                  <a:lnTo>
                    <a:pt x="93" y="179"/>
                  </a:lnTo>
                  <a:lnTo>
                    <a:pt x="93" y="181"/>
                  </a:lnTo>
                  <a:lnTo>
                    <a:pt x="91" y="183"/>
                  </a:lnTo>
                  <a:lnTo>
                    <a:pt x="89" y="183"/>
                  </a:lnTo>
                  <a:lnTo>
                    <a:pt x="87" y="183"/>
                  </a:lnTo>
                  <a:lnTo>
                    <a:pt x="85" y="183"/>
                  </a:lnTo>
                  <a:lnTo>
                    <a:pt x="83" y="183"/>
                  </a:lnTo>
                  <a:lnTo>
                    <a:pt x="83" y="185"/>
                  </a:lnTo>
                  <a:lnTo>
                    <a:pt x="81" y="185"/>
                  </a:lnTo>
                  <a:lnTo>
                    <a:pt x="83" y="185"/>
                  </a:lnTo>
                  <a:lnTo>
                    <a:pt x="83" y="183"/>
                  </a:lnTo>
                  <a:lnTo>
                    <a:pt x="85" y="183"/>
                  </a:lnTo>
                  <a:lnTo>
                    <a:pt x="83" y="185"/>
                  </a:lnTo>
                  <a:lnTo>
                    <a:pt x="81" y="185"/>
                  </a:lnTo>
                  <a:lnTo>
                    <a:pt x="79" y="185"/>
                  </a:lnTo>
                  <a:lnTo>
                    <a:pt x="77" y="185"/>
                  </a:lnTo>
                  <a:lnTo>
                    <a:pt x="77" y="186"/>
                  </a:lnTo>
                  <a:lnTo>
                    <a:pt x="74" y="188"/>
                  </a:lnTo>
                  <a:lnTo>
                    <a:pt x="72" y="188"/>
                  </a:lnTo>
                  <a:lnTo>
                    <a:pt x="72" y="190"/>
                  </a:lnTo>
                  <a:lnTo>
                    <a:pt x="72" y="192"/>
                  </a:lnTo>
                  <a:lnTo>
                    <a:pt x="70" y="194"/>
                  </a:lnTo>
                  <a:lnTo>
                    <a:pt x="68" y="194"/>
                  </a:lnTo>
                  <a:lnTo>
                    <a:pt x="68" y="192"/>
                  </a:lnTo>
                  <a:lnTo>
                    <a:pt x="68" y="190"/>
                  </a:lnTo>
                  <a:lnTo>
                    <a:pt x="66" y="188"/>
                  </a:lnTo>
                  <a:lnTo>
                    <a:pt x="62" y="186"/>
                  </a:lnTo>
                  <a:lnTo>
                    <a:pt x="60" y="186"/>
                  </a:lnTo>
                  <a:lnTo>
                    <a:pt x="60" y="188"/>
                  </a:lnTo>
                  <a:lnTo>
                    <a:pt x="62" y="190"/>
                  </a:lnTo>
                  <a:lnTo>
                    <a:pt x="64" y="190"/>
                  </a:lnTo>
                  <a:lnTo>
                    <a:pt x="62" y="192"/>
                  </a:lnTo>
                  <a:lnTo>
                    <a:pt x="60" y="192"/>
                  </a:lnTo>
                  <a:lnTo>
                    <a:pt x="60" y="190"/>
                  </a:lnTo>
                  <a:lnTo>
                    <a:pt x="58" y="188"/>
                  </a:lnTo>
                  <a:lnTo>
                    <a:pt x="56" y="188"/>
                  </a:lnTo>
                  <a:lnTo>
                    <a:pt x="54" y="188"/>
                  </a:lnTo>
                  <a:lnTo>
                    <a:pt x="52" y="188"/>
                  </a:lnTo>
                  <a:lnTo>
                    <a:pt x="50" y="188"/>
                  </a:lnTo>
                  <a:lnTo>
                    <a:pt x="48" y="188"/>
                  </a:lnTo>
                  <a:lnTo>
                    <a:pt x="46" y="188"/>
                  </a:lnTo>
                  <a:lnTo>
                    <a:pt x="44" y="188"/>
                  </a:lnTo>
                  <a:lnTo>
                    <a:pt x="42" y="188"/>
                  </a:lnTo>
                  <a:lnTo>
                    <a:pt x="41" y="188"/>
                  </a:lnTo>
                  <a:lnTo>
                    <a:pt x="39" y="190"/>
                  </a:lnTo>
                  <a:lnTo>
                    <a:pt x="39" y="188"/>
                  </a:lnTo>
                  <a:lnTo>
                    <a:pt x="35" y="188"/>
                  </a:lnTo>
                  <a:lnTo>
                    <a:pt x="33" y="190"/>
                  </a:lnTo>
                  <a:lnTo>
                    <a:pt x="35" y="190"/>
                  </a:lnTo>
                  <a:lnTo>
                    <a:pt x="37" y="190"/>
                  </a:lnTo>
                  <a:lnTo>
                    <a:pt x="35" y="190"/>
                  </a:lnTo>
                  <a:lnTo>
                    <a:pt x="35" y="192"/>
                  </a:lnTo>
                  <a:lnTo>
                    <a:pt x="33" y="192"/>
                  </a:lnTo>
                  <a:lnTo>
                    <a:pt x="31" y="190"/>
                  </a:lnTo>
                  <a:lnTo>
                    <a:pt x="29" y="190"/>
                  </a:lnTo>
                  <a:lnTo>
                    <a:pt x="27" y="190"/>
                  </a:lnTo>
                  <a:lnTo>
                    <a:pt x="25" y="190"/>
                  </a:lnTo>
                  <a:lnTo>
                    <a:pt x="23" y="188"/>
                  </a:lnTo>
                  <a:lnTo>
                    <a:pt x="19" y="188"/>
                  </a:lnTo>
                  <a:lnTo>
                    <a:pt x="15" y="188"/>
                  </a:lnTo>
                  <a:lnTo>
                    <a:pt x="13" y="188"/>
                  </a:lnTo>
                  <a:lnTo>
                    <a:pt x="11" y="186"/>
                  </a:lnTo>
                  <a:lnTo>
                    <a:pt x="9" y="186"/>
                  </a:lnTo>
                  <a:lnTo>
                    <a:pt x="9" y="185"/>
                  </a:lnTo>
                  <a:lnTo>
                    <a:pt x="9" y="183"/>
                  </a:lnTo>
                  <a:lnTo>
                    <a:pt x="9" y="181"/>
                  </a:lnTo>
                  <a:lnTo>
                    <a:pt x="11" y="181"/>
                  </a:lnTo>
                  <a:lnTo>
                    <a:pt x="9" y="179"/>
                  </a:lnTo>
                  <a:lnTo>
                    <a:pt x="8" y="179"/>
                  </a:lnTo>
                  <a:lnTo>
                    <a:pt x="6" y="177"/>
                  </a:lnTo>
                  <a:lnTo>
                    <a:pt x="6" y="175"/>
                  </a:lnTo>
                  <a:lnTo>
                    <a:pt x="4" y="175"/>
                  </a:lnTo>
                  <a:lnTo>
                    <a:pt x="2" y="175"/>
                  </a:lnTo>
                  <a:lnTo>
                    <a:pt x="2" y="173"/>
                  </a:lnTo>
                  <a:lnTo>
                    <a:pt x="2" y="171"/>
                  </a:lnTo>
                  <a:lnTo>
                    <a:pt x="4" y="169"/>
                  </a:lnTo>
                  <a:lnTo>
                    <a:pt x="4" y="171"/>
                  </a:lnTo>
                  <a:lnTo>
                    <a:pt x="2" y="171"/>
                  </a:lnTo>
                  <a:lnTo>
                    <a:pt x="2" y="173"/>
                  </a:lnTo>
                  <a:lnTo>
                    <a:pt x="4" y="173"/>
                  </a:lnTo>
                  <a:lnTo>
                    <a:pt x="4" y="175"/>
                  </a:lnTo>
                  <a:lnTo>
                    <a:pt x="6" y="175"/>
                  </a:lnTo>
                  <a:lnTo>
                    <a:pt x="8" y="173"/>
                  </a:lnTo>
                  <a:lnTo>
                    <a:pt x="9" y="173"/>
                  </a:lnTo>
                  <a:lnTo>
                    <a:pt x="9" y="171"/>
                  </a:lnTo>
                  <a:lnTo>
                    <a:pt x="11" y="169"/>
                  </a:lnTo>
                  <a:lnTo>
                    <a:pt x="13" y="171"/>
                  </a:lnTo>
                  <a:lnTo>
                    <a:pt x="15" y="171"/>
                  </a:lnTo>
                  <a:lnTo>
                    <a:pt x="13" y="169"/>
                  </a:lnTo>
                  <a:lnTo>
                    <a:pt x="8" y="167"/>
                  </a:lnTo>
                  <a:lnTo>
                    <a:pt x="4" y="167"/>
                  </a:lnTo>
                  <a:lnTo>
                    <a:pt x="2" y="167"/>
                  </a:lnTo>
                  <a:lnTo>
                    <a:pt x="4" y="167"/>
                  </a:lnTo>
                  <a:lnTo>
                    <a:pt x="6" y="167"/>
                  </a:lnTo>
                  <a:lnTo>
                    <a:pt x="4" y="167"/>
                  </a:lnTo>
                  <a:lnTo>
                    <a:pt x="2" y="167"/>
                  </a:lnTo>
                  <a:lnTo>
                    <a:pt x="0" y="167"/>
                  </a:lnTo>
                  <a:lnTo>
                    <a:pt x="0" y="161"/>
                  </a:lnTo>
                  <a:lnTo>
                    <a:pt x="0" y="153"/>
                  </a:lnTo>
                  <a:close/>
                  <a:moveTo>
                    <a:pt x="0" y="297"/>
                  </a:moveTo>
                  <a:lnTo>
                    <a:pt x="2" y="297"/>
                  </a:lnTo>
                  <a:lnTo>
                    <a:pt x="4" y="297"/>
                  </a:lnTo>
                  <a:lnTo>
                    <a:pt x="4" y="295"/>
                  </a:lnTo>
                  <a:lnTo>
                    <a:pt x="6" y="295"/>
                  </a:lnTo>
                  <a:lnTo>
                    <a:pt x="9" y="293"/>
                  </a:lnTo>
                  <a:lnTo>
                    <a:pt x="11" y="293"/>
                  </a:lnTo>
                  <a:lnTo>
                    <a:pt x="13" y="293"/>
                  </a:lnTo>
                  <a:lnTo>
                    <a:pt x="13" y="291"/>
                  </a:lnTo>
                  <a:lnTo>
                    <a:pt x="15" y="291"/>
                  </a:lnTo>
                  <a:lnTo>
                    <a:pt x="15" y="293"/>
                  </a:lnTo>
                  <a:lnTo>
                    <a:pt x="15" y="295"/>
                  </a:lnTo>
                  <a:lnTo>
                    <a:pt x="17" y="295"/>
                  </a:lnTo>
                  <a:lnTo>
                    <a:pt x="17" y="293"/>
                  </a:lnTo>
                  <a:lnTo>
                    <a:pt x="19" y="293"/>
                  </a:lnTo>
                  <a:lnTo>
                    <a:pt x="21" y="293"/>
                  </a:lnTo>
                  <a:lnTo>
                    <a:pt x="21" y="295"/>
                  </a:lnTo>
                  <a:lnTo>
                    <a:pt x="21" y="297"/>
                  </a:lnTo>
                  <a:lnTo>
                    <a:pt x="21" y="299"/>
                  </a:lnTo>
                  <a:lnTo>
                    <a:pt x="21" y="301"/>
                  </a:lnTo>
                  <a:lnTo>
                    <a:pt x="23" y="303"/>
                  </a:lnTo>
                  <a:lnTo>
                    <a:pt x="25" y="303"/>
                  </a:lnTo>
                  <a:lnTo>
                    <a:pt x="23" y="303"/>
                  </a:lnTo>
                  <a:lnTo>
                    <a:pt x="23" y="305"/>
                  </a:lnTo>
                  <a:lnTo>
                    <a:pt x="21" y="305"/>
                  </a:lnTo>
                  <a:lnTo>
                    <a:pt x="19" y="305"/>
                  </a:lnTo>
                  <a:lnTo>
                    <a:pt x="15" y="305"/>
                  </a:lnTo>
                  <a:lnTo>
                    <a:pt x="13" y="305"/>
                  </a:lnTo>
                  <a:lnTo>
                    <a:pt x="13" y="307"/>
                  </a:lnTo>
                  <a:lnTo>
                    <a:pt x="15" y="307"/>
                  </a:lnTo>
                  <a:lnTo>
                    <a:pt x="15" y="309"/>
                  </a:lnTo>
                  <a:lnTo>
                    <a:pt x="13" y="309"/>
                  </a:lnTo>
                  <a:lnTo>
                    <a:pt x="13" y="307"/>
                  </a:lnTo>
                  <a:lnTo>
                    <a:pt x="11" y="307"/>
                  </a:lnTo>
                  <a:lnTo>
                    <a:pt x="9" y="305"/>
                  </a:lnTo>
                  <a:lnTo>
                    <a:pt x="8" y="305"/>
                  </a:lnTo>
                  <a:lnTo>
                    <a:pt x="2" y="303"/>
                  </a:lnTo>
                  <a:lnTo>
                    <a:pt x="0" y="303"/>
                  </a:lnTo>
                  <a:lnTo>
                    <a:pt x="0" y="297"/>
                  </a:lnTo>
                  <a:close/>
                  <a:moveTo>
                    <a:pt x="0" y="447"/>
                  </a:moveTo>
                  <a:lnTo>
                    <a:pt x="2" y="447"/>
                  </a:lnTo>
                  <a:lnTo>
                    <a:pt x="4" y="449"/>
                  </a:lnTo>
                  <a:lnTo>
                    <a:pt x="4" y="447"/>
                  </a:lnTo>
                  <a:lnTo>
                    <a:pt x="2" y="445"/>
                  </a:lnTo>
                  <a:lnTo>
                    <a:pt x="0" y="445"/>
                  </a:lnTo>
                  <a:lnTo>
                    <a:pt x="0" y="441"/>
                  </a:lnTo>
                  <a:lnTo>
                    <a:pt x="4" y="439"/>
                  </a:lnTo>
                  <a:lnTo>
                    <a:pt x="6" y="439"/>
                  </a:lnTo>
                  <a:lnTo>
                    <a:pt x="6" y="441"/>
                  </a:lnTo>
                  <a:lnTo>
                    <a:pt x="8" y="441"/>
                  </a:lnTo>
                  <a:lnTo>
                    <a:pt x="6" y="443"/>
                  </a:lnTo>
                  <a:lnTo>
                    <a:pt x="8" y="445"/>
                  </a:lnTo>
                  <a:lnTo>
                    <a:pt x="9" y="443"/>
                  </a:lnTo>
                  <a:lnTo>
                    <a:pt x="9" y="441"/>
                  </a:lnTo>
                  <a:lnTo>
                    <a:pt x="11" y="441"/>
                  </a:lnTo>
                  <a:lnTo>
                    <a:pt x="13" y="441"/>
                  </a:lnTo>
                  <a:lnTo>
                    <a:pt x="13" y="443"/>
                  </a:lnTo>
                  <a:lnTo>
                    <a:pt x="11" y="443"/>
                  </a:lnTo>
                  <a:lnTo>
                    <a:pt x="9" y="445"/>
                  </a:lnTo>
                  <a:lnTo>
                    <a:pt x="8" y="445"/>
                  </a:lnTo>
                  <a:lnTo>
                    <a:pt x="8" y="447"/>
                  </a:lnTo>
                  <a:lnTo>
                    <a:pt x="9" y="447"/>
                  </a:lnTo>
                  <a:lnTo>
                    <a:pt x="9" y="445"/>
                  </a:lnTo>
                  <a:lnTo>
                    <a:pt x="11" y="445"/>
                  </a:lnTo>
                  <a:lnTo>
                    <a:pt x="11" y="447"/>
                  </a:lnTo>
                  <a:lnTo>
                    <a:pt x="9" y="447"/>
                  </a:lnTo>
                  <a:lnTo>
                    <a:pt x="8" y="449"/>
                  </a:lnTo>
                  <a:lnTo>
                    <a:pt x="6" y="451"/>
                  </a:lnTo>
                  <a:lnTo>
                    <a:pt x="4" y="453"/>
                  </a:lnTo>
                  <a:lnTo>
                    <a:pt x="2" y="453"/>
                  </a:lnTo>
                  <a:lnTo>
                    <a:pt x="0" y="453"/>
                  </a:lnTo>
                  <a:lnTo>
                    <a:pt x="0" y="447"/>
                  </a:lnTo>
                  <a:close/>
                  <a:moveTo>
                    <a:pt x="1157" y="540"/>
                  </a:moveTo>
                  <a:lnTo>
                    <a:pt x="1159" y="540"/>
                  </a:lnTo>
                  <a:lnTo>
                    <a:pt x="1161" y="540"/>
                  </a:lnTo>
                  <a:lnTo>
                    <a:pt x="1161" y="544"/>
                  </a:lnTo>
                  <a:lnTo>
                    <a:pt x="1161" y="546"/>
                  </a:lnTo>
                  <a:lnTo>
                    <a:pt x="1163" y="548"/>
                  </a:lnTo>
                  <a:lnTo>
                    <a:pt x="1163" y="550"/>
                  </a:lnTo>
                  <a:lnTo>
                    <a:pt x="1163" y="552"/>
                  </a:lnTo>
                  <a:lnTo>
                    <a:pt x="1165" y="554"/>
                  </a:lnTo>
                  <a:lnTo>
                    <a:pt x="1167" y="554"/>
                  </a:lnTo>
                  <a:lnTo>
                    <a:pt x="1169" y="554"/>
                  </a:lnTo>
                  <a:lnTo>
                    <a:pt x="1171" y="554"/>
                  </a:lnTo>
                  <a:lnTo>
                    <a:pt x="1173" y="554"/>
                  </a:lnTo>
                  <a:lnTo>
                    <a:pt x="1177" y="555"/>
                  </a:lnTo>
                  <a:lnTo>
                    <a:pt x="1177" y="557"/>
                  </a:lnTo>
                  <a:lnTo>
                    <a:pt x="1179" y="557"/>
                  </a:lnTo>
                  <a:lnTo>
                    <a:pt x="1183" y="555"/>
                  </a:lnTo>
                  <a:lnTo>
                    <a:pt x="1185" y="555"/>
                  </a:lnTo>
                  <a:lnTo>
                    <a:pt x="1187" y="554"/>
                  </a:lnTo>
                  <a:lnTo>
                    <a:pt x="1190" y="555"/>
                  </a:lnTo>
                  <a:lnTo>
                    <a:pt x="1194" y="555"/>
                  </a:lnTo>
                  <a:lnTo>
                    <a:pt x="1194" y="557"/>
                  </a:lnTo>
                  <a:lnTo>
                    <a:pt x="1196" y="559"/>
                  </a:lnTo>
                  <a:lnTo>
                    <a:pt x="1198" y="559"/>
                  </a:lnTo>
                  <a:lnTo>
                    <a:pt x="1200" y="561"/>
                  </a:lnTo>
                  <a:lnTo>
                    <a:pt x="1200" y="563"/>
                  </a:lnTo>
                  <a:lnTo>
                    <a:pt x="1202" y="563"/>
                  </a:lnTo>
                  <a:lnTo>
                    <a:pt x="1202" y="561"/>
                  </a:lnTo>
                  <a:lnTo>
                    <a:pt x="1204" y="559"/>
                  </a:lnTo>
                  <a:lnTo>
                    <a:pt x="1206" y="561"/>
                  </a:lnTo>
                  <a:lnTo>
                    <a:pt x="1206" y="563"/>
                  </a:lnTo>
                  <a:lnTo>
                    <a:pt x="1208" y="563"/>
                  </a:lnTo>
                  <a:lnTo>
                    <a:pt x="1210" y="563"/>
                  </a:lnTo>
                  <a:lnTo>
                    <a:pt x="1212" y="565"/>
                  </a:lnTo>
                  <a:lnTo>
                    <a:pt x="1214" y="565"/>
                  </a:lnTo>
                  <a:lnTo>
                    <a:pt x="1216" y="567"/>
                  </a:lnTo>
                  <a:lnTo>
                    <a:pt x="1216" y="565"/>
                  </a:lnTo>
                  <a:lnTo>
                    <a:pt x="1218" y="565"/>
                  </a:lnTo>
                  <a:lnTo>
                    <a:pt x="1220" y="565"/>
                  </a:lnTo>
                  <a:lnTo>
                    <a:pt x="1223" y="563"/>
                  </a:lnTo>
                  <a:lnTo>
                    <a:pt x="1225" y="563"/>
                  </a:lnTo>
                  <a:lnTo>
                    <a:pt x="1225" y="565"/>
                  </a:lnTo>
                  <a:lnTo>
                    <a:pt x="1233" y="565"/>
                  </a:lnTo>
                  <a:lnTo>
                    <a:pt x="1235" y="565"/>
                  </a:lnTo>
                  <a:lnTo>
                    <a:pt x="1237" y="565"/>
                  </a:lnTo>
                  <a:lnTo>
                    <a:pt x="1239" y="567"/>
                  </a:lnTo>
                  <a:lnTo>
                    <a:pt x="1241" y="567"/>
                  </a:lnTo>
                  <a:lnTo>
                    <a:pt x="1243" y="567"/>
                  </a:lnTo>
                  <a:lnTo>
                    <a:pt x="1245" y="567"/>
                  </a:lnTo>
                  <a:lnTo>
                    <a:pt x="1247" y="567"/>
                  </a:lnTo>
                  <a:lnTo>
                    <a:pt x="1249" y="567"/>
                  </a:lnTo>
                  <a:lnTo>
                    <a:pt x="1255" y="565"/>
                  </a:lnTo>
                  <a:lnTo>
                    <a:pt x="1258" y="561"/>
                  </a:lnTo>
                  <a:lnTo>
                    <a:pt x="1260" y="561"/>
                  </a:lnTo>
                  <a:lnTo>
                    <a:pt x="1264" y="561"/>
                  </a:lnTo>
                  <a:lnTo>
                    <a:pt x="1268" y="563"/>
                  </a:lnTo>
                  <a:lnTo>
                    <a:pt x="1280" y="569"/>
                  </a:lnTo>
                  <a:lnTo>
                    <a:pt x="1282" y="569"/>
                  </a:lnTo>
                  <a:lnTo>
                    <a:pt x="1284" y="571"/>
                  </a:lnTo>
                  <a:lnTo>
                    <a:pt x="1288" y="573"/>
                  </a:lnTo>
                  <a:lnTo>
                    <a:pt x="1293" y="575"/>
                  </a:lnTo>
                  <a:lnTo>
                    <a:pt x="1295" y="577"/>
                  </a:lnTo>
                  <a:lnTo>
                    <a:pt x="1301" y="581"/>
                  </a:lnTo>
                  <a:lnTo>
                    <a:pt x="1303" y="581"/>
                  </a:lnTo>
                  <a:lnTo>
                    <a:pt x="1305" y="581"/>
                  </a:lnTo>
                  <a:lnTo>
                    <a:pt x="1307" y="583"/>
                  </a:lnTo>
                  <a:lnTo>
                    <a:pt x="1311" y="585"/>
                  </a:lnTo>
                  <a:lnTo>
                    <a:pt x="1313" y="587"/>
                  </a:lnTo>
                  <a:lnTo>
                    <a:pt x="1321" y="589"/>
                  </a:lnTo>
                  <a:lnTo>
                    <a:pt x="1321" y="590"/>
                  </a:lnTo>
                  <a:lnTo>
                    <a:pt x="1321" y="592"/>
                  </a:lnTo>
                  <a:lnTo>
                    <a:pt x="1323" y="592"/>
                  </a:lnTo>
                  <a:lnTo>
                    <a:pt x="1323" y="594"/>
                  </a:lnTo>
                  <a:lnTo>
                    <a:pt x="1326" y="598"/>
                  </a:lnTo>
                  <a:lnTo>
                    <a:pt x="1328" y="598"/>
                  </a:lnTo>
                  <a:lnTo>
                    <a:pt x="1332" y="596"/>
                  </a:lnTo>
                  <a:lnTo>
                    <a:pt x="1332" y="598"/>
                  </a:lnTo>
                  <a:lnTo>
                    <a:pt x="1332" y="600"/>
                  </a:lnTo>
                  <a:lnTo>
                    <a:pt x="1332" y="604"/>
                  </a:lnTo>
                  <a:lnTo>
                    <a:pt x="1334" y="604"/>
                  </a:lnTo>
                  <a:lnTo>
                    <a:pt x="1336" y="606"/>
                  </a:lnTo>
                  <a:lnTo>
                    <a:pt x="1338" y="606"/>
                  </a:lnTo>
                  <a:lnTo>
                    <a:pt x="1340" y="606"/>
                  </a:lnTo>
                  <a:lnTo>
                    <a:pt x="1342" y="606"/>
                  </a:lnTo>
                  <a:lnTo>
                    <a:pt x="1344" y="608"/>
                  </a:lnTo>
                  <a:lnTo>
                    <a:pt x="1342" y="610"/>
                  </a:lnTo>
                  <a:lnTo>
                    <a:pt x="1342" y="612"/>
                  </a:lnTo>
                  <a:lnTo>
                    <a:pt x="1346" y="614"/>
                  </a:lnTo>
                  <a:lnTo>
                    <a:pt x="1350" y="616"/>
                  </a:lnTo>
                  <a:lnTo>
                    <a:pt x="1352" y="618"/>
                  </a:lnTo>
                  <a:lnTo>
                    <a:pt x="1356" y="620"/>
                  </a:lnTo>
                  <a:lnTo>
                    <a:pt x="1357" y="620"/>
                  </a:lnTo>
                  <a:lnTo>
                    <a:pt x="1357" y="622"/>
                  </a:lnTo>
                  <a:lnTo>
                    <a:pt x="1359" y="631"/>
                  </a:lnTo>
                  <a:lnTo>
                    <a:pt x="1361" y="639"/>
                  </a:lnTo>
                  <a:lnTo>
                    <a:pt x="1363" y="649"/>
                  </a:lnTo>
                  <a:lnTo>
                    <a:pt x="1365" y="656"/>
                  </a:lnTo>
                  <a:lnTo>
                    <a:pt x="1363" y="660"/>
                  </a:lnTo>
                  <a:lnTo>
                    <a:pt x="1361" y="664"/>
                  </a:lnTo>
                  <a:lnTo>
                    <a:pt x="1361" y="666"/>
                  </a:lnTo>
                  <a:lnTo>
                    <a:pt x="1359" y="666"/>
                  </a:lnTo>
                  <a:lnTo>
                    <a:pt x="1359" y="670"/>
                  </a:lnTo>
                  <a:lnTo>
                    <a:pt x="1359" y="672"/>
                  </a:lnTo>
                  <a:lnTo>
                    <a:pt x="1359" y="674"/>
                  </a:lnTo>
                  <a:lnTo>
                    <a:pt x="1357" y="676"/>
                  </a:lnTo>
                  <a:lnTo>
                    <a:pt x="1356" y="676"/>
                  </a:lnTo>
                  <a:lnTo>
                    <a:pt x="1356" y="678"/>
                  </a:lnTo>
                  <a:lnTo>
                    <a:pt x="1354" y="678"/>
                  </a:lnTo>
                  <a:lnTo>
                    <a:pt x="1354" y="680"/>
                  </a:lnTo>
                  <a:lnTo>
                    <a:pt x="1352" y="680"/>
                  </a:lnTo>
                  <a:lnTo>
                    <a:pt x="1350" y="680"/>
                  </a:lnTo>
                  <a:lnTo>
                    <a:pt x="1350" y="682"/>
                  </a:lnTo>
                  <a:lnTo>
                    <a:pt x="1348" y="682"/>
                  </a:lnTo>
                  <a:lnTo>
                    <a:pt x="1348" y="684"/>
                  </a:lnTo>
                  <a:lnTo>
                    <a:pt x="1348" y="686"/>
                  </a:lnTo>
                  <a:lnTo>
                    <a:pt x="1348" y="688"/>
                  </a:lnTo>
                  <a:lnTo>
                    <a:pt x="1350" y="688"/>
                  </a:lnTo>
                  <a:lnTo>
                    <a:pt x="1350" y="690"/>
                  </a:lnTo>
                  <a:lnTo>
                    <a:pt x="1356" y="693"/>
                  </a:lnTo>
                  <a:lnTo>
                    <a:pt x="1359" y="693"/>
                  </a:lnTo>
                  <a:lnTo>
                    <a:pt x="1363" y="691"/>
                  </a:lnTo>
                  <a:lnTo>
                    <a:pt x="1369" y="688"/>
                  </a:lnTo>
                  <a:lnTo>
                    <a:pt x="1373" y="686"/>
                  </a:lnTo>
                  <a:lnTo>
                    <a:pt x="1377" y="684"/>
                  </a:lnTo>
                  <a:lnTo>
                    <a:pt x="1379" y="682"/>
                  </a:lnTo>
                  <a:lnTo>
                    <a:pt x="1385" y="682"/>
                  </a:lnTo>
                  <a:lnTo>
                    <a:pt x="1390" y="680"/>
                  </a:lnTo>
                  <a:lnTo>
                    <a:pt x="1398" y="680"/>
                  </a:lnTo>
                  <a:lnTo>
                    <a:pt x="1402" y="676"/>
                  </a:lnTo>
                  <a:lnTo>
                    <a:pt x="1406" y="676"/>
                  </a:lnTo>
                  <a:lnTo>
                    <a:pt x="1410" y="674"/>
                  </a:lnTo>
                  <a:lnTo>
                    <a:pt x="1412" y="672"/>
                  </a:lnTo>
                  <a:lnTo>
                    <a:pt x="1414" y="672"/>
                  </a:lnTo>
                  <a:lnTo>
                    <a:pt x="1416" y="670"/>
                  </a:lnTo>
                  <a:lnTo>
                    <a:pt x="1416" y="668"/>
                  </a:lnTo>
                  <a:lnTo>
                    <a:pt x="1414" y="668"/>
                  </a:lnTo>
                  <a:lnTo>
                    <a:pt x="1414" y="666"/>
                  </a:lnTo>
                  <a:lnTo>
                    <a:pt x="1414" y="664"/>
                  </a:lnTo>
                  <a:lnTo>
                    <a:pt x="1414" y="662"/>
                  </a:lnTo>
                  <a:lnTo>
                    <a:pt x="1414" y="660"/>
                  </a:lnTo>
                  <a:lnTo>
                    <a:pt x="1412" y="658"/>
                  </a:lnTo>
                  <a:lnTo>
                    <a:pt x="1414" y="658"/>
                  </a:lnTo>
                  <a:lnTo>
                    <a:pt x="1414" y="656"/>
                  </a:lnTo>
                  <a:lnTo>
                    <a:pt x="1416" y="656"/>
                  </a:lnTo>
                  <a:lnTo>
                    <a:pt x="1420" y="655"/>
                  </a:lnTo>
                  <a:lnTo>
                    <a:pt x="1425" y="655"/>
                  </a:lnTo>
                  <a:lnTo>
                    <a:pt x="1433" y="655"/>
                  </a:lnTo>
                  <a:lnTo>
                    <a:pt x="1435" y="655"/>
                  </a:lnTo>
                  <a:lnTo>
                    <a:pt x="1437" y="655"/>
                  </a:lnTo>
                  <a:lnTo>
                    <a:pt x="1443" y="655"/>
                  </a:lnTo>
                  <a:lnTo>
                    <a:pt x="1447" y="655"/>
                  </a:lnTo>
                  <a:lnTo>
                    <a:pt x="1451" y="655"/>
                  </a:lnTo>
                  <a:lnTo>
                    <a:pt x="1453" y="653"/>
                  </a:lnTo>
                  <a:lnTo>
                    <a:pt x="1455" y="649"/>
                  </a:lnTo>
                  <a:lnTo>
                    <a:pt x="1457" y="647"/>
                  </a:lnTo>
                  <a:lnTo>
                    <a:pt x="1457" y="645"/>
                  </a:lnTo>
                  <a:lnTo>
                    <a:pt x="1462" y="641"/>
                  </a:lnTo>
                  <a:lnTo>
                    <a:pt x="1464" y="641"/>
                  </a:lnTo>
                  <a:lnTo>
                    <a:pt x="1466" y="641"/>
                  </a:lnTo>
                  <a:lnTo>
                    <a:pt x="1466" y="639"/>
                  </a:lnTo>
                  <a:lnTo>
                    <a:pt x="1468" y="637"/>
                  </a:lnTo>
                  <a:lnTo>
                    <a:pt x="1470" y="635"/>
                  </a:lnTo>
                  <a:lnTo>
                    <a:pt x="1472" y="633"/>
                  </a:lnTo>
                  <a:lnTo>
                    <a:pt x="1474" y="631"/>
                  </a:lnTo>
                  <a:lnTo>
                    <a:pt x="1476" y="629"/>
                  </a:lnTo>
                  <a:lnTo>
                    <a:pt x="1480" y="629"/>
                  </a:lnTo>
                  <a:lnTo>
                    <a:pt x="1482" y="627"/>
                  </a:lnTo>
                  <a:lnTo>
                    <a:pt x="1484" y="627"/>
                  </a:lnTo>
                  <a:lnTo>
                    <a:pt x="1492" y="627"/>
                  </a:lnTo>
                  <a:lnTo>
                    <a:pt x="1497" y="627"/>
                  </a:lnTo>
                  <a:lnTo>
                    <a:pt x="1501" y="627"/>
                  </a:lnTo>
                  <a:lnTo>
                    <a:pt x="1505" y="627"/>
                  </a:lnTo>
                  <a:lnTo>
                    <a:pt x="1513" y="627"/>
                  </a:lnTo>
                  <a:lnTo>
                    <a:pt x="1515" y="627"/>
                  </a:lnTo>
                  <a:lnTo>
                    <a:pt x="1519" y="627"/>
                  </a:lnTo>
                  <a:lnTo>
                    <a:pt x="1521" y="627"/>
                  </a:lnTo>
                  <a:lnTo>
                    <a:pt x="1523" y="627"/>
                  </a:lnTo>
                  <a:lnTo>
                    <a:pt x="1526" y="627"/>
                  </a:lnTo>
                  <a:lnTo>
                    <a:pt x="1528" y="627"/>
                  </a:lnTo>
                  <a:lnTo>
                    <a:pt x="1534" y="627"/>
                  </a:lnTo>
                  <a:lnTo>
                    <a:pt x="1536" y="627"/>
                  </a:lnTo>
                  <a:lnTo>
                    <a:pt x="1536" y="625"/>
                  </a:lnTo>
                  <a:lnTo>
                    <a:pt x="1538" y="623"/>
                  </a:lnTo>
                  <a:lnTo>
                    <a:pt x="1536" y="623"/>
                  </a:lnTo>
                  <a:lnTo>
                    <a:pt x="1538" y="622"/>
                  </a:lnTo>
                  <a:lnTo>
                    <a:pt x="1540" y="622"/>
                  </a:lnTo>
                  <a:lnTo>
                    <a:pt x="1540" y="623"/>
                  </a:lnTo>
                  <a:lnTo>
                    <a:pt x="1542" y="623"/>
                  </a:lnTo>
                  <a:lnTo>
                    <a:pt x="1542" y="622"/>
                  </a:lnTo>
                  <a:lnTo>
                    <a:pt x="1544" y="622"/>
                  </a:lnTo>
                  <a:lnTo>
                    <a:pt x="1546" y="623"/>
                  </a:lnTo>
                  <a:lnTo>
                    <a:pt x="1548" y="620"/>
                  </a:lnTo>
                  <a:lnTo>
                    <a:pt x="1548" y="618"/>
                  </a:lnTo>
                  <a:lnTo>
                    <a:pt x="1550" y="616"/>
                  </a:lnTo>
                  <a:lnTo>
                    <a:pt x="1552" y="614"/>
                  </a:lnTo>
                  <a:lnTo>
                    <a:pt x="1554" y="612"/>
                  </a:lnTo>
                  <a:lnTo>
                    <a:pt x="1556" y="610"/>
                  </a:lnTo>
                  <a:lnTo>
                    <a:pt x="1556" y="608"/>
                  </a:lnTo>
                  <a:lnTo>
                    <a:pt x="1556" y="606"/>
                  </a:lnTo>
                  <a:lnTo>
                    <a:pt x="1556" y="604"/>
                  </a:lnTo>
                  <a:lnTo>
                    <a:pt x="1556" y="602"/>
                  </a:lnTo>
                  <a:lnTo>
                    <a:pt x="1558" y="600"/>
                  </a:lnTo>
                  <a:lnTo>
                    <a:pt x="1559" y="600"/>
                  </a:lnTo>
                  <a:lnTo>
                    <a:pt x="1559" y="598"/>
                  </a:lnTo>
                  <a:lnTo>
                    <a:pt x="1559" y="596"/>
                  </a:lnTo>
                  <a:lnTo>
                    <a:pt x="1559" y="594"/>
                  </a:lnTo>
                  <a:lnTo>
                    <a:pt x="1561" y="590"/>
                  </a:lnTo>
                  <a:lnTo>
                    <a:pt x="1565" y="589"/>
                  </a:lnTo>
                  <a:lnTo>
                    <a:pt x="1565" y="587"/>
                  </a:lnTo>
                  <a:lnTo>
                    <a:pt x="1569" y="583"/>
                  </a:lnTo>
                  <a:lnTo>
                    <a:pt x="1571" y="581"/>
                  </a:lnTo>
                  <a:lnTo>
                    <a:pt x="1571" y="579"/>
                  </a:lnTo>
                  <a:lnTo>
                    <a:pt x="1573" y="579"/>
                  </a:lnTo>
                  <a:lnTo>
                    <a:pt x="1575" y="579"/>
                  </a:lnTo>
                  <a:lnTo>
                    <a:pt x="1575" y="581"/>
                  </a:lnTo>
                  <a:lnTo>
                    <a:pt x="1575" y="583"/>
                  </a:lnTo>
                  <a:lnTo>
                    <a:pt x="1577" y="583"/>
                  </a:lnTo>
                  <a:lnTo>
                    <a:pt x="1577" y="585"/>
                  </a:lnTo>
                  <a:lnTo>
                    <a:pt x="1579" y="585"/>
                  </a:lnTo>
                  <a:lnTo>
                    <a:pt x="1579" y="583"/>
                  </a:lnTo>
                  <a:lnTo>
                    <a:pt x="1583" y="583"/>
                  </a:lnTo>
                  <a:lnTo>
                    <a:pt x="1587" y="581"/>
                  </a:lnTo>
                  <a:lnTo>
                    <a:pt x="1589" y="581"/>
                  </a:lnTo>
                  <a:lnTo>
                    <a:pt x="1593" y="585"/>
                  </a:lnTo>
                  <a:lnTo>
                    <a:pt x="1594" y="587"/>
                  </a:lnTo>
                  <a:lnTo>
                    <a:pt x="1594" y="590"/>
                  </a:lnTo>
                  <a:lnTo>
                    <a:pt x="1594" y="592"/>
                  </a:lnTo>
                  <a:lnTo>
                    <a:pt x="1596" y="602"/>
                  </a:lnTo>
                  <a:lnTo>
                    <a:pt x="1596" y="610"/>
                  </a:lnTo>
                  <a:lnTo>
                    <a:pt x="1594" y="610"/>
                  </a:lnTo>
                  <a:lnTo>
                    <a:pt x="1594" y="612"/>
                  </a:lnTo>
                  <a:lnTo>
                    <a:pt x="1594" y="614"/>
                  </a:lnTo>
                  <a:lnTo>
                    <a:pt x="1598" y="616"/>
                  </a:lnTo>
                  <a:lnTo>
                    <a:pt x="1600" y="616"/>
                  </a:lnTo>
                  <a:lnTo>
                    <a:pt x="1602" y="616"/>
                  </a:lnTo>
                  <a:lnTo>
                    <a:pt x="1600" y="618"/>
                  </a:lnTo>
                  <a:lnTo>
                    <a:pt x="1600" y="622"/>
                  </a:lnTo>
                  <a:lnTo>
                    <a:pt x="1600" y="623"/>
                  </a:lnTo>
                  <a:lnTo>
                    <a:pt x="1602" y="623"/>
                  </a:lnTo>
                  <a:lnTo>
                    <a:pt x="1602" y="625"/>
                  </a:lnTo>
                  <a:lnTo>
                    <a:pt x="1604" y="625"/>
                  </a:lnTo>
                  <a:lnTo>
                    <a:pt x="1604" y="623"/>
                  </a:lnTo>
                  <a:lnTo>
                    <a:pt x="1604" y="625"/>
                  </a:lnTo>
                  <a:lnTo>
                    <a:pt x="1606" y="625"/>
                  </a:lnTo>
                  <a:lnTo>
                    <a:pt x="1608" y="629"/>
                  </a:lnTo>
                  <a:lnTo>
                    <a:pt x="1606" y="629"/>
                  </a:lnTo>
                  <a:lnTo>
                    <a:pt x="1604" y="629"/>
                  </a:lnTo>
                  <a:lnTo>
                    <a:pt x="1606" y="631"/>
                  </a:lnTo>
                  <a:lnTo>
                    <a:pt x="1606" y="629"/>
                  </a:lnTo>
                  <a:lnTo>
                    <a:pt x="1608" y="631"/>
                  </a:lnTo>
                  <a:lnTo>
                    <a:pt x="1604" y="635"/>
                  </a:lnTo>
                  <a:lnTo>
                    <a:pt x="1602" y="635"/>
                  </a:lnTo>
                  <a:lnTo>
                    <a:pt x="1600" y="635"/>
                  </a:lnTo>
                  <a:lnTo>
                    <a:pt x="1598" y="635"/>
                  </a:lnTo>
                  <a:lnTo>
                    <a:pt x="1598" y="637"/>
                  </a:lnTo>
                  <a:lnTo>
                    <a:pt x="1596" y="637"/>
                  </a:lnTo>
                  <a:lnTo>
                    <a:pt x="1594" y="639"/>
                  </a:lnTo>
                  <a:lnTo>
                    <a:pt x="1593" y="639"/>
                  </a:lnTo>
                  <a:lnTo>
                    <a:pt x="1593" y="641"/>
                  </a:lnTo>
                  <a:lnTo>
                    <a:pt x="1591" y="641"/>
                  </a:lnTo>
                  <a:lnTo>
                    <a:pt x="1591" y="639"/>
                  </a:lnTo>
                  <a:lnTo>
                    <a:pt x="1587" y="639"/>
                  </a:lnTo>
                  <a:lnTo>
                    <a:pt x="1585" y="639"/>
                  </a:lnTo>
                  <a:lnTo>
                    <a:pt x="1583" y="639"/>
                  </a:lnTo>
                  <a:lnTo>
                    <a:pt x="1583" y="641"/>
                  </a:lnTo>
                  <a:lnTo>
                    <a:pt x="1579" y="641"/>
                  </a:lnTo>
                  <a:lnTo>
                    <a:pt x="1579" y="639"/>
                  </a:lnTo>
                  <a:lnTo>
                    <a:pt x="1579" y="637"/>
                  </a:lnTo>
                  <a:lnTo>
                    <a:pt x="1581" y="637"/>
                  </a:lnTo>
                  <a:lnTo>
                    <a:pt x="1579" y="637"/>
                  </a:lnTo>
                  <a:lnTo>
                    <a:pt x="1579" y="639"/>
                  </a:lnTo>
                  <a:lnTo>
                    <a:pt x="1577" y="639"/>
                  </a:lnTo>
                  <a:lnTo>
                    <a:pt x="1575" y="643"/>
                  </a:lnTo>
                  <a:lnTo>
                    <a:pt x="1575" y="645"/>
                  </a:lnTo>
                  <a:lnTo>
                    <a:pt x="1575" y="647"/>
                  </a:lnTo>
                  <a:lnTo>
                    <a:pt x="1573" y="649"/>
                  </a:lnTo>
                  <a:lnTo>
                    <a:pt x="1571" y="649"/>
                  </a:lnTo>
                  <a:lnTo>
                    <a:pt x="1569" y="647"/>
                  </a:lnTo>
                  <a:lnTo>
                    <a:pt x="1569" y="649"/>
                  </a:lnTo>
                  <a:lnTo>
                    <a:pt x="1567" y="651"/>
                  </a:lnTo>
                  <a:lnTo>
                    <a:pt x="1567" y="649"/>
                  </a:lnTo>
                  <a:lnTo>
                    <a:pt x="1567" y="647"/>
                  </a:lnTo>
                  <a:lnTo>
                    <a:pt x="1567" y="649"/>
                  </a:lnTo>
                  <a:lnTo>
                    <a:pt x="1567" y="651"/>
                  </a:lnTo>
                  <a:lnTo>
                    <a:pt x="1565" y="651"/>
                  </a:lnTo>
                  <a:lnTo>
                    <a:pt x="1565" y="649"/>
                  </a:lnTo>
                  <a:lnTo>
                    <a:pt x="1565" y="647"/>
                  </a:lnTo>
                  <a:lnTo>
                    <a:pt x="1565" y="649"/>
                  </a:lnTo>
                  <a:lnTo>
                    <a:pt x="1563" y="651"/>
                  </a:lnTo>
                  <a:lnTo>
                    <a:pt x="1565" y="651"/>
                  </a:lnTo>
                  <a:lnTo>
                    <a:pt x="1563" y="653"/>
                  </a:lnTo>
                  <a:lnTo>
                    <a:pt x="1563" y="651"/>
                  </a:lnTo>
                  <a:lnTo>
                    <a:pt x="1563" y="649"/>
                  </a:lnTo>
                  <a:lnTo>
                    <a:pt x="1563" y="647"/>
                  </a:lnTo>
                  <a:lnTo>
                    <a:pt x="1561" y="649"/>
                  </a:lnTo>
                  <a:lnTo>
                    <a:pt x="1563" y="649"/>
                  </a:lnTo>
                  <a:lnTo>
                    <a:pt x="1563" y="651"/>
                  </a:lnTo>
                  <a:lnTo>
                    <a:pt x="1563" y="653"/>
                  </a:lnTo>
                  <a:lnTo>
                    <a:pt x="1561" y="653"/>
                  </a:lnTo>
                  <a:lnTo>
                    <a:pt x="1561" y="651"/>
                  </a:lnTo>
                  <a:lnTo>
                    <a:pt x="1559" y="651"/>
                  </a:lnTo>
                  <a:lnTo>
                    <a:pt x="1558" y="651"/>
                  </a:lnTo>
                  <a:lnTo>
                    <a:pt x="1558" y="653"/>
                  </a:lnTo>
                  <a:lnTo>
                    <a:pt x="1556" y="653"/>
                  </a:lnTo>
                  <a:lnTo>
                    <a:pt x="1556" y="655"/>
                  </a:lnTo>
                  <a:lnTo>
                    <a:pt x="1558" y="655"/>
                  </a:lnTo>
                  <a:lnTo>
                    <a:pt x="1558" y="656"/>
                  </a:lnTo>
                  <a:lnTo>
                    <a:pt x="1556" y="656"/>
                  </a:lnTo>
                  <a:lnTo>
                    <a:pt x="1554" y="658"/>
                  </a:lnTo>
                  <a:lnTo>
                    <a:pt x="1554" y="660"/>
                  </a:lnTo>
                  <a:lnTo>
                    <a:pt x="1552" y="660"/>
                  </a:lnTo>
                  <a:lnTo>
                    <a:pt x="1550" y="662"/>
                  </a:lnTo>
                  <a:lnTo>
                    <a:pt x="1550" y="664"/>
                  </a:lnTo>
                  <a:lnTo>
                    <a:pt x="1550" y="666"/>
                  </a:lnTo>
                  <a:lnTo>
                    <a:pt x="1548" y="666"/>
                  </a:lnTo>
                  <a:lnTo>
                    <a:pt x="1548" y="664"/>
                  </a:lnTo>
                  <a:lnTo>
                    <a:pt x="1548" y="666"/>
                  </a:lnTo>
                  <a:lnTo>
                    <a:pt x="1548" y="668"/>
                  </a:lnTo>
                  <a:lnTo>
                    <a:pt x="1546" y="670"/>
                  </a:lnTo>
                  <a:lnTo>
                    <a:pt x="1546" y="672"/>
                  </a:lnTo>
                  <a:lnTo>
                    <a:pt x="1548" y="674"/>
                  </a:lnTo>
                  <a:lnTo>
                    <a:pt x="1550" y="674"/>
                  </a:lnTo>
                  <a:lnTo>
                    <a:pt x="1550" y="676"/>
                  </a:lnTo>
                  <a:lnTo>
                    <a:pt x="1548" y="676"/>
                  </a:lnTo>
                  <a:lnTo>
                    <a:pt x="1546" y="676"/>
                  </a:lnTo>
                  <a:lnTo>
                    <a:pt x="1546" y="678"/>
                  </a:lnTo>
                  <a:lnTo>
                    <a:pt x="1544" y="680"/>
                  </a:lnTo>
                  <a:lnTo>
                    <a:pt x="1544" y="682"/>
                  </a:lnTo>
                  <a:lnTo>
                    <a:pt x="1546" y="682"/>
                  </a:lnTo>
                  <a:lnTo>
                    <a:pt x="1548" y="682"/>
                  </a:lnTo>
                  <a:lnTo>
                    <a:pt x="1550" y="686"/>
                  </a:lnTo>
                  <a:lnTo>
                    <a:pt x="1550" y="688"/>
                  </a:lnTo>
                  <a:lnTo>
                    <a:pt x="1552" y="688"/>
                  </a:lnTo>
                  <a:lnTo>
                    <a:pt x="1552" y="690"/>
                  </a:lnTo>
                  <a:lnTo>
                    <a:pt x="1552" y="691"/>
                  </a:lnTo>
                  <a:lnTo>
                    <a:pt x="1554" y="691"/>
                  </a:lnTo>
                  <a:lnTo>
                    <a:pt x="1556" y="693"/>
                  </a:lnTo>
                  <a:lnTo>
                    <a:pt x="1556" y="691"/>
                  </a:lnTo>
                  <a:lnTo>
                    <a:pt x="1558" y="691"/>
                  </a:lnTo>
                  <a:lnTo>
                    <a:pt x="1559" y="691"/>
                  </a:lnTo>
                  <a:lnTo>
                    <a:pt x="1559" y="690"/>
                  </a:lnTo>
                  <a:lnTo>
                    <a:pt x="1559" y="688"/>
                  </a:lnTo>
                  <a:lnTo>
                    <a:pt x="1558" y="686"/>
                  </a:lnTo>
                  <a:lnTo>
                    <a:pt x="1556" y="686"/>
                  </a:lnTo>
                  <a:lnTo>
                    <a:pt x="1558" y="686"/>
                  </a:lnTo>
                  <a:lnTo>
                    <a:pt x="1559" y="686"/>
                  </a:lnTo>
                  <a:lnTo>
                    <a:pt x="1559" y="688"/>
                  </a:lnTo>
                  <a:lnTo>
                    <a:pt x="1561" y="690"/>
                  </a:lnTo>
                  <a:lnTo>
                    <a:pt x="1561" y="691"/>
                  </a:lnTo>
                  <a:lnTo>
                    <a:pt x="1561" y="693"/>
                  </a:lnTo>
                  <a:lnTo>
                    <a:pt x="1559" y="693"/>
                  </a:lnTo>
                  <a:lnTo>
                    <a:pt x="1558" y="693"/>
                  </a:lnTo>
                  <a:lnTo>
                    <a:pt x="1556" y="693"/>
                  </a:lnTo>
                  <a:lnTo>
                    <a:pt x="1554" y="693"/>
                  </a:lnTo>
                  <a:lnTo>
                    <a:pt x="1554" y="695"/>
                  </a:lnTo>
                  <a:lnTo>
                    <a:pt x="1552" y="695"/>
                  </a:lnTo>
                  <a:lnTo>
                    <a:pt x="1550" y="695"/>
                  </a:lnTo>
                  <a:lnTo>
                    <a:pt x="1550" y="693"/>
                  </a:lnTo>
                  <a:lnTo>
                    <a:pt x="1548" y="691"/>
                  </a:lnTo>
                  <a:lnTo>
                    <a:pt x="1546" y="693"/>
                  </a:lnTo>
                  <a:lnTo>
                    <a:pt x="1544" y="695"/>
                  </a:lnTo>
                  <a:lnTo>
                    <a:pt x="1542" y="695"/>
                  </a:lnTo>
                  <a:lnTo>
                    <a:pt x="1542" y="697"/>
                  </a:lnTo>
                  <a:lnTo>
                    <a:pt x="1540" y="697"/>
                  </a:lnTo>
                  <a:lnTo>
                    <a:pt x="1540" y="695"/>
                  </a:lnTo>
                  <a:lnTo>
                    <a:pt x="1540" y="693"/>
                  </a:lnTo>
                  <a:lnTo>
                    <a:pt x="1542" y="691"/>
                  </a:lnTo>
                  <a:lnTo>
                    <a:pt x="1540" y="691"/>
                  </a:lnTo>
                  <a:lnTo>
                    <a:pt x="1540" y="693"/>
                  </a:lnTo>
                  <a:lnTo>
                    <a:pt x="1538" y="693"/>
                  </a:lnTo>
                  <a:lnTo>
                    <a:pt x="1538" y="691"/>
                  </a:lnTo>
                  <a:lnTo>
                    <a:pt x="1536" y="695"/>
                  </a:lnTo>
                  <a:lnTo>
                    <a:pt x="1536" y="697"/>
                  </a:lnTo>
                  <a:lnTo>
                    <a:pt x="1536" y="699"/>
                  </a:lnTo>
                  <a:lnTo>
                    <a:pt x="1534" y="699"/>
                  </a:lnTo>
                  <a:lnTo>
                    <a:pt x="1532" y="699"/>
                  </a:lnTo>
                  <a:lnTo>
                    <a:pt x="1530" y="699"/>
                  </a:lnTo>
                  <a:lnTo>
                    <a:pt x="1528" y="699"/>
                  </a:lnTo>
                  <a:lnTo>
                    <a:pt x="1525" y="699"/>
                  </a:lnTo>
                  <a:lnTo>
                    <a:pt x="1523" y="701"/>
                  </a:lnTo>
                  <a:lnTo>
                    <a:pt x="1521" y="701"/>
                  </a:lnTo>
                  <a:lnTo>
                    <a:pt x="1519" y="701"/>
                  </a:lnTo>
                  <a:lnTo>
                    <a:pt x="1517" y="701"/>
                  </a:lnTo>
                  <a:lnTo>
                    <a:pt x="1515" y="701"/>
                  </a:lnTo>
                  <a:lnTo>
                    <a:pt x="1513" y="701"/>
                  </a:lnTo>
                  <a:lnTo>
                    <a:pt x="1511" y="701"/>
                  </a:lnTo>
                  <a:lnTo>
                    <a:pt x="1509" y="703"/>
                  </a:lnTo>
                  <a:lnTo>
                    <a:pt x="1507" y="703"/>
                  </a:lnTo>
                  <a:lnTo>
                    <a:pt x="1505" y="705"/>
                  </a:lnTo>
                  <a:lnTo>
                    <a:pt x="1503" y="705"/>
                  </a:lnTo>
                  <a:lnTo>
                    <a:pt x="1501" y="705"/>
                  </a:lnTo>
                  <a:lnTo>
                    <a:pt x="1501" y="707"/>
                  </a:lnTo>
                  <a:lnTo>
                    <a:pt x="1499" y="707"/>
                  </a:lnTo>
                  <a:lnTo>
                    <a:pt x="1499" y="709"/>
                  </a:lnTo>
                  <a:lnTo>
                    <a:pt x="1497" y="709"/>
                  </a:lnTo>
                  <a:lnTo>
                    <a:pt x="1497" y="707"/>
                  </a:lnTo>
                  <a:lnTo>
                    <a:pt x="1497" y="705"/>
                  </a:lnTo>
                  <a:lnTo>
                    <a:pt x="1497" y="703"/>
                  </a:lnTo>
                  <a:lnTo>
                    <a:pt x="1495" y="701"/>
                  </a:lnTo>
                  <a:lnTo>
                    <a:pt x="1497" y="703"/>
                  </a:lnTo>
                  <a:lnTo>
                    <a:pt x="1497" y="707"/>
                  </a:lnTo>
                  <a:lnTo>
                    <a:pt x="1495" y="711"/>
                  </a:lnTo>
                  <a:lnTo>
                    <a:pt x="1493" y="713"/>
                  </a:lnTo>
                  <a:lnTo>
                    <a:pt x="1493" y="711"/>
                  </a:lnTo>
                  <a:lnTo>
                    <a:pt x="1492" y="713"/>
                  </a:lnTo>
                  <a:lnTo>
                    <a:pt x="1492" y="715"/>
                  </a:lnTo>
                  <a:lnTo>
                    <a:pt x="1492" y="717"/>
                  </a:lnTo>
                  <a:lnTo>
                    <a:pt x="1493" y="717"/>
                  </a:lnTo>
                  <a:lnTo>
                    <a:pt x="1495" y="717"/>
                  </a:lnTo>
                  <a:lnTo>
                    <a:pt x="1495" y="719"/>
                  </a:lnTo>
                  <a:lnTo>
                    <a:pt x="1495" y="724"/>
                  </a:lnTo>
                  <a:lnTo>
                    <a:pt x="1493" y="728"/>
                  </a:lnTo>
                  <a:lnTo>
                    <a:pt x="1493" y="726"/>
                  </a:lnTo>
                  <a:lnTo>
                    <a:pt x="1495" y="726"/>
                  </a:lnTo>
                  <a:lnTo>
                    <a:pt x="1495" y="724"/>
                  </a:lnTo>
                  <a:lnTo>
                    <a:pt x="1493" y="724"/>
                  </a:lnTo>
                  <a:lnTo>
                    <a:pt x="1493" y="726"/>
                  </a:lnTo>
                  <a:lnTo>
                    <a:pt x="1493" y="728"/>
                  </a:lnTo>
                  <a:lnTo>
                    <a:pt x="1493" y="730"/>
                  </a:lnTo>
                  <a:lnTo>
                    <a:pt x="1493" y="732"/>
                  </a:lnTo>
                  <a:lnTo>
                    <a:pt x="1492" y="732"/>
                  </a:lnTo>
                  <a:lnTo>
                    <a:pt x="1490" y="734"/>
                  </a:lnTo>
                  <a:lnTo>
                    <a:pt x="1490" y="736"/>
                  </a:lnTo>
                  <a:lnTo>
                    <a:pt x="1488" y="736"/>
                  </a:lnTo>
                  <a:lnTo>
                    <a:pt x="1490" y="736"/>
                  </a:lnTo>
                  <a:lnTo>
                    <a:pt x="1490" y="738"/>
                  </a:lnTo>
                  <a:lnTo>
                    <a:pt x="1488" y="738"/>
                  </a:lnTo>
                  <a:lnTo>
                    <a:pt x="1486" y="738"/>
                  </a:lnTo>
                  <a:lnTo>
                    <a:pt x="1486" y="740"/>
                  </a:lnTo>
                  <a:lnTo>
                    <a:pt x="1484" y="742"/>
                  </a:lnTo>
                  <a:lnTo>
                    <a:pt x="1484" y="744"/>
                  </a:lnTo>
                  <a:lnTo>
                    <a:pt x="1482" y="744"/>
                  </a:lnTo>
                  <a:lnTo>
                    <a:pt x="1482" y="746"/>
                  </a:lnTo>
                  <a:lnTo>
                    <a:pt x="1480" y="746"/>
                  </a:lnTo>
                  <a:lnTo>
                    <a:pt x="1480" y="744"/>
                  </a:lnTo>
                  <a:lnTo>
                    <a:pt x="1482" y="742"/>
                  </a:lnTo>
                  <a:lnTo>
                    <a:pt x="1482" y="740"/>
                  </a:lnTo>
                  <a:lnTo>
                    <a:pt x="1480" y="740"/>
                  </a:lnTo>
                  <a:lnTo>
                    <a:pt x="1478" y="740"/>
                  </a:lnTo>
                  <a:lnTo>
                    <a:pt x="1476" y="740"/>
                  </a:lnTo>
                  <a:lnTo>
                    <a:pt x="1474" y="738"/>
                  </a:lnTo>
                  <a:lnTo>
                    <a:pt x="1472" y="736"/>
                  </a:lnTo>
                  <a:lnTo>
                    <a:pt x="1470" y="736"/>
                  </a:lnTo>
                  <a:lnTo>
                    <a:pt x="1470" y="734"/>
                  </a:lnTo>
                  <a:lnTo>
                    <a:pt x="1470" y="732"/>
                  </a:lnTo>
                  <a:lnTo>
                    <a:pt x="1472" y="730"/>
                  </a:lnTo>
                  <a:lnTo>
                    <a:pt x="1472" y="728"/>
                  </a:lnTo>
                  <a:lnTo>
                    <a:pt x="1474" y="728"/>
                  </a:lnTo>
                  <a:lnTo>
                    <a:pt x="1476" y="728"/>
                  </a:lnTo>
                  <a:lnTo>
                    <a:pt x="1478" y="728"/>
                  </a:lnTo>
                  <a:lnTo>
                    <a:pt x="1478" y="726"/>
                  </a:lnTo>
                  <a:lnTo>
                    <a:pt x="1480" y="724"/>
                  </a:lnTo>
                  <a:lnTo>
                    <a:pt x="1478" y="724"/>
                  </a:lnTo>
                  <a:lnTo>
                    <a:pt x="1478" y="726"/>
                  </a:lnTo>
                  <a:lnTo>
                    <a:pt x="1476" y="726"/>
                  </a:lnTo>
                  <a:lnTo>
                    <a:pt x="1476" y="728"/>
                  </a:lnTo>
                  <a:lnTo>
                    <a:pt x="1474" y="728"/>
                  </a:lnTo>
                  <a:lnTo>
                    <a:pt x="1472" y="728"/>
                  </a:lnTo>
                  <a:lnTo>
                    <a:pt x="1470" y="732"/>
                  </a:lnTo>
                  <a:lnTo>
                    <a:pt x="1470" y="736"/>
                  </a:lnTo>
                  <a:lnTo>
                    <a:pt x="1472" y="738"/>
                  </a:lnTo>
                  <a:lnTo>
                    <a:pt x="1474" y="740"/>
                  </a:lnTo>
                  <a:lnTo>
                    <a:pt x="1472" y="740"/>
                  </a:lnTo>
                  <a:lnTo>
                    <a:pt x="1474" y="742"/>
                  </a:lnTo>
                  <a:lnTo>
                    <a:pt x="1474" y="746"/>
                  </a:lnTo>
                  <a:lnTo>
                    <a:pt x="1476" y="748"/>
                  </a:lnTo>
                  <a:lnTo>
                    <a:pt x="1478" y="750"/>
                  </a:lnTo>
                  <a:lnTo>
                    <a:pt x="1476" y="752"/>
                  </a:lnTo>
                  <a:lnTo>
                    <a:pt x="1478" y="752"/>
                  </a:lnTo>
                  <a:lnTo>
                    <a:pt x="1478" y="754"/>
                  </a:lnTo>
                  <a:lnTo>
                    <a:pt x="1478" y="756"/>
                  </a:lnTo>
                  <a:lnTo>
                    <a:pt x="1478" y="754"/>
                  </a:lnTo>
                  <a:lnTo>
                    <a:pt x="1478" y="756"/>
                  </a:lnTo>
                  <a:lnTo>
                    <a:pt x="1476" y="757"/>
                  </a:lnTo>
                  <a:lnTo>
                    <a:pt x="1474" y="761"/>
                  </a:lnTo>
                  <a:lnTo>
                    <a:pt x="1472" y="763"/>
                  </a:lnTo>
                  <a:lnTo>
                    <a:pt x="1472" y="765"/>
                  </a:lnTo>
                  <a:lnTo>
                    <a:pt x="1472" y="767"/>
                  </a:lnTo>
                  <a:lnTo>
                    <a:pt x="1470" y="769"/>
                  </a:lnTo>
                  <a:lnTo>
                    <a:pt x="1470" y="771"/>
                  </a:lnTo>
                  <a:lnTo>
                    <a:pt x="1468" y="771"/>
                  </a:lnTo>
                  <a:lnTo>
                    <a:pt x="1466" y="773"/>
                  </a:lnTo>
                  <a:lnTo>
                    <a:pt x="1466" y="775"/>
                  </a:lnTo>
                  <a:lnTo>
                    <a:pt x="1466" y="777"/>
                  </a:lnTo>
                  <a:lnTo>
                    <a:pt x="1464" y="779"/>
                  </a:lnTo>
                  <a:lnTo>
                    <a:pt x="1462" y="777"/>
                  </a:lnTo>
                  <a:lnTo>
                    <a:pt x="1462" y="775"/>
                  </a:lnTo>
                  <a:lnTo>
                    <a:pt x="1464" y="771"/>
                  </a:lnTo>
                  <a:lnTo>
                    <a:pt x="1464" y="769"/>
                  </a:lnTo>
                  <a:lnTo>
                    <a:pt x="1466" y="769"/>
                  </a:lnTo>
                  <a:lnTo>
                    <a:pt x="1466" y="767"/>
                  </a:lnTo>
                  <a:lnTo>
                    <a:pt x="1468" y="767"/>
                  </a:lnTo>
                  <a:lnTo>
                    <a:pt x="1468" y="765"/>
                  </a:lnTo>
                  <a:lnTo>
                    <a:pt x="1468" y="763"/>
                  </a:lnTo>
                  <a:lnTo>
                    <a:pt x="1466" y="763"/>
                  </a:lnTo>
                  <a:lnTo>
                    <a:pt x="1464" y="763"/>
                  </a:lnTo>
                  <a:lnTo>
                    <a:pt x="1466" y="761"/>
                  </a:lnTo>
                  <a:lnTo>
                    <a:pt x="1464" y="759"/>
                  </a:lnTo>
                  <a:lnTo>
                    <a:pt x="1464" y="757"/>
                  </a:lnTo>
                  <a:lnTo>
                    <a:pt x="1466" y="756"/>
                  </a:lnTo>
                  <a:lnTo>
                    <a:pt x="1462" y="757"/>
                  </a:lnTo>
                  <a:lnTo>
                    <a:pt x="1460" y="756"/>
                  </a:lnTo>
                  <a:lnTo>
                    <a:pt x="1458" y="756"/>
                  </a:lnTo>
                  <a:lnTo>
                    <a:pt x="1458" y="754"/>
                  </a:lnTo>
                  <a:lnTo>
                    <a:pt x="1460" y="754"/>
                  </a:lnTo>
                  <a:lnTo>
                    <a:pt x="1460" y="752"/>
                  </a:lnTo>
                  <a:lnTo>
                    <a:pt x="1458" y="752"/>
                  </a:lnTo>
                  <a:lnTo>
                    <a:pt x="1460" y="752"/>
                  </a:lnTo>
                  <a:lnTo>
                    <a:pt x="1462" y="752"/>
                  </a:lnTo>
                  <a:lnTo>
                    <a:pt x="1464" y="752"/>
                  </a:lnTo>
                  <a:lnTo>
                    <a:pt x="1464" y="750"/>
                  </a:lnTo>
                  <a:lnTo>
                    <a:pt x="1464" y="752"/>
                  </a:lnTo>
                  <a:lnTo>
                    <a:pt x="1462" y="752"/>
                  </a:lnTo>
                  <a:lnTo>
                    <a:pt x="1460" y="750"/>
                  </a:lnTo>
                  <a:lnTo>
                    <a:pt x="1458" y="750"/>
                  </a:lnTo>
                  <a:lnTo>
                    <a:pt x="1458" y="748"/>
                  </a:lnTo>
                  <a:lnTo>
                    <a:pt x="1460" y="748"/>
                  </a:lnTo>
                  <a:lnTo>
                    <a:pt x="1462" y="748"/>
                  </a:lnTo>
                  <a:lnTo>
                    <a:pt x="1460" y="746"/>
                  </a:lnTo>
                  <a:lnTo>
                    <a:pt x="1460" y="744"/>
                  </a:lnTo>
                  <a:lnTo>
                    <a:pt x="1458" y="746"/>
                  </a:lnTo>
                  <a:lnTo>
                    <a:pt x="1458" y="744"/>
                  </a:lnTo>
                  <a:lnTo>
                    <a:pt x="1460" y="744"/>
                  </a:lnTo>
                  <a:lnTo>
                    <a:pt x="1462" y="742"/>
                  </a:lnTo>
                  <a:lnTo>
                    <a:pt x="1460" y="742"/>
                  </a:lnTo>
                  <a:lnTo>
                    <a:pt x="1458" y="742"/>
                  </a:lnTo>
                  <a:lnTo>
                    <a:pt x="1460" y="738"/>
                  </a:lnTo>
                  <a:lnTo>
                    <a:pt x="1462" y="738"/>
                  </a:lnTo>
                  <a:lnTo>
                    <a:pt x="1464" y="736"/>
                  </a:lnTo>
                  <a:lnTo>
                    <a:pt x="1466" y="734"/>
                  </a:lnTo>
                  <a:lnTo>
                    <a:pt x="1466" y="732"/>
                  </a:lnTo>
                  <a:lnTo>
                    <a:pt x="1464" y="732"/>
                  </a:lnTo>
                  <a:lnTo>
                    <a:pt x="1462" y="734"/>
                  </a:lnTo>
                  <a:lnTo>
                    <a:pt x="1462" y="736"/>
                  </a:lnTo>
                  <a:lnTo>
                    <a:pt x="1460" y="736"/>
                  </a:lnTo>
                  <a:lnTo>
                    <a:pt x="1458" y="736"/>
                  </a:lnTo>
                  <a:lnTo>
                    <a:pt x="1457" y="738"/>
                  </a:lnTo>
                  <a:lnTo>
                    <a:pt x="1457" y="740"/>
                  </a:lnTo>
                  <a:lnTo>
                    <a:pt x="1455" y="740"/>
                  </a:lnTo>
                  <a:lnTo>
                    <a:pt x="1455" y="738"/>
                  </a:lnTo>
                  <a:lnTo>
                    <a:pt x="1453" y="740"/>
                  </a:lnTo>
                  <a:lnTo>
                    <a:pt x="1455" y="740"/>
                  </a:lnTo>
                  <a:lnTo>
                    <a:pt x="1457" y="740"/>
                  </a:lnTo>
                  <a:lnTo>
                    <a:pt x="1457" y="742"/>
                  </a:lnTo>
                  <a:lnTo>
                    <a:pt x="1457" y="744"/>
                  </a:lnTo>
                  <a:lnTo>
                    <a:pt x="1457" y="746"/>
                  </a:lnTo>
                  <a:lnTo>
                    <a:pt x="1455" y="746"/>
                  </a:lnTo>
                  <a:lnTo>
                    <a:pt x="1455" y="750"/>
                  </a:lnTo>
                  <a:lnTo>
                    <a:pt x="1455" y="752"/>
                  </a:lnTo>
                  <a:lnTo>
                    <a:pt x="1455" y="754"/>
                  </a:lnTo>
                  <a:lnTo>
                    <a:pt x="1457" y="754"/>
                  </a:lnTo>
                  <a:lnTo>
                    <a:pt x="1457" y="756"/>
                  </a:lnTo>
                  <a:lnTo>
                    <a:pt x="1455" y="756"/>
                  </a:lnTo>
                  <a:lnTo>
                    <a:pt x="1453" y="754"/>
                  </a:lnTo>
                  <a:lnTo>
                    <a:pt x="1453" y="752"/>
                  </a:lnTo>
                  <a:lnTo>
                    <a:pt x="1453" y="750"/>
                  </a:lnTo>
                  <a:lnTo>
                    <a:pt x="1453" y="754"/>
                  </a:lnTo>
                  <a:lnTo>
                    <a:pt x="1455" y="756"/>
                  </a:lnTo>
                  <a:lnTo>
                    <a:pt x="1457" y="757"/>
                  </a:lnTo>
                  <a:lnTo>
                    <a:pt x="1457" y="759"/>
                  </a:lnTo>
                  <a:lnTo>
                    <a:pt x="1458" y="759"/>
                  </a:lnTo>
                  <a:lnTo>
                    <a:pt x="1458" y="761"/>
                  </a:lnTo>
                  <a:lnTo>
                    <a:pt x="1455" y="759"/>
                  </a:lnTo>
                  <a:lnTo>
                    <a:pt x="1453" y="757"/>
                  </a:lnTo>
                  <a:lnTo>
                    <a:pt x="1451" y="757"/>
                  </a:lnTo>
                  <a:lnTo>
                    <a:pt x="1449" y="757"/>
                  </a:lnTo>
                  <a:lnTo>
                    <a:pt x="1447" y="756"/>
                  </a:lnTo>
                  <a:lnTo>
                    <a:pt x="1447" y="754"/>
                  </a:lnTo>
                  <a:lnTo>
                    <a:pt x="1447" y="756"/>
                  </a:lnTo>
                  <a:lnTo>
                    <a:pt x="1445" y="756"/>
                  </a:lnTo>
                  <a:lnTo>
                    <a:pt x="1443" y="756"/>
                  </a:lnTo>
                  <a:lnTo>
                    <a:pt x="1443" y="754"/>
                  </a:lnTo>
                  <a:lnTo>
                    <a:pt x="1443" y="752"/>
                  </a:lnTo>
                  <a:lnTo>
                    <a:pt x="1445" y="752"/>
                  </a:lnTo>
                  <a:lnTo>
                    <a:pt x="1445" y="750"/>
                  </a:lnTo>
                  <a:lnTo>
                    <a:pt x="1447" y="750"/>
                  </a:lnTo>
                  <a:lnTo>
                    <a:pt x="1447" y="748"/>
                  </a:lnTo>
                  <a:lnTo>
                    <a:pt x="1447" y="746"/>
                  </a:lnTo>
                  <a:lnTo>
                    <a:pt x="1447" y="748"/>
                  </a:lnTo>
                  <a:lnTo>
                    <a:pt x="1447" y="750"/>
                  </a:lnTo>
                  <a:lnTo>
                    <a:pt x="1445" y="750"/>
                  </a:lnTo>
                  <a:lnTo>
                    <a:pt x="1443" y="752"/>
                  </a:lnTo>
                  <a:lnTo>
                    <a:pt x="1443" y="754"/>
                  </a:lnTo>
                  <a:lnTo>
                    <a:pt x="1443" y="756"/>
                  </a:lnTo>
                  <a:lnTo>
                    <a:pt x="1445" y="756"/>
                  </a:lnTo>
                  <a:lnTo>
                    <a:pt x="1447" y="756"/>
                  </a:lnTo>
                  <a:lnTo>
                    <a:pt x="1447" y="757"/>
                  </a:lnTo>
                  <a:lnTo>
                    <a:pt x="1449" y="759"/>
                  </a:lnTo>
                  <a:lnTo>
                    <a:pt x="1451" y="759"/>
                  </a:lnTo>
                  <a:lnTo>
                    <a:pt x="1453" y="759"/>
                  </a:lnTo>
                  <a:lnTo>
                    <a:pt x="1455" y="759"/>
                  </a:lnTo>
                  <a:lnTo>
                    <a:pt x="1455" y="761"/>
                  </a:lnTo>
                  <a:lnTo>
                    <a:pt x="1457" y="763"/>
                  </a:lnTo>
                  <a:lnTo>
                    <a:pt x="1458" y="763"/>
                  </a:lnTo>
                  <a:lnTo>
                    <a:pt x="1458" y="765"/>
                  </a:lnTo>
                  <a:lnTo>
                    <a:pt x="1460" y="765"/>
                  </a:lnTo>
                  <a:lnTo>
                    <a:pt x="1458" y="769"/>
                  </a:lnTo>
                  <a:lnTo>
                    <a:pt x="1457" y="769"/>
                  </a:lnTo>
                  <a:lnTo>
                    <a:pt x="1453" y="765"/>
                  </a:lnTo>
                  <a:lnTo>
                    <a:pt x="1451" y="763"/>
                  </a:lnTo>
                  <a:lnTo>
                    <a:pt x="1449" y="761"/>
                  </a:lnTo>
                  <a:lnTo>
                    <a:pt x="1447" y="759"/>
                  </a:lnTo>
                  <a:lnTo>
                    <a:pt x="1445" y="759"/>
                  </a:lnTo>
                  <a:lnTo>
                    <a:pt x="1447" y="761"/>
                  </a:lnTo>
                  <a:lnTo>
                    <a:pt x="1449" y="761"/>
                  </a:lnTo>
                  <a:lnTo>
                    <a:pt x="1449" y="763"/>
                  </a:lnTo>
                  <a:lnTo>
                    <a:pt x="1453" y="767"/>
                  </a:lnTo>
                  <a:lnTo>
                    <a:pt x="1455" y="767"/>
                  </a:lnTo>
                  <a:lnTo>
                    <a:pt x="1455" y="769"/>
                  </a:lnTo>
                  <a:lnTo>
                    <a:pt x="1457" y="769"/>
                  </a:lnTo>
                  <a:lnTo>
                    <a:pt x="1458" y="771"/>
                  </a:lnTo>
                  <a:lnTo>
                    <a:pt x="1460" y="773"/>
                  </a:lnTo>
                  <a:lnTo>
                    <a:pt x="1460" y="775"/>
                  </a:lnTo>
                  <a:lnTo>
                    <a:pt x="1458" y="775"/>
                  </a:lnTo>
                  <a:lnTo>
                    <a:pt x="1457" y="775"/>
                  </a:lnTo>
                  <a:lnTo>
                    <a:pt x="1457" y="777"/>
                  </a:lnTo>
                  <a:lnTo>
                    <a:pt x="1455" y="775"/>
                  </a:lnTo>
                  <a:lnTo>
                    <a:pt x="1453" y="773"/>
                  </a:lnTo>
                  <a:lnTo>
                    <a:pt x="1453" y="775"/>
                  </a:lnTo>
                  <a:lnTo>
                    <a:pt x="1455" y="775"/>
                  </a:lnTo>
                  <a:lnTo>
                    <a:pt x="1455" y="777"/>
                  </a:lnTo>
                  <a:lnTo>
                    <a:pt x="1457" y="777"/>
                  </a:lnTo>
                  <a:lnTo>
                    <a:pt x="1458" y="779"/>
                  </a:lnTo>
                  <a:lnTo>
                    <a:pt x="1458" y="781"/>
                  </a:lnTo>
                  <a:lnTo>
                    <a:pt x="1457" y="781"/>
                  </a:lnTo>
                  <a:lnTo>
                    <a:pt x="1455" y="779"/>
                  </a:lnTo>
                  <a:lnTo>
                    <a:pt x="1453" y="779"/>
                  </a:lnTo>
                  <a:lnTo>
                    <a:pt x="1453" y="777"/>
                  </a:lnTo>
                  <a:lnTo>
                    <a:pt x="1451" y="777"/>
                  </a:lnTo>
                  <a:lnTo>
                    <a:pt x="1449" y="777"/>
                  </a:lnTo>
                  <a:lnTo>
                    <a:pt x="1447" y="775"/>
                  </a:lnTo>
                  <a:lnTo>
                    <a:pt x="1443" y="775"/>
                  </a:lnTo>
                  <a:lnTo>
                    <a:pt x="1445" y="775"/>
                  </a:lnTo>
                  <a:lnTo>
                    <a:pt x="1447" y="777"/>
                  </a:lnTo>
                  <a:lnTo>
                    <a:pt x="1449" y="777"/>
                  </a:lnTo>
                  <a:lnTo>
                    <a:pt x="1453" y="779"/>
                  </a:lnTo>
                  <a:lnTo>
                    <a:pt x="1453" y="781"/>
                  </a:lnTo>
                  <a:lnTo>
                    <a:pt x="1455" y="781"/>
                  </a:lnTo>
                  <a:lnTo>
                    <a:pt x="1457" y="783"/>
                  </a:lnTo>
                  <a:lnTo>
                    <a:pt x="1458" y="785"/>
                  </a:lnTo>
                  <a:lnTo>
                    <a:pt x="1458" y="783"/>
                  </a:lnTo>
                  <a:lnTo>
                    <a:pt x="1460" y="783"/>
                  </a:lnTo>
                  <a:lnTo>
                    <a:pt x="1462" y="783"/>
                  </a:lnTo>
                  <a:lnTo>
                    <a:pt x="1464" y="783"/>
                  </a:lnTo>
                  <a:lnTo>
                    <a:pt x="1464" y="785"/>
                  </a:lnTo>
                  <a:lnTo>
                    <a:pt x="1464" y="789"/>
                  </a:lnTo>
                  <a:lnTo>
                    <a:pt x="1466" y="789"/>
                  </a:lnTo>
                  <a:lnTo>
                    <a:pt x="1466" y="791"/>
                  </a:lnTo>
                  <a:lnTo>
                    <a:pt x="1466" y="792"/>
                  </a:lnTo>
                  <a:lnTo>
                    <a:pt x="1466" y="794"/>
                  </a:lnTo>
                  <a:lnTo>
                    <a:pt x="1468" y="798"/>
                  </a:lnTo>
                  <a:lnTo>
                    <a:pt x="1470" y="800"/>
                  </a:lnTo>
                  <a:lnTo>
                    <a:pt x="1470" y="802"/>
                  </a:lnTo>
                  <a:lnTo>
                    <a:pt x="1470" y="804"/>
                  </a:lnTo>
                  <a:lnTo>
                    <a:pt x="1470" y="802"/>
                  </a:lnTo>
                  <a:lnTo>
                    <a:pt x="1470" y="800"/>
                  </a:lnTo>
                  <a:lnTo>
                    <a:pt x="1468" y="800"/>
                  </a:lnTo>
                  <a:lnTo>
                    <a:pt x="1468" y="798"/>
                  </a:lnTo>
                  <a:lnTo>
                    <a:pt x="1468" y="796"/>
                  </a:lnTo>
                  <a:lnTo>
                    <a:pt x="1466" y="796"/>
                  </a:lnTo>
                  <a:lnTo>
                    <a:pt x="1466" y="794"/>
                  </a:lnTo>
                  <a:lnTo>
                    <a:pt x="1466" y="791"/>
                  </a:lnTo>
                  <a:lnTo>
                    <a:pt x="1464" y="791"/>
                  </a:lnTo>
                  <a:lnTo>
                    <a:pt x="1464" y="789"/>
                  </a:lnTo>
                  <a:lnTo>
                    <a:pt x="1464" y="787"/>
                  </a:lnTo>
                  <a:lnTo>
                    <a:pt x="1464" y="789"/>
                  </a:lnTo>
                  <a:lnTo>
                    <a:pt x="1464" y="791"/>
                  </a:lnTo>
                  <a:lnTo>
                    <a:pt x="1464" y="789"/>
                  </a:lnTo>
                  <a:lnTo>
                    <a:pt x="1464" y="791"/>
                  </a:lnTo>
                  <a:lnTo>
                    <a:pt x="1462" y="789"/>
                  </a:lnTo>
                  <a:lnTo>
                    <a:pt x="1462" y="791"/>
                  </a:lnTo>
                  <a:lnTo>
                    <a:pt x="1464" y="792"/>
                  </a:lnTo>
                  <a:lnTo>
                    <a:pt x="1464" y="794"/>
                  </a:lnTo>
                  <a:lnTo>
                    <a:pt x="1466" y="798"/>
                  </a:lnTo>
                  <a:lnTo>
                    <a:pt x="1464" y="794"/>
                  </a:lnTo>
                  <a:lnTo>
                    <a:pt x="1464" y="796"/>
                  </a:lnTo>
                  <a:lnTo>
                    <a:pt x="1462" y="796"/>
                  </a:lnTo>
                  <a:lnTo>
                    <a:pt x="1460" y="794"/>
                  </a:lnTo>
                  <a:lnTo>
                    <a:pt x="1462" y="796"/>
                  </a:lnTo>
                  <a:lnTo>
                    <a:pt x="1460" y="798"/>
                  </a:lnTo>
                  <a:lnTo>
                    <a:pt x="1458" y="796"/>
                  </a:lnTo>
                  <a:lnTo>
                    <a:pt x="1457" y="796"/>
                  </a:lnTo>
                  <a:lnTo>
                    <a:pt x="1457" y="798"/>
                  </a:lnTo>
                  <a:lnTo>
                    <a:pt x="1455" y="800"/>
                  </a:lnTo>
                  <a:lnTo>
                    <a:pt x="1453" y="798"/>
                  </a:lnTo>
                  <a:lnTo>
                    <a:pt x="1451" y="796"/>
                  </a:lnTo>
                  <a:lnTo>
                    <a:pt x="1453" y="796"/>
                  </a:lnTo>
                  <a:lnTo>
                    <a:pt x="1453" y="794"/>
                  </a:lnTo>
                  <a:lnTo>
                    <a:pt x="1451" y="796"/>
                  </a:lnTo>
                  <a:lnTo>
                    <a:pt x="1451" y="798"/>
                  </a:lnTo>
                  <a:lnTo>
                    <a:pt x="1451" y="800"/>
                  </a:lnTo>
                  <a:lnTo>
                    <a:pt x="1453" y="800"/>
                  </a:lnTo>
                  <a:lnTo>
                    <a:pt x="1455" y="800"/>
                  </a:lnTo>
                  <a:lnTo>
                    <a:pt x="1457" y="800"/>
                  </a:lnTo>
                  <a:lnTo>
                    <a:pt x="1458" y="800"/>
                  </a:lnTo>
                  <a:lnTo>
                    <a:pt x="1460" y="800"/>
                  </a:lnTo>
                  <a:lnTo>
                    <a:pt x="1462" y="800"/>
                  </a:lnTo>
                  <a:lnTo>
                    <a:pt x="1462" y="802"/>
                  </a:lnTo>
                  <a:lnTo>
                    <a:pt x="1462" y="804"/>
                  </a:lnTo>
                  <a:lnTo>
                    <a:pt x="1462" y="806"/>
                  </a:lnTo>
                  <a:lnTo>
                    <a:pt x="1460" y="806"/>
                  </a:lnTo>
                  <a:lnTo>
                    <a:pt x="1462" y="806"/>
                  </a:lnTo>
                  <a:lnTo>
                    <a:pt x="1464" y="804"/>
                  </a:lnTo>
                  <a:lnTo>
                    <a:pt x="1464" y="802"/>
                  </a:lnTo>
                  <a:lnTo>
                    <a:pt x="1464" y="800"/>
                  </a:lnTo>
                  <a:lnTo>
                    <a:pt x="1466" y="800"/>
                  </a:lnTo>
                  <a:lnTo>
                    <a:pt x="1468" y="802"/>
                  </a:lnTo>
                  <a:lnTo>
                    <a:pt x="1468" y="806"/>
                  </a:lnTo>
                  <a:lnTo>
                    <a:pt x="1466" y="808"/>
                  </a:lnTo>
                  <a:lnTo>
                    <a:pt x="1464" y="808"/>
                  </a:lnTo>
                  <a:lnTo>
                    <a:pt x="1462" y="810"/>
                  </a:lnTo>
                  <a:lnTo>
                    <a:pt x="1460" y="812"/>
                  </a:lnTo>
                  <a:lnTo>
                    <a:pt x="1457" y="812"/>
                  </a:lnTo>
                  <a:lnTo>
                    <a:pt x="1455" y="810"/>
                  </a:lnTo>
                  <a:lnTo>
                    <a:pt x="1455" y="808"/>
                  </a:lnTo>
                  <a:lnTo>
                    <a:pt x="1453" y="808"/>
                  </a:lnTo>
                  <a:lnTo>
                    <a:pt x="1453" y="810"/>
                  </a:lnTo>
                  <a:lnTo>
                    <a:pt x="1455" y="810"/>
                  </a:lnTo>
                  <a:lnTo>
                    <a:pt x="1453" y="810"/>
                  </a:lnTo>
                  <a:lnTo>
                    <a:pt x="1449" y="810"/>
                  </a:lnTo>
                  <a:lnTo>
                    <a:pt x="1447" y="808"/>
                  </a:lnTo>
                  <a:lnTo>
                    <a:pt x="1447" y="810"/>
                  </a:lnTo>
                  <a:lnTo>
                    <a:pt x="1451" y="810"/>
                  </a:lnTo>
                  <a:lnTo>
                    <a:pt x="1455" y="812"/>
                  </a:lnTo>
                  <a:lnTo>
                    <a:pt x="1457" y="814"/>
                  </a:lnTo>
                  <a:lnTo>
                    <a:pt x="1455" y="814"/>
                  </a:lnTo>
                  <a:lnTo>
                    <a:pt x="1453" y="816"/>
                  </a:lnTo>
                  <a:lnTo>
                    <a:pt x="1455" y="816"/>
                  </a:lnTo>
                  <a:lnTo>
                    <a:pt x="1453" y="818"/>
                  </a:lnTo>
                  <a:lnTo>
                    <a:pt x="1451" y="818"/>
                  </a:lnTo>
                  <a:lnTo>
                    <a:pt x="1449" y="818"/>
                  </a:lnTo>
                  <a:lnTo>
                    <a:pt x="1447" y="816"/>
                  </a:lnTo>
                  <a:lnTo>
                    <a:pt x="1449" y="818"/>
                  </a:lnTo>
                  <a:lnTo>
                    <a:pt x="1449" y="820"/>
                  </a:lnTo>
                  <a:lnTo>
                    <a:pt x="1451" y="820"/>
                  </a:lnTo>
                  <a:lnTo>
                    <a:pt x="1453" y="820"/>
                  </a:lnTo>
                  <a:lnTo>
                    <a:pt x="1453" y="818"/>
                  </a:lnTo>
                  <a:lnTo>
                    <a:pt x="1455" y="818"/>
                  </a:lnTo>
                  <a:lnTo>
                    <a:pt x="1457" y="816"/>
                  </a:lnTo>
                  <a:lnTo>
                    <a:pt x="1457" y="818"/>
                  </a:lnTo>
                  <a:lnTo>
                    <a:pt x="1457" y="820"/>
                  </a:lnTo>
                  <a:lnTo>
                    <a:pt x="1458" y="818"/>
                  </a:lnTo>
                  <a:lnTo>
                    <a:pt x="1458" y="820"/>
                  </a:lnTo>
                  <a:lnTo>
                    <a:pt x="1457" y="820"/>
                  </a:lnTo>
                  <a:lnTo>
                    <a:pt x="1457" y="822"/>
                  </a:lnTo>
                  <a:lnTo>
                    <a:pt x="1455" y="824"/>
                  </a:lnTo>
                  <a:lnTo>
                    <a:pt x="1453" y="824"/>
                  </a:lnTo>
                  <a:lnTo>
                    <a:pt x="1453" y="822"/>
                  </a:lnTo>
                  <a:lnTo>
                    <a:pt x="1451" y="822"/>
                  </a:lnTo>
                  <a:lnTo>
                    <a:pt x="1445" y="824"/>
                  </a:lnTo>
                  <a:lnTo>
                    <a:pt x="1443" y="825"/>
                  </a:lnTo>
                  <a:lnTo>
                    <a:pt x="1441" y="825"/>
                  </a:lnTo>
                  <a:lnTo>
                    <a:pt x="1441" y="824"/>
                  </a:lnTo>
                  <a:lnTo>
                    <a:pt x="1441" y="825"/>
                  </a:lnTo>
                  <a:lnTo>
                    <a:pt x="1441" y="827"/>
                  </a:lnTo>
                  <a:lnTo>
                    <a:pt x="1439" y="827"/>
                  </a:lnTo>
                  <a:lnTo>
                    <a:pt x="1437" y="827"/>
                  </a:lnTo>
                  <a:lnTo>
                    <a:pt x="1437" y="829"/>
                  </a:lnTo>
                  <a:lnTo>
                    <a:pt x="1435" y="829"/>
                  </a:lnTo>
                  <a:lnTo>
                    <a:pt x="1435" y="831"/>
                  </a:lnTo>
                  <a:lnTo>
                    <a:pt x="1433" y="833"/>
                  </a:lnTo>
                  <a:lnTo>
                    <a:pt x="1433" y="835"/>
                  </a:lnTo>
                  <a:lnTo>
                    <a:pt x="1433" y="837"/>
                  </a:lnTo>
                  <a:lnTo>
                    <a:pt x="1431" y="837"/>
                  </a:lnTo>
                  <a:lnTo>
                    <a:pt x="1433" y="837"/>
                  </a:lnTo>
                  <a:lnTo>
                    <a:pt x="1433" y="835"/>
                  </a:lnTo>
                  <a:lnTo>
                    <a:pt x="1433" y="833"/>
                  </a:lnTo>
                  <a:lnTo>
                    <a:pt x="1431" y="833"/>
                  </a:lnTo>
                  <a:lnTo>
                    <a:pt x="1431" y="835"/>
                  </a:lnTo>
                  <a:lnTo>
                    <a:pt x="1431" y="837"/>
                  </a:lnTo>
                  <a:lnTo>
                    <a:pt x="1429" y="837"/>
                  </a:lnTo>
                  <a:lnTo>
                    <a:pt x="1427" y="837"/>
                  </a:lnTo>
                  <a:lnTo>
                    <a:pt x="1424" y="837"/>
                  </a:lnTo>
                  <a:lnTo>
                    <a:pt x="1424" y="839"/>
                  </a:lnTo>
                  <a:lnTo>
                    <a:pt x="1422" y="839"/>
                  </a:lnTo>
                  <a:lnTo>
                    <a:pt x="1418" y="841"/>
                  </a:lnTo>
                  <a:lnTo>
                    <a:pt x="1416" y="843"/>
                  </a:lnTo>
                  <a:lnTo>
                    <a:pt x="1414" y="847"/>
                  </a:lnTo>
                  <a:lnTo>
                    <a:pt x="1412" y="847"/>
                  </a:lnTo>
                  <a:lnTo>
                    <a:pt x="1412" y="849"/>
                  </a:lnTo>
                  <a:lnTo>
                    <a:pt x="1410" y="849"/>
                  </a:lnTo>
                  <a:lnTo>
                    <a:pt x="1412" y="847"/>
                  </a:lnTo>
                  <a:lnTo>
                    <a:pt x="1410" y="847"/>
                  </a:lnTo>
                  <a:lnTo>
                    <a:pt x="1410" y="849"/>
                  </a:lnTo>
                  <a:lnTo>
                    <a:pt x="1412" y="849"/>
                  </a:lnTo>
                  <a:lnTo>
                    <a:pt x="1412" y="851"/>
                  </a:lnTo>
                  <a:lnTo>
                    <a:pt x="1410" y="853"/>
                  </a:lnTo>
                  <a:lnTo>
                    <a:pt x="1408" y="855"/>
                  </a:lnTo>
                  <a:lnTo>
                    <a:pt x="1406" y="853"/>
                  </a:lnTo>
                  <a:lnTo>
                    <a:pt x="1406" y="855"/>
                  </a:lnTo>
                  <a:lnTo>
                    <a:pt x="1404" y="855"/>
                  </a:lnTo>
                  <a:lnTo>
                    <a:pt x="1406" y="855"/>
                  </a:lnTo>
                  <a:lnTo>
                    <a:pt x="1404" y="858"/>
                  </a:lnTo>
                  <a:lnTo>
                    <a:pt x="1402" y="858"/>
                  </a:lnTo>
                  <a:lnTo>
                    <a:pt x="1400" y="858"/>
                  </a:lnTo>
                  <a:lnTo>
                    <a:pt x="1400" y="857"/>
                  </a:lnTo>
                  <a:lnTo>
                    <a:pt x="1400" y="858"/>
                  </a:lnTo>
                  <a:lnTo>
                    <a:pt x="1400" y="860"/>
                  </a:lnTo>
                  <a:lnTo>
                    <a:pt x="1398" y="860"/>
                  </a:lnTo>
                  <a:lnTo>
                    <a:pt x="1396" y="862"/>
                  </a:lnTo>
                  <a:lnTo>
                    <a:pt x="1394" y="862"/>
                  </a:lnTo>
                  <a:lnTo>
                    <a:pt x="1392" y="864"/>
                  </a:lnTo>
                  <a:lnTo>
                    <a:pt x="1392" y="862"/>
                  </a:lnTo>
                  <a:lnTo>
                    <a:pt x="1390" y="862"/>
                  </a:lnTo>
                  <a:lnTo>
                    <a:pt x="1389" y="862"/>
                  </a:lnTo>
                  <a:lnTo>
                    <a:pt x="1390" y="862"/>
                  </a:lnTo>
                  <a:lnTo>
                    <a:pt x="1390" y="864"/>
                  </a:lnTo>
                  <a:lnTo>
                    <a:pt x="1392" y="864"/>
                  </a:lnTo>
                  <a:lnTo>
                    <a:pt x="1392" y="866"/>
                  </a:lnTo>
                  <a:lnTo>
                    <a:pt x="1390" y="866"/>
                  </a:lnTo>
                  <a:lnTo>
                    <a:pt x="1389" y="868"/>
                  </a:lnTo>
                  <a:lnTo>
                    <a:pt x="1389" y="866"/>
                  </a:lnTo>
                  <a:lnTo>
                    <a:pt x="1389" y="864"/>
                  </a:lnTo>
                  <a:lnTo>
                    <a:pt x="1389" y="866"/>
                  </a:lnTo>
                  <a:lnTo>
                    <a:pt x="1387" y="864"/>
                  </a:lnTo>
                  <a:lnTo>
                    <a:pt x="1387" y="862"/>
                  </a:lnTo>
                  <a:lnTo>
                    <a:pt x="1387" y="864"/>
                  </a:lnTo>
                  <a:lnTo>
                    <a:pt x="1387" y="866"/>
                  </a:lnTo>
                  <a:lnTo>
                    <a:pt x="1387" y="868"/>
                  </a:lnTo>
                  <a:lnTo>
                    <a:pt x="1389" y="868"/>
                  </a:lnTo>
                  <a:lnTo>
                    <a:pt x="1387" y="868"/>
                  </a:lnTo>
                  <a:lnTo>
                    <a:pt x="1387" y="870"/>
                  </a:lnTo>
                  <a:lnTo>
                    <a:pt x="1387" y="868"/>
                  </a:lnTo>
                  <a:lnTo>
                    <a:pt x="1385" y="870"/>
                  </a:lnTo>
                  <a:lnTo>
                    <a:pt x="1385" y="872"/>
                  </a:lnTo>
                  <a:lnTo>
                    <a:pt x="1385" y="874"/>
                  </a:lnTo>
                  <a:lnTo>
                    <a:pt x="1383" y="874"/>
                  </a:lnTo>
                  <a:lnTo>
                    <a:pt x="1383" y="876"/>
                  </a:lnTo>
                  <a:lnTo>
                    <a:pt x="1381" y="876"/>
                  </a:lnTo>
                  <a:lnTo>
                    <a:pt x="1381" y="878"/>
                  </a:lnTo>
                  <a:lnTo>
                    <a:pt x="1381" y="880"/>
                  </a:lnTo>
                  <a:lnTo>
                    <a:pt x="1379" y="880"/>
                  </a:lnTo>
                  <a:lnTo>
                    <a:pt x="1377" y="880"/>
                  </a:lnTo>
                  <a:lnTo>
                    <a:pt x="1379" y="882"/>
                  </a:lnTo>
                  <a:lnTo>
                    <a:pt x="1379" y="880"/>
                  </a:lnTo>
                  <a:lnTo>
                    <a:pt x="1379" y="882"/>
                  </a:lnTo>
                  <a:lnTo>
                    <a:pt x="1379" y="884"/>
                  </a:lnTo>
                  <a:lnTo>
                    <a:pt x="1379" y="886"/>
                  </a:lnTo>
                  <a:lnTo>
                    <a:pt x="1377" y="888"/>
                  </a:lnTo>
                  <a:lnTo>
                    <a:pt x="1377" y="886"/>
                  </a:lnTo>
                  <a:lnTo>
                    <a:pt x="1375" y="886"/>
                  </a:lnTo>
                  <a:lnTo>
                    <a:pt x="1375" y="888"/>
                  </a:lnTo>
                  <a:lnTo>
                    <a:pt x="1377" y="888"/>
                  </a:lnTo>
                  <a:lnTo>
                    <a:pt x="1377" y="890"/>
                  </a:lnTo>
                  <a:lnTo>
                    <a:pt x="1375" y="892"/>
                  </a:lnTo>
                  <a:lnTo>
                    <a:pt x="1375" y="893"/>
                  </a:lnTo>
                  <a:lnTo>
                    <a:pt x="1375" y="895"/>
                  </a:lnTo>
                  <a:lnTo>
                    <a:pt x="1377" y="895"/>
                  </a:lnTo>
                  <a:lnTo>
                    <a:pt x="1375" y="897"/>
                  </a:lnTo>
                  <a:lnTo>
                    <a:pt x="1375" y="899"/>
                  </a:lnTo>
                  <a:lnTo>
                    <a:pt x="1377" y="899"/>
                  </a:lnTo>
                  <a:lnTo>
                    <a:pt x="1377" y="901"/>
                  </a:lnTo>
                  <a:lnTo>
                    <a:pt x="1377" y="903"/>
                  </a:lnTo>
                  <a:lnTo>
                    <a:pt x="1377" y="905"/>
                  </a:lnTo>
                  <a:lnTo>
                    <a:pt x="1379" y="907"/>
                  </a:lnTo>
                  <a:lnTo>
                    <a:pt x="1379" y="909"/>
                  </a:lnTo>
                  <a:lnTo>
                    <a:pt x="1379" y="911"/>
                  </a:lnTo>
                  <a:lnTo>
                    <a:pt x="1381" y="915"/>
                  </a:lnTo>
                  <a:lnTo>
                    <a:pt x="1383" y="921"/>
                  </a:lnTo>
                  <a:lnTo>
                    <a:pt x="1383" y="923"/>
                  </a:lnTo>
                  <a:lnTo>
                    <a:pt x="1387" y="926"/>
                  </a:lnTo>
                  <a:lnTo>
                    <a:pt x="1389" y="928"/>
                  </a:lnTo>
                  <a:lnTo>
                    <a:pt x="1389" y="930"/>
                  </a:lnTo>
                  <a:lnTo>
                    <a:pt x="1390" y="932"/>
                  </a:lnTo>
                  <a:lnTo>
                    <a:pt x="1390" y="934"/>
                  </a:lnTo>
                  <a:lnTo>
                    <a:pt x="1389" y="936"/>
                  </a:lnTo>
                  <a:lnTo>
                    <a:pt x="1389" y="938"/>
                  </a:lnTo>
                  <a:lnTo>
                    <a:pt x="1390" y="938"/>
                  </a:lnTo>
                  <a:lnTo>
                    <a:pt x="1390" y="940"/>
                  </a:lnTo>
                  <a:lnTo>
                    <a:pt x="1390" y="942"/>
                  </a:lnTo>
                  <a:lnTo>
                    <a:pt x="1390" y="944"/>
                  </a:lnTo>
                  <a:lnTo>
                    <a:pt x="1392" y="944"/>
                  </a:lnTo>
                  <a:lnTo>
                    <a:pt x="1390" y="944"/>
                  </a:lnTo>
                  <a:lnTo>
                    <a:pt x="1390" y="942"/>
                  </a:lnTo>
                  <a:lnTo>
                    <a:pt x="1389" y="940"/>
                  </a:lnTo>
                  <a:lnTo>
                    <a:pt x="1389" y="938"/>
                  </a:lnTo>
                  <a:lnTo>
                    <a:pt x="1389" y="936"/>
                  </a:lnTo>
                  <a:lnTo>
                    <a:pt x="1389" y="934"/>
                  </a:lnTo>
                  <a:lnTo>
                    <a:pt x="1390" y="934"/>
                  </a:lnTo>
                  <a:lnTo>
                    <a:pt x="1390" y="932"/>
                  </a:lnTo>
                  <a:lnTo>
                    <a:pt x="1389" y="932"/>
                  </a:lnTo>
                  <a:lnTo>
                    <a:pt x="1387" y="932"/>
                  </a:lnTo>
                  <a:lnTo>
                    <a:pt x="1387" y="930"/>
                  </a:lnTo>
                  <a:lnTo>
                    <a:pt x="1387" y="928"/>
                  </a:lnTo>
                  <a:lnTo>
                    <a:pt x="1385" y="928"/>
                  </a:lnTo>
                  <a:lnTo>
                    <a:pt x="1387" y="930"/>
                  </a:lnTo>
                  <a:lnTo>
                    <a:pt x="1387" y="934"/>
                  </a:lnTo>
                  <a:lnTo>
                    <a:pt x="1387" y="936"/>
                  </a:lnTo>
                  <a:lnTo>
                    <a:pt x="1390" y="942"/>
                  </a:lnTo>
                  <a:lnTo>
                    <a:pt x="1390" y="944"/>
                  </a:lnTo>
                  <a:lnTo>
                    <a:pt x="1392" y="946"/>
                  </a:lnTo>
                  <a:lnTo>
                    <a:pt x="1392" y="948"/>
                  </a:lnTo>
                  <a:lnTo>
                    <a:pt x="1392" y="950"/>
                  </a:lnTo>
                  <a:lnTo>
                    <a:pt x="1394" y="950"/>
                  </a:lnTo>
                  <a:lnTo>
                    <a:pt x="1394" y="952"/>
                  </a:lnTo>
                  <a:lnTo>
                    <a:pt x="1396" y="956"/>
                  </a:lnTo>
                  <a:lnTo>
                    <a:pt x="1396" y="958"/>
                  </a:lnTo>
                  <a:lnTo>
                    <a:pt x="1398" y="959"/>
                  </a:lnTo>
                  <a:lnTo>
                    <a:pt x="1398" y="961"/>
                  </a:lnTo>
                  <a:lnTo>
                    <a:pt x="1398" y="963"/>
                  </a:lnTo>
                  <a:lnTo>
                    <a:pt x="1398" y="965"/>
                  </a:lnTo>
                  <a:lnTo>
                    <a:pt x="1398" y="967"/>
                  </a:lnTo>
                  <a:lnTo>
                    <a:pt x="1398" y="969"/>
                  </a:lnTo>
                  <a:lnTo>
                    <a:pt x="1398" y="971"/>
                  </a:lnTo>
                  <a:lnTo>
                    <a:pt x="1398" y="973"/>
                  </a:lnTo>
                  <a:lnTo>
                    <a:pt x="1396" y="979"/>
                  </a:lnTo>
                  <a:lnTo>
                    <a:pt x="1396" y="981"/>
                  </a:lnTo>
                  <a:lnTo>
                    <a:pt x="1394" y="983"/>
                  </a:lnTo>
                  <a:lnTo>
                    <a:pt x="1394" y="985"/>
                  </a:lnTo>
                  <a:lnTo>
                    <a:pt x="1392" y="989"/>
                  </a:lnTo>
                  <a:lnTo>
                    <a:pt x="1392" y="991"/>
                  </a:lnTo>
                  <a:lnTo>
                    <a:pt x="1390" y="991"/>
                  </a:lnTo>
                  <a:lnTo>
                    <a:pt x="1389" y="991"/>
                  </a:lnTo>
                  <a:lnTo>
                    <a:pt x="1387" y="991"/>
                  </a:lnTo>
                  <a:lnTo>
                    <a:pt x="1383" y="993"/>
                  </a:lnTo>
                  <a:lnTo>
                    <a:pt x="1381" y="993"/>
                  </a:lnTo>
                  <a:lnTo>
                    <a:pt x="1381" y="991"/>
                  </a:lnTo>
                  <a:lnTo>
                    <a:pt x="1381" y="989"/>
                  </a:lnTo>
                  <a:lnTo>
                    <a:pt x="1383" y="991"/>
                  </a:lnTo>
                  <a:lnTo>
                    <a:pt x="1385" y="991"/>
                  </a:lnTo>
                  <a:lnTo>
                    <a:pt x="1383" y="989"/>
                  </a:lnTo>
                  <a:lnTo>
                    <a:pt x="1381" y="989"/>
                  </a:lnTo>
                  <a:lnTo>
                    <a:pt x="1381" y="987"/>
                  </a:lnTo>
                  <a:lnTo>
                    <a:pt x="1377" y="981"/>
                  </a:lnTo>
                  <a:lnTo>
                    <a:pt x="1377" y="979"/>
                  </a:lnTo>
                  <a:lnTo>
                    <a:pt x="1373" y="979"/>
                  </a:lnTo>
                  <a:lnTo>
                    <a:pt x="1371" y="977"/>
                  </a:lnTo>
                  <a:lnTo>
                    <a:pt x="1371" y="975"/>
                  </a:lnTo>
                  <a:lnTo>
                    <a:pt x="1369" y="975"/>
                  </a:lnTo>
                  <a:lnTo>
                    <a:pt x="1369" y="973"/>
                  </a:lnTo>
                  <a:lnTo>
                    <a:pt x="1369" y="971"/>
                  </a:lnTo>
                  <a:lnTo>
                    <a:pt x="1369" y="969"/>
                  </a:lnTo>
                  <a:lnTo>
                    <a:pt x="1367" y="969"/>
                  </a:lnTo>
                  <a:lnTo>
                    <a:pt x="1369" y="967"/>
                  </a:lnTo>
                  <a:lnTo>
                    <a:pt x="1367" y="967"/>
                  </a:lnTo>
                  <a:lnTo>
                    <a:pt x="1371" y="965"/>
                  </a:lnTo>
                  <a:lnTo>
                    <a:pt x="1369" y="965"/>
                  </a:lnTo>
                  <a:lnTo>
                    <a:pt x="1369" y="967"/>
                  </a:lnTo>
                  <a:lnTo>
                    <a:pt x="1367" y="967"/>
                  </a:lnTo>
                  <a:lnTo>
                    <a:pt x="1365" y="967"/>
                  </a:lnTo>
                  <a:lnTo>
                    <a:pt x="1365" y="965"/>
                  </a:lnTo>
                  <a:lnTo>
                    <a:pt x="1365" y="961"/>
                  </a:lnTo>
                  <a:lnTo>
                    <a:pt x="1367" y="959"/>
                  </a:lnTo>
                  <a:lnTo>
                    <a:pt x="1365" y="961"/>
                  </a:lnTo>
                  <a:lnTo>
                    <a:pt x="1363" y="961"/>
                  </a:lnTo>
                  <a:lnTo>
                    <a:pt x="1365" y="963"/>
                  </a:lnTo>
                  <a:lnTo>
                    <a:pt x="1361" y="963"/>
                  </a:lnTo>
                  <a:lnTo>
                    <a:pt x="1361" y="961"/>
                  </a:lnTo>
                  <a:lnTo>
                    <a:pt x="1361" y="959"/>
                  </a:lnTo>
                  <a:lnTo>
                    <a:pt x="1359" y="959"/>
                  </a:lnTo>
                  <a:lnTo>
                    <a:pt x="1359" y="958"/>
                  </a:lnTo>
                  <a:lnTo>
                    <a:pt x="1357" y="956"/>
                  </a:lnTo>
                  <a:lnTo>
                    <a:pt x="1357" y="954"/>
                  </a:lnTo>
                  <a:lnTo>
                    <a:pt x="1357" y="952"/>
                  </a:lnTo>
                  <a:lnTo>
                    <a:pt x="1356" y="952"/>
                  </a:lnTo>
                  <a:lnTo>
                    <a:pt x="1357" y="952"/>
                  </a:lnTo>
                  <a:lnTo>
                    <a:pt x="1357" y="950"/>
                  </a:lnTo>
                  <a:lnTo>
                    <a:pt x="1357" y="948"/>
                  </a:lnTo>
                  <a:lnTo>
                    <a:pt x="1359" y="948"/>
                  </a:lnTo>
                  <a:lnTo>
                    <a:pt x="1359" y="946"/>
                  </a:lnTo>
                  <a:lnTo>
                    <a:pt x="1361" y="946"/>
                  </a:lnTo>
                  <a:lnTo>
                    <a:pt x="1359" y="944"/>
                  </a:lnTo>
                  <a:lnTo>
                    <a:pt x="1356" y="942"/>
                  </a:lnTo>
                  <a:lnTo>
                    <a:pt x="1356" y="944"/>
                  </a:lnTo>
                  <a:lnTo>
                    <a:pt x="1357" y="944"/>
                  </a:lnTo>
                  <a:lnTo>
                    <a:pt x="1357" y="946"/>
                  </a:lnTo>
                  <a:lnTo>
                    <a:pt x="1357" y="948"/>
                  </a:lnTo>
                  <a:lnTo>
                    <a:pt x="1356" y="948"/>
                  </a:lnTo>
                  <a:lnTo>
                    <a:pt x="1354" y="946"/>
                  </a:lnTo>
                  <a:lnTo>
                    <a:pt x="1354" y="944"/>
                  </a:lnTo>
                  <a:lnTo>
                    <a:pt x="1354" y="942"/>
                  </a:lnTo>
                  <a:lnTo>
                    <a:pt x="1356" y="938"/>
                  </a:lnTo>
                  <a:lnTo>
                    <a:pt x="1356" y="936"/>
                  </a:lnTo>
                  <a:lnTo>
                    <a:pt x="1356" y="934"/>
                  </a:lnTo>
                  <a:lnTo>
                    <a:pt x="1357" y="932"/>
                  </a:lnTo>
                  <a:lnTo>
                    <a:pt x="1357" y="930"/>
                  </a:lnTo>
                  <a:lnTo>
                    <a:pt x="1357" y="928"/>
                  </a:lnTo>
                  <a:lnTo>
                    <a:pt x="1356" y="928"/>
                  </a:lnTo>
                  <a:lnTo>
                    <a:pt x="1357" y="928"/>
                  </a:lnTo>
                  <a:lnTo>
                    <a:pt x="1357" y="926"/>
                  </a:lnTo>
                  <a:lnTo>
                    <a:pt x="1356" y="925"/>
                  </a:lnTo>
                  <a:lnTo>
                    <a:pt x="1354" y="925"/>
                  </a:lnTo>
                  <a:lnTo>
                    <a:pt x="1354" y="923"/>
                  </a:lnTo>
                  <a:lnTo>
                    <a:pt x="1352" y="923"/>
                  </a:lnTo>
                  <a:lnTo>
                    <a:pt x="1352" y="921"/>
                  </a:lnTo>
                  <a:lnTo>
                    <a:pt x="1352" y="923"/>
                  </a:lnTo>
                  <a:lnTo>
                    <a:pt x="1350" y="921"/>
                  </a:lnTo>
                  <a:lnTo>
                    <a:pt x="1348" y="917"/>
                  </a:lnTo>
                  <a:lnTo>
                    <a:pt x="1346" y="917"/>
                  </a:lnTo>
                  <a:lnTo>
                    <a:pt x="1344" y="917"/>
                  </a:lnTo>
                  <a:lnTo>
                    <a:pt x="1344" y="915"/>
                  </a:lnTo>
                  <a:lnTo>
                    <a:pt x="1344" y="913"/>
                  </a:lnTo>
                  <a:lnTo>
                    <a:pt x="1342" y="913"/>
                  </a:lnTo>
                  <a:lnTo>
                    <a:pt x="1342" y="911"/>
                  </a:lnTo>
                  <a:lnTo>
                    <a:pt x="1340" y="909"/>
                  </a:lnTo>
                  <a:lnTo>
                    <a:pt x="1338" y="909"/>
                  </a:lnTo>
                  <a:lnTo>
                    <a:pt x="1338" y="907"/>
                  </a:lnTo>
                  <a:lnTo>
                    <a:pt x="1336" y="907"/>
                  </a:lnTo>
                  <a:lnTo>
                    <a:pt x="1334" y="905"/>
                  </a:lnTo>
                  <a:lnTo>
                    <a:pt x="1332" y="905"/>
                  </a:lnTo>
                  <a:lnTo>
                    <a:pt x="1330" y="905"/>
                  </a:lnTo>
                  <a:lnTo>
                    <a:pt x="1330" y="907"/>
                  </a:lnTo>
                  <a:lnTo>
                    <a:pt x="1326" y="907"/>
                  </a:lnTo>
                  <a:lnTo>
                    <a:pt x="1328" y="909"/>
                  </a:lnTo>
                  <a:lnTo>
                    <a:pt x="1330" y="909"/>
                  </a:lnTo>
                  <a:lnTo>
                    <a:pt x="1328" y="909"/>
                  </a:lnTo>
                  <a:lnTo>
                    <a:pt x="1326" y="909"/>
                  </a:lnTo>
                  <a:lnTo>
                    <a:pt x="1324" y="911"/>
                  </a:lnTo>
                  <a:lnTo>
                    <a:pt x="1323" y="911"/>
                  </a:lnTo>
                  <a:lnTo>
                    <a:pt x="1321" y="911"/>
                  </a:lnTo>
                  <a:lnTo>
                    <a:pt x="1321" y="913"/>
                  </a:lnTo>
                  <a:lnTo>
                    <a:pt x="1321" y="911"/>
                  </a:lnTo>
                  <a:lnTo>
                    <a:pt x="1319" y="913"/>
                  </a:lnTo>
                  <a:lnTo>
                    <a:pt x="1315" y="913"/>
                  </a:lnTo>
                  <a:lnTo>
                    <a:pt x="1313" y="913"/>
                  </a:lnTo>
                  <a:lnTo>
                    <a:pt x="1313" y="911"/>
                  </a:lnTo>
                  <a:lnTo>
                    <a:pt x="1313" y="909"/>
                  </a:lnTo>
                  <a:lnTo>
                    <a:pt x="1313" y="911"/>
                  </a:lnTo>
                  <a:lnTo>
                    <a:pt x="1313" y="913"/>
                  </a:lnTo>
                  <a:lnTo>
                    <a:pt x="1315" y="911"/>
                  </a:lnTo>
                  <a:lnTo>
                    <a:pt x="1313" y="911"/>
                  </a:lnTo>
                  <a:lnTo>
                    <a:pt x="1313" y="909"/>
                  </a:lnTo>
                  <a:lnTo>
                    <a:pt x="1309" y="907"/>
                  </a:lnTo>
                  <a:lnTo>
                    <a:pt x="1309" y="905"/>
                  </a:lnTo>
                  <a:lnTo>
                    <a:pt x="1311" y="907"/>
                  </a:lnTo>
                  <a:lnTo>
                    <a:pt x="1313" y="907"/>
                  </a:lnTo>
                  <a:lnTo>
                    <a:pt x="1311" y="907"/>
                  </a:lnTo>
                  <a:lnTo>
                    <a:pt x="1309" y="905"/>
                  </a:lnTo>
                  <a:lnTo>
                    <a:pt x="1307" y="903"/>
                  </a:lnTo>
                  <a:lnTo>
                    <a:pt x="1309" y="903"/>
                  </a:lnTo>
                  <a:lnTo>
                    <a:pt x="1307" y="901"/>
                  </a:lnTo>
                  <a:lnTo>
                    <a:pt x="1305" y="903"/>
                  </a:lnTo>
                  <a:lnTo>
                    <a:pt x="1307" y="903"/>
                  </a:lnTo>
                  <a:lnTo>
                    <a:pt x="1307" y="905"/>
                  </a:lnTo>
                  <a:lnTo>
                    <a:pt x="1305" y="903"/>
                  </a:lnTo>
                  <a:lnTo>
                    <a:pt x="1303" y="903"/>
                  </a:lnTo>
                  <a:lnTo>
                    <a:pt x="1301" y="903"/>
                  </a:lnTo>
                  <a:lnTo>
                    <a:pt x="1301" y="901"/>
                  </a:lnTo>
                  <a:lnTo>
                    <a:pt x="1299" y="901"/>
                  </a:lnTo>
                  <a:lnTo>
                    <a:pt x="1297" y="901"/>
                  </a:lnTo>
                  <a:lnTo>
                    <a:pt x="1299" y="901"/>
                  </a:lnTo>
                  <a:lnTo>
                    <a:pt x="1301" y="901"/>
                  </a:lnTo>
                  <a:lnTo>
                    <a:pt x="1301" y="899"/>
                  </a:lnTo>
                  <a:lnTo>
                    <a:pt x="1299" y="899"/>
                  </a:lnTo>
                  <a:lnTo>
                    <a:pt x="1295" y="899"/>
                  </a:lnTo>
                  <a:lnTo>
                    <a:pt x="1293" y="899"/>
                  </a:lnTo>
                  <a:lnTo>
                    <a:pt x="1291" y="899"/>
                  </a:lnTo>
                  <a:lnTo>
                    <a:pt x="1289" y="899"/>
                  </a:lnTo>
                  <a:lnTo>
                    <a:pt x="1288" y="901"/>
                  </a:lnTo>
                  <a:lnTo>
                    <a:pt x="1286" y="901"/>
                  </a:lnTo>
                  <a:lnTo>
                    <a:pt x="1284" y="901"/>
                  </a:lnTo>
                  <a:lnTo>
                    <a:pt x="1286" y="901"/>
                  </a:lnTo>
                  <a:lnTo>
                    <a:pt x="1286" y="899"/>
                  </a:lnTo>
                  <a:lnTo>
                    <a:pt x="1288" y="899"/>
                  </a:lnTo>
                  <a:lnTo>
                    <a:pt x="1286" y="897"/>
                  </a:lnTo>
                  <a:lnTo>
                    <a:pt x="1284" y="897"/>
                  </a:lnTo>
                  <a:lnTo>
                    <a:pt x="1284" y="899"/>
                  </a:lnTo>
                  <a:lnTo>
                    <a:pt x="1282" y="901"/>
                  </a:lnTo>
                  <a:lnTo>
                    <a:pt x="1280" y="903"/>
                  </a:lnTo>
                  <a:lnTo>
                    <a:pt x="1278" y="903"/>
                  </a:lnTo>
                  <a:lnTo>
                    <a:pt x="1278" y="901"/>
                  </a:lnTo>
                  <a:lnTo>
                    <a:pt x="1280" y="901"/>
                  </a:lnTo>
                  <a:lnTo>
                    <a:pt x="1282" y="899"/>
                  </a:lnTo>
                  <a:lnTo>
                    <a:pt x="1280" y="899"/>
                  </a:lnTo>
                  <a:lnTo>
                    <a:pt x="1280" y="901"/>
                  </a:lnTo>
                  <a:lnTo>
                    <a:pt x="1278" y="903"/>
                  </a:lnTo>
                  <a:lnTo>
                    <a:pt x="1276" y="903"/>
                  </a:lnTo>
                  <a:lnTo>
                    <a:pt x="1274" y="903"/>
                  </a:lnTo>
                  <a:lnTo>
                    <a:pt x="1270" y="903"/>
                  </a:lnTo>
                  <a:lnTo>
                    <a:pt x="1272" y="903"/>
                  </a:lnTo>
                  <a:lnTo>
                    <a:pt x="1274" y="903"/>
                  </a:lnTo>
                  <a:lnTo>
                    <a:pt x="1274" y="901"/>
                  </a:lnTo>
                  <a:lnTo>
                    <a:pt x="1272" y="901"/>
                  </a:lnTo>
                  <a:lnTo>
                    <a:pt x="1272" y="899"/>
                  </a:lnTo>
                  <a:lnTo>
                    <a:pt x="1272" y="897"/>
                  </a:lnTo>
                  <a:lnTo>
                    <a:pt x="1272" y="895"/>
                  </a:lnTo>
                  <a:lnTo>
                    <a:pt x="1270" y="895"/>
                  </a:lnTo>
                  <a:lnTo>
                    <a:pt x="1270" y="897"/>
                  </a:lnTo>
                  <a:lnTo>
                    <a:pt x="1268" y="897"/>
                  </a:lnTo>
                  <a:lnTo>
                    <a:pt x="1268" y="899"/>
                  </a:lnTo>
                  <a:lnTo>
                    <a:pt x="1268" y="901"/>
                  </a:lnTo>
                  <a:lnTo>
                    <a:pt x="1264" y="899"/>
                  </a:lnTo>
                  <a:lnTo>
                    <a:pt x="1264" y="901"/>
                  </a:lnTo>
                  <a:lnTo>
                    <a:pt x="1262" y="901"/>
                  </a:lnTo>
                  <a:lnTo>
                    <a:pt x="1260" y="901"/>
                  </a:lnTo>
                  <a:lnTo>
                    <a:pt x="1258" y="901"/>
                  </a:lnTo>
                  <a:lnTo>
                    <a:pt x="1256" y="899"/>
                  </a:lnTo>
                  <a:lnTo>
                    <a:pt x="1255" y="899"/>
                  </a:lnTo>
                  <a:lnTo>
                    <a:pt x="1255" y="901"/>
                  </a:lnTo>
                  <a:lnTo>
                    <a:pt x="1251" y="901"/>
                  </a:lnTo>
                  <a:lnTo>
                    <a:pt x="1249" y="901"/>
                  </a:lnTo>
                  <a:lnTo>
                    <a:pt x="1247" y="903"/>
                  </a:lnTo>
                  <a:lnTo>
                    <a:pt x="1245" y="905"/>
                  </a:lnTo>
                  <a:lnTo>
                    <a:pt x="1243" y="903"/>
                  </a:lnTo>
                  <a:lnTo>
                    <a:pt x="1241" y="903"/>
                  </a:lnTo>
                  <a:lnTo>
                    <a:pt x="1239" y="903"/>
                  </a:lnTo>
                  <a:lnTo>
                    <a:pt x="1239" y="901"/>
                  </a:lnTo>
                  <a:lnTo>
                    <a:pt x="1237" y="901"/>
                  </a:lnTo>
                  <a:lnTo>
                    <a:pt x="1235" y="901"/>
                  </a:lnTo>
                  <a:lnTo>
                    <a:pt x="1231" y="903"/>
                  </a:lnTo>
                  <a:lnTo>
                    <a:pt x="1231" y="905"/>
                  </a:lnTo>
                  <a:lnTo>
                    <a:pt x="1233" y="907"/>
                  </a:lnTo>
                  <a:lnTo>
                    <a:pt x="1235" y="907"/>
                  </a:lnTo>
                  <a:lnTo>
                    <a:pt x="1237" y="907"/>
                  </a:lnTo>
                  <a:lnTo>
                    <a:pt x="1241" y="905"/>
                  </a:lnTo>
                  <a:lnTo>
                    <a:pt x="1243" y="905"/>
                  </a:lnTo>
                  <a:lnTo>
                    <a:pt x="1245" y="905"/>
                  </a:lnTo>
                  <a:lnTo>
                    <a:pt x="1243" y="907"/>
                  </a:lnTo>
                  <a:lnTo>
                    <a:pt x="1241" y="907"/>
                  </a:lnTo>
                  <a:lnTo>
                    <a:pt x="1241" y="909"/>
                  </a:lnTo>
                  <a:lnTo>
                    <a:pt x="1243" y="909"/>
                  </a:lnTo>
                  <a:lnTo>
                    <a:pt x="1245" y="909"/>
                  </a:lnTo>
                  <a:lnTo>
                    <a:pt x="1245" y="907"/>
                  </a:lnTo>
                  <a:lnTo>
                    <a:pt x="1247" y="905"/>
                  </a:lnTo>
                  <a:lnTo>
                    <a:pt x="1249" y="907"/>
                  </a:lnTo>
                  <a:lnTo>
                    <a:pt x="1249" y="909"/>
                  </a:lnTo>
                  <a:lnTo>
                    <a:pt x="1249" y="911"/>
                  </a:lnTo>
                  <a:lnTo>
                    <a:pt x="1247" y="911"/>
                  </a:lnTo>
                  <a:lnTo>
                    <a:pt x="1245" y="913"/>
                  </a:lnTo>
                  <a:lnTo>
                    <a:pt x="1243" y="913"/>
                  </a:lnTo>
                  <a:lnTo>
                    <a:pt x="1243" y="915"/>
                  </a:lnTo>
                  <a:lnTo>
                    <a:pt x="1247" y="917"/>
                  </a:lnTo>
                  <a:lnTo>
                    <a:pt x="1247" y="919"/>
                  </a:lnTo>
                  <a:lnTo>
                    <a:pt x="1249" y="919"/>
                  </a:lnTo>
                  <a:lnTo>
                    <a:pt x="1251" y="919"/>
                  </a:lnTo>
                  <a:lnTo>
                    <a:pt x="1255" y="921"/>
                  </a:lnTo>
                  <a:lnTo>
                    <a:pt x="1255" y="923"/>
                  </a:lnTo>
                  <a:lnTo>
                    <a:pt x="1253" y="925"/>
                  </a:lnTo>
                  <a:lnTo>
                    <a:pt x="1251" y="923"/>
                  </a:lnTo>
                  <a:lnTo>
                    <a:pt x="1249" y="925"/>
                  </a:lnTo>
                  <a:lnTo>
                    <a:pt x="1249" y="926"/>
                  </a:lnTo>
                  <a:lnTo>
                    <a:pt x="1249" y="925"/>
                  </a:lnTo>
                  <a:lnTo>
                    <a:pt x="1249" y="923"/>
                  </a:lnTo>
                  <a:lnTo>
                    <a:pt x="1251" y="923"/>
                  </a:lnTo>
                  <a:lnTo>
                    <a:pt x="1249" y="923"/>
                  </a:lnTo>
                  <a:lnTo>
                    <a:pt x="1247" y="921"/>
                  </a:lnTo>
                  <a:lnTo>
                    <a:pt x="1245" y="921"/>
                  </a:lnTo>
                  <a:lnTo>
                    <a:pt x="1243" y="919"/>
                  </a:lnTo>
                  <a:lnTo>
                    <a:pt x="1243" y="917"/>
                  </a:lnTo>
                  <a:lnTo>
                    <a:pt x="1241" y="917"/>
                  </a:lnTo>
                  <a:lnTo>
                    <a:pt x="1239" y="917"/>
                  </a:lnTo>
                  <a:lnTo>
                    <a:pt x="1237" y="915"/>
                  </a:lnTo>
                  <a:lnTo>
                    <a:pt x="1235" y="915"/>
                  </a:lnTo>
                  <a:lnTo>
                    <a:pt x="1235" y="917"/>
                  </a:lnTo>
                  <a:lnTo>
                    <a:pt x="1237" y="917"/>
                  </a:lnTo>
                  <a:lnTo>
                    <a:pt x="1237" y="919"/>
                  </a:lnTo>
                  <a:lnTo>
                    <a:pt x="1237" y="921"/>
                  </a:lnTo>
                  <a:lnTo>
                    <a:pt x="1237" y="923"/>
                  </a:lnTo>
                  <a:lnTo>
                    <a:pt x="1235" y="923"/>
                  </a:lnTo>
                  <a:lnTo>
                    <a:pt x="1235" y="921"/>
                  </a:lnTo>
                  <a:lnTo>
                    <a:pt x="1233" y="921"/>
                  </a:lnTo>
                  <a:lnTo>
                    <a:pt x="1233" y="919"/>
                  </a:lnTo>
                  <a:lnTo>
                    <a:pt x="1231" y="919"/>
                  </a:lnTo>
                  <a:lnTo>
                    <a:pt x="1229" y="921"/>
                  </a:lnTo>
                  <a:lnTo>
                    <a:pt x="1227" y="923"/>
                  </a:lnTo>
                  <a:lnTo>
                    <a:pt x="1225" y="923"/>
                  </a:lnTo>
                  <a:lnTo>
                    <a:pt x="1223" y="923"/>
                  </a:lnTo>
                  <a:lnTo>
                    <a:pt x="1222" y="921"/>
                  </a:lnTo>
                  <a:lnTo>
                    <a:pt x="1220" y="921"/>
                  </a:lnTo>
                  <a:lnTo>
                    <a:pt x="1218" y="921"/>
                  </a:lnTo>
                  <a:lnTo>
                    <a:pt x="1218" y="919"/>
                  </a:lnTo>
                  <a:lnTo>
                    <a:pt x="1220" y="919"/>
                  </a:lnTo>
                  <a:lnTo>
                    <a:pt x="1220" y="921"/>
                  </a:lnTo>
                  <a:lnTo>
                    <a:pt x="1220" y="919"/>
                  </a:lnTo>
                  <a:lnTo>
                    <a:pt x="1218" y="917"/>
                  </a:lnTo>
                  <a:lnTo>
                    <a:pt x="1216" y="915"/>
                  </a:lnTo>
                  <a:lnTo>
                    <a:pt x="1214" y="915"/>
                  </a:lnTo>
                  <a:lnTo>
                    <a:pt x="1214" y="913"/>
                  </a:lnTo>
                  <a:lnTo>
                    <a:pt x="1212" y="913"/>
                  </a:lnTo>
                  <a:lnTo>
                    <a:pt x="1212" y="911"/>
                  </a:lnTo>
                  <a:lnTo>
                    <a:pt x="1210" y="911"/>
                  </a:lnTo>
                  <a:lnTo>
                    <a:pt x="1208" y="911"/>
                  </a:lnTo>
                  <a:lnTo>
                    <a:pt x="1204" y="911"/>
                  </a:lnTo>
                  <a:lnTo>
                    <a:pt x="1204" y="913"/>
                  </a:lnTo>
                  <a:lnTo>
                    <a:pt x="1204" y="915"/>
                  </a:lnTo>
                  <a:lnTo>
                    <a:pt x="1202" y="915"/>
                  </a:lnTo>
                  <a:lnTo>
                    <a:pt x="1200" y="915"/>
                  </a:lnTo>
                  <a:lnTo>
                    <a:pt x="1196" y="915"/>
                  </a:lnTo>
                  <a:lnTo>
                    <a:pt x="1194" y="915"/>
                  </a:lnTo>
                  <a:lnTo>
                    <a:pt x="1192" y="913"/>
                  </a:lnTo>
                  <a:lnTo>
                    <a:pt x="1190" y="913"/>
                  </a:lnTo>
                  <a:lnTo>
                    <a:pt x="1188" y="911"/>
                  </a:lnTo>
                  <a:lnTo>
                    <a:pt x="1187" y="911"/>
                  </a:lnTo>
                  <a:lnTo>
                    <a:pt x="1185" y="911"/>
                  </a:lnTo>
                  <a:lnTo>
                    <a:pt x="1179" y="911"/>
                  </a:lnTo>
                  <a:lnTo>
                    <a:pt x="1177" y="913"/>
                  </a:lnTo>
                  <a:lnTo>
                    <a:pt x="1175" y="911"/>
                  </a:lnTo>
                  <a:lnTo>
                    <a:pt x="1177" y="911"/>
                  </a:lnTo>
                  <a:lnTo>
                    <a:pt x="1177" y="909"/>
                  </a:lnTo>
                  <a:lnTo>
                    <a:pt x="1177" y="907"/>
                  </a:lnTo>
                  <a:lnTo>
                    <a:pt x="1175" y="911"/>
                  </a:lnTo>
                  <a:lnTo>
                    <a:pt x="1177" y="913"/>
                  </a:lnTo>
                  <a:lnTo>
                    <a:pt x="1175" y="913"/>
                  </a:lnTo>
                  <a:lnTo>
                    <a:pt x="1173" y="913"/>
                  </a:lnTo>
                  <a:lnTo>
                    <a:pt x="1171" y="913"/>
                  </a:lnTo>
                  <a:lnTo>
                    <a:pt x="1169" y="915"/>
                  </a:lnTo>
                  <a:lnTo>
                    <a:pt x="1167" y="915"/>
                  </a:lnTo>
                  <a:lnTo>
                    <a:pt x="1163" y="917"/>
                  </a:lnTo>
                  <a:lnTo>
                    <a:pt x="1161" y="919"/>
                  </a:lnTo>
                  <a:lnTo>
                    <a:pt x="1163" y="917"/>
                  </a:lnTo>
                  <a:lnTo>
                    <a:pt x="1165" y="917"/>
                  </a:lnTo>
                  <a:lnTo>
                    <a:pt x="1167" y="915"/>
                  </a:lnTo>
                  <a:lnTo>
                    <a:pt x="1165" y="915"/>
                  </a:lnTo>
                  <a:lnTo>
                    <a:pt x="1163" y="915"/>
                  </a:lnTo>
                  <a:lnTo>
                    <a:pt x="1161" y="915"/>
                  </a:lnTo>
                  <a:lnTo>
                    <a:pt x="1163" y="913"/>
                  </a:lnTo>
                  <a:lnTo>
                    <a:pt x="1163" y="911"/>
                  </a:lnTo>
                  <a:lnTo>
                    <a:pt x="1161" y="911"/>
                  </a:lnTo>
                  <a:lnTo>
                    <a:pt x="1159" y="913"/>
                  </a:lnTo>
                  <a:lnTo>
                    <a:pt x="1157" y="913"/>
                  </a:lnTo>
                  <a:lnTo>
                    <a:pt x="1157" y="915"/>
                  </a:lnTo>
                  <a:lnTo>
                    <a:pt x="1159" y="917"/>
                  </a:lnTo>
                  <a:lnTo>
                    <a:pt x="1159" y="919"/>
                  </a:lnTo>
                  <a:lnTo>
                    <a:pt x="1157" y="923"/>
                  </a:lnTo>
                  <a:lnTo>
                    <a:pt x="1155" y="925"/>
                  </a:lnTo>
                  <a:lnTo>
                    <a:pt x="1154" y="926"/>
                  </a:lnTo>
                  <a:lnTo>
                    <a:pt x="1152" y="926"/>
                  </a:lnTo>
                  <a:lnTo>
                    <a:pt x="1148" y="928"/>
                  </a:lnTo>
                  <a:lnTo>
                    <a:pt x="1148" y="930"/>
                  </a:lnTo>
                  <a:lnTo>
                    <a:pt x="1146" y="930"/>
                  </a:lnTo>
                  <a:lnTo>
                    <a:pt x="1142" y="930"/>
                  </a:lnTo>
                  <a:lnTo>
                    <a:pt x="1142" y="932"/>
                  </a:lnTo>
                  <a:lnTo>
                    <a:pt x="1144" y="930"/>
                  </a:lnTo>
                  <a:lnTo>
                    <a:pt x="1146" y="930"/>
                  </a:lnTo>
                  <a:lnTo>
                    <a:pt x="1144" y="930"/>
                  </a:lnTo>
                  <a:lnTo>
                    <a:pt x="1144" y="932"/>
                  </a:lnTo>
                  <a:lnTo>
                    <a:pt x="1142" y="932"/>
                  </a:lnTo>
                  <a:lnTo>
                    <a:pt x="1140" y="932"/>
                  </a:lnTo>
                  <a:lnTo>
                    <a:pt x="1140" y="934"/>
                  </a:lnTo>
                  <a:lnTo>
                    <a:pt x="1138" y="934"/>
                  </a:lnTo>
                  <a:lnTo>
                    <a:pt x="1140" y="932"/>
                  </a:lnTo>
                  <a:lnTo>
                    <a:pt x="1142" y="932"/>
                  </a:lnTo>
                  <a:lnTo>
                    <a:pt x="1142" y="930"/>
                  </a:lnTo>
                  <a:lnTo>
                    <a:pt x="1140" y="932"/>
                  </a:lnTo>
                  <a:lnTo>
                    <a:pt x="1138" y="932"/>
                  </a:lnTo>
                  <a:lnTo>
                    <a:pt x="1140" y="932"/>
                  </a:lnTo>
                  <a:lnTo>
                    <a:pt x="1138" y="930"/>
                  </a:lnTo>
                  <a:lnTo>
                    <a:pt x="1136" y="930"/>
                  </a:lnTo>
                  <a:lnTo>
                    <a:pt x="1134" y="928"/>
                  </a:lnTo>
                  <a:lnTo>
                    <a:pt x="1134" y="930"/>
                  </a:lnTo>
                  <a:lnTo>
                    <a:pt x="1136" y="930"/>
                  </a:lnTo>
                  <a:lnTo>
                    <a:pt x="1136" y="932"/>
                  </a:lnTo>
                  <a:lnTo>
                    <a:pt x="1134" y="932"/>
                  </a:lnTo>
                  <a:lnTo>
                    <a:pt x="1132" y="930"/>
                  </a:lnTo>
                  <a:lnTo>
                    <a:pt x="1132" y="932"/>
                  </a:lnTo>
                  <a:lnTo>
                    <a:pt x="1134" y="934"/>
                  </a:lnTo>
                  <a:lnTo>
                    <a:pt x="1136" y="934"/>
                  </a:lnTo>
                  <a:lnTo>
                    <a:pt x="1132" y="936"/>
                  </a:lnTo>
                  <a:lnTo>
                    <a:pt x="1130" y="936"/>
                  </a:lnTo>
                  <a:lnTo>
                    <a:pt x="1130" y="934"/>
                  </a:lnTo>
                  <a:lnTo>
                    <a:pt x="1128" y="934"/>
                  </a:lnTo>
                  <a:lnTo>
                    <a:pt x="1128" y="936"/>
                  </a:lnTo>
                  <a:lnTo>
                    <a:pt x="1130" y="936"/>
                  </a:lnTo>
                  <a:lnTo>
                    <a:pt x="1130" y="938"/>
                  </a:lnTo>
                  <a:lnTo>
                    <a:pt x="1128" y="940"/>
                  </a:lnTo>
                  <a:lnTo>
                    <a:pt x="1126" y="940"/>
                  </a:lnTo>
                  <a:lnTo>
                    <a:pt x="1124" y="938"/>
                  </a:lnTo>
                  <a:lnTo>
                    <a:pt x="1122" y="940"/>
                  </a:lnTo>
                  <a:lnTo>
                    <a:pt x="1122" y="942"/>
                  </a:lnTo>
                  <a:lnTo>
                    <a:pt x="1124" y="942"/>
                  </a:lnTo>
                  <a:lnTo>
                    <a:pt x="1124" y="940"/>
                  </a:lnTo>
                  <a:lnTo>
                    <a:pt x="1126" y="940"/>
                  </a:lnTo>
                  <a:lnTo>
                    <a:pt x="1126" y="942"/>
                  </a:lnTo>
                  <a:lnTo>
                    <a:pt x="1122" y="946"/>
                  </a:lnTo>
                  <a:lnTo>
                    <a:pt x="1121" y="944"/>
                  </a:lnTo>
                  <a:lnTo>
                    <a:pt x="1119" y="944"/>
                  </a:lnTo>
                  <a:lnTo>
                    <a:pt x="1117" y="944"/>
                  </a:lnTo>
                  <a:lnTo>
                    <a:pt x="1119" y="946"/>
                  </a:lnTo>
                  <a:lnTo>
                    <a:pt x="1121" y="948"/>
                  </a:lnTo>
                  <a:lnTo>
                    <a:pt x="1121" y="954"/>
                  </a:lnTo>
                  <a:lnTo>
                    <a:pt x="1119" y="954"/>
                  </a:lnTo>
                  <a:lnTo>
                    <a:pt x="1117" y="954"/>
                  </a:lnTo>
                  <a:lnTo>
                    <a:pt x="1115" y="954"/>
                  </a:lnTo>
                  <a:lnTo>
                    <a:pt x="1115" y="952"/>
                  </a:lnTo>
                  <a:lnTo>
                    <a:pt x="1113" y="952"/>
                  </a:lnTo>
                  <a:lnTo>
                    <a:pt x="1115" y="954"/>
                  </a:lnTo>
                  <a:lnTo>
                    <a:pt x="1115" y="956"/>
                  </a:lnTo>
                  <a:lnTo>
                    <a:pt x="1117" y="956"/>
                  </a:lnTo>
                  <a:lnTo>
                    <a:pt x="1119" y="956"/>
                  </a:lnTo>
                  <a:lnTo>
                    <a:pt x="1119" y="958"/>
                  </a:lnTo>
                  <a:lnTo>
                    <a:pt x="1119" y="959"/>
                  </a:lnTo>
                  <a:lnTo>
                    <a:pt x="1117" y="959"/>
                  </a:lnTo>
                  <a:lnTo>
                    <a:pt x="1117" y="961"/>
                  </a:lnTo>
                  <a:lnTo>
                    <a:pt x="1117" y="963"/>
                  </a:lnTo>
                  <a:lnTo>
                    <a:pt x="1119" y="963"/>
                  </a:lnTo>
                  <a:lnTo>
                    <a:pt x="1119" y="967"/>
                  </a:lnTo>
                  <a:lnTo>
                    <a:pt x="1119" y="969"/>
                  </a:lnTo>
                  <a:lnTo>
                    <a:pt x="1119" y="971"/>
                  </a:lnTo>
                  <a:lnTo>
                    <a:pt x="1121" y="971"/>
                  </a:lnTo>
                  <a:lnTo>
                    <a:pt x="1121" y="973"/>
                  </a:lnTo>
                  <a:lnTo>
                    <a:pt x="1121" y="975"/>
                  </a:lnTo>
                  <a:lnTo>
                    <a:pt x="1122" y="977"/>
                  </a:lnTo>
                  <a:lnTo>
                    <a:pt x="1122" y="975"/>
                  </a:lnTo>
                  <a:lnTo>
                    <a:pt x="1122" y="977"/>
                  </a:lnTo>
                  <a:lnTo>
                    <a:pt x="1124" y="977"/>
                  </a:lnTo>
                  <a:lnTo>
                    <a:pt x="1122" y="977"/>
                  </a:lnTo>
                  <a:lnTo>
                    <a:pt x="1121" y="979"/>
                  </a:lnTo>
                  <a:lnTo>
                    <a:pt x="1119" y="979"/>
                  </a:lnTo>
                  <a:lnTo>
                    <a:pt x="1117" y="979"/>
                  </a:lnTo>
                  <a:lnTo>
                    <a:pt x="1117" y="977"/>
                  </a:lnTo>
                  <a:lnTo>
                    <a:pt x="1115" y="977"/>
                  </a:lnTo>
                  <a:lnTo>
                    <a:pt x="1113" y="975"/>
                  </a:lnTo>
                  <a:lnTo>
                    <a:pt x="1111" y="975"/>
                  </a:lnTo>
                  <a:lnTo>
                    <a:pt x="1109" y="977"/>
                  </a:lnTo>
                  <a:lnTo>
                    <a:pt x="1107" y="975"/>
                  </a:lnTo>
                  <a:lnTo>
                    <a:pt x="1105" y="975"/>
                  </a:lnTo>
                  <a:lnTo>
                    <a:pt x="1103" y="975"/>
                  </a:lnTo>
                  <a:lnTo>
                    <a:pt x="1103" y="973"/>
                  </a:lnTo>
                  <a:lnTo>
                    <a:pt x="1101" y="973"/>
                  </a:lnTo>
                  <a:lnTo>
                    <a:pt x="1099" y="973"/>
                  </a:lnTo>
                  <a:lnTo>
                    <a:pt x="1099" y="971"/>
                  </a:lnTo>
                  <a:lnTo>
                    <a:pt x="1097" y="971"/>
                  </a:lnTo>
                  <a:lnTo>
                    <a:pt x="1095" y="969"/>
                  </a:lnTo>
                  <a:lnTo>
                    <a:pt x="1093" y="969"/>
                  </a:lnTo>
                  <a:lnTo>
                    <a:pt x="1091" y="969"/>
                  </a:lnTo>
                  <a:lnTo>
                    <a:pt x="1091" y="967"/>
                  </a:lnTo>
                  <a:lnTo>
                    <a:pt x="1091" y="965"/>
                  </a:lnTo>
                  <a:lnTo>
                    <a:pt x="1089" y="963"/>
                  </a:lnTo>
                  <a:lnTo>
                    <a:pt x="1089" y="961"/>
                  </a:lnTo>
                  <a:lnTo>
                    <a:pt x="1086" y="959"/>
                  </a:lnTo>
                  <a:lnTo>
                    <a:pt x="1086" y="956"/>
                  </a:lnTo>
                  <a:lnTo>
                    <a:pt x="1086" y="952"/>
                  </a:lnTo>
                  <a:lnTo>
                    <a:pt x="1086" y="950"/>
                  </a:lnTo>
                  <a:lnTo>
                    <a:pt x="1084" y="948"/>
                  </a:lnTo>
                  <a:lnTo>
                    <a:pt x="1082" y="948"/>
                  </a:lnTo>
                  <a:lnTo>
                    <a:pt x="1082" y="946"/>
                  </a:lnTo>
                  <a:lnTo>
                    <a:pt x="1080" y="946"/>
                  </a:lnTo>
                  <a:lnTo>
                    <a:pt x="1080" y="944"/>
                  </a:lnTo>
                  <a:lnTo>
                    <a:pt x="1078" y="942"/>
                  </a:lnTo>
                  <a:lnTo>
                    <a:pt x="1076" y="940"/>
                  </a:lnTo>
                  <a:lnTo>
                    <a:pt x="1074" y="938"/>
                  </a:lnTo>
                  <a:lnTo>
                    <a:pt x="1072" y="936"/>
                  </a:lnTo>
                  <a:lnTo>
                    <a:pt x="1072" y="934"/>
                  </a:lnTo>
                  <a:lnTo>
                    <a:pt x="1072" y="932"/>
                  </a:lnTo>
                  <a:lnTo>
                    <a:pt x="1070" y="932"/>
                  </a:lnTo>
                  <a:lnTo>
                    <a:pt x="1070" y="930"/>
                  </a:lnTo>
                  <a:lnTo>
                    <a:pt x="1070" y="928"/>
                  </a:lnTo>
                  <a:lnTo>
                    <a:pt x="1068" y="926"/>
                  </a:lnTo>
                  <a:lnTo>
                    <a:pt x="1068" y="925"/>
                  </a:lnTo>
                  <a:lnTo>
                    <a:pt x="1066" y="923"/>
                  </a:lnTo>
                  <a:lnTo>
                    <a:pt x="1064" y="921"/>
                  </a:lnTo>
                  <a:lnTo>
                    <a:pt x="1062" y="919"/>
                  </a:lnTo>
                  <a:lnTo>
                    <a:pt x="1060" y="917"/>
                  </a:lnTo>
                  <a:lnTo>
                    <a:pt x="1058" y="917"/>
                  </a:lnTo>
                  <a:lnTo>
                    <a:pt x="1058" y="915"/>
                  </a:lnTo>
                  <a:lnTo>
                    <a:pt x="1056" y="915"/>
                  </a:lnTo>
                  <a:lnTo>
                    <a:pt x="1056" y="913"/>
                  </a:lnTo>
                  <a:lnTo>
                    <a:pt x="1054" y="911"/>
                  </a:lnTo>
                  <a:lnTo>
                    <a:pt x="1053" y="911"/>
                  </a:lnTo>
                  <a:lnTo>
                    <a:pt x="1051" y="911"/>
                  </a:lnTo>
                  <a:lnTo>
                    <a:pt x="1049" y="911"/>
                  </a:lnTo>
                  <a:lnTo>
                    <a:pt x="1047" y="911"/>
                  </a:lnTo>
                  <a:lnTo>
                    <a:pt x="1045" y="911"/>
                  </a:lnTo>
                  <a:lnTo>
                    <a:pt x="1043" y="911"/>
                  </a:lnTo>
                  <a:lnTo>
                    <a:pt x="1041" y="911"/>
                  </a:lnTo>
                  <a:lnTo>
                    <a:pt x="1041" y="909"/>
                  </a:lnTo>
                  <a:lnTo>
                    <a:pt x="1039" y="909"/>
                  </a:lnTo>
                  <a:lnTo>
                    <a:pt x="1037" y="911"/>
                  </a:lnTo>
                  <a:lnTo>
                    <a:pt x="1035" y="911"/>
                  </a:lnTo>
                  <a:lnTo>
                    <a:pt x="1033" y="917"/>
                  </a:lnTo>
                  <a:lnTo>
                    <a:pt x="1031" y="919"/>
                  </a:lnTo>
                  <a:lnTo>
                    <a:pt x="1031" y="921"/>
                  </a:lnTo>
                  <a:lnTo>
                    <a:pt x="1029" y="923"/>
                  </a:lnTo>
                  <a:lnTo>
                    <a:pt x="1027" y="925"/>
                  </a:lnTo>
                  <a:lnTo>
                    <a:pt x="1025" y="925"/>
                  </a:lnTo>
                  <a:lnTo>
                    <a:pt x="1023" y="925"/>
                  </a:lnTo>
                  <a:lnTo>
                    <a:pt x="1021" y="925"/>
                  </a:lnTo>
                  <a:lnTo>
                    <a:pt x="1021" y="923"/>
                  </a:lnTo>
                  <a:lnTo>
                    <a:pt x="1018" y="921"/>
                  </a:lnTo>
                  <a:lnTo>
                    <a:pt x="1016" y="921"/>
                  </a:lnTo>
                  <a:lnTo>
                    <a:pt x="1014" y="919"/>
                  </a:lnTo>
                  <a:lnTo>
                    <a:pt x="1012" y="919"/>
                  </a:lnTo>
                  <a:lnTo>
                    <a:pt x="1010" y="917"/>
                  </a:lnTo>
                  <a:lnTo>
                    <a:pt x="1008" y="915"/>
                  </a:lnTo>
                  <a:lnTo>
                    <a:pt x="1006" y="915"/>
                  </a:lnTo>
                  <a:lnTo>
                    <a:pt x="1004" y="913"/>
                  </a:lnTo>
                  <a:lnTo>
                    <a:pt x="1002" y="909"/>
                  </a:lnTo>
                  <a:lnTo>
                    <a:pt x="1002" y="907"/>
                  </a:lnTo>
                  <a:lnTo>
                    <a:pt x="1002" y="905"/>
                  </a:lnTo>
                  <a:lnTo>
                    <a:pt x="1002" y="903"/>
                  </a:lnTo>
                  <a:lnTo>
                    <a:pt x="1000" y="901"/>
                  </a:lnTo>
                  <a:lnTo>
                    <a:pt x="1000" y="899"/>
                  </a:lnTo>
                  <a:lnTo>
                    <a:pt x="1000" y="897"/>
                  </a:lnTo>
                  <a:lnTo>
                    <a:pt x="998" y="897"/>
                  </a:lnTo>
                  <a:lnTo>
                    <a:pt x="998" y="895"/>
                  </a:lnTo>
                  <a:lnTo>
                    <a:pt x="996" y="895"/>
                  </a:lnTo>
                  <a:lnTo>
                    <a:pt x="994" y="893"/>
                  </a:lnTo>
                  <a:lnTo>
                    <a:pt x="992" y="893"/>
                  </a:lnTo>
                  <a:lnTo>
                    <a:pt x="990" y="892"/>
                  </a:lnTo>
                  <a:lnTo>
                    <a:pt x="988" y="892"/>
                  </a:lnTo>
                  <a:lnTo>
                    <a:pt x="988" y="890"/>
                  </a:lnTo>
                  <a:lnTo>
                    <a:pt x="988" y="888"/>
                  </a:lnTo>
                  <a:lnTo>
                    <a:pt x="986" y="888"/>
                  </a:lnTo>
                  <a:lnTo>
                    <a:pt x="985" y="886"/>
                  </a:lnTo>
                  <a:lnTo>
                    <a:pt x="983" y="884"/>
                  </a:lnTo>
                  <a:lnTo>
                    <a:pt x="981" y="884"/>
                  </a:lnTo>
                  <a:lnTo>
                    <a:pt x="981" y="882"/>
                  </a:lnTo>
                  <a:lnTo>
                    <a:pt x="979" y="882"/>
                  </a:lnTo>
                  <a:lnTo>
                    <a:pt x="977" y="880"/>
                  </a:lnTo>
                  <a:lnTo>
                    <a:pt x="977" y="878"/>
                  </a:lnTo>
                  <a:lnTo>
                    <a:pt x="975" y="878"/>
                  </a:lnTo>
                  <a:lnTo>
                    <a:pt x="975" y="876"/>
                  </a:lnTo>
                  <a:lnTo>
                    <a:pt x="973" y="876"/>
                  </a:lnTo>
                  <a:lnTo>
                    <a:pt x="971" y="876"/>
                  </a:lnTo>
                  <a:lnTo>
                    <a:pt x="963" y="876"/>
                  </a:lnTo>
                  <a:lnTo>
                    <a:pt x="961" y="876"/>
                  </a:lnTo>
                  <a:lnTo>
                    <a:pt x="959" y="876"/>
                  </a:lnTo>
                  <a:lnTo>
                    <a:pt x="957" y="876"/>
                  </a:lnTo>
                  <a:lnTo>
                    <a:pt x="955" y="876"/>
                  </a:lnTo>
                  <a:lnTo>
                    <a:pt x="953" y="876"/>
                  </a:lnTo>
                  <a:lnTo>
                    <a:pt x="950" y="876"/>
                  </a:lnTo>
                  <a:lnTo>
                    <a:pt x="946" y="876"/>
                  </a:lnTo>
                  <a:lnTo>
                    <a:pt x="946" y="878"/>
                  </a:lnTo>
                  <a:lnTo>
                    <a:pt x="946" y="880"/>
                  </a:lnTo>
                  <a:lnTo>
                    <a:pt x="946" y="882"/>
                  </a:lnTo>
                  <a:lnTo>
                    <a:pt x="946" y="884"/>
                  </a:lnTo>
                  <a:lnTo>
                    <a:pt x="936" y="884"/>
                  </a:lnTo>
                  <a:lnTo>
                    <a:pt x="932" y="884"/>
                  </a:lnTo>
                  <a:lnTo>
                    <a:pt x="924" y="884"/>
                  </a:lnTo>
                  <a:lnTo>
                    <a:pt x="918" y="884"/>
                  </a:lnTo>
                  <a:lnTo>
                    <a:pt x="913" y="884"/>
                  </a:lnTo>
                  <a:lnTo>
                    <a:pt x="899" y="884"/>
                  </a:lnTo>
                  <a:lnTo>
                    <a:pt x="893" y="882"/>
                  </a:lnTo>
                  <a:lnTo>
                    <a:pt x="885" y="878"/>
                  </a:lnTo>
                  <a:lnTo>
                    <a:pt x="880" y="876"/>
                  </a:lnTo>
                  <a:lnTo>
                    <a:pt x="876" y="876"/>
                  </a:lnTo>
                  <a:lnTo>
                    <a:pt x="870" y="874"/>
                  </a:lnTo>
                  <a:lnTo>
                    <a:pt x="868" y="872"/>
                  </a:lnTo>
                  <a:lnTo>
                    <a:pt x="862" y="870"/>
                  </a:lnTo>
                  <a:lnTo>
                    <a:pt x="858" y="868"/>
                  </a:lnTo>
                  <a:lnTo>
                    <a:pt x="854" y="868"/>
                  </a:lnTo>
                  <a:lnTo>
                    <a:pt x="852" y="866"/>
                  </a:lnTo>
                  <a:lnTo>
                    <a:pt x="847" y="866"/>
                  </a:lnTo>
                  <a:lnTo>
                    <a:pt x="843" y="864"/>
                  </a:lnTo>
                  <a:lnTo>
                    <a:pt x="839" y="862"/>
                  </a:lnTo>
                  <a:lnTo>
                    <a:pt x="841" y="860"/>
                  </a:lnTo>
                  <a:lnTo>
                    <a:pt x="841" y="858"/>
                  </a:lnTo>
                  <a:lnTo>
                    <a:pt x="839" y="858"/>
                  </a:lnTo>
                  <a:lnTo>
                    <a:pt x="837" y="860"/>
                  </a:lnTo>
                  <a:lnTo>
                    <a:pt x="833" y="860"/>
                  </a:lnTo>
                  <a:lnTo>
                    <a:pt x="829" y="860"/>
                  </a:lnTo>
                  <a:lnTo>
                    <a:pt x="827" y="860"/>
                  </a:lnTo>
                  <a:lnTo>
                    <a:pt x="821" y="860"/>
                  </a:lnTo>
                  <a:lnTo>
                    <a:pt x="816" y="860"/>
                  </a:lnTo>
                  <a:lnTo>
                    <a:pt x="812" y="862"/>
                  </a:lnTo>
                  <a:lnTo>
                    <a:pt x="810" y="862"/>
                  </a:lnTo>
                  <a:lnTo>
                    <a:pt x="806" y="862"/>
                  </a:lnTo>
                  <a:lnTo>
                    <a:pt x="802" y="862"/>
                  </a:lnTo>
                  <a:lnTo>
                    <a:pt x="802" y="860"/>
                  </a:lnTo>
                  <a:lnTo>
                    <a:pt x="800" y="860"/>
                  </a:lnTo>
                  <a:lnTo>
                    <a:pt x="802" y="858"/>
                  </a:lnTo>
                  <a:lnTo>
                    <a:pt x="802" y="860"/>
                  </a:lnTo>
                  <a:lnTo>
                    <a:pt x="802" y="858"/>
                  </a:lnTo>
                  <a:lnTo>
                    <a:pt x="800" y="858"/>
                  </a:lnTo>
                  <a:lnTo>
                    <a:pt x="800" y="860"/>
                  </a:lnTo>
                  <a:lnTo>
                    <a:pt x="800" y="858"/>
                  </a:lnTo>
                  <a:lnTo>
                    <a:pt x="800" y="857"/>
                  </a:lnTo>
                  <a:lnTo>
                    <a:pt x="800" y="855"/>
                  </a:lnTo>
                  <a:lnTo>
                    <a:pt x="800" y="853"/>
                  </a:lnTo>
                  <a:lnTo>
                    <a:pt x="798" y="853"/>
                  </a:lnTo>
                  <a:lnTo>
                    <a:pt x="798" y="851"/>
                  </a:lnTo>
                  <a:lnTo>
                    <a:pt x="798" y="849"/>
                  </a:lnTo>
                  <a:lnTo>
                    <a:pt x="796" y="849"/>
                  </a:lnTo>
                  <a:lnTo>
                    <a:pt x="794" y="847"/>
                  </a:lnTo>
                  <a:lnTo>
                    <a:pt x="794" y="845"/>
                  </a:lnTo>
                  <a:lnTo>
                    <a:pt x="792" y="845"/>
                  </a:lnTo>
                  <a:lnTo>
                    <a:pt x="790" y="843"/>
                  </a:lnTo>
                  <a:lnTo>
                    <a:pt x="788" y="843"/>
                  </a:lnTo>
                  <a:lnTo>
                    <a:pt x="788" y="841"/>
                  </a:lnTo>
                  <a:lnTo>
                    <a:pt x="786" y="841"/>
                  </a:lnTo>
                  <a:lnTo>
                    <a:pt x="784" y="839"/>
                  </a:lnTo>
                  <a:lnTo>
                    <a:pt x="784" y="841"/>
                  </a:lnTo>
                  <a:lnTo>
                    <a:pt x="783" y="841"/>
                  </a:lnTo>
                  <a:lnTo>
                    <a:pt x="781" y="839"/>
                  </a:lnTo>
                  <a:lnTo>
                    <a:pt x="783" y="839"/>
                  </a:lnTo>
                  <a:lnTo>
                    <a:pt x="781" y="837"/>
                  </a:lnTo>
                  <a:lnTo>
                    <a:pt x="781" y="835"/>
                  </a:lnTo>
                  <a:lnTo>
                    <a:pt x="779" y="835"/>
                  </a:lnTo>
                  <a:lnTo>
                    <a:pt x="777" y="835"/>
                  </a:lnTo>
                  <a:lnTo>
                    <a:pt x="775" y="835"/>
                  </a:lnTo>
                  <a:lnTo>
                    <a:pt x="773" y="835"/>
                  </a:lnTo>
                  <a:lnTo>
                    <a:pt x="771" y="833"/>
                  </a:lnTo>
                  <a:lnTo>
                    <a:pt x="769" y="833"/>
                  </a:lnTo>
                  <a:lnTo>
                    <a:pt x="769" y="831"/>
                  </a:lnTo>
                  <a:lnTo>
                    <a:pt x="767" y="831"/>
                  </a:lnTo>
                  <a:lnTo>
                    <a:pt x="765" y="829"/>
                  </a:lnTo>
                  <a:lnTo>
                    <a:pt x="763" y="829"/>
                  </a:lnTo>
                  <a:lnTo>
                    <a:pt x="763" y="827"/>
                  </a:lnTo>
                  <a:lnTo>
                    <a:pt x="761" y="827"/>
                  </a:lnTo>
                  <a:lnTo>
                    <a:pt x="759" y="827"/>
                  </a:lnTo>
                  <a:lnTo>
                    <a:pt x="755" y="827"/>
                  </a:lnTo>
                  <a:lnTo>
                    <a:pt x="753" y="827"/>
                  </a:lnTo>
                  <a:lnTo>
                    <a:pt x="751" y="827"/>
                  </a:lnTo>
                  <a:lnTo>
                    <a:pt x="750" y="827"/>
                  </a:lnTo>
                  <a:lnTo>
                    <a:pt x="748" y="827"/>
                  </a:lnTo>
                  <a:lnTo>
                    <a:pt x="748" y="825"/>
                  </a:lnTo>
                  <a:lnTo>
                    <a:pt x="746" y="825"/>
                  </a:lnTo>
                  <a:lnTo>
                    <a:pt x="746" y="824"/>
                  </a:lnTo>
                  <a:lnTo>
                    <a:pt x="746" y="820"/>
                  </a:lnTo>
                  <a:lnTo>
                    <a:pt x="746" y="818"/>
                  </a:lnTo>
                  <a:lnTo>
                    <a:pt x="746" y="816"/>
                  </a:lnTo>
                  <a:lnTo>
                    <a:pt x="746" y="814"/>
                  </a:lnTo>
                  <a:lnTo>
                    <a:pt x="744" y="814"/>
                  </a:lnTo>
                  <a:lnTo>
                    <a:pt x="744" y="816"/>
                  </a:lnTo>
                  <a:lnTo>
                    <a:pt x="744" y="814"/>
                  </a:lnTo>
                  <a:lnTo>
                    <a:pt x="742" y="814"/>
                  </a:lnTo>
                  <a:lnTo>
                    <a:pt x="742" y="812"/>
                  </a:lnTo>
                  <a:lnTo>
                    <a:pt x="742" y="810"/>
                  </a:lnTo>
                  <a:lnTo>
                    <a:pt x="740" y="810"/>
                  </a:lnTo>
                  <a:lnTo>
                    <a:pt x="740" y="808"/>
                  </a:lnTo>
                  <a:lnTo>
                    <a:pt x="738" y="806"/>
                  </a:lnTo>
                  <a:lnTo>
                    <a:pt x="736" y="806"/>
                  </a:lnTo>
                  <a:lnTo>
                    <a:pt x="736" y="804"/>
                  </a:lnTo>
                  <a:lnTo>
                    <a:pt x="734" y="804"/>
                  </a:lnTo>
                  <a:lnTo>
                    <a:pt x="734" y="802"/>
                  </a:lnTo>
                  <a:lnTo>
                    <a:pt x="732" y="800"/>
                  </a:lnTo>
                  <a:lnTo>
                    <a:pt x="730" y="796"/>
                  </a:lnTo>
                  <a:lnTo>
                    <a:pt x="728" y="796"/>
                  </a:lnTo>
                  <a:lnTo>
                    <a:pt x="728" y="794"/>
                  </a:lnTo>
                  <a:lnTo>
                    <a:pt x="726" y="794"/>
                  </a:lnTo>
                  <a:lnTo>
                    <a:pt x="726" y="792"/>
                  </a:lnTo>
                  <a:lnTo>
                    <a:pt x="726" y="791"/>
                  </a:lnTo>
                  <a:lnTo>
                    <a:pt x="724" y="791"/>
                  </a:lnTo>
                  <a:lnTo>
                    <a:pt x="724" y="789"/>
                  </a:lnTo>
                  <a:lnTo>
                    <a:pt x="726" y="789"/>
                  </a:lnTo>
                  <a:lnTo>
                    <a:pt x="726" y="787"/>
                  </a:lnTo>
                  <a:lnTo>
                    <a:pt x="728" y="785"/>
                  </a:lnTo>
                  <a:lnTo>
                    <a:pt x="726" y="783"/>
                  </a:lnTo>
                  <a:lnTo>
                    <a:pt x="726" y="781"/>
                  </a:lnTo>
                  <a:lnTo>
                    <a:pt x="724" y="783"/>
                  </a:lnTo>
                  <a:lnTo>
                    <a:pt x="722" y="783"/>
                  </a:lnTo>
                  <a:lnTo>
                    <a:pt x="722" y="781"/>
                  </a:lnTo>
                  <a:lnTo>
                    <a:pt x="720" y="781"/>
                  </a:lnTo>
                  <a:lnTo>
                    <a:pt x="718" y="777"/>
                  </a:lnTo>
                  <a:lnTo>
                    <a:pt x="718" y="775"/>
                  </a:lnTo>
                  <a:lnTo>
                    <a:pt x="716" y="773"/>
                  </a:lnTo>
                  <a:lnTo>
                    <a:pt x="716" y="771"/>
                  </a:lnTo>
                  <a:lnTo>
                    <a:pt x="716" y="767"/>
                  </a:lnTo>
                  <a:lnTo>
                    <a:pt x="716" y="765"/>
                  </a:lnTo>
                  <a:lnTo>
                    <a:pt x="718" y="765"/>
                  </a:lnTo>
                  <a:lnTo>
                    <a:pt x="718" y="767"/>
                  </a:lnTo>
                  <a:lnTo>
                    <a:pt x="718" y="769"/>
                  </a:lnTo>
                  <a:lnTo>
                    <a:pt x="722" y="773"/>
                  </a:lnTo>
                  <a:lnTo>
                    <a:pt x="724" y="773"/>
                  </a:lnTo>
                  <a:lnTo>
                    <a:pt x="722" y="771"/>
                  </a:lnTo>
                  <a:lnTo>
                    <a:pt x="722" y="769"/>
                  </a:lnTo>
                  <a:lnTo>
                    <a:pt x="720" y="767"/>
                  </a:lnTo>
                  <a:lnTo>
                    <a:pt x="718" y="765"/>
                  </a:lnTo>
                  <a:lnTo>
                    <a:pt x="718" y="763"/>
                  </a:lnTo>
                  <a:lnTo>
                    <a:pt x="720" y="761"/>
                  </a:lnTo>
                  <a:lnTo>
                    <a:pt x="722" y="761"/>
                  </a:lnTo>
                  <a:lnTo>
                    <a:pt x="724" y="761"/>
                  </a:lnTo>
                  <a:lnTo>
                    <a:pt x="726" y="761"/>
                  </a:lnTo>
                  <a:lnTo>
                    <a:pt x="728" y="761"/>
                  </a:lnTo>
                  <a:lnTo>
                    <a:pt x="730" y="761"/>
                  </a:lnTo>
                  <a:lnTo>
                    <a:pt x="732" y="761"/>
                  </a:lnTo>
                  <a:lnTo>
                    <a:pt x="734" y="763"/>
                  </a:lnTo>
                  <a:lnTo>
                    <a:pt x="732" y="761"/>
                  </a:lnTo>
                  <a:lnTo>
                    <a:pt x="730" y="761"/>
                  </a:lnTo>
                  <a:lnTo>
                    <a:pt x="728" y="761"/>
                  </a:lnTo>
                  <a:lnTo>
                    <a:pt x="726" y="761"/>
                  </a:lnTo>
                  <a:lnTo>
                    <a:pt x="724" y="761"/>
                  </a:lnTo>
                  <a:lnTo>
                    <a:pt x="724" y="759"/>
                  </a:lnTo>
                  <a:lnTo>
                    <a:pt x="722" y="761"/>
                  </a:lnTo>
                  <a:lnTo>
                    <a:pt x="720" y="761"/>
                  </a:lnTo>
                  <a:lnTo>
                    <a:pt x="718" y="759"/>
                  </a:lnTo>
                  <a:lnTo>
                    <a:pt x="716" y="761"/>
                  </a:lnTo>
                  <a:lnTo>
                    <a:pt x="716" y="763"/>
                  </a:lnTo>
                  <a:lnTo>
                    <a:pt x="716" y="765"/>
                  </a:lnTo>
                  <a:lnTo>
                    <a:pt x="713" y="765"/>
                  </a:lnTo>
                  <a:lnTo>
                    <a:pt x="711" y="763"/>
                  </a:lnTo>
                  <a:lnTo>
                    <a:pt x="711" y="761"/>
                  </a:lnTo>
                  <a:lnTo>
                    <a:pt x="709" y="761"/>
                  </a:lnTo>
                  <a:lnTo>
                    <a:pt x="709" y="759"/>
                  </a:lnTo>
                  <a:lnTo>
                    <a:pt x="711" y="761"/>
                  </a:lnTo>
                  <a:lnTo>
                    <a:pt x="711" y="759"/>
                  </a:lnTo>
                  <a:lnTo>
                    <a:pt x="709" y="757"/>
                  </a:lnTo>
                  <a:lnTo>
                    <a:pt x="707" y="754"/>
                  </a:lnTo>
                  <a:lnTo>
                    <a:pt x="705" y="754"/>
                  </a:lnTo>
                  <a:lnTo>
                    <a:pt x="703" y="752"/>
                  </a:lnTo>
                  <a:lnTo>
                    <a:pt x="701" y="750"/>
                  </a:lnTo>
                  <a:lnTo>
                    <a:pt x="699" y="748"/>
                  </a:lnTo>
                  <a:lnTo>
                    <a:pt x="697" y="746"/>
                  </a:lnTo>
                  <a:lnTo>
                    <a:pt x="697" y="744"/>
                  </a:lnTo>
                  <a:lnTo>
                    <a:pt x="697" y="742"/>
                  </a:lnTo>
                  <a:lnTo>
                    <a:pt x="697" y="740"/>
                  </a:lnTo>
                  <a:lnTo>
                    <a:pt x="695" y="740"/>
                  </a:lnTo>
                  <a:lnTo>
                    <a:pt x="695" y="738"/>
                  </a:lnTo>
                  <a:lnTo>
                    <a:pt x="695" y="736"/>
                  </a:lnTo>
                  <a:lnTo>
                    <a:pt x="695" y="734"/>
                  </a:lnTo>
                  <a:lnTo>
                    <a:pt x="695" y="730"/>
                  </a:lnTo>
                  <a:lnTo>
                    <a:pt x="695" y="728"/>
                  </a:lnTo>
                  <a:lnTo>
                    <a:pt x="693" y="728"/>
                  </a:lnTo>
                  <a:lnTo>
                    <a:pt x="693" y="726"/>
                  </a:lnTo>
                  <a:lnTo>
                    <a:pt x="691" y="723"/>
                  </a:lnTo>
                  <a:lnTo>
                    <a:pt x="689" y="723"/>
                  </a:lnTo>
                  <a:lnTo>
                    <a:pt x="687" y="721"/>
                  </a:lnTo>
                  <a:lnTo>
                    <a:pt x="687" y="719"/>
                  </a:lnTo>
                  <a:lnTo>
                    <a:pt x="685" y="717"/>
                  </a:lnTo>
                  <a:lnTo>
                    <a:pt x="685" y="715"/>
                  </a:lnTo>
                  <a:lnTo>
                    <a:pt x="687" y="715"/>
                  </a:lnTo>
                  <a:lnTo>
                    <a:pt x="687" y="713"/>
                  </a:lnTo>
                  <a:lnTo>
                    <a:pt x="687" y="711"/>
                  </a:lnTo>
                  <a:lnTo>
                    <a:pt x="689" y="711"/>
                  </a:lnTo>
                  <a:lnTo>
                    <a:pt x="689" y="709"/>
                  </a:lnTo>
                  <a:lnTo>
                    <a:pt x="689" y="707"/>
                  </a:lnTo>
                  <a:lnTo>
                    <a:pt x="689" y="705"/>
                  </a:lnTo>
                  <a:lnTo>
                    <a:pt x="689" y="703"/>
                  </a:lnTo>
                  <a:lnTo>
                    <a:pt x="691" y="701"/>
                  </a:lnTo>
                  <a:lnTo>
                    <a:pt x="691" y="699"/>
                  </a:lnTo>
                  <a:lnTo>
                    <a:pt x="691" y="697"/>
                  </a:lnTo>
                  <a:lnTo>
                    <a:pt x="691" y="695"/>
                  </a:lnTo>
                  <a:lnTo>
                    <a:pt x="689" y="693"/>
                  </a:lnTo>
                  <a:lnTo>
                    <a:pt x="689" y="691"/>
                  </a:lnTo>
                  <a:lnTo>
                    <a:pt x="689" y="690"/>
                  </a:lnTo>
                  <a:lnTo>
                    <a:pt x="689" y="688"/>
                  </a:lnTo>
                  <a:lnTo>
                    <a:pt x="689" y="686"/>
                  </a:lnTo>
                  <a:lnTo>
                    <a:pt x="687" y="686"/>
                  </a:lnTo>
                  <a:lnTo>
                    <a:pt x="685" y="684"/>
                  </a:lnTo>
                  <a:lnTo>
                    <a:pt x="685" y="682"/>
                  </a:lnTo>
                  <a:lnTo>
                    <a:pt x="685" y="680"/>
                  </a:lnTo>
                  <a:lnTo>
                    <a:pt x="685" y="678"/>
                  </a:lnTo>
                  <a:lnTo>
                    <a:pt x="685" y="676"/>
                  </a:lnTo>
                  <a:lnTo>
                    <a:pt x="685" y="674"/>
                  </a:lnTo>
                  <a:lnTo>
                    <a:pt x="683" y="672"/>
                  </a:lnTo>
                  <a:lnTo>
                    <a:pt x="683" y="670"/>
                  </a:lnTo>
                  <a:lnTo>
                    <a:pt x="683" y="668"/>
                  </a:lnTo>
                  <a:lnTo>
                    <a:pt x="685" y="666"/>
                  </a:lnTo>
                  <a:lnTo>
                    <a:pt x="685" y="664"/>
                  </a:lnTo>
                  <a:lnTo>
                    <a:pt x="685" y="662"/>
                  </a:lnTo>
                  <a:lnTo>
                    <a:pt x="685" y="660"/>
                  </a:lnTo>
                  <a:lnTo>
                    <a:pt x="687" y="660"/>
                  </a:lnTo>
                  <a:lnTo>
                    <a:pt x="689" y="660"/>
                  </a:lnTo>
                  <a:lnTo>
                    <a:pt x="689" y="658"/>
                  </a:lnTo>
                  <a:lnTo>
                    <a:pt x="687" y="658"/>
                  </a:lnTo>
                  <a:lnTo>
                    <a:pt x="687" y="660"/>
                  </a:lnTo>
                  <a:lnTo>
                    <a:pt x="687" y="658"/>
                  </a:lnTo>
                  <a:lnTo>
                    <a:pt x="687" y="656"/>
                  </a:lnTo>
                  <a:lnTo>
                    <a:pt x="689" y="656"/>
                  </a:lnTo>
                  <a:lnTo>
                    <a:pt x="689" y="655"/>
                  </a:lnTo>
                  <a:lnTo>
                    <a:pt x="689" y="653"/>
                  </a:lnTo>
                  <a:lnTo>
                    <a:pt x="689" y="649"/>
                  </a:lnTo>
                  <a:lnTo>
                    <a:pt x="689" y="645"/>
                  </a:lnTo>
                  <a:lnTo>
                    <a:pt x="691" y="637"/>
                  </a:lnTo>
                  <a:lnTo>
                    <a:pt x="691" y="635"/>
                  </a:lnTo>
                  <a:lnTo>
                    <a:pt x="691" y="633"/>
                  </a:lnTo>
                  <a:lnTo>
                    <a:pt x="691" y="631"/>
                  </a:lnTo>
                  <a:lnTo>
                    <a:pt x="691" y="629"/>
                  </a:lnTo>
                  <a:lnTo>
                    <a:pt x="693" y="625"/>
                  </a:lnTo>
                  <a:lnTo>
                    <a:pt x="693" y="623"/>
                  </a:lnTo>
                  <a:lnTo>
                    <a:pt x="693" y="620"/>
                  </a:lnTo>
                  <a:lnTo>
                    <a:pt x="693" y="618"/>
                  </a:lnTo>
                  <a:lnTo>
                    <a:pt x="693" y="616"/>
                  </a:lnTo>
                  <a:lnTo>
                    <a:pt x="693" y="614"/>
                  </a:lnTo>
                  <a:lnTo>
                    <a:pt x="693" y="612"/>
                  </a:lnTo>
                  <a:lnTo>
                    <a:pt x="693" y="610"/>
                  </a:lnTo>
                  <a:lnTo>
                    <a:pt x="693" y="608"/>
                  </a:lnTo>
                  <a:lnTo>
                    <a:pt x="693" y="606"/>
                  </a:lnTo>
                  <a:lnTo>
                    <a:pt x="693" y="604"/>
                  </a:lnTo>
                  <a:lnTo>
                    <a:pt x="695" y="604"/>
                  </a:lnTo>
                  <a:lnTo>
                    <a:pt x="697" y="604"/>
                  </a:lnTo>
                  <a:lnTo>
                    <a:pt x="699" y="604"/>
                  </a:lnTo>
                  <a:lnTo>
                    <a:pt x="701" y="604"/>
                  </a:lnTo>
                  <a:lnTo>
                    <a:pt x="703" y="604"/>
                  </a:lnTo>
                  <a:lnTo>
                    <a:pt x="703" y="606"/>
                  </a:lnTo>
                  <a:lnTo>
                    <a:pt x="705" y="606"/>
                  </a:lnTo>
                  <a:lnTo>
                    <a:pt x="705" y="604"/>
                  </a:lnTo>
                  <a:lnTo>
                    <a:pt x="703" y="604"/>
                  </a:lnTo>
                  <a:lnTo>
                    <a:pt x="701" y="604"/>
                  </a:lnTo>
                  <a:lnTo>
                    <a:pt x="701" y="602"/>
                  </a:lnTo>
                  <a:lnTo>
                    <a:pt x="699" y="602"/>
                  </a:lnTo>
                  <a:lnTo>
                    <a:pt x="697" y="602"/>
                  </a:lnTo>
                  <a:lnTo>
                    <a:pt x="695" y="602"/>
                  </a:lnTo>
                  <a:lnTo>
                    <a:pt x="693" y="602"/>
                  </a:lnTo>
                  <a:lnTo>
                    <a:pt x="691" y="602"/>
                  </a:lnTo>
                  <a:lnTo>
                    <a:pt x="691" y="600"/>
                  </a:lnTo>
                  <a:lnTo>
                    <a:pt x="691" y="596"/>
                  </a:lnTo>
                  <a:lnTo>
                    <a:pt x="691" y="594"/>
                  </a:lnTo>
                  <a:lnTo>
                    <a:pt x="691" y="596"/>
                  </a:lnTo>
                  <a:lnTo>
                    <a:pt x="691" y="598"/>
                  </a:lnTo>
                  <a:lnTo>
                    <a:pt x="691" y="600"/>
                  </a:lnTo>
                  <a:lnTo>
                    <a:pt x="693" y="600"/>
                  </a:lnTo>
                  <a:lnTo>
                    <a:pt x="693" y="598"/>
                  </a:lnTo>
                  <a:lnTo>
                    <a:pt x="693" y="596"/>
                  </a:lnTo>
                  <a:lnTo>
                    <a:pt x="693" y="594"/>
                  </a:lnTo>
                  <a:lnTo>
                    <a:pt x="695" y="594"/>
                  </a:lnTo>
                  <a:lnTo>
                    <a:pt x="695" y="592"/>
                  </a:lnTo>
                  <a:lnTo>
                    <a:pt x="693" y="592"/>
                  </a:lnTo>
                  <a:lnTo>
                    <a:pt x="693" y="594"/>
                  </a:lnTo>
                  <a:lnTo>
                    <a:pt x="691" y="592"/>
                  </a:lnTo>
                  <a:lnTo>
                    <a:pt x="689" y="590"/>
                  </a:lnTo>
                  <a:lnTo>
                    <a:pt x="691" y="590"/>
                  </a:lnTo>
                  <a:lnTo>
                    <a:pt x="693" y="589"/>
                  </a:lnTo>
                  <a:lnTo>
                    <a:pt x="695" y="589"/>
                  </a:lnTo>
                  <a:lnTo>
                    <a:pt x="693" y="589"/>
                  </a:lnTo>
                  <a:lnTo>
                    <a:pt x="691" y="589"/>
                  </a:lnTo>
                  <a:lnTo>
                    <a:pt x="691" y="587"/>
                  </a:lnTo>
                  <a:lnTo>
                    <a:pt x="689" y="587"/>
                  </a:lnTo>
                  <a:lnTo>
                    <a:pt x="689" y="589"/>
                  </a:lnTo>
                  <a:lnTo>
                    <a:pt x="689" y="587"/>
                  </a:lnTo>
                  <a:lnTo>
                    <a:pt x="689" y="583"/>
                  </a:lnTo>
                  <a:lnTo>
                    <a:pt x="687" y="581"/>
                  </a:lnTo>
                  <a:lnTo>
                    <a:pt x="687" y="579"/>
                  </a:lnTo>
                  <a:lnTo>
                    <a:pt x="687" y="577"/>
                  </a:lnTo>
                  <a:lnTo>
                    <a:pt x="685" y="575"/>
                  </a:lnTo>
                  <a:lnTo>
                    <a:pt x="685" y="573"/>
                  </a:lnTo>
                  <a:lnTo>
                    <a:pt x="683" y="571"/>
                  </a:lnTo>
                  <a:lnTo>
                    <a:pt x="683" y="569"/>
                  </a:lnTo>
                  <a:lnTo>
                    <a:pt x="682" y="569"/>
                  </a:lnTo>
                  <a:lnTo>
                    <a:pt x="682" y="567"/>
                  </a:lnTo>
                  <a:lnTo>
                    <a:pt x="682" y="565"/>
                  </a:lnTo>
                  <a:lnTo>
                    <a:pt x="682" y="563"/>
                  </a:lnTo>
                  <a:lnTo>
                    <a:pt x="680" y="559"/>
                  </a:lnTo>
                  <a:lnTo>
                    <a:pt x="682" y="559"/>
                  </a:lnTo>
                  <a:lnTo>
                    <a:pt x="683" y="559"/>
                  </a:lnTo>
                  <a:lnTo>
                    <a:pt x="683" y="561"/>
                  </a:lnTo>
                  <a:lnTo>
                    <a:pt x="685" y="561"/>
                  </a:lnTo>
                  <a:lnTo>
                    <a:pt x="687" y="561"/>
                  </a:lnTo>
                  <a:lnTo>
                    <a:pt x="689" y="563"/>
                  </a:lnTo>
                  <a:lnTo>
                    <a:pt x="691" y="563"/>
                  </a:lnTo>
                  <a:lnTo>
                    <a:pt x="693" y="563"/>
                  </a:lnTo>
                  <a:lnTo>
                    <a:pt x="695" y="563"/>
                  </a:lnTo>
                  <a:lnTo>
                    <a:pt x="697" y="563"/>
                  </a:lnTo>
                  <a:lnTo>
                    <a:pt x="699" y="565"/>
                  </a:lnTo>
                  <a:lnTo>
                    <a:pt x="701" y="565"/>
                  </a:lnTo>
                  <a:lnTo>
                    <a:pt x="703" y="565"/>
                  </a:lnTo>
                  <a:lnTo>
                    <a:pt x="705" y="565"/>
                  </a:lnTo>
                  <a:lnTo>
                    <a:pt x="705" y="563"/>
                  </a:lnTo>
                  <a:lnTo>
                    <a:pt x="707" y="563"/>
                  </a:lnTo>
                  <a:lnTo>
                    <a:pt x="709" y="565"/>
                  </a:lnTo>
                  <a:lnTo>
                    <a:pt x="711" y="565"/>
                  </a:lnTo>
                  <a:lnTo>
                    <a:pt x="713" y="565"/>
                  </a:lnTo>
                  <a:lnTo>
                    <a:pt x="711" y="565"/>
                  </a:lnTo>
                  <a:lnTo>
                    <a:pt x="713" y="567"/>
                  </a:lnTo>
                  <a:lnTo>
                    <a:pt x="715" y="569"/>
                  </a:lnTo>
                  <a:lnTo>
                    <a:pt x="713" y="571"/>
                  </a:lnTo>
                  <a:lnTo>
                    <a:pt x="713" y="573"/>
                  </a:lnTo>
                  <a:lnTo>
                    <a:pt x="711" y="573"/>
                  </a:lnTo>
                  <a:lnTo>
                    <a:pt x="711" y="571"/>
                  </a:lnTo>
                  <a:lnTo>
                    <a:pt x="711" y="573"/>
                  </a:lnTo>
                  <a:lnTo>
                    <a:pt x="709" y="575"/>
                  </a:lnTo>
                  <a:lnTo>
                    <a:pt x="707" y="577"/>
                  </a:lnTo>
                  <a:lnTo>
                    <a:pt x="707" y="579"/>
                  </a:lnTo>
                  <a:lnTo>
                    <a:pt x="705" y="581"/>
                  </a:lnTo>
                  <a:lnTo>
                    <a:pt x="707" y="581"/>
                  </a:lnTo>
                  <a:lnTo>
                    <a:pt x="709" y="581"/>
                  </a:lnTo>
                  <a:lnTo>
                    <a:pt x="709" y="579"/>
                  </a:lnTo>
                  <a:lnTo>
                    <a:pt x="711" y="579"/>
                  </a:lnTo>
                  <a:lnTo>
                    <a:pt x="709" y="579"/>
                  </a:lnTo>
                  <a:lnTo>
                    <a:pt x="709" y="581"/>
                  </a:lnTo>
                  <a:lnTo>
                    <a:pt x="707" y="581"/>
                  </a:lnTo>
                  <a:lnTo>
                    <a:pt x="707" y="579"/>
                  </a:lnTo>
                  <a:lnTo>
                    <a:pt x="709" y="577"/>
                  </a:lnTo>
                  <a:lnTo>
                    <a:pt x="709" y="575"/>
                  </a:lnTo>
                  <a:lnTo>
                    <a:pt x="711" y="575"/>
                  </a:lnTo>
                  <a:lnTo>
                    <a:pt x="713" y="573"/>
                  </a:lnTo>
                  <a:lnTo>
                    <a:pt x="715" y="569"/>
                  </a:lnTo>
                  <a:lnTo>
                    <a:pt x="716" y="569"/>
                  </a:lnTo>
                  <a:lnTo>
                    <a:pt x="716" y="573"/>
                  </a:lnTo>
                  <a:lnTo>
                    <a:pt x="715" y="573"/>
                  </a:lnTo>
                  <a:lnTo>
                    <a:pt x="715" y="575"/>
                  </a:lnTo>
                  <a:lnTo>
                    <a:pt x="713" y="575"/>
                  </a:lnTo>
                  <a:lnTo>
                    <a:pt x="713" y="577"/>
                  </a:lnTo>
                  <a:lnTo>
                    <a:pt x="715" y="577"/>
                  </a:lnTo>
                  <a:lnTo>
                    <a:pt x="715" y="575"/>
                  </a:lnTo>
                  <a:lnTo>
                    <a:pt x="716" y="577"/>
                  </a:lnTo>
                  <a:lnTo>
                    <a:pt x="715" y="583"/>
                  </a:lnTo>
                  <a:lnTo>
                    <a:pt x="713" y="581"/>
                  </a:lnTo>
                  <a:lnTo>
                    <a:pt x="715" y="581"/>
                  </a:lnTo>
                  <a:lnTo>
                    <a:pt x="715" y="579"/>
                  </a:lnTo>
                  <a:lnTo>
                    <a:pt x="713" y="581"/>
                  </a:lnTo>
                  <a:lnTo>
                    <a:pt x="713" y="583"/>
                  </a:lnTo>
                  <a:lnTo>
                    <a:pt x="713" y="585"/>
                  </a:lnTo>
                  <a:lnTo>
                    <a:pt x="711" y="585"/>
                  </a:lnTo>
                  <a:lnTo>
                    <a:pt x="711" y="583"/>
                  </a:lnTo>
                  <a:lnTo>
                    <a:pt x="711" y="581"/>
                  </a:lnTo>
                  <a:lnTo>
                    <a:pt x="709" y="583"/>
                  </a:lnTo>
                  <a:lnTo>
                    <a:pt x="709" y="585"/>
                  </a:lnTo>
                  <a:lnTo>
                    <a:pt x="707" y="585"/>
                  </a:lnTo>
                  <a:lnTo>
                    <a:pt x="707" y="587"/>
                  </a:lnTo>
                  <a:lnTo>
                    <a:pt x="707" y="585"/>
                  </a:lnTo>
                  <a:lnTo>
                    <a:pt x="709" y="585"/>
                  </a:lnTo>
                  <a:lnTo>
                    <a:pt x="709" y="587"/>
                  </a:lnTo>
                  <a:lnTo>
                    <a:pt x="711" y="587"/>
                  </a:lnTo>
                  <a:lnTo>
                    <a:pt x="711" y="585"/>
                  </a:lnTo>
                  <a:lnTo>
                    <a:pt x="713" y="585"/>
                  </a:lnTo>
                  <a:lnTo>
                    <a:pt x="715" y="585"/>
                  </a:lnTo>
                  <a:lnTo>
                    <a:pt x="715" y="583"/>
                  </a:lnTo>
                  <a:lnTo>
                    <a:pt x="716" y="583"/>
                  </a:lnTo>
                  <a:lnTo>
                    <a:pt x="716" y="581"/>
                  </a:lnTo>
                  <a:lnTo>
                    <a:pt x="718" y="581"/>
                  </a:lnTo>
                  <a:lnTo>
                    <a:pt x="718" y="579"/>
                  </a:lnTo>
                  <a:lnTo>
                    <a:pt x="718" y="577"/>
                  </a:lnTo>
                  <a:lnTo>
                    <a:pt x="716" y="575"/>
                  </a:lnTo>
                  <a:lnTo>
                    <a:pt x="718" y="571"/>
                  </a:lnTo>
                  <a:lnTo>
                    <a:pt x="718" y="569"/>
                  </a:lnTo>
                  <a:lnTo>
                    <a:pt x="718" y="565"/>
                  </a:lnTo>
                  <a:lnTo>
                    <a:pt x="718" y="563"/>
                  </a:lnTo>
                  <a:lnTo>
                    <a:pt x="716" y="563"/>
                  </a:lnTo>
                  <a:lnTo>
                    <a:pt x="716" y="565"/>
                  </a:lnTo>
                  <a:lnTo>
                    <a:pt x="715" y="563"/>
                  </a:lnTo>
                  <a:lnTo>
                    <a:pt x="716" y="563"/>
                  </a:lnTo>
                  <a:lnTo>
                    <a:pt x="718" y="563"/>
                  </a:lnTo>
                  <a:lnTo>
                    <a:pt x="718" y="561"/>
                  </a:lnTo>
                  <a:lnTo>
                    <a:pt x="715" y="559"/>
                  </a:lnTo>
                  <a:lnTo>
                    <a:pt x="713" y="559"/>
                  </a:lnTo>
                  <a:lnTo>
                    <a:pt x="713" y="557"/>
                  </a:lnTo>
                  <a:lnTo>
                    <a:pt x="715" y="557"/>
                  </a:lnTo>
                  <a:lnTo>
                    <a:pt x="716" y="557"/>
                  </a:lnTo>
                  <a:lnTo>
                    <a:pt x="716" y="555"/>
                  </a:lnTo>
                  <a:lnTo>
                    <a:pt x="716" y="552"/>
                  </a:lnTo>
                  <a:lnTo>
                    <a:pt x="715" y="552"/>
                  </a:lnTo>
                  <a:lnTo>
                    <a:pt x="713" y="552"/>
                  </a:lnTo>
                  <a:lnTo>
                    <a:pt x="711" y="548"/>
                  </a:lnTo>
                  <a:lnTo>
                    <a:pt x="713" y="548"/>
                  </a:lnTo>
                  <a:lnTo>
                    <a:pt x="715" y="548"/>
                  </a:lnTo>
                  <a:lnTo>
                    <a:pt x="716" y="548"/>
                  </a:lnTo>
                  <a:lnTo>
                    <a:pt x="718" y="548"/>
                  </a:lnTo>
                  <a:lnTo>
                    <a:pt x="722" y="548"/>
                  </a:lnTo>
                  <a:lnTo>
                    <a:pt x="738" y="548"/>
                  </a:lnTo>
                  <a:lnTo>
                    <a:pt x="748" y="548"/>
                  </a:lnTo>
                  <a:lnTo>
                    <a:pt x="755" y="548"/>
                  </a:lnTo>
                  <a:lnTo>
                    <a:pt x="757" y="548"/>
                  </a:lnTo>
                  <a:lnTo>
                    <a:pt x="765" y="548"/>
                  </a:lnTo>
                  <a:lnTo>
                    <a:pt x="767" y="548"/>
                  </a:lnTo>
                  <a:lnTo>
                    <a:pt x="771" y="548"/>
                  </a:lnTo>
                  <a:lnTo>
                    <a:pt x="773" y="548"/>
                  </a:lnTo>
                  <a:lnTo>
                    <a:pt x="777" y="548"/>
                  </a:lnTo>
                  <a:lnTo>
                    <a:pt x="783" y="548"/>
                  </a:lnTo>
                  <a:lnTo>
                    <a:pt x="786" y="548"/>
                  </a:lnTo>
                  <a:lnTo>
                    <a:pt x="788" y="548"/>
                  </a:lnTo>
                  <a:lnTo>
                    <a:pt x="790" y="548"/>
                  </a:lnTo>
                  <a:lnTo>
                    <a:pt x="796" y="548"/>
                  </a:lnTo>
                  <a:lnTo>
                    <a:pt x="800" y="548"/>
                  </a:lnTo>
                  <a:lnTo>
                    <a:pt x="802" y="548"/>
                  </a:lnTo>
                  <a:lnTo>
                    <a:pt x="804" y="548"/>
                  </a:lnTo>
                  <a:lnTo>
                    <a:pt x="819" y="548"/>
                  </a:lnTo>
                  <a:lnTo>
                    <a:pt x="825" y="548"/>
                  </a:lnTo>
                  <a:lnTo>
                    <a:pt x="827" y="548"/>
                  </a:lnTo>
                  <a:lnTo>
                    <a:pt x="829" y="548"/>
                  </a:lnTo>
                  <a:lnTo>
                    <a:pt x="831" y="548"/>
                  </a:lnTo>
                  <a:lnTo>
                    <a:pt x="833" y="548"/>
                  </a:lnTo>
                  <a:lnTo>
                    <a:pt x="835" y="548"/>
                  </a:lnTo>
                  <a:lnTo>
                    <a:pt x="839" y="548"/>
                  </a:lnTo>
                  <a:lnTo>
                    <a:pt x="843" y="548"/>
                  </a:lnTo>
                  <a:lnTo>
                    <a:pt x="845" y="548"/>
                  </a:lnTo>
                  <a:lnTo>
                    <a:pt x="847" y="548"/>
                  </a:lnTo>
                  <a:lnTo>
                    <a:pt x="852" y="548"/>
                  </a:lnTo>
                  <a:lnTo>
                    <a:pt x="860" y="548"/>
                  </a:lnTo>
                  <a:lnTo>
                    <a:pt x="862" y="548"/>
                  </a:lnTo>
                  <a:lnTo>
                    <a:pt x="864" y="548"/>
                  </a:lnTo>
                  <a:lnTo>
                    <a:pt x="868" y="548"/>
                  </a:lnTo>
                  <a:lnTo>
                    <a:pt x="870" y="548"/>
                  </a:lnTo>
                  <a:lnTo>
                    <a:pt x="876" y="548"/>
                  </a:lnTo>
                  <a:lnTo>
                    <a:pt x="878" y="548"/>
                  </a:lnTo>
                  <a:lnTo>
                    <a:pt x="880" y="548"/>
                  </a:lnTo>
                  <a:lnTo>
                    <a:pt x="882" y="548"/>
                  </a:lnTo>
                  <a:lnTo>
                    <a:pt x="884" y="548"/>
                  </a:lnTo>
                  <a:lnTo>
                    <a:pt x="887" y="548"/>
                  </a:lnTo>
                  <a:lnTo>
                    <a:pt x="895" y="548"/>
                  </a:lnTo>
                  <a:lnTo>
                    <a:pt x="905" y="548"/>
                  </a:lnTo>
                  <a:lnTo>
                    <a:pt x="907" y="548"/>
                  </a:lnTo>
                  <a:lnTo>
                    <a:pt x="909" y="548"/>
                  </a:lnTo>
                  <a:lnTo>
                    <a:pt x="911" y="548"/>
                  </a:lnTo>
                  <a:lnTo>
                    <a:pt x="913" y="548"/>
                  </a:lnTo>
                  <a:lnTo>
                    <a:pt x="915" y="548"/>
                  </a:lnTo>
                  <a:lnTo>
                    <a:pt x="917" y="548"/>
                  </a:lnTo>
                  <a:lnTo>
                    <a:pt x="920" y="548"/>
                  </a:lnTo>
                  <a:lnTo>
                    <a:pt x="922" y="548"/>
                  </a:lnTo>
                  <a:lnTo>
                    <a:pt x="928" y="548"/>
                  </a:lnTo>
                  <a:lnTo>
                    <a:pt x="936" y="548"/>
                  </a:lnTo>
                  <a:lnTo>
                    <a:pt x="938" y="548"/>
                  </a:lnTo>
                  <a:lnTo>
                    <a:pt x="940" y="548"/>
                  </a:lnTo>
                  <a:lnTo>
                    <a:pt x="944" y="548"/>
                  </a:lnTo>
                  <a:lnTo>
                    <a:pt x="946" y="548"/>
                  </a:lnTo>
                  <a:lnTo>
                    <a:pt x="952" y="548"/>
                  </a:lnTo>
                  <a:lnTo>
                    <a:pt x="953" y="548"/>
                  </a:lnTo>
                  <a:lnTo>
                    <a:pt x="955" y="548"/>
                  </a:lnTo>
                  <a:lnTo>
                    <a:pt x="957" y="548"/>
                  </a:lnTo>
                  <a:lnTo>
                    <a:pt x="959" y="548"/>
                  </a:lnTo>
                  <a:lnTo>
                    <a:pt x="969" y="548"/>
                  </a:lnTo>
                  <a:lnTo>
                    <a:pt x="973" y="548"/>
                  </a:lnTo>
                  <a:lnTo>
                    <a:pt x="977" y="548"/>
                  </a:lnTo>
                  <a:lnTo>
                    <a:pt x="979" y="548"/>
                  </a:lnTo>
                  <a:lnTo>
                    <a:pt x="981" y="548"/>
                  </a:lnTo>
                  <a:lnTo>
                    <a:pt x="983" y="548"/>
                  </a:lnTo>
                  <a:lnTo>
                    <a:pt x="986" y="548"/>
                  </a:lnTo>
                  <a:lnTo>
                    <a:pt x="992" y="548"/>
                  </a:lnTo>
                  <a:lnTo>
                    <a:pt x="998" y="548"/>
                  </a:lnTo>
                  <a:lnTo>
                    <a:pt x="1000" y="548"/>
                  </a:lnTo>
                  <a:lnTo>
                    <a:pt x="1008" y="548"/>
                  </a:lnTo>
                  <a:lnTo>
                    <a:pt x="1012" y="548"/>
                  </a:lnTo>
                  <a:lnTo>
                    <a:pt x="1014" y="548"/>
                  </a:lnTo>
                  <a:lnTo>
                    <a:pt x="1018" y="548"/>
                  </a:lnTo>
                  <a:lnTo>
                    <a:pt x="1021" y="548"/>
                  </a:lnTo>
                  <a:lnTo>
                    <a:pt x="1025" y="548"/>
                  </a:lnTo>
                  <a:lnTo>
                    <a:pt x="1027" y="548"/>
                  </a:lnTo>
                  <a:lnTo>
                    <a:pt x="1029" y="548"/>
                  </a:lnTo>
                  <a:lnTo>
                    <a:pt x="1033" y="548"/>
                  </a:lnTo>
                  <a:lnTo>
                    <a:pt x="1037" y="548"/>
                  </a:lnTo>
                  <a:lnTo>
                    <a:pt x="1041" y="548"/>
                  </a:lnTo>
                  <a:lnTo>
                    <a:pt x="1043" y="548"/>
                  </a:lnTo>
                  <a:lnTo>
                    <a:pt x="1054" y="548"/>
                  </a:lnTo>
                  <a:lnTo>
                    <a:pt x="1056" y="548"/>
                  </a:lnTo>
                  <a:lnTo>
                    <a:pt x="1060" y="548"/>
                  </a:lnTo>
                  <a:lnTo>
                    <a:pt x="1070" y="548"/>
                  </a:lnTo>
                  <a:lnTo>
                    <a:pt x="1078" y="548"/>
                  </a:lnTo>
                  <a:lnTo>
                    <a:pt x="1080" y="548"/>
                  </a:lnTo>
                  <a:lnTo>
                    <a:pt x="1087" y="548"/>
                  </a:lnTo>
                  <a:lnTo>
                    <a:pt x="1095" y="548"/>
                  </a:lnTo>
                  <a:lnTo>
                    <a:pt x="1101" y="548"/>
                  </a:lnTo>
                  <a:lnTo>
                    <a:pt x="1105" y="548"/>
                  </a:lnTo>
                  <a:lnTo>
                    <a:pt x="1111" y="548"/>
                  </a:lnTo>
                  <a:lnTo>
                    <a:pt x="1113" y="548"/>
                  </a:lnTo>
                  <a:lnTo>
                    <a:pt x="1115" y="548"/>
                  </a:lnTo>
                  <a:lnTo>
                    <a:pt x="1119" y="548"/>
                  </a:lnTo>
                  <a:lnTo>
                    <a:pt x="1122" y="548"/>
                  </a:lnTo>
                  <a:lnTo>
                    <a:pt x="1154" y="548"/>
                  </a:lnTo>
                  <a:lnTo>
                    <a:pt x="1155" y="548"/>
                  </a:lnTo>
                  <a:lnTo>
                    <a:pt x="1155" y="544"/>
                  </a:lnTo>
                  <a:lnTo>
                    <a:pt x="1155" y="540"/>
                  </a:lnTo>
                  <a:lnTo>
                    <a:pt x="1157" y="540"/>
                  </a:lnTo>
                  <a:close/>
                  <a:moveTo>
                    <a:pt x="223" y="350"/>
                  </a:moveTo>
                  <a:lnTo>
                    <a:pt x="225" y="352"/>
                  </a:lnTo>
                  <a:lnTo>
                    <a:pt x="227" y="352"/>
                  </a:lnTo>
                  <a:lnTo>
                    <a:pt x="229" y="352"/>
                  </a:lnTo>
                  <a:lnTo>
                    <a:pt x="227" y="352"/>
                  </a:lnTo>
                  <a:lnTo>
                    <a:pt x="227" y="353"/>
                  </a:lnTo>
                  <a:lnTo>
                    <a:pt x="227" y="355"/>
                  </a:lnTo>
                  <a:lnTo>
                    <a:pt x="227" y="353"/>
                  </a:lnTo>
                  <a:lnTo>
                    <a:pt x="229" y="353"/>
                  </a:lnTo>
                  <a:lnTo>
                    <a:pt x="231" y="352"/>
                  </a:lnTo>
                  <a:lnTo>
                    <a:pt x="233" y="352"/>
                  </a:lnTo>
                  <a:lnTo>
                    <a:pt x="235" y="352"/>
                  </a:lnTo>
                  <a:lnTo>
                    <a:pt x="237" y="353"/>
                  </a:lnTo>
                  <a:lnTo>
                    <a:pt x="235" y="353"/>
                  </a:lnTo>
                  <a:lnTo>
                    <a:pt x="235" y="355"/>
                  </a:lnTo>
                  <a:lnTo>
                    <a:pt x="233" y="355"/>
                  </a:lnTo>
                  <a:lnTo>
                    <a:pt x="235" y="359"/>
                  </a:lnTo>
                  <a:lnTo>
                    <a:pt x="235" y="357"/>
                  </a:lnTo>
                  <a:lnTo>
                    <a:pt x="237" y="357"/>
                  </a:lnTo>
                  <a:lnTo>
                    <a:pt x="239" y="357"/>
                  </a:lnTo>
                  <a:lnTo>
                    <a:pt x="239" y="359"/>
                  </a:lnTo>
                  <a:lnTo>
                    <a:pt x="237" y="363"/>
                  </a:lnTo>
                  <a:lnTo>
                    <a:pt x="233" y="363"/>
                  </a:lnTo>
                  <a:lnTo>
                    <a:pt x="231" y="361"/>
                  </a:lnTo>
                  <a:lnTo>
                    <a:pt x="227" y="361"/>
                  </a:lnTo>
                  <a:lnTo>
                    <a:pt x="225" y="361"/>
                  </a:lnTo>
                  <a:lnTo>
                    <a:pt x="225" y="363"/>
                  </a:lnTo>
                  <a:lnTo>
                    <a:pt x="225" y="361"/>
                  </a:lnTo>
                  <a:lnTo>
                    <a:pt x="229" y="361"/>
                  </a:lnTo>
                  <a:lnTo>
                    <a:pt x="231" y="363"/>
                  </a:lnTo>
                  <a:lnTo>
                    <a:pt x="233" y="363"/>
                  </a:lnTo>
                  <a:lnTo>
                    <a:pt x="231" y="365"/>
                  </a:lnTo>
                  <a:lnTo>
                    <a:pt x="231" y="367"/>
                  </a:lnTo>
                  <a:lnTo>
                    <a:pt x="229" y="367"/>
                  </a:lnTo>
                  <a:lnTo>
                    <a:pt x="227" y="365"/>
                  </a:lnTo>
                  <a:lnTo>
                    <a:pt x="223" y="365"/>
                  </a:lnTo>
                  <a:lnTo>
                    <a:pt x="225" y="365"/>
                  </a:lnTo>
                  <a:lnTo>
                    <a:pt x="227" y="367"/>
                  </a:lnTo>
                  <a:lnTo>
                    <a:pt x="225" y="367"/>
                  </a:lnTo>
                  <a:lnTo>
                    <a:pt x="223" y="367"/>
                  </a:lnTo>
                  <a:lnTo>
                    <a:pt x="221" y="367"/>
                  </a:lnTo>
                  <a:lnTo>
                    <a:pt x="219" y="369"/>
                  </a:lnTo>
                  <a:lnTo>
                    <a:pt x="217" y="371"/>
                  </a:lnTo>
                  <a:lnTo>
                    <a:pt x="215" y="371"/>
                  </a:lnTo>
                  <a:lnTo>
                    <a:pt x="213" y="371"/>
                  </a:lnTo>
                  <a:lnTo>
                    <a:pt x="215" y="371"/>
                  </a:lnTo>
                  <a:lnTo>
                    <a:pt x="217" y="373"/>
                  </a:lnTo>
                  <a:lnTo>
                    <a:pt x="215" y="375"/>
                  </a:lnTo>
                  <a:lnTo>
                    <a:pt x="213" y="375"/>
                  </a:lnTo>
                  <a:lnTo>
                    <a:pt x="213" y="377"/>
                  </a:lnTo>
                  <a:lnTo>
                    <a:pt x="211" y="379"/>
                  </a:lnTo>
                  <a:lnTo>
                    <a:pt x="210" y="379"/>
                  </a:lnTo>
                  <a:lnTo>
                    <a:pt x="208" y="379"/>
                  </a:lnTo>
                  <a:lnTo>
                    <a:pt x="208" y="377"/>
                  </a:lnTo>
                  <a:lnTo>
                    <a:pt x="210" y="375"/>
                  </a:lnTo>
                  <a:lnTo>
                    <a:pt x="211" y="375"/>
                  </a:lnTo>
                  <a:lnTo>
                    <a:pt x="213" y="373"/>
                  </a:lnTo>
                  <a:lnTo>
                    <a:pt x="211" y="373"/>
                  </a:lnTo>
                  <a:lnTo>
                    <a:pt x="210" y="373"/>
                  </a:lnTo>
                  <a:lnTo>
                    <a:pt x="211" y="371"/>
                  </a:lnTo>
                  <a:lnTo>
                    <a:pt x="213" y="371"/>
                  </a:lnTo>
                  <a:lnTo>
                    <a:pt x="213" y="369"/>
                  </a:lnTo>
                  <a:lnTo>
                    <a:pt x="210" y="371"/>
                  </a:lnTo>
                  <a:lnTo>
                    <a:pt x="210" y="373"/>
                  </a:lnTo>
                  <a:lnTo>
                    <a:pt x="208" y="373"/>
                  </a:lnTo>
                  <a:lnTo>
                    <a:pt x="208" y="371"/>
                  </a:lnTo>
                  <a:lnTo>
                    <a:pt x="210" y="371"/>
                  </a:lnTo>
                  <a:lnTo>
                    <a:pt x="208" y="369"/>
                  </a:lnTo>
                  <a:lnTo>
                    <a:pt x="206" y="369"/>
                  </a:lnTo>
                  <a:lnTo>
                    <a:pt x="204" y="369"/>
                  </a:lnTo>
                  <a:lnTo>
                    <a:pt x="202" y="369"/>
                  </a:lnTo>
                  <a:lnTo>
                    <a:pt x="202" y="371"/>
                  </a:lnTo>
                  <a:lnTo>
                    <a:pt x="204" y="371"/>
                  </a:lnTo>
                  <a:lnTo>
                    <a:pt x="206" y="369"/>
                  </a:lnTo>
                  <a:lnTo>
                    <a:pt x="208" y="369"/>
                  </a:lnTo>
                  <a:lnTo>
                    <a:pt x="208" y="371"/>
                  </a:lnTo>
                  <a:lnTo>
                    <a:pt x="208" y="373"/>
                  </a:lnTo>
                  <a:lnTo>
                    <a:pt x="206" y="375"/>
                  </a:lnTo>
                  <a:lnTo>
                    <a:pt x="206" y="377"/>
                  </a:lnTo>
                  <a:lnTo>
                    <a:pt x="206" y="375"/>
                  </a:lnTo>
                  <a:lnTo>
                    <a:pt x="204" y="375"/>
                  </a:lnTo>
                  <a:lnTo>
                    <a:pt x="204" y="373"/>
                  </a:lnTo>
                  <a:lnTo>
                    <a:pt x="202" y="373"/>
                  </a:lnTo>
                  <a:lnTo>
                    <a:pt x="202" y="371"/>
                  </a:lnTo>
                  <a:lnTo>
                    <a:pt x="202" y="369"/>
                  </a:lnTo>
                  <a:lnTo>
                    <a:pt x="200" y="367"/>
                  </a:lnTo>
                  <a:lnTo>
                    <a:pt x="198" y="367"/>
                  </a:lnTo>
                  <a:lnTo>
                    <a:pt x="196" y="365"/>
                  </a:lnTo>
                  <a:lnTo>
                    <a:pt x="198" y="363"/>
                  </a:lnTo>
                  <a:lnTo>
                    <a:pt x="200" y="361"/>
                  </a:lnTo>
                  <a:lnTo>
                    <a:pt x="202" y="359"/>
                  </a:lnTo>
                  <a:lnTo>
                    <a:pt x="204" y="357"/>
                  </a:lnTo>
                  <a:lnTo>
                    <a:pt x="206" y="357"/>
                  </a:lnTo>
                  <a:lnTo>
                    <a:pt x="210" y="357"/>
                  </a:lnTo>
                  <a:lnTo>
                    <a:pt x="211" y="361"/>
                  </a:lnTo>
                  <a:lnTo>
                    <a:pt x="211" y="363"/>
                  </a:lnTo>
                  <a:lnTo>
                    <a:pt x="213" y="365"/>
                  </a:lnTo>
                  <a:lnTo>
                    <a:pt x="215" y="367"/>
                  </a:lnTo>
                  <a:lnTo>
                    <a:pt x="215" y="365"/>
                  </a:lnTo>
                  <a:lnTo>
                    <a:pt x="213" y="365"/>
                  </a:lnTo>
                  <a:lnTo>
                    <a:pt x="213" y="363"/>
                  </a:lnTo>
                  <a:lnTo>
                    <a:pt x="211" y="359"/>
                  </a:lnTo>
                  <a:lnTo>
                    <a:pt x="211" y="357"/>
                  </a:lnTo>
                  <a:lnTo>
                    <a:pt x="213" y="357"/>
                  </a:lnTo>
                  <a:lnTo>
                    <a:pt x="215" y="357"/>
                  </a:lnTo>
                  <a:lnTo>
                    <a:pt x="215" y="359"/>
                  </a:lnTo>
                  <a:lnTo>
                    <a:pt x="215" y="357"/>
                  </a:lnTo>
                  <a:lnTo>
                    <a:pt x="213" y="357"/>
                  </a:lnTo>
                  <a:lnTo>
                    <a:pt x="211" y="355"/>
                  </a:lnTo>
                  <a:lnTo>
                    <a:pt x="211" y="353"/>
                  </a:lnTo>
                  <a:lnTo>
                    <a:pt x="213" y="352"/>
                  </a:lnTo>
                  <a:lnTo>
                    <a:pt x="215" y="353"/>
                  </a:lnTo>
                  <a:lnTo>
                    <a:pt x="217" y="353"/>
                  </a:lnTo>
                  <a:lnTo>
                    <a:pt x="217" y="355"/>
                  </a:lnTo>
                  <a:lnTo>
                    <a:pt x="217" y="357"/>
                  </a:lnTo>
                  <a:lnTo>
                    <a:pt x="221" y="355"/>
                  </a:lnTo>
                  <a:lnTo>
                    <a:pt x="219" y="353"/>
                  </a:lnTo>
                  <a:lnTo>
                    <a:pt x="217" y="353"/>
                  </a:lnTo>
                  <a:lnTo>
                    <a:pt x="223" y="353"/>
                  </a:lnTo>
                  <a:lnTo>
                    <a:pt x="225" y="353"/>
                  </a:lnTo>
                  <a:lnTo>
                    <a:pt x="223" y="352"/>
                  </a:lnTo>
                  <a:lnTo>
                    <a:pt x="221" y="350"/>
                  </a:lnTo>
                  <a:lnTo>
                    <a:pt x="223" y="350"/>
                  </a:lnTo>
                  <a:close/>
                  <a:moveTo>
                    <a:pt x="540" y="388"/>
                  </a:moveTo>
                  <a:lnTo>
                    <a:pt x="542" y="388"/>
                  </a:lnTo>
                  <a:lnTo>
                    <a:pt x="544" y="388"/>
                  </a:lnTo>
                  <a:lnTo>
                    <a:pt x="546" y="390"/>
                  </a:lnTo>
                  <a:lnTo>
                    <a:pt x="547" y="392"/>
                  </a:lnTo>
                  <a:lnTo>
                    <a:pt x="546" y="392"/>
                  </a:lnTo>
                  <a:lnTo>
                    <a:pt x="546" y="394"/>
                  </a:lnTo>
                  <a:lnTo>
                    <a:pt x="547" y="394"/>
                  </a:lnTo>
                  <a:lnTo>
                    <a:pt x="549" y="394"/>
                  </a:lnTo>
                  <a:lnTo>
                    <a:pt x="553" y="396"/>
                  </a:lnTo>
                  <a:lnTo>
                    <a:pt x="555" y="398"/>
                  </a:lnTo>
                  <a:lnTo>
                    <a:pt x="555" y="400"/>
                  </a:lnTo>
                  <a:lnTo>
                    <a:pt x="555" y="402"/>
                  </a:lnTo>
                  <a:lnTo>
                    <a:pt x="557" y="404"/>
                  </a:lnTo>
                  <a:lnTo>
                    <a:pt x="559" y="406"/>
                  </a:lnTo>
                  <a:lnTo>
                    <a:pt x="561" y="406"/>
                  </a:lnTo>
                  <a:lnTo>
                    <a:pt x="561" y="408"/>
                  </a:lnTo>
                  <a:lnTo>
                    <a:pt x="559" y="408"/>
                  </a:lnTo>
                  <a:lnTo>
                    <a:pt x="557" y="406"/>
                  </a:lnTo>
                  <a:lnTo>
                    <a:pt x="555" y="406"/>
                  </a:lnTo>
                  <a:lnTo>
                    <a:pt x="555" y="404"/>
                  </a:lnTo>
                  <a:lnTo>
                    <a:pt x="553" y="406"/>
                  </a:lnTo>
                  <a:lnTo>
                    <a:pt x="555" y="406"/>
                  </a:lnTo>
                  <a:lnTo>
                    <a:pt x="559" y="408"/>
                  </a:lnTo>
                  <a:lnTo>
                    <a:pt x="561" y="412"/>
                  </a:lnTo>
                  <a:lnTo>
                    <a:pt x="559" y="412"/>
                  </a:lnTo>
                  <a:lnTo>
                    <a:pt x="559" y="414"/>
                  </a:lnTo>
                  <a:lnTo>
                    <a:pt x="561" y="414"/>
                  </a:lnTo>
                  <a:lnTo>
                    <a:pt x="563" y="412"/>
                  </a:lnTo>
                  <a:lnTo>
                    <a:pt x="563" y="414"/>
                  </a:lnTo>
                  <a:lnTo>
                    <a:pt x="563" y="416"/>
                  </a:lnTo>
                  <a:lnTo>
                    <a:pt x="561" y="416"/>
                  </a:lnTo>
                  <a:lnTo>
                    <a:pt x="561" y="418"/>
                  </a:lnTo>
                  <a:lnTo>
                    <a:pt x="559" y="418"/>
                  </a:lnTo>
                  <a:lnTo>
                    <a:pt x="561" y="420"/>
                  </a:lnTo>
                  <a:lnTo>
                    <a:pt x="561" y="418"/>
                  </a:lnTo>
                  <a:lnTo>
                    <a:pt x="563" y="418"/>
                  </a:lnTo>
                  <a:lnTo>
                    <a:pt x="565" y="423"/>
                  </a:lnTo>
                  <a:lnTo>
                    <a:pt x="563" y="425"/>
                  </a:lnTo>
                  <a:lnTo>
                    <a:pt x="561" y="425"/>
                  </a:lnTo>
                  <a:lnTo>
                    <a:pt x="559" y="423"/>
                  </a:lnTo>
                  <a:lnTo>
                    <a:pt x="559" y="421"/>
                  </a:lnTo>
                  <a:lnTo>
                    <a:pt x="557" y="420"/>
                  </a:lnTo>
                  <a:lnTo>
                    <a:pt x="555" y="418"/>
                  </a:lnTo>
                  <a:lnTo>
                    <a:pt x="555" y="420"/>
                  </a:lnTo>
                  <a:lnTo>
                    <a:pt x="553" y="420"/>
                  </a:lnTo>
                  <a:lnTo>
                    <a:pt x="553" y="418"/>
                  </a:lnTo>
                  <a:lnTo>
                    <a:pt x="555" y="418"/>
                  </a:lnTo>
                  <a:lnTo>
                    <a:pt x="555" y="416"/>
                  </a:lnTo>
                  <a:lnTo>
                    <a:pt x="553" y="412"/>
                  </a:lnTo>
                  <a:lnTo>
                    <a:pt x="553" y="414"/>
                  </a:lnTo>
                  <a:lnTo>
                    <a:pt x="553" y="416"/>
                  </a:lnTo>
                  <a:lnTo>
                    <a:pt x="551" y="414"/>
                  </a:lnTo>
                  <a:lnTo>
                    <a:pt x="549" y="414"/>
                  </a:lnTo>
                  <a:lnTo>
                    <a:pt x="549" y="412"/>
                  </a:lnTo>
                  <a:lnTo>
                    <a:pt x="547" y="414"/>
                  </a:lnTo>
                  <a:lnTo>
                    <a:pt x="549" y="412"/>
                  </a:lnTo>
                  <a:lnTo>
                    <a:pt x="547" y="412"/>
                  </a:lnTo>
                  <a:lnTo>
                    <a:pt x="544" y="412"/>
                  </a:lnTo>
                  <a:lnTo>
                    <a:pt x="544" y="410"/>
                  </a:lnTo>
                  <a:lnTo>
                    <a:pt x="546" y="410"/>
                  </a:lnTo>
                  <a:lnTo>
                    <a:pt x="547" y="410"/>
                  </a:lnTo>
                  <a:lnTo>
                    <a:pt x="549" y="410"/>
                  </a:lnTo>
                  <a:lnTo>
                    <a:pt x="547" y="410"/>
                  </a:lnTo>
                  <a:lnTo>
                    <a:pt x="546" y="408"/>
                  </a:lnTo>
                  <a:lnTo>
                    <a:pt x="546" y="406"/>
                  </a:lnTo>
                  <a:lnTo>
                    <a:pt x="546" y="404"/>
                  </a:lnTo>
                  <a:lnTo>
                    <a:pt x="547" y="404"/>
                  </a:lnTo>
                  <a:lnTo>
                    <a:pt x="546" y="404"/>
                  </a:lnTo>
                  <a:lnTo>
                    <a:pt x="544" y="404"/>
                  </a:lnTo>
                  <a:lnTo>
                    <a:pt x="544" y="406"/>
                  </a:lnTo>
                  <a:lnTo>
                    <a:pt x="542" y="404"/>
                  </a:lnTo>
                  <a:lnTo>
                    <a:pt x="542" y="402"/>
                  </a:lnTo>
                  <a:lnTo>
                    <a:pt x="544" y="402"/>
                  </a:lnTo>
                  <a:lnTo>
                    <a:pt x="546" y="400"/>
                  </a:lnTo>
                  <a:lnTo>
                    <a:pt x="546" y="398"/>
                  </a:lnTo>
                  <a:lnTo>
                    <a:pt x="544" y="398"/>
                  </a:lnTo>
                  <a:lnTo>
                    <a:pt x="544" y="396"/>
                  </a:lnTo>
                  <a:lnTo>
                    <a:pt x="544" y="392"/>
                  </a:lnTo>
                  <a:lnTo>
                    <a:pt x="542" y="392"/>
                  </a:lnTo>
                  <a:lnTo>
                    <a:pt x="540" y="392"/>
                  </a:lnTo>
                  <a:lnTo>
                    <a:pt x="538" y="390"/>
                  </a:lnTo>
                  <a:lnTo>
                    <a:pt x="538" y="388"/>
                  </a:lnTo>
                  <a:lnTo>
                    <a:pt x="538" y="387"/>
                  </a:lnTo>
                  <a:lnTo>
                    <a:pt x="540" y="388"/>
                  </a:lnTo>
                  <a:close/>
                  <a:moveTo>
                    <a:pt x="194" y="1090"/>
                  </a:moveTo>
                  <a:lnTo>
                    <a:pt x="192" y="1090"/>
                  </a:lnTo>
                  <a:lnTo>
                    <a:pt x="190" y="1092"/>
                  </a:lnTo>
                  <a:lnTo>
                    <a:pt x="190" y="1090"/>
                  </a:lnTo>
                  <a:lnTo>
                    <a:pt x="188" y="1092"/>
                  </a:lnTo>
                  <a:lnTo>
                    <a:pt x="186" y="1094"/>
                  </a:lnTo>
                  <a:lnTo>
                    <a:pt x="184" y="1094"/>
                  </a:lnTo>
                  <a:lnTo>
                    <a:pt x="184" y="1095"/>
                  </a:lnTo>
                  <a:lnTo>
                    <a:pt x="182" y="1097"/>
                  </a:lnTo>
                  <a:lnTo>
                    <a:pt x="182" y="1095"/>
                  </a:lnTo>
                  <a:lnTo>
                    <a:pt x="180" y="1095"/>
                  </a:lnTo>
                  <a:lnTo>
                    <a:pt x="178" y="1094"/>
                  </a:lnTo>
                  <a:lnTo>
                    <a:pt x="178" y="1092"/>
                  </a:lnTo>
                  <a:lnTo>
                    <a:pt x="178" y="1090"/>
                  </a:lnTo>
                  <a:lnTo>
                    <a:pt x="176" y="1084"/>
                  </a:lnTo>
                  <a:lnTo>
                    <a:pt x="176" y="1082"/>
                  </a:lnTo>
                  <a:lnTo>
                    <a:pt x="178" y="1082"/>
                  </a:lnTo>
                  <a:lnTo>
                    <a:pt x="178" y="1080"/>
                  </a:lnTo>
                  <a:lnTo>
                    <a:pt x="180" y="1078"/>
                  </a:lnTo>
                  <a:lnTo>
                    <a:pt x="180" y="1076"/>
                  </a:lnTo>
                  <a:lnTo>
                    <a:pt x="178" y="1076"/>
                  </a:lnTo>
                  <a:lnTo>
                    <a:pt x="178" y="1074"/>
                  </a:lnTo>
                  <a:lnTo>
                    <a:pt x="180" y="1074"/>
                  </a:lnTo>
                  <a:lnTo>
                    <a:pt x="182" y="1074"/>
                  </a:lnTo>
                  <a:lnTo>
                    <a:pt x="182" y="1076"/>
                  </a:lnTo>
                  <a:lnTo>
                    <a:pt x="184" y="1076"/>
                  </a:lnTo>
                  <a:lnTo>
                    <a:pt x="186" y="1076"/>
                  </a:lnTo>
                  <a:lnTo>
                    <a:pt x="188" y="1078"/>
                  </a:lnTo>
                  <a:lnTo>
                    <a:pt x="190" y="1078"/>
                  </a:lnTo>
                  <a:lnTo>
                    <a:pt x="190" y="1080"/>
                  </a:lnTo>
                  <a:lnTo>
                    <a:pt x="192" y="1080"/>
                  </a:lnTo>
                  <a:lnTo>
                    <a:pt x="194" y="1082"/>
                  </a:lnTo>
                  <a:lnTo>
                    <a:pt x="194" y="1084"/>
                  </a:lnTo>
                  <a:lnTo>
                    <a:pt x="194" y="1086"/>
                  </a:lnTo>
                  <a:lnTo>
                    <a:pt x="196" y="1086"/>
                  </a:lnTo>
                  <a:lnTo>
                    <a:pt x="196" y="1088"/>
                  </a:lnTo>
                  <a:lnTo>
                    <a:pt x="194" y="1090"/>
                  </a:lnTo>
                  <a:close/>
                  <a:moveTo>
                    <a:pt x="503" y="344"/>
                  </a:moveTo>
                  <a:lnTo>
                    <a:pt x="505" y="346"/>
                  </a:lnTo>
                  <a:lnTo>
                    <a:pt x="507" y="346"/>
                  </a:lnTo>
                  <a:lnTo>
                    <a:pt x="507" y="348"/>
                  </a:lnTo>
                  <a:lnTo>
                    <a:pt x="505" y="348"/>
                  </a:lnTo>
                  <a:lnTo>
                    <a:pt x="503" y="348"/>
                  </a:lnTo>
                  <a:lnTo>
                    <a:pt x="503" y="350"/>
                  </a:lnTo>
                  <a:lnTo>
                    <a:pt x="505" y="350"/>
                  </a:lnTo>
                  <a:lnTo>
                    <a:pt x="507" y="350"/>
                  </a:lnTo>
                  <a:lnTo>
                    <a:pt x="507" y="348"/>
                  </a:lnTo>
                  <a:lnTo>
                    <a:pt x="509" y="346"/>
                  </a:lnTo>
                  <a:lnTo>
                    <a:pt x="513" y="348"/>
                  </a:lnTo>
                  <a:lnTo>
                    <a:pt x="516" y="350"/>
                  </a:lnTo>
                  <a:lnTo>
                    <a:pt x="516" y="352"/>
                  </a:lnTo>
                  <a:lnTo>
                    <a:pt x="514" y="352"/>
                  </a:lnTo>
                  <a:lnTo>
                    <a:pt x="513" y="352"/>
                  </a:lnTo>
                  <a:lnTo>
                    <a:pt x="514" y="352"/>
                  </a:lnTo>
                  <a:lnTo>
                    <a:pt x="514" y="353"/>
                  </a:lnTo>
                  <a:lnTo>
                    <a:pt x="516" y="353"/>
                  </a:lnTo>
                  <a:lnTo>
                    <a:pt x="514" y="355"/>
                  </a:lnTo>
                  <a:lnTo>
                    <a:pt x="513" y="355"/>
                  </a:lnTo>
                  <a:lnTo>
                    <a:pt x="511" y="355"/>
                  </a:lnTo>
                  <a:lnTo>
                    <a:pt x="511" y="353"/>
                  </a:lnTo>
                  <a:lnTo>
                    <a:pt x="509" y="353"/>
                  </a:lnTo>
                  <a:lnTo>
                    <a:pt x="507" y="352"/>
                  </a:lnTo>
                  <a:lnTo>
                    <a:pt x="503" y="352"/>
                  </a:lnTo>
                  <a:lnTo>
                    <a:pt x="501" y="350"/>
                  </a:lnTo>
                  <a:lnTo>
                    <a:pt x="503" y="352"/>
                  </a:lnTo>
                  <a:lnTo>
                    <a:pt x="505" y="352"/>
                  </a:lnTo>
                  <a:lnTo>
                    <a:pt x="507" y="352"/>
                  </a:lnTo>
                  <a:lnTo>
                    <a:pt x="509" y="353"/>
                  </a:lnTo>
                  <a:lnTo>
                    <a:pt x="511" y="355"/>
                  </a:lnTo>
                  <a:lnTo>
                    <a:pt x="513" y="355"/>
                  </a:lnTo>
                  <a:lnTo>
                    <a:pt x="514" y="355"/>
                  </a:lnTo>
                  <a:lnTo>
                    <a:pt x="516" y="355"/>
                  </a:lnTo>
                  <a:lnTo>
                    <a:pt x="518" y="359"/>
                  </a:lnTo>
                  <a:lnTo>
                    <a:pt x="516" y="361"/>
                  </a:lnTo>
                  <a:lnTo>
                    <a:pt x="514" y="361"/>
                  </a:lnTo>
                  <a:lnTo>
                    <a:pt x="513" y="361"/>
                  </a:lnTo>
                  <a:lnTo>
                    <a:pt x="511" y="359"/>
                  </a:lnTo>
                  <a:lnTo>
                    <a:pt x="507" y="357"/>
                  </a:lnTo>
                  <a:lnTo>
                    <a:pt x="505" y="355"/>
                  </a:lnTo>
                  <a:lnTo>
                    <a:pt x="503" y="355"/>
                  </a:lnTo>
                  <a:lnTo>
                    <a:pt x="505" y="357"/>
                  </a:lnTo>
                  <a:lnTo>
                    <a:pt x="507" y="359"/>
                  </a:lnTo>
                  <a:lnTo>
                    <a:pt x="507" y="361"/>
                  </a:lnTo>
                  <a:lnTo>
                    <a:pt x="505" y="363"/>
                  </a:lnTo>
                  <a:lnTo>
                    <a:pt x="505" y="365"/>
                  </a:lnTo>
                  <a:lnTo>
                    <a:pt x="503" y="363"/>
                  </a:lnTo>
                  <a:lnTo>
                    <a:pt x="501" y="363"/>
                  </a:lnTo>
                  <a:lnTo>
                    <a:pt x="499" y="361"/>
                  </a:lnTo>
                  <a:lnTo>
                    <a:pt x="501" y="361"/>
                  </a:lnTo>
                  <a:lnTo>
                    <a:pt x="503" y="363"/>
                  </a:lnTo>
                  <a:lnTo>
                    <a:pt x="503" y="361"/>
                  </a:lnTo>
                  <a:lnTo>
                    <a:pt x="501" y="361"/>
                  </a:lnTo>
                  <a:lnTo>
                    <a:pt x="499" y="361"/>
                  </a:lnTo>
                  <a:lnTo>
                    <a:pt x="499" y="359"/>
                  </a:lnTo>
                  <a:lnTo>
                    <a:pt x="497" y="359"/>
                  </a:lnTo>
                  <a:lnTo>
                    <a:pt x="499" y="359"/>
                  </a:lnTo>
                  <a:lnTo>
                    <a:pt x="499" y="357"/>
                  </a:lnTo>
                  <a:lnTo>
                    <a:pt x="497" y="357"/>
                  </a:lnTo>
                  <a:lnTo>
                    <a:pt x="495" y="355"/>
                  </a:lnTo>
                  <a:lnTo>
                    <a:pt x="493" y="353"/>
                  </a:lnTo>
                  <a:lnTo>
                    <a:pt x="493" y="352"/>
                  </a:lnTo>
                  <a:lnTo>
                    <a:pt x="493" y="350"/>
                  </a:lnTo>
                  <a:lnTo>
                    <a:pt x="495" y="352"/>
                  </a:lnTo>
                  <a:lnTo>
                    <a:pt x="499" y="353"/>
                  </a:lnTo>
                  <a:lnTo>
                    <a:pt x="497" y="352"/>
                  </a:lnTo>
                  <a:lnTo>
                    <a:pt x="495" y="350"/>
                  </a:lnTo>
                  <a:lnTo>
                    <a:pt x="493" y="348"/>
                  </a:lnTo>
                  <a:lnTo>
                    <a:pt x="491" y="348"/>
                  </a:lnTo>
                  <a:lnTo>
                    <a:pt x="493" y="344"/>
                  </a:lnTo>
                  <a:lnTo>
                    <a:pt x="495" y="344"/>
                  </a:lnTo>
                  <a:lnTo>
                    <a:pt x="495" y="346"/>
                  </a:lnTo>
                  <a:lnTo>
                    <a:pt x="497" y="348"/>
                  </a:lnTo>
                  <a:lnTo>
                    <a:pt x="495" y="346"/>
                  </a:lnTo>
                  <a:lnTo>
                    <a:pt x="497" y="344"/>
                  </a:lnTo>
                  <a:lnTo>
                    <a:pt x="499" y="344"/>
                  </a:lnTo>
                  <a:lnTo>
                    <a:pt x="501" y="344"/>
                  </a:lnTo>
                  <a:lnTo>
                    <a:pt x="503" y="344"/>
                  </a:lnTo>
                  <a:close/>
                  <a:moveTo>
                    <a:pt x="520" y="346"/>
                  </a:moveTo>
                  <a:lnTo>
                    <a:pt x="522" y="346"/>
                  </a:lnTo>
                  <a:lnTo>
                    <a:pt x="524" y="346"/>
                  </a:lnTo>
                  <a:lnTo>
                    <a:pt x="526" y="346"/>
                  </a:lnTo>
                  <a:lnTo>
                    <a:pt x="528" y="346"/>
                  </a:lnTo>
                  <a:lnTo>
                    <a:pt x="528" y="348"/>
                  </a:lnTo>
                  <a:lnTo>
                    <a:pt x="530" y="350"/>
                  </a:lnTo>
                  <a:lnTo>
                    <a:pt x="532" y="352"/>
                  </a:lnTo>
                  <a:lnTo>
                    <a:pt x="532" y="353"/>
                  </a:lnTo>
                  <a:lnTo>
                    <a:pt x="532" y="355"/>
                  </a:lnTo>
                  <a:lnTo>
                    <a:pt x="534" y="357"/>
                  </a:lnTo>
                  <a:lnTo>
                    <a:pt x="532" y="357"/>
                  </a:lnTo>
                  <a:lnTo>
                    <a:pt x="532" y="355"/>
                  </a:lnTo>
                  <a:lnTo>
                    <a:pt x="530" y="353"/>
                  </a:lnTo>
                  <a:lnTo>
                    <a:pt x="530" y="352"/>
                  </a:lnTo>
                  <a:lnTo>
                    <a:pt x="528" y="350"/>
                  </a:lnTo>
                  <a:lnTo>
                    <a:pt x="528" y="348"/>
                  </a:lnTo>
                  <a:lnTo>
                    <a:pt x="526" y="348"/>
                  </a:lnTo>
                  <a:lnTo>
                    <a:pt x="526" y="350"/>
                  </a:lnTo>
                  <a:lnTo>
                    <a:pt x="526" y="352"/>
                  </a:lnTo>
                  <a:lnTo>
                    <a:pt x="526" y="353"/>
                  </a:lnTo>
                  <a:lnTo>
                    <a:pt x="528" y="353"/>
                  </a:lnTo>
                  <a:lnTo>
                    <a:pt x="530" y="357"/>
                  </a:lnTo>
                  <a:lnTo>
                    <a:pt x="532" y="359"/>
                  </a:lnTo>
                  <a:lnTo>
                    <a:pt x="532" y="361"/>
                  </a:lnTo>
                  <a:lnTo>
                    <a:pt x="534" y="361"/>
                  </a:lnTo>
                  <a:lnTo>
                    <a:pt x="532" y="361"/>
                  </a:lnTo>
                  <a:lnTo>
                    <a:pt x="530" y="361"/>
                  </a:lnTo>
                  <a:lnTo>
                    <a:pt x="532" y="361"/>
                  </a:lnTo>
                  <a:lnTo>
                    <a:pt x="532" y="363"/>
                  </a:lnTo>
                  <a:lnTo>
                    <a:pt x="534" y="363"/>
                  </a:lnTo>
                  <a:lnTo>
                    <a:pt x="532" y="365"/>
                  </a:lnTo>
                  <a:lnTo>
                    <a:pt x="530" y="365"/>
                  </a:lnTo>
                  <a:lnTo>
                    <a:pt x="528" y="363"/>
                  </a:lnTo>
                  <a:lnTo>
                    <a:pt x="530" y="365"/>
                  </a:lnTo>
                  <a:lnTo>
                    <a:pt x="530" y="367"/>
                  </a:lnTo>
                  <a:lnTo>
                    <a:pt x="528" y="369"/>
                  </a:lnTo>
                  <a:lnTo>
                    <a:pt x="524" y="371"/>
                  </a:lnTo>
                  <a:lnTo>
                    <a:pt x="522" y="371"/>
                  </a:lnTo>
                  <a:lnTo>
                    <a:pt x="520" y="369"/>
                  </a:lnTo>
                  <a:lnTo>
                    <a:pt x="520" y="367"/>
                  </a:lnTo>
                  <a:lnTo>
                    <a:pt x="522" y="363"/>
                  </a:lnTo>
                  <a:lnTo>
                    <a:pt x="526" y="365"/>
                  </a:lnTo>
                  <a:lnTo>
                    <a:pt x="526" y="363"/>
                  </a:lnTo>
                  <a:lnTo>
                    <a:pt x="524" y="363"/>
                  </a:lnTo>
                  <a:lnTo>
                    <a:pt x="522" y="363"/>
                  </a:lnTo>
                  <a:lnTo>
                    <a:pt x="522" y="361"/>
                  </a:lnTo>
                  <a:lnTo>
                    <a:pt x="526" y="359"/>
                  </a:lnTo>
                  <a:lnTo>
                    <a:pt x="524" y="359"/>
                  </a:lnTo>
                  <a:lnTo>
                    <a:pt x="522" y="361"/>
                  </a:lnTo>
                  <a:lnTo>
                    <a:pt x="522" y="359"/>
                  </a:lnTo>
                  <a:lnTo>
                    <a:pt x="520" y="359"/>
                  </a:lnTo>
                  <a:lnTo>
                    <a:pt x="520" y="355"/>
                  </a:lnTo>
                  <a:lnTo>
                    <a:pt x="520" y="353"/>
                  </a:lnTo>
                  <a:lnTo>
                    <a:pt x="518" y="348"/>
                  </a:lnTo>
                  <a:lnTo>
                    <a:pt x="516" y="344"/>
                  </a:lnTo>
                  <a:lnTo>
                    <a:pt x="516" y="342"/>
                  </a:lnTo>
                  <a:lnTo>
                    <a:pt x="514" y="340"/>
                  </a:lnTo>
                  <a:lnTo>
                    <a:pt x="516" y="340"/>
                  </a:lnTo>
                  <a:lnTo>
                    <a:pt x="518" y="342"/>
                  </a:lnTo>
                  <a:lnTo>
                    <a:pt x="520" y="344"/>
                  </a:lnTo>
                  <a:lnTo>
                    <a:pt x="520" y="346"/>
                  </a:lnTo>
                  <a:close/>
                  <a:moveTo>
                    <a:pt x="516" y="363"/>
                  </a:moveTo>
                  <a:lnTo>
                    <a:pt x="518" y="367"/>
                  </a:lnTo>
                  <a:lnTo>
                    <a:pt x="518" y="369"/>
                  </a:lnTo>
                  <a:lnTo>
                    <a:pt x="520" y="373"/>
                  </a:lnTo>
                  <a:lnTo>
                    <a:pt x="520" y="375"/>
                  </a:lnTo>
                  <a:lnTo>
                    <a:pt x="520" y="377"/>
                  </a:lnTo>
                  <a:lnTo>
                    <a:pt x="520" y="379"/>
                  </a:lnTo>
                  <a:lnTo>
                    <a:pt x="520" y="381"/>
                  </a:lnTo>
                  <a:lnTo>
                    <a:pt x="522" y="383"/>
                  </a:lnTo>
                  <a:lnTo>
                    <a:pt x="520" y="383"/>
                  </a:lnTo>
                  <a:lnTo>
                    <a:pt x="520" y="385"/>
                  </a:lnTo>
                  <a:lnTo>
                    <a:pt x="520" y="387"/>
                  </a:lnTo>
                  <a:lnTo>
                    <a:pt x="520" y="390"/>
                  </a:lnTo>
                  <a:lnTo>
                    <a:pt x="520" y="392"/>
                  </a:lnTo>
                  <a:lnTo>
                    <a:pt x="518" y="390"/>
                  </a:lnTo>
                  <a:lnTo>
                    <a:pt x="516" y="388"/>
                  </a:lnTo>
                  <a:lnTo>
                    <a:pt x="514" y="385"/>
                  </a:lnTo>
                  <a:lnTo>
                    <a:pt x="514" y="383"/>
                  </a:lnTo>
                  <a:lnTo>
                    <a:pt x="516" y="383"/>
                  </a:lnTo>
                  <a:lnTo>
                    <a:pt x="518" y="381"/>
                  </a:lnTo>
                  <a:lnTo>
                    <a:pt x="516" y="381"/>
                  </a:lnTo>
                  <a:lnTo>
                    <a:pt x="514" y="381"/>
                  </a:lnTo>
                  <a:lnTo>
                    <a:pt x="514" y="383"/>
                  </a:lnTo>
                  <a:lnTo>
                    <a:pt x="513" y="383"/>
                  </a:lnTo>
                  <a:lnTo>
                    <a:pt x="513" y="381"/>
                  </a:lnTo>
                  <a:lnTo>
                    <a:pt x="513" y="379"/>
                  </a:lnTo>
                  <a:lnTo>
                    <a:pt x="513" y="377"/>
                  </a:lnTo>
                  <a:lnTo>
                    <a:pt x="511" y="377"/>
                  </a:lnTo>
                  <a:lnTo>
                    <a:pt x="509" y="377"/>
                  </a:lnTo>
                  <a:lnTo>
                    <a:pt x="509" y="373"/>
                  </a:lnTo>
                  <a:lnTo>
                    <a:pt x="509" y="371"/>
                  </a:lnTo>
                  <a:lnTo>
                    <a:pt x="509" y="369"/>
                  </a:lnTo>
                  <a:lnTo>
                    <a:pt x="509" y="367"/>
                  </a:lnTo>
                  <a:lnTo>
                    <a:pt x="507" y="367"/>
                  </a:lnTo>
                  <a:lnTo>
                    <a:pt x="505" y="365"/>
                  </a:lnTo>
                  <a:lnTo>
                    <a:pt x="505" y="363"/>
                  </a:lnTo>
                  <a:lnTo>
                    <a:pt x="507" y="365"/>
                  </a:lnTo>
                  <a:lnTo>
                    <a:pt x="507" y="363"/>
                  </a:lnTo>
                  <a:lnTo>
                    <a:pt x="507" y="361"/>
                  </a:lnTo>
                  <a:lnTo>
                    <a:pt x="509" y="359"/>
                  </a:lnTo>
                  <a:lnTo>
                    <a:pt x="513" y="361"/>
                  </a:lnTo>
                  <a:lnTo>
                    <a:pt x="514" y="363"/>
                  </a:lnTo>
                  <a:lnTo>
                    <a:pt x="516" y="363"/>
                  </a:lnTo>
                  <a:close/>
                  <a:moveTo>
                    <a:pt x="58" y="420"/>
                  </a:moveTo>
                  <a:lnTo>
                    <a:pt x="58" y="421"/>
                  </a:lnTo>
                  <a:lnTo>
                    <a:pt x="58" y="423"/>
                  </a:lnTo>
                  <a:lnTo>
                    <a:pt x="60" y="423"/>
                  </a:lnTo>
                  <a:lnTo>
                    <a:pt x="62" y="423"/>
                  </a:lnTo>
                  <a:lnTo>
                    <a:pt x="64" y="425"/>
                  </a:lnTo>
                  <a:lnTo>
                    <a:pt x="62" y="425"/>
                  </a:lnTo>
                  <a:lnTo>
                    <a:pt x="60" y="425"/>
                  </a:lnTo>
                  <a:lnTo>
                    <a:pt x="60" y="423"/>
                  </a:lnTo>
                  <a:lnTo>
                    <a:pt x="58" y="425"/>
                  </a:lnTo>
                  <a:lnTo>
                    <a:pt x="56" y="425"/>
                  </a:lnTo>
                  <a:lnTo>
                    <a:pt x="56" y="427"/>
                  </a:lnTo>
                  <a:lnTo>
                    <a:pt x="54" y="427"/>
                  </a:lnTo>
                  <a:lnTo>
                    <a:pt x="54" y="425"/>
                  </a:lnTo>
                  <a:lnTo>
                    <a:pt x="52" y="425"/>
                  </a:lnTo>
                  <a:lnTo>
                    <a:pt x="48" y="425"/>
                  </a:lnTo>
                  <a:lnTo>
                    <a:pt x="46" y="427"/>
                  </a:lnTo>
                  <a:lnTo>
                    <a:pt x="44" y="427"/>
                  </a:lnTo>
                  <a:lnTo>
                    <a:pt x="44" y="429"/>
                  </a:lnTo>
                  <a:lnTo>
                    <a:pt x="42" y="429"/>
                  </a:lnTo>
                  <a:lnTo>
                    <a:pt x="42" y="431"/>
                  </a:lnTo>
                  <a:lnTo>
                    <a:pt x="41" y="431"/>
                  </a:lnTo>
                  <a:lnTo>
                    <a:pt x="39" y="431"/>
                  </a:lnTo>
                  <a:lnTo>
                    <a:pt x="37" y="431"/>
                  </a:lnTo>
                  <a:lnTo>
                    <a:pt x="35" y="431"/>
                  </a:lnTo>
                  <a:lnTo>
                    <a:pt x="35" y="429"/>
                  </a:lnTo>
                  <a:lnTo>
                    <a:pt x="33" y="427"/>
                  </a:lnTo>
                  <a:lnTo>
                    <a:pt x="35" y="427"/>
                  </a:lnTo>
                  <a:lnTo>
                    <a:pt x="35" y="425"/>
                  </a:lnTo>
                  <a:lnTo>
                    <a:pt x="37" y="425"/>
                  </a:lnTo>
                  <a:lnTo>
                    <a:pt x="39" y="425"/>
                  </a:lnTo>
                  <a:lnTo>
                    <a:pt x="39" y="423"/>
                  </a:lnTo>
                  <a:lnTo>
                    <a:pt x="41" y="421"/>
                  </a:lnTo>
                  <a:lnTo>
                    <a:pt x="41" y="420"/>
                  </a:lnTo>
                  <a:lnTo>
                    <a:pt x="42" y="420"/>
                  </a:lnTo>
                  <a:lnTo>
                    <a:pt x="44" y="420"/>
                  </a:lnTo>
                  <a:lnTo>
                    <a:pt x="48" y="418"/>
                  </a:lnTo>
                  <a:lnTo>
                    <a:pt x="50" y="418"/>
                  </a:lnTo>
                  <a:lnTo>
                    <a:pt x="52" y="416"/>
                  </a:lnTo>
                  <a:lnTo>
                    <a:pt x="56" y="418"/>
                  </a:lnTo>
                  <a:lnTo>
                    <a:pt x="58" y="420"/>
                  </a:lnTo>
                  <a:close/>
                  <a:moveTo>
                    <a:pt x="579" y="400"/>
                  </a:moveTo>
                  <a:lnTo>
                    <a:pt x="581" y="404"/>
                  </a:lnTo>
                  <a:lnTo>
                    <a:pt x="581" y="406"/>
                  </a:lnTo>
                  <a:lnTo>
                    <a:pt x="581" y="410"/>
                  </a:lnTo>
                  <a:lnTo>
                    <a:pt x="579" y="412"/>
                  </a:lnTo>
                  <a:lnTo>
                    <a:pt x="577" y="412"/>
                  </a:lnTo>
                  <a:lnTo>
                    <a:pt x="577" y="414"/>
                  </a:lnTo>
                  <a:lnTo>
                    <a:pt x="575" y="414"/>
                  </a:lnTo>
                  <a:lnTo>
                    <a:pt x="575" y="412"/>
                  </a:lnTo>
                  <a:lnTo>
                    <a:pt x="577" y="412"/>
                  </a:lnTo>
                  <a:lnTo>
                    <a:pt x="577" y="410"/>
                  </a:lnTo>
                  <a:lnTo>
                    <a:pt x="577" y="408"/>
                  </a:lnTo>
                  <a:lnTo>
                    <a:pt x="575" y="410"/>
                  </a:lnTo>
                  <a:lnTo>
                    <a:pt x="575" y="412"/>
                  </a:lnTo>
                  <a:lnTo>
                    <a:pt x="573" y="412"/>
                  </a:lnTo>
                  <a:lnTo>
                    <a:pt x="573" y="410"/>
                  </a:lnTo>
                  <a:lnTo>
                    <a:pt x="575" y="408"/>
                  </a:lnTo>
                  <a:lnTo>
                    <a:pt x="575" y="406"/>
                  </a:lnTo>
                  <a:lnTo>
                    <a:pt x="573" y="404"/>
                  </a:lnTo>
                  <a:lnTo>
                    <a:pt x="573" y="406"/>
                  </a:lnTo>
                  <a:lnTo>
                    <a:pt x="575" y="406"/>
                  </a:lnTo>
                  <a:lnTo>
                    <a:pt x="575" y="408"/>
                  </a:lnTo>
                  <a:lnTo>
                    <a:pt x="573" y="410"/>
                  </a:lnTo>
                  <a:lnTo>
                    <a:pt x="573" y="408"/>
                  </a:lnTo>
                  <a:lnTo>
                    <a:pt x="571" y="408"/>
                  </a:lnTo>
                  <a:lnTo>
                    <a:pt x="573" y="408"/>
                  </a:lnTo>
                  <a:lnTo>
                    <a:pt x="573" y="406"/>
                  </a:lnTo>
                  <a:lnTo>
                    <a:pt x="571" y="406"/>
                  </a:lnTo>
                  <a:lnTo>
                    <a:pt x="571" y="408"/>
                  </a:lnTo>
                  <a:lnTo>
                    <a:pt x="571" y="410"/>
                  </a:lnTo>
                  <a:lnTo>
                    <a:pt x="573" y="410"/>
                  </a:lnTo>
                  <a:lnTo>
                    <a:pt x="571" y="412"/>
                  </a:lnTo>
                  <a:lnTo>
                    <a:pt x="569" y="410"/>
                  </a:lnTo>
                  <a:lnTo>
                    <a:pt x="567" y="410"/>
                  </a:lnTo>
                  <a:lnTo>
                    <a:pt x="567" y="408"/>
                  </a:lnTo>
                  <a:lnTo>
                    <a:pt x="569" y="406"/>
                  </a:lnTo>
                  <a:lnTo>
                    <a:pt x="569" y="404"/>
                  </a:lnTo>
                  <a:lnTo>
                    <a:pt x="569" y="402"/>
                  </a:lnTo>
                  <a:lnTo>
                    <a:pt x="569" y="400"/>
                  </a:lnTo>
                  <a:lnTo>
                    <a:pt x="571" y="398"/>
                  </a:lnTo>
                  <a:lnTo>
                    <a:pt x="571" y="396"/>
                  </a:lnTo>
                  <a:lnTo>
                    <a:pt x="573" y="396"/>
                  </a:lnTo>
                  <a:lnTo>
                    <a:pt x="575" y="396"/>
                  </a:lnTo>
                  <a:lnTo>
                    <a:pt x="577" y="396"/>
                  </a:lnTo>
                  <a:lnTo>
                    <a:pt x="577" y="398"/>
                  </a:lnTo>
                  <a:lnTo>
                    <a:pt x="579" y="400"/>
                  </a:lnTo>
                  <a:close/>
                  <a:moveTo>
                    <a:pt x="540" y="373"/>
                  </a:moveTo>
                  <a:lnTo>
                    <a:pt x="542" y="373"/>
                  </a:lnTo>
                  <a:lnTo>
                    <a:pt x="544" y="373"/>
                  </a:lnTo>
                  <a:lnTo>
                    <a:pt x="546" y="373"/>
                  </a:lnTo>
                  <a:lnTo>
                    <a:pt x="547" y="375"/>
                  </a:lnTo>
                  <a:lnTo>
                    <a:pt x="547" y="377"/>
                  </a:lnTo>
                  <a:lnTo>
                    <a:pt x="547" y="379"/>
                  </a:lnTo>
                  <a:lnTo>
                    <a:pt x="547" y="381"/>
                  </a:lnTo>
                  <a:lnTo>
                    <a:pt x="547" y="383"/>
                  </a:lnTo>
                  <a:lnTo>
                    <a:pt x="546" y="381"/>
                  </a:lnTo>
                  <a:lnTo>
                    <a:pt x="544" y="379"/>
                  </a:lnTo>
                  <a:lnTo>
                    <a:pt x="544" y="377"/>
                  </a:lnTo>
                  <a:lnTo>
                    <a:pt x="542" y="377"/>
                  </a:lnTo>
                  <a:lnTo>
                    <a:pt x="542" y="379"/>
                  </a:lnTo>
                  <a:lnTo>
                    <a:pt x="544" y="381"/>
                  </a:lnTo>
                  <a:lnTo>
                    <a:pt x="546" y="381"/>
                  </a:lnTo>
                  <a:lnTo>
                    <a:pt x="546" y="383"/>
                  </a:lnTo>
                  <a:lnTo>
                    <a:pt x="546" y="385"/>
                  </a:lnTo>
                  <a:lnTo>
                    <a:pt x="544" y="385"/>
                  </a:lnTo>
                  <a:lnTo>
                    <a:pt x="542" y="385"/>
                  </a:lnTo>
                  <a:lnTo>
                    <a:pt x="540" y="385"/>
                  </a:lnTo>
                  <a:lnTo>
                    <a:pt x="538" y="385"/>
                  </a:lnTo>
                  <a:lnTo>
                    <a:pt x="536" y="385"/>
                  </a:lnTo>
                  <a:lnTo>
                    <a:pt x="536" y="383"/>
                  </a:lnTo>
                  <a:lnTo>
                    <a:pt x="538" y="383"/>
                  </a:lnTo>
                  <a:lnTo>
                    <a:pt x="536" y="381"/>
                  </a:lnTo>
                  <a:lnTo>
                    <a:pt x="536" y="379"/>
                  </a:lnTo>
                  <a:lnTo>
                    <a:pt x="536" y="377"/>
                  </a:lnTo>
                  <a:lnTo>
                    <a:pt x="534" y="375"/>
                  </a:lnTo>
                  <a:lnTo>
                    <a:pt x="536" y="375"/>
                  </a:lnTo>
                  <a:lnTo>
                    <a:pt x="532" y="373"/>
                  </a:lnTo>
                  <a:lnTo>
                    <a:pt x="530" y="373"/>
                  </a:lnTo>
                  <a:lnTo>
                    <a:pt x="530" y="371"/>
                  </a:lnTo>
                  <a:lnTo>
                    <a:pt x="532" y="371"/>
                  </a:lnTo>
                  <a:lnTo>
                    <a:pt x="534" y="371"/>
                  </a:lnTo>
                  <a:lnTo>
                    <a:pt x="536" y="371"/>
                  </a:lnTo>
                  <a:lnTo>
                    <a:pt x="538" y="371"/>
                  </a:lnTo>
                  <a:lnTo>
                    <a:pt x="540" y="371"/>
                  </a:lnTo>
                  <a:lnTo>
                    <a:pt x="540" y="373"/>
                  </a:lnTo>
                  <a:close/>
                  <a:moveTo>
                    <a:pt x="1521" y="705"/>
                  </a:moveTo>
                  <a:lnTo>
                    <a:pt x="1517" y="707"/>
                  </a:lnTo>
                  <a:lnTo>
                    <a:pt x="1519" y="707"/>
                  </a:lnTo>
                  <a:lnTo>
                    <a:pt x="1521" y="707"/>
                  </a:lnTo>
                  <a:lnTo>
                    <a:pt x="1523" y="707"/>
                  </a:lnTo>
                  <a:lnTo>
                    <a:pt x="1523" y="705"/>
                  </a:lnTo>
                  <a:lnTo>
                    <a:pt x="1525" y="705"/>
                  </a:lnTo>
                  <a:lnTo>
                    <a:pt x="1526" y="705"/>
                  </a:lnTo>
                  <a:lnTo>
                    <a:pt x="1528" y="705"/>
                  </a:lnTo>
                  <a:lnTo>
                    <a:pt x="1530" y="705"/>
                  </a:lnTo>
                  <a:lnTo>
                    <a:pt x="1526" y="707"/>
                  </a:lnTo>
                  <a:lnTo>
                    <a:pt x="1523" y="709"/>
                  </a:lnTo>
                  <a:lnTo>
                    <a:pt x="1521" y="709"/>
                  </a:lnTo>
                  <a:lnTo>
                    <a:pt x="1519" y="709"/>
                  </a:lnTo>
                  <a:lnTo>
                    <a:pt x="1517" y="711"/>
                  </a:lnTo>
                  <a:lnTo>
                    <a:pt x="1515" y="711"/>
                  </a:lnTo>
                  <a:lnTo>
                    <a:pt x="1513" y="711"/>
                  </a:lnTo>
                  <a:lnTo>
                    <a:pt x="1511" y="711"/>
                  </a:lnTo>
                  <a:lnTo>
                    <a:pt x="1509" y="711"/>
                  </a:lnTo>
                  <a:lnTo>
                    <a:pt x="1505" y="713"/>
                  </a:lnTo>
                  <a:lnTo>
                    <a:pt x="1503" y="713"/>
                  </a:lnTo>
                  <a:lnTo>
                    <a:pt x="1501" y="713"/>
                  </a:lnTo>
                  <a:lnTo>
                    <a:pt x="1499" y="715"/>
                  </a:lnTo>
                  <a:lnTo>
                    <a:pt x="1499" y="713"/>
                  </a:lnTo>
                  <a:lnTo>
                    <a:pt x="1497" y="713"/>
                  </a:lnTo>
                  <a:lnTo>
                    <a:pt x="1497" y="715"/>
                  </a:lnTo>
                  <a:lnTo>
                    <a:pt x="1495" y="715"/>
                  </a:lnTo>
                  <a:lnTo>
                    <a:pt x="1495" y="713"/>
                  </a:lnTo>
                  <a:lnTo>
                    <a:pt x="1497" y="711"/>
                  </a:lnTo>
                  <a:lnTo>
                    <a:pt x="1497" y="709"/>
                  </a:lnTo>
                  <a:lnTo>
                    <a:pt x="1499" y="709"/>
                  </a:lnTo>
                  <a:lnTo>
                    <a:pt x="1501" y="707"/>
                  </a:lnTo>
                  <a:lnTo>
                    <a:pt x="1503" y="707"/>
                  </a:lnTo>
                  <a:lnTo>
                    <a:pt x="1505" y="707"/>
                  </a:lnTo>
                  <a:lnTo>
                    <a:pt x="1507" y="707"/>
                  </a:lnTo>
                  <a:lnTo>
                    <a:pt x="1509" y="707"/>
                  </a:lnTo>
                  <a:lnTo>
                    <a:pt x="1511" y="707"/>
                  </a:lnTo>
                  <a:lnTo>
                    <a:pt x="1513" y="707"/>
                  </a:lnTo>
                  <a:lnTo>
                    <a:pt x="1515" y="707"/>
                  </a:lnTo>
                  <a:lnTo>
                    <a:pt x="1517" y="707"/>
                  </a:lnTo>
                  <a:lnTo>
                    <a:pt x="1519" y="707"/>
                  </a:lnTo>
                  <a:lnTo>
                    <a:pt x="1519" y="705"/>
                  </a:lnTo>
                  <a:lnTo>
                    <a:pt x="1521" y="705"/>
                  </a:lnTo>
                  <a:lnTo>
                    <a:pt x="1523" y="703"/>
                  </a:lnTo>
                  <a:lnTo>
                    <a:pt x="1525" y="703"/>
                  </a:lnTo>
                  <a:lnTo>
                    <a:pt x="1523" y="703"/>
                  </a:lnTo>
                  <a:lnTo>
                    <a:pt x="1521" y="705"/>
                  </a:lnTo>
                  <a:close/>
                  <a:moveTo>
                    <a:pt x="532" y="375"/>
                  </a:moveTo>
                  <a:lnTo>
                    <a:pt x="532" y="377"/>
                  </a:lnTo>
                  <a:lnTo>
                    <a:pt x="532" y="379"/>
                  </a:lnTo>
                  <a:lnTo>
                    <a:pt x="532" y="381"/>
                  </a:lnTo>
                  <a:lnTo>
                    <a:pt x="530" y="381"/>
                  </a:lnTo>
                  <a:lnTo>
                    <a:pt x="532" y="381"/>
                  </a:lnTo>
                  <a:lnTo>
                    <a:pt x="534" y="379"/>
                  </a:lnTo>
                  <a:lnTo>
                    <a:pt x="534" y="377"/>
                  </a:lnTo>
                  <a:lnTo>
                    <a:pt x="536" y="377"/>
                  </a:lnTo>
                  <a:lnTo>
                    <a:pt x="536" y="379"/>
                  </a:lnTo>
                  <a:lnTo>
                    <a:pt x="536" y="381"/>
                  </a:lnTo>
                  <a:lnTo>
                    <a:pt x="536" y="383"/>
                  </a:lnTo>
                  <a:lnTo>
                    <a:pt x="534" y="383"/>
                  </a:lnTo>
                  <a:lnTo>
                    <a:pt x="534" y="381"/>
                  </a:lnTo>
                  <a:lnTo>
                    <a:pt x="532" y="381"/>
                  </a:lnTo>
                  <a:lnTo>
                    <a:pt x="532" y="383"/>
                  </a:lnTo>
                  <a:lnTo>
                    <a:pt x="534" y="383"/>
                  </a:lnTo>
                  <a:lnTo>
                    <a:pt x="534" y="385"/>
                  </a:lnTo>
                  <a:lnTo>
                    <a:pt x="534" y="387"/>
                  </a:lnTo>
                  <a:lnTo>
                    <a:pt x="534" y="388"/>
                  </a:lnTo>
                  <a:lnTo>
                    <a:pt x="532" y="388"/>
                  </a:lnTo>
                  <a:lnTo>
                    <a:pt x="532" y="387"/>
                  </a:lnTo>
                  <a:lnTo>
                    <a:pt x="532" y="388"/>
                  </a:lnTo>
                  <a:lnTo>
                    <a:pt x="532" y="390"/>
                  </a:lnTo>
                  <a:lnTo>
                    <a:pt x="532" y="392"/>
                  </a:lnTo>
                  <a:lnTo>
                    <a:pt x="532" y="394"/>
                  </a:lnTo>
                  <a:lnTo>
                    <a:pt x="530" y="392"/>
                  </a:lnTo>
                  <a:lnTo>
                    <a:pt x="530" y="390"/>
                  </a:lnTo>
                  <a:lnTo>
                    <a:pt x="530" y="388"/>
                  </a:lnTo>
                  <a:lnTo>
                    <a:pt x="530" y="392"/>
                  </a:lnTo>
                  <a:lnTo>
                    <a:pt x="530" y="394"/>
                  </a:lnTo>
                  <a:lnTo>
                    <a:pt x="530" y="396"/>
                  </a:lnTo>
                  <a:lnTo>
                    <a:pt x="528" y="396"/>
                  </a:lnTo>
                  <a:lnTo>
                    <a:pt x="528" y="394"/>
                  </a:lnTo>
                  <a:lnTo>
                    <a:pt x="526" y="390"/>
                  </a:lnTo>
                  <a:lnTo>
                    <a:pt x="526" y="388"/>
                  </a:lnTo>
                  <a:lnTo>
                    <a:pt x="528" y="388"/>
                  </a:lnTo>
                  <a:lnTo>
                    <a:pt x="526" y="388"/>
                  </a:lnTo>
                  <a:lnTo>
                    <a:pt x="526" y="387"/>
                  </a:lnTo>
                  <a:lnTo>
                    <a:pt x="528" y="387"/>
                  </a:lnTo>
                  <a:lnTo>
                    <a:pt x="528" y="385"/>
                  </a:lnTo>
                  <a:lnTo>
                    <a:pt x="530" y="387"/>
                  </a:lnTo>
                  <a:lnTo>
                    <a:pt x="530" y="385"/>
                  </a:lnTo>
                  <a:lnTo>
                    <a:pt x="530" y="383"/>
                  </a:lnTo>
                  <a:lnTo>
                    <a:pt x="528" y="383"/>
                  </a:lnTo>
                  <a:lnTo>
                    <a:pt x="526" y="383"/>
                  </a:lnTo>
                  <a:lnTo>
                    <a:pt x="524" y="379"/>
                  </a:lnTo>
                  <a:lnTo>
                    <a:pt x="524" y="377"/>
                  </a:lnTo>
                  <a:lnTo>
                    <a:pt x="526" y="375"/>
                  </a:lnTo>
                  <a:lnTo>
                    <a:pt x="528" y="375"/>
                  </a:lnTo>
                  <a:lnTo>
                    <a:pt x="528" y="377"/>
                  </a:lnTo>
                  <a:lnTo>
                    <a:pt x="530" y="377"/>
                  </a:lnTo>
                  <a:lnTo>
                    <a:pt x="528" y="375"/>
                  </a:lnTo>
                  <a:lnTo>
                    <a:pt x="526" y="375"/>
                  </a:lnTo>
                  <a:lnTo>
                    <a:pt x="528" y="375"/>
                  </a:lnTo>
                  <a:lnTo>
                    <a:pt x="530" y="375"/>
                  </a:lnTo>
                  <a:lnTo>
                    <a:pt x="532" y="375"/>
                  </a:lnTo>
                  <a:close/>
                  <a:moveTo>
                    <a:pt x="233" y="338"/>
                  </a:moveTo>
                  <a:lnTo>
                    <a:pt x="235" y="342"/>
                  </a:lnTo>
                  <a:lnTo>
                    <a:pt x="237" y="340"/>
                  </a:lnTo>
                  <a:lnTo>
                    <a:pt x="243" y="342"/>
                  </a:lnTo>
                  <a:lnTo>
                    <a:pt x="243" y="344"/>
                  </a:lnTo>
                  <a:lnTo>
                    <a:pt x="241" y="346"/>
                  </a:lnTo>
                  <a:lnTo>
                    <a:pt x="239" y="346"/>
                  </a:lnTo>
                  <a:lnTo>
                    <a:pt x="239" y="344"/>
                  </a:lnTo>
                  <a:lnTo>
                    <a:pt x="237" y="344"/>
                  </a:lnTo>
                  <a:lnTo>
                    <a:pt x="237" y="346"/>
                  </a:lnTo>
                  <a:lnTo>
                    <a:pt x="235" y="346"/>
                  </a:lnTo>
                  <a:lnTo>
                    <a:pt x="233" y="346"/>
                  </a:lnTo>
                  <a:lnTo>
                    <a:pt x="231" y="348"/>
                  </a:lnTo>
                  <a:lnTo>
                    <a:pt x="229" y="350"/>
                  </a:lnTo>
                  <a:lnTo>
                    <a:pt x="227" y="350"/>
                  </a:lnTo>
                  <a:lnTo>
                    <a:pt x="225" y="348"/>
                  </a:lnTo>
                  <a:lnTo>
                    <a:pt x="223" y="348"/>
                  </a:lnTo>
                  <a:lnTo>
                    <a:pt x="221" y="346"/>
                  </a:lnTo>
                  <a:lnTo>
                    <a:pt x="223" y="344"/>
                  </a:lnTo>
                  <a:lnTo>
                    <a:pt x="225" y="346"/>
                  </a:lnTo>
                  <a:lnTo>
                    <a:pt x="227" y="346"/>
                  </a:lnTo>
                  <a:lnTo>
                    <a:pt x="225" y="344"/>
                  </a:lnTo>
                  <a:lnTo>
                    <a:pt x="223" y="344"/>
                  </a:lnTo>
                  <a:lnTo>
                    <a:pt x="225" y="342"/>
                  </a:lnTo>
                  <a:lnTo>
                    <a:pt x="229" y="342"/>
                  </a:lnTo>
                  <a:lnTo>
                    <a:pt x="229" y="340"/>
                  </a:lnTo>
                  <a:lnTo>
                    <a:pt x="231" y="338"/>
                  </a:lnTo>
                  <a:lnTo>
                    <a:pt x="233" y="338"/>
                  </a:lnTo>
                  <a:close/>
                  <a:moveTo>
                    <a:pt x="171" y="1064"/>
                  </a:moveTo>
                  <a:lnTo>
                    <a:pt x="171" y="1062"/>
                  </a:lnTo>
                  <a:lnTo>
                    <a:pt x="173" y="1062"/>
                  </a:lnTo>
                  <a:lnTo>
                    <a:pt x="175" y="1062"/>
                  </a:lnTo>
                  <a:lnTo>
                    <a:pt x="175" y="1064"/>
                  </a:lnTo>
                  <a:lnTo>
                    <a:pt x="176" y="1064"/>
                  </a:lnTo>
                  <a:lnTo>
                    <a:pt x="178" y="1066"/>
                  </a:lnTo>
                  <a:lnTo>
                    <a:pt x="176" y="1066"/>
                  </a:lnTo>
                  <a:lnTo>
                    <a:pt x="176" y="1068"/>
                  </a:lnTo>
                  <a:lnTo>
                    <a:pt x="175" y="1068"/>
                  </a:lnTo>
                  <a:lnTo>
                    <a:pt x="173" y="1068"/>
                  </a:lnTo>
                  <a:lnTo>
                    <a:pt x="171" y="1068"/>
                  </a:lnTo>
                  <a:lnTo>
                    <a:pt x="171" y="1066"/>
                  </a:lnTo>
                  <a:lnTo>
                    <a:pt x="169" y="1064"/>
                  </a:lnTo>
                  <a:lnTo>
                    <a:pt x="169" y="1066"/>
                  </a:lnTo>
                  <a:lnTo>
                    <a:pt x="169" y="1064"/>
                  </a:lnTo>
                  <a:lnTo>
                    <a:pt x="167" y="1064"/>
                  </a:lnTo>
                  <a:lnTo>
                    <a:pt x="167" y="1062"/>
                  </a:lnTo>
                  <a:lnTo>
                    <a:pt x="169" y="1060"/>
                  </a:lnTo>
                  <a:lnTo>
                    <a:pt x="169" y="1062"/>
                  </a:lnTo>
                  <a:lnTo>
                    <a:pt x="171" y="1064"/>
                  </a:lnTo>
                  <a:close/>
                  <a:moveTo>
                    <a:pt x="561" y="392"/>
                  </a:moveTo>
                  <a:lnTo>
                    <a:pt x="561" y="394"/>
                  </a:lnTo>
                  <a:lnTo>
                    <a:pt x="561" y="396"/>
                  </a:lnTo>
                  <a:lnTo>
                    <a:pt x="559" y="398"/>
                  </a:lnTo>
                  <a:lnTo>
                    <a:pt x="557" y="398"/>
                  </a:lnTo>
                  <a:lnTo>
                    <a:pt x="557" y="396"/>
                  </a:lnTo>
                  <a:lnTo>
                    <a:pt x="557" y="394"/>
                  </a:lnTo>
                  <a:lnTo>
                    <a:pt x="555" y="394"/>
                  </a:lnTo>
                  <a:lnTo>
                    <a:pt x="553" y="394"/>
                  </a:lnTo>
                  <a:lnTo>
                    <a:pt x="551" y="392"/>
                  </a:lnTo>
                  <a:lnTo>
                    <a:pt x="551" y="390"/>
                  </a:lnTo>
                  <a:lnTo>
                    <a:pt x="553" y="388"/>
                  </a:lnTo>
                  <a:lnTo>
                    <a:pt x="555" y="388"/>
                  </a:lnTo>
                  <a:lnTo>
                    <a:pt x="555" y="387"/>
                  </a:lnTo>
                  <a:lnTo>
                    <a:pt x="557" y="387"/>
                  </a:lnTo>
                  <a:lnTo>
                    <a:pt x="557" y="388"/>
                  </a:lnTo>
                  <a:lnTo>
                    <a:pt x="557" y="390"/>
                  </a:lnTo>
                  <a:lnTo>
                    <a:pt x="559" y="390"/>
                  </a:lnTo>
                  <a:lnTo>
                    <a:pt x="561" y="392"/>
                  </a:lnTo>
                  <a:close/>
                  <a:moveTo>
                    <a:pt x="309" y="307"/>
                  </a:moveTo>
                  <a:lnTo>
                    <a:pt x="307" y="307"/>
                  </a:lnTo>
                  <a:lnTo>
                    <a:pt x="309" y="305"/>
                  </a:lnTo>
                  <a:lnTo>
                    <a:pt x="309" y="303"/>
                  </a:lnTo>
                  <a:lnTo>
                    <a:pt x="311" y="301"/>
                  </a:lnTo>
                  <a:lnTo>
                    <a:pt x="312" y="301"/>
                  </a:lnTo>
                  <a:lnTo>
                    <a:pt x="314" y="301"/>
                  </a:lnTo>
                  <a:lnTo>
                    <a:pt x="314" y="299"/>
                  </a:lnTo>
                  <a:lnTo>
                    <a:pt x="316" y="299"/>
                  </a:lnTo>
                  <a:lnTo>
                    <a:pt x="316" y="297"/>
                  </a:lnTo>
                  <a:lnTo>
                    <a:pt x="318" y="295"/>
                  </a:lnTo>
                  <a:lnTo>
                    <a:pt x="318" y="293"/>
                  </a:lnTo>
                  <a:lnTo>
                    <a:pt x="320" y="293"/>
                  </a:lnTo>
                  <a:lnTo>
                    <a:pt x="324" y="295"/>
                  </a:lnTo>
                  <a:lnTo>
                    <a:pt x="322" y="295"/>
                  </a:lnTo>
                  <a:lnTo>
                    <a:pt x="322" y="297"/>
                  </a:lnTo>
                  <a:lnTo>
                    <a:pt x="320" y="297"/>
                  </a:lnTo>
                  <a:lnTo>
                    <a:pt x="318" y="299"/>
                  </a:lnTo>
                  <a:lnTo>
                    <a:pt x="314" y="303"/>
                  </a:lnTo>
                  <a:lnTo>
                    <a:pt x="314" y="305"/>
                  </a:lnTo>
                  <a:lnTo>
                    <a:pt x="311" y="307"/>
                  </a:lnTo>
                  <a:lnTo>
                    <a:pt x="309" y="307"/>
                  </a:lnTo>
                  <a:close/>
                  <a:moveTo>
                    <a:pt x="149" y="1055"/>
                  </a:moveTo>
                  <a:lnTo>
                    <a:pt x="151" y="1057"/>
                  </a:lnTo>
                  <a:lnTo>
                    <a:pt x="149" y="1057"/>
                  </a:lnTo>
                  <a:lnTo>
                    <a:pt x="147" y="1057"/>
                  </a:lnTo>
                  <a:lnTo>
                    <a:pt x="145" y="1057"/>
                  </a:lnTo>
                  <a:lnTo>
                    <a:pt x="143" y="1057"/>
                  </a:lnTo>
                  <a:lnTo>
                    <a:pt x="143" y="1055"/>
                  </a:lnTo>
                  <a:lnTo>
                    <a:pt x="142" y="1055"/>
                  </a:lnTo>
                  <a:lnTo>
                    <a:pt x="142" y="1053"/>
                  </a:lnTo>
                  <a:lnTo>
                    <a:pt x="143" y="1051"/>
                  </a:lnTo>
                  <a:lnTo>
                    <a:pt x="145" y="1051"/>
                  </a:lnTo>
                  <a:lnTo>
                    <a:pt x="147" y="1051"/>
                  </a:lnTo>
                  <a:lnTo>
                    <a:pt x="147" y="1053"/>
                  </a:lnTo>
                  <a:lnTo>
                    <a:pt x="147" y="1055"/>
                  </a:lnTo>
                  <a:lnTo>
                    <a:pt x="149" y="1055"/>
                  </a:lnTo>
                  <a:close/>
                  <a:moveTo>
                    <a:pt x="122" y="1047"/>
                  </a:moveTo>
                  <a:lnTo>
                    <a:pt x="120" y="1047"/>
                  </a:lnTo>
                  <a:lnTo>
                    <a:pt x="118" y="1045"/>
                  </a:lnTo>
                  <a:lnTo>
                    <a:pt x="116" y="1045"/>
                  </a:lnTo>
                  <a:lnTo>
                    <a:pt x="116" y="1043"/>
                  </a:lnTo>
                  <a:lnTo>
                    <a:pt x="118" y="1043"/>
                  </a:lnTo>
                  <a:lnTo>
                    <a:pt x="120" y="1041"/>
                  </a:lnTo>
                  <a:lnTo>
                    <a:pt x="122" y="1041"/>
                  </a:lnTo>
                  <a:lnTo>
                    <a:pt x="124" y="1041"/>
                  </a:lnTo>
                  <a:lnTo>
                    <a:pt x="124" y="1043"/>
                  </a:lnTo>
                  <a:lnTo>
                    <a:pt x="124" y="1045"/>
                  </a:lnTo>
                  <a:lnTo>
                    <a:pt x="124" y="1047"/>
                  </a:lnTo>
                  <a:lnTo>
                    <a:pt x="122" y="1047"/>
                  </a:lnTo>
                  <a:close/>
                  <a:moveTo>
                    <a:pt x="5471" y="464"/>
                  </a:moveTo>
                  <a:lnTo>
                    <a:pt x="5473" y="464"/>
                  </a:lnTo>
                  <a:lnTo>
                    <a:pt x="5473" y="466"/>
                  </a:lnTo>
                  <a:lnTo>
                    <a:pt x="5471" y="466"/>
                  </a:lnTo>
                  <a:lnTo>
                    <a:pt x="5470" y="466"/>
                  </a:lnTo>
                  <a:lnTo>
                    <a:pt x="5468" y="466"/>
                  </a:lnTo>
                  <a:lnTo>
                    <a:pt x="5466" y="466"/>
                  </a:lnTo>
                  <a:lnTo>
                    <a:pt x="5466" y="468"/>
                  </a:lnTo>
                  <a:lnTo>
                    <a:pt x="5464" y="468"/>
                  </a:lnTo>
                  <a:lnTo>
                    <a:pt x="5464" y="466"/>
                  </a:lnTo>
                  <a:lnTo>
                    <a:pt x="5462" y="464"/>
                  </a:lnTo>
                  <a:lnTo>
                    <a:pt x="5460" y="464"/>
                  </a:lnTo>
                  <a:lnTo>
                    <a:pt x="5458" y="464"/>
                  </a:lnTo>
                  <a:lnTo>
                    <a:pt x="5458" y="462"/>
                  </a:lnTo>
                  <a:lnTo>
                    <a:pt x="5460" y="462"/>
                  </a:lnTo>
                  <a:lnTo>
                    <a:pt x="5462" y="462"/>
                  </a:lnTo>
                  <a:lnTo>
                    <a:pt x="5464" y="462"/>
                  </a:lnTo>
                  <a:lnTo>
                    <a:pt x="5466" y="462"/>
                  </a:lnTo>
                  <a:lnTo>
                    <a:pt x="5468" y="462"/>
                  </a:lnTo>
                  <a:lnTo>
                    <a:pt x="5471" y="464"/>
                  </a:lnTo>
                  <a:close/>
                  <a:moveTo>
                    <a:pt x="553" y="425"/>
                  </a:moveTo>
                  <a:lnTo>
                    <a:pt x="551" y="425"/>
                  </a:lnTo>
                  <a:lnTo>
                    <a:pt x="549" y="425"/>
                  </a:lnTo>
                  <a:lnTo>
                    <a:pt x="549" y="423"/>
                  </a:lnTo>
                  <a:lnTo>
                    <a:pt x="547" y="421"/>
                  </a:lnTo>
                  <a:lnTo>
                    <a:pt x="546" y="420"/>
                  </a:lnTo>
                  <a:lnTo>
                    <a:pt x="544" y="418"/>
                  </a:lnTo>
                  <a:lnTo>
                    <a:pt x="544" y="416"/>
                  </a:lnTo>
                  <a:lnTo>
                    <a:pt x="544" y="414"/>
                  </a:lnTo>
                  <a:lnTo>
                    <a:pt x="544" y="412"/>
                  </a:lnTo>
                  <a:lnTo>
                    <a:pt x="546" y="412"/>
                  </a:lnTo>
                  <a:lnTo>
                    <a:pt x="546" y="414"/>
                  </a:lnTo>
                  <a:lnTo>
                    <a:pt x="547" y="416"/>
                  </a:lnTo>
                  <a:lnTo>
                    <a:pt x="549" y="420"/>
                  </a:lnTo>
                  <a:lnTo>
                    <a:pt x="551" y="421"/>
                  </a:lnTo>
                  <a:lnTo>
                    <a:pt x="551" y="423"/>
                  </a:lnTo>
                  <a:lnTo>
                    <a:pt x="553" y="425"/>
                  </a:lnTo>
                  <a:close/>
                  <a:moveTo>
                    <a:pt x="551" y="385"/>
                  </a:moveTo>
                  <a:lnTo>
                    <a:pt x="549" y="385"/>
                  </a:lnTo>
                  <a:lnTo>
                    <a:pt x="547" y="385"/>
                  </a:lnTo>
                  <a:lnTo>
                    <a:pt x="547" y="383"/>
                  </a:lnTo>
                  <a:lnTo>
                    <a:pt x="547" y="381"/>
                  </a:lnTo>
                  <a:lnTo>
                    <a:pt x="549" y="381"/>
                  </a:lnTo>
                  <a:lnTo>
                    <a:pt x="547" y="379"/>
                  </a:lnTo>
                  <a:lnTo>
                    <a:pt x="549" y="377"/>
                  </a:lnTo>
                  <a:lnTo>
                    <a:pt x="551" y="379"/>
                  </a:lnTo>
                  <a:lnTo>
                    <a:pt x="553" y="381"/>
                  </a:lnTo>
                  <a:lnTo>
                    <a:pt x="555" y="381"/>
                  </a:lnTo>
                  <a:lnTo>
                    <a:pt x="555" y="383"/>
                  </a:lnTo>
                  <a:lnTo>
                    <a:pt x="553" y="383"/>
                  </a:lnTo>
                  <a:lnTo>
                    <a:pt x="551" y="383"/>
                  </a:lnTo>
                  <a:lnTo>
                    <a:pt x="551" y="385"/>
                  </a:lnTo>
                  <a:close/>
                  <a:moveTo>
                    <a:pt x="561" y="388"/>
                  </a:moveTo>
                  <a:lnTo>
                    <a:pt x="561" y="387"/>
                  </a:lnTo>
                  <a:lnTo>
                    <a:pt x="563" y="387"/>
                  </a:lnTo>
                  <a:lnTo>
                    <a:pt x="563" y="388"/>
                  </a:lnTo>
                  <a:lnTo>
                    <a:pt x="565" y="390"/>
                  </a:lnTo>
                  <a:lnTo>
                    <a:pt x="563" y="392"/>
                  </a:lnTo>
                  <a:lnTo>
                    <a:pt x="561" y="392"/>
                  </a:lnTo>
                  <a:lnTo>
                    <a:pt x="561" y="390"/>
                  </a:lnTo>
                  <a:lnTo>
                    <a:pt x="559" y="390"/>
                  </a:lnTo>
                  <a:lnTo>
                    <a:pt x="557" y="390"/>
                  </a:lnTo>
                  <a:lnTo>
                    <a:pt x="557" y="388"/>
                  </a:lnTo>
                  <a:lnTo>
                    <a:pt x="557" y="387"/>
                  </a:lnTo>
                  <a:lnTo>
                    <a:pt x="557" y="385"/>
                  </a:lnTo>
                  <a:lnTo>
                    <a:pt x="559" y="385"/>
                  </a:lnTo>
                  <a:lnTo>
                    <a:pt x="559" y="387"/>
                  </a:lnTo>
                  <a:lnTo>
                    <a:pt x="561" y="387"/>
                  </a:lnTo>
                  <a:lnTo>
                    <a:pt x="561" y="388"/>
                  </a:lnTo>
                  <a:close/>
                  <a:moveTo>
                    <a:pt x="503" y="373"/>
                  </a:moveTo>
                  <a:lnTo>
                    <a:pt x="501" y="373"/>
                  </a:lnTo>
                  <a:lnTo>
                    <a:pt x="501" y="371"/>
                  </a:lnTo>
                  <a:lnTo>
                    <a:pt x="503" y="371"/>
                  </a:lnTo>
                  <a:lnTo>
                    <a:pt x="503" y="369"/>
                  </a:lnTo>
                  <a:lnTo>
                    <a:pt x="501" y="369"/>
                  </a:lnTo>
                  <a:lnTo>
                    <a:pt x="501" y="365"/>
                  </a:lnTo>
                  <a:lnTo>
                    <a:pt x="503" y="365"/>
                  </a:lnTo>
                  <a:lnTo>
                    <a:pt x="505" y="365"/>
                  </a:lnTo>
                  <a:lnTo>
                    <a:pt x="505" y="367"/>
                  </a:lnTo>
                  <a:lnTo>
                    <a:pt x="507" y="367"/>
                  </a:lnTo>
                  <a:lnTo>
                    <a:pt x="507" y="369"/>
                  </a:lnTo>
                  <a:lnTo>
                    <a:pt x="507" y="371"/>
                  </a:lnTo>
                  <a:lnTo>
                    <a:pt x="505" y="373"/>
                  </a:lnTo>
                  <a:lnTo>
                    <a:pt x="503" y="373"/>
                  </a:lnTo>
                  <a:close/>
                  <a:moveTo>
                    <a:pt x="549" y="390"/>
                  </a:moveTo>
                  <a:lnTo>
                    <a:pt x="546" y="388"/>
                  </a:lnTo>
                  <a:lnTo>
                    <a:pt x="546" y="387"/>
                  </a:lnTo>
                  <a:lnTo>
                    <a:pt x="547" y="387"/>
                  </a:lnTo>
                  <a:lnTo>
                    <a:pt x="547" y="385"/>
                  </a:lnTo>
                  <a:lnTo>
                    <a:pt x="549" y="385"/>
                  </a:lnTo>
                  <a:lnTo>
                    <a:pt x="551" y="385"/>
                  </a:lnTo>
                  <a:lnTo>
                    <a:pt x="553" y="385"/>
                  </a:lnTo>
                  <a:lnTo>
                    <a:pt x="553" y="387"/>
                  </a:lnTo>
                  <a:lnTo>
                    <a:pt x="553" y="388"/>
                  </a:lnTo>
                  <a:lnTo>
                    <a:pt x="551" y="388"/>
                  </a:lnTo>
                  <a:lnTo>
                    <a:pt x="551" y="390"/>
                  </a:lnTo>
                  <a:lnTo>
                    <a:pt x="549" y="390"/>
                  </a:lnTo>
                  <a:close/>
                  <a:moveTo>
                    <a:pt x="103" y="410"/>
                  </a:moveTo>
                  <a:lnTo>
                    <a:pt x="105" y="410"/>
                  </a:lnTo>
                  <a:lnTo>
                    <a:pt x="105" y="412"/>
                  </a:lnTo>
                  <a:lnTo>
                    <a:pt x="105" y="414"/>
                  </a:lnTo>
                  <a:lnTo>
                    <a:pt x="107" y="414"/>
                  </a:lnTo>
                  <a:lnTo>
                    <a:pt x="105" y="414"/>
                  </a:lnTo>
                  <a:lnTo>
                    <a:pt x="103" y="414"/>
                  </a:lnTo>
                  <a:lnTo>
                    <a:pt x="101" y="416"/>
                  </a:lnTo>
                  <a:lnTo>
                    <a:pt x="99" y="414"/>
                  </a:lnTo>
                  <a:lnTo>
                    <a:pt x="99" y="412"/>
                  </a:lnTo>
                  <a:lnTo>
                    <a:pt x="99" y="410"/>
                  </a:lnTo>
                  <a:lnTo>
                    <a:pt x="101" y="410"/>
                  </a:lnTo>
                  <a:lnTo>
                    <a:pt x="101" y="408"/>
                  </a:lnTo>
                  <a:lnTo>
                    <a:pt x="103" y="410"/>
                  </a:lnTo>
                  <a:close/>
                  <a:moveTo>
                    <a:pt x="332" y="291"/>
                  </a:moveTo>
                  <a:lnTo>
                    <a:pt x="334" y="291"/>
                  </a:lnTo>
                  <a:lnTo>
                    <a:pt x="336" y="291"/>
                  </a:lnTo>
                  <a:lnTo>
                    <a:pt x="338" y="293"/>
                  </a:lnTo>
                  <a:lnTo>
                    <a:pt x="336" y="293"/>
                  </a:lnTo>
                  <a:lnTo>
                    <a:pt x="334" y="293"/>
                  </a:lnTo>
                  <a:lnTo>
                    <a:pt x="332" y="293"/>
                  </a:lnTo>
                  <a:lnTo>
                    <a:pt x="332" y="295"/>
                  </a:lnTo>
                  <a:lnTo>
                    <a:pt x="330" y="295"/>
                  </a:lnTo>
                  <a:lnTo>
                    <a:pt x="328" y="295"/>
                  </a:lnTo>
                  <a:lnTo>
                    <a:pt x="328" y="297"/>
                  </a:lnTo>
                  <a:lnTo>
                    <a:pt x="328" y="295"/>
                  </a:lnTo>
                  <a:lnTo>
                    <a:pt x="330" y="293"/>
                  </a:lnTo>
                  <a:lnTo>
                    <a:pt x="328" y="293"/>
                  </a:lnTo>
                  <a:lnTo>
                    <a:pt x="326" y="293"/>
                  </a:lnTo>
                  <a:lnTo>
                    <a:pt x="326" y="291"/>
                  </a:lnTo>
                  <a:lnTo>
                    <a:pt x="328" y="291"/>
                  </a:lnTo>
                  <a:lnTo>
                    <a:pt x="330" y="291"/>
                  </a:lnTo>
                  <a:lnTo>
                    <a:pt x="332" y="291"/>
                  </a:lnTo>
                  <a:close/>
                  <a:moveTo>
                    <a:pt x="716" y="561"/>
                  </a:moveTo>
                  <a:lnTo>
                    <a:pt x="715" y="561"/>
                  </a:lnTo>
                  <a:lnTo>
                    <a:pt x="713" y="563"/>
                  </a:lnTo>
                  <a:lnTo>
                    <a:pt x="715" y="563"/>
                  </a:lnTo>
                  <a:lnTo>
                    <a:pt x="716" y="565"/>
                  </a:lnTo>
                  <a:lnTo>
                    <a:pt x="718" y="567"/>
                  </a:lnTo>
                  <a:lnTo>
                    <a:pt x="718" y="569"/>
                  </a:lnTo>
                  <a:lnTo>
                    <a:pt x="716" y="569"/>
                  </a:lnTo>
                  <a:lnTo>
                    <a:pt x="715" y="567"/>
                  </a:lnTo>
                  <a:lnTo>
                    <a:pt x="715" y="565"/>
                  </a:lnTo>
                  <a:lnTo>
                    <a:pt x="713" y="563"/>
                  </a:lnTo>
                  <a:lnTo>
                    <a:pt x="713" y="559"/>
                  </a:lnTo>
                  <a:lnTo>
                    <a:pt x="715" y="559"/>
                  </a:lnTo>
                  <a:lnTo>
                    <a:pt x="716" y="561"/>
                  </a:lnTo>
                  <a:close/>
                  <a:moveTo>
                    <a:pt x="538" y="396"/>
                  </a:moveTo>
                  <a:lnTo>
                    <a:pt x="536" y="398"/>
                  </a:lnTo>
                  <a:lnTo>
                    <a:pt x="534" y="396"/>
                  </a:lnTo>
                  <a:lnTo>
                    <a:pt x="536" y="394"/>
                  </a:lnTo>
                  <a:lnTo>
                    <a:pt x="538" y="392"/>
                  </a:lnTo>
                  <a:lnTo>
                    <a:pt x="540" y="392"/>
                  </a:lnTo>
                  <a:lnTo>
                    <a:pt x="542" y="392"/>
                  </a:lnTo>
                  <a:lnTo>
                    <a:pt x="542" y="394"/>
                  </a:lnTo>
                  <a:lnTo>
                    <a:pt x="540" y="396"/>
                  </a:lnTo>
                  <a:lnTo>
                    <a:pt x="538" y="396"/>
                  </a:lnTo>
                  <a:close/>
                  <a:moveTo>
                    <a:pt x="311" y="293"/>
                  </a:moveTo>
                  <a:lnTo>
                    <a:pt x="312" y="293"/>
                  </a:lnTo>
                  <a:lnTo>
                    <a:pt x="311" y="297"/>
                  </a:lnTo>
                  <a:lnTo>
                    <a:pt x="309" y="297"/>
                  </a:lnTo>
                  <a:lnTo>
                    <a:pt x="307" y="297"/>
                  </a:lnTo>
                  <a:lnTo>
                    <a:pt x="309" y="295"/>
                  </a:lnTo>
                  <a:lnTo>
                    <a:pt x="309" y="293"/>
                  </a:lnTo>
                  <a:lnTo>
                    <a:pt x="309" y="291"/>
                  </a:lnTo>
                  <a:lnTo>
                    <a:pt x="311" y="289"/>
                  </a:lnTo>
                  <a:lnTo>
                    <a:pt x="312" y="291"/>
                  </a:lnTo>
                  <a:lnTo>
                    <a:pt x="311" y="291"/>
                  </a:lnTo>
                  <a:lnTo>
                    <a:pt x="311" y="293"/>
                  </a:lnTo>
                  <a:close/>
                  <a:moveTo>
                    <a:pt x="163" y="1059"/>
                  </a:moveTo>
                  <a:lnTo>
                    <a:pt x="165" y="1059"/>
                  </a:lnTo>
                  <a:lnTo>
                    <a:pt x="167" y="1059"/>
                  </a:lnTo>
                  <a:lnTo>
                    <a:pt x="165" y="1060"/>
                  </a:lnTo>
                  <a:lnTo>
                    <a:pt x="163" y="1060"/>
                  </a:lnTo>
                  <a:lnTo>
                    <a:pt x="161" y="1060"/>
                  </a:lnTo>
                  <a:lnTo>
                    <a:pt x="159" y="1060"/>
                  </a:lnTo>
                  <a:lnTo>
                    <a:pt x="157" y="1060"/>
                  </a:lnTo>
                  <a:lnTo>
                    <a:pt x="157" y="1059"/>
                  </a:lnTo>
                  <a:lnTo>
                    <a:pt x="159" y="1059"/>
                  </a:lnTo>
                  <a:lnTo>
                    <a:pt x="161" y="1059"/>
                  </a:lnTo>
                  <a:lnTo>
                    <a:pt x="163" y="1059"/>
                  </a:lnTo>
                  <a:close/>
                  <a:moveTo>
                    <a:pt x="221" y="373"/>
                  </a:moveTo>
                  <a:lnTo>
                    <a:pt x="219" y="371"/>
                  </a:lnTo>
                  <a:lnTo>
                    <a:pt x="221" y="367"/>
                  </a:lnTo>
                  <a:lnTo>
                    <a:pt x="223" y="369"/>
                  </a:lnTo>
                  <a:lnTo>
                    <a:pt x="227" y="369"/>
                  </a:lnTo>
                  <a:lnTo>
                    <a:pt x="223" y="371"/>
                  </a:lnTo>
                  <a:lnTo>
                    <a:pt x="221" y="373"/>
                  </a:lnTo>
                  <a:close/>
                  <a:moveTo>
                    <a:pt x="573" y="414"/>
                  </a:moveTo>
                  <a:lnTo>
                    <a:pt x="573" y="416"/>
                  </a:lnTo>
                  <a:lnTo>
                    <a:pt x="575" y="416"/>
                  </a:lnTo>
                  <a:lnTo>
                    <a:pt x="573" y="418"/>
                  </a:lnTo>
                  <a:lnTo>
                    <a:pt x="571" y="418"/>
                  </a:lnTo>
                  <a:lnTo>
                    <a:pt x="569" y="418"/>
                  </a:lnTo>
                  <a:lnTo>
                    <a:pt x="571" y="416"/>
                  </a:lnTo>
                  <a:lnTo>
                    <a:pt x="571" y="414"/>
                  </a:lnTo>
                  <a:lnTo>
                    <a:pt x="571" y="412"/>
                  </a:lnTo>
                  <a:lnTo>
                    <a:pt x="573" y="412"/>
                  </a:lnTo>
                  <a:lnTo>
                    <a:pt x="573" y="414"/>
                  </a:lnTo>
                  <a:close/>
                  <a:moveTo>
                    <a:pt x="21" y="439"/>
                  </a:moveTo>
                  <a:lnTo>
                    <a:pt x="19" y="439"/>
                  </a:lnTo>
                  <a:lnTo>
                    <a:pt x="17" y="439"/>
                  </a:lnTo>
                  <a:lnTo>
                    <a:pt x="15" y="439"/>
                  </a:lnTo>
                  <a:lnTo>
                    <a:pt x="15" y="437"/>
                  </a:lnTo>
                  <a:lnTo>
                    <a:pt x="17" y="435"/>
                  </a:lnTo>
                  <a:lnTo>
                    <a:pt x="23" y="437"/>
                  </a:lnTo>
                  <a:lnTo>
                    <a:pt x="21" y="437"/>
                  </a:lnTo>
                  <a:lnTo>
                    <a:pt x="21" y="439"/>
                  </a:lnTo>
                  <a:close/>
                  <a:moveTo>
                    <a:pt x="97" y="336"/>
                  </a:moveTo>
                  <a:lnTo>
                    <a:pt x="95" y="336"/>
                  </a:lnTo>
                  <a:lnTo>
                    <a:pt x="95" y="334"/>
                  </a:lnTo>
                  <a:lnTo>
                    <a:pt x="97" y="332"/>
                  </a:lnTo>
                  <a:lnTo>
                    <a:pt x="99" y="332"/>
                  </a:lnTo>
                  <a:lnTo>
                    <a:pt x="101" y="330"/>
                  </a:lnTo>
                  <a:lnTo>
                    <a:pt x="103" y="330"/>
                  </a:lnTo>
                  <a:lnTo>
                    <a:pt x="99" y="336"/>
                  </a:lnTo>
                  <a:lnTo>
                    <a:pt x="97" y="336"/>
                  </a:lnTo>
                  <a:close/>
                  <a:moveTo>
                    <a:pt x="116" y="416"/>
                  </a:moveTo>
                  <a:lnTo>
                    <a:pt x="114" y="416"/>
                  </a:lnTo>
                  <a:lnTo>
                    <a:pt x="112" y="418"/>
                  </a:lnTo>
                  <a:lnTo>
                    <a:pt x="110" y="418"/>
                  </a:lnTo>
                  <a:lnTo>
                    <a:pt x="110" y="420"/>
                  </a:lnTo>
                  <a:lnTo>
                    <a:pt x="110" y="421"/>
                  </a:lnTo>
                  <a:lnTo>
                    <a:pt x="109" y="420"/>
                  </a:lnTo>
                  <a:lnTo>
                    <a:pt x="110" y="418"/>
                  </a:lnTo>
                  <a:lnTo>
                    <a:pt x="110" y="416"/>
                  </a:lnTo>
                  <a:lnTo>
                    <a:pt x="110" y="414"/>
                  </a:lnTo>
                  <a:lnTo>
                    <a:pt x="112" y="414"/>
                  </a:lnTo>
                  <a:lnTo>
                    <a:pt x="112" y="416"/>
                  </a:lnTo>
                  <a:lnTo>
                    <a:pt x="114" y="414"/>
                  </a:lnTo>
                  <a:lnTo>
                    <a:pt x="114" y="412"/>
                  </a:lnTo>
                  <a:lnTo>
                    <a:pt x="116" y="412"/>
                  </a:lnTo>
                  <a:lnTo>
                    <a:pt x="116" y="414"/>
                  </a:lnTo>
                  <a:lnTo>
                    <a:pt x="116" y="416"/>
                  </a:lnTo>
                  <a:close/>
                  <a:moveTo>
                    <a:pt x="5541" y="482"/>
                  </a:moveTo>
                  <a:lnTo>
                    <a:pt x="5539" y="486"/>
                  </a:lnTo>
                  <a:lnTo>
                    <a:pt x="5538" y="486"/>
                  </a:lnTo>
                  <a:lnTo>
                    <a:pt x="5536" y="486"/>
                  </a:lnTo>
                  <a:lnTo>
                    <a:pt x="5536" y="488"/>
                  </a:lnTo>
                  <a:lnTo>
                    <a:pt x="5534" y="486"/>
                  </a:lnTo>
                  <a:lnTo>
                    <a:pt x="5536" y="484"/>
                  </a:lnTo>
                  <a:lnTo>
                    <a:pt x="5538" y="484"/>
                  </a:lnTo>
                  <a:lnTo>
                    <a:pt x="5538" y="482"/>
                  </a:lnTo>
                  <a:lnTo>
                    <a:pt x="5539" y="482"/>
                  </a:lnTo>
                  <a:lnTo>
                    <a:pt x="5541" y="482"/>
                  </a:lnTo>
                  <a:close/>
                  <a:moveTo>
                    <a:pt x="567" y="416"/>
                  </a:moveTo>
                  <a:lnTo>
                    <a:pt x="567" y="414"/>
                  </a:lnTo>
                  <a:lnTo>
                    <a:pt x="565" y="412"/>
                  </a:lnTo>
                  <a:lnTo>
                    <a:pt x="565" y="410"/>
                  </a:lnTo>
                  <a:lnTo>
                    <a:pt x="565" y="408"/>
                  </a:lnTo>
                  <a:lnTo>
                    <a:pt x="567" y="408"/>
                  </a:lnTo>
                  <a:lnTo>
                    <a:pt x="567" y="410"/>
                  </a:lnTo>
                  <a:lnTo>
                    <a:pt x="569" y="410"/>
                  </a:lnTo>
                  <a:lnTo>
                    <a:pt x="569" y="412"/>
                  </a:lnTo>
                  <a:lnTo>
                    <a:pt x="567" y="416"/>
                  </a:lnTo>
                  <a:close/>
                  <a:moveTo>
                    <a:pt x="5563" y="493"/>
                  </a:moveTo>
                  <a:lnTo>
                    <a:pt x="5567" y="497"/>
                  </a:lnTo>
                  <a:lnTo>
                    <a:pt x="5567" y="495"/>
                  </a:lnTo>
                  <a:lnTo>
                    <a:pt x="5569" y="497"/>
                  </a:lnTo>
                  <a:lnTo>
                    <a:pt x="5571" y="497"/>
                  </a:lnTo>
                  <a:lnTo>
                    <a:pt x="5569" y="497"/>
                  </a:lnTo>
                  <a:lnTo>
                    <a:pt x="5567" y="497"/>
                  </a:lnTo>
                  <a:lnTo>
                    <a:pt x="5563" y="495"/>
                  </a:lnTo>
                  <a:lnTo>
                    <a:pt x="5561" y="493"/>
                  </a:lnTo>
                  <a:lnTo>
                    <a:pt x="5559" y="493"/>
                  </a:lnTo>
                  <a:lnTo>
                    <a:pt x="5557" y="493"/>
                  </a:lnTo>
                  <a:lnTo>
                    <a:pt x="5557" y="491"/>
                  </a:lnTo>
                  <a:lnTo>
                    <a:pt x="5561" y="491"/>
                  </a:lnTo>
                  <a:lnTo>
                    <a:pt x="5563" y="493"/>
                  </a:lnTo>
                  <a:close/>
                  <a:moveTo>
                    <a:pt x="5479" y="472"/>
                  </a:moveTo>
                  <a:lnTo>
                    <a:pt x="5477" y="476"/>
                  </a:lnTo>
                  <a:lnTo>
                    <a:pt x="5475" y="476"/>
                  </a:lnTo>
                  <a:lnTo>
                    <a:pt x="5473" y="476"/>
                  </a:lnTo>
                  <a:lnTo>
                    <a:pt x="5471" y="476"/>
                  </a:lnTo>
                  <a:lnTo>
                    <a:pt x="5471" y="474"/>
                  </a:lnTo>
                  <a:lnTo>
                    <a:pt x="5473" y="474"/>
                  </a:lnTo>
                  <a:lnTo>
                    <a:pt x="5475" y="472"/>
                  </a:lnTo>
                  <a:lnTo>
                    <a:pt x="5477" y="472"/>
                  </a:lnTo>
                  <a:lnTo>
                    <a:pt x="5479" y="472"/>
                  </a:lnTo>
                  <a:close/>
                  <a:moveTo>
                    <a:pt x="1589" y="641"/>
                  </a:moveTo>
                  <a:lnTo>
                    <a:pt x="1587" y="643"/>
                  </a:lnTo>
                  <a:lnTo>
                    <a:pt x="1585" y="643"/>
                  </a:lnTo>
                  <a:lnTo>
                    <a:pt x="1585" y="641"/>
                  </a:lnTo>
                  <a:lnTo>
                    <a:pt x="1587" y="639"/>
                  </a:lnTo>
                  <a:lnTo>
                    <a:pt x="1589" y="639"/>
                  </a:lnTo>
                  <a:lnTo>
                    <a:pt x="1589" y="641"/>
                  </a:lnTo>
                  <a:close/>
                  <a:moveTo>
                    <a:pt x="334" y="291"/>
                  </a:moveTo>
                  <a:lnTo>
                    <a:pt x="334" y="289"/>
                  </a:lnTo>
                  <a:lnTo>
                    <a:pt x="336" y="289"/>
                  </a:lnTo>
                  <a:lnTo>
                    <a:pt x="340" y="287"/>
                  </a:lnTo>
                  <a:lnTo>
                    <a:pt x="342" y="287"/>
                  </a:lnTo>
                  <a:lnTo>
                    <a:pt x="340" y="289"/>
                  </a:lnTo>
                  <a:lnTo>
                    <a:pt x="338" y="289"/>
                  </a:lnTo>
                  <a:lnTo>
                    <a:pt x="336" y="291"/>
                  </a:lnTo>
                  <a:lnTo>
                    <a:pt x="334" y="291"/>
                  </a:lnTo>
                  <a:close/>
                  <a:moveTo>
                    <a:pt x="540" y="402"/>
                  </a:moveTo>
                  <a:lnTo>
                    <a:pt x="538" y="402"/>
                  </a:lnTo>
                  <a:lnTo>
                    <a:pt x="536" y="402"/>
                  </a:lnTo>
                  <a:lnTo>
                    <a:pt x="536" y="400"/>
                  </a:lnTo>
                  <a:lnTo>
                    <a:pt x="538" y="400"/>
                  </a:lnTo>
                  <a:lnTo>
                    <a:pt x="542" y="400"/>
                  </a:lnTo>
                  <a:lnTo>
                    <a:pt x="540" y="402"/>
                  </a:lnTo>
                  <a:close/>
                  <a:moveTo>
                    <a:pt x="491" y="353"/>
                  </a:moveTo>
                  <a:lnTo>
                    <a:pt x="491" y="352"/>
                  </a:lnTo>
                  <a:lnTo>
                    <a:pt x="489" y="350"/>
                  </a:lnTo>
                  <a:lnTo>
                    <a:pt x="489" y="348"/>
                  </a:lnTo>
                  <a:lnTo>
                    <a:pt x="491" y="348"/>
                  </a:lnTo>
                  <a:lnTo>
                    <a:pt x="493" y="348"/>
                  </a:lnTo>
                  <a:lnTo>
                    <a:pt x="493" y="350"/>
                  </a:lnTo>
                  <a:lnTo>
                    <a:pt x="493" y="352"/>
                  </a:lnTo>
                  <a:lnTo>
                    <a:pt x="493" y="353"/>
                  </a:lnTo>
                  <a:lnTo>
                    <a:pt x="491" y="353"/>
                  </a:lnTo>
                  <a:close/>
                  <a:moveTo>
                    <a:pt x="163" y="1066"/>
                  </a:moveTo>
                  <a:lnTo>
                    <a:pt x="161" y="1066"/>
                  </a:lnTo>
                  <a:lnTo>
                    <a:pt x="161" y="1064"/>
                  </a:lnTo>
                  <a:lnTo>
                    <a:pt x="161" y="1062"/>
                  </a:lnTo>
                  <a:lnTo>
                    <a:pt x="163" y="1062"/>
                  </a:lnTo>
                  <a:lnTo>
                    <a:pt x="163" y="1064"/>
                  </a:lnTo>
                  <a:lnTo>
                    <a:pt x="165" y="1064"/>
                  </a:lnTo>
                  <a:lnTo>
                    <a:pt x="165" y="1066"/>
                  </a:lnTo>
                  <a:lnTo>
                    <a:pt x="163" y="1066"/>
                  </a:lnTo>
                  <a:close/>
                  <a:moveTo>
                    <a:pt x="5574" y="486"/>
                  </a:moveTo>
                  <a:lnTo>
                    <a:pt x="5572" y="486"/>
                  </a:lnTo>
                  <a:lnTo>
                    <a:pt x="5571" y="486"/>
                  </a:lnTo>
                  <a:lnTo>
                    <a:pt x="5571" y="484"/>
                  </a:lnTo>
                  <a:lnTo>
                    <a:pt x="5572" y="484"/>
                  </a:lnTo>
                  <a:lnTo>
                    <a:pt x="5574" y="484"/>
                  </a:lnTo>
                  <a:lnTo>
                    <a:pt x="5574" y="486"/>
                  </a:lnTo>
                  <a:close/>
                  <a:moveTo>
                    <a:pt x="524" y="342"/>
                  </a:moveTo>
                  <a:lnTo>
                    <a:pt x="526" y="344"/>
                  </a:lnTo>
                  <a:lnTo>
                    <a:pt x="526" y="346"/>
                  </a:lnTo>
                  <a:lnTo>
                    <a:pt x="526" y="344"/>
                  </a:lnTo>
                  <a:lnTo>
                    <a:pt x="524" y="344"/>
                  </a:lnTo>
                  <a:lnTo>
                    <a:pt x="522" y="344"/>
                  </a:lnTo>
                  <a:lnTo>
                    <a:pt x="520" y="344"/>
                  </a:lnTo>
                  <a:lnTo>
                    <a:pt x="520" y="342"/>
                  </a:lnTo>
                  <a:lnTo>
                    <a:pt x="522" y="342"/>
                  </a:lnTo>
                  <a:lnTo>
                    <a:pt x="524" y="342"/>
                  </a:lnTo>
                  <a:close/>
                  <a:moveTo>
                    <a:pt x="1210" y="917"/>
                  </a:moveTo>
                  <a:lnTo>
                    <a:pt x="1208" y="917"/>
                  </a:lnTo>
                  <a:lnTo>
                    <a:pt x="1206" y="915"/>
                  </a:lnTo>
                  <a:lnTo>
                    <a:pt x="1208" y="913"/>
                  </a:lnTo>
                  <a:lnTo>
                    <a:pt x="1210" y="915"/>
                  </a:lnTo>
                  <a:lnTo>
                    <a:pt x="1210" y="917"/>
                  </a:lnTo>
                  <a:close/>
                  <a:moveTo>
                    <a:pt x="223" y="348"/>
                  </a:moveTo>
                  <a:lnTo>
                    <a:pt x="225" y="348"/>
                  </a:lnTo>
                  <a:lnTo>
                    <a:pt x="227" y="350"/>
                  </a:lnTo>
                  <a:lnTo>
                    <a:pt x="225" y="350"/>
                  </a:lnTo>
                  <a:lnTo>
                    <a:pt x="223" y="350"/>
                  </a:lnTo>
                  <a:lnTo>
                    <a:pt x="219" y="348"/>
                  </a:lnTo>
                  <a:lnTo>
                    <a:pt x="221" y="346"/>
                  </a:lnTo>
                  <a:lnTo>
                    <a:pt x="223" y="348"/>
                  </a:lnTo>
                  <a:close/>
                  <a:moveTo>
                    <a:pt x="757" y="835"/>
                  </a:moveTo>
                  <a:lnTo>
                    <a:pt x="761" y="835"/>
                  </a:lnTo>
                  <a:lnTo>
                    <a:pt x="763" y="835"/>
                  </a:lnTo>
                  <a:lnTo>
                    <a:pt x="761" y="837"/>
                  </a:lnTo>
                  <a:lnTo>
                    <a:pt x="759" y="837"/>
                  </a:lnTo>
                  <a:lnTo>
                    <a:pt x="757" y="837"/>
                  </a:lnTo>
                  <a:lnTo>
                    <a:pt x="757" y="835"/>
                  </a:lnTo>
                  <a:close/>
                  <a:moveTo>
                    <a:pt x="75" y="214"/>
                  </a:moveTo>
                  <a:lnTo>
                    <a:pt x="72" y="216"/>
                  </a:lnTo>
                  <a:lnTo>
                    <a:pt x="72" y="214"/>
                  </a:lnTo>
                  <a:lnTo>
                    <a:pt x="70" y="214"/>
                  </a:lnTo>
                  <a:lnTo>
                    <a:pt x="70" y="212"/>
                  </a:lnTo>
                  <a:lnTo>
                    <a:pt x="72" y="212"/>
                  </a:lnTo>
                  <a:lnTo>
                    <a:pt x="74" y="212"/>
                  </a:lnTo>
                  <a:lnTo>
                    <a:pt x="75" y="212"/>
                  </a:lnTo>
                  <a:lnTo>
                    <a:pt x="75" y="214"/>
                  </a:lnTo>
                  <a:close/>
                  <a:moveTo>
                    <a:pt x="1552" y="697"/>
                  </a:moveTo>
                  <a:lnTo>
                    <a:pt x="1552" y="699"/>
                  </a:lnTo>
                  <a:lnTo>
                    <a:pt x="1550" y="699"/>
                  </a:lnTo>
                  <a:lnTo>
                    <a:pt x="1548" y="699"/>
                  </a:lnTo>
                  <a:lnTo>
                    <a:pt x="1546" y="699"/>
                  </a:lnTo>
                  <a:lnTo>
                    <a:pt x="1550" y="697"/>
                  </a:lnTo>
                  <a:lnTo>
                    <a:pt x="1552" y="697"/>
                  </a:lnTo>
                  <a:close/>
                  <a:moveTo>
                    <a:pt x="233" y="338"/>
                  </a:moveTo>
                  <a:lnTo>
                    <a:pt x="231" y="338"/>
                  </a:lnTo>
                  <a:lnTo>
                    <a:pt x="231" y="336"/>
                  </a:lnTo>
                  <a:lnTo>
                    <a:pt x="233" y="336"/>
                  </a:lnTo>
                  <a:lnTo>
                    <a:pt x="235" y="336"/>
                  </a:lnTo>
                  <a:lnTo>
                    <a:pt x="235" y="334"/>
                  </a:lnTo>
                  <a:lnTo>
                    <a:pt x="237" y="334"/>
                  </a:lnTo>
                  <a:lnTo>
                    <a:pt x="237" y="336"/>
                  </a:lnTo>
                  <a:lnTo>
                    <a:pt x="235" y="336"/>
                  </a:lnTo>
                  <a:lnTo>
                    <a:pt x="235" y="338"/>
                  </a:lnTo>
                  <a:lnTo>
                    <a:pt x="233" y="338"/>
                  </a:lnTo>
                  <a:close/>
                  <a:moveTo>
                    <a:pt x="23" y="437"/>
                  </a:moveTo>
                  <a:lnTo>
                    <a:pt x="21" y="435"/>
                  </a:lnTo>
                  <a:lnTo>
                    <a:pt x="23" y="433"/>
                  </a:lnTo>
                  <a:lnTo>
                    <a:pt x="25" y="433"/>
                  </a:lnTo>
                  <a:lnTo>
                    <a:pt x="25" y="435"/>
                  </a:lnTo>
                  <a:lnTo>
                    <a:pt x="25" y="437"/>
                  </a:lnTo>
                  <a:lnTo>
                    <a:pt x="23" y="437"/>
                  </a:lnTo>
                  <a:close/>
                  <a:moveTo>
                    <a:pt x="202" y="383"/>
                  </a:moveTo>
                  <a:lnTo>
                    <a:pt x="204" y="383"/>
                  </a:lnTo>
                  <a:lnTo>
                    <a:pt x="202" y="383"/>
                  </a:lnTo>
                  <a:lnTo>
                    <a:pt x="204" y="383"/>
                  </a:lnTo>
                  <a:lnTo>
                    <a:pt x="202" y="383"/>
                  </a:lnTo>
                  <a:lnTo>
                    <a:pt x="202" y="385"/>
                  </a:lnTo>
                  <a:lnTo>
                    <a:pt x="200" y="385"/>
                  </a:lnTo>
                  <a:lnTo>
                    <a:pt x="198" y="385"/>
                  </a:lnTo>
                  <a:lnTo>
                    <a:pt x="198" y="387"/>
                  </a:lnTo>
                  <a:lnTo>
                    <a:pt x="196" y="387"/>
                  </a:lnTo>
                  <a:lnTo>
                    <a:pt x="198" y="385"/>
                  </a:lnTo>
                  <a:lnTo>
                    <a:pt x="198" y="383"/>
                  </a:lnTo>
                  <a:lnTo>
                    <a:pt x="200" y="383"/>
                  </a:lnTo>
                  <a:lnTo>
                    <a:pt x="202" y="383"/>
                  </a:lnTo>
                  <a:lnTo>
                    <a:pt x="202" y="381"/>
                  </a:lnTo>
                  <a:lnTo>
                    <a:pt x="202" y="383"/>
                  </a:lnTo>
                  <a:close/>
                  <a:moveTo>
                    <a:pt x="553" y="418"/>
                  </a:moveTo>
                  <a:lnTo>
                    <a:pt x="551" y="418"/>
                  </a:lnTo>
                  <a:lnTo>
                    <a:pt x="549" y="418"/>
                  </a:lnTo>
                  <a:lnTo>
                    <a:pt x="549" y="416"/>
                  </a:lnTo>
                  <a:lnTo>
                    <a:pt x="549" y="414"/>
                  </a:lnTo>
                  <a:lnTo>
                    <a:pt x="551" y="416"/>
                  </a:lnTo>
                  <a:lnTo>
                    <a:pt x="553" y="418"/>
                  </a:lnTo>
                  <a:close/>
                  <a:moveTo>
                    <a:pt x="575" y="421"/>
                  </a:moveTo>
                  <a:lnTo>
                    <a:pt x="573" y="421"/>
                  </a:lnTo>
                  <a:lnTo>
                    <a:pt x="571" y="420"/>
                  </a:lnTo>
                  <a:lnTo>
                    <a:pt x="573" y="420"/>
                  </a:lnTo>
                  <a:lnTo>
                    <a:pt x="575" y="418"/>
                  </a:lnTo>
                  <a:lnTo>
                    <a:pt x="575" y="420"/>
                  </a:lnTo>
                  <a:lnTo>
                    <a:pt x="577" y="420"/>
                  </a:lnTo>
                  <a:lnTo>
                    <a:pt x="575" y="421"/>
                  </a:lnTo>
                  <a:close/>
                  <a:moveTo>
                    <a:pt x="544" y="414"/>
                  </a:moveTo>
                  <a:lnTo>
                    <a:pt x="542" y="414"/>
                  </a:lnTo>
                  <a:lnTo>
                    <a:pt x="540" y="414"/>
                  </a:lnTo>
                  <a:lnTo>
                    <a:pt x="540" y="412"/>
                  </a:lnTo>
                  <a:lnTo>
                    <a:pt x="542" y="410"/>
                  </a:lnTo>
                  <a:lnTo>
                    <a:pt x="544" y="412"/>
                  </a:lnTo>
                  <a:lnTo>
                    <a:pt x="544" y="414"/>
                  </a:lnTo>
                  <a:close/>
                  <a:moveTo>
                    <a:pt x="307" y="282"/>
                  </a:moveTo>
                  <a:lnTo>
                    <a:pt x="307" y="284"/>
                  </a:lnTo>
                  <a:lnTo>
                    <a:pt x="305" y="284"/>
                  </a:lnTo>
                  <a:lnTo>
                    <a:pt x="305" y="282"/>
                  </a:lnTo>
                  <a:lnTo>
                    <a:pt x="305" y="280"/>
                  </a:lnTo>
                  <a:lnTo>
                    <a:pt x="307" y="280"/>
                  </a:lnTo>
                  <a:lnTo>
                    <a:pt x="307" y="282"/>
                  </a:lnTo>
                  <a:close/>
                  <a:moveTo>
                    <a:pt x="711" y="555"/>
                  </a:moveTo>
                  <a:lnTo>
                    <a:pt x="709" y="555"/>
                  </a:lnTo>
                  <a:lnTo>
                    <a:pt x="707" y="555"/>
                  </a:lnTo>
                  <a:lnTo>
                    <a:pt x="707" y="554"/>
                  </a:lnTo>
                  <a:lnTo>
                    <a:pt x="709" y="554"/>
                  </a:lnTo>
                  <a:lnTo>
                    <a:pt x="711" y="554"/>
                  </a:lnTo>
                  <a:lnTo>
                    <a:pt x="713" y="554"/>
                  </a:lnTo>
                  <a:lnTo>
                    <a:pt x="711" y="555"/>
                  </a:lnTo>
                  <a:close/>
                  <a:moveTo>
                    <a:pt x="223" y="353"/>
                  </a:moveTo>
                  <a:lnTo>
                    <a:pt x="221" y="353"/>
                  </a:lnTo>
                  <a:lnTo>
                    <a:pt x="219" y="352"/>
                  </a:lnTo>
                  <a:lnTo>
                    <a:pt x="217" y="352"/>
                  </a:lnTo>
                  <a:lnTo>
                    <a:pt x="217" y="350"/>
                  </a:lnTo>
                  <a:lnTo>
                    <a:pt x="219" y="350"/>
                  </a:lnTo>
                  <a:lnTo>
                    <a:pt x="219" y="352"/>
                  </a:lnTo>
                  <a:lnTo>
                    <a:pt x="221" y="352"/>
                  </a:lnTo>
                  <a:lnTo>
                    <a:pt x="221" y="353"/>
                  </a:lnTo>
                  <a:lnTo>
                    <a:pt x="223" y="353"/>
                  </a:lnTo>
                  <a:close/>
                  <a:moveTo>
                    <a:pt x="784" y="849"/>
                  </a:moveTo>
                  <a:lnTo>
                    <a:pt x="783" y="849"/>
                  </a:lnTo>
                  <a:lnTo>
                    <a:pt x="781" y="849"/>
                  </a:lnTo>
                  <a:lnTo>
                    <a:pt x="779" y="845"/>
                  </a:lnTo>
                  <a:lnTo>
                    <a:pt x="781" y="845"/>
                  </a:lnTo>
                  <a:lnTo>
                    <a:pt x="781" y="847"/>
                  </a:lnTo>
                  <a:lnTo>
                    <a:pt x="783" y="847"/>
                  </a:lnTo>
                  <a:lnTo>
                    <a:pt x="783" y="849"/>
                  </a:lnTo>
                  <a:lnTo>
                    <a:pt x="784" y="849"/>
                  </a:lnTo>
                  <a:close/>
                  <a:moveTo>
                    <a:pt x="538" y="412"/>
                  </a:moveTo>
                  <a:lnTo>
                    <a:pt x="536" y="412"/>
                  </a:lnTo>
                  <a:lnTo>
                    <a:pt x="536" y="410"/>
                  </a:lnTo>
                  <a:lnTo>
                    <a:pt x="538" y="410"/>
                  </a:lnTo>
                  <a:lnTo>
                    <a:pt x="538" y="408"/>
                  </a:lnTo>
                  <a:lnTo>
                    <a:pt x="540" y="408"/>
                  </a:lnTo>
                  <a:lnTo>
                    <a:pt x="540" y="410"/>
                  </a:lnTo>
                  <a:lnTo>
                    <a:pt x="538" y="412"/>
                  </a:lnTo>
                  <a:close/>
                  <a:moveTo>
                    <a:pt x="206" y="385"/>
                  </a:moveTo>
                  <a:lnTo>
                    <a:pt x="204" y="385"/>
                  </a:lnTo>
                  <a:lnTo>
                    <a:pt x="204" y="383"/>
                  </a:lnTo>
                  <a:lnTo>
                    <a:pt x="206" y="383"/>
                  </a:lnTo>
                  <a:lnTo>
                    <a:pt x="206" y="381"/>
                  </a:lnTo>
                  <a:lnTo>
                    <a:pt x="208" y="381"/>
                  </a:lnTo>
                  <a:lnTo>
                    <a:pt x="208" y="383"/>
                  </a:lnTo>
                  <a:lnTo>
                    <a:pt x="208" y="385"/>
                  </a:lnTo>
                  <a:lnTo>
                    <a:pt x="206" y="385"/>
                  </a:lnTo>
                  <a:close/>
                  <a:moveTo>
                    <a:pt x="72" y="431"/>
                  </a:moveTo>
                  <a:lnTo>
                    <a:pt x="70" y="431"/>
                  </a:lnTo>
                  <a:lnTo>
                    <a:pt x="68" y="431"/>
                  </a:lnTo>
                  <a:lnTo>
                    <a:pt x="68" y="429"/>
                  </a:lnTo>
                  <a:lnTo>
                    <a:pt x="70" y="429"/>
                  </a:lnTo>
                  <a:lnTo>
                    <a:pt x="72" y="429"/>
                  </a:lnTo>
                  <a:lnTo>
                    <a:pt x="72" y="431"/>
                  </a:lnTo>
                  <a:close/>
                  <a:moveTo>
                    <a:pt x="553" y="423"/>
                  </a:moveTo>
                  <a:lnTo>
                    <a:pt x="551" y="421"/>
                  </a:lnTo>
                  <a:lnTo>
                    <a:pt x="551" y="420"/>
                  </a:lnTo>
                  <a:lnTo>
                    <a:pt x="553" y="420"/>
                  </a:lnTo>
                  <a:lnTo>
                    <a:pt x="553" y="421"/>
                  </a:lnTo>
                  <a:lnTo>
                    <a:pt x="553" y="423"/>
                  </a:lnTo>
                  <a:close/>
                  <a:moveTo>
                    <a:pt x="1389" y="938"/>
                  </a:moveTo>
                  <a:lnTo>
                    <a:pt x="1387" y="936"/>
                  </a:lnTo>
                  <a:lnTo>
                    <a:pt x="1387" y="934"/>
                  </a:lnTo>
                  <a:lnTo>
                    <a:pt x="1387" y="932"/>
                  </a:lnTo>
                  <a:lnTo>
                    <a:pt x="1389" y="932"/>
                  </a:lnTo>
                  <a:lnTo>
                    <a:pt x="1389" y="934"/>
                  </a:lnTo>
                  <a:lnTo>
                    <a:pt x="1389" y="936"/>
                  </a:lnTo>
                  <a:lnTo>
                    <a:pt x="1389" y="938"/>
                  </a:lnTo>
                  <a:close/>
                  <a:moveTo>
                    <a:pt x="755" y="835"/>
                  </a:moveTo>
                  <a:lnTo>
                    <a:pt x="755" y="837"/>
                  </a:lnTo>
                  <a:lnTo>
                    <a:pt x="757" y="837"/>
                  </a:lnTo>
                  <a:lnTo>
                    <a:pt x="755" y="837"/>
                  </a:lnTo>
                  <a:lnTo>
                    <a:pt x="753" y="837"/>
                  </a:lnTo>
                  <a:lnTo>
                    <a:pt x="753" y="835"/>
                  </a:lnTo>
                  <a:lnTo>
                    <a:pt x="755" y="835"/>
                  </a:lnTo>
                  <a:close/>
                  <a:moveTo>
                    <a:pt x="1122" y="975"/>
                  </a:moveTo>
                  <a:lnTo>
                    <a:pt x="1122" y="973"/>
                  </a:lnTo>
                  <a:lnTo>
                    <a:pt x="1122" y="971"/>
                  </a:lnTo>
                  <a:lnTo>
                    <a:pt x="1121" y="967"/>
                  </a:lnTo>
                  <a:lnTo>
                    <a:pt x="1121" y="965"/>
                  </a:lnTo>
                  <a:lnTo>
                    <a:pt x="1121" y="963"/>
                  </a:lnTo>
                  <a:lnTo>
                    <a:pt x="1119" y="959"/>
                  </a:lnTo>
                  <a:lnTo>
                    <a:pt x="1119" y="958"/>
                  </a:lnTo>
                  <a:lnTo>
                    <a:pt x="1121" y="956"/>
                  </a:lnTo>
                  <a:lnTo>
                    <a:pt x="1121" y="958"/>
                  </a:lnTo>
                  <a:lnTo>
                    <a:pt x="1121" y="959"/>
                  </a:lnTo>
                  <a:lnTo>
                    <a:pt x="1121" y="963"/>
                  </a:lnTo>
                  <a:lnTo>
                    <a:pt x="1121" y="965"/>
                  </a:lnTo>
                  <a:lnTo>
                    <a:pt x="1121" y="967"/>
                  </a:lnTo>
                  <a:lnTo>
                    <a:pt x="1122" y="967"/>
                  </a:lnTo>
                  <a:lnTo>
                    <a:pt x="1122" y="969"/>
                  </a:lnTo>
                  <a:lnTo>
                    <a:pt x="1122" y="971"/>
                  </a:lnTo>
                  <a:lnTo>
                    <a:pt x="1122" y="973"/>
                  </a:lnTo>
                  <a:lnTo>
                    <a:pt x="1122" y="975"/>
                  </a:lnTo>
                  <a:close/>
                  <a:moveTo>
                    <a:pt x="75" y="421"/>
                  </a:moveTo>
                  <a:lnTo>
                    <a:pt x="74" y="421"/>
                  </a:lnTo>
                  <a:lnTo>
                    <a:pt x="74" y="420"/>
                  </a:lnTo>
                  <a:lnTo>
                    <a:pt x="75" y="420"/>
                  </a:lnTo>
                  <a:lnTo>
                    <a:pt x="75" y="418"/>
                  </a:lnTo>
                  <a:lnTo>
                    <a:pt x="77" y="418"/>
                  </a:lnTo>
                  <a:lnTo>
                    <a:pt x="77" y="420"/>
                  </a:lnTo>
                  <a:lnTo>
                    <a:pt x="77" y="421"/>
                  </a:lnTo>
                  <a:lnTo>
                    <a:pt x="75" y="421"/>
                  </a:lnTo>
                  <a:close/>
                  <a:moveTo>
                    <a:pt x="709" y="557"/>
                  </a:moveTo>
                  <a:lnTo>
                    <a:pt x="707" y="557"/>
                  </a:lnTo>
                  <a:lnTo>
                    <a:pt x="705" y="557"/>
                  </a:lnTo>
                  <a:lnTo>
                    <a:pt x="705" y="555"/>
                  </a:lnTo>
                  <a:lnTo>
                    <a:pt x="707" y="555"/>
                  </a:lnTo>
                  <a:lnTo>
                    <a:pt x="709" y="557"/>
                  </a:lnTo>
                  <a:close/>
                  <a:moveTo>
                    <a:pt x="1132" y="938"/>
                  </a:moveTo>
                  <a:lnTo>
                    <a:pt x="1130" y="940"/>
                  </a:lnTo>
                  <a:lnTo>
                    <a:pt x="1128" y="940"/>
                  </a:lnTo>
                  <a:lnTo>
                    <a:pt x="1128" y="938"/>
                  </a:lnTo>
                  <a:lnTo>
                    <a:pt x="1130" y="938"/>
                  </a:lnTo>
                  <a:lnTo>
                    <a:pt x="1132" y="938"/>
                  </a:lnTo>
                  <a:lnTo>
                    <a:pt x="1134" y="936"/>
                  </a:lnTo>
                  <a:lnTo>
                    <a:pt x="1136" y="936"/>
                  </a:lnTo>
                  <a:lnTo>
                    <a:pt x="1134" y="936"/>
                  </a:lnTo>
                  <a:lnTo>
                    <a:pt x="1134" y="938"/>
                  </a:lnTo>
                  <a:lnTo>
                    <a:pt x="1132" y="938"/>
                  </a:lnTo>
                  <a:close/>
                  <a:moveTo>
                    <a:pt x="1121" y="956"/>
                  </a:moveTo>
                  <a:lnTo>
                    <a:pt x="1121" y="954"/>
                  </a:lnTo>
                  <a:lnTo>
                    <a:pt x="1121" y="952"/>
                  </a:lnTo>
                  <a:lnTo>
                    <a:pt x="1121" y="950"/>
                  </a:lnTo>
                  <a:lnTo>
                    <a:pt x="1122" y="948"/>
                  </a:lnTo>
                  <a:lnTo>
                    <a:pt x="1122" y="946"/>
                  </a:lnTo>
                  <a:lnTo>
                    <a:pt x="1124" y="946"/>
                  </a:lnTo>
                  <a:lnTo>
                    <a:pt x="1122" y="948"/>
                  </a:lnTo>
                  <a:lnTo>
                    <a:pt x="1122" y="950"/>
                  </a:lnTo>
                  <a:lnTo>
                    <a:pt x="1122" y="952"/>
                  </a:lnTo>
                  <a:lnTo>
                    <a:pt x="1121" y="952"/>
                  </a:lnTo>
                  <a:lnTo>
                    <a:pt x="1121" y="954"/>
                  </a:lnTo>
                  <a:lnTo>
                    <a:pt x="1121" y="956"/>
                  </a:lnTo>
                  <a:close/>
                  <a:moveTo>
                    <a:pt x="120" y="416"/>
                  </a:moveTo>
                  <a:lnTo>
                    <a:pt x="118" y="418"/>
                  </a:lnTo>
                  <a:lnTo>
                    <a:pt x="118" y="416"/>
                  </a:lnTo>
                  <a:lnTo>
                    <a:pt x="120" y="412"/>
                  </a:lnTo>
                  <a:lnTo>
                    <a:pt x="120" y="414"/>
                  </a:lnTo>
                  <a:lnTo>
                    <a:pt x="120" y="416"/>
                  </a:lnTo>
                  <a:close/>
                  <a:moveTo>
                    <a:pt x="303" y="301"/>
                  </a:moveTo>
                  <a:lnTo>
                    <a:pt x="301" y="301"/>
                  </a:lnTo>
                  <a:lnTo>
                    <a:pt x="303" y="299"/>
                  </a:lnTo>
                  <a:lnTo>
                    <a:pt x="305" y="297"/>
                  </a:lnTo>
                  <a:lnTo>
                    <a:pt x="305" y="299"/>
                  </a:lnTo>
                  <a:lnTo>
                    <a:pt x="305" y="301"/>
                  </a:lnTo>
                  <a:lnTo>
                    <a:pt x="303" y="301"/>
                  </a:lnTo>
                  <a:close/>
                  <a:moveTo>
                    <a:pt x="184" y="400"/>
                  </a:moveTo>
                  <a:lnTo>
                    <a:pt x="182" y="400"/>
                  </a:lnTo>
                  <a:lnTo>
                    <a:pt x="184" y="398"/>
                  </a:lnTo>
                  <a:lnTo>
                    <a:pt x="184" y="396"/>
                  </a:lnTo>
                  <a:lnTo>
                    <a:pt x="184" y="398"/>
                  </a:lnTo>
                  <a:lnTo>
                    <a:pt x="184" y="400"/>
                  </a:lnTo>
                  <a:close/>
                  <a:moveTo>
                    <a:pt x="110" y="1047"/>
                  </a:moveTo>
                  <a:lnTo>
                    <a:pt x="110" y="1049"/>
                  </a:lnTo>
                  <a:lnTo>
                    <a:pt x="109" y="1049"/>
                  </a:lnTo>
                  <a:lnTo>
                    <a:pt x="109" y="1047"/>
                  </a:lnTo>
                  <a:lnTo>
                    <a:pt x="110" y="1047"/>
                  </a:lnTo>
                  <a:lnTo>
                    <a:pt x="112" y="1045"/>
                  </a:lnTo>
                  <a:lnTo>
                    <a:pt x="112" y="1047"/>
                  </a:lnTo>
                  <a:lnTo>
                    <a:pt x="110" y="1047"/>
                  </a:lnTo>
                  <a:close/>
                  <a:moveTo>
                    <a:pt x="87" y="416"/>
                  </a:moveTo>
                  <a:lnTo>
                    <a:pt x="85" y="418"/>
                  </a:lnTo>
                  <a:lnTo>
                    <a:pt x="85" y="416"/>
                  </a:lnTo>
                  <a:lnTo>
                    <a:pt x="83" y="416"/>
                  </a:lnTo>
                  <a:lnTo>
                    <a:pt x="83" y="414"/>
                  </a:lnTo>
                  <a:lnTo>
                    <a:pt x="85" y="414"/>
                  </a:lnTo>
                  <a:lnTo>
                    <a:pt x="87" y="416"/>
                  </a:lnTo>
                  <a:close/>
                  <a:moveTo>
                    <a:pt x="13" y="447"/>
                  </a:moveTo>
                  <a:lnTo>
                    <a:pt x="11" y="445"/>
                  </a:lnTo>
                  <a:lnTo>
                    <a:pt x="13" y="443"/>
                  </a:lnTo>
                  <a:lnTo>
                    <a:pt x="15" y="443"/>
                  </a:lnTo>
                  <a:lnTo>
                    <a:pt x="15" y="445"/>
                  </a:lnTo>
                  <a:lnTo>
                    <a:pt x="13" y="447"/>
                  </a:lnTo>
                  <a:close/>
                  <a:moveTo>
                    <a:pt x="109" y="412"/>
                  </a:moveTo>
                  <a:lnTo>
                    <a:pt x="105" y="412"/>
                  </a:lnTo>
                  <a:lnTo>
                    <a:pt x="105" y="410"/>
                  </a:lnTo>
                  <a:lnTo>
                    <a:pt x="109" y="410"/>
                  </a:lnTo>
                  <a:lnTo>
                    <a:pt x="109" y="412"/>
                  </a:lnTo>
                  <a:close/>
                  <a:moveTo>
                    <a:pt x="1559" y="701"/>
                  </a:moveTo>
                  <a:lnTo>
                    <a:pt x="1558" y="701"/>
                  </a:lnTo>
                  <a:lnTo>
                    <a:pt x="1556" y="701"/>
                  </a:lnTo>
                  <a:lnTo>
                    <a:pt x="1558" y="701"/>
                  </a:lnTo>
                  <a:lnTo>
                    <a:pt x="1559" y="699"/>
                  </a:lnTo>
                  <a:lnTo>
                    <a:pt x="1559" y="701"/>
                  </a:lnTo>
                  <a:close/>
                  <a:moveTo>
                    <a:pt x="307" y="301"/>
                  </a:moveTo>
                  <a:lnTo>
                    <a:pt x="305" y="303"/>
                  </a:lnTo>
                  <a:lnTo>
                    <a:pt x="305" y="301"/>
                  </a:lnTo>
                  <a:lnTo>
                    <a:pt x="307" y="299"/>
                  </a:lnTo>
                  <a:lnTo>
                    <a:pt x="309" y="299"/>
                  </a:lnTo>
                  <a:lnTo>
                    <a:pt x="307" y="301"/>
                  </a:lnTo>
                  <a:close/>
                  <a:moveTo>
                    <a:pt x="783" y="857"/>
                  </a:moveTo>
                  <a:lnTo>
                    <a:pt x="781" y="857"/>
                  </a:lnTo>
                  <a:lnTo>
                    <a:pt x="781" y="855"/>
                  </a:lnTo>
                  <a:lnTo>
                    <a:pt x="779" y="855"/>
                  </a:lnTo>
                  <a:lnTo>
                    <a:pt x="779" y="853"/>
                  </a:lnTo>
                  <a:lnTo>
                    <a:pt x="781" y="855"/>
                  </a:lnTo>
                  <a:lnTo>
                    <a:pt x="783" y="857"/>
                  </a:lnTo>
                  <a:close/>
                  <a:moveTo>
                    <a:pt x="1493" y="715"/>
                  </a:moveTo>
                  <a:lnTo>
                    <a:pt x="1492" y="715"/>
                  </a:lnTo>
                  <a:lnTo>
                    <a:pt x="1493" y="713"/>
                  </a:lnTo>
                  <a:lnTo>
                    <a:pt x="1495" y="713"/>
                  </a:lnTo>
                  <a:lnTo>
                    <a:pt x="1493" y="715"/>
                  </a:lnTo>
                  <a:close/>
                  <a:moveTo>
                    <a:pt x="528" y="398"/>
                  </a:moveTo>
                  <a:lnTo>
                    <a:pt x="526" y="400"/>
                  </a:lnTo>
                  <a:lnTo>
                    <a:pt x="526" y="398"/>
                  </a:lnTo>
                  <a:lnTo>
                    <a:pt x="526" y="396"/>
                  </a:lnTo>
                  <a:lnTo>
                    <a:pt x="530" y="396"/>
                  </a:lnTo>
                  <a:lnTo>
                    <a:pt x="530" y="398"/>
                  </a:lnTo>
                  <a:lnTo>
                    <a:pt x="528" y="398"/>
                  </a:lnTo>
                  <a:close/>
                  <a:moveTo>
                    <a:pt x="1538" y="697"/>
                  </a:moveTo>
                  <a:lnTo>
                    <a:pt x="1538" y="695"/>
                  </a:lnTo>
                  <a:lnTo>
                    <a:pt x="1540" y="693"/>
                  </a:lnTo>
                  <a:lnTo>
                    <a:pt x="1540" y="695"/>
                  </a:lnTo>
                  <a:lnTo>
                    <a:pt x="1540" y="697"/>
                  </a:lnTo>
                  <a:lnTo>
                    <a:pt x="1538" y="697"/>
                  </a:lnTo>
                  <a:close/>
                  <a:moveTo>
                    <a:pt x="538" y="406"/>
                  </a:moveTo>
                  <a:lnTo>
                    <a:pt x="538" y="408"/>
                  </a:lnTo>
                  <a:lnTo>
                    <a:pt x="536" y="408"/>
                  </a:lnTo>
                  <a:lnTo>
                    <a:pt x="536" y="406"/>
                  </a:lnTo>
                  <a:lnTo>
                    <a:pt x="538" y="406"/>
                  </a:lnTo>
                  <a:close/>
                  <a:moveTo>
                    <a:pt x="1128" y="942"/>
                  </a:moveTo>
                  <a:lnTo>
                    <a:pt x="1126" y="944"/>
                  </a:lnTo>
                  <a:lnTo>
                    <a:pt x="1124" y="944"/>
                  </a:lnTo>
                  <a:lnTo>
                    <a:pt x="1126" y="944"/>
                  </a:lnTo>
                  <a:lnTo>
                    <a:pt x="1126" y="940"/>
                  </a:lnTo>
                  <a:lnTo>
                    <a:pt x="1128" y="940"/>
                  </a:lnTo>
                  <a:lnTo>
                    <a:pt x="1128" y="942"/>
                  </a:lnTo>
                  <a:close/>
                  <a:moveTo>
                    <a:pt x="1396" y="956"/>
                  </a:moveTo>
                  <a:lnTo>
                    <a:pt x="1394" y="952"/>
                  </a:lnTo>
                  <a:lnTo>
                    <a:pt x="1392" y="948"/>
                  </a:lnTo>
                  <a:lnTo>
                    <a:pt x="1392" y="944"/>
                  </a:lnTo>
                  <a:lnTo>
                    <a:pt x="1392" y="946"/>
                  </a:lnTo>
                  <a:lnTo>
                    <a:pt x="1392" y="948"/>
                  </a:lnTo>
                  <a:lnTo>
                    <a:pt x="1394" y="950"/>
                  </a:lnTo>
                  <a:lnTo>
                    <a:pt x="1394" y="952"/>
                  </a:lnTo>
                  <a:lnTo>
                    <a:pt x="1394" y="954"/>
                  </a:lnTo>
                  <a:lnTo>
                    <a:pt x="1396" y="956"/>
                  </a:lnTo>
                  <a:close/>
                  <a:moveTo>
                    <a:pt x="1470" y="814"/>
                  </a:moveTo>
                  <a:lnTo>
                    <a:pt x="1468" y="814"/>
                  </a:lnTo>
                  <a:lnTo>
                    <a:pt x="1470" y="814"/>
                  </a:lnTo>
                  <a:lnTo>
                    <a:pt x="1470" y="812"/>
                  </a:lnTo>
                  <a:lnTo>
                    <a:pt x="1472" y="812"/>
                  </a:lnTo>
                  <a:lnTo>
                    <a:pt x="1472" y="810"/>
                  </a:lnTo>
                  <a:lnTo>
                    <a:pt x="1472" y="808"/>
                  </a:lnTo>
                  <a:lnTo>
                    <a:pt x="1472" y="806"/>
                  </a:lnTo>
                  <a:lnTo>
                    <a:pt x="1472" y="804"/>
                  </a:lnTo>
                  <a:lnTo>
                    <a:pt x="1470" y="804"/>
                  </a:lnTo>
                  <a:lnTo>
                    <a:pt x="1472" y="804"/>
                  </a:lnTo>
                  <a:lnTo>
                    <a:pt x="1472" y="806"/>
                  </a:lnTo>
                  <a:lnTo>
                    <a:pt x="1472" y="808"/>
                  </a:lnTo>
                  <a:lnTo>
                    <a:pt x="1472" y="812"/>
                  </a:lnTo>
                  <a:lnTo>
                    <a:pt x="1472" y="814"/>
                  </a:lnTo>
                  <a:lnTo>
                    <a:pt x="1470" y="814"/>
                  </a:lnTo>
                  <a:close/>
                  <a:moveTo>
                    <a:pt x="122" y="420"/>
                  </a:moveTo>
                  <a:lnTo>
                    <a:pt x="122" y="418"/>
                  </a:lnTo>
                  <a:lnTo>
                    <a:pt x="122" y="416"/>
                  </a:lnTo>
                  <a:lnTo>
                    <a:pt x="124" y="418"/>
                  </a:lnTo>
                  <a:lnTo>
                    <a:pt x="124" y="420"/>
                  </a:lnTo>
                  <a:lnTo>
                    <a:pt x="122" y="420"/>
                  </a:lnTo>
                  <a:close/>
                  <a:moveTo>
                    <a:pt x="161" y="383"/>
                  </a:moveTo>
                  <a:lnTo>
                    <a:pt x="159" y="383"/>
                  </a:lnTo>
                  <a:lnTo>
                    <a:pt x="155" y="383"/>
                  </a:lnTo>
                  <a:lnTo>
                    <a:pt x="157" y="383"/>
                  </a:lnTo>
                  <a:lnTo>
                    <a:pt x="159" y="383"/>
                  </a:lnTo>
                  <a:lnTo>
                    <a:pt x="161" y="383"/>
                  </a:lnTo>
                  <a:close/>
                  <a:moveTo>
                    <a:pt x="35" y="437"/>
                  </a:moveTo>
                  <a:lnTo>
                    <a:pt x="33" y="439"/>
                  </a:lnTo>
                  <a:lnTo>
                    <a:pt x="31" y="439"/>
                  </a:lnTo>
                  <a:lnTo>
                    <a:pt x="29" y="439"/>
                  </a:lnTo>
                  <a:lnTo>
                    <a:pt x="29" y="437"/>
                  </a:lnTo>
                  <a:lnTo>
                    <a:pt x="31" y="437"/>
                  </a:lnTo>
                  <a:lnTo>
                    <a:pt x="33" y="437"/>
                  </a:lnTo>
                  <a:lnTo>
                    <a:pt x="35" y="437"/>
                  </a:lnTo>
                  <a:close/>
                  <a:moveTo>
                    <a:pt x="219" y="319"/>
                  </a:moveTo>
                  <a:lnTo>
                    <a:pt x="217" y="319"/>
                  </a:lnTo>
                  <a:lnTo>
                    <a:pt x="217" y="317"/>
                  </a:lnTo>
                  <a:lnTo>
                    <a:pt x="219" y="317"/>
                  </a:lnTo>
                  <a:lnTo>
                    <a:pt x="219" y="319"/>
                  </a:lnTo>
                  <a:close/>
                  <a:moveTo>
                    <a:pt x="132" y="400"/>
                  </a:moveTo>
                  <a:lnTo>
                    <a:pt x="130" y="400"/>
                  </a:lnTo>
                  <a:lnTo>
                    <a:pt x="130" y="398"/>
                  </a:lnTo>
                  <a:lnTo>
                    <a:pt x="132" y="398"/>
                  </a:lnTo>
                  <a:lnTo>
                    <a:pt x="134" y="398"/>
                  </a:lnTo>
                  <a:lnTo>
                    <a:pt x="134" y="400"/>
                  </a:lnTo>
                  <a:lnTo>
                    <a:pt x="132" y="400"/>
                  </a:lnTo>
                  <a:close/>
                  <a:moveTo>
                    <a:pt x="1159" y="921"/>
                  </a:moveTo>
                  <a:lnTo>
                    <a:pt x="1155" y="923"/>
                  </a:lnTo>
                  <a:lnTo>
                    <a:pt x="1157" y="923"/>
                  </a:lnTo>
                  <a:lnTo>
                    <a:pt x="1159" y="921"/>
                  </a:lnTo>
                  <a:lnTo>
                    <a:pt x="1161" y="919"/>
                  </a:lnTo>
                  <a:lnTo>
                    <a:pt x="1161" y="921"/>
                  </a:lnTo>
                  <a:lnTo>
                    <a:pt x="1159" y="921"/>
                  </a:lnTo>
                  <a:close/>
                  <a:moveTo>
                    <a:pt x="518" y="365"/>
                  </a:moveTo>
                  <a:lnTo>
                    <a:pt x="516" y="365"/>
                  </a:lnTo>
                  <a:lnTo>
                    <a:pt x="514" y="363"/>
                  </a:lnTo>
                  <a:lnTo>
                    <a:pt x="516" y="363"/>
                  </a:lnTo>
                  <a:lnTo>
                    <a:pt x="518" y="363"/>
                  </a:lnTo>
                  <a:lnTo>
                    <a:pt x="518" y="365"/>
                  </a:lnTo>
                  <a:close/>
                  <a:moveTo>
                    <a:pt x="1390" y="994"/>
                  </a:moveTo>
                  <a:lnTo>
                    <a:pt x="1389" y="994"/>
                  </a:lnTo>
                  <a:lnTo>
                    <a:pt x="1390" y="994"/>
                  </a:lnTo>
                  <a:lnTo>
                    <a:pt x="1392" y="993"/>
                  </a:lnTo>
                  <a:lnTo>
                    <a:pt x="1392" y="991"/>
                  </a:lnTo>
                  <a:lnTo>
                    <a:pt x="1394" y="991"/>
                  </a:lnTo>
                  <a:lnTo>
                    <a:pt x="1394" y="989"/>
                  </a:lnTo>
                  <a:lnTo>
                    <a:pt x="1392" y="991"/>
                  </a:lnTo>
                  <a:lnTo>
                    <a:pt x="1390" y="994"/>
                  </a:lnTo>
                  <a:close/>
                  <a:moveTo>
                    <a:pt x="542" y="408"/>
                  </a:moveTo>
                  <a:lnTo>
                    <a:pt x="540" y="406"/>
                  </a:lnTo>
                  <a:lnTo>
                    <a:pt x="542" y="406"/>
                  </a:lnTo>
                  <a:lnTo>
                    <a:pt x="544" y="406"/>
                  </a:lnTo>
                  <a:lnTo>
                    <a:pt x="544" y="408"/>
                  </a:lnTo>
                  <a:lnTo>
                    <a:pt x="542" y="408"/>
                  </a:lnTo>
                  <a:close/>
                  <a:moveTo>
                    <a:pt x="305" y="303"/>
                  </a:moveTo>
                  <a:lnTo>
                    <a:pt x="307" y="303"/>
                  </a:lnTo>
                  <a:lnTo>
                    <a:pt x="309" y="301"/>
                  </a:lnTo>
                  <a:lnTo>
                    <a:pt x="309" y="303"/>
                  </a:lnTo>
                  <a:lnTo>
                    <a:pt x="307" y="303"/>
                  </a:lnTo>
                  <a:lnTo>
                    <a:pt x="305" y="303"/>
                  </a:lnTo>
                  <a:close/>
                  <a:moveTo>
                    <a:pt x="711" y="559"/>
                  </a:moveTo>
                  <a:lnTo>
                    <a:pt x="709" y="557"/>
                  </a:lnTo>
                  <a:lnTo>
                    <a:pt x="711" y="555"/>
                  </a:lnTo>
                  <a:lnTo>
                    <a:pt x="711" y="557"/>
                  </a:lnTo>
                  <a:lnTo>
                    <a:pt x="711" y="559"/>
                  </a:lnTo>
                  <a:close/>
                  <a:moveTo>
                    <a:pt x="305" y="286"/>
                  </a:moveTo>
                  <a:lnTo>
                    <a:pt x="303" y="287"/>
                  </a:lnTo>
                  <a:lnTo>
                    <a:pt x="303" y="286"/>
                  </a:lnTo>
                  <a:lnTo>
                    <a:pt x="303" y="284"/>
                  </a:lnTo>
                  <a:lnTo>
                    <a:pt x="305" y="284"/>
                  </a:lnTo>
                  <a:lnTo>
                    <a:pt x="305" y="286"/>
                  </a:lnTo>
                  <a:close/>
                  <a:moveTo>
                    <a:pt x="27" y="140"/>
                  </a:moveTo>
                  <a:lnTo>
                    <a:pt x="25" y="140"/>
                  </a:lnTo>
                  <a:lnTo>
                    <a:pt x="27" y="140"/>
                  </a:lnTo>
                  <a:lnTo>
                    <a:pt x="31" y="138"/>
                  </a:lnTo>
                  <a:lnTo>
                    <a:pt x="33" y="138"/>
                  </a:lnTo>
                  <a:lnTo>
                    <a:pt x="37" y="136"/>
                  </a:lnTo>
                  <a:lnTo>
                    <a:pt x="35" y="138"/>
                  </a:lnTo>
                  <a:lnTo>
                    <a:pt x="33" y="138"/>
                  </a:lnTo>
                  <a:lnTo>
                    <a:pt x="27" y="140"/>
                  </a:lnTo>
                  <a:close/>
                  <a:moveTo>
                    <a:pt x="351" y="295"/>
                  </a:moveTo>
                  <a:lnTo>
                    <a:pt x="349" y="295"/>
                  </a:lnTo>
                  <a:lnTo>
                    <a:pt x="349" y="293"/>
                  </a:lnTo>
                  <a:lnTo>
                    <a:pt x="353" y="291"/>
                  </a:lnTo>
                  <a:lnTo>
                    <a:pt x="353" y="293"/>
                  </a:lnTo>
                  <a:lnTo>
                    <a:pt x="353" y="295"/>
                  </a:lnTo>
                  <a:lnTo>
                    <a:pt x="351" y="295"/>
                  </a:lnTo>
                  <a:close/>
                  <a:moveTo>
                    <a:pt x="716" y="581"/>
                  </a:moveTo>
                  <a:lnTo>
                    <a:pt x="716" y="579"/>
                  </a:lnTo>
                  <a:lnTo>
                    <a:pt x="716" y="577"/>
                  </a:lnTo>
                  <a:lnTo>
                    <a:pt x="716" y="579"/>
                  </a:lnTo>
                  <a:lnTo>
                    <a:pt x="718" y="581"/>
                  </a:lnTo>
                  <a:lnTo>
                    <a:pt x="716" y="581"/>
                  </a:lnTo>
                  <a:close/>
                  <a:moveTo>
                    <a:pt x="540" y="408"/>
                  </a:moveTo>
                  <a:lnTo>
                    <a:pt x="538" y="408"/>
                  </a:lnTo>
                  <a:lnTo>
                    <a:pt x="540" y="406"/>
                  </a:lnTo>
                  <a:lnTo>
                    <a:pt x="540" y="408"/>
                  </a:lnTo>
                  <a:close/>
                  <a:moveTo>
                    <a:pt x="305" y="295"/>
                  </a:moveTo>
                  <a:lnTo>
                    <a:pt x="303" y="295"/>
                  </a:lnTo>
                  <a:lnTo>
                    <a:pt x="305" y="293"/>
                  </a:lnTo>
                  <a:lnTo>
                    <a:pt x="307" y="293"/>
                  </a:lnTo>
                  <a:lnTo>
                    <a:pt x="307" y="295"/>
                  </a:lnTo>
                  <a:lnTo>
                    <a:pt x="305" y="295"/>
                  </a:lnTo>
                  <a:close/>
                  <a:moveTo>
                    <a:pt x="361" y="307"/>
                  </a:moveTo>
                  <a:lnTo>
                    <a:pt x="361" y="305"/>
                  </a:lnTo>
                  <a:lnTo>
                    <a:pt x="363" y="305"/>
                  </a:lnTo>
                  <a:lnTo>
                    <a:pt x="363" y="303"/>
                  </a:lnTo>
                  <a:lnTo>
                    <a:pt x="365" y="303"/>
                  </a:lnTo>
                  <a:lnTo>
                    <a:pt x="367" y="301"/>
                  </a:lnTo>
                  <a:lnTo>
                    <a:pt x="367" y="303"/>
                  </a:lnTo>
                  <a:lnTo>
                    <a:pt x="365" y="303"/>
                  </a:lnTo>
                  <a:lnTo>
                    <a:pt x="363" y="305"/>
                  </a:lnTo>
                  <a:lnTo>
                    <a:pt x="361" y="307"/>
                  </a:lnTo>
                  <a:close/>
                  <a:moveTo>
                    <a:pt x="5555" y="486"/>
                  </a:moveTo>
                  <a:lnTo>
                    <a:pt x="5553" y="486"/>
                  </a:lnTo>
                  <a:lnTo>
                    <a:pt x="5553" y="484"/>
                  </a:lnTo>
                  <a:lnTo>
                    <a:pt x="5555" y="484"/>
                  </a:lnTo>
                  <a:lnTo>
                    <a:pt x="5555" y="486"/>
                  </a:lnTo>
                  <a:close/>
                  <a:moveTo>
                    <a:pt x="8" y="148"/>
                  </a:moveTo>
                  <a:lnTo>
                    <a:pt x="6" y="148"/>
                  </a:lnTo>
                  <a:lnTo>
                    <a:pt x="8" y="148"/>
                  </a:lnTo>
                  <a:lnTo>
                    <a:pt x="9" y="146"/>
                  </a:lnTo>
                  <a:lnTo>
                    <a:pt x="11" y="146"/>
                  </a:lnTo>
                  <a:lnTo>
                    <a:pt x="13" y="146"/>
                  </a:lnTo>
                  <a:lnTo>
                    <a:pt x="13" y="144"/>
                  </a:lnTo>
                  <a:lnTo>
                    <a:pt x="13" y="146"/>
                  </a:lnTo>
                  <a:lnTo>
                    <a:pt x="11" y="146"/>
                  </a:lnTo>
                  <a:lnTo>
                    <a:pt x="8" y="148"/>
                  </a:lnTo>
                  <a:close/>
                  <a:moveTo>
                    <a:pt x="1581" y="645"/>
                  </a:moveTo>
                  <a:lnTo>
                    <a:pt x="1581" y="643"/>
                  </a:lnTo>
                  <a:lnTo>
                    <a:pt x="1583" y="643"/>
                  </a:lnTo>
                  <a:lnTo>
                    <a:pt x="1583" y="645"/>
                  </a:lnTo>
                  <a:lnTo>
                    <a:pt x="1581" y="645"/>
                  </a:lnTo>
                  <a:close/>
                  <a:moveTo>
                    <a:pt x="1293" y="899"/>
                  </a:moveTo>
                  <a:lnTo>
                    <a:pt x="1293" y="901"/>
                  </a:lnTo>
                  <a:lnTo>
                    <a:pt x="1291" y="901"/>
                  </a:lnTo>
                  <a:lnTo>
                    <a:pt x="1288" y="901"/>
                  </a:lnTo>
                  <a:lnTo>
                    <a:pt x="1286" y="901"/>
                  </a:lnTo>
                  <a:lnTo>
                    <a:pt x="1284" y="901"/>
                  </a:lnTo>
                  <a:lnTo>
                    <a:pt x="1282" y="901"/>
                  </a:lnTo>
                  <a:lnTo>
                    <a:pt x="1284" y="901"/>
                  </a:lnTo>
                  <a:lnTo>
                    <a:pt x="1286" y="901"/>
                  </a:lnTo>
                  <a:lnTo>
                    <a:pt x="1288" y="901"/>
                  </a:lnTo>
                  <a:lnTo>
                    <a:pt x="1289" y="899"/>
                  </a:lnTo>
                  <a:lnTo>
                    <a:pt x="1291" y="899"/>
                  </a:lnTo>
                  <a:lnTo>
                    <a:pt x="1293" y="899"/>
                  </a:lnTo>
                  <a:close/>
                  <a:moveTo>
                    <a:pt x="110" y="410"/>
                  </a:moveTo>
                  <a:lnTo>
                    <a:pt x="109" y="410"/>
                  </a:lnTo>
                  <a:lnTo>
                    <a:pt x="109" y="408"/>
                  </a:lnTo>
                  <a:lnTo>
                    <a:pt x="110" y="408"/>
                  </a:lnTo>
                  <a:lnTo>
                    <a:pt x="110" y="410"/>
                  </a:lnTo>
                  <a:close/>
                  <a:moveTo>
                    <a:pt x="210" y="385"/>
                  </a:moveTo>
                  <a:lnTo>
                    <a:pt x="208" y="385"/>
                  </a:lnTo>
                  <a:lnTo>
                    <a:pt x="208" y="383"/>
                  </a:lnTo>
                  <a:lnTo>
                    <a:pt x="210" y="383"/>
                  </a:lnTo>
                  <a:lnTo>
                    <a:pt x="211" y="383"/>
                  </a:lnTo>
                  <a:lnTo>
                    <a:pt x="211" y="385"/>
                  </a:lnTo>
                  <a:lnTo>
                    <a:pt x="210" y="385"/>
                  </a:lnTo>
                  <a:close/>
                  <a:moveTo>
                    <a:pt x="262" y="319"/>
                  </a:moveTo>
                  <a:lnTo>
                    <a:pt x="262" y="317"/>
                  </a:lnTo>
                  <a:lnTo>
                    <a:pt x="264" y="317"/>
                  </a:lnTo>
                  <a:lnTo>
                    <a:pt x="264" y="319"/>
                  </a:lnTo>
                  <a:lnTo>
                    <a:pt x="262" y="319"/>
                  </a:lnTo>
                  <a:close/>
                  <a:moveTo>
                    <a:pt x="544" y="400"/>
                  </a:moveTo>
                  <a:lnTo>
                    <a:pt x="542" y="400"/>
                  </a:lnTo>
                  <a:lnTo>
                    <a:pt x="542" y="398"/>
                  </a:lnTo>
                  <a:lnTo>
                    <a:pt x="544" y="398"/>
                  </a:lnTo>
                  <a:lnTo>
                    <a:pt x="544" y="40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7" name="United Republic of Tanzania"/>
          <p:cNvSpPr>
            <a:spLocks noEditPoints="1"/>
          </p:cNvSpPr>
          <p:nvPr/>
        </p:nvSpPr>
        <p:spPr bwMode="auto">
          <a:xfrm>
            <a:off x="5686443" y="4554552"/>
            <a:ext cx="284163" cy="277813"/>
          </a:xfrm>
          <a:custGeom>
            <a:avLst/>
            <a:gdLst>
              <a:gd name="T0" fmla="*/ 60 w 179"/>
              <a:gd name="T1" fmla="*/ 0 h 175"/>
              <a:gd name="T2" fmla="*/ 76 w 179"/>
              <a:gd name="T3" fmla="*/ 2 h 175"/>
              <a:gd name="T4" fmla="*/ 105 w 179"/>
              <a:gd name="T5" fmla="*/ 17 h 175"/>
              <a:gd name="T6" fmla="*/ 128 w 179"/>
              <a:gd name="T7" fmla="*/ 29 h 175"/>
              <a:gd name="T8" fmla="*/ 134 w 179"/>
              <a:gd name="T9" fmla="*/ 37 h 175"/>
              <a:gd name="T10" fmla="*/ 146 w 179"/>
              <a:gd name="T11" fmla="*/ 50 h 175"/>
              <a:gd name="T12" fmla="*/ 159 w 179"/>
              <a:gd name="T13" fmla="*/ 60 h 175"/>
              <a:gd name="T14" fmla="*/ 157 w 179"/>
              <a:gd name="T15" fmla="*/ 64 h 175"/>
              <a:gd name="T16" fmla="*/ 154 w 179"/>
              <a:gd name="T17" fmla="*/ 78 h 175"/>
              <a:gd name="T18" fmla="*/ 156 w 179"/>
              <a:gd name="T19" fmla="*/ 87 h 175"/>
              <a:gd name="T20" fmla="*/ 161 w 179"/>
              <a:gd name="T21" fmla="*/ 93 h 175"/>
              <a:gd name="T22" fmla="*/ 163 w 179"/>
              <a:gd name="T23" fmla="*/ 99 h 175"/>
              <a:gd name="T24" fmla="*/ 163 w 179"/>
              <a:gd name="T25" fmla="*/ 111 h 175"/>
              <a:gd name="T26" fmla="*/ 163 w 179"/>
              <a:gd name="T27" fmla="*/ 126 h 175"/>
              <a:gd name="T28" fmla="*/ 167 w 179"/>
              <a:gd name="T29" fmla="*/ 136 h 175"/>
              <a:gd name="T30" fmla="*/ 169 w 179"/>
              <a:gd name="T31" fmla="*/ 146 h 175"/>
              <a:gd name="T32" fmla="*/ 173 w 179"/>
              <a:gd name="T33" fmla="*/ 149 h 175"/>
              <a:gd name="T34" fmla="*/ 179 w 179"/>
              <a:gd name="T35" fmla="*/ 153 h 175"/>
              <a:gd name="T36" fmla="*/ 169 w 179"/>
              <a:gd name="T37" fmla="*/ 159 h 175"/>
              <a:gd name="T38" fmla="*/ 159 w 179"/>
              <a:gd name="T39" fmla="*/ 165 h 175"/>
              <a:gd name="T40" fmla="*/ 146 w 179"/>
              <a:gd name="T41" fmla="*/ 169 h 175"/>
              <a:gd name="T42" fmla="*/ 136 w 179"/>
              <a:gd name="T43" fmla="*/ 171 h 175"/>
              <a:gd name="T44" fmla="*/ 126 w 179"/>
              <a:gd name="T45" fmla="*/ 173 h 175"/>
              <a:gd name="T46" fmla="*/ 117 w 179"/>
              <a:gd name="T47" fmla="*/ 173 h 175"/>
              <a:gd name="T48" fmla="*/ 103 w 179"/>
              <a:gd name="T49" fmla="*/ 169 h 175"/>
              <a:gd name="T50" fmla="*/ 91 w 179"/>
              <a:gd name="T51" fmla="*/ 169 h 175"/>
              <a:gd name="T52" fmla="*/ 86 w 179"/>
              <a:gd name="T53" fmla="*/ 163 h 175"/>
              <a:gd name="T54" fmla="*/ 84 w 179"/>
              <a:gd name="T55" fmla="*/ 151 h 175"/>
              <a:gd name="T56" fmla="*/ 78 w 179"/>
              <a:gd name="T57" fmla="*/ 138 h 175"/>
              <a:gd name="T58" fmla="*/ 72 w 179"/>
              <a:gd name="T59" fmla="*/ 140 h 175"/>
              <a:gd name="T60" fmla="*/ 60 w 179"/>
              <a:gd name="T61" fmla="*/ 136 h 175"/>
              <a:gd name="T62" fmla="*/ 51 w 179"/>
              <a:gd name="T63" fmla="*/ 132 h 175"/>
              <a:gd name="T64" fmla="*/ 43 w 179"/>
              <a:gd name="T65" fmla="*/ 128 h 175"/>
              <a:gd name="T66" fmla="*/ 31 w 179"/>
              <a:gd name="T67" fmla="*/ 124 h 175"/>
              <a:gd name="T68" fmla="*/ 23 w 179"/>
              <a:gd name="T69" fmla="*/ 118 h 175"/>
              <a:gd name="T70" fmla="*/ 20 w 179"/>
              <a:gd name="T71" fmla="*/ 107 h 175"/>
              <a:gd name="T72" fmla="*/ 16 w 179"/>
              <a:gd name="T73" fmla="*/ 99 h 175"/>
              <a:gd name="T74" fmla="*/ 10 w 179"/>
              <a:gd name="T75" fmla="*/ 93 h 175"/>
              <a:gd name="T76" fmla="*/ 4 w 179"/>
              <a:gd name="T77" fmla="*/ 79 h 175"/>
              <a:gd name="T78" fmla="*/ 2 w 179"/>
              <a:gd name="T79" fmla="*/ 70 h 175"/>
              <a:gd name="T80" fmla="*/ 2 w 179"/>
              <a:gd name="T81" fmla="*/ 58 h 175"/>
              <a:gd name="T82" fmla="*/ 14 w 179"/>
              <a:gd name="T83" fmla="*/ 50 h 175"/>
              <a:gd name="T84" fmla="*/ 22 w 179"/>
              <a:gd name="T85" fmla="*/ 41 h 175"/>
              <a:gd name="T86" fmla="*/ 23 w 179"/>
              <a:gd name="T87" fmla="*/ 33 h 175"/>
              <a:gd name="T88" fmla="*/ 20 w 179"/>
              <a:gd name="T89" fmla="*/ 23 h 175"/>
              <a:gd name="T90" fmla="*/ 25 w 179"/>
              <a:gd name="T91" fmla="*/ 17 h 175"/>
              <a:gd name="T92" fmla="*/ 23 w 179"/>
              <a:gd name="T93" fmla="*/ 8 h 175"/>
              <a:gd name="T94" fmla="*/ 22 w 179"/>
              <a:gd name="T95" fmla="*/ 2 h 175"/>
              <a:gd name="T96" fmla="*/ 35 w 179"/>
              <a:gd name="T97" fmla="*/ 0 h 175"/>
              <a:gd name="T98" fmla="*/ 165 w 179"/>
              <a:gd name="T99" fmla="*/ 89 h 175"/>
              <a:gd name="T100" fmla="*/ 159 w 179"/>
              <a:gd name="T101" fmla="*/ 81 h 175"/>
              <a:gd name="T102" fmla="*/ 161 w 179"/>
              <a:gd name="T103" fmla="*/ 81 h 175"/>
              <a:gd name="T104" fmla="*/ 165 w 179"/>
              <a:gd name="T105" fmla="*/ 70 h 175"/>
              <a:gd name="T106" fmla="*/ 169 w 179"/>
              <a:gd name="T107" fmla="*/ 66 h 175"/>
              <a:gd name="T108" fmla="*/ 167 w 179"/>
              <a:gd name="T109" fmla="*/ 112 h 175"/>
              <a:gd name="T110" fmla="*/ 169 w 179"/>
              <a:gd name="T111" fmla="*/ 111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9" h="175">
                <a:moveTo>
                  <a:pt x="41" y="0"/>
                </a:moveTo>
                <a:lnTo>
                  <a:pt x="51" y="0"/>
                </a:lnTo>
                <a:lnTo>
                  <a:pt x="53" y="0"/>
                </a:lnTo>
                <a:lnTo>
                  <a:pt x="55" y="0"/>
                </a:lnTo>
                <a:lnTo>
                  <a:pt x="58" y="0"/>
                </a:lnTo>
                <a:lnTo>
                  <a:pt x="60" y="0"/>
                </a:lnTo>
                <a:lnTo>
                  <a:pt x="62" y="0"/>
                </a:lnTo>
                <a:lnTo>
                  <a:pt x="64" y="0"/>
                </a:lnTo>
                <a:lnTo>
                  <a:pt x="66" y="0"/>
                </a:lnTo>
                <a:lnTo>
                  <a:pt x="74" y="0"/>
                </a:lnTo>
                <a:lnTo>
                  <a:pt x="76" y="0"/>
                </a:lnTo>
                <a:lnTo>
                  <a:pt x="76" y="2"/>
                </a:lnTo>
                <a:lnTo>
                  <a:pt x="82" y="4"/>
                </a:lnTo>
                <a:lnTo>
                  <a:pt x="84" y="6"/>
                </a:lnTo>
                <a:lnTo>
                  <a:pt x="88" y="8"/>
                </a:lnTo>
                <a:lnTo>
                  <a:pt x="95" y="11"/>
                </a:lnTo>
                <a:lnTo>
                  <a:pt x="103" y="15"/>
                </a:lnTo>
                <a:lnTo>
                  <a:pt x="105" y="17"/>
                </a:lnTo>
                <a:lnTo>
                  <a:pt x="109" y="19"/>
                </a:lnTo>
                <a:lnTo>
                  <a:pt x="111" y="19"/>
                </a:lnTo>
                <a:lnTo>
                  <a:pt x="113" y="21"/>
                </a:lnTo>
                <a:lnTo>
                  <a:pt x="119" y="25"/>
                </a:lnTo>
                <a:lnTo>
                  <a:pt x="126" y="29"/>
                </a:lnTo>
                <a:lnTo>
                  <a:pt x="128" y="29"/>
                </a:lnTo>
                <a:lnTo>
                  <a:pt x="130" y="31"/>
                </a:lnTo>
                <a:lnTo>
                  <a:pt x="132" y="31"/>
                </a:lnTo>
                <a:lnTo>
                  <a:pt x="134" y="33"/>
                </a:lnTo>
                <a:lnTo>
                  <a:pt x="134" y="35"/>
                </a:lnTo>
                <a:lnTo>
                  <a:pt x="136" y="37"/>
                </a:lnTo>
                <a:lnTo>
                  <a:pt x="134" y="37"/>
                </a:lnTo>
                <a:lnTo>
                  <a:pt x="134" y="39"/>
                </a:lnTo>
                <a:lnTo>
                  <a:pt x="134" y="41"/>
                </a:lnTo>
                <a:lnTo>
                  <a:pt x="136" y="41"/>
                </a:lnTo>
                <a:lnTo>
                  <a:pt x="136" y="43"/>
                </a:lnTo>
                <a:lnTo>
                  <a:pt x="138" y="45"/>
                </a:lnTo>
                <a:lnTo>
                  <a:pt x="146" y="50"/>
                </a:lnTo>
                <a:lnTo>
                  <a:pt x="148" y="50"/>
                </a:lnTo>
                <a:lnTo>
                  <a:pt x="150" y="52"/>
                </a:lnTo>
                <a:lnTo>
                  <a:pt x="152" y="54"/>
                </a:lnTo>
                <a:lnTo>
                  <a:pt x="156" y="58"/>
                </a:lnTo>
                <a:lnTo>
                  <a:pt x="157" y="58"/>
                </a:lnTo>
                <a:lnTo>
                  <a:pt x="159" y="60"/>
                </a:lnTo>
                <a:lnTo>
                  <a:pt x="159" y="62"/>
                </a:lnTo>
                <a:lnTo>
                  <a:pt x="159" y="64"/>
                </a:lnTo>
                <a:lnTo>
                  <a:pt x="157" y="64"/>
                </a:lnTo>
                <a:lnTo>
                  <a:pt x="159" y="62"/>
                </a:lnTo>
                <a:lnTo>
                  <a:pt x="157" y="62"/>
                </a:lnTo>
                <a:lnTo>
                  <a:pt x="157" y="64"/>
                </a:lnTo>
                <a:lnTo>
                  <a:pt x="157" y="66"/>
                </a:lnTo>
                <a:lnTo>
                  <a:pt x="157" y="68"/>
                </a:lnTo>
                <a:lnTo>
                  <a:pt x="157" y="70"/>
                </a:lnTo>
                <a:lnTo>
                  <a:pt x="156" y="72"/>
                </a:lnTo>
                <a:lnTo>
                  <a:pt x="156" y="74"/>
                </a:lnTo>
                <a:lnTo>
                  <a:pt x="154" y="78"/>
                </a:lnTo>
                <a:lnTo>
                  <a:pt x="154" y="79"/>
                </a:lnTo>
                <a:lnTo>
                  <a:pt x="152" y="81"/>
                </a:lnTo>
                <a:lnTo>
                  <a:pt x="154" y="83"/>
                </a:lnTo>
                <a:lnTo>
                  <a:pt x="154" y="85"/>
                </a:lnTo>
                <a:lnTo>
                  <a:pt x="154" y="87"/>
                </a:lnTo>
                <a:lnTo>
                  <a:pt x="156" y="87"/>
                </a:lnTo>
                <a:lnTo>
                  <a:pt x="156" y="89"/>
                </a:lnTo>
                <a:lnTo>
                  <a:pt x="157" y="89"/>
                </a:lnTo>
                <a:lnTo>
                  <a:pt x="157" y="91"/>
                </a:lnTo>
                <a:lnTo>
                  <a:pt x="159" y="91"/>
                </a:lnTo>
                <a:lnTo>
                  <a:pt x="159" y="93"/>
                </a:lnTo>
                <a:lnTo>
                  <a:pt x="161" y="93"/>
                </a:lnTo>
                <a:lnTo>
                  <a:pt x="161" y="95"/>
                </a:lnTo>
                <a:lnTo>
                  <a:pt x="163" y="95"/>
                </a:lnTo>
                <a:lnTo>
                  <a:pt x="163" y="97"/>
                </a:lnTo>
                <a:lnTo>
                  <a:pt x="165" y="97"/>
                </a:lnTo>
                <a:lnTo>
                  <a:pt x="165" y="99"/>
                </a:lnTo>
                <a:lnTo>
                  <a:pt x="163" y="99"/>
                </a:lnTo>
                <a:lnTo>
                  <a:pt x="163" y="101"/>
                </a:lnTo>
                <a:lnTo>
                  <a:pt x="161" y="101"/>
                </a:lnTo>
                <a:lnTo>
                  <a:pt x="161" y="105"/>
                </a:lnTo>
                <a:lnTo>
                  <a:pt x="159" y="107"/>
                </a:lnTo>
                <a:lnTo>
                  <a:pt x="161" y="109"/>
                </a:lnTo>
                <a:lnTo>
                  <a:pt x="163" y="111"/>
                </a:lnTo>
                <a:lnTo>
                  <a:pt x="163" y="112"/>
                </a:lnTo>
                <a:lnTo>
                  <a:pt x="161" y="118"/>
                </a:lnTo>
                <a:lnTo>
                  <a:pt x="161" y="120"/>
                </a:lnTo>
                <a:lnTo>
                  <a:pt x="161" y="122"/>
                </a:lnTo>
                <a:lnTo>
                  <a:pt x="161" y="124"/>
                </a:lnTo>
                <a:lnTo>
                  <a:pt x="163" y="126"/>
                </a:lnTo>
                <a:lnTo>
                  <a:pt x="165" y="128"/>
                </a:lnTo>
                <a:lnTo>
                  <a:pt x="163" y="128"/>
                </a:lnTo>
                <a:lnTo>
                  <a:pt x="161" y="128"/>
                </a:lnTo>
                <a:lnTo>
                  <a:pt x="163" y="128"/>
                </a:lnTo>
                <a:lnTo>
                  <a:pt x="165" y="132"/>
                </a:lnTo>
                <a:lnTo>
                  <a:pt x="167" y="136"/>
                </a:lnTo>
                <a:lnTo>
                  <a:pt x="167" y="138"/>
                </a:lnTo>
                <a:lnTo>
                  <a:pt x="167" y="140"/>
                </a:lnTo>
                <a:lnTo>
                  <a:pt x="167" y="142"/>
                </a:lnTo>
                <a:lnTo>
                  <a:pt x="169" y="142"/>
                </a:lnTo>
                <a:lnTo>
                  <a:pt x="169" y="144"/>
                </a:lnTo>
                <a:lnTo>
                  <a:pt x="169" y="146"/>
                </a:lnTo>
                <a:lnTo>
                  <a:pt x="171" y="146"/>
                </a:lnTo>
                <a:lnTo>
                  <a:pt x="171" y="147"/>
                </a:lnTo>
                <a:lnTo>
                  <a:pt x="171" y="149"/>
                </a:lnTo>
                <a:lnTo>
                  <a:pt x="171" y="147"/>
                </a:lnTo>
                <a:lnTo>
                  <a:pt x="173" y="147"/>
                </a:lnTo>
                <a:lnTo>
                  <a:pt x="173" y="149"/>
                </a:lnTo>
                <a:lnTo>
                  <a:pt x="175" y="149"/>
                </a:lnTo>
                <a:lnTo>
                  <a:pt x="175" y="151"/>
                </a:lnTo>
                <a:lnTo>
                  <a:pt x="177" y="149"/>
                </a:lnTo>
                <a:lnTo>
                  <a:pt x="175" y="149"/>
                </a:lnTo>
                <a:lnTo>
                  <a:pt x="179" y="151"/>
                </a:lnTo>
                <a:lnTo>
                  <a:pt x="179" y="153"/>
                </a:lnTo>
                <a:lnTo>
                  <a:pt x="179" y="155"/>
                </a:lnTo>
                <a:lnTo>
                  <a:pt x="177" y="155"/>
                </a:lnTo>
                <a:lnTo>
                  <a:pt x="175" y="157"/>
                </a:lnTo>
                <a:lnTo>
                  <a:pt x="173" y="159"/>
                </a:lnTo>
                <a:lnTo>
                  <a:pt x="171" y="159"/>
                </a:lnTo>
                <a:lnTo>
                  <a:pt x="169" y="159"/>
                </a:lnTo>
                <a:lnTo>
                  <a:pt x="169" y="161"/>
                </a:lnTo>
                <a:lnTo>
                  <a:pt x="167" y="161"/>
                </a:lnTo>
                <a:lnTo>
                  <a:pt x="163" y="161"/>
                </a:lnTo>
                <a:lnTo>
                  <a:pt x="161" y="163"/>
                </a:lnTo>
                <a:lnTo>
                  <a:pt x="161" y="165"/>
                </a:lnTo>
                <a:lnTo>
                  <a:pt x="159" y="165"/>
                </a:lnTo>
                <a:lnTo>
                  <a:pt x="157" y="165"/>
                </a:lnTo>
                <a:lnTo>
                  <a:pt x="156" y="165"/>
                </a:lnTo>
                <a:lnTo>
                  <a:pt x="154" y="165"/>
                </a:lnTo>
                <a:lnTo>
                  <a:pt x="150" y="167"/>
                </a:lnTo>
                <a:lnTo>
                  <a:pt x="148" y="169"/>
                </a:lnTo>
                <a:lnTo>
                  <a:pt x="146" y="169"/>
                </a:lnTo>
                <a:lnTo>
                  <a:pt x="146" y="167"/>
                </a:lnTo>
                <a:lnTo>
                  <a:pt x="142" y="167"/>
                </a:lnTo>
                <a:lnTo>
                  <a:pt x="140" y="167"/>
                </a:lnTo>
                <a:lnTo>
                  <a:pt x="138" y="167"/>
                </a:lnTo>
                <a:lnTo>
                  <a:pt x="136" y="169"/>
                </a:lnTo>
                <a:lnTo>
                  <a:pt x="136" y="171"/>
                </a:lnTo>
                <a:lnTo>
                  <a:pt x="134" y="171"/>
                </a:lnTo>
                <a:lnTo>
                  <a:pt x="134" y="173"/>
                </a:lnTo>
                <a:lnTo>
                  <a:pt x="132" y="173"/>
                </a:lnTo>
                <a:lnTo>
                  <a:pt x="130" y="173"/>
                </a:lnTo>
                <a:lnTo>
                  <a:pt x="128" y="173"/>
                </a:lnTo>
                <a:lnTo>
                  <a:pt x="126" y="173"/>
                </a:lnTo>
                <a:lnTo>
                  <a:pt x="124" y="171"/>
                </a:lnTo>
                <a:lnTo>
                  <a:pt x="121" y="171"/>
                </a:lnTo>
                <a:lnTo>
                  <a:pt x="121" y="173"/>
                </a:lnTo>
                <a:lnTo>
                  <a:pt x="119" y="173"/>
                </a:lnTo>
                <a:lnTo>
                  <a:pt x="117" y="175"/>
                </a:lnTo>
                <a:lnTo>
                  <a:pt x="117" y="173"/>
                </a:lnTo>
                <a:lnTo>
                  <a:pt x="113" y="173"/>
                </a:lnTo>
                <a:lnTo>
                  <a:pt x="111" y="173"/>
                </a:lnTo>
                <a:lnTo>
                  <a:pt x="111" y="171"/>
                </a:lnTo>
                <a:lnTo>
                  <a:pt x="107" y="169"/>
                </a:lnTo>
                <a:lnTo>
                  <a:pt x="105" y="169"/>
                </a:lnTo>
                <a:lnTo>
                  <a:pt x="103" y="169"/>
                </a:lnTo>
                <a:lnTo>
                  <a:pt x="103" y="171"/>
                </a:lnTo>
                <a:lnTo>
                  <a:pt x="101" y="171"/>
                </a:lnTo>
                <a:lnTo>
                  <a:pt x="99" y="171"/>
                </a:lnTo>
                <a:lnTo>
                  <a:pt x="95" y="171"/>
                </a:lnTo>
                <a:lnTo>
                  <a:pt x="91" y="171"/>
                </a:lnTo>
                <a:lnTo>
                  <a:pt x="91" y="169"/>
                </a:lnTo>
                <a:lnTo>
                  <a:pt x="89" y="169"/>
                </a:lnTo>
                <a:lnTo>
                  <a:pt x="89" y="167"/>
                </a:lnTo>
                <a:lnTo>
                  <a:pt x="88" y="167"/>
                </a:lnTo>
                <a:lnTo>
                  <a:pt x="88" y="165"/>
                </a:lnTo>
                <a:lnTo>
                  <a:pt x="86" y="165"/>
                </a:lnTo>
                <a:lnTo>
                  <a:pt x="86" y="163"/>
                </a:lnTo>
                <a:lnTo>
                  <a:pt x="86" y="161"/>
                </a:lnTo>
                <a:lnTo>
                  <a:pt x="86" y="159"/>
                </a:lnTo>
                <a:lnTo>
                  <a:pt x="86" y="157"/>
                </a:lnTo>
                <a:lnTo>
                  <a:pt x="86" y="155"/>
                </a:lnTo>
                <a:lnTo>
                  <a:pt x="86" y="153"/>
                </a:lnTo>
                <a:lnTo>
                  <a:pt x="84" y="151"/>
                </a:lnTo>
                <a:lnTo>
                  <a:pt x="86" y="151"/>
                </a:lnTo>
                <a:lnTo>
                  <a:pt x="84" y="146"/>
                </a:lnTo>
                <a:lnTo>
                  <a:pt x="82" y="144"/>
                </a:lnTo>
                <a:lnTo>
                  <a:pt x="82" y="142"/>
                </a:lnTo>
                <a:lnTo>
                  <a:pt x="78" y="140"/>
                </a:lnTo>
                <a:lnTo>
                  <a:pt x="78" y="138"/>
                </a:lnTo>
                <a:lnTo>
                  <a:pt x="76" y="138"/>
                </a:lnTo>
                <a:lnTo>
                  <a:pt x="74" y="138"/>
                </a:lnTo>
                <a:lnTo>
                  <a:pt x="74" y="140"/>
                </a:lnTo>
                <a:lnTo>
                  <a:pt x="74" y="142"/>
                </a:lnTo>
                <a:lnTo>
                  <a:pt x="74" y="140"/>
                </a:lnTo>
                <a:lnTo>
                  <a:pt x="72" y="140"/>
                </a:lnTo>
                <a:lnTo>
                  <a:pt x="68" y="140"/>
                </a:lnTo>
                <a:lnTo>
                  <a:pt x="66" y="140"/>
                </a:lnTo>
                <a:lnTo>
                  <a:pt x="66" y="138"/>
                </a:lnTo>
                <a:lnTo>
                  <a:pt x="64" y="138"/>
                </a:lnTo>
                <a:lnTo>
                  <a:pt x="62" y="138"/>
                </a:lnTo>
                <a:lnTo>
                  <a:pt x="60" y="136"/>
                </a:lnTo>
                <a:lnTo>
                  <a:pt x="58" y="136"/>
                </a:lnTo>
                <a:lnTo>
                  <a:pt x="56" y="136"/>
                </a:lnTo>
                <a:lnTo>
                  <a:pt x="56" y="134"/>
                </a:lnTo>
                <a:lnTo>
                  <a:pt x="55" y="134"/>
                </a:lnTo>
                <a:lnTo>
                  <a:pt x="53" y="134"/>
                </a:lnTo>
                <a:lnTo>
                  <a:pt x="51" y="132"/>
                </a:lnTo>
                <a:lnTo>
                  <a:pt x="49" y="132"/>
                </a:lnTo>
                <a:lnTo>
                  <a:pt x="47" y="132"/>
                </a:lnTo>
                <a:lnTo>
                  <a:pt x="47" y="130"/>
                </a:lnTo>
                <a:lnTo>
                  <a:pt x="45" y="130"/>
                </a:lnTo>
                <a:lnTo>
                  <a:pt x="43" y="130"/>
                </a:lnTo>
                <a:lnTo>
                  <a:pt x="43" y="128"/>
                </a:lnTo>
                <a:lnTo>
                  <a:pt x="41" y="128"/>
                </a:lnTo>
                <a:lnTo>
                  <a:pt x="39" y="128"/>
                </a:lnTo>
                <a:lnTo>
                  <a:pt x="37" y="126"/>
                </a:lnTo>
                <a:lnTo>
                  <a:pt x="35" y="124"/>
                </a:lnTo>
                <a:lnTo>
                  <a:pt x="33" y="124"/>
                </a:lnTo>
                <a:lnTo>
                  <a:pt x="31" y="124"/>
                </a:lnTo>
                <a:lnTo>
                  <a:pt x="31" y="122"/>
                </a:lnTo>
                <a:lnTo>
                  <a:pt x="29" y="122"/>
                </a:lnTo>
                <a:lnTo>
                  <a:pt x="27" y="122"/>
                </a:lnTo>
                <a:lnTo>
                  <a:pt x="25" y="120"/>
                </a:lnTo>
                <a:lnTo>
                  <a:pt x="25" y="118"/>
                </a:lnTo>
                <a:lnTo>
                  <a:pt x="23" y="118"/>
                </a:lnTo>
                <a:lnTo>
                  <a:pt x="23" y="116"/>
                </a:lnTo>
                <a:lnTo>
                  <a:pt x="23" y="112"/>
                </a:lnTo>
                <a:lnTo>
                  <a:pt x="22" y="112"/>
                </a:lnTo>
                <a:lnTo>
                  <a:pt x="22" y="111"/>
                </a:lnTo>
                <a:lnTo>
                  <a:pt x="20" y="109"/>
                </a:lnTo>
                <a:lnTo>
                  <a:pt x="20" y="107"/>
                </a:lnTo>
                <a:lnTo>
                  <a:pt x="18" y="107"/>
                </a:lnTo>
                <a:lnTo>
                  <a:pt x="18" y="105"/>
                </a:lnTo>
                <a:lnTo>
                  <a:pt x="18" y="103"/>
                </a:lnTo>
                <a:lnTo>
                  <a:pt x="18" y="101"/>
                </a:lnTo>
                <a:lnTo>
                  <a:pt x="16" y="101"/>
                </a:lnTo>
                <a:lnTo>
                  <a:pt x="16" y="99"/>
                </a:lnTo>
                <a:lnTo>
                  <a:pt x="16" y="97"/>
                </a:lnTo>
                <a:lnTo>
                  <a:pt x="14" y="97"/>
                </a:lnTo>
                <a:lnTo>
                  <a:pt x="14" y="95"/>
                </a:lnTo>
                <a:lnTo>
                  <a:pt x="12" y="95"/>
                </a:lnTo>
                <a:lnTo>
                  <a:pt x="12" y="93"/>
                </a:lnTo>
                <a:lnTo>
                  <a:pt x="10" y="93"/>
                </a:lnTo>
                <a:lnTo>
                  <a:pt x="8" y="91"/>
                </a:lnTo>
                <a:lnTo>
                  <a:pt x="6" y="91"/>
                </a:lnTo>
                <a:lnTo>
                  <a:pt x="4" y="87"/>
                </a:lnTo>
                <a:lnTo>
                  <a:pt x="4" y="85"/>
                </a:lnTo>
                <a:lnTo>
                  <a:pt x="4" y="81"/>
                </a:lnTo>
                <a:lnTo>
                  <a:pt x="4" y="79"/>
                </a:lnTo>
                <a:lnTo>
                  <a:pt x="4" y="78"/>
                </a:lnTo>
                <a:lnTo>
                  <a:pt x="6" y="78"/>
                </a:lnTo>
                <a:lnTo>
                  <a:pt x="6" y="76"/>
                </a:lnTo>
                <a:lnTo>
                  <a:pt x="4" y="74"/>
                </a:lnTo>
                <a:lnTo>
                  <a:pt x="4" y="72"/>
                </a:lnTo>
                <a:lnTo>
                  <a:pt x="2" y="70"/>
                </a:lnTo>
                <a:lnTo>
                  <a:pt x="2" y="68"/>
                </a:lnTo>
                <a:lnTo>
                  <a:pt x="2" y="66"/>
                </a:lnTo>
                <a:lnTo>
                  <a:pt x="0" y="64"/>
                </a:lnTo>
                <a:lnTo>
                  <a:pt x="0" y="62"/>
                </a:lnTo>
                <a:lnTo>
                  <a:pt x="0" y="60"/>
                </a:lnTo>
                <a:lnTo>
                  <a:pt x="2" y="58"/>
                </a:lnTo>
                <a:lnTo>
                  <a:pt x="2" y="56"/>
                </a:lnTo>
                <a:lnTo>
                  <a:pt x="6" y="56"/>
                </a:lnTo>
                <a:lnTo>
                  <a:pt x="8" y="56"/>
                </a:lnTo>
                <a:lnTo>
                  <a:pt x="10" y="54"/>
                </a:lnTo>
                <a:lnTo>
                  <a:pt x="12" y="52"/>
                </a:lnTo>
                <a:lnTo>
                  <a:pt x="14" y="50"/>
                </a:lnTo>
                <a:lnTo>
                  <a:pt x="16" y="48"/>
                </a:lnTo>
                <a:lnTo>
                  <a:pt x="16" y="45"/>
                </a:lnTo>
                <a:lnTo>
                  <a:pt x="18" y="45"/>
                </a:lnTo>
                <a:lnTo>
                  <a:pt x="18" y="41"/>
                </a:lnTo>
                <a:lnTo>
                  <a:pt x="20" y="41"/>
                </a:lnTo>
                <a:lnTo>
                  <a:pt x="22" y="41"/>
                </a:lnTo>
                <a:lnTo>
                  <a:pt x="22" y="39"/>
                </a:lnTo>
                <a:lnTo>
                  <a:pt x="23" y="37"/>
                </a:lnTo>
                <a:lnTo>
                  <a:pt x="25" y="37"/>
                </a:lnTo>
                <a:lnTo>
                  <a:pt x="25" y="35"/>
                </a:lnTo>
                <a:lnTo>
                  <a:pt x="25" y="33"/>
                </a:lnTo>
                <a:lnTo>
                  <a:pt x="23" y="33"/>
                </a:lnTo>
                <a:lnTo>
                  <a:pt x="22" y="33"/>
                </a:lnTo>
                <a:lnTo>
                  <a:pt x="22" y="31"/>
                </a:lnTo>
                <a:lnTo>
                  <a:pt x="20" y="31"/>
                </a:lnTo>
                <a:lnTo>
                  <a:pt x="18" y="31"/>
                </a:lnTo>
                <a:lnTo>
                  <a:pt x="20" y="25"/>
                </a:lnTo>
                <a:lnTo>
                  <a:pt x="20" y="23"/>
                </a:lnTo>
                <a:lnTo>
                  <a:pt x="22" y="23"/>
                </a:lnTo>
                <a:lnTo>
                  <a:pt x="23" y="21"/>
                </a:lnTo>
                <a:lnTo>
                  <a:pt x="23" y="23"/>
                </a:lnTo>
                <a:lnTo>
                  <a:pt x="25" y="21"/>
                </a:lnTo>
                <a:lnTo>
                  <a:pt x="25" y="19"/>
                </a:lnTo>
                <a:lnTo>
                  <a:pt x="25" y="17"/>
                </a:lnTo>
                <a:lnTo>
                  <a:pt x="23" y="15"/>
                </a:lnTo>
                <a:lnTo>
                  <a:pt x="25" y="13"/>
                </a:lnTo>
                <a:lnTo>
                  <a:pt x="23" y="11"/>
                </a:lnTo>
                <a:lnTo>
                  <a:pt x="25" y="11"/>
                </a:lnTo>
                <a:lnTo>
                  <a:pt x="23" y="10"/>
                </a:lnTo>
                <a:lnTo>
                  <a:pt x="23" y="8"/>
                </a:lnTo>
                <a:lnTo>
                  <a:pt x="22" y="6"/>
                </a:lnTo>
                <a:lnTo>
                  <a:pt x="20" y="6"/>
                </a:lnTo>
                <a:lnTo>
                  <a:pt x="20" y="4"/>
                </a:lnTo>
                <a:lnTo>
                  <a:pt x="18" y="2"/>
                </a:lnTo>
                <a:lnTo>
                  <a:pt x="20" y="2"/>
                </a:lnTo>
                <a:lnTo>
                  <a:pt x="22" y="2"/>
                </a:lnTo>
                <a:lnTo>
                  <a:pt x="22" y="0"/>
                </a:lnTo>
                <a:lnTo>
                  <a:pt x="23" y="0"/>
                </a:lnTo>
                <a:lnTo>
                  <a:pt x="25" y="0"/>
                </a:lnTo>
                <a:lnTo>
                  <a:pt x="27" y="0"/>
                </a:lnTo>
                <a:lnTo>
                  <a:pt x="31" y="0"/>
                </a:lnTo>
                <a:lnTo>
                  <a:pt x="35" y="0"/>
                </a:lnTo>
                <a:lnTo>
                  <a:pt x="39" y="0"/>
                </a:lnTo>
                <a:lnTo>
                  <a:pt x="41" y="0"/>
                </a:lnTo>
                <a:close/>
                <a:moveTo>
                  <a:pt x="163" y="83"/>
                </a:moveTo>
                <a:lnTo>
                  <a:pt x="165" y="83"/>
                </a:lnTo>
                <a:lnTo>
                  <a:pt x="165" y="87"/>
                </a:lnTo>
                <a:lnTo>
                  <a:pt x="165" y="89"/>
                </a:lnTo>
                <a:lnTo>
                  <a:pt x="163" y="89"/>
                </a:lnTo>
                <a:lnTo>
                  <a:pt x="163" y="87"/>
                </a:lnTo>
                <a:lnTo>
                  <a:pt x="161" y="85"/>
                </a:lnTo>
                <a:lnTo>
                  <a:pt x="159" y="85"/>
                </a:lnTo>
                <a:lnTo>
                  <a:pt x="159" y="83"/>
                </a:lnTo>
                <a:lnTo>
                  <a:pt x="159" y="81"/>
                </a:lnTo>
                <a:lnTo>
                  <a:pt x="159" y="79"/>
                </a:lnTo>
                <a:lnTo>
                  <a:pt x="161" y="78"/>
                </a:lnTo>
                <a:lnTo>
                  <a:pt x="161" y="76"/>
                </a:lnTo>
                <a:lnTo>
                  <a:pt x="161" y="78"/>
                </a:lnTo>
                <a:lnTo>
                  <a:pt x="161" y="79"/>
                </a:lnTo>
                <a:lnTo>
                  <a:pt x="161" y="81"/>
                </a:lnTo>
                <a:lnTo>
                  <a:pt x="163" y="81"/>
                </a:lnTo>
                <a:lnTo>
                  <a:pt x="163" y="83"/>
                </a:lnTo>
                <a:close/>
                <a:moveTo>
                  <a:pt x="169" y="72"/>
                </a:moveTo>
                <a:lnTo>
                  <a:pt x="167" y="72"/>
                </a:lnTo>
                <a:lnTo>
                  <a:pt x="165" y="72"/>
                </a:lnTo>
                <a:lnTo>
                  <a:pt x="165" y="70"/>
                </a:lnTo>
                <a:lnTo>
                  <a:pt x="167" y="70"/>
                </a:lnTo>
                <a:lnTo>
                  <a:pt x="167" y="68"/>
                </a:lnTo>
                <a:lnTo>
                  <a:pt x="167" y="66"/>
                </a:lnTo>
                <a:lnTo>
                  <a:pt x="167" y="64"/>
                </a:lnTo>
                <a:lnTo>
                  <a:pt x="169" y="64"/>
                </a:lnTo>
                <a:lnTo>
                  <a:pt x="169" y="66"/>
                </a:lnTo>
                <a:lnTo>
                  <a:pt x="169" y="68"/>
                </a:lnTo>
                <a:lnTo>
                  <a:pt x="169" y="70"/>
                </a:lnTo>
                <a:lnTo>
                  <a:pt x="169" y="72"/>
                </a:lnTo>
                <a:close/>
                <a:moveTo>
                  <a:pt x="167" y="112"/>
                </a:moveTo>
                <a:lnTo>
                  <a:pt x="165" y="112"/>
                </a:lnTo>
                <a:lnTo>
                  <a:pt x="167" y="112"/>
                </a:lnTo>
                <a:lnTo>
                  <a:pt x="169" y="111"/>
                </a:lnTo>
                <a:lnTo>
                  <a:pt x="169" y="109"/>
                </a:lnTo>
                <a:lnTo>
                  <a:pt x="171" y="109"/>
                </a:lnTo>
                <a:lnTo>
                  <a:pt x="171" y="107"/>
                </a:lnTo>
                <a:lnTo>
                  <a:pt x="171" y="109"/>
                </a:lnTo>
                <a:lnTo>
                  <a:pt x="169" y="111"/>
                </a:lnTo>
                <a:lnTo>
                  <a:pt x="169" y="112"/>
                </a:lnTo>
                <a:lnTo>
                  <a:pt x="167" y="11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United Kingdom of Great Britain and Northern Ireland"/>
          <p:cNvGrpSpPr/>
          <p:nvPr/>
        </p:nvGrpSpPr>
        <p:grpSpPr>
          <a:xfrm>
            <a:off x="1619256" y="2747971"/>
            <a:ext cx="5168916" cy="3475049"/>
            <a:chOff x="1619256" y="2747971"/>
            <a:chExt cx="5168916" cy="3475049"/>
          </a:xfrm>
        </p:grpSpPr>
        <p:sp>
          <p:nvSpPr>
            <p:cNvPr id="4550" name="British Indian Ocean Territory (gbr)"/>
            <p:cNvSpPr>
              <a:spLocks/>
            </p:cNvSpPr>
            <p:nvPr/>
          </p:nvSpPr>
          <p:spPr bwMode="auto">
            <a:xfrm>
              <a:off x="6784997" y="4714890"/>
              <a:ext cx="3175" cy="6350"/>
            </a:xfrm>
            <a:custGeom>
              <a:avLst/>
              <a:gdLst>
                <a:gd name="T0" fmla="*/ 2 w 2"/>
                <a:gd name="T1" fmla="*/ 2 h 4"/>
                <a:gd name="T2" fmla="*/ 2 w 2"/>
                <a:gd name="T3" fmla="*/ 4 h 4"/>
                <a:gd name="T4" fmla="*/ 2 w 2"/>
                <a:gd name="T5" fmla="*/ 4 h 4"/>
                <a:gd name="T6" fmla="*/ 2 w 2"/>
                <a:gd name="T7" fmla="*/ 2 h 4"/>
                <a:gd name="T8" fmla="*/ 0 w 2"/>
                <a:gd name="T9" fmla="*/ 2 h 4"/>
                <a:gd name="T10" fmla="*/ 0 w 2"/>
                <a:gd name="T11" fmla="*/ 0 h 4"/>
                <a:gd name="T12" fmla="*/ 0 w 2"/>
                <a:gd name="T13" fmla="*/ 0 h 4"/>
                <a:gd name="T14" fmla="*/ 2 w 2"/>
                <a:gd name="T15" fmla="*/ 2 h 4"/>
                <a:gd name="T16" fmla="*/ 2 w 2"/>
                <a:gd name="T17" fmla="*/ 2 h 4"/>
                <a:gd name="T18" fmla="*/ 2 w 2"/>
                <a:gd name="T19" fmla="*/ 2 h 4"/>
                <a:gd name="T20" fmla="*/ 2 w 2"/>
                <a:gd name="T21" fmla="*/ 2 h 4"/>
                <a:gd name="T22" fmla="*/ 2 w 2"/>
                <a:gd name="T23" fmla="*/ 4 h 4"/>
                <a:gd name="T24" fmla="*/ 2 w 2"/>
                <a:gd name="T25" fmla="*/ 2 h 4"/>
                <a:gd name="T26" fmla="*/ 2 w 2"/>
                <a:gd name="T27" fmla="*/ 0 h 4"/>
                <a:gd name="T28" fmla="*/ 2 w 2"/>
                <a:gd name="T29" fmla="*/ 0 h 4"/>
                <a:gd name="T30" fmla="*/ 2 w 2"/>
                <a:gd name="T31" fmla="*/ 0 h 4"/>
                <a:gd name="T32" fmla="*/ 2 w 2"/>
                <a:gd name="T33" fmla="*/ 2 h 4"/>
                <a:gd name="T34" fmla="*/ 2 w 2"/>
                <a:gd name="T3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4">
                  <a:moveTo>
                    <a:pt x="2" y="2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8" name="Bermuda (gbr)"/>
            <p:cNvSpPr>
              <a:spLocks/>
            </p:cNvSpPr>
            <p:nvPr/>
          </p:nvSpPr>
          <p:spPr bwMode="auto">
            <a:xfrm>
              <a:off x="3284549" y="3671899"/>
              <a:ext cx="3175" cy="635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4 h 4"/>
                <a:gd name="T4" fmla="*/ 0 w 2"/>
                <a:gd name="T5" fmla="*/ 2 h 4"/>
                <a:gd name="T6" fmla="*/ 0 w 2"/>
                <a:gd name="T7" fmla="*/ 2 h 4"/>
                <a:gd name="T8" fmla="*/ 2 w 2"/>
                <a:gd name="T9" fmla="*/ 2 h 4"/>
                <a:gd name="T10" fmla="*/ 2 w 2"/>
                <a:gd name="T11" fmla="*/ 2 h 4"/>
                <a:gd name="T12" fmla="*/ 2 w 2"/>
                <a:gd name="T13" fmla="*/ 0 h 4"/>
                <a:gd name="T14" fmla="*/ 2 w 2"/>
                <a:gd name="T15" fmla="*/ 0 h 4"/>
                <a:gd name="T16" fmla="*/ 2 w 2"/>
                <a:gd name="T17" fmla="*/ 2 h 4"/>
                <a:gd name="T18" fmla="*/ 2 w 2"/>
                <a:gd name="T19" fmla="*/ 2 h 4"/>
                <a:gd name="T20" fmla="*/ 2 w 2"/>
                <a:gd name="T21" fmla="*/ 2 h 4"/>
                <a:gd name="T22" fmla="*/ 2 w 2"/>
                <a:gd name="T23" fmla="*/ 2 h 4"/>
                <a:gd name="T24" fmla="*/ 0 w 2"/>
                <a:gd name="T25" fmla="*/ 2 h 4"/>
                <a:gd name="T26" fmla="*/ 0 w 2"/>
                <a:gd name="T27" fmla="*/ 2 h 4"/>
                <a:gd name="T28" fmla="*/ 0 w 2"/>
                <a:gd name="T2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4" name="Guernsey (gbr)"/>
            <p:cNvSpPr>
              <a:spLocks/>
            </p:cNvSpPr>
            <p:nvPr/>
          </p:nvSpPr>
          <p:spPr bwMode="auto">
            <a:xfrm>
              <a:off x="4868878" y="3151197"/>
              <a:ext cx="6350" cy="3175"/>
            </a:xfrm>
            <a:custGeom>
              <a:avLst/>
              <a:gdLst>
                <a:gd name="T0" fmla="*/ 2 w 4"/>
                <a:gd name="T1" fmla="*/ 2 h 2"/>
                <a:gd name="T2" fmla="*/ 2 w 4"/>
                <a:gd name="T3" fmla="*/ 2 h 2"/>
                <a:gd name="T4" fmla="*/ 0 w 4"/>
                <a:gd name="T5" fmla="*/ 2 h 2"/>
                <a:gd name="T6" fmla="*/ 0 w 4"/>
                <a:gd name="T7" fmla="*/ 2 h 2"/>
                <a:gd name="T8" fmla="*/ 0 w 4"/>
                <a:gd name="T9" fmla="*/ 2 h 2"/>
                <a:gd name="T10" fmla="*/ 2 w 4"/>
                <a:gd name="T11" fmla="*/ 0 h 2"/>
                <a:gd name="T12" fmla="*/ 2 w 4"/>
                <a:gd name="T13" fmla="*/ 0 h 2"/>
                <a:gd name="T14" fmla="*/ 4 w 4"/>
                <a:gd name="T15" fmla="*/ 0 h 2"/>
                <a:gd name="T16" fmla="*/ 2 w 4"/>
                <a:gd name="T17" fmla="*/ 2 h 2"/>
                <a:gd name="T18" fmla="*/ 2 w 4"/>
                <a:gd name="T19" fmla="*/ 2 h 2"/>
                <a:gd name="T20" fmla="*/ 2 w 4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5" name="Jersey (gbr)"/>
            <p:cNvSpPr>
              <a:spLocks/>
            </p:cNvSpPr>
            <p:nvPr/>
          </p:nvSpPr>
          <p:spPr bwMode="auto">
            <a:xfrm>
              <a:off x="4881578" y="3160723"/>
              <a:ext cx="6350" cy="3175"/>
            </a:xfrm>
            <a:custGeom>
              <a:avLst/>
              <a:gdLst>
                <a:gd name="T0" fmla="*/ 4 w 4"/>
                <a:gd name="T1" fmla="*/ 0 h 2"/>
                <a:gd name="T2" fmla="*/ 4 w 4"/>
                <a:gd name="T3" fmla="*/ 2 h 2"/>
                <a:gd name="T4" fmla="*/ 4 w 4"/>
                <a:gd name="T5" fmla="*/ 2 h 2"/>
                <a:gd name="T6" fmla="*/ 2 w 4"/>
                <a:gd name="T7" fmla="*/ 2 h 2"/>
                <a:gd name="T8" fmla="*/ 2 w 4"/>
                <a:gd name="T9" fmla="*/ 2 h 2"/>
                <a:gd name="T10" fmla="*/ 2 w 4"/>
                <a:gd name="T11" fmla="*/ 2 h 2"/>
                <a:gd name="T12" fmla="*/ 2 w 4"/>
                <a:gd name="T13" fmla="*/ 0 h 2"/>
                <a:gd name="T14" fmla="*/ 2 w 4"/>
                <a:gd name="T15" fmla="*/ 0 h 2"/>
                <a:gd name="T16" fmla="*/ 2 w 4"/>
                <a:gd name="T17" fmla="*/ 0 h 2"/>
                <a:gd name="T18" fmla="*/ 2 w 4"/>
                <a:gd name="T19" fmla="*/ 2 h 2"/>
                <a:gd name="T20" fmla="*/ 0 w 4"/>
                <a:gd name="T21" fmla="*/ 2 h 2"/>
                <a:gd name="T22" fmla="*/ 0 w 4"/>
                <a:gd name="T23" fmla="*/ 2 h 2"/>
                <a:gd name="T24" fmla="*/ 0 w 4"/>
                <a:gd name="T25" fmla="*/ 2 h 2"/>
                <a:gd name="T26" fmla="*/ 0 w 4"/>
                <a:gd name="T27" fmla="*/ 0 h 2"/>
                <a:gd name="T28" fmla="*/ 0 w 4"/>
                <a:gd name="T29" fmla="*/ 0 h 2"/>
                <a:gd name="T30" fmla="*/ 2 w 4"/>
                <a:gd name="T31" fmla="*/ 0 h 2"/>
                <a:gd name="T32" fmla="*/ 4 w 4"/>
                <a:gd name="T33" fmla="*/ 0 h 2"/>
                <a:gd name="T34" fmla="*/ 4 w 4"/>
                <a:gd name="T35" fmla="*/ 0 h 2"/>
                <a:gd name="T36" fmla="*/ 4 w 4"/>
                <a:gd name="T3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4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6" name="South Georgia and the South Sandwich Islands (gbr)"/>
            <p:cNvSpPr>
              <a:spLocks noEditPoints="1"/>
            </p:cNvSpPr>
            <p:nvPr/>
          </p:nvSpPr>
          <p:spPr bwMode="auto">
            <a:xfrm>
              <a:off x="3968763" y="6059507"/>
              <a:ext cx="300038" cy="163513"/>
            </a:xfrm>
            <a:custGeom>
              <a:avLst/>
              <a:gdLst>
                <a:gd name="T0" fmla="*/ 8 w 189"/>
                <a:gd name="T1" fmla="*/ 2 h 103"/>
                <a:gd name="T2" fmla="*/ 12 w 189"/>
                <a:gd name="T3" fmla="*/ 2 h 103"/>
                <a:gd name="T4" fmla="*/ 16 w 189"/>
                <a:gd name="T5" fmla="*/ 2 h 103"/>
                <a:gd name="T6" fmla="*/ 22 w 189"/>
                <a:gd name="T7" fmla="*/ 4 h 103"/>
                <a:gd name="T8" fmla="*/ 24 w 189"/>
                <a:gd name="T9" fmla="*/ 6 h 103"/>
                <a:gd name="T10" fmla="*/ 22 w 189"/>
                <a:gd name="T11" fmla="*/ 7 h 103"/>
                <a:gd name="T12" fmla="*/ 24 w 189"/>
                <a:gd name="T13" fmla="*/ 6 h 103"/>
                <a:gd name="T14" fmla="*/ 24 w 189"/>
                <a:gd name="T15" fmla="*/ 6 h 103"/>
                <a:gd name="T16" fmla="*/ 25 w 189"/>
                <a:gd name="T17" fmla="*/ 6 h 103"/>
                <a:gd name="T18" fmla="*/ 25 w 189"/>
                <a:gd name="T19" fmla="*/ 7 h 103"/>
                <a:gd name="T20" fmla="*/ 27 w 189"/>
                <a:gd name="T21" fmla="*/ 7 h 103"/>
                <a:gd name="T22" fmla="*/ 25 w 189"/>
                <a:gd name="T23" fmla="*/ 6 h 103"/>
                <a:gd name="T24" fmla="*/ 27 w 189"/>
                <a:gd name="T25" fmla="*/ 7 h 103"/>
                <a:gd name="T26" fmla="*/ 27 w 189"/>
                <a:gd name="T27" fmla="*/ 9 h 103"/>
                <a:gd name="T28" fmla="*/ 31 w 189"/>
                <a:gd name="T29" fmla="*/ 13 h 103"/>
                <a:gd name="T30" fmla="*/ 33 w 189"/>
                <a:gd name="T31" fmla="*/ 13 h 103"/>
                <a:gd name="T32" fmla="*/ 33 w 189"/>
                <a:gd name="T33" fmla="*/ 15 h 103"/>
                <a:gd name="T34" fmla="*/ 35 w 189"/>
                <a:gd name="T35" fmla="*/ 17 h 103"/>
                <a:gd name="T36" fmla="*/ 35 w 189"/>
                <a:gd name="T37" fmla="*/ 17 h 103"/>
                <a:gd name="T38" fmla="*/ 33 w 189"/>
                <a:gd name="T39" fmla="*/ 19 h 103"/>
                <a:gd name="T40" fmla="*/ 33 w 189"/>
                <a:gd name="T41" fmla="*/ 19 h 103"/>
                <a:gd name="T42" fmla="*/ 31 w 189"/>
                <a:gd name="T43" fmla="*/ 17 h 103"/>
                <a:gd name="T44" fmla="*/ 31 w 189"/>
                <a:gd name="T45" fmla="*/ 17 h 103"/>
                <a:gd name="T46" fmla="*/ 31 w 189"/>
                <a:gd name="T47" fmla="*/ 19 h 103"/>
                <a:gd name="T48" fmla="*/ 33 w 189"/>
                <a:gd name="T49" fmla="*/ 19 h 103"/>
                <a:gd name="T50" fmla="*/ 33 w 189"/>
                <a:gd name="T51" fmla="*/ 19 h 103"/>
                <a:gd name="T52" fmla="*/ 31 w 189"/>
                <a:gd name="T53" fmla="*/ 21 h 103"/>
                <a:gd name="T54" fmla="*/ 29 w 189"/>
                <a:gd name="T55" fmla="*/ 19 h 103"/>
                <a:gd name="T56" fmla="*/ 27 w 189"/>
                <a:gd name="T57" fmla="*/ 17 h 103"/>
                <a:gd name="T58" fmla="*/ 25 w 189"/>
                <a:gd name="T59" fmla="*/ 11 h 103"/>
                <a:gd name="T60" fmla="*/ 24 w 189"/>
                <a:gd name="T61" fmla="*/ 11 h 103"/>
                <a:gd name="T62" fmla="*/ 20 w 189"/>
                <a:gd name="T63" fmla="*/ 11 h 103"/>
                <a:gd name="T64" fmla="*/ 20 w 189"/>
                <a:gd name="T65" fmla="*/ 9 h 103"/>
                <a:gd name="T66" fmla="*/ 18 w 189"/>
                <a:gd name="T67" fmla="*/ 7 h 103"/>
                <a:gd name="T68" fmla="*/ 16 w 189"/>
                <a:gd name="T69" fmla="*/ 7 h 103"/>
                <a:gd name="T70" fmla="*/ 16 w 189"/>
                <a:gd name="T71" fmla="*/ 7 h 103"/>
                <a:gd name="T72" fmla="*/ 14 w 189"/>
                <a:gd name="T73" fmla="*/ 6 h 103"/>
                <a:gd name="T74" fmla="*/ 12 w 189"/>
                <a:gd name="T75" fmla="*/ 6 h 103"/>
                <a:gd name="T76" fmla="*/ 10 w 189"/>
                <a:gd name="T77" fmla="*/ 6 h 103"/>
                <a:gd name="T78" fmla="*/ 10 w 189"/>
                <a:gd name="T79" fmla="*/ 4 h 103"/>
                <a:gd name="T80" fmla="*/ 12 w 189"/>
                <a:gd name="T81" fmla="*/ 4 h 103"/>
                <a:gd name="T82" fmla="*/ 8 w 189"/>
                <a:gd name="T83" fmla="*/ 4 h 103"/>
                <a:gd name="T84" fmla="*/ 8 w 189"/>
                <a:gd name="T85" fmla="*/ 4 h 103"/>
                <a:gd name="T86" fmla="*/ 6 w 189"/>
                <a:gd name="T87" fmla="*/ 6 h 103"/>
                <a:gd name="T88" fmla="*/ 4 w 189"/>
                <a:gd name="T89" fmla="*/ 4 h 103"/>
                <a:gd name="T90" fmla="*/ 6 w 189"/>
                <a:gd name="T91" fmla="*/ 2 h 103"/>
                <a:gd name="T92" fmla="*/ 6 w 189"/>
                <a:gd name="T93" fmla="*/ 2 h 103"/>
                <a:gd name="T94" fmla="*/ 2 w 189"/>
                <a:gd name="T95" fmla="*/ 2 h 103"/>
                <a:gd name="T96" fmla="*/ 0 w 189"/>
                <a:gd name="T97" fmla="*/ 2 h 103"/>
                <a:gd name="T98" fmla="*/ 2 w 189"/>
                <a:gd name="T99" fmla="*/ 0 h 103"/>
                <a:gd name="T100" fmla="*/ 8 w 189"/>
                <a:gd name="T101" fmla="*/ 2 h 103"/>
                <a:gd name="T102" fmla="*/ 189 w 189"/>
                <a:gd name="T103" fmla="*/ 103 h 103"/>
                <a:gd name="T104" fmla="*/ 189 w 189"/>
                <a:gd name="T105" fmla="*/ 103 h 103"/>
                <a:gd name="T106" fmla="*/ 187 w 189"/>
                <a:gd name="T107" fmla="*/ 103 h 103"/>
                <a:gd name="T108" fmla="*/ 187 w 189"/>
                <a:gd name="T109" fmla="*/ 103 h 103"/>
                <a:gd name="T110" fmla="*/ 187 w 189"/>
                <a:gd name="T111" fmla="*/ 101 h 103"/>
                <a:gd name="T112" fmla="*/ 187 w 189"/>
                <a:gd name="T113" fmla="*/ 101 h 103"/>
                <a:gd name="T114" fmla="*/ 189 w 189"/>
                <a:gd name="T115" fmla="*/ 101 h 103"/>
                <a:gd name="T116" fmla="*/ 189 w 189"/>
                <a:gd name="T117" fmla="*/ 101 h 103"/>
                <a:gd name="T118" fmla="*/ 189 w 189"/>
                <a:gd name="T11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9" h="103">
                  <a:moveTo>
                    <a:pt x="8" y="2"/>
                  </a:moveTo>
                  <a:lnTo>
                    <a:pt x="8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25" y="7"/>
                  </a:lnTo>
                  <a:lnTo>
                    <a:pt x="25" y="6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29" y="7"/>
                  </a:lnTo>
                  <a:lnTo>
                    <a:pt x="27" y="9"/>
                  </a:lnTo>
                  <a:lnTo>
                    <a:pt x="29" y="11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33" y="13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1" y="17"/>
                  </a:lnTo>
                  <a:lnTo>
                    <a:pt x="31" y="17"/>
                  </a:lnTo>
                  <a:lnTo>
                    <a:pt x="31" y="17"/>
                  </a:lnTo>
                  <a:lnTo>
                    <a:pt x="31" y="17"/>
                  </a:lnTo>
                  <a:lnTo>
                    <a:pt x="31" y="19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1" y="21"/>
                  </a:lnTo>
                  <a:lnTo>
                    <a:pt x="31" y="21"/>
                  </a:lnTo>
                  <a:lnTo>
                    <a:pt x="29" y="19"/>
                  </a:lnTo>
                  <a:lnTo>
                    <a:pt x="29" y="19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7" y="15"/>
                  </a:lnTo>
                  <a:lnTo>
                    <a:pt x="25" y="11"/>
                  </a:lnTo>
                  <a:lnTo>
                    <a:pt x="24" y="11"/>
                  </a:lnTo>
                  <a:lnTo>
                    <a:pt x="24" y="11"/>
                  </a:lnTo>
                  <a:lnTo>
                    <a:pt x="22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9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8" y="2"/>
                  </a:lnTo>
                  <a:close/>
                  <a:moveTo>
                    <a:pt x="189" y="103"/>
                  </a:moveTo>
                  <a:lnTo>
                    <a:pt x="189" y="103"/>
                  </a:lnTo>
                  <a:lnTo>
                    <a:pt x="189" y="103"/>
                  </a:lnTo>
                  <a:lnTo>
                    <a:pt x="189" y="103"/>
                  </a:lnTo>
                  <a:lnTo>
                    <a:pt x="187" y="103"/>
                  </a:lnTo>
                  <a:lnTo>
                    <a:pt x="187" y="103"/>
                  </a:lnTo>
                  <a:lnTo>
                    <a:pt x="187" y="103"/>
                  </a:lnTo>
                  <a:lnTo>
                    <a:pt x="187" y="103"/>
                  </a:lnTo>
                  <a:lnTo>
                    <a:pt x="185" y="101"/>
                  </a:lnTo>
                  <a:lnTo>
                    <a:pt x="187" y="101"/>
                  </a:lnTo>
                  <a:lnTo>
                    <a:pt x="187" y="101"/>
                  </a:lnTo>
                  <a:lnTo>
                    <a:pt x="187" y="101"/>
                  </a:lnTo>
                  <a:lnTo>
                    <a:pt x="187" y="101"/>
                  </a:lnTo>
                  <a:lnTo>
                    <a:pt x="189" y="101"/>
                  </a:lnTo>
                  <a:lnTo>
                    <a:pt x="189" y="101"/>
                  </a:lnTo>
                  <a:lnTo>
                    <a:pt x="189" y="101"/>
                  </a:lnTo>
                  <a:lnTo>
                    <a:pt x="189" y="101"/>
                  </a:lnTo>
                  <a:lnTo>
                    <a:pt x="189" y="103"/>
                  </a:lnTo>
                  <a:lnTo>
                    <a:pt x="189" y="103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3" name="Cayman Islands (gbr)"/>
            <p:cNvSpPr>
              <a:spLocks/>
            </p:cNvSpPr>
            <p:nvPr/>
          </p:nvSpPr>
          <p:spPr bwMode="auto">
            <a:xfrm>
              <a:off x="2862272" y="4030675"/>
              <a:ext cx="6350" cy="3175"/>
            </a:xfrm>
            <a:custGeom>
              <a:avLst/>
              <a:gdLst>
                <a:gd name="T0" fmla="*/ 4 w 4"/>
                <a:gd name="T1" fmla="*/ 0 h 2"/>
                <a:gd name="T2" fmla="*/ 4 w 4"/>
                <a:gd name="T3" fmla="*/ 0 h 2"/>
                <a:gd name="T4" fmla="*/ 2 w 4"/>
                <a:gd name="T5" fmla="*/ 2 h 2"/>
                <a:gd name="T6" fmla="*/ 0 w 4"/>
                <a:gd name="T7" fmla="*/ 2 h 2"/>
                <a:gd name="T8" fmla="*/ 0 w 4"/>
                <a:gd name="T9" fmla="*/ 0 h 2"/>
                <a:gd name="T10" fmla="*/ 0 w 4"/>
                <a:gd name="T11" fmla="*/ 0 h 2"/>
                <a:gd name="T12" fmla="*/ 0 w 4"/>
                <a:gd name="T13" fmla="*/ 0 h 2"/>
                <a:gd name="T14" fmla="*/ 0 w 4"/>
                <a:gd name="T15" fmla="*/ 0 h 2"/>
                <a:gd name="T16" fmla="*/ 0 w 4"/>
                <a:gd name="T17" fmla="*/ 0 h 2"/>
                <a:gd name="T18" fmla="*/ 0 w 4"/>
                <a:gd name="T19" fmla="*/ 0 h 2"/>
                <a:gd name="T20" fmla="*/ 2 w 4"/>
                <a:gd name="T21" fmla="*/ 0 h 2"/>
                <a:gd name="T22" fmla="*/ 2 w 4"/>
                <a:gd name="T23" fmla="*/ 0 h 2"/>
                <a:gd name="T24" fmla="*/ 2 w 4"/>
                <a:gd name="T25" fmla="*/ 0 h 2"/>
                <a:gd name="T26" fmla="*/ 2 w 4"/>
                <a:gd name="T27" fmla="*/ 0 h 2"/>
                <a:gd name="T28" fmla="*/ 2 w 4"/>
                <a:gd name="T29" fmla="*/ 0 h 2"/>
                <a:gd name="T30" fmla="*/ 4 w 4"/>
                <a:gd name="T31" fmla="*/ 0 h 2"/>
                <a:gd name="T32" fmla="*/ 4 w 4"/>
                <a:gd name="T33" fmla="*/ 0 h 2"/>
                <a:gd name="T34" fmla="*/ 4 w 4"/>
                <a:gd name="T35" fmla="*/ 0 h 2"/>
                <a:gd name="T36" fmla="*/ 4 w 4"/>
                <a:gd name="T37" fmla="*/ 0 h 2"/>
                <a:gd name="T38" fmla="*/ 4 w 4"/>
                <a:gd name="T3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0" name="Falkland Islands (gbr)"/>
            <p:cNvSpPr>
              <a:spLocks noEditPoints="1"/>
            </p:cNvSpPr>
            <p:nvPr/>
          </p:nvSpPr>
          <p:spPr bwMode="auto">
            <a:xfrm>
              <a:off x="3376624" y="5965844"/>
              <a:ext cx="90488" cy="38100"/>
            </a:xfrm>
            <a:custGeom>
              <a:avLst/>
              <a:gdLst>
                <a:gd name="T0" fmla="*/ 43 w 57"/>
                <a:gd name="T1" fmla="*/ 0 h 24"/>
                <a:gd name="T2" fmla="*/ 45 w 57"/>
                <a:gd name="T3" fmla="*/ 4 h 24"/>
                <a:gd name="T4" fmla="*/ 43 w 57"/>
                <a:gd name="T5" fmla="*/ 4 h 24"/>
                <a:gd name="T6" fmla="*/ 47 w 57"/>
                <a:gd name="T7" fmla="*/ 6 h 24"/>
                <a:gd name="T8" fmla="*/ 49 w 57"/>
                <a:gd name="T9" fmla="*/ 6 h 24"/>
                <a:gd name="T10" fmla="*/ 47 w 57"/>
                <a:gd name="T11" fmla="*/ 2 h 24"/>
                <a:gd name="T12" fmla="*/ 53 w 57"/>
                <a:gd name="T13" fmla="*/ 2 h 24"/>
                <a:gd name="T14" fmla="*/ 53 w 57"/>
                <a:gd name="T15" fmla="*/ 6 h 24"/>
                <a:gd name="T16" fmla="*/ 51 w 57"/>
                <a:gd name="T17" fmla="*/ 6 h 24"/>
                <a:gd name="T18" fmla="*/ 53 w 57"/>
                <a:gd name="T19" fmla="*/ 6 h 24"/>
                <a:gd name="T20" fmla="*/ 55 w 57"/>
                <a:gd name="T21" fmla="*/ 10 h 24"/>
                <a:gd name="T22" fmla="*/ 47 w 57"/>
                <a:gd name="T23" fmla="*/ 10 h 24"/>
                <a:gd name="T24" fmla="*/ 45 w 57"/>
                <a:gd name="T25" fmla="*/ 12 h 24"/>
                <a:gd name="T26" fmla="*/ 45 w 57"/>
                <a:gd name="T27" fmla="*/ 14 h 24"/>
                <a:gd name="T28" fmla="*/ 37 w 57"/>
                <a:gd name="T29" fmla="*/ 12 h 24"/>
                <a:gd name="T30" fmla="*/ 37 w 57"/>
                <a:gd name="T31" fmla="*/ 14 h 24"/>
                <a:gd name="T32" fmla="*/ 41 w 57"/>
                <a:gd name="T33" fmla="*/ 18 h 24"/>
                <a:gd name="T34" fmla="*/ 37 w 57"/>
                <a:gd name="T35" fmla="*/ 18 h 24"/>
                <a:gd name="T36" fmla="*/ 31 w 57"/>
                <a:gd name="T37" fmla="*/ 16 h 24"/>
                <a:gd name="T38" fmla="*/ 33 w 57"/>
                <a:gd name="T39" fmla="*/ 16 h 24"/>
                <a:gd name="T40" fmla="*/ 33 w 57"/>
                <a:gd name="T41" fmla="*/ 20 h 24"/>
                <a:gd name="T42" fmla="*/ 29 w 57"/>
                <a:gd name="T43" fmla="*/ 20 h 24"/>
                <a:gd name="T44" fmla="*/ 29 w 57"/>
                <a:gd name="T45" fmla="*/ 24 h 24"/>
                <a:gd name="T46" fmla="*/ 31 w 57"/>
                <a:gd name="T47" fmla="*/ 10 h 24"/>
                <a:gd name="T48" fmla="*/ 35 w 57"/>
                <a:gd name="T49" fmla="*/ 12 h 24"/>
                <a:gd name="T50" fmla="*/ 35 w 57"/>
                <a:gd name="T51" fmla="*/ 8 h 24"/>
                <a:gd name="T52" fmla="*/ 35 w 57"/>
                <a:gd name="T53" fmla="*/ 6 h 24"/>
                <a:gd name="T54" fmla="*/ 33 w 57"/>
                <a:gd name="T55" fmla="*/ 4 h 24"/>
                <a:gd name="T56" fmla="*/ 39 w 57"/>
                <a:gd name="T57" fmla="*/ 2 h 24"/>
                <a:gd name="T58" fmla="*/ 26 w 57"/>
                <a:gd name="T59" fmla="*/ 10 h 24"/>
                <a:gd name="T60" fmla="*/ 18 w 57"/>
                <a:gd name="T61" fmla="*/ 14 h 24"/>
                <a:gd name="T62" fmla="*/ 14 w 57"/>
                <a:gd name="T63" fmla="*/ 18 h 24"/>
                <a:gd name="T64" fmla="*/ 8 w 57"/>
                <a:gd name="T65" fmla="*/ 20 h 24"/>
                <a:gd name="T66" fmla="*/ 8 w 57"/>
                <a:gd name="T67" fmla="*/ 16 h 24"/>
                <a:gd name="T68" fmla="*/ 8 w 57"/>
                <a:gd name="T69" fmla="*/ 16 h 24"/>
                <a:gd name="T70" fmla="*/ 14 w 57"/>
                <a:gd name="T71" fmla="*/ 14 h 24"/>
                <a:gd name="T72" fmla="*/ 14 w 57"/>
                <a:gd name="T73" fmla="*/ 10 h 24"/>
                <a:gd name="T74" fmla="*/ 16 w 57"/>
                <a:gd name="T75" fmla="*/ 12 h 24"/>
                <a:gd name="T76" fmla="*/ 16 w 57"/>
                <a:gd name="T77" fmla="*/ 10 h 24"/>
                <a:gd name="T78" fmla="*/ 10 w 57"/>
                <a:gd name="T79" fmla="*/ 10 h 24"/>
                <a:gd name="T80" fmla="*/ 12 w 57"/>
                <a:gd name="T81" fmla="*/ 10 h 24"/>
                <a:gd name="T82" fmla="*/ 14 w 57"/>
                <a:gd name="T83" fmla="*/ 8 h 24"/>
                <a:gd name="T84" fmla="*/ 14 w 57"/>
                <a:gd name="T85" fmla="*/ 6 h 24"/>
                <a:gd name="T86" fmla="*/ 10 w 57"/>
                <a:gd name="T87" fmla="*/ 4 h 24"/>
                <a:gd name="T88" fmla="*/ 14 w 57"/>
                <a:gd name="T89" fmla="*/ 4 h 24"/>
                <a:gd name="T90" fmla="*/ 18 w 57"/>
                <a:gd name="T91" fmla="*/ 4 h 24"/>
                <a:gd name="T92" fmla="*/ 22 w 57"/>
                <a:gd name="T93" fmla="*/ 2 h 24"/>
                <a:gd name="T94" fmla="*/ 24 w 57"/>
                <a:gd name="T95" fmla="*/ 4 h 24"/>
                <a:gd name="T96" fmla="*/ 29 w 57"/>
                <a:gd name="T97" fmla="*/ 2 h 24"/>
                <a:gd name="T98" fmla="*/ 2 w 57"/>
                <a:gd name="T99" fmla="*/ 14 h 24"/>
                <a:gd name="T100" fmla="*/ 6 w 57"/>
                <a:gd name="T101" fmla="*/ 12 h 24"/>
                <a:gd name="T102" fmla="*/ 4 w 57"/>
                <a:gd name="T103" fmla="*/ 16 h 24"/>
                <a:gd name="T104" fmla="*/ 0 w 57"/>
                <a:gd name="T105" fmla="*/ 12 h 24"/>
                <a:gd name="T106" fmla="*/ 4 w 57"/>
                <a:gd name="T107" fmla="*/ 12 h 24"/>
                <a:gd name="T108" fmla="*/ 2 w 57"/>
                <a:gd name="T109" fmla="*/ 14 h 24"/>
                <a:gd name="T110" fmla="*/ 16 w 57"/>
                <a:gd name="T111" fmla="*/ 2 h 24"/>
                <a:gd name="T112" fmla="*/ 14 w 57"/>
                <a:gd name="T113" fmla="*/ 0 h 24"/>
                <a:gd name="T114" fmla="*/ 18 w 57"/>
                <a:gd name="T115" fmla="*/ 2 h 24"/>
                <a:gd name="T116" fmla="*/ 24 w 57"/>
                <a:gd name="T117" fmla="*/ 0 h 24"/>
                <a:gd name="T118" fmla="*/ 26 w 57"/>
                <a:gd name="T119" fmla="*/ 0 h 24"/>
                <a:gd name="T120" fmla="*/ 27 w 57"/>
                <a:gd name="T121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7" h="24">
                  <a:moveTo>
                    <a:pt x="39" y="2"/>
                  </a:moveTo>
                  <a:lnTo>
                    <a:pt x="41" y="2"/>
                  </a:lnTo>
                  <a:lnTo>
                    <a:pt x="41" y="2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5" y="2"/>
                  </a:lnTo>
                  <a:lnTo>
                    <a:pt x="47" y="2"/>
                  </a:lnTo>
                  <a:lnTo>
                    <a:pt x="47" y="4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3" y="6"/>
                  </a:lnTo>
                  <a:lnTo>
                    <a:pt x="45" y="6"/>
                  </a:lnTo>
                  <a:lnTo>
                    <a:pt x="45" y="6"/>
                  </a:lnTo>
                  <a:lnTo>
                    <a:pt x="47" y="6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49" y="6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4"/>
                  </a:lnTo>
                  <a:lnTo>
                    <a:pt x="47" y="2"/>
                  </a:lnTo>
                  <a:lnTo>
                    <a:pt x="49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5" y="6"/>
                  </a:lnTo>
                  <a:lnTo>
                    <a:pt x="55" y="6"/>
                  </a:lnTo>
                  <a:lnTo>
                    <a:pt x="55" y="6"/>
                  </a:lnTo>
                  <a:lnTo>
                    <a:pt x="53" y="6"/>
                  </a:lnTo>
                  <a:lnTo>
                    <a:pt x="53" y="6"/>
                  </a:lnTo>
                  <a:lnTo>
                    <a:pt x="53" y="6"/>
                  </a:lnTo>
                  <a:lnTo>
                    <a:pt x="53" y="6"/>
                  </a:lnTo>
                  <a:lnTo>
                    <a:pt x="53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49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8"/>
                  </a:lnTo>
                  <a:lnTo>
                    <a:pt x="53" y="6"/>
                  </a:lnTo>
                  <a:lnTo>
                    <a:pt x="53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7" y="10"/>
                  </a:lnTo>
                  <a:lnTo>
                    <a:pt x="55" y="10"/>
                  </a:lnTo>
                  <a:lnTo>
                    <a:pt x="53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49" y="10"/>
                  </a:lnTo>
                  <a:lnTo>
                    <a:pt x="47" y="10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7" y="12"/>
                  </a:lnTo>
                  <a:lnTo>
                    <a:pt x="45" y="12"/>
                  </a:lnTo>
                  <a:lnTo>
                    <a:pt x="47" y="12"/>
                  </a:lnTo>
                  <a:lnTo>
                    <a:pt x="47" y="12"/>
                  </a:lnTo>
                  <a:lnTo>
                    <a:pt x="47" y="12"/>
                  </a:lnTo>
                  <a:lnTo>
                    <a:pt x="49" y="12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1" y="14"/>
                  </a:lnTo>
                  <a:lnTo>
                    <a:pt x="39" y="14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37" y="14"/>
                  </a:lnTo>
                  <a:lnTo>
                    <a:pt x="39" y="14"/>
                  </a:lnTo>
                  <a:lnTo>
                    <a:pt x="39" y="14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1" y="18"/>
                  </a:lnTo>
                  <a:lnTo>
                    <a:pt x="41" y="18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9" y="18"/>
                  </a:lnTo>
                  <a:lnTo>
                    <a:pt x="37" y="18"/>
                  </a:lnTo>
                  <a:lnTo>
                    <a:pt x="37" y="18"/>
                  </a:lnTo>
                  <a:lnTo>
                    <a:pt x="35" y="18"/>
                  </a:lnTo>
                  <a:lnTo>
                    <a:pt x="35" y="16"/>
                  </a:lnTo>
                  <a:lnTo>
                    <a:pt x="33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3" y="16"/>
                  </a:lnTo>
                  <a:lnTo>
                    <a:pt x="33" y="18"/>
                  </a:lnTo>
                  <a:lnTo>
                    <a:pt x="35" y="20"/>
                  </a:lnTo>
                  <a:lnTo>
                    <a:pt x="35" y="20"/>
                  </a:lnTo>
                  <a:lnTo>
                    <a:pt x="35" y="22"/>
                  </a:lnTo>
                  <a:lnTo>
                    <a:pt x="33" y="20"/>
                  </a:lnTo>
                  <a:lnTo>
                    <a:pt x="31" y="20"/>
                  </a:lnTo>
                  <a:lnTo>
                    <a:pt x="31" y="20"/>
                  </a:lnTo>
                  <a:lnTo>
                    <a:pt x="29" y="18"/>
                  </a:lnTo>
                  <a:lnTo>
                    <a:pt x="27" y="20"/>
                  </a:lnTo>
                  <a:lnTo>
                    <a:pt x="29" y="20"/>
                  </a:lnTo>
                  <a:lnTo>
                    <a:pt x="29" y="22"/>
                  </a:lnTo>
                  <a:lnTo>
                    <a:pt x="29" y="22"/>
                  </a:lnTo>
                  <a:lnTo>
                    <a:pt x="29" y="24"/>
                  </a:lnTo>
                  <a:lnTo>
                    <a:pt x="29" y="24"/>
                  </a:lnTo>
                  <a:lnTo>
                    <a:pt x="29" y="24"/>
                  </a:lnTo>
                  <a:lnTo>
                    <a:pt x="26" y="20"/>
                  </a:lnTo>
                  <a:lnTo>
                    <a:pt x="24" y="18"/>
                  </a:lnTo>
                  <a:lnTo>
                    <a:pt x="26" y="14"/>
                  </a:lnTo>
                  <a:lnTo>
                    <a:pt x="27" y="14"/>
                  </a:lnTo>
                  <a:lnTo>
                    <a:pt x="31" y="10"/>
                  </a:lnTo>
                  <a:lnTo>
                    <a:pt x="31" y="10"/>
                  </a:lnTo>
                  <a:lnTo>
                    <a:pt x="33" y="10"/>
                  </a:lnTo>
                  <a:lnTo>
                    <a:pt x="35" y="10"/>
                  </a:lnTo>
                  <a:lnTo>
                    <a:pt x="35" y="10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5" y="4"/>
                  </a:lnTo>
                  <a:lnTo>
                    <a:pt x="35" y="4"/>
                  </a:lnTo>
                  <a:lnTo>
                    <a:pt x="33" y="4"/>
                  </a:lnTo>
                  <a:lnTo>
                    <a:pt x="35" y="2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7" y="0"/>
                  </a:lnTo>
                  <a:lnTo>
                    <a:pt x="39" y="2"/>
                  </a:lnTo>
                  <a:close/>
                  <a:moveTo>
                    <a:pt x="31" y="2"/>
                  </a:moveTo>
                  <a:lnTo>
                    <a:pt x="29" y="8"/>
                  </a:lnTo>
                  <a:lnTo>
                    <a:pt x="29" y="8"/>
                  </a:lnTo>
                  <a:lnTo>
                    <a:pt x="27" y="8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2" y="1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8" y="22"/>
                  </a:lnTo>
                  <a:lnTo>
                    <a:pt x="8" y="20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2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9" y="2"/>
                  </a:lnTo>
                  <a:lnTo>
                    <a:pt x="31" y="2"/>
                  </a:lnTo>
                  <a:close/>
                  <a:moveTo>
                    <a:pt x="2" y="14"/>
                  </a:moveTo>
                  <a:lnTo>
                    <a:pt x="2" y="1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" y="14"/>
                  </a:lnTo>
                  <a:close/>
                  <a:moveTo>
                    <a:pt x="18" y="2"/>
                  </a:move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18" y="2"/>
                  </a:lnTo>
                  <a:close/>
                  <a:moveTo>
                    <a:pt x="27" y="2"/>
                  </a:moveTo>
                  <a:lnTo>
                    <a:pt x="27" y="2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8" name="Gibraltar (gbr)"/>
            <p:cNvSpPr>
              <a:spLocks/>
            </p:cNvSpPr>
            <p:nvPr/>
          </p:nvSpPr>
          <p:spPr bwMode="auto">
            <a:xfrm>
              <a:off x="4802203" y="3563949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2 h 2"/>
                <a:gd name="T3" fmla="*/ 0 h 2"/>
                <a:gd name="T4" fmla="*/ 0 h 2"/>
                <a:gd name="T5" fmla="*/ 0 h 2"/>
                <a:gd name="T6" fmla="*/ 0 h 2"/>
                <a:gd name="T7" fmla="*/ 0 h 2"/>
                <a:gd name="T8" fmla="*/ 0 h 2"/>
                <a:gd name="T9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8" name="Isle of Man (gbr)"/>
            <p:cNvSpPr>
              <a:spLocks/>
            </p:cNvSpPr>
            <p:nvPr/>
          </p:nvSpPr>
          <p:spPr bwMode="auto">
            <a:xfrm>
              <a:off x="4816491" y="2984509"/>
              <a:ext cx="12700" cy="12700"/>
            </a:xfrm>
            <a:custGeom>
              <a:avLst/>
              <a:gdLst>
                <a:gd name="T0" fmla="*/ 4 w 8"/>
                <a:gd name="T1" fmla="*/ 6 h 8"/>
                <a:gd name="T2" fmla="*/ 2 w 8"/>
                <a:gd name="T3" fmla="*/ 8 h 8"/>
                <a:gd name="T4" fmla="*/ 2 w 8"/>
                <a:gd name="T5" fmla="*/ 8 h 8"/>
                <a:gd name="T6" fmla="*/ 0 w 8"/>
                <a:gd name="T7" fmla="*/ 8 h 8"/>
                <a:gd name="T8" fmla="*/ 0 w 8"/>
                <a:gd name="T9" fmla="*/ 8 h 8"/>
                <a:gd name="T10" fmla="*/ 0 w 8"/>
                <a:gd name="T11" fmla="*/ 8 h 8"/>
                <a:gd name="T12" fmla="*/ 0 w 8"/>
                <a:gd name="T13" fmla="*/ 8 h 8"/>
                <a:gd name="T14" fmla="*/ 0 w 8"/>
                <a:gd name="T15" fmla="*/ 4 h 8"/>
                <a:gd name="T16" fmla="*/ 2 w 8"/>
                <a:gd name="T17" fmla="*/ 4 h 8"/>
                <a:gd name="T18" fmla="*/ 2 w 8"/>
                <a:gd name="T19" fmla="*/ 4 h 8"/>
                <a:gd name="T20" fmla="*/ 2 w 8"/>
                <a:gd name="T21" fmla="*/ 4 h 8"/>
                <a:gd name="T22" fmla="*/ 2 w 8"/>
                <a:gd name="T23" fmla="*/ 2 h 8"/>
                <a:gd name="T24" fmla="*/ 2 w 8"/>
                <a:gd name="T25" fmla="*/ 2 h 8"/>
                <a:gd name="T26" fmla="*/ 4 w 8"/>
                <a:gd name="T27" fmla="*/ 2 h 8"/>
                <a:gd name="T28" fmla="*/ 4 w 8"/>
                <a:gd name="T29" fmla="*/ 2 h 8"/>
                <a:gd name="T30" fmla="*/ 4 w 8"/>
                <a:gd name="T31" fmla="*/ 2 h 8"/>
                <a:gd name="T32" fmla="*/ 4 w 8"/>
                <a:gd name="T33" fmla="*/ 2 h 8"/>
                <a:gd name="T34" fmla="*/ 4 w 8"/>
                <a:gd name="T35" fmla="*/ 0 h 8"/>
                <a:gd name="T36" fmla="*/ 4 w 8"/>
                <a:gd name="T37" fmla="*/ 0 h 8"/>
                <a:gd name="T38" fmla="*/ 6 w 8"/>
                <a:gd name="T39" fmla="*/ 0 h 8"/>
                <a:gd name="T40" fmla="*/ 6 w 8"/>
                <a:gd name="T41" fmla="*/ 0 h 8"/>
                <a:gd name="T42" fmla="*/ 6 w 8"/>
                <a:gd name="T43" fmla="*/ 0 h 8"/>
                <a:gd name="T44" fmla="*/ 8 w 8"/>
                <a:gd name="T45" fmla="*/ 2 h 8"/>
                <a:gd name="T46" fmla="*/ 8 w 8"/>
                <a:gd name="T47" fmla="*/ 2 h 8"/>
                <a:gd name="T48" fmla="*/ 6 w 8"/>
                <a:gd name="T49" fmla="*/ 4 h 8"/>
                <a:gd name="T50" fmla="*/ 6 w 8"/>
                <a:gd name="T51" fmla="*/ 4 h 8"/>
                <a:gd name="T52" fmla="*/ 4 w 8"/>
                <a:gd name="T53" fmla="*/ 6 h 8"/>
                <a:gd name="T54" fmla="*/ 4 w 8"/>
                <a:gd name="T55" fmla="*/ 6 h 8"/>
                <a:gd name="T56" fmla="*/ 4 w 8"/>
                <a:gd name="T57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8">
                  <a:moveTo>
                    <a:pt x="4" y="6"/>
                  </a:moveTo>
                  <a:lnTo>
                    <a:pt x="2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6" name="Montserrat (gbr)"/>
            <p:cNvSpPr>
              <a:spLocks/>
            </p:cNvSpPr>
            <p:nvPr/>
          </p:nvSpPr>
          <p:spPr bwMode="auto">
            <a:xfrm>
              <a:off x="3349636" y="4097351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2 h 2"/>
                <a:gd name="T4" fmla="*/ 2 w 2"/>
                <a:gd name="T5" fmla="*/ 2 h 2"/>
                <a:gd name="T6" fmla="*/ 2 w 2"/>
                <a:gd name="T7" fmla="*/ 2 h 2"/>
                <a:gd name="T8" fmla="*/ 0 w 2"/>
                <a:gd name="T9" fmla="*/ 0 h 2"/>
                <a:gd name="T10" fmla="*/ 0 w 2"/>
                <a:gd name="T11" fmla="*/ 0 h 2"/>
                <a:gd name="T12" fmla="*/ 0 w 2"/>
                <a:gd name="T13" fmla="*/ 0 h 2"/>
                <a:gd name="T14" fmla="*/ 2 w 2"/>
                <a:gd name="T15" fmla="*/ 0 h 2"/>
                <a:gd name="T16" fmla="*/ 2 w 2"/>
                <a:gd name="T17" fmla="*/ 0 h 2"/>
                <a:gd name="T18" fmla="*/ 2 w 2"/>
                <a:gd name="T19" fmla="*/ 0 h 2"/>
                <a:gd name="T20" fmla="*/ 2 w 2"/>
                <a:gd name="T21" fmla="*/ 2 h 2"/>
                <a:gd name="T22" fmla="*/ 2 w 2"/>
                <a:gd name="T23" fmla="*/ 2 h 2"/>
                <a:gd name="T24" fmla="*/ 2 w 2"/>
                <a:gd name="T2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7" name="Pitcairn Islands (gbr)"/>
            <p:cNvSpPr>
              <a:spLocks noEditPoints="1"/>
            </p:cNvSpPr>
            <p:nvPr/>
          </p:nvSpPr>
          <p:spPr bwMode="auto">
            <a:xfrm>
              <a:off x="1619256" y="5160979"/>
              <a:ext cx="46038" cy="22225"/>
            </a:xfrm>
            <a:custGeom>
              <a:avLst/>
              <a:gdLst>
                <a:gd name="T0" fmla="*/ 29 w 29"/>
                <a:gd name="T1" fmla="*/ 2 h 14"/>
                <a:gd name="T2" fmla="*/ 29 w 29"/>
                <a:gd name="T3" fmla="*/ 2 h 14"/>
                <a:gd name="T4" fmla="*/ 29 w 29"/>
                <a:gd name="T5" fmla="*/ 2 h 14"/>
                <a:gd name="T6" fmla="*/ 27 w 29"/>
                <a:gd name="T7" fmla="*/ 2 h 14"/>
                <a:gd name="T8" fmla="*/ 27 w 29"/>
                <a:gd name="T9" fmla="*/ 2 h 14"/>
                <a:gd name="T10" fmla="*/ 27 w 29"/>
                <a:gd name="T11" fmla="*/ 2 h 14"/>
                <a:gd name="T12" fmla="*/ 27 w 29"/>
                <a:gd name="T13" fmla="*/ 0 h 14"/>
                <a:gd name="T14" fmla="*/ 27 w 29"/>
                <a:gd name="T15" fmla="*/ 0 h 14"/>
                <a:gd name="T16" fmla="*/ 27 w 29"/>
                <a:gd name="T17" fmla="*/ 0 h 14"/>
                <a:gd name="T18" fmla="*/ 27 w 29"/>
                <a:gd name="T19" fmla="*/ 0 h 14"/>
                <a:gd name="T20" fmla="*/ 29 w 29"/>
                <a:gd name="T21" fmla="*/ 0 h 14"/>
                <a:gd name="T22" fmla="*/ 29 w 29"/>
                <a:gd name="T23" fmla="*/ 0 h 14"/>
                <a:gd name="T24" fmla="*/ 29 w 29"/>
                <a:gd name="T25" fmla="*/ 2 h 14"/>
                <a:gd name="T26" fmla="*/ 29 w 29"/>
                <a:gd name="T27" fmla="*/ 2 h 14"/>
                <a:gd name="T28" fmla="*/ 29 w 29"/>
                <a:gd name="T29" fmla="*/ 2 h 14"/>
                <a:gd name="T30" fmla="*/ 29 w 29"/>
                <a:gd name="T31" fmla="*/ 2 h 14"/>
                <a:gd name="T32" fmla="*/ 0 w 29"/>
                <a:gd name="T33" fmla="*/ 14 h 14"/>
                <a:gd name="T34" fmla="*/ 0 w 29"/>
                <a:gd name="T35" fmla="*/ 14 h 14"/>
                <a:gd name="T36" fmla="*/ 0 w 29"/>
                <a:gd name="T37" fmla="*/ 14 h 14"/>
                <a:gd name="T38" fmla="*/ 0 w 29"/>
                <a:gd name="T39" fmla="*/ 14 h 14"/>
                <a:gd name="T40" fmla="*/ 0 w 29"/>
                <a:gd name="T41" fmla="*/ 14 h 14"/>
                <a:gd name="T42" fmla="*/ 0 w 29"/>
                <a:gd name="T43" fmla="*/ 14 h 14"/>
                <a:gd name="T44" fmla="*/ 0 w 29"/>
                <a:gd name="T45" fmla="*/ 14 h 14"/>
                <a:gd name="T46" fmla="*/ 0 w 29"/>
                <a:gd name="T4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14">
                  <a:moveTo>
                    <a:pt x="29" y="2"/>
                  </a:moveTo>
                  <a:lnTo>
                    <a:pt x="29" y="2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close/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3" name="Turks and Caicos Islands (gbr)"/>
            <p:cNvSpPr>
              <a:spLocks noEditPoints="1"/>
            </p:cNvSpPr>
            <p:nvPr/>
          </p:nvSpPr>
          <p:spPr bwMode="auto">
            <a:xfrm>
              <a:off x="3098810" y="3959238"/>
              <a:ext cx="25400" cy="15875"/>
            </a:xfrm>
            <a:custGeom>
              <a:avLst/>
              <a:gdLst>
                <a:gd name="T0" fmla="*/ 6 w 16"/>
                <a:gd name="T1" fmla="*/ 4 h 10"/>
                <a:gd name="T2" fmla="*/ 8 w 16"/>
                <a:gd name="T3" fmla="*/ 4 h 10"/>
                <a:gd name="T4" fmla="*/ 8 w 16"/>
                <a:gd name="T5" fmla="*/ 4 h 10"/>
                <a:gd name="T6" fmla="*/ 8 w 16"/>
                <a:gd name="T7" fmla="*/ 4 h 10"/>
                <a:gd name="T8" fmla="*/ 6 w 16"/>
                <a:gd name="T9" fmla="*/ 4 h 10"/>
                <a:gd name="T10" fmla="*/ 6 w 16"/>
                <a:gd name="T11" fmla="*/ 4 h 10"/>
                <a:gd name="T12" fmla="*/ 6 w 16"/>
                <a:gd name="T13" fmla="*/ 4 h 10"/>
                <a:gd name="T14" fmla="*/ 6 w 16"/>
                <a:gd name="T15" fmla="*/ 4 h 10"/>
                <a:gd name="T16" fmla="*/ 6 w 16"/>
                <a:gd name="T17" fmla="*/ 4 h 10"/>
                <a:gd name="T18" fmla="*/ 6 w 16"/>
                <a:gd name="T19" fmla="*/ 4 h 10"/>
                <a:gd name="T20" fmla="*/ 6 w 16"/>
                <a:gd name="T21" fmla="*/ 4 h 10"/>
                <a:gd name="T22" fmla="*/ 4 w 16"/>
                <a:gd name="T23" fmla="*/ 4 h 10"/>
                <a:gd name="T24" fmla="*/ 4 w 16"/>
                <a:gd name="T25" fmla="*/ 4 h 10"/>
                <a:gd name="T26" fmla="*/ 4 w 16"/>
                <a:gd name="T27" fmla="*/ 4 h 10"/>
                <a:gd name="T28" fmla="*/ 4 w 16"/>
                <a:gd name="T29" fmla="*/ 4 h 10"/>
                <a:gd name="T30" fmla="*/ 4 w 16"/>
                <a:gd name="T31" fmla="*/ 2 h 10"/>
                <a:gd name="T32" fmla="*/ 4 w 16"/>
                <a:gd name="T33" fmla="*/ 2 h 10"/>
                <a:gd name="T34" fmla="*/ 6 w 16"/>
                <a:gd name="T35" fmla="*/ 2 h 10"/>
                <a:gd name="T36" fmla="*/ 6 w 16"/>
                <a:gd name="T37" fmla="*/ 2 h 10"/>
                <a:gd name="T38" fmla="*/ 6 w 16"/>
                <a:gd name="T39" fmla="*/ 2 h 10"/>
                <a:gd name="T40" fmla="*/ 6 w 16"/>
                <a:gd name="T41" fmla="*/ 4 h 10"/>
                <a:gd name="T42" fmla="*/ 4 w 16"/>
                <a:gd name="T43" fmla="*/ 2 h 10"/>
                <a:gd name="T44" fmla="*/ 4 w 16"/>
                <a:gd name="T45" fmla="*/ 4 h 10"/>
                <a:gd name="T46" fmla="*/ 4 w 16"/>
                <a:gd name="T47" fmla="*/ 4 h 10"/>
                <a:gd name="T48" fmla="*/ 2 w 16"/>
                <a:gd name="T49" fmla="*/ 4 h 10"/>
                <a:gd name="T50" fmla="*/ 0 w 16"/>
                <a:gd name="T51" fmla="*/ 2 h 10"/>
                <a:gd name="T52" fmla="*/ 0 w 16"/>
                <a:gd name="T53" fmla="*/ 0 h 10"/>
                <a:gd name="T54" fmla="*/ 0 w 16"/>
                <a:gd name="T55" fmla="*/ 0 h 10"/>
                <a:gd name="T56" fmla="*/ 2 w 16"/>
                <a:gd name="T57" fmla="*/ 0 h 10"/>
                <a:gd name="T58" fmla="*/ 2 w 16"/>
                <a:gd name="T59" fmla="*/ 0 h 10"/>
                <a:gd name="T60" fmla="*/ 2 w 16"/>
                <a:gd name="T61" fmla="*/ 0 h 10"/>
                <a:gd name="T62" fmla="*/ 2 w 16"/>
                <a:gd name="T63" fmla="*/ 0 h 10"/>
                <a:gd name="T64" fmla="*/ 2 w 16"/>
                <a:gd name="T65" fmla="*/ 2 h 10"/>
                <a:gd name="T66" fmla="*/ 4 w 16"/>
                <a:gd name="T67" fmla="*/ 2 h 10"/>
                <a:gd name="T68" fmla="*/ 16 w 16"/>
                <a:gd name="T69" fmla="*/ 10 h 10"/>
                <a:gd name="T70" fmla="*/ 16 w 16"/>
                <a:gd name="T71" fmla="*/ 10 h 10"/>
                <a:gd name="T72" fmla="*/ 16 w 16"/>
                <a:gd name="T73" fmla="*/ 10 h 10"/>
                <a:gd name="T74" fmla="*/ 16 w 16"/>
                <a:gd name="T75" fmla="*/ 8 h 10"/>
                <a:gd name="T76" fmla="*/ 16 w 16"/>
                <a:gd name="T7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" h="10">
                  <a:moveTo>
                    <a:pt x="6" y="4"/>
                  </a:move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4"/>
                  </a:lnTo>
                  <a:close/>
                  <a:moveTo>
                    <a:pt x="4" y="2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4" y="2"/>
                  </a:lnTo>
                  <a:close/>
                  <a:moveTo>
                    <a:pt x="16" y="10"/>
                  </a:moveTo>
                  <a:lnTo>
                    <a:pt x="16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6" name="British Virgin Islands (gbr)"/>
            <p:cNvSpPr>
              <a:spLocks noEditPoints="1"/>
            </p:cNvSpPr>
            <p:nvPr/>
          </p:nvSpPr>
          <p:spPr bwMode="auto">
            <a:xfrm>
              <a:off x="3287723" y="4051313"/>
              <a:ext cx="9525" cy="3175"/>
            </a:xfrm>
            <a:custGeom>
              <a:avLst/>
              <a:gdLst>
                <a:gd name="T0" fmla="*/ 0 w 6"/>
                <a:gd name="T1" fmla="*/ 2 h 2"/>
                <a:gd name="T2" fmla="*/ 0 w 6"/>
                <a:gd name="T3" fmla="*/ 2 h 2"/>
                <a:gd name="T4" fmla="*/ 0 w 6"/>
                <a:gd name="T5" fmla="*/ 2 h 2"/>
                <a:gd name="T6" fmla="*/ 0 w 6"/>
                <a:gd name="T7" fmla="*/ 2 h 2"/>
                <a:gd name="T8" fmla="*/ 0 w 6"/>
                <a:gd name="T9" fmla="*/ 2 h 2"/>
                <a:gd name="T10" fmla="*/ 2 w 6"/>
                <a:gd name="T11" fmla="*/ 2 h 2"/>
                <a:gd name="T12" fmla="*/ 2 w 6"/>
                <a:gd name="T13" fmla="*/ 2 h 2"/>
                <a:gd name="T14" fmla="*/ 2 w 6"/>
                <a:gd name="T15" fmla="*/ 2 h 2"/>
                <a:gd name="T16" fmla="*/ 2 w 6"/>
                <a:gd name="T17" fmla="*/ 2 h 2"/>
                <a:gd name="T18" fmla="*/ 2 w 6"/>
                <a:gd name="T19" fmla="*/ 2 h 2"/>
                <a:gd name="T20" fmla="*/ 2 w 6"/>
                <a:gd name="T21" fmla="*/ 2 h 2"/>
                <a:gd name="T22" fmla="*/ 2 w 6"/>
                <a:gd name="T23" fmla="*/ 2 h 2"/>
                <a:gd name="T24" fmla="*/ 0 w 6"/>
                <a:gd name="T25" fmla="*/ 2 h 2"/>
                <a:gd name="T26" fmla="*/ 4 w 6"/>
                <a:gd name="T27" fmla="*/ 2 h 2"/>
                <a:gd name="T28" fmla="*/ 4 w 6"/>
                <a:gd name="T29" fmla="*/ 2 h 2"/>
                <a:gd name="T30" fmla="*/ 4 w 6"/>
                <a:gd name="T31" fmla="*/ 2 h 2"/>
                <a:gd name="T32" fmla="*/ 4 w 6"/>
                <a:gd name="T33" fmla="*/ 2 h 2"/>
                <a:gd name="T34" fmla="*/ 4 w 6"/>
                <a:gd name="T35" fmla="*/ 0 h 2"/>
                <a:gd name="T36" fmla="*/ 6 w 6"/>
                <a:gd name="T37" fmla="*/ 0 h 2"/>
                <a:gd name="T38" fmla="*/ 6 w 6"/>
                <a:gd name="T39" fmla="*/ 0 h 2"/>
                <a:gd name="T40" fmla="*/ 4 w 6"/>
                <a:gd name="T4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close/>
                  <a:moveTo>
                    <a:pt x="4" y="2"/>
                  </a:move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5" name="gbr"/>
            <p:cNvSpPr>
              <a:spLocks noEditPoints="1"/>
            </p:cNvSpPr>
            <p:nvPr/>
          </p:nvSpPr>
          <p:spPr bwMode="auto">
            <a:xfrm>
              <a:off x="4730765" y="2747971"/>
              <a:ext cx="252413" cy="387351"/>
            </a:xfrm>
            <a:custGeom>
              <a:avLst/>
              <a:gdLst>
                <a:gd name="T0" fmla="*/ 64 w 159"/>
                <a:gd name="T1" fmla="*/ 71 h 244"/>
                <a:gd name="T2" fmla="*/ 72 w 159"/>
                <a:gd name="T3" fmla="*/ 75 h 244"/>
                <a:gd name="T4" fmla="*/ 101 w 159"/>
                <a:gd name="T5" fmla="*/ 77 h 244"/>
                <a:gd name="T6" fmla="*/ 78 w 159"/>
                <a:gd name="T7" fmla="*/ 106 h 244"/>
                <a:gd name="T8" fmla="*/ 70 w 159"/>
                <a:gd name="T9" fmla="*/ 112 h 244"/>
                <a:gd name="T10" fmla="*/ 105 w 159"/>
                <a:gd name="T11" fmla="*/ 128 h 244"/>
                <a:gd name="T12" fmla="*/ 128 w 159"/>
                <a:gd name="T13" fmla="*/ 155 h 244"/>
                <a:gd name="T14" fmla="*/ 120 w 159"/>
                <a:gd name="T15" fmla="*/ 165 h 244"/>
                <a:gd name="T16" fmla="*/ 134 w 159"/>
                <a:gd name="T17" fmla="*/ 180 h 244"/>
                <a:gd name="T18" fmla="*/ 157 w 159"/>
                <a:gd name="T19" fmla="*/ 184 h 244"/>
                <a:gd name="T20" fmla="*/ 150 w 159"/>
                <a:gd name="T21" fmla="*/ 206 h 244"/>
                <a:gd name="T22" fmla="*/ 148 w 159"/>
                <a:gd name="T23" fmla="*/ 215 h 244"/>
                <a:gd name="T24" fmla="*/ 132 w 159"/>
                <a:gd name="T25" fmla="*/ 229 h 244"/>
                <a:gd name="T26" fmla="*/ 95 w 159"/>
                <a:gd name="T27" fmla="*/ 231 h 244"/>
                <a:gd name="T28" fmla="*/ 72 w 159"/>
                <a:gd name="T29" fmla="*/ 239 h 244"/>
                <a:gd name="T30" fmla="*/ 47 w 159"/>
                <a:gd name="T31" fmla="*/ 244 h 244"/>
                <a:gd name="T32" fmla="*/ 58 w 159"/>
                <a:gd name="T33" fmla="*/ 227 h 244"/>
                <a:gd name="T34" fmla="*/ 76 w 159"/>
                <a:gd name="T35" fmla="*/ 219 h 244"/>
                <a:gd name="T36" fmla="*/ 84 w 159"/>
                <a:gd name="T37" fmla="*/ 211 h 244"/>
                <a:gd name="T38" fmla="*/ 62 w 159"/>
                <a:gd name="T39" fmla="*/ 209 h 244"/>
                <a:gd name="T40" fmla="*/ 56 w 159"/>
                <a:gd name="T41" fmla="*/ 200 h 244"/>
                <a:gd name="T42" fmla="*/ 58 w 159"/>
                <a:gd name="T43" fmla="*/ 182 h 244"/>
                <a:gd name="T44" fmla="*/ 82 w 159"/>
                <a:gd name="T45" fmla="*/ 174 h 244"/>
                <a:gd name="T46" fmla="*/ 82 w 159"/>
                <a:gd name="T47" fmla="*/ 163 h 244"/>
                <a:gd name="T48" fmla="*/ 76 w 159"/>
                <a:gd name="T49" fmla="*/ 138 h 244"/>
                <a:gd name="T50" fmla="*/ 60 w 159"/>
                <a:gd name="T51" fmla="*/ 141 h 244"/>
                <a:gd name="T52" fmla="*/ 50 w 159"/>
                <a:gd name="T53" fmla="*/ 132 h 244"/>
                <a:gd name="T54" fmla="*/ 52 w 159"/>
                <a:gd name="T55" fmla="*/ 112 h 244"/>
                <a:gd name="T56" fmla="*/ 52 w 159"/>
                <a:gd name="T57" fmla="*/ 106 h 244"/>
                <a:gd name="T58" fmla="*/ 39 w 159"/>
                <a:gd name="T59" fmla="*/ 128 h 244"/>
                <a:gd name="T60" fmla="*/ 41 w 159"/>
                <a:gd name="T61" fmla="*/ 106 h 244"/>
                <a:gd name="T62" fmla="*/ 49 w 159"/>
                <a:gd name="T63" fmla="*/ 95 h 244"/>
                <a:gd name="T64" fmla="*/ 31 w 159"/>
                <a:gd name="T65" fmla="*/ 99 h 244"/>
                <a:gd name="T66" fmla="*/ 41 w 159"/>
                <a:gd name="T67" fmla="*/ 87 h 244"/>
                <a:gd name="T68" fmla="*/ 39 w 159"/>
                <a:gd name="T69" fmla="*/ 77 h 244"/>
                <a:gd name="T70" fmla="*/ 47 w 159"/>
                <a:gd name="T71" fmla="*/ 70 h 244"/>
                <a:gd name="T72" fmla="*/ 56 w 159"/>
                <a:gd name="T73" fmla="*/ 54 h 244"/>
                <a:gd name="T74" fmla="*/ 78 w 159"/>
                <a:gd name="T75" fmla="*/ 52 h 244"/>
                <a:gd name="T76" fmla="*/ 43 w 159"/>
                <a:gd name="T77" fmla="*/ 143 h 244"/>
                <a:gd name="T78" fmla="*/ 31 w 159"/>
                <a:gd name="T79" fmla="*/ 157 h 244"/>
                <a:gd name="T80" fmla="*/ 4 w 159"/>
                <a:gd name="T81" fmla="*/ 151 h 244"/>
                <a:gd name="T82" fmla="*/ 17 w 159"/>
                <a:gd name="T83" fmla="*/ 134 h 244"/>
                <a:gd name="T84" fmla="*/ 27 w 159"/>
                <a:gd name="T85" fmla="*/ 66 h 244"/>
                <a:gd name="T86" fmla="*/ 21 w 159"/>
                <a:gd name="T87" fmla="*/ 70 h 244"/>
                <a:gd name="T88" fmla="*/ 31 w 159"/>
                <a:gd name="T89" fmla="*/ 56 h 244"/>
                <a:gd name="T90" fmla="*/ 29 w 159"/>
                <a:gd name="T91" fmla="*/ 87 h 244"/>
                <a:gd name="T92" fmla="*/ 31 w 159"/>
                <a:gd name="T93" fmla="*/ 77 h 244"/>
                <a:gd name="T94" fmla="*/ 103 w 159"/>
                <a:gd name="T95" fmla="*/ 13 h 244"/>
                <a:gd name="T96" fmla="*/ 41 w 159"/>
                <a:gd name="T97" fmla="*/ 103 h 244"/>
                <a:gd name="T98" fmla="*/ 31 w 159"/>
                <a:gd name="T99" fmla="*/ 99 h 244"/>
                <a:gd name="T100" fmla="*/ 62 w 159"/>
                <a:gd name="T101" fmla="*/ 171 h 244"/>
                <a:gd name="T102" fmla="*/ 31 w 159"/>
                <a:gd name="T103" fmla="*/ 114 h 244"/>
                <a:gd name="T104" fmla="*/ 45 w 159"/>
                <a:gd name="T105" fmla="*/ 126 h 244"/>
                <a:gd name="T106" fmla="*/ 35 w 159"/>
                <a:gd name="T107" fmla="*/ 118 h 244"/>
                <a:gd name="T108" fmla="*/ 12 w 159"/>
                <a:gd name="T109" fmla="*/ 77 h 244"/>
                <a:gd name="T110" fmla="*/ 113 w 159"/>
                <a:gd name="T111" fmla="*/ 9 h 244"/>
                <a:gd name="T112" fmla="*/ 117 w 159"/>
                <a:gd name="T113" fmla="*/ 2 h 244"/>
                <a:gd name="T114" fmla="*/ 31 w 159"/>
                <a:gd name="T115" fmla="*/ 89 h 244"/>
                <a:gd name="T116" fmla="*/ 87 w 159"/>
                <a:gd name="T117" fmla="*/ 38 h 244"/>
                <a:gd name="T118" fmla="*/ 27 w 159"/>
                <a:gd name="T119" fmla="*/ 99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9" h="244">
                  <a:moveTo>
                    <a:pt x="82" y="52"/>
                  </a:moveTo>
                  <a:lnTo>
                    <a:pt x="82" y="56"/>
                  </a:lnTo>
                  <a:lnTo>
                    <a:pt x="82" y="58"/>
                  </a:lnTo>
                  <a:lnTo>
                    <a:pt x="80" y="60"/>
                  </a:lnTo>
                  <a:lnTo>
                    <a:pt x="78" y="62"/>
                  </a:lnTo>
                  <a:lnTo>
                    <a:pt x="76" y="62"/>
                  </a:lnTo>
                  <a:lnTo>
                    <a:pt x="76" y="64"/>
                  </a:lnTo>
                  <a:lnTo>
                    <a:pt x="74" y="64"/>
                  </a:lnTo>
                  <a:lnTo>
                    <a:pt x="72" y="66"/>
                  </a:lnTo>
                  <a:lnTo>
                    <a:pt x="70" y="68"/>
                  </a:lnTo>
                  <a:lnTo>
                    <a:pt x="66" y="68"/>
                  </a:lnTo>
                  <a:lnTo>
                    <a:pt x="66" y="70"/>
                  </a:lnTo>
                  <a:lnTo>
                    <a:pt x="64" y="71"/>
                  </a:lnTo>
                  <a:lnTo>
                    <a:pt x="62" y="70"/>
                  </a:lnTo>
                  <a:lnTo>
                    <a:pt x="60" y="70"/>
                  </a:lnTo>
                  <a:lnTo>
                    <a:pt x="60" y="71"/>
                  </a:lnTo>
                  <a:lnTo>
                    <a:pt x="62" y="71"/>
                  </a:lnTo>
                  <a:lnTo>
                    <a:pt x="64" y="71"/>
                  </a:lnTo>
                  <a:lnTo>
                    <a:pt x="66" y="71"/>
                  </a:lnTo>
                  <a:lnTo>
                    <a:pt x="68" y="71"/>
                  </a:lnTo>
                  <a:lnTo>
                    <a:pt x="70" y="71"/>
                  </a:lnTo>
                  <a:lnTo>
                    <a:pt x="68" y="73"/>
                  </a:lnTo>
                  <a:lnTo>
                    <a:pt x="68" y="75"/>
                  </a:lnTo>
                  <a:lnTo>
                    <a:pt x="66" y="75"/>
                  </a:lnTo>
                  <a:lnTo>
                    <a:pt x="66" y="73"/>
                  </a:lnTo>
                  <a:lnTo>
                    <a:pt x="62" y="75"/>
                  </a:lnTo>
                  <a:lnTo>
                    <a:pt x="60" y="77"/>
                  </a:lnTo>
                  <a:lnTo>
                    <a:pt x="62" y="75"/>
                  </a:lnTo>
                  <a:lnTo>
                    <a:pt x="64" y="75"/>
                  </a:lnTo>
                  <a:lnTo>
                    <a:pt x="66" y="75"/>
                  </a:lnTo>
                  <a:lnTo>
                    <a:pt x="64" y="77"/>
                  </a:lnTo>
                  <a:lnTo>
                    <a:pt x="62" y="79"/>
                  </a:lnTo>
                  <a:lnTo>
                    <a:pt x="64" y="79"/>
                  </a:lnTo>
                  <a:lnTo>
                    <a:pt x="66" y="77"/>
                  </a:lnTo>
                  <a:lnTo>
                    <a:pt x="70" y="75"/>
                  </a:lnTo>
                  <a:lnTo>
                    <a:pt x="72" y="75"/>
                  </a:lnTo>
                  <a:lnTo>
                    <a:pt x="74" y="75"/>
                  </a:lnTo>
                  <a:lnTo>
                    <a:pt x="74" y="73"/>
                  </a:lnTo>
                  <a:lnTo>
                    <a:pt x="76" y="73"/>
                  </a:lnTo>
                  <a:lnTo>
                    <a:pt x="78" y="73"/>
                  </a:lnTo>
                  <a:lnTo>
                    <a:pt x="80" y="75"/>
                  </a:lnTo>
                  <a:lnTo>
                    <a:pt x="82" y="75"/>
                  </a:lnTo>
                  <a:lnTo>
                    <a:pt x="84" y="75"/>
                  </a:lnTo>
                  <a:lnTo>
                    <a:pt x="84" y="73"/>
                  </a:lnTo>
                  <a:lnTo>
                    <a:pt x="85" y="73"/>
                  </a:lnTo>
                  <a:lnTo>
                    <a:pt x="89" y="75"/>
                  </a:lnTo>
                  <a:lnTo>
                    <a:pt x="91" y="75"/>
                  </a:lnTo>
                  <a:lnTo>
                    <a:pt x="93" y="75"/>
                  </a:lnTo>
                  <a:lnTo>
                    <a:pt x="95" y="75"/>
                  </a:lnTo>
                  <a:lnTo>
                    <a:pt x="97" y="75"/>
                  </a:lnTo>
                  <a:lnTo>
                    <a:pt x="97" y="73"/>
                  </a:lnTo>
                  <a:lnTo>
                    <a:pt x="99" y="75"/>
                  </a:lnTo>
                  <a:lnTo>
                    <a:pt x="101" y="75"/>
                  </a:lnTo>
                  <a:lnTo>
                    <a:pt x="101" y="77"/>
                  </a:lnTo>
                  <a:lnTo>
                    <a:pt x="103" y="79"/>
                  </a:lnTo>
                  <a:lnTo>
                    <a:pt x="101" y="81"/>
                  </a:lnTo>
                  <a:lnTo>
                    <a:pt x="99" y="83"/>
                  </a:lnTo>
                  <a:lnTo>
                    <a:pt x="97" y="85"/>
                  </a:lnTo>
                  <a:lnTo>
                    <a:pt x="97" y="87"/>
                  </a:lnTo>
                  <a:lnTo>
                    <a:pt x="97" y="89"/>
                  </a:lnTo>
                  <a:lnTo>
                    <a:pt x="95" y="91"/>
                  </a:lnTo>
                  <a:lnTo>
                    <a:pt x="95" y="93"/>
                  </a:lnTo>
                  <a:lnTo>
                    <a:pt x="93" y="95"/>
                  </a:lnTo>
                  <a:lnTo>
                    <a:pt x="93" y="97"/>
                  </a:lnTo>
                  <a:lnTo>
                    <a:pt x="91" y="97"/>
                  </a:lnTo>
                  <a:lnTo>
                    <a:pt x="91" y="99"/>
                  </a:lnTo>
                  <a:lnTo>
                    <a:pt x="89" y="101"/>
                  </a:lnTo>
                  <a:lnTo>
                    <a:pt x="87" y="103"/>
                  </a:lnTo>
                  <a:lnTo>
                    <a:pt x="84" y="103"/>
                  </a:lnTo>
                  <a:lnTo>
                    <a:pt x="82" y="103"/>
                  </a:lnTo>
                  <a:lnTo>
                    <a:pt x="78" y="105"/>
                  </a:lnTo>
                  <a:lnTo>
                    <a:pt x="78" y="106"/>
                  </a:lnTo>
                  <a:lnTo>
                    <a:pt x="80" y="105"/>
                  </a:lnTo>
                  <a:lnTo>
                    <a:pt x="84" y="105"/>
                  </a:lnTo>
                  <a:lnTo>
                    <a:pt x="84" y="103"/>
                  </a:lnTo>
                  <a:lnTo>
                    <a:pt x="85" y="103"/>
                  </a:lnTo>
                  <a:lnTo>
                    <a:pt x="85" y="105"/>
                  </a:lnTo>
                  <a:lnTo>
                    <a:pt x="85" y="106"/>
                  </a:lnTo>
                  <a:lnTo>
                    <a:pt x="87" y="106"/>
                  </a:lnTo>
                  <a:lnTo>
                    <a:pt x="89" y="106"/>
                  </a:lnTo>
                  <a:lnTo>
                    <a:pt x="87" y="108"/>
                  </a:lnTo>
                  <a:lnTo>
                    <a:pt x="85" y="108"/>
                  </a:lnTo>
                  <a:lnTo>
                    <a:pt x="84" y="108"/>
                  </a:lnTo>
                  <a:lnTo>
                    <a:pt x="80" y="110"/>
                  </a:lnTo>
                  <a:lnTo>
                    <a:pt x="80" y="112"/>
                  </a:lnTo>
                  <a:lnTo>
                    <a:pt x="78" y="112"/>
                  </a:lnTo>
                  <a:lnTo>
                    <a:pt x="76" y="112"/>
                  </a:lnTo>
                  <a:lnTo>
                    <a:pt x="74" y="112"/>
                  </a:lnTo>
                  <a:lnTo>
                    <a:pt x="72" y="112"/>
                  </a:lnTo>
                  <a:lnTo>
                    <a:pt x="70" y="112"/>
                  </a:lnTo>
                  <a:lnTo>
                    <a:pt x="72" y="112"/>
                  </a:lnTo>
                  <a:lnTo>
                    <a:pt x="76" y="114"/>
                  </a:lnTo>
                  <a:lnTo>
                    <a:pt x="78" y="114"/>
                  </a:lnTo>
                  <a:lnTo>
                    <a:pt x="82" y="114"/>
                  </a:lnTo>
                  <a:lnTo>
                    <a:pt x="84" y="114"/>
                  </a:lnTo>
                  <a:lnTo>
                    <a:pt x="85" y="112"/>
                  </a:lnTo>
                  <a:lnTo>
                    <a:pt x="87" y="112"/>
                  </a:lnTo>
                  <a:lnTo>
                    <a:pt x="89" y="112"/>
                  </a:lnTo>
                  <a:lnTo>
                    <a:pt x="91" y="114"/>
                  </a:lnTo>
                  <a:lnTo>
                    <a:pt x="93" y="114"/>
                  </a:lnTo>
                  <a:lnTo>
                    <a:pt x="95" y="116"/>
                  </a:lnTo>
                  <a:lnTo>
                    <a:pt x="97" y="116"/>
                  </a:lnTo>
                  <a:lnTo>
                    <a:pt x="99" y="118"/>
                  </a:lnTo>
                  <a:lnTo>
                    <a:pt x="101" y="122"/>
                  </a:lnTo>
                  <a:lnTo>
                    <a:pt x="103" y="122"/>
                  </a:lnTo>
                  <a:lnTo>
                    <a:pt x="105" y="122"/>
                  </a:lnTo>
                  <a:lnTo>
                    <a:pt x="105" y="126"/>
                  </a:lnTo>
                  <a:lnTo>
                    <a:pt x="105" y="128"/>
                  </a:lnTo>
                  <a:lnTo>
                    <a:pt x="105" y="130"/>
                  </a:lnTo>
                  <a:lnTo>
                    <a:pt x="107" y="132"/>
                  </a:lnTo>
                  <a:lnTo>
                    <a:pt x="107" y="134"/>
                  </a:lnTo>
                  <a:lnTo>
                    <a:pt x="109" y="136"/>
                  </a:lnTo>
                  <a:lnTo>
                    <a:pt x="109" y="138"/>
                  </a:lnTo>
                  <a:lnTo>
                    <a:pt x="109" y="139"/>
                  </a:lnTo>
                  <a:lnTo>
                    <a:pt x="111" y="141"/>
                  </a:lnTo>
                  <a:lnTo>
                    <a:pt x="113" y="143"/>
                  </a:lnTo>
                  <a:lnTo>
                    <a:pt x="115" y="145"/>
                  </a:lnTo>
                  <a:lnTo>
                    <a:pt x="117" y="145"/>
                  </a:lnTo>
                  <a:lnTo>
                    <a:pt x="122" y="147"/>
                  </a:lnTo>
                  <a:lnTo>
                    <a:pt x="124" y="149"/>
                  </a:lnTo>
                  <a:lnTo>
                    <a:pt x="124" y="151"/>
                  </a:lnTo>
                  <a:lnTo>
                    <a:pt x="124" y="153"/>
                  </a:lnTo>
                  <a:lnTo>
                    <a:pt x="126" y="155"/>
                  </a:lnTo>
                  <a:lnTo>
                    <a:pt x="128" y="155"/>
                  </a:lnTo>
                  <a:lnTo>
                    <a:pt x="130" y="155"/>
                  </a:lnTo>
                  <a:lnTo>
                    <a:pt x="128" y="155"/>
                  </a:lnTo>
                  <a:lnTo>
                    <a:pt x="128" y="157"/>
                  </a:lnTo>
                  <a:lnTo>
                    <a:pt x="128" y="159"/>
                  </a:lnTo>
                  <a:lnTo>
                    <a:pt x="128" y="161"/>
                  </a:lnTo>
                  <a:lnTo>
                    <a:pt x="130" y="161"/>
                  </a:lnTo>
                  <a:lnTo>
                    <a:pt x="130" y="163"/>
                  </a:lnTo>
                  <a:lnTo>
                    <a:pt x="132" y="165"/>
                  </a:lnTo>
                  <a:lnTo>
                    <a:pt x="132" y="167"/>
                  </a:lnTo>
                  <a:lnTo>
                    <a:pt x="134" y="167"/>
                  </a:lnTo>
                  <a:lnTo>
                    <a:pt x="132" y="167"/>
                  </a:lnTo>
                  <a:lnTo>
                    <a:pt x="134" y="167"/>
                  </a:lnTo>
                  <a:lnTo>
                    <a:pt x="132" y="167"/>
                  </a:lnTo>
                  <a:lnTo>
                    <a:pt x="130" y="167"/>
                  </a:lnTo>
                  <a:lnTo>
                    <a:pt x="128" y="167"/>
                  </a:lnTo>
                  <a:lnTo>
                    <a:pt x="128" y="165"/>
                  </a:lnTo>
                  <a:lnTo>
                    <a:pt x="126" y="165"/>
                  </a:lnTo>
                  <a:lnTo>
                    <a:pt x="124" y="165"/>
                  </a:lnTo>
                  <a:lnTo>
                    <a:pt x="122" y="165"/>
                  </a:lnTo>
                  <a:lnTo>
                    <a:pt x="120" y="165"/>
                  </a:lnTo>
                  <a:lnTo>
                    <a:pt x="118" y="165"/>
                  </a:lnTo>
                  <a:lnTo>
                    <a:pt x="120" y="165"/>
                  </a:lnTo>
                  <a:lnTo>
                    <a:pt x="122" y="165"/>
                  </a:lnTo>
                  <a:lnTo>
                    <a:pt x="124" y="165"/>
                  </a:lnTo>
                  <a:lnTo>
                    <a:pt x="126" y="165"/>
                  </a:lnTo>
                  <a:lnTo>
                    <a:pt x="128" y="165"/>
                  </a:lnTo>
                  <a:lnTo>
                    <a:pt x="128" y="167"/>
                  </a:lnTo>
                  <a:lnTo>
                    <a:pt x="130" y="167"/>
                  </a:lnTo>
                  <a:lnTo>
                    <a:pt x="132" y="169"/>
                  </a:lnTo>
                  <a:lnTo>
                    <a:pt x="132" y="171"/>
                  </a:lnTo>
                  <a:lnTo>
                    <a:pt x="134" y="169"/>
                  </a:lnTo>
                  <a:lnTo>
                    <a:pt x="134" y="171"/>
                  </a:lnTo>
                  <a:lnTo>
                    <a:pt x="134" y="172"/>
                  </a:lnTo>
                  <a:lnTo>
                    <a:pt x="136" y="172"/>
                  </a:lnTo>
                  <a:lnTo>
                    <a:pt x="136" y="174"/>
                  </a:lnTo>
                  <a:lnTo>
                    <a:pt x="136" y="176"/>
                  </a:lnTo>
                  <a:lnTo>
                    <a:pt x="136" y="178"/>
                  </a:lnTo>
                  <a:lnTo>
                    <a:pt x="134" y="180"/>
                  </a:lnTo>
                  <a:lnTo>
                    <a:pt x="132" y="182"/>
                  </a:lnTo>
                  <a:lnTo>
                    <a:pt x="130" y="182"/>
                  </a:lnTo>
                  <a:lnTo>
                    <a:pt x="132" y="182"/>
                  </a:lnTo>
                  <a:lnTo>
                    <a:pt x="134" y="182"/>
                  </a:lnTo>
                  <a:lnTo>
                    <a:pt x="134" y="184"/>
                  </a:lnTo>
                  <a:lnTo>
                    <a:pt x="136" y="184"/>
                  </a:lnTo>
                  <a:lnTo>
                    <a:pt x="138" y="184"/>
                  </a:lnTo>
                  <a:lnTo>
                    <a:pt x="138" y="182"/>
                  </a:lnTo>
                  <a:lnTo>
                    <a:pt x="140" y="180"/>
                  </a:lnTo>
                  <a:lnTo>
                    <a:pt x="142" y="180"/>
                  </a:lnTo>
                  <a:lnTo>
                    <a:pt x="146" y="180"/>
                  </a:lnTo>
                  <a:lnTo>
                    <a:pt x="148" y="180"/>
                  </a:lnTo>
                  <a:lnTo>
                    <a:pt x="150" y="182"/>
                  </a:lnTo>
                  <a:lnTo>
                    <a:pt x="152" y="182"/>
                  </a:lnTo>
                  <a:lnTo>
                    <a:pt x="153" y="182"/>
                  </a:lnTo>
                  <a:lnTo>
                    <a:pt x="155" y="182"/>
                  </a:lnTo>
                  <a:lnTo>
                    <a:pt x="155" y="184"/>
                  </a:lnTo>
                  <a:lnTo>
                    <a:pt x="157" y="184"/>
                  </a:lnTo>
                  <a:lnTo>
                    <a:pt x="157" y="186"/>
                  </a:lnTo>
                  <a:lnTo>
                    <a:pt x="159" y="186"/>
                  </a:lnTo>
                  <a:lnTo>
                    <a:pt x="159" y="188"/>
                  </a:lnTo>
                  <a:lnTo>
                    <a:pt x="159" y="190"/>
                  </a:lnTo>
                  <a:lnTo>
                    <a:pt x="159" y="192"/>
                  </a:lnTo>
                  <a:lnTo>
                    <a:pt x="159" y="194"/>
                  </a:lnTo>
                  <a:lnTo>
                    <a:pt x="157" y="194"/>
                  </a:lnTo>
                  <a:lnTo>
                    <a:pt x="157" y="198"/>
                  </a:lnTo>
                  <a:lnTo>
                    <a:pt x="157" y="200"/>
                  </a:lnTo>
                  <a:lnTo>
                    <a:pt x="155" y="200"/>
                  </a:lnTo>
                  <a:lnTo>
                    <a:pt x="153" y="202"/>
                  </a:lnTo>
                  <a:lnTo>
                    <a:pt x="152" y="204"/>
                  </a:lnTo>
                  <a:lnTo>
                    <a:pt x="152" y="202"/>
                  </a:lnTo>
                  <a:lnTo>
                    <a:pt x="150" y="202"/>
                  </a:lnTo>
                  <a:lnTo>
                    <a:pt x="150" y="204"/>
                  </a:lnTo>
                  <a:lnTo>
                    <a:pt x="152" y="204"/>
                  </a:lnTo>
                  <a:lnTo>
                    <a:pt x="152" y="206"/>
                  </a:lnTo>
                  <a:lnTo>
                    <a:pt x="150" y="206"/>
                  </a:lnTo>
                  <a:lnTo>
                    <a:pt x="148" y="207"/>
                  </a:lnTo>
                  <a:lnTo>
                    <a:pt x="148" y="206"/>
                  </a:lnTo>
                  <a:lnTo>
                    <a:pt x="146" y="206"/>
                  </a:lnTo>
                  <a:lnTo>
                    <a:pt x="142" y="207"/>
                  </a:lnTo>
                  <a:lnTo>
                    <a:pt x="144" y="207"/>
                  </a:lnTo>
                  <a:lnTo>
                    <a:pt x="146" y="207"/>
                  </a:lnTo>
                  <a:lnTo>
                    <a:pt x="146" y="209"/>
                  </a:lnTo>
                  <a:lnTo>
                    <a:pt x="146" y="211"/>
                  </a:lnTo>
                  <a:lnTo>
                    <a:pt x="144" y="211"/>
                  </a:lnTo>
                  <a:lnTo>
                    <a:pt x="142" y="211"/>
                  </a:lnTo>
                  <a:lnTo>
                    <a:pt x="138" y="211"/>
                  </a:lnTo>
                  <a:lnTo>
                    <a:pt x="138" y="213"/>
                  </a:lnTo>
                  <a:lnTo>
                    <a:pt x="140" y="213"/>
                  </a:lnTo>
                  <a:lnTo>
                    <a:pt x="142" y="213"/>
                  </a:lnTo>
                  <a:lnTo>
                    <a:pt x="140" y="215"/>
                  </a:lnTo>
                  <a:lnTo>
                    <a:pt x="142" y="215"/>
                  </a:lnTo>
                  <a:lnTo>
                    <a:pt x="146" y="215"/>
                  </a:lnTo>
                  <a:lnTo>
                    <a:pt x="148" y="215"/>
                  </a:lnTo>
                  <a:lnTo>
                    <a:pt x="150" y="215"/>
                  </a:lnTo>
                  <a:lnTo>
                    <a:pt x="153" y="215"/>
                  </a:lnTo>
                  <a:lnTo>
                    <a:pt x="153" y="219"/>
                  </a:lnTo>
                  <a:lnTo>
                    <a:pt x="153" y="221"/>
                  </a:lnTo>
                  <a:lnTo>
                    <a:pt x="152" y="221"/>
                  </a:lnTo>
                  <a:lnTo>
                    <a:pt x="150" y="221"/>
                  </a:lnTo>
                  <a:lnTo>
                    <a:pt x="148" y="221"/>
                  </a:lnTo>
                  <a:lnTo>
                    <a:pt x="148" y="223"/>
                  </a:lnTo>
                  <a:lnTo>
                    <a:pt x="146" y="223"/>
                  </a:lnTo>
                  <a:lnTo>
                    <a:pt x="146" y="225"/>
                  </a:lnTo>
                  <a:lnTo>
                    <a:pt x="144" y="225"/>
                  </a:lnTo>
                  <a:lnTo>
                    <a:pt x="142" y="225"/>
                  </a:lnTo>
                  <a:lnTo>
                    <a:pt x="140" y="227"/>
                  </a:lnTo>
                  <a:lnTo>
                    <a:pt x="138" y="227"/>
                  </a:lnTo>
                  <a:lnTo>
                    <a:pt x="136" y="227"/>
                  </a:lnTo>
                  <a:lnTo>
                    <a:pt x="136" y="229"/>
                  </a:lnTo>
                  <a:lnTo>
                    <a:pt x="134" y="229"/>
                  </a:lnTo>
                  <a:lnTo>
                    <a:pt x="132" y="229"/>
                  </a:lnTo>
                  <a:lnTo>
                    <a:pt x="132" y="227"/>
                  </a:lnTo>
                  <a:lnTo>
                    <a:pt x="130" y="227"/>
                  </a:lnTo>
                  <a:lnTo>
                    <a:pt x="128" y="227"/>
                  </a:lnTo>
                  <a:lnTo>
                    <a:pt x="126" y="227"/>
                  </a:lnTo>
                  <a:lnTo>
                    <a:pt x="122" y="227"/>
                  </a:lnTo>
                  <a:lnTo>
                    <a:pt x="120" y="227"/>
                  </a:lnTo>
                  <a:lnTo>
                    <a:pt x="118" y="229"/>
                  </a:lnTo>
                  <a:lnTo>
                    <a:pt x="117" y="227"/>
                  </a:lnTo>
                  <a:lnTo>
                    <a:pt x="113" y="227"/>
                  </a:lnTo>
                  <a:lnTo>
                    <a:pt x="109" y="227"/>
                  </a:lnTo>
                  <a:lnTo>
                    <a:pt x="105" y="229"/>
                  </a:lnTo>
                  <a:lnTo>
                    <a:pt x="103" y="229"/>
                  </a:lnTo>
                  <a:lnTo>
                    <a:pt x="101" y="229"/>
                  </a:lnTo>
                  <a:lnTo>
                    <a:pt x="99" y="229"/>
                  </a:lnTo>
                  <a:lnTo>
                    <a:pt x="97" y="229"/>
                  </a:lnTo>
                  <a:lnTo>
                    <a:pt x="99" y="231"/>
                  </a:lnTo>
                  <a:lnTo>
                    <a:pt x="97" y="231"/>
                  </a:lnTo>
                  <a:lnTo>
                    <a:pt x="95" y="231"/>
                  </a:lnTo>
                  <a:lnTo>
                    <a:pt x="93" y="231"/>
                  </a:lnTo>
                  <a:lnTo>
                    <a:pt x="91" y="231"/>
                  </a:lnTo>
                  <a:lnTo>
                    <a:pt x="91" y="233"/>
                  </a:lnTo>
                  <a:lnTo>
                    <a:pt x="91" y="231"/>
                  </a:lnTo>
                  <a:lnTo>
                    <a:pt x="89" y="231"/>
                  </a:lnTo>
                  <a:lnTo>
                    <a:pt x="87" y="231"/>
                  </a:lnTo>
                  <a:lnTo>
                    <a:pt x="87" y="229"/>
                  </a:lnTo>
                  <a:lnTo>
                    <a:pt x="85" y="229"/>
                  </a:lnTo>
                  <a:lnTo>
                    <a:pt x="84" y="229"/>
                  </a:lnTo>
                  <a:lnTo>
                    <a:pt x="82" y="229"/>
                  </a:lnTo>
                  <a:lnTo>
                    <a:pt x="80" y="229"/>
                  </a:lnTo>
                  <a:lnTo>
                    <a:pt x="80" y="231"/>
                  </a:lnTo>
                  <a:lnTo>
                    <a:pt x="78" y="231"/>
                  </a:lnTo>
                  <a:lnTo>
                    <a:pt x="76" y="231"/>
                  </a:lnTo>
                  <a:lnTo>
                    <a:pt x="76" y="233"/>
                  </a:lnTo>
                  <a:lnTo>
                    <a:pt x="74" y="233"/>
                  </a:lnTo>
                  <a:lnTo>
                    <a:pt x="74" y="235"/>
                  </a:lnTo>
                  <a:lnTo>
                    <a:pt x="72" y="239"/>
                  </a:lnTo>
                  <a:lnTo>
                    <a:pt x="72" y="240"/>
                  </a:lnTo>
                  <a:lnTo>
                    <a:pt x="70" y="240"/>
                  </a:lnTo>
                  <a:lnTo>
                    <a:pt x="70" y="239"/>
                  </a:lnTo>
                  <a:lnTo>
                    <a:pt x="68" y="239"/>
                  </a:lnTo>
                  <a:lnTo>
                    <a:pt x="68" y="237"/>
                  </a:lnTo>
                  <a:lnTo>
                    <a:pt x="66" y="237"/>
                  </a:lnTo>
                  <a:lnTo>
                    <a:pt x="66" y="239"/>
                  </a:lnTo>
                  <a:lnTo>
                    <a:pt x="64" y="237"/>
                  </a:lnTo>
                  <a:lnTo>
                    <a:pt x="60" y="237"/>
                  </a:lnTo>
                  <a:lnTo>
                    <a:pt x="58" y="237"/>
                  </a:lnTo>
                  <a:lnTo>
                    <a:pt x="56" y="237"/>
                  </a:lnTo>
                  <a:lnTo>
                    <a:pt x="54" y="237"/>
                  </a:lnTo>
                  <a:lnTo>
                    <a:pt x="52" y="239"/>
                  </a:lnTo>
                  <a:lnTo>
                    <a:pt x="50" y="240"/>
                  </a:lnTo>
                  <a:lnTo>
                    <a:pt x="49" y="242"/>
                  </a:lnTo>
                  <a:lnTo>
                    <a:pt x="50" y="242"/>
                  </a:lnTo>
                  <a:lnTo>
                    <a:pt x="49" y="244"/>
                  </a:lnTo>
                  <a:lnTo>
                    <a:pt x="47" y="244"/>
                  </a:lnTo>
                  <a:lnTo>
                    <a:pt x="47" y="242"/>
                  </a:lnTo>
                  <a:lnTo>
                    <a:pt x="45" y="242"/>
                  </a:lnTo>
                  <a:lnTo>
                    <a:pt x="43" y="240"/>
                  </a:lnTo>
                  <a:lnTo>
                    <a:pt x="43" y="242"/>
                  </a:lnTo>
                  <a:lnTo>
                    <a:pt x="41" y="242"/>
                  </a:lnTo>
                  <a:lnTo>
                    <a:pt x="39" y="242"/>
                  </a:lnTo>
                  <a:lnTo>
                    <a:pt x="39" y="240"/>
                  </a:lnTo>
                  <a:lnTo>
                    <a:pt x="43" y="240"/>
                  </a:lnTo>
                  <a:lnTo>
                    <a:pt x="43" y="239"/>
                  </a:lnTo>
                  <a:lnTo>
                    <a:pt x="43" y="240"/>
                  </a:lnTo>
                  <a:lnTo>
                    <a:pt x="47" y="239"/>
                  </a:lnTo>
                  <a:lnTo>
                    <a:pt x="49" y="237"/>
                  </a:lnTo>
                  <a:lnTo>
                    <a:pt x="50" y="235"/>
                  </a:lnTo>
                  <a:lnTo>
                    <a:pt x="50" y="233"/>
                  </a:lnTo>
                  <a:lnTo>
                    <a:pt x="52" y="233"/>
                  </a:lnTo>
                  <a:lnTo>
                    <a:pt x="54" y="231"/>
                  </a:lnTo>
                  <a:lnTo>
                    <a:pt x="56" y="229"/>
                  </a:lnTo>
                  <a:lnTo>
                    <a:pt x="58" y="227"/>
                  </a:lnTo>
                  <a:lnTo>
                    <a:pt x="58" y="225"/>
                  </a:lnTo>
                  <a:lnTo>
                    <a:pt x="58" y="223"/>
                  </a:lnTo>
                  <a:lnTo>
                    <a:pt x="60" y="223"/>
                  </a:lnTo>
                  <a:lnTo>
                    <a:pt x="62" y="223"/>
                  </a:lnTo>
                  <a:lnTo>
                    <a:pt x="62" y="221"/>
                  </a:lnTo>
                  <a:lnTo>
                    <a:pt x="64" y="221"/>
                  </a:lnTo>
                  <a:lnTo>
                    <a:pt x="62" y="221"/>
                  </a:lnTo>
                  <a:lnTo>
                    <a:pt x="62" y="219"/>
                  </a:lnTo>
                  <a:lnTo>
                    <a:pt x="64" y="219"/>
                  </a:lnTo>
                  <a:lnTo>
                    <a:pt x="66" y="219"/>
                  </a:lnTo>
                  <a:lnTo>
                    <a:pt x="68" y="219"/>
                  </a:lnTo>
                  <a:lnTo>
                    <a:pt x="70" y="217"/>
                  </a:lnTo>
                  <a:lnTo>
                    <a:pt x="72" y="217"/>
                  </a:lnTo>
                  <a:lnTo>
                    <a:pt x="72" y="219"/>
                  </a:lnTo>
                  <a:lnTo>
                    <a:pt x="74" y="219"/>
                  </a:lnTo>
                  <a:lnTo>
                    <a:pt x="74" y="217"/>
                  </a:lnTo>
                  <a:lnTo>
                    <a:pt x="74" y="219"/>
                  </a:lnTo>
                  <a:lnTo>
                    <a:pt x="76" y="219"/>
                  </a:lnTo>
                  <a:lnTo>
                    <a:pt x="78" y="219"/>
                  </a:lnTo>
                  <a:lnTo>
                    <a:pt x="82" y="219"/>
                  </a:lnTo>
                  <a:lnTo>
                    <a:pt x="82" y="217"/>
                  </a:lnTo>
                  <a:lnTo>
                    <a:pt x="84" y="217"/>
                  </a:lnTo>
                  <a:lnTo>
                    <a:pt x="84" y="215"/>
                  </a:lnTo>
                  <a:lnTo>
                    <a:pt x="85" y="213"/>
                  </a:lnTo>
                  <a:lnTo>
                    <a:pt x="87" y="211"/>
                  </a:lnTo>
                  <a:lnTo>
                    <a:pt x="89" y="211"/>
                  </a:lnTo>
                  <a:lnTo>
                    <a:pt x="89" y="209"/>
                  </a:lnTo>
                  <a:lnTo>
                    <a:pt x="91" y="207"/>
                  </a:lnTo>
                  <a:lnTo>
                    <a:pt x="93" y="207"/>
                  </a:lnTo>
                  <a:lnTo>
                    <a:pt x="93" y="206"/>
                  </a:lnTo>
                  <a:lnTo>
                    <a:pt x="91" y="207"/>
                  </a:lnTo>
                  <a:lnTo>
                    <a:pt x="89" y="209"/>
                  </a:lnTo>
                  <a:lnTo>
                    <a:pt x="87" y="209"/>
                  </a:lnTo>
                  <a:lnTo>
                    <a:pt x="87" y="211"/>
                  </a:lnTo>
                  <a:lnTo>
                    <a:pt x="85" y="211"/>
                  </a:lnTo>
                  <a:lnTo>
                    <a:pt x="84" y="211"/>
                  </a:lnTo>
                  <a:lnTo>
                    <a:pt x="82" y="211"/>
                  </a:lnTo>
                  <a:lnTo>
                    <a:pt x="82" y="213"/>
                  </a:lnTo>
                  <a:lnTo>
                    <a:pt x="80" y="213"/>
                  </a:lnTo>
                  <a:lnTo>
                    <a:pt x="80" y="215"/>
                  </a:lnTo>
                  <a:lnTo>
                    <a:pt x="78" y="215"/>
                  </a:lnTo>
                  <a:lnTo>
                    <a:pt x="76" y="215"/>
                  </a:lnTo>
                  <a:lnTo>
                    <a:pt x="74" y="215"/>
                  </a:lnTo>
                  <a:lnTo>
                    <a:pt x="72" y="213"/>
                  </a:lnTo>
                  <a:lnTo>
                    <a:pt x="70" y="211"/>
                  </a:lnTo>
                  <a:lnTo>
                    <a:pt x="70" y="209"/>
                  </a:lnTo>
                  <a:lnTo>
                    <a:pt x="68" y="209"/>
                  </a:lnTo>
                  <a:lnTo>
                    <a:pt x="64" y="211"/>
                  </a:lnTo>
                  <a:lnTo>
                    <a:pt x="62" y="211"/>
                  </a:lnTo>
                  <a:lnTo>
                    <a:pt x="62" y="209"/>
                  </a:lnTo>
                  <a:lnTo>
                    <a:pt x="64" y="209"/>
                  </a:lnTo>
                  <a:lnTo>
                    <a:pt x="66" y="209"/>
                  </a:lnTo>
                  <a:lnTo>
                    <a:pt x="64" y="209"/>
                  </a:lnTo>
                  <a:lnTo>
                    <a:pt x="62" y="209"/>
                  </a:lnTo>
                  <a:lnTo>
                    <a:pt x="60" y="207"/>
                  </a:lnTo>
                  <a:lnTo>
                    <a:pt x="58" y="207"/>
                  </a:lnTo>
                  <a:lnTo>
                    <a:pt x="56" y="207"/>
                  </a:lnTo>
                  <a:lnTo>
                    <a:pt x="56" y="209"/>
                  </a:lnTo>
                  <a:lnTo>
                    <a:pt x="54" y="209"/>
                  </a:lnTo>
                  <a:lnTo>
                    <a:pt x="52" y="209"/>
                  </a:lnTo>
                  <a:lnTo>
                    <a:pt x="50" y="209"/>
                  </a:lnTo>
                  <a:lnTo>
                    <a:pt x="52" y="207"/>
                  </a:lnTo>
                  <a:lnTo>
                    <a:pt x="50" y="207"/>
                  </a:lnTo>
                  <a:lnTo>
                    <a:pt x="47" y="207"/>
                  </a:lnTo>
                  <a:lnTo>
                    <a:pt x="49" y="207"/>
                  </a:lnTo>
                  <a:lnTo>
                    <a:pt x="49" y="206"/>
                  </a:lnTo>
                  <a:lnTo>
                    <a:pt x="49" y="204"/>
                  </a:lnTo>
                  <a:lnTo>
                    <a:pt x="47" y="204"/>
                  </a:lnTo>
                  <a:lnTo>
                    <a:pt x="49" y="202"/>
                  </a:lnTo>
                  <a:lnTo>
                    <a:pt x="52" y="202"/>
                  </a:lnTo>
                  <a:lnTo>
                    <a:pt x="54" y="200"/>
                  </a:lnTo>
                  <a:lnTo>
                    <a:pt x="56" y="200"/>
                  </a:lnTo>
                  <a:lnTo>
                    <a:pt x="56" y="198"/>
                  </a:lnTo>
                  <a:lnTo>
                    <a:pt x="56" y="200"/>
                  </a:lnTo>
                  <a:lnTo>
                    <a:pt x="58" y="200"/>
                  </a:lnTo>
                  <a:lnTo>
                    <a:pt x="58" y="198"/>
                  </a:lnTo>
                  <a:lnTo>
                    <a:pt x="62" y="198"/>
                  </a:lnTo>
                  <a:lnTo>
                    <a:pt x="62" y="196"/>
                  </a:lnTo>
                  <a:lnTo>
                    <a:pt x="64" y="196"/>
                  </a:lnTo>
                  <a:lnTo>
                    <a:pt x="64" y="194"/>
                  </a:lnTo>
                  <a:lnTo>
                    <a:pt x="66" y="194"/>
                  </a:lnTo>
                  <a:lnTo>
                    <a:pt x="66" y="192"/>
                  </a:lnTo>
                  <a:lnTo>
                    <a:pt x="66" y="190"/>
                  </a:lnTo>
                  <a:lnTo>
                    <a:pt x="64" y="188"/>
                  </a:lnTo>
                  <a:lnTo>
                    <a:pt x="66" y="186"/>
                  </a:lnTo>
                  <a:lnTo>
                    <a:pt x="64" y="184"/>
                  </a:lnTo>
                  <a:lnTo>
                    <a:pt x="64" y="182"/>
                  </a:lnTo>
                  <a:lnTo>
                    <a:pt x="62" y="182"/>
                  </a:lnTo>
                  <a:lnTo>
                    <a:pt x="60" y="182"/>
                  </a:lnTo>
                  <a:lnTo>
                    <a:pt x="58" y="182"/>
                  </a:lnTo>
                  <a:lnTo>
                    <a:pt x="58" y="184"/>
                  </a:lnTo>
                  <a:lnTo>
                    <a:pt x="54" y="184"/>
                  </a:lnTo>
                  <a:lnTo>
                    <a:pt x="56" y="182"/>
                  </a:lnTo>
                  <a:lnTo>
                    <a:pt x="58" y="182"/>
                  </a:lnTo>
                  <a:lnTo>
                    <a:pt x="58" y="180"/>
                  </a:lnTo>
                  <a:lnTo>
                    <a:pt x="60" y="180"/>
                  </a:lnTo>
                  <a:lnTo>
                    <a:pt x="60" y="178"/>
                  </a:lnTo>
                  <a:lnTo>
                    <a:pt x="62" y="178"/>
                  </a:lnTo>
                  <a:lnTo>
                    <a:pt x="64" y="176"/>
                  </a:lnTo>
                  <a:lnTo>
                    <a:pt x="64" y="174"/>
                  </a:lnTo>
                  <a:lnTo>
                    <a:pt x="66" y="174"/>
                  </a:lnTo>
                  <a:lnTo>
                    <a:pt x="70" y="174"/>
                  </a:lnTo>
                  <a:lnTo>
                    <a:pt x="72" y="174"/>
                  </a:lnTo>
                  <a:lnTo>
                    <a:pt x="74" y="174"/>
                  </a:lnTo>
                  <a:lnTo>
                    <a:pt x="76" y="172"/>
                  </a:lnTo>
                  <a:lnTo>
                    <a:pt x="78" y="172"/>
                  </a:lnTo>
                  <a:lnTo>
                    <a:pt x="80" y="174"/>
                  </a:lnTo>
                  <a:lnTo>
                    <a:pt x="82" y="174"/>
                  </a:lnTo>
                  <a:lnTo>
                    <a:pt x="82" y="172"/>
                  </a:lnTo>
                  <a:lnTo>
                    <a:pt x="80" y="172"/>
                  </a:lnTo>
                  <a:lnTo>
                    <a:pt x="80" y="171"/>
                  </a:lnTo>
                  <a:lnTo>
                    <a:pt x="82" y="171"/>
                  </a:lnTo>
                  <a:lnTo>
                    <a:pt x="82" y="172"/>
                  </a:lnTo>
                  <a:lnTo>
                    <a:pt x="84" y="172"/>
                  </a:lnTo>
                  <a:lnTo>
                    <a:pt x="84" y="174"/>
                  </a:lnTo>
                  <a:lnTo>
                    <a:pt x="85" y="174"/>
                  </a:lnTo>
                  <a:lnTo>
                    <a:pt x="87" y="172"/>
                  </a:lnTo>
                  <a:lnTo>
                    <a:pt x="85" y="172"/>
                  </a:lnTo>
                  <a:lnTo>
                    <a:pt x="84" y="172"/>
                  </a:lnTo>
                  <a:lnTo>
                    <a:pt x="84" y="171"/>
                  </a:lnTo>
                  <a:lnTo>
                    <a:pt x="82" y="171"/>
                  </a:lnTo>
                  <a:lnTo>
                    <a:pt x="82" y="169"/>
                  </a:lnTo>
                  <a:lnTo>
                    <a:pt x="82" y="167"/>
                  </a:lnTo>
                  <a:lnTo>
                    <a:pt x="84" y="165"/>
                  </a:lnTo>
                  <a:lnTo>
                    <a:pt x="82" y="165"/>
                  </a:lnTo>
                  <a:lnTo>
                    <a:pt x="82" y="163"/>
                  </a:lnTo>
                  <a:lnTo>
                    <a:pt x="82" y="161"/>
                  </a:lnTo>
                  <a:lnTo>
                    <a:pt x="82" y="159"/>
                  </a:lnTo>
                  <a:lnTo>
                    <a:pt x="84" y="159"/>
                  </a:lnTo>
                  <a:lnTo>
                    <a:pt x="85" y="157"/>
                  </a:lnTo>
                  <a:lnTo>
                    <a:pt x="85" y="155"/>
                  </a:lnTo>
                  <a:lnTo>
                    <a:pt x="85" y="153"/>
                  </a:lnTo>
                  <a:lnTo>
                    <a:pt x="84" y="155"/>
                  </a:lnTo>
                  <a:lnTo>
                    <a:pt x="80" y="157"/>
                  </a:lnTo>
                  <a:lnTo>
                    <a:pt x="80" y="155"/>
                  </a:lnTo>
                  <a:lnTo>
                    <a:pt x="76" y="153"/>
                  </a:lnTo>
                  <a:lnTo>
                    <a:pt x="76" y="151"/>
                  </a:lnTo>
                  <a:lnTo>
                    <a:pt x="76" y="149"/>
                  </a:lnTo>
                  <a:lnTo>
                    <a:pt x="74" y="149"/>
                  </a:lnTo>
                  <a:lnTo>
                    <a:pt x="74" y="147"/>
                  </a:lnTo>
                  <a:lnTo>
                    <a:pt x="72" y="147"/>
                  </a:lnTo>
                  <a:lnTo>
                    <a:pt x="74" y="143"/>
                  </a:lnTo>
                  <a:lnTo>
                    <a:pt x="76" y="139"/>
                  </a:lnTo>
                  <a:lnTo>
                    <a:pt x="76" y="138"/>
                  </a:lnTo>
                  <a:lnTo>
                    <a:pt x="78" y="138"/>
                  </a:lnTo>
                  <a:lnTo>
                    <a:pt x="80" y="138"/>
                  </a:lnTo>
                  <a:lnTo>
                    <a:pt x="82" y="138"/>
                  </a:lnTo>
                  <a:lnTo>
                    <a:pt x="82" y="136"/>
                  </a:lnTo>
                  <a:lnTo>
                    <a:pt x="80" y="138"/>
                  </a:lnTo>
                  <a:lnTo>
                    <a:pt x="78" y="136"/>
                  </a:lnTo>
                  <a:lnTo>
                    <a:pt x="76" y="136"/>
                  </a:lnTo>
                  <a:lnTo>
                    <a:pt x="74" y="136"/>
                  </a:lnTo>
                  <a:lnTo>
                    <a:pt x="72" y="139"/>
                  </a:lnTo>
                  <a:lnTo>
                    <a:pt x="70" y="139"/>
                  </a:lnTo>
                  <a:lnTo>
                    <a:pt x="68" y="139"/>
                  </a:lnTo>
                  <a:lnTo>
                    <a:pt x="68" y="141"/>
                  </a:lnTo>
                  <a:lnTo>
                    <a:pt x="66" y="141"/>
                  </a:lnTo>
                  <a:lnTo>
                    <a:pt x="64" y="141"/>
                  </a:lnTo>
                  <a:lnTo>
                    <a:pt x="60" y="139"/>
                  </a:lnTo>
                  <a:lnTo>
                    <a:pt x="60" y="138"/>
                  </a:lnTo>
                  <a:lnTo>
                    <a:pt x="60" y="139"/>
                  </a:lnTo>
                  <a:lnTo>
                    <a:pt x="60" y="141"/>
                  </a:lnTo>
                  <a:lnTo>
                    <a:pt x="60" y="143"/>
                  </a:lnTo>
                  <a:lnTo>
                    <a:pt x="58" y="143"/>
                  </a:lnTo>
                  <a:lnTo>
                    <a:pt x="58" y="141"/>
                  </a:lnTo>
                  <a:lnTo>
                    <a:pt x="56" y="141"/>
                  </a:lnTo>
                  <a:lnTo>
                    <a:pt x="56" y="139"/>
                  </a:lnTo>
                  <a:lnTo>
                    <a:pt x="54" y="139"/>
                  </a:lnTo>
                  <a:lnTo>
                    <a:pt x="52" y="139"/>
                  </a:lnTo>
                  <a:lnTo>
                    <a:pt x="50" y="139"/>
                  </a:lnTo>
                  <a:lnTo>
                    <a:pt x="52" y="141"/>
                  </a:lnTo>
                  <a:lnTo>
                    <a:pt x="52" y="143"/>
                  </a:lnTo>
                  <a:lnTo>
                    <a:pt x="50" y="143"/>
                  </a:lnTo>
                  <a:lnTo>
                    <a:pt x="50" y="141"/>
                  </a:lnTo>
                  <a:lnTo>
                    <a:pt x="49" y="139"/>
                  </a:lnTo>
                  <a:lnTo>
                    <a:pt x="49" y="138"/>
                  </a:lnTo>
                  <a:lnTo>
                    <a:pt x="49" y="136"/>
                  </a:lnTo>
                  <a:lnTo>
                    <a:pt x="50" y="136"/>
                  </a:lnTo>
                  <a:lnTo>
                    <a:pt x="50" y="134"/>
                  </a:lnTo>
                  <a:lnTo>
                    <a:pt x="50" y="132"/>
                  </a:lnTo>
                  <a:lnTo>
                    <a:pt x="52" y="132"/>
                  </a:lnTo>
                  <a:lnTo>
                    <a:pt x="52" y="130"/>
                  </a:lnTo>
                  <a:lnTo>
                    <a:pt x="52" y="128"/>
                  </a:lnTo>
                  <a:lnTo>
                    <a:pt x="54" y="126"/>
                  </a:lnTo>
                  <a:lnTo>
                    <a:pt x="56" y="126"/>
                  </a:lnTo>
                  <a:lnTo>
                    <a:pt x="56" y="124"/>
                  </a:lnTo>
                  <a:lnTo>
                    <a:pt x="56" y="122"/>
                  </a:lnTo>
                  <a:lnTo>
                    <a:pt x="54" y="122"/>
                  </a:lnTo>
                  <a:lnTo>
                    <a:pt x="52" y="120"/>
                  </a:lnTo>
                  <a:lnTo>
                    <a:pt x="52" y="114"/>
                  </a:lnTo>
                  <a:lnTo>
                    <a:pt x="54" y="114"/>
                  </a:lnTo>
                  <a:lnTo>
                    <a:pt x="58" y="114"/>
                  </a:lnTo>
                  <a:lnTo>
                    <a:pt x="58" y="116"/>
                  </a:lnTo>
                  <a:lnTo>
                    <a:pt x="58" y="114"/>
                  </a:lnTo>
                  <a:lnTo>
                    <a:pt x="56" y="114"/>
                  </a:lnTo>
                  <a:lnTo>
                    <a:pt x="54" y="114"/>
                  </a:lnTo>
                  <a:lnTo>
                    <a:pt x="52" y="114"/>
                  </a:lnTo>
                  <a:lnTo>
                    <a:pt x="52" y="112"/>
                  </a:lnTo>
                  <a:lnTo>
                    <a:pt x="52" y="110"/>
                  </a:lnTo>
                  <a:lnTo>
                    <a:pt x="52" y="112"/>
                  </a:lnTo>
                  <a:lnTo>
                    <a:pt x="52" y="114"/>
                  </a:lnTo>
                  <a:lnTo>
                    <a:pt x="50" y="116"/>
                  </a:lnTo>
                  <a:lnTo>
                    <a:pt x="49" y="116"/>
                  </a:lnTo>
                  <a:lnTo>
                    <a:pt x="49" y="114"/>
                  </a:lnTo>
                  <a:lnTo>
                    <a:pt x="47" y="114"/>
                  </a:lnTo>
                  <a:lnTo>
                    <a:pt x="47" y="116"/>
                  </a:lnTo>
                  <a:lnTo>
                    <a:pt x="47" y="118"/>
                  </a:lnTo>
                  <a:lnTo>
                    <a:pt x="47" y="116"/>
                  </a:lnTo>
                  <a:lnTo>
                    <a:pt x="45" y="116"/>
                  </a:lnTo>
                  <a:lnTo>
                    <a:pt x="45" y="114"/>
                  </a:lnTo>
                  <a:lnTo>
                    <a:pt x="45" y="112"/>
                  </a:lnTo>
                  <a:lnTo>
                    <a:pt x="47" y="112"/>
                  </a:lnTo>
                  <a:lnTo>
                    <a:pt x="47" y="110"/>
                  </a:lnTo>
                  <a:lnTo>
                    <a:pt x="49" y="108"/>
                  </a:lnTo>
                  <a:lnTo>
                    <a:pt x="50" y="108"/>
                  </a:lnTo>
                  <a:lnTo>
                    <a:pt x="52" y="106"/>
                  </a:lnTo>
                  <a:lnTo>
                    <a:pt x="50" y="108"/>
                  </a:lnTo>
                  <a:lnTo>
                    <a:pt x="47" y="110"/>
                  </a:lnTo>
                  <a:lnTo>
                    <a:pt x="47" y="112"/>
                  </a:lnTo>
                  <a:lnTo>
                    <a:pt x="45" y="112"/>
                  </a:lnTo>
                  <a:lnTo>
                    <a:pt x="45" y="114"/>
                  </a:lnTo>
                  <a:lnTo>
                    <a:pt x="43" y="112"/>
                  </a:lnTo>
                  <a:lnTo>
                    <a:pt x="45" y="116"/>
                  </a:lnTo>
                  <a:lnTo>
                    <a:pt x="45" y="118"/>
                  </a:lnTo>
                  <a:lnTo>
                    <a:pt x="45" y="120"/>
                  </a:lnTo>
                  <a:lnTo>
                    <a:pt x="43" y="120"/>
                  </a:lnTo>
                  <a:lnTo>
                    <a:pt x="43" y="122"/>
                  </a:lnTo>
                  <a:lnTo>
                    <a:pt x="41" y="126"/>
                  </a:lnTo>
                  <a:lnTo>
                    <a:pt x="43" y="128"/>
                  </a:lnTo>
                  <a:lnTo>
                    <a:pt x="41" y="128"/>
                  </a:lnTo>
                  <a:lnTo>
                    <a:pt x="41" y="130"/>
                  </a:lnTo>
                  <a:lnTo>
                    <a:pt x="39" y="130"/>
                  </a:lnTo>
                  <a:lnTo>
                    <a:pt x="37" y="128"/>
                  </a:lnTo>
                  <a:lnTo>
                    <a:pt x="39" y="128"/>
                  </a:lnTo>
                  <a:lnTo>
                    <a:pt x="39" y="126"/>
                  </a:lnTo>
                  <a:lnTo>
                    <a:pt x="39" y="124"/>
                  </a:lnTo>
                  <a:lnTo>
                    <a:pt x="39" y="122"/>
                  </a:lnTo>
                  <a:lnTo>
                    <a:pt x="41" y="120"/>
                  </a:lnTo>
                  <a:lnTo>
                    <a:pt x="41" y="118"/>
                  </a:lnTo>
                  <a:lnTo>
                    <a:pt x="39" y="118"/>
                  </a:lnTo>
                  <a:lnTo>
                    <a:pt x="39" y="116"/>
                  </a:lnTo>
                  <a:lnTo>
                    <a:pt x="41" y="114"/>
                  </a:lnTo>
                  <a:lnTo>
                    <a:pt x="41" y="112"/>
                  </a:lnTo>
                  <a:lnTo>
                    <a:pt x="41" y="114"/>
                  </a:lnTo>
                  <a:lnTo>
                    <a:pt x="39" y="114"/>
                  </a:lnTo>
                  <a:lnTo>
                    <a:pt x="41" y="112"/>
                  </a:lnTo>
                  <a:lnTo>
                    <a:pt x="41" y="110"/>
                  </a:lnTo>
                  <a:lnTo>
                    <a:pt x="43" y="110"/>
                  </a:lnTo>
                  <a:lnTo>
                    <a:pt x="43" y="108"/>
                  </a:lnTo>
                  <a:lnTo>
                    <a:pt x="41" y="110"/>
                  </a:lnTo>
                  <a:lnTo>
                    <a:pt x="41" y="108"/>
                  </a:lnTo>
                  <a:lnTo>
                    <a:pt x="41" y="106"/>
                  </a:lnTo>
                  <a:lnTo>
                    <a:pt x="43" y="105"/>
                  </a:lnTo>
                  <a:lnTo>
                    <a:pt x="45" y="105"/>
                  </a:lnTo>
                  <a:lnTo>
                    <a:pt x="45" y="103"/>
                  </a:lnTo>
                  <a:lnTo>
                    <a:pt x="45" y="105"/>
                  </a:lnTo>
                  <a:lnTo>
                    <a:pt x="47" y="103"/>
                  </a:lnTo>
                  <a:lnTo>
                    <a:pt x="49" y="103"/>
                  </a:lnTo>
                  <a:lnTo>
                    <a:pt x="49" y="101"/>
                  </a:lnTo>
                  <a:lnTo>
                    <a:pt x="49" y="103"/>
                  </a:lnTo>
                  <a:lnTo>
                    <a:pt x="47" y="103"/>
                  </a:lnTo>
                  <a:lnTo>
                    <a:pt x="45" y="103"/>
                  </a:lnTo>
                  <a:lnTo>
                    <a:pt x="45" y="101"/>
                  </a:lnTo>
                  <a:lnTo>
                    <a:pt x="45" y="103"/>
                  </a:lnTo>
                  <a:lnTo>
                    <a:pt x="47" y="101"/>
                  </a:lnTo>
                  <a:lnTo>
                    <a:pt x="45" y="101"/>
                  </a:lnTo>
                  <a:lnTo>
                    <a:pt x="45" y="99"/>
                  </a:lnTo>
                  <a:lnTo>
                    <a:pt x="47" y="97"/>
                  </a:lnTo>
                  <a:lnTo>
                    <a:pt x="49" y="97"/>
                  </a:lnTo>
                  <a:lnTo>
                    <a:pt x="49" y="95"/>
                  </a:lnTo>
                  <a:lnTo>
                    <a:pt x="47" y="95"/>
                  </a:lnTo>
                  <a:lnTo>
                    <a:pt x="47" y="97"/>
                  </a:lnTo>
                  <a:lnTo>
                    <a:pt x="45" y="99"/>
                  </a:lnTo>
                  <a:lnTo>
                    <a:pt x="41" y="101"/>
                  </a:lnTo>
                  <a:lnTo>
                    <a:pt x="39" y="103"/>
                  </a:lnTo>
                  <a:lnTo>
                    <a:pt x="39" y="101"/>
                  </a:lnTo>
                  <a:lnTo>
                    <a:pt x="37" y="101"/>
                  </a:lnTo>
                  <a:lnTo>
                    <a:pt x="35" y="101"/>
                  </a:lnTo>
                  <a:lnTo>
                    <a:pt x="35" y="99"/>
                  </a:lnTo>
                  <a:lnTo>
                    <a:pt x="37" y="99"/>
                  </a:lnTo>
                  <a:lnTo>
                    <a:pt x="39" y="99"/>
                  </a:lnTo>
                  <a:lnTo>
                    <a:pt x="41" y="99"/>
                  </a:lnTo>
                  <a:lnTo>
                    <a:pt x="41" y="97"/>
                  </a:lnTo>
                  <a:lnTo>
                    <a:pt x="39" y="97"/>
                  </a:lnTo>
                  <a:lnTo>
                    <a:pt x="37" y="97"/>
                  </a:lnTo>
                  <a:lnTo>
                    <a:pt x="37" y="99"/>
                  </a:lnTo>
                  <a:lnTo>
                    <a:pt x="35" y="99"/>
                  </a:lnTo>
                  <a:lnTo>
                    <a:pt x="31" y="99"/>
                  </a:lnTo>
                  <a:lnTo>
                    <a:pt x="31" y="97"/>
                  </a:lnTo>
                  <a:lnTo>
                    <a:pt x="33" y="97"/>
                  </a:lnTo>
                  <a:lnTo>
                    <a:pt x="35" y="95"/>
                  </a:lnTo>
                  <a:lnTo>
                    <a:pt x="37" y="97"/>
                  </a:lnTo>
                  <a:lnTo>
                    <a:pt x="37" y="95"/>
                  </a:lnTo>
                  <a:lnTo>
                    <a:pt x="39" y="95"/>
                  </a:lnTo>
                  <a:lnTo>
                    <a:pt x="41" y="93"/>
                  </a:lnTo>
                  <a:lnTo>
                    <a:pt x="39" y="93"/>
                  </a:lnTo>
                  <a:lnTo>
                    <a:pt x="37" y="93"/>
                  </a:lnTo>
                  <a:lnTo>
                    <a:pt x="35" y="93"/>
                  </a:lnTo>
                  <a:lnTo>
                    <a:pt x="37" y="91"/>
                  </a:lnTo>
                  <a:lnTo>
                    <a:pt x="39" y="91"/>
                  </a:lnTo>
                  <a:lnTo>
                    <a:pt x="41" y="91"/>
                  </a:lnTo>
                  <a:lnTo>
                    <a:pt x="43" y="91"/>
                  </a:lnTo>
                  <a:lnTo>
                    <a:pt x="41" y="91"/>
                  </a:lnTo>
                  <a:lnTo>
                    <a:pt x="39" y="89"/>
                  </a:lnTo>
                  <a:lnTo>
                    <a:pt x="39" y="87"/>
                  </a:lnTo>
                  <a:lnTo>
                    <a:pt x="41" y="87"/>
                  </a:lnTo>
                  <a:lnTo>
                    <a:pt x="41" y="89"/>
                  </a:lnTo>
                  <a:lnTo>
                    <a:pt x="43" y="89"/>
                  </a:lnTo>
                  <a:lnTo>
                    <a:pt x="45" y="87"/>
                  </a:lnTo>
                  <a:lnTo>
                    <a:pt x="43" y="87"/>
                  </a:lnTo>
                  <a:lnTo>
                    <a:pt x="41" y="87"/>
                  </a:lnTo>
                  <a:lnTo>
                    <a:pt x="41" y="85"/>
                  </a:lnTo>
                  <a:lnTo>
                    <a:pt x="43" y="85"/>
                  </a:lnTo>
                  <a:lnTo>
                    <a:pt x="45" y="85"/>
                  </a:lnTo>
                  <a:lnTo>
                    <a:pt x="43" y="85"/>
                  </a:lnTo>
                  <a:lnTo>
                    <a:pt x="41" y="83"/>
                  </a:lnTo>
                  <a:lnTo>
                    <a:pt x="43" y="83"/>
                  </a:lnTo>
                  <a:lnTo>
                    <a:pt x="43" y="81"/>
                  </a:lnTo>
                  <a:lnTo>
                    <a:pt x="41" y="81"/>
                  </a:lnTo>
                  <a:lnTo>
                    <a:pt x="39" y="83"/>
                  </a:lnTo>
                  <a:lnTo>
                    <a:pt x="37" y="83"/>
                  </a:lnTo>
                  <a:lnTo>
                    <a:pt x="37" y="79"/>
                  </a:lnTo>
                  <a:lnTo>
                    <a:pt x="37" y="77"/>
                  </a:lnTo>
                  <a:lnTo>
                    <a:pt x="39" y="77"/>
                  </a:lnTo>
                  <a:lnTo>
                    <a:pt x="41" y="79"/>
                  </a:lnTo>
                  <a:lnTo>
                    <a:pt x="43" y="79"/>
                  </a:lnTo>
                  <a:lnTo>
                    <a:pt x="43" y="77"/>
                  </a:lnTo>
                  <a:lnTo>
                    <a:pt x="41" y="77"/>
                  </a:lnTo>
                  <a:lnTo>
                    <a:pt x="39" y="77"/>
                  </a:lnTo>
                  <a:lnTo>
                    <a:pt x="37" y="75"/>
                  </a:lnTo>
                  <a:lnTo>
                    <a:pt x="37" y="71"/>
                  </a:lnTo>
                  <a:lnTo>
                    <a:pt x="39" y="71"/>
                  </a:lnTo>
                  <a:lnTo>
                    <a:pt x="39" y="70"/>
                  </a:lnTo>
                  <a:lnTo>
                    <a:pt x="39" y="71"/>
                  </a:lnTo>
                  <a:lnTo>
                    <a:pt x="41" y="71"/>
                  </a:lnTo>
                  <a:lnTo>
                    <a:pt x="41" y="73"/>
                  </a:lnTo>
                  <a:lnTo>
                    <a:pt x="41" y="71"/>
                  </a:lnTo>
                  <a:lnTo>
                    <a:pt x="41" y="70"/>
                  </a:lnTo>
                  <a:lnTo>
                    <a:pt x="43" y="71"/>
                  </a:lnTo>
                  <a:lnTo>
                    <a:pt x="43" y="70"/>
                  </a:lnTo>
                  <a:lnTo>
                    <a:pt x="45" y="70"/>
                  </a:lnTo>
                  <a:lnTo>
                    <a:pt x="47" y="70"/>
                  </a:lnTo>
                  <a:lnTo>
                    <a:pt x="49" y="70"/>
                  </a:lnTo>
                  <a:lnTo>
                    <a:pt x="49" y="71"/>
                  </a:lnTo>
                  <a:lnTo>
                    <a:pt x="49" y="70"/>
                  </a:lnTo>
                  <a:lnTo>
                    <a:pt x="47" y="68"/>
                  </a:lnTo>
                  <a:lnTo>
                    <a:pt x="45" y="68"/>
                  </a:lnTo>
                  <a:lnTo>
                    <a:pt x="45" y="66"/>
                  </a:lnTo>
                  <a:lnTo>
                    <a:pt x="43" y="66"/>
                  </a:lnTo>
                  <a:lnTo>
                    <a:pt x="45" y="66"/>
                  </a:lnTo>
                  <a:lnTo>
                    <a:pt x="47" y="66"/>
                  </a:lnTo>
                  <a:lnTo>
                    <a:pt x="47" y="64"/>
                  </a:lnTo>
                  <a:lnTo>
                    <a:pt x="45" y="62"/>
                  </a:lnTo>
                  <a:lnTo>
                    <a:pt x="47" y="62"/>
                  </a:lnTo>
                  <a:lnTo>
                    <a:pt x="49" y="62"/>
                  </a:lnTo>
                  <a:lnTo>
                    <a:pt x="49" y="60"/>
                  </a:lnTo>
                  <a:lnTo>
                    <a:pt x="49" y="56"/>
                  </a:lnTo>
                  <a:lnTo>
                    <a:pt x="50" y="52"/>
                  </a:lnTo>
                  <a:lnTo>
                    <a:pt x="54" y="54"/>
                  </a:lnTo>
                  <a:lnTo>
                    <a:pt x="56" y="54"/>
                  </a:lnTo>
                  <a:lnTo>
                    <a:pt x="56" y="56"/>
                  </a:lnTo>
                  <a:lnTo>
                    <a:pt x="54" y="56"/>
                  </a:lnTo>
                  <a:lnTo>
                    <a:pt x="54" y="58"/>
                  </a:lnTo>
                  <a:lnTo>
                    <a:pt x="54" y="56"/>
                  </a:lnTo>
                  <a:lnTo>
                    <a:pt x="56" y="56"/>
                  </a:lnTo>
                  <a:lnTo>
                    <a:pt x="56" y="54"/>
                  </a:lnTo>
                  <a:lnTo>
                    <a:pt x="58" y="54"/>
                  </a:lnTo>
                  <a:lnTo>
                    <a:pt x="60" y="54"/>
                  </a:lnTo>
                  <a:lnTo>
                    <a:pt x="62" y="54"/>
                  </a:lnTo>
                  <a:lnTo>
                    <a:pt x="66" y="54"/>
                  </a:lnTo>
                  <a:lnTo>
                    <a:pt x="68" y="54"/>
                  </a:lnTo>
                  <a:lnTo>
                    <a:pt x="70" y="54"/>
                  </a:lnTo>
                  <a:lnTo>
                    <a:pt x="72" y="54"/>
                  </a:lnTo>
                  <a:lnTo>
                    <a:pt x="72" y="52"/>
                  </a:lnTo>
                  <a:lnTo>
                    <a:pt x="74" y="52"/>
                  </a:lnTo>
                  <a:lnTo>
                    <a:pt x="74" y="54"/>
                  </a:lnTo>
                  <a:lnTo>
                    <a:pt x="78" y="54"/>
                  </a:lnTo>
                  <a:lnTo>
                    <a:pt x="78" y="52"/>
                  </a:lnTo>
                  <a:lnTo>
                    <a:pt x="80" y="52"/>
                  </a:lnTo>
                  <a:lnTo>
                    <a:pt x="82" y="52"/>
                  </a:lnTo>
                  <a:close/>
                  <a:moveTo>
                    <a:pt x="29" y="130"/>
                  </a:moveTo>
                  <a:lnTo>
                    <a:pt x="31" y="132"/>
                  </a:lnTo>
                  <a:lnTo>
                    <a:pt x="33" y="132"/>
                  </a:lnTo>
                  <a:lnTo>
                    <a:pt x="33" y="134"/>
                  </a:lnTo>
                  <a:lnTo>
                    <a:pt x="37" y="138"/>
                  </a:lnTo>
                  <a:lnTo>
                    <a:pt x="37" y="139"/>
                  </a:lnTo>
                  <a:lnTo>
                    <a:pt x="39" y="139"/>
                  </a:lnTo>
                  <a:lnTo>
                    <a:pt x="39" y="141"/>
                  </a:lnTo>
                  <a:lnTo>
                    <a:pt x="37" y="141"/>
                  </a:lnTo>
                  <a:lnTo>
                    <a:pt x="37" y="143"/>
                  </a:lnTo>
                  <a:lnTo>
                    <a:pt x="35" y="143"/>
                  </a:lnTo>
                  <a:lnTo>
                    <a:pt x="37" y="145"/>
                  </a:lnTo>
                  <a:lnTo>
                    <a:pt x="37" y="143"/>
                  </a:lnTo>
                  <a:lnTo>
                    <a:pt x="39" y="143"/>
                  </a:lnTo>
                  <a:lnTo>
                    <a:pt x="41" y="143"/>
                  </a:lnTo>
                  <a:lnTo>
                    <a:pt x="43" y="143"/>
                  </a:lnTo>
                  <a:lnTo>
                    <a:pt x="43" y="145"/>
                  </a:lnTo>
                  <a:lnTo>
                    <a:pt x="43" y="147"/>
                  </a:lnTo>
                  <a:lnTo>
                    <a:pt x="43" y="149"/>
                  </a:lnTo>
                  <a:lnTo>
                    <a:pt x="43" y="147"/>
                  </a:lnTo>
                  <a:lnTo>
                    <a:pt x="41" y="147"/>
                  </a:lnTo>
                  <a:lnTo>
                    <a:pt x="41" y="145"/>
                  </a:lnTo>
                  <a:lnTo>
                    <a:pt x="39" y="145"/>
                  </a:lnTo>
                  <a:lnTo>
                    <a:pt x="39" y="147"/>
                  </a:lnTo>
                  <a:lnTo>
                    <a:pt x="41" y="147"/>
                  </a:lnTo>
                  <a:lnTo>
                    <a:pt x="41" y="149"/>
                  </a:lnTo>
                  <a:lnTo>
                    <a:pt x="41" y="151"/>
                  </a:lnTo>
                  <a:lnTo>
                    <a:pt x="41" y="153"/>
                  </a:lnTo>
                  <a:lnTo>
                    <a:pt x="39" y="153"/>
                  </a:lnTo>
                  <a:lnTo>
                    <a:pt x="37" y="153"/>
                  </a:lnTo>
                  <a:lnTo>
                    <a:pt x="37" y="155"/>
                  </a:lnTo>
                  <a:lnTo>
                    <a:pt x="35" y="157"/>
                  </a:lnTo>
                  <a:lnTo>
                    <a:pt x="33" y="157"/>
                  </a:lnTo>
                  <a:lnTo>
                    <a:pt x="31" y="157"/>
                  </a:lnTo>
                  <a:lnTo>
                    <a:pt x="31" y="155"/>
                  </a:lnTo>
                  <a:lnTo>
                    <a:pt x="29" y="155"/>
                  </a:lnTo>
                  <a:lnTo>
                    <a:pt x="27" y="157"/>
                  </a:lnTo>
                  <a:lnTo>
                    <a:pt x="25" y="157"/>
                  </a:lnTo>
                  <a:lnTo>
                    <a:pt x="23" y="157"/>
                  </a:lnTo>
                  <a:lnTo>
                    <a:pt x="23" y="153"/>
                  </a:lnTo>
                  <a:lnTo>
                    <a:pt x="21" y="151"/>
                  </a:lnTo>
                  <a:lnTo>
                    <a:pt x="19" y="149"/>
                  </a:lnTo>
                  <a:lnTo>
                    <a:pt x="17" y="149"/>
                  </a:lnTo>
                  <a:lnTo>
                    <a:pt x="16" y="151"/>
                  </a:lnTo>
                  <a:lnTo>
                    <a:pt x="16" y="153"/>
                  </a:lnTo>
                  <a:lnTo>
                    <a:pt x="14" y="155"/>
                  </a:lnTo>
                  <a:lnTo>
                    <a:pt x="10" y="155"/>
                  </a:lnTo>
                  <a:lnTo>
                    <a:pt x="8" y="155"/>
                  </a:lnTo>
                  <a:lnTo>
                    <a:pt x="8" y="153"/>
                  </a:lnTo>
                  <a:lnTo>
                    <a:pt x="6" y="153"/>
                  </a:lnTo>
                  <a:lnTo>
                    <a:pt x="4" y="153"/>
                  </a:lnTo>
                  <a:lnTo>
                    <a:pt x="4" y="151"/>
                  </a:lnTo>
                  <a:lnTo>
                    <a:pt x="2" y="149"/>
                  </a:lnTo>
                  <a:lnTo>
                    <a:pt x="0" y="149"/>
                  </a:lnTo>
                  <a:lnTo>
                    <a:pt x="0" y="147"/>
                  </a:lnTo>
                  <a:lnTo>
                    <a:pt x="2" y="147"/>
                  </a:lnTo>
                  <a:lnTo>
                    <a:pt x="4" y="147"/>
                  </a:lnTo>
                  <a:lnTo>
                    <a:pt x="6" y="145"/>
                  </a:lnTo>
                  <a:lnTo>
                    <a:pt x="6" y="143"/>
                  </a:lnTo>
                  <a:lnTo>
                    <a:pt x="4" y="143"/>
                  </a:lnTo>
                  <a:lnTo>
                    <a:pt x="6" y="141"/>
                  </a:lnTo>
                  <a:lnTo>
                    <a:pt x="10" y="141"/>
                  </a:lnTo>
                  <a:lnTo>
                    <a:pt x="10" y="139"/>
                  </a:lnTo>
                  <a:lnTo>
                    <a:pt x="12" y="139"/>
                  </a:lnTo>
                  <a:lnTo>
                    <a:pt x="12" y="138"/>
                  </a:lnTo>
                  <a:lnTo>
                    <a:pt x="14" y="136"/>
                  </a:lnTo>
                  <a:lnTo>
                    <a:pt x="14" y="134"/>
                  </a:lnTo>
                  <a:lnTo>
                    <a:pt x="14" y="136"/>
                  </a:lnTo>
                  <a:lnTo>
                    <a:pt x="17" y="136"/>
                  </a:lnTo>
                  <a:lnTo>
                    <a:pt x="17" y="134"/>
                  </a:lnTo>
                  <a:lnTo>
                    <a:pt x="19" y="134"/>
                  </a:lnTo>
                  <a:lnTo>
                    <a:pt x="19" y="132"/>
                  </a:lnTo>
                  <a:lnTo>
                    <a:pt x="21" y="132"/>
                  </a:lnTo>
                  <a:lnTo>
                    <a:pt x="23" y="132"/>
                  </a:lnTo>
                  <a:lnTo>
                    <a:pt x="25" y="132"/>
                  </a:lnTo>
                  <a:lnTo>
                    <a:pt x="27" y="130"/>
                  </a:lnTo>
                  <a:lnTo>
                    <a:pt x="29" y="130"/>
                  </a:lnTo>
                  <a:close/>
                  <a:moveTo>
                    <a:pt x="31" y="60"/>
                  </a:moveTo>
                  <a:lnTo>
                    <a:pt x="29" y="60"/>
                  </a:lnTo>
                  <a:lnTo>
                    <a:pt x="29" y="62"/>
                  </a:lnTo>
                  <a:lnTo>
                    <a:pt x="31" y="62"/>
                  </a:lnTo>
                  <a:lnTo>
                    <a:pt x="33" y="62"/>
                  </a:lnTo>
                  <a:lnTo>
                    <a:pt x="31" y="62"/>
                  </a:lnTo>
                  <a:lnTo>
                    <a:pt x="31" y="64"/>
                  </a:lnTo>
                  <a:lnTo>
                    <a:pt x="29" y="64"/>
                  </a:lnTo>
                  <a:lnTo>
                    <a:pt x="27" y="66"/>
                  </a:lnTo>
                  <a:lnTo>
                    <a:pt x="25" y="66"/>
                  </a:lnTo>
                  <a:lnTo>
                    <a:pt x="27" y="66"/>
                  </a:lnTo>
                  <a:lnTo>
                    <a:pt x="29" y="66"/>
                  </a:lnTo>
                  <a:lnTo>
                    <a:pt x="29" y="68"/>
                  </a:lnTo>
                  <a:lnTo>
                    <a:pt x="27" y="68"/>
                  </a:lnTo>
                  <a:lnTo>
                    <a:pt x="27" y="70"/>
                  </a:lnTo>
                  <a:lnTo>
                    <a:pt x="25" y="70"/>
                  </a:lnTo>
                  <a:lnTo>
                    <a:pt x="23" y="70"/>
                  </a:lnTo>
                  <a:lnTo>
                    <a:pt x="23" y="68"/>
                  </a:lnTo>
                  <a:lnTo>
                    <a:pt x="23" y="66"/>
                  </a:lnTo>
                  <a:lnTo>
                    <a:pt x="25" y="66"/>
                  </a:lnTo>
                  <a:lnTo>
                    <a:pt x="23" y="66"/>
                  </a:lnTo>
                  <a:lnTo>
                    <a:pt x="21" y="68"/>
                  </a:lnTo>
                  <a:lnTo>
                    <a:pt x="23" y="68"/>
                  </a:lnTo>
                  <a:lnTo>
                    <a:pt x="23" y="70"/>
                  </a:lnTo>
                  <a:lnTo>
                    <a:pt x="23" y="71"/>
                  </a:lnTo>
                  <a:lnTo>
                    <a:pt x="19" y="73"/>
                  </a:lnTo>
                  <a:lnTo>
                    <a:pt x="16" y="71"/>
                  </a:lnTo>
                  <a:lnTo>
                    <a:pt x="17" y="71"/>
                  </a:lnTo>
                  <a:lnTo>
                    <a:pt x="21" y="70"/>
                  </a:lnTo>
                  <a:lnTo>
                    <a:pt x="19" y="70"/>
                  </a:lnTo>
                  <a:lnTo>
                    <a:pt x="19" y="68"/>
                  </a:lnTo>
                  <a:lnTo>
                    <a:pt x="17" y="68"/>
                  </a:lnTo>
                  <a:lnTo>
                    <a:pt x="17" y="66"/>
                  </a:lnTo>
                  <a:lnTo>
                    <a:pt x="16" y="64"/>
                  </a:lnTo>
                  <a:lnTo>
                    <a:pt x="17" y="64"/>
                  </a:lnTo>
                  <a:lnTo>
                    <a:pt x="17" y="62"/>
                  </a:lnTo>
                  <a:lnTo>
                    <a:pt x="19" y="62"/>
                  </a:lnTo>
                  <a:lnTo>
                    <a:pt x="19" y="64"/>
                  </a:lnTo>
                  <a:lnTo>
                    <a:pt x="21" y="66"/>
                  </a:lnTo>
                  <a:lnTo>
                    <a:pt x="21" y="64"/>
                  </a:lnTo>
                  <a:lnTo>
                    <a:pt x="23" y="64"/>
                  </a:lnTo>
                  <a:lnTo>
                    <a:pt x="21" y="62"/>
                  </a:lnTo>
                  <a:lnTo>
                    <a:pt x="21" y="60"/>
                  </a:lnTo>
                  <a:lnTo>
                    <a:pt x="23" y="60"/>
                  </a:lnTo>
                  <a:lnTo>
                    <a:pt x="25" y="60"/>
                  </a:lnTo>
                  <a:lnTo>
                    <a:pt x="29" y="56"/>
                  </a:lnTo>
                  <a:lnTo>
                    <a:pt x="31" y="56"/>
                  </a:lnTo>
                  <a:lnTo>
                    <a:pt x="31" y="58"/>
                  </a:lnTo>
                  <a:lnTo>
                    <a:pt x="31" y="60"/>
                  </a:lnTo>
                  <a:close/>
                  <a:moveTo>
                    <a:pt x="33" y="77"/>
                  </a:moveTo>
                  <a:lnTo>
                    <a:pt x="33" y="79"/>
                  </a:lnTo>
                  <a:lnTo>
                    <a:pt x="33" y="81"/>
                  </a:lnTo>
                  <a:lnTo>
                    <a:pt x="33" y="83"/>
                  </a:lnTo>
                  <a:lnTo>
                    <a:pt x="37" y="85"/>
                  </a:lnTo>
                  <a:lnTo>
                    <a:pt x="39" y="85"/>
                  </a:lnTo>
                  <a:lnTo>
                    <a:pt x="41" y="85"/>
                  </a:lnTo>
                  <a:lnTo>
                    <a:pt x="37" y="87"/>
                  </a:lnTo>
                  <a:lnTo>
                    <a:pt x="37" y="89"/>
                  </a:lnTo>
                  <a:lnTo>
                    <a:pt x="35" y="89"/>
                  </a:lnTo>
                  <a:lnTo>
                    <a:pt x="35" y="91"/>
                  </a:lnTo>
                  <a:lnTo>
                    <a:pt x="33" y="89"/>
                  </a:lnTo>
                  <a:lnTo>
                    <a:pt x="35" y="87"/>
                  </a:lnTo>
                  <a:lnTo>
                    <a:pt x="33" y="87"/>
                  </a:lnTo>
                  <a:lnTo>
                    <a:pt x="31" y="87"/>
                  </a:lnTo>
                  <a:lnTo>
                    <a:pt x="29" y="87"/>
                  </a:lnTo>
                  <a:lnTo>
                    <a:pt x="27" y="85"/>
                  </a:lnTo>
                  <a:lnTo>
                    <a:pt x="27" y="83"/>
                  </a:lnTo>
                  <a:lnTo>
                    <a:pt x="29" y="83"/>
                  </a:lnTo>
                  <a:lnTo>
                    <a:pt x="25" y="81"/>
                  </a:lnTo>
                  <a:lnTo>
                    <a:pt x="25" y="83"/>
                  </a:lnTo>
                  <a:lnTo>
                    <a:pt x="23" y="83"/>
                  </a:lnTo>
                  <a:lnTo>
                    <a:pt x="23" y="81"/>
                  </a:lnTo>
                  <a:lnTo>
                    <a:pt x="21" y="81"/>
                  </a:lnTo>
                  <a:lnTo>
                    <a:pt x="21" y="79"/>
                  </a:lnTo>
                  <a:lnTo>
                    <a:pt x="23" y="79"/>
                  </a:lnTo>
                  <a:lnTo>
                    <a:pt x="23" y="77"/>
                  </a:lnTo>
                  <a:lnTo>
                    <a:pt x="25" y="77"/>
                  </a:lnTo>
                  <a:lnTo>
                    <a:pt x="27" y="79"/>
                  </a:lnTo>
                  <a:lnTo>
                    <a:pt x="29" y="79"/>
                  </a:lnTo>
                  <a:lnTo>
                    <a:pt x="27" y="77"/>
                  </a:lnTo>
                  <a:lnTo>
                    <a:pt x="27" y="75"/>
                  </a:lnTo>
                  <a:lnTo>
                    <a:pt x="29" y="75"/>
                  </a:lnTo>
                  <a:lnTo>
                    <a:pt x="31" y="77"/>
                  </a:lnTo>
                  <a:lnTo>
                    <a:pt x="33" y="77"/>
                  </a:lnTo>
                  <a:close/>
                  <a:moveTo>
                    <a:pt x="113" y="13"/>
                  </a:moveTo>
                  <a:lnTo>
                    <a:pt x="113" y="15"/>
                  </a:lnTo>
                  <a:lnTo>
                    <a:pt x="113" y="17"/>
                  </a:lnTo>
                  <a:lnTo>
                    <a:pt x="111" y="17"/>
                  </a:lnTo>
                  <a:lnTo>
                    <a:pt x="111" y="19"/>
                  </a:lnTo>
                  <a:lnTo>
                    <a:pt x="111" y="23"/>
                  </a:lnTo>
                  <a:lnTo>
                    <a:pt x="109" y="23"/>
                  </a:lnTo>
                  <a:lnTo>
                    <a:pt x="109" y="21"/>
                  </a:lnTo>
                  <a:lnTo>
                    <a:pt x="111" y="19"/>
                  </a:lnTo>
                  <a:lnTo>
                    <a:pt x="111" y="17"/>
                  </a:lnTo>
                  <a:lnTo>
                    <a:pt x="111" y="15"/>
                  </a:lnTo>
                  <a:lnTo>
                    <a:pt x="109" y="13"/>
                  </a:lnTo>
                  <a:lnTo>
                    <a:pt x="109" y="15"/>
                  </a:lnTo>
                  <a:lnTo>
                    <a:pt x="107" y="17"/>
                  </a:lnTo>
                  <a:lnTo>
                    <a:pt x="107" y="15"/>
                  </a:lnTo>
                  <a:lnTo>
                    <a:pt x="105" y="15"/>
                  </a:lnTo>
                  <a:lnTo>
                    <a:pt x="103" y="13"/>
                  </a:lnTo>
                  <a:lnTo>
                    <a:pt x="105" y="13"/>
                  </a:lnTo>
                  <a:lnTo>
                    <a:pt x="107" y="13"/>
                  </a:lnTo>
                  <a:lnTo>
                    <a:pt x="109" y="13"/>
                  </a:lnTo>
                  <a:lnTo>
                    <a:pt x="109" y="11"/>
                  </a:lnTo>
                  <a:lnTo>
                    <a:pt x="107" y="9"/>
                  </a:lnTo>
                  <a:lnTo>
                    <a:pt x="105" y="9"/>
                  </a:lnTo>
                  <a:lnTo>
                    <a:pt x="105" y="7"/>
                  </a:lnTo>
                  <a:lnTo>
                    <a:pt x="107" y="7"/>
                  </a:lnTo>
                  <a:lnTo>
                    <a:pt x="109" y="5"/>
                  </a:lnTo>
                  <a:lnTo>
                    <a:pt x="111" y="5"/>
                  </a:lnTo>
                  <a:lnTo>
                    <a:pt x="111" y="7"/>
                  </a:lnTo>
                  <a:lnTo>
                    <a:pt x="111" y="9"/>
                  </a:lnTo>
                  <a:lnTo>
                    <a:pt x="113" y="9"/>
                  </a:lnTo>
                  <a:lnTo>
                    <a:pt x="115" y="9"/>
                  </a:lnTo>
                  <a:lnTo>
                    <a:pt x="115" y="11"/>
                  </a:lnTo>
                  <a:lnTo>
                    <a:pt x="113" y="13"/>
                  </a:lnTo>
                  <a:close/>
                  <a:moveTo>
                    <a:pt x="39" y="103"/>
                  </a:moveTo>
                  <a:lnTo>
                    <a:pt x="41" y="103"/>
                  </a:lnTo>
                  <a:lnTo>
                    <a:pt x="41" y="105"/>
                  </a:lnTo>
                  <a:lnTo>
                    <a:pt x="39" y="105"/>
                  </a:lnTo>
                  <a:lnTo>
                    <a:pt x="37" y="106"/>
                  </a:lnTo>
                  <a:lnTo>
                    <a:pt x="37" y="105"/>
                  </a:lnTo>
                  <a:lnTo>
                    <a:pt x="35" y="106"/>
                  </a:lnTo>
                  <a:lnTo>
                    <a:pt x="31" y="108"/>
                  </a:lnTo>
                  <a:lnTo>
                    <a:pt x="29" y="106"/>
                  </a:lnTo>
                  <a:lnTo>
                    <a:pt x="31" y="106"/>
                  </a:lnTo>
                  <a:lnTo>
                    <a:pt x="33" y="105"/>
                  </a:lnTo>
                  <a:lnTo>
                    <a:pt x="35" y="105"/>
                  </a:lnTo>
                  <a:lnTo>
                    <a:pt x="33" y="105"/>
                  </a:lnTo>
                  <a:lnTo>
                    <a:pt x="31" y="105"/>
                  </a:lnTo>
                  <a:lnTo>
                    <a:pt x="33" y="105"/>
                  </a:lnTo>
                  <a:lnTo>
                    <a:pt x="33" y="103"/>
                  </a:lnTo>
                  <a:lnTo>
                    <a:pt x="35" y="103"/>
                  </a:lnTo>
                  <a:lnTo>
                    <a:pt x="33" y="103"/>
                  </a:lnTo>
                  <a:lnTo>
                    <a:pt x="29" y="101"/>
                  </a:lnTo>
                  <a:lnTo>
                    <a:pt x="31" y="99"/>
                  </a:lnTo>
                  <a:lnTo>
                    <a:pt x="33" y="99"/>
                  </a:lnTo>
                  <a:lnTo>
                    <a:pt x="35" y="101"/>
                  </a:lnTo>
                  <a:lnTo>
                    <a:pt x="37" y="101"/>
                  </a:lnTo>
                  <a:lnTo>
                    <a:pt x="37" y="103"/>
                  </a:lnTo>
                  <a:lnTo>
                    <a:pt x="39" y="103"/>
                  </a:lnTo>
                  <a:close/>
                  <a:moveTo>
                    <a:pt x="62" y="172"/>
                  </a:moveTo>
                  <a:lnTo>
                    <a:pt x="64" y="172"/>
                  </a:lnTo>
                  <a:lnTo>
                    <a:pt x="66" y="172"/>
                  </a:lnTo>
                  <a:lnTo>
                    <a:pt x="66" y="174"/>
                  </a:lnTo>
                  <a:lnTo>
                    <a:pt x="64" y="174"/>
                  </a:lnTo>
                  <a:lnTo>
                    <a:pt x="64" y="176"/>
                  </a:lnTo>
                  <a:lnTo>
                    <a:pt x="62" y="176"/>
                  </a:lnTo>
                  <a:lnTo>
                    <a:pt x="60" y="176"/>
                  </a:lnTo>
                  <a:lnTo>
                    <a:pt x="58" y="176"/>
                  </a:lnTo>
                  <a:lnTo>
                    <a:pt x="58" y="174"/>
                  </a:lnTo>
                  <a:lnTo>
                    <a:pt x="58" y="171"/>
                  </a:lnTo>
                  <a:lnTo>
                    <a:pt x="60" y="171"/>
                  </a:lnTo>
                  <a:lnTo>
                    <a:pt x="62" y="171"/>
                  </a:lnTo>
                  <a:lnTo>
                    <a:pt x="62" y="172"/>
                  </a:lnTo>
                  <a:close/>
                  <a:moveTo>
                    <a:pt x="33" y="116"/>
                  </a:moveTo>
                  <a:lnTo>
                    <a:pt x="33" y="118"/>
                  </a:lnTo>
                  <a:lnTo>
                    <a:pt x="35" y="120"/>
                  </a:lnTo>
                  <a:lnTo>
                    <a:pt x="33" y="120"/>
                  </a:lnTo>
                  <a:lnTo>
                    <a:pt x="33" y="122"/>
                  </a:lnTo>
                  <a:lnTo>
                    <a:pt x="31" y="122"/>
                  </a:lnTo>
                  <a:lnTo>
                    <a:pt x="29" y="124"/>
                  </a:lnTo>
                  <a:lnTo>
                    <a:pt x="29" y="122"/>
                  </a:lnTo>
                  <a:lnTo>
                    <a:pt x="29" y="120"/>
                  </a:lnTo>
                  <a:lnTo>
                    <a:pt x="31" y="118"/>
                  </a:lnTo>
                  <a:lnTo>
                    <a:pt x="29" y="118"/>
                  </a:lnTo>
                  <a:lnTo>
                    <a:pt x="29" y="120"/>
                  </a:lnTo>
                  <a:lnTo>
                    <a:pt x="27" y="120"/>
                  </a:lnTo>
                  <a:lnTo>
                    <a:pt x="27" y="116"/>
                  </a:lnTo>
                  <a:lnTo>
                    <a:pt x="29" y="116"/>
                  </a:lnTo>
                  <a:lnTo>
                    <a:pt x="31" y="116"/>
                  </a:lnTo>
                  <a:lnTo>
                    <a:pt x="31" y="114"/>
                  </a:lnTo>
                  <a:lnTo>
                    <a:pt x="33" y="114"/>
                  </a:lnTo>
                  <a:lnTo>
                    <a:pt x="33" y="116"/>
                  </a:lnTo>
                  <a:close/>
                  <a:moveTo>
                    <a:pt x="85" y="44"/>
                  </a:moveTo>
                  <a:lnTo>
                    <a:pt x="87" y="46"/>
                  </a:lnTo>
                  <a:lnTo>
                    <a:pt x="85" y="46"/>
                  </a:lnTo>
                  <a:lnTo>
                    <a:pt x="84" y="46"/>
                  </a:lnTo>
                  <a:lnTo>
                    <a:pt x="82" y="46"/>
                  </a:lnTo>
                  <a:lnTo>
                    <a:pt x="80" y="46"/>
                  </a:lnTo>
                  <a:lnTo>
                    <a:pt x="78" y="44"/>
                  </a:lnTo>
                  <a:lnTo>
                    <a:pt x="78" y="40"/>
                  </a:lnTo>
                  <a:lnTo>
                    <a:pt x="80" y="40"/>
                  </a:lnTo>
                  <a:lnTo>
                    <a:pt x="82" y="40"/>
                  </a:lnTo>
                  <a:lnTo>
                    <a:pt x="84" y="42"/>
                  </a:lnTo>
                  <a:lnTo>
                    <a:pt x="84" y="44"/>
                  </a:lnTo>
                  <a:lnTo>
                    <a:pt x="85" y="44"/>
                  </a:lnTo>
                  <a:close/>
                  <a:moveTo>
                    <a:pt x="49" y="126"/>
                  </a:moveTo>
                  <a:lnTo>
                    <a:pt x="47" y="126"/>
                  </a:lnTo>
                  <a:lnTo>
                    <a:pt x="45" y="126"/>
                  </a:lnTo>
                  <a:lnTo>
                    <a:pt x="45" y="124"/>
                  </a:lnTo>
                  <a:lnTo>
                    <a:pt x="45" y="122"/>
                  </a:lnTo>
                  <a:lnTo>
                    <a:pt x="45" y="120"/>
                  </a:lnTo>
                  <a:lnTo>
                    <a:pt x="47" y="120"/>
                  </a:lnTo>
                  <a:lnTo>
                    <a:pt x="49" y="120"/>
                  </a:lnTo>
                  <a:lnTo>
                    <a:pt x="49" y="124"/>
                  </a:lnTo>
                  <a:lnTo>
                    <a:pt x="49" y="126"/>
                  </a:lnTo>
                  <a:close/>
                  <a:moveTo>
                    <a:pt x="35" y="118"/>
                  </a:moveTo>
                  <a:lnTo>
                    <a:pt x="33" y="118"/>
                  </a:lnTo>
                  <a:lnTo>
                    <a:pt x="33" y="116"/>
                  </a:lnTo>
                  <a:lnTo>
                    <a:pt x="35" y="112"/>
                  </a:lnTo>
                  <a:lnTo>
                    <a:pt x="37" y="112"/>
                  </a:lnTo>
                  <a:lnTo>
                    <a:pt x="37" y="110"/>
                  </a:lnTo>
                  <a:lnTo>
                    <a:pt x="39" y="110"/>
                  </a:lnTo>
                  <a:lnTo>
                    <a:pt x="39" y="112"/>
                  </a:lnTo>
                  <a:lnTo>
                    <a:pt x="37" y="114"/>
                  </a:lnTo>
                  <a:lnTo>
                    <a:pt x="37" y="116"/>
                  </a:lnTo>
                  <a:lnTo>
                    <a:pt x="35" y="118"/>
                  </a:lnTo>
                  <a:close/>
                  <a:moveTo>
                    <a:pt x="115" y="229"/>
                  </a:moveTo>
                  <a:lnTo>
                    <a:pt x="113" y="231"/>
                  </a:lnTo>
                  <a:lnTo>
                    <a:pt x="111" y="231"/>
                  </a:lnTo>
                  <a:lnTo>
                    <a:pt x="111" y="233"/>
                  </a:lnTo>
                  <a:lnTo>
                    <a:pt x="109" y="231"/>
                  </a:lnTo>
                  <a:lnTo>
                    <a:pt x="107" y="231"/>
                  </a:lnTo>
                  <a:lnTo>
                    <a:pt x="105" y="231"/>
                  </a:lnTo>
                  <a:lnTo>
                    <a:pt x="107" y="231"/>
                  </a:lnTo>
                  <a:lnTo>
                    <a:pt x="107" y="229"/>
                  </a:lnTo>
                  <a:lnTo>
                    <a:pt x="111" y="227"/>
                  </a:lnTo>
                  <a:lnTo>
                    <a:pt x="113" y="229"/>
                  </a:lnTo>
                  <a:lnTo>
                    <a:pt x="115" y="229"/>
                  </a:lnTo>
                  <a:close/>
                  <a:moveTo>
                    <a:pt x="16" y="75"/>
                  </a:moveTo>
                  <a:lnTo>
                    <a:pt x="17" y="75"/>
                  </a:lnTo>
                  <a:lnTo>
                    <a:pt x="16" y="79"/>
                  </a:lnTo>
                  <a:lnTo>
                    <a:pt x="14" y="79"/>
                  </a:lnTo>
                  <a:lnTo>
                    <a:pt x="14" y="77"/>
                  </a:lnTo>
                  <a:lnTo>
                    <a:pt x="12" y="77"/>
                  </a:lnTo>
                  <a:lnTo>
                    <a:pt x="10" y="77"/>
                  </a:lnTo>
                  <a:lnTo>
                    <a:pt x="10" y="75"/>
                  </a:lnTo>
                  <a:lnTo>
                    <a:pt x="12" y="75"/>
                  </a:lnTo>
                  <a:lnTo>
                    <a:pt x="14" y="75"/>
                  </a:lnTo>
                  <a:lnTo>
                    <a:pt x="16" y="75"/>
                  </a:lnTo>
                  <a:close/>
                  <a:moveTo>
                    <a:pt x="16" y="83"/>
                  </a:moveTo>
                  <a:lnTo>
                    <a:pt x="14" y="83"/>
                  </a:lnTo>
                  <a:lnTo>
                    <a:pt x="14" y="87"/>
                  </a:lnTo>
                  <a:lnTo>
                    <a:pt x="16" y="87"/>
                  </a:lnTo>
                  <a:lnTo>
                    <a:pt x="16" y="89"/>
                  </a:lnTo>
                  <a:lnTo>
                    <a:pt x="14" y="89"/>
                  </a:lnTo>
                  <a:lnTo>
                    <a:pt x="12" y="87"/>
                  </a:lnTo>
                  <a:lnTo>
                    <a:pt x="12" y="85"/>
                  </a:lnTo>
                  <a:lnTo>
                    <a:pt x="12" y="81"/>
                  </a:lnTo>
                  <a:lnTo>
                    <a:pt x="14" y="81"/>
                  </a:lnTo>
                  <a:lnTo>
                    <a:pt x="16" y="83"/>
                  </a:lnTo>
                  <a:close/>
                  <a:moveTo>
                    <a:pt x="115" y="7"/>
                  </a:moveTo>
                  <a:lnTo>
                    <a:pt x="113" y="9"/>
                  </a:lnTo>
                  <a:lnTo>
                    <a:pt x="113" y="7"/>
                  </a:lnTo>
                  <a:lnTo>
                    <a:pt x="113" y="5"/>
                  </a:lnTo>
                  <a:lnTo>
                    <a:pt x="113" y="4"/>
                  </a:lnTo>
                  <a:lnTo>
                    <a:pt x="113" y="2"/>
                  </a:lnTo>
                  <a:lnTo>
                    <a:pt x="115" y="2"/>
                  </a:lnTo>
                  <a:lnTo>
                    <a:pt x="115" y="4"/>
                  </a:lnTo>
                  <a:lnTo>
                    <a:pt x="115" y="7"/>
                  </a:lnTo>
                  <a:close/>
                  <a:moveTo>
                    <a:pt x="80" y="48"/>
                  </a:moveTo>
                  <a:lnTo>
                    <a:pt x="80" y="50"/>
                  </a:lnTo>
                  <a:lnTo>
                    <a:pt x="78" y="50"/>
                  </a:lnTo>
                  <a:lnTo>
                    <a:pt x="76" y="46"/>
                  </a:lnTo>
                  <a:lnTo>
                    <a:pt x="78" y="46"/>
                  </a:lnTo>
                  <a:lnTo>
                    <a:pt x="80" y="46"/>
                  </a:lnTo>
                  <a:lnTo>
                    <a:pt x="80" y="48"/>
                  </a:lnTo>
                  <a:close/>
                  <a:moveTo>
                    <a:pt x="118" y="4"/>
                  </a:moveTo>
                  <a:lnTo>
                    <a:pt x="117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7" y="0"/>
                  </a:lnTo>
                  <a:lnTo>
                    <a:pt x="118" y="0"/>
                  </a:lnTo>
                  <a:lnTo>
                    <a:pt x="118" y="2"/>
                  </a:lnTo>
                  <a:lnTo>
                    <a:pt x="118" y="4"/>
                  </a:lnTo>
                  <a:close/>
                  <a:moveTo>
                    <a:pt x="50" y="120"/>
                  </a:moveTo>
                  <a:lnTo>
                    <a:pt x="49" y="118"/>
                  </a:lnTo>
                  <a:lnTo>
                    <a:pt x="47" y="116"/>
                  </a:lnTo>
                  <a:lnTo>
                    <a:pt x="49" y="114"/>
                  </a:lnTo>
                  <a:lnTo>
                    <a:pt x="49" y="116"/>
                  </a:lnTo>
                  <a:lnTo>
                    <a:pt x="50" y="116"/>
                  </a:lnTo>
                  <a:lnTo>
                    <a:pt x="50" y="118"/>
                  </a:lnTo>
                  <a:lnTo>
                    <a:pt x="50" y="120"/>
                  </a:lnTo>
                  <a:close/>
                  <a:moveTo>
                    <a:pt x="29" y="93"/>
                  </a:moveTo>
                  <a:lnTo>
                    <a:pt x="29" y="91"/>
                  </a:lnTo>
                  <a:lnTo>
                    <a:pt x="27" y="91"/>
                  </a:lnTo>
                  <a:lnTo>
                    <a:pt x="27" y="89"/>
                  </a:lnTo>
                  <a:lnTo>
                    <a:pt x="29" y="89"/>
                  </a:lnTo>
                  <a:lnTo>
                    <a:pt x="31" y="89"/>
                  </a:lnTo>
                  <a:lnTo>
                    <a:pt x="31" y="91"/>
                  </a:lnTo>
                  <a:lnTo>
                    <a:pt x="29" y="91"/>
                  </a:lnTo>
                  <a:lnTo>
                    <a:pt x="29" y="93"/>
                  </a:lnTo>
                  <a:close/>
                  <a:moveTo>
                    <a:pt x="14" y="81"/>
                  </a:moveTo>
                  <a:lnTo>
                    <a:pt x="12" y="81"/>
                  </a:lnTo>
                  <a:lnTo>
                    <a:pt x="12" y="79"/>
                  </a:lnTo>
                  <a:lnTo>
                    <a:pt x="14" y="79"/>
                  </a:lnTo>
                  <a:lnTo>
                    <a:pt x="16" y="79"/>
                  </a:lnTo>
                  <a:lnTo>
                    <a:pt x="16" y="81"/>
                  </a:lnTo>
                  <a:lnTo>
                    <a:pt x="14" y="81"/>
                  </a:lnTo>
                  <a:close/>
                  <a:moveTo>
                    <a:pt x="87" y="38"/>
                  </a:moveTo>
                  <a:lnTo>
                    <a:pt x="87" y="40"/>
                  </a:lnTo>
                  <a:lnTo>
                    <a:pt x="87" y="38"/>
                  </a:lnTo>
                  <a:lnTo>
                    <a:pt x="89" y="37"/>
                  </a:lnTo>
                  <a:lnTo>
                    <a:pt x="93" y="37"/>
                  </a:lnTo>
                  <a:lnTo>
                    <a:pt x="91" y="38"/>
                  </a:lnTo>
                  <a:lnTo>
                    <a:pt x="89" y="38"/>
                  </a:lnTo>
                  <a:lnTo>
                    <a:pt x="87" y="38"/>
                  </a:lnTo>
                  <a:close/>
                  <a:moveTo>
                    <a:pt x="35" y="83"/>
                  </a:moveTo>
                  <a:lnTo>
                    <a:pt x="33" y="83"/>
                  </a:lnTo>
                  <a:lnTo>
                    <a:pt x="33" y="81"/>
                  </a:lnTo>
                  <a:lnTo>
                    <a:pt x="33" y="79"/>
                  </a:lnTo>
                  <a:lnTo>
                    <a:pt x="35" y="79"/>
                  </a:lnTo>
                  <a:lnTo>
                    <a:pt x="35" y="83"/>
                  </a:lnTo>
                  <a:close/>
                  <a:moveTo>
                    <a:pt x="23" y="103"/>
                  </a:moveTo>
                  <a:lnTo>
                    <a:pt x="21" y="103"/>
                  </a:lnTo>
                  <a:lnTo>
                    <a:pt x="19" y="103"/>
                  </a:lnTo>
                  <a:lnTo>
                    <a:pt x="21" y="101"/>
                  </a:lnTo>
                  <a:lnTo>
                    <a:pt x="23" y="101"/>
                  </a:lnTo>
                  <a:lnTo>
                    <a:pt x="23" y="103"/>
                  </a:lnTo>
                  <a:close/>
                  <a:moveTo>
                    <a:pt x="25" y="101"/>
                  </a:moveTo>
                  <a:lnTo>
                    <a:pt x="23" y="101"/>
                  </a:lnTo>
                  <a:lnTo>
                    <a:pt x="25" y="99"/>
                  </a:lnTo>
                  <a:lnTo>
                    <a:pt x="27" y="99"/>
                  </a:lnTo>
                  <a:lnTo>
                    <a:pt x="27" y="97"/>
                  </a:lnTo>
                  <a:lnTo>
                    <a:pt x="27" y="99"/>
                  </a:lnTo>
                  <a:lnTo>
                    <a:pt x="25" y="101"/>
                  </a:lnTo>
                  <a:close/>
                  <a:moveTo>
                    <a:pt x="146" y="215"/>
                  </a:moveTo>
                  <a:lnTo>
                    <a:pt x="144" y="215"/>
                  </a:lnTo>
                  <a:lnTo>
                    <a:pt x="144" y="213"/>
                  </a:lnTo>
                  <a:lnTo>
                    <a:pt x="146" y="213"/>
                  </a:lnTo>
                  <a:lnTo>
                    <a:pt x="146" y="215"/>
                  </a:lnTo>
                  <a:close/>
                  <a:moveTo>
                    <a:pt x="12" y="93"/>
                  </a:moveTo>
                  <a:lnTo>
                    <a:pt x="10" y="91"/>
                  </a:lnTo>
                  <a:lnTo>
                    <a:pt x="12" y="89"/>
                  </a:lnTo>
                  <a:lnTo>
                    <a:pt x="12" y="91"/>
                  </a:lnTo>
                  <a:lnTo>
                    <a:pt x="12" y="93"/>
                  </a:lnTo>
                  <a:close/>
                  <a:moveTo>
                    <a:pt x="84" y="50"/>
                  </a:moveTo>
                  <a:lnTo>
                    <a:pt x="82" y="48"/>
                  </a:lnTo>
                  <a:lnTo>
                    <a:pt x="84" y="48"/>
                  </a:lnTo>
                  <a:lnTo>
                    <a:pt x="85" y="48"/>
                  </a:lnTo>
                  <a:lnTo>
                    <a:pt x="84" y="5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56" name="United Arab Emirates"/>
          <p:cNvSpPr>
            <a:spLocks noEditPoints="1"/>
          </p:cNvSpPr>
          <p:nvPr/>
        </p:nvSpPr>
        <p:spPr bwMode="auto">
          <a:xfrm>
            <a:off x="6254770" y="3848112"/>
            <a:ext cx="122238" cy="95250"/>
          </a:xfrm>
          <a:custGeom>
            <a:avLst/>
            <a:gdLst>
              <a:gd name="T0" fmla="*/ 75 w 77"/>
              <a:gd name="T1" fmla="*/ 8 h 60"/>
              <a:gd name="T2" fmla="*/ 77 w 77"/>
              <a:gd name="T3" fmla="*/ 10 h 60"/>
              <a:gd name="T4" fmla="*/ 77 w 77"/>
              <a:gd name="T5" fmla="*/ 12 h 60"/>
              <a:gd name="T6" fmla="*/ 77 w 77"/>
              <a:gd name="T7" fmla="*/ 14 h 60"/>
              <a:gd name="T8" fmla="*/ 77 w 77"/>
              <a:gd name="T9" fmla="*/ 18 h 60"/>
              <a:gd name="T10" fmla="*/ 77 w 77"/>
              <a:gd name="T11" fmla="*/ 19 h 60"/>
              <a:gd name="T12" fmla="*/ 77 w 77"/>
              <a:gd name="T13" fmla="*/ 21 h 60"/>
              <a:gd name="T14" fmla="*/ 75 w 77"/>
              <a:gd name="T15" fmla="*/ 21 h 60"/>
              <a:gd name="T16" fmla="*/ 75 w 77"/>
              <a:gd name="T17" fmla="*/ 21 h 60"/>
              <a:gd name="T18" fmla="*/ 73 w 77"/>
              <a:gd name="T19" fmla="*/ 23 h 60"/>
              <a:gd name="T20" fmla="*/ 71 w 77"/>
              <a:gd name="T21" fmla="*/ 23 h 60"/>
              <a:gd name="T22" fmla="*/ 71 w 77"/>
              <a:gd name="T23" fmla="*/ 21 h 60"/>
              <a:gd name="T24" fmla="*/ 71 w 77"/>
              <a:gd name="T25" fmla="*/ 19 h 60"/>
              <a:gd name="T26" fmla="*/ 69 w 77"/>
              <a:gd name="T27" fmla="*/ 19 h 60"/>
              <a:gd name="T28" fmla="*/ 69 w 77"/>
              <a:gd name="T29" fmla="*/ 19 h 60"/>
              <a:gd name="T30" fmla="*/ 68 w 77"/>
              <a:gd name="T31" fmla="*/ 21 h 60"/>
              <a:gd name="T32" fmla="*/ 69 w 77"/>
              <a:gd name="T33" fmla="*/ 25 h 60"/>
              <a:gd name="T34" fmla="*/ 68 w 77"/>
              <a:gd name="T35" fmla="*/ 27 h 60"/>
              <a:gd name="T36" fmla="*/ 68 w 77"/>
              <a:gd name="T37" fmla="*/ 33 h 60"/>
              <a:gd name="T38" fmla="*/ 69 w 77"/>
              <a:gd name="T39" fmla="*/ 35 h 60"/>
              <a:gd name="T40" fmla="*/ 58 w 77"/>
              <a:gd name="T41" fmla="*/ 58 h 60"/>
              <a:gd name="T42" fmla="*/ 0 w 77"/>
              <a:gd name="T43" fmla="*/ 35 h 60"/>
              <a:gd name="T44" fmla="*/ 1 w 77"/>
              <a:gd name="T45" fmla="*/ 31 h 60"/>
              <a:gd name="T46" fmla="*/ 3 w 77"/>
              <a:gd name="T47" fmla="*/ 33 h 60"/>
              <a:gd name="T48" fmla="*/ 3 w 77"/>
              <a:gd name="T49" fmla="*/ 37 h 60"/>
              <a:gd name="T50" fmla="*/ 7 w 77"/>
              <a:gd name="T51" fmla="*/ 37 h 60"/>
              <a:gd name="T52" fmla="*/ 11 w 77"/>
              <a:gd name="T53" fmla="*/ 37 h 60"/>
              <a:gd name="T54" fmla="*/ 15 w 77"/>
              <a:gd name="T55" fmla="*/ 35 h 60"/>
              <a:gd name="T56" fmla="*/ 17 w 77"/>
              <a:gd name="T57" fmla="*/ 33 h 60"/>
              <a:gd name="T58" fmla="*/ 23 w 77"/>
              <a:gd name="T59" fmla="*/ 33 h 60"/>
              <a:gd name="T60" fmla="*/ 25 w 77"/>
              <a:gd name="T61" fmla="*/ 33 h 60"/>
              <a:gd name="T62" fmla="*/ 29 w 77"/>
              <a:gd name="T63" fmla="*/ 35 h 60"/>
              <a:gd name="T64" fmla="*/ 33 w 77"/>
              <a:gd name="T65" fmla="*/ 35 h 60"/>
              <a:gd name="T66" fmla="*/ 36 w 77"/>
              <a:gd name="T67" fmla="*/ 35 h 60"/>
              <a:gd name="T68" fmla="*/ 42 w 77"/>
              <a:gd name="T69" fmla="*/ 33 h 60"/>
              <a:gd name="T70" fmla="*/ 46 w 77"/>
              <a:gd name="T71" fmla="*/ 31 h 60"/>
              <a:gd name="T72" fmla="*/ 46 w 77"/>
              <a:gd name="T73" fmla="*/ 29 h 60"/>
              <a:gd name="T74" fmla="*/ 50 w 77"/>
              <a:gd name="T75" fmla="*/ 25 h 60"/>
              <a:gd name="T76" fmla="*/ 50 w 77"/>
              <a:gd name="T77" fmla="*/ 23 h 60"/>
              <a:gd name="T78" fmla="*/ 56 w 77"/>
              <a:gd name="T79" fmla="*/ 19 h 60"/>
              <a:gd name="T80" fmla="*/ 58 w 77"/>
              <a:gd name="T81" fmla="*/ 18 h 60"/>
              <a:gd name="T82" fmla="*/ 58 w 77"/>
              <a:gd name="T83" fmla="*/ 16 h 60"/>
              <a:gd name="T84" fmla="*/ 60 w 77"/>
              <a:gd name="T85" fmla="*/ 16 h 60"/>
              <a:gd name="T86" fmla="*/ 60 w 77"/>
              <a:gd name="T87" fmla="*/ 14 h 60"/>
              <a:gd name="T88" fmla="*/ 62 w 77"/>
              <a:gd name="T89" fmla="*/ 12 h 60"/>
              <a:gd name="T90" fmla="*/ 64 w 77"/>
              <a:gd name="T91" fmla="*/ 12 h 60"/>
              <a:gd name="T92" fmla="*/ 64 w 77"/>
              <a:gd name="T93" fmla="*/ 10 h 60"/>
              <a:gd name="T94" fmla="*/ 64 w 77"/>
              <a:gd name="T95" fmla="*/ 10 h 60"/>
              <a:gd name="T96" fmla="*/ 66 w 77"/>
              <a:gd name="T97" fmla="*/ 10 h 60"/>
              <a:gd name="T98" fmla="*/ 66 w 77"/>
              <a:gd name="T99" fmla="*/ 8 h 60"/>
              <a:gd name="T100" fmla="*/ 71 w 77"/>
              <a:gd name="T101" fmla="*/ 4 h 60"/>
              <a:gd name="T102" fmla="*/ 71 w 77"/>
              <a:gd name="T103" fmla="*/ 0 h 60"/>
              <a:gd name="T104" fmla="*/ 73 w 77"/>
              <a:gd name="T105" fmla="*/ 4 h 60"/>
              <a:gd name="T106" fmla="*/ 73 w 77"/>
              <a:gd name="T107" fmla="*/ 8 h 60"/>
              <a:gd name="T108" fmla="*/ 38 w 77"/>
              <a:gd name="T109" fmla="*/ 33 h 60"/>
              <a:gd name="T110" fmla="*/ 36 w 77"/>
              <a:gd name="T111" fmla="*/ 33 h 60"/>
              <a:gd name="T112" fmla="*/ 35 w 77"/>
              <a:gd name="T113" fmla="*/ 33 h 60"/>
              <a:gd name="T114" fmla="*/ 33 w 77"/>
              <a:gd name="T115" fmla="*/ 33 h 60"/>
              <a:gd name="T116" fmla="*/ 33 w 77"/>
              <a:gd name="T117" fmla="*/ 33 h 60"/>
              <a:gd name="T118" fmla="*/ 36 w 77"/>
              <a:gd name="T119" fmla="*/ 31 h 60"/>
              <a:gd name="T120" fmla="*/ 44 w 77"/>
              <a:gd name="T121" fmla="*/ 27 h 60"/>
              <a:gd name="T122" fmla="*/ 44 w 77"/>
              <a:gd name="T123" fmla="*/ 27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7" h="60">
                <a:moveTo>
                  <a:pt x="73" y="8"/>
                </a:moveTo>
                <a:lnTo>
                  <a:pt x="75" y="8"/>
                </a:lnTo>
                <a:lnTo>
                  <a:pt x="75" y="8"/>
                </a:lnTo>
                <a:lnTo>
                  <a:pt x="77" y="8"/>
                </a:lnTo>
                <a:lnTo>
                  <a:pt x="77" y="10"/>
                </a:lnTo>
                <a:lnTo>
                  <a:pt x="77" y="10"/>
                </a:lnTo>
                <a:lnTo>
                  <a:pt x="77" y="12"/>
                </a:lnTo>
                <a:lnTo>
                  <a:pt x="77" y="12"/>
                </a:lnTo>
                <a:lnTo>
                  <a:pt x="77" y="12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8"/>
                </a:lnTo>
                <a:lnTo>
                  <a:pt x="77" y="18"/>
                </a:lnTo>
                <a:lnTo>
                  <a:pt x="77" y="18"/>
                </a:lnTo>
                <a:lnTo>
                  <a:pt x="77" y="19"/>
                </a:lnTo>
                <a:lnTo>
                  <a:pt x="77" y="19"/>
                </a:lnTo>
                <a:lnTo>
                  <a:pt x="77" y="19"/>
                </a:lnTo>
                <a:lnTo>
                  <a:pt x="77" y="19"/>
                </a:lnTo>
                <a:lnTo>
                  <a:pt x="77" y="19"/>
                </a:lnTo>
                <a:lnTo>
                  <a:pt x="77" y="21"/>
                </a:lnTo>
                <a:lnTo>
                  <a:pt x="77" y="21"/>
                </a:lnTo>
                <a:lnTo>
                  <a:pt x="75" y="21"/>
                </a:lnTo>
                <a:lnTo>
                  <a:pt x="75" y="21"/>
                </a:lnTo>
                <a:lnTo>
                  <a:pt x="75" y="21"/>
                </a:lnTo>
                <a:lnTo>
                  <a:pt x="75" y="21"/>
                </a:lnTo>
                <a:lnTo>
                  <a:pt x="75" y="21"/>
                </a:lnTo>
                <a:lnTo>
                  <a:pt x="73" y="21"/>
                </a:lnTo>
                <a:lnTo>
                  <a:pt x="73" y="23"/>
                </a:lnTo>
                <a:lnTo>
                  <a:pt x="73" y="23"/>
                </a:lnTo>
                <a:lnTo>
                  <a:pt x="73" y="23"/>
                </a:lnTo>
                <a:lnTo>
                  <a:pt x="71" y="23"/>
                </a:lnTo>
                <a:lnTo>
                  <a:pt x="71" y="23"/>
                </a:lnTo>
                <a:lnTo>
                  <a:pt x="71" y="21"/>
                </a:lnTo>
                <a:lnTo>
                  <a:pt x="71" y="21"/>
                </a:lnTo>
                <a:lnTo>
                  <a:pt x="71" y="21"/>
                </a:lnTo>
                <a:lnTo>
                  <a:pt x="71" y="21"/>
                </a:lnTo>
                <a:lnTo>
                  <a:pt x="71" y="19"/>
                </a:lnTo>
                <a:lnTo>
                  <a:pt x="71" y="19"/>
                </a:lnTo>
                <a:lnTo>
                  <a:pt x="71" y="19"/>
                </a:lnTo>
                <a:lnTo>
                  <a:pt x="71" y="19"/>
                </a:lnTo>
                <a:lnTo>
                  <a:pt x="69" y="19"/>
                </a:lnTo>
                <a:lnTo>
                  <a:pt x="69" y="19"/>
                </a:lnTo>
                <a:lnTo>
                  <a:pt x="69" y="19"/>
                </a:lnTo>
                <a:lnTo>
                  <a:pt x="69" y="19"/>
                </a:lnTo>
                <a:lnTo>
                  <a:pt x="69" y="19"/>
                </a:lnTo>
                <a:lnTo>
                  <a:pt x="68" y="21"/>
                </a:lnTo>
                <a:lnTo>
                  <a:pt x="68" y="21"/>
                </a:lnTo>
                <a:lnTo>
                  <a:pt x="68" y="23"/>
                </a:lnTo>
                <a:lnTo>
                  <a:pt x="68" y="23"/>
                </a:lnTo>
                <a:lnTo>
                  <a:pt x="69" y="25"/>
                </a:lnTo>
                <a:lnTo>
                  <a:pt x="68" y="25"/>
                </a:lnTo>
                <a:lnTo>
                  <a:pt x="68" y="27"/>
                </a:lnTo>
                <a:lnTo>
                  <a:pt x="68" y="27"/>
                </a:lnTo>
                <a:lnTo>
                  <a:pt x="68" y="29"/>
                </a:lnTo>
                <a:lnTo>
                  <a:pt x="68" y="31"/>
                </a:lnTo>
                <a:lnTo>
                  <a:pt x="68" y="33"/>
                </a:lnTo>
                <a:lnTo>
                  <a:pt x="68" y="33"/>
                </a:lnTo>
                <a:lnTo>
                  <a:pt x="69" y="33"/>
                </a:lnTo>
                <a:lnTo>
                  <a:pt x="69" y="35"/>
                </a:lnTo>
                <a:lnTo>
                  <a:pt x="64" y="37"/>
                </a:lnTo>
                <a:lnTo>
                  <a:pt x="64" y="45"/>
                </a:lnTo>
                <a:lnTo>
                  <a:pt x="58" y="58"/>
                </a:lnTo>
                <a:lnTo>
                  <a:pt x="58" y="60"/>
                </a:lnTo>
                <a:lnTo>
                  <a:pt x="17" y="54"/>
                </a:lnTo>
                <a:lnTo>
                  <a:pt x="0" y="35"/>
                </a:lnTo>
                <a:lnTo>
                  <a:pt x="0" y="31"/>
                </a:lnTo>
                <a:lnTo>
                  <a:pt x="1" y="31"/>
                </a:lnTo>
                <a:lnTo>
                  <a:pt x="1" y="31"/>
                </a:lnTo>
                <a:lnTo>
                  <a:pt x="3" y="33"/>
                </a:lnTo>
                <a:lnTo>
                  <a:pt x="3" y="33"/>
                </a:lnTo>
                <a:lnTo>
                  <a:pt x="3" y="33"/>
                </a:lnTo>
                <a:lnTo>
                  <a:pt x="3" y="35"/>
                </a:lnTo>
                <a:lnTo>
                  <a:pt x="3" y="35"/>
                </a:lnTo>
                <a:lnTo>
                  <a:pt x="3" y="37"/>
                </a:lnTo>
                <a:lnTo>
                  <a:pt x="5" y="37"/>
                </a:lnTo>
                <a:lnTo>
                  <a:pt x="5" y="37"/>
                </a:lnTo>
                <a:lnTo>
                  <a:pt x="7" y="37"/>
                </a:lnTo>
                <a:lnTo>
                  <a:pt x="9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3" y="35"/>
                </a:lnTo>
                <a:lnTo>
                  <a:pt x="15" y="35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9" y="33"/>
                </a:lnTo>
                <a:lnTo>
                  <a:pt x="23" y="33"/>
                </a:lnTo>
                <a:lnTo>
                  <a:pt x="23" y="35"/>
                </a:lnTo>
                <a:lnTo>
                  <a:pt x="25" y="33"/>
                </a:lnTo>
                <a:lnTo>
                  <a:pt x="25" y="33"/>
                </a:lnTo>
                <a:lnTo>
                  <a:pt x="27" y="33"/>
                </a:lnTo>
                <a:lnTo>
                  <a:pt x="29" y="35"/>
                </a:lnTo>
                <a:lnTo>
                  <a:pt x="29" y="35"/>
                </a:lnTo>
                <a:lnTo>
                  <a:pt x="31" y="35"/>
                </a:lnTo>
                <a:lnTo>
                  <a:pt x="31" y="35"/>
                </a:lnTo>
                <a:lnTo>
                  <a:pt x="33" y="35"/>
                </a:lnTo>
                <a:lnTo>
                  <a:pt x="33" y="35"/>
                </a:lnTo>
                <a:lnTo>
                  <a:pt x="33" y="35"/>
                </a:lnTo>
                <a:lnTo>
                  <a:pt x="36" y="35"/>
                </a:lnTo>
                <a:lnTo>
                  <a:pt x="40" y="33"/>
                </a:lnTo>
                <a:lnTo>
                  <a:pt x="42" y="33"/>
                </a:lnTo>
                <a:lnTo>
                  <a:pt x="42" y="33"/>
                </a:lnTo>
                <a:lnTo>
                  <a:pt x="44" y="31"/>
                </a:lnTo>
                <a:lnTo>
                  <a:pt x="46" y="31"/>
                </a:lnTo>
                <a:lnTo>
                  <a:pt x="46" y="31"/>
                </a:lnTo>
                <a:lnTo>
                  <a:pt x="46" y="29"/>
                </a:lnTo>
                <a:lnTo>
                  <a:pt x="46" y="29"/>
                </a:lnTo>
                <a:lnTo>
                  <a:pt x="46" y="29"/>
                </a:lnTo>
                <a:lnTo>
                  <a:pt x="48" y="29"/>
                </a:lnTo>
                <a:lnTo>
                  <a:pt x="48" y="29"/>
                </a:lnTo>
                <a:lnTo>
                  <a:pt x="50" y="25"/>
                </a:lnTo>
                <a:lnTo>
                  <a:pt x="50" y="23"/>
                </a:lnTo>
                <a:lnTo>
                  <a:pt x="50" y="23"/>
                </a:lnTo>
                <a:lnTo>
                  <a:pt x="50" y="23"/>
                </a:lnTo>
                <a:lnTo>
                  <a:pt x="54" y="19"/>
                </a:lnTo>
                <a:lnTo>
                  <a:pt x="56" y="19"/>
                </a:lnTo>
                <a:lnTo>
                  <a:pt x="56" y="19"/>
                </a:lnTo>
                <a:lnTo>
                  <a:pt x="56" y="19"/>
                </a:lnTo>
                <a:lnTo>
                  <a:pt x="56" y="19"/>
                </a:lnTo>
                <a:lnTo>
                  <a:pt x="58" y="18"/>
                </a:lnTo>
                <a:lnTo>
                  <a:pt x="58" y="18"/>
                </a:lnTo>
                <a:lnTo>
                  <a:pt x="58" y="16"/>
                </a:lnTo>
                <a:lnTo>
                  <a:pt x="58" y="16"/>
                </a:lnTo>
                <a:lnTo>
                  <a:pt x="58" y="16"/>
                </a:lnTo>
                <a:lnTo>
                  <a:pt x="58" y="16"/>
                </a:lnTo>
                <a:lnTo>
                  <a:pt x="60" y="16"/>
                </a:lnTo>
                <a:lnTo>
                  <a:pt x="60" y="14"/>
                </a:lnTo>
                <a:lnTo>
                  <a:pt x="60" y="14"/>
                </a:lnTo>
                <a:lnTo>
                  <a:pt x="60" y="14"/>
                </a:lnTo>
                <a:lnTo>
                  <a:pt x="62" y="14"/>
                </a:lnTo>
                <a:lnTo>
                  <a:pt x="62" y="12"/>
                </a:lnTo>
                <a:lnTo>
                  <a:pt x="62" y="12"/>
                </a:lnTo>
                <a:lnTo>
                  <a:pt x="62" y="12"/>
                </a:lnTo>
                <a:lnTo>
                  <a:pt x="64" y="12"/>
                </a:lnTo>
                <a:lnTo>
                  <a:pt x="64" y="12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6" y="10"/>
                </a:lnTo>
                <a:lnTo>
                  <a:pt x="66" y="10"/>
                </a:lnTo>
                <a:lnTo>
                  <a:pt x="66" y="10"/>
                </a:lnTo>
                <a:lnTo>
                  <a:pt x="66" y="8"/>
                </a:lnTo>
                <a:lnTo>
                  <a:pt x="68" y="8"/>
                </a:lnTo>
                <a:lnTo>
                  <a:pt x="69" y="6"/>
                </a:lnTo>
                <a:lnTo>
                  <a:pt x="71" y="4"/>
                </a:lnTo>
                <a:lnTo>
                  <a:pt x="71" y="4"/>
                </a:lnTo>
                <a:lnTo>
                  <a:pt x="71" y="2"/>
                </a:lnTo>
                <a:lnTo>
                  <a:pt x="71" y="0"/>
                </a:lnTo>
                <a:lnTo>
                  <a:pt x="73" y="0"/>
                </a:lnTo>
                <a:lnTo>
                  <a:pt x="73" y="2"/>
                </a:lnTo>
                <a:lnTo>
                  <a:pt x="73" y="4"/>
                </a:lnTo>
                <a:lnTo>
                  <a:pt x="73" y="4"/>
                </a:lnTo>
                <a:lnTo>
                  <a:pt x="73" y="6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close/>
                <a:moveTo>
                  <a:pt x="38" y="33"/>
                </a:moveTo>
                <a:lnTo>
                  <a:pt x="38" y="33"/>
                </a:lnTo>
                <a:lnTo>
                  <a:pt x="38" y="33"/>
                </a:lnTo>
                <a:lnTo>
                  <a:pt x="36" y="33"/>
                </a:lnTo>
                <a:lnTo>
                  <a:pt x="36" y="33"/>
                </a:lnTo>
                <a:lnTo>
                  <a:pt x="36" y="33"/>
                </a:lnTo>
                <a:lnTo>
                  <a:pt x="35" y="33"/>
                </a:lnTo>
                <a:lnTo>
                  <a:pt x="35" y="33"/>
                </a:lnTo>
                <a:lnTo>
                  <a:pt x="33" y="33"/>
                </a:lnTo>
                <a:lnTo>
                  <a:pt x="33" y="33"/>
                </a:lnTo>
                <a:lnTo>
                  <a:pt x="33" y="33"/>
                </a:lnTo>
                <a:lnTo>
                  <a:pt x="33" y="33"/>
                </a:lnTo>
                <a:lnTo>
                  <a:pt x="33" y="33"/>
                </a:lnTo>
                <a:lnTo>
                  <a:pt x="33" y="33"/>
                </a:lnTo>
                <a:lnTo>
                  <a:pt x="35" y="33"/>
                </a:lnTo>
                <a:lnTo>
                  <a:pt x="36" y="31"/>
                </a:lnTo>
                <a:lnTo>
                  <a:pt x="38" y="33"/>
                </a:lnTo>
                <a:lnTo>
                  <a:pt x="38" y="33"/>
                </a:lnTo>
                <a:close/>
                <a:moveTo>
                  <a:pt x="44" y="27"/>
                </a:moveTo>
                <a:lnTo>
                  <a:pt x="46" y="29"/>
                </a:lnTo>
                <a:lnTo>
                  <a:pt x="44" y="29"/>
                </a:lnTo>
                <a:lnTo>
                  <a:pt x="44" y="27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" name="Ukraine"/>
          <p:cNvSpPr>
            <a:spLocks/>
          </p:cNvSpPr>
          <p:nvPr/>
        </p:nvSpPr>
        <p:spPr bwMode="auto">
          <a:xfrm>
            <a:off x="5505467" y="3055947"/>
            <a:ext cx="458789" cy="261938"/>
          </a:xfrm>
          <a:custGeom>
            <a:avLst/>
            <a:gdLst>
              <a:gd name="T0" fmla="*/ 196 w 289"/>
              <a:gd name="T1" fmla="*/ 12 h 165"/>
              <a:gd name="T2" fmla="*/ 203 w 289"/>
              <a:gd name="T3" fmla="*/ 25 h 165"/>
              <a:gd name="T4" fmla="*/ 215 w 289"/>
              <a:gd name="T5" fmla="*/ 43 h 165"/>
              <a:gd name="T6" fmla="*/ 231 w 289"/>
              <a:gd name="T7" fmla="*/ 46 h 165"/>
              <a:gd name="T8" fmla="*/ 252 w 289"/>
              <a:gd name="T9" fmla="*/ 50 h 165"/>
              <a:gd name="T10" fmla="*/ 268 w 289"/>
              <a:gd name="T11" fmla="*/ 52 h 165"/>
              <a:gd name="T12" fmla="*/ 281 w 289"/>
              <a:gd name="T13" fmla="*/ 58 h 165"/>
              <a:gd name="T14" fmla="*/ 287 w 289"/>
              <a:gd name="T15" fmla="*/ 68 h 165"/>
              <a:gd name="T16" fmla="*/ 283 w 289"/>
              <a:gd name="T17" fmla="*/ 76 h 165"/>
              <a:gd name="T18" fmla="*/ 281 w 289"/>
              <a:gd name="T19" fmla="*/ 95 h 165"/>
              <a:gd name="T20" fmla="*/ 260 w 289"/>
              <a:gd name="T21" fmla="*/ 99 h 165"/>
              <a:gd name="T22" fmla="*/ 246 w 289"/>
              <a:gd name="T23" fmla="*/ 111 h 165"/>
              <a:gd name="T24" fmla="*/ 227 w 289"/>
              <a:gd name="T25" fmla="*/ 118 h 165"/>
              <a:gd name="T26" fmla="*/ 209 w 289"/>
              <a:gd name="T27" fmla="*/ 126 h 165"/>
              <a:gd name="T28" fmla="*/ 207 w 289"/>
              <a:gd name="T29" fmla="*/ 126 h 165"/>
              <a:gd name="T30" fmla="*/ 198 w 289"/>
              <a:gd name="T31" fmla="*/ 128 h 165"/>
              <a:gd name="T32" fmla="*/ 186 w 289"/>
              <a:gd name="T33" fmla="*/ 130 h 165"/>
              <a:gd name="T34" fmla="*/ 192 w 289"/>
              <a:gd name="T35" fmla="*/ 132 h 165"/>
              <a:gd name="T36" fmla="*/ 202 w 289"/>
              <a:gd name="T37" fmla="*/ 138 h 165"/>
              <a:gd name="T38" fmla="*/ 205 w 289"/>
              <a:gd name="T39" fmla="*/ 138 h 165"/>
              <a:gd name="T40" fmla="*/ 207 w 289"/>
              <a:gd name="T41" fmla="*/ 140 h 165"/>
              <a:gd name="T42" fmla="*/ 229 w 289"/>
              <a:gd name="T43" fmla="*/ 144 h 165"/>
              <a:gd name="T44" fmla="*/ 219 w 289"/>
              <a:gd name="T45" fmla="*/ 153 h 165"/>
              <a:gd name="T46" fmla="*/ 207 w 289"/>
              <a:gd name="T47" fmla="*/ 157 h 165"/>
              <a:gd name="T48" fmla="*/ 184 w 289"/>
              <a:gd name="T49" fmla="*/ 165 h 165"/>
              <a:gd name="T50" fmla="*/ 180 w 289"/>
              <a:gd name="T51" fmla="*/ 147 h 165"/>
              <a:gd name="T52" fmla="*/ 167 w 289"/>
              <a:gd name="T53" fmla="*/ 144 h 165"/>
              <a:gd name="T54" fmla="*/ 186 w 289"/>
              <a:gd name="T55" fmla="*/ 134 h 165"/>
              <a:gd name="T56" fmla="*/ 172 w 289"/>
              <a:gd name="T57" fmla="*/ 130 h 165"/>
              <a:gd name="T58" fmla="*/ 155 w 289"/>
              <a:gd name="T59" fmla="*/ 126 h 165"/>
              <a:gd name="T60" fmla="*/ 155 w 289"/>
              <a:gd name="T61" fmla="*/ 122 h 165"/>
              <a:gd name="T62" fmla="*/ 161 w 289"/>
              <a:gd name="T63" fmla="*/ 120 h 165"/>
              <a:gd name="T64" fmla="*/ 155 w 289"/>
              <a:gd name="T65" fmla="*/ 111 h 165"/>
              <a:gd name="T66" fmla="*/ 151 w 289"/>
              <a:gd name="T67" fmla="*/ 118 h 165"/>
              <a:gd name="T68" fmla="*/ 141 w 289"/>
              <a:gd name="T69" fmla="*/ 120 h 165"/>
              <a:gd name="T70" fmla="*/ 124 w 289"/>
              <a:gd name="T71" fmla="*/ 138 h 165"/>
              <a:gd name="T72" fmla="*/ 120 w 289"/>
              <a:gd name="T73" fmla="*/ 146 h 165"/>
              <a:gd name="T74" fmla="*/ 99 w 289"/>
              <a:gd name="T75" fmla="*/ 146 h 165"/>
              <a:gd name="T76" fmla="*/ 104 w 289"/>
              <a:gd name="T77" fmla="*/ 132 h 165"/>
              <a:gd name="T78" fmla="*/ 114 w 289"/>
              <a:gd name="T79" fmla="*/ 124 h 165"/>
              <a:gd name="T80" fmla="*/ 126 w 289"/>
              <a:gd name="T81" fmla="*/ 124 h 165"/>
              <a:gd name="T82" fmla="*/ 118 w 289"/>
              <a:gd name="T83" fmla="*/ 105 h 165"/>
              <a:gd name="T84" fmla="*/ 112 w 289"/>
              <a:gd name="T85" fmla="*/ 91 h 165"/>
              <a:gd name="T86" fmla="*/ 99 w 289"/>
              <a:gd name="T87" fmla="*/ 87 h 165"/>
              <a:gd name="T88" fmla="*/ 77 w 289"/>
              <a:gd name="T89" fmla="*/ 83 h 165"/>
              <a:gd name="T90" fmla="*/ 56 w 289"/>
              <a:gd name="T91" fmla="*/ 93 h 165"/>
              <a:gd name="T92" fmla="*/ 40 w 289"/>
              <a:gd name="T93" fmla="*/ 93 h 165"/>
              <a:gd name="T94" fmla="*/ 17 w 289"/>
              <a:gd name="T95" fmla="*/ 89 h 165"/>
              <a:gd name="T96" fmla="*/ 1 w 289"/>
              <a:gd name="T97" fmla="*/ 85 h 165"/>
              <a:gd name="T98" fmla="*/ 11 w 289"/>
              <a:gd name="T99" fmla="*/ 72 h 165"/>
              <a:gd name="T100" fmla="*/ 9 w 289"/>
              <a:gd name="T101" fmla="*/ 56 h 165"/>
              <a:gd name="T102" fmla="*/ 31 w 289"/>
              <a:gd name="T103" fmla="*/ 39 h 165"/>
              <a:gd name="T104" fmla="*/ 23 w 289"/>
              <a:gd name="T105" fmla="*/ 23 h 165"/>
              <a:gd name="T106" fmla="*/ 33 w 289"/>
              <a:gd name="T107" fmla="*/ 13 h 165"/>
              <a:gd name="T108" fmla="*/ 54 w 289"/>
              <a:gd name="T109" fmla="*/ 10 h 165"/>
              <a:gd name="T110" fmla="*/ 75 w 289"/>
              <a:gd name="T111" fmla="*/ 13 h 165"/>
              <a:gd name="T112" fmla="*/ 89 w 289"/>
              <a:gd name="T113" fmla="*/ 19 h 165"/>
              <a:gd name="T114" fmla="*/ 104 w 289"/>
              <a:gd name="T115" fmla="*/ 19 h 165"/>
              <a:gd name="T116" fmla="*/ 128 w 289"/>
              <a:gd name="T117" fmla="*/ 19 h 165"/>
              <a:gd name="T118" fmla="*/ 139 w 289"/>
              <a:gd name="T119" fmla="*/ 8 h 165"/>
              <a:gd name="T120" fmla="*/ 155 w 289"/>
              <a:gd name="T121" fmla="*/ 6 h 165"/>
              <a:gd name="T122" fmla="*/ 170 w 289"/>
              <a:gd name="T123" fmla="*/ 2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89" h="165">
                <a:moveTo>
                  <a:pt x="180" y="0"/>
                </a:moveTo>
                <a:lnTo>
                  <a:pt x="182" y="0"/>
                </a:lnTo>
                <a:lnTo>
                  <a:pt x="184" y="0"/>
                </a:lnTo>
                <a:lnTo>
                  <a:pt x="186" y="0"/>
                </a:lnTo>
                <a:lnTo>
                  <a:pt x="190" y="4"/>
                </a:lnTo>
                <a:lnTo>
                  <a:pt x="192" y="4"/>
                </a:lnTo>
                <a:lnTo>
                  <a:pt x="190" y="6"/>
                </a:lnTo>
                <a:lnTo>
                  <a:pt x="190" y="8"/>
                </a:lnTo>
                <a:lnTo>
                  <a:pt x="192" y="8"/>
                </a:lnTo>
                <a:lnTo>
                  <a:pt x="194" y="10"/>
                </a:lnTo>
                <a:lnTo>
                  <a:pt x="196" y="12"/>
                </a:lnTo>
                <a:lnTo>
                  <a:pt x="196" y="13"/>
                </a:lnTo>
                <a:lnTo>
                  <a:pt x="194" y="13"/>
                </a:lnTo>
                <a:lnTo>
                  <a:pt x="192" y="13"/>
                </a:lnTo>
                <a:lnTo>
                  <a:pt x="192" y="15"/>
                </a:lnTo>
                <a:lnTo>
                  <a:pt x="194" y="17"/>
                </a:lnTo>
                <a:lnTo>
                  <a:pt x="194" y="19"/>
                </a:lnTo>
                <a:lnTo>
                  <a:pt x="196" y="23"/>
                </a:lnTo>
                <a:lnTo>
                  <a:pt x="198" y="23"/>
                </a:lnTo>
                <a:lnTo>
                  <a:pt x="200" y="25"/>
                </a:lnTo>
                <a:lnTo>
                  <a:pt x="202" y="25"/>
                </a:lnTo>
                <a:lnTo>
                  <a:pt x="203" y="25"/>
                </a:lnTo>
                <a:lnTo>
                  <a:pt x="205" y="25"/>
                </a:lnTo>
                <a:lnTo>
                  <a:pt x="207" y="25"/>
                </a:lnTo>
                <a:lnTo>
                  <a:pt x="207" y="27"/>
                </a:lnTo>
                <a:lnTo>
                  <a:pt x="209" y="27"/>
                </a:lnTo>
                <a:lnTo>
                  <a:pt x="211" y="29"/>
                </a:lnTo>
                <a:lnTo>
                  <a:pt x="211" y="31"/>
                </a:lnTo>
                <a:lnTo>
                  <a:pt x="213" y="35"/>
                </a:lnTo>
                <a:lnTo>
                  <a:pt x="211" y="37"/>
                </a:lnTo>
                <a:lnTo>
                  <a:pt x="213" y="39"/>
                </a:lnTo>
                <a:lnTo>
                  <a:pt x="213" y="41"/>
                </a:lnTo>
                <a:lnTo>
                  <a:pt x="215" y="43"/>
                </a:lnTo>
                <a:lnTo>
                  <a:pt x="217" y="43"/>
                </a:lnTo>
                <a:lnTo>
                  <a:pt x="219" y="41"/>
                </a:lnTo>
                <a:lnTo>
                  <a:pt x="221" y="41"/>
                </a:lnTo>
                <a:lnTo>
                  <a:pt x="223" y="41"/>
                </a:lnTo>
                <a:lnTo>
                  <a:pt x="225" y="41"/>
                </a:lnTo>
                <a:lnTo>
                  <a:pt x="225" y="43"/>
                </a:lnTo>
                <a:lnTo>
                  <a:pt x="227" y="45"/>
                </a:lnTo>
                <a:lnTo>
                  <a:pt x="229" y="43"/>
                </a:lnTo>
                <a:lnTo>
                  <a:pt x="229" y="45"/>
                </a:lnTo>
                <a:lnTo>
                  <a:pt x="231" y="45"/>
                </a:lnTo>
                <a:lnTo>
                  <a:pt x="231" y="46"/>
                </a:lnTo>
                <a:lnTo>
                  <a:pt x="233" y="45"/>
                </a:lnTo>
                <a:lnTo>
                  <a:pt x="235" y="43"/>
                </a:lnTo>
                <a:lnTo>
                  <a:pt x="237" y="43"/>
                </a:lnTo>
                <a:lnTo>
                  <a:pt x="238" y="43"/>
                </a:lnTo>
                <a:lnTo>
                  <a:pt x="240" y="43"/>
                </a:lnTo>
                <a:lnTo>
                  <a:pt x="242" y="43"/>
                </a:lnTo>
                <a:lnTo>
                  <a:pt x="242" y="41"/>
                </a:lnTo>
                <a:lnTo>
                  <a:pt x="244" y="41"/>
                </a:lnTo>
                <a:lnTo>
                  <a:pt x="248" y="46"/>
                </a:lnTo>
                <a:lnTo>
                  <a:pt x="250" y="48"/>
                </a:lnTo>
                <a:lnTo>
                  <a:pt x="252" y="50"/>
                </a:lnTo>
                <a:lnTo>
                  <a:pt x="254" y="50"/>
                </a:lnTo>
                <a:lnTo>
                  <a:pt x="254" y="52"/>
                </a:lnTo>
                <a:lnTo>
                  <a:pt x="256" y="52"/>
                </a:lnTo>
                <a:lnTo>
                  <a:pt x="256" y="48"/>
                </a:lnTo>
                <a:lnTo>
                  <a:pt x="258" y="48"/>
                </a:lnTo>
                <a:lnTo>
                  <a:pt x="260" y="48"/>
                </a:lnTo>
                <a:lnTo>
                  <a:pt x="260" y="50"/>
                </a:lnTo>
                <a:lnTo>
                  <a:pt x="262" y="50"/>
                </a:lnTo>
                <a:lnTo>
                  <a:pt x="264" y="50"/>
                </a:lnTo>
                <a:lnTo>
                  <a:pt x="266" y="52"/>
                </a:lnTo>
                <a:lnTo>
                  <a:pt x="268" y="52"/>
                </a:lnTo>
                <a:lnTo>
                  <a:pt x="270" y="54"/>
                </a:lnTo>
                <a:lnTo>
                  <a:pt x="271" y="54"/>
                </a:lnTo>
                <a:lnTo>
                  <a:pt x="271" y="52"/>
                </a:lnTo>
                <a:lnTo>
                  <a:pt x="273" y="52"/>
                </a:lnTo>
                <a:lnTo>
                  <a:pt x="273" y="54"/>
                </a:lnTo>
                <a:lnTo>
                  <a:pt x="275" y="56"/>
                </a:lnTo>
                <a:lnTo>
                  <a:pt x="277" y="56"/>
                </a:lnTo>
                <a:lnTo>
                  <a:pt x="277" y="54"/>
                </a:lnTo>
                <a:lnTo>
                  <a:pt x="279" y="56"/>
                </a:lnTo>
                <a:lnTo>
                  <a:pt x="279" y="58"/>
                </a:lnTo>
                <a:lnTo>
                  <a:pt x="281" y="58"/>
                </a:lnTo>
                <a:lnTo>
                  <a:pt x="283" y="60"/>
                </a:lnTo>
                <a:lnTo>
                  <a:pt x="285" y="60"/>
                </a:lnTo>
                <a:lnTo>
                  <a:pt x="285" y="58"/>
                </a:lnTo>
                <a:lnTo>
                  <a:pt x="287" y="58"/>
                </a:lnTo>
                <a:lnTo>
                  <a:pt x="289" y="58"/>
                </a:lnTo>
                <a:lnTo>
                  <a:pt x="289" y="60"/>
                </a:lnTo>
                <a:lnTo>
                  <a:pt x="287" y="60"/>
                </a:lnTo>
                <a:lnTo>
                  <a:pt x="287" y="62"/>
                </a:lnTo>
                <a:lnTo>
                  <a:pt x="289" y="64"/>
                </a:lnTo>
                <a:lnTo>
                  <a:pt x="289" y="66"/>
                </a:lnTo>
                <a:lnTo>
                  <a:pt x="287" y="68"/>
                </a:lnTo>
                <a:lnTo>
                  <a:pt x="285" y="68"/>
                </a:lnTo>
                <a:lnTo>
                  <a:pt x="285" y="70"/>
                </a:lnTo>
                <a:lnTo>
                  <a:pt x="283" y="70"/>
                </a:lnTo>
                <a:lnTo>
                  <a:pt x="281" y="70"/>
                </a:lnTo>
                <a:lnTo>
                  <a:pt x="281" y="72"/>
                </a:lnTo>
                <a:lnTo>
                  <a:pt x="283" y="74"/>
                </a:lnTo>
                <a:lnTo>
                  <a:pt x="285" y="74"/>
                </a:lnTo>
                <a:lnTo>
                  <a:pt x="287" y="74"/>
                </a:lnTo>
                <a:lnTo>
                  <a:pt x="287" y="76"/>
                </a:lnTo>
                <a:lnTo>
                  <a:pt x="283" y="74"/>
                </a:lnTo>
                <a:lnTo>
                  <a:pt x="283" y="76"/>
                </a:lnTo>
                <a:lnTo>
                  <a:pt x="281" y="76"/>
                </a:lnTo>
                <a:lnTo>
                  <a:pt x="281" y="78"/>
                </a:lnTo>
                <a:lnTo>
                  <a:pt x="281" y="79"/>
                </a:lnTo>
                <a:lnTo>
                  <a:pt x="283" y="79"/>
                </a:lnTo>
                <a:lnTo>
                  <a:pt x="283" y="81"/>
                </a:lnTo>
                <a:lnTo>
                  <a:pt x="285" y="83"/>
                </a:lnTo>
                <a:lnTo>
                  <a:pt x="285" y="85"/>
                </a:lnTo>
                <a:lnTo>
                  <a:pt x="285" y="87"/>
                </a:lnTo>
                <a:lnTo>
                  <a:pt x="283" y="91"/>
                </a:lnTo>
                <a:lnTo>
                  <a:pt x="283" y="95"/>
                </a:lnTo>
                <a:lnTo>
                  <a:pt x="281" y="95"/>
                </a:lnTo>
                <a:lnTo>
                  <a:pt x="279" y="95"/>
                </a:lnTo>
                <a:lnTo>
                  <a:pt x="277" y="95"/>
                </a:lnTo>
                <a:lnTo>
                  <a:pt x="275" y="95"/>
                </a:lnTo>
                <a:lnTo>
                  <a:pt x="273" y="95"/>
                </a:lnTo>
                <a:lnTo>
                  <a:pt x="271" y="95"/>
                </a:lnTo>
                <a:lnTo>
                  <a:pt x="270" y="95"/>
                </a:lnTo>
                <a:lnTo>
                  <a:pt x="268" y="95"/>
                </a:lnTo>
                <a:lnTo>
                  <a:pt x="266" y="97"/>
                </a:lnTo>
                <a:lnTo>
                  <a:pt x="264" y="99"/>
                </a:lnTo>
                <a:lnTo>
                  <a:pt x="262" y="99"/>
                </a:lnTo>
                <a:lnTo>
                  <a:pt x="260" y="99"/>
                </a:lnTo>
                <a:lnTo>
                  <a:pt x="258" y="101"/>
                </a:lnTo>
                <a:lnTo>
                  <a:pt x="258" y="105"/>
                </a:lnTo>
                <a:lnTo>
                  <a:pt x="258" y="107"/>
                </a:lnTo>
                <a:lnTo>
                  <a:pt x="258" y="109"/>
                </a:lnTo>
                <a:lnTo>
                  <a:pt x="258" y="111"/>
                </a:lnTo>
                <a:lnTo>
                  <a:pt x="256" y="111"/>
                </a:lnTo>
                <a:lnTo>
                  <a:pt x="254" y="111"/>
                </a:lnTo>
                <a:lnTo>
                  <a:pt x="252" y="111"/>
                </a:lnTo>
                <a:lnTo>
                  <a:pt x="250" y="111"/>
                </a:lnTo>
                <a:lnTo>
                  <a:pt x="248" y="111"/>
                </a:lnTo>
                <a:lnTo>
                  <a:pt x="246" y="111"/>
                </a:lnTo>
                <a:lnTo>
                  <a:pt x="244" y="113"/>
                </a:lnTo>
                <a:lnTo>
                  <a:pt x="242" y="114"/>
                </a:lnTo>
                <a:lnTo>
                  <a:pt x="242" y="113"/>
                </a:lnTo>
                <a:lnTo>
                  <a:pt x="240" y="113"/>
                </a:lnTo>
                <a:lnTo>
                  <a:pt x="238" y="114"/>
                </a:lnTo>
                <a:lnTo>
                  <a:pt x="237" y="116"/>
                </a:lnTo>
                <a:lnTo>
                  <a:pt x="235" y="116"/>
                </a:lnTo>
                <a:lnTo>
                  <a:pt x="233" y="116"/>
                </a:lnTo>
                <a:lnTo>
                  <a:pt x="231" y="116"/>
                </a:lnTo>
                <a:lnTo>
                  <a:pt x="229" y="118"/>
                </a:lnTo>
                <a:lnTo>
                  <a:pt x="227" y="118"/>
                </a:lnTo>
                <a:lnTo>
                  <a:pt x="225" y="120"/>
                </a:lnTo>
                <a:lnTo>
                  <a:pt x="225" y="118"/>
                </a:lnTo>
                <a:lnTo>
                  <a:pt x="223" y="118"/>
                </a:lnTo>
                <a:lnTo>
                  <a:pt x="221" y="118"/>
                </a:lnTo>
                <a:lnTo>
                  <a:pt x="219" y="120"/>
                </a:lnTo>
                <a:lnTo>
                  <a:pt x="217" y="120"/>
                </a:lnTo>
                <a:lnTo>
                  <a:pt x="215" y="122"/>
                </a:lnTo>
                <a:lnTo>
                  <a:pt x="213" y="122"/>
                </a:lnTo>
                <a:lnTo>
                  <a:pt x="213" y="124"/>
                </a:lnTo>
                <a:lnTo>
                  <a:pt x="211" y="126"/>
                </a:lnTo>
                <a:lnTo>
                  <a:pt x="209" y="126"/>
                </a:lnTo>
                <a:lnTo>
                  <a:pt x="209" y="128"/>
                </a:lnTo>
                <a:lnTo>
                  <a:pt x="207" y="130"/>
                </a:lnTo>
                <a:lnTo>
                  <a:pt x="205" y="130"/>
                </a:lnTo>
                <a:lnTo>
                  <a:pt x="207" y="130"/>
                </a:lnTo>
                <a:lnTo>
                  <a:pt x="207" y="128"/>
                </a:lnTo>
                <a:lnTo>
                  <a:pt x="209" y="128"/>
                </a:lnTo>
                <a:lnTo>
                  <a:pt x="209" y="126"/>
                </a:lnTo>
                <a:lnTo>
                  <a:pt x="211" y="126"/>
                </a:lnTo>
                <a:lnTo>
                  <a:pt x="211" y="124"/>
                </a:lnTo>
                <a:lnTo>
                  <a:pt x="209" y="124"/>
                </a:lnTo>
                <a:lnTo>
                  <a:pt x="207" y="126"/>
                </a:lnTo>
                <a:lnTo>
                  <a:pt x="205" y="128"/>
                </a:lnTo>
                <a:lnTo>
                  <a:pt x="203" y="128"/>
                </a:lnTo>
                <a:lnTo>
                  <a:pt x="202" y="128"/>
                </a:lnTo>
                <a:lnTo>
                  <a:pt x="200" y="130"/>
                </a:lnTo>
                <a:lnTo>
                  <a:pt x="200" y="132"/>
                </a:lnTo>
                <a:lnTo>
                  <a:pt x="198" y="132"/>
                </a:lnTo>
                <a:lnTo>
                  <a:pt x="196" y="132"/>
                </a:lnTo>
                <a:lnTo>
                  <a:pt x="196" y="130"/>
                </a:lnTo>
                <a:lnTo>
                  <a:pt x="198" y="130"/>
                </a:lnTo>
                <a:lnTo>
                  <a:pt x="200" y="130"/>
                </a:lnTo>
                <a:lnTo>
                  <a:pt x="198" y="128"/>
                </a:lnTo>
                <a:lnTo>
                  <a:pt x="196" y="128"/>
                </a:lnTo>
                <a:lnTo>
                  <a:pt x="194" y="128"/>
                </a:lnTo>
                <a:lnTo>
                  <a:pt x="192" y="126"/>
                </a:lnTo>
                <a:lnTo>
                  <a:pt x="192" y="128"/>
                </a:lnTo>
                <a:lnTo>
                  <a:pt x="192" y="130"/>
                </a:lnTo>
                <a:lnTo>
                  <a:pt x="190" y="130"/>
                </a:lnTo>
                <a:lnTo>
                  <a:pt x="190" y="128"/>
                </a:lnTo>
                <a:lnTo>
                  <a:pt x="188" y="128"/>
                </a:lnTo>
                <a:lnTo>
                  <a:pt x="186" y="128"/>
                </a:lnTo>
                <a:lnTo>
                  <a:pt x="184" y="128"/>
                </a:lnTo>
                <a:lnTo>
                  <a:pt x="186" y="130"/>
                </a:lnTo>
                <a:lnTo>
                  <a:pt x="186" y="128"/>
                </a:lnTo>
                <a:lnTo>
                  <a:pt x="188" y="128"/>
                </a:lnTo>
                <a:lnTo>
                  <a:pt x="188" y="130"/>
                </a:lnTo>
                <a:lnTo>
                  <a:pt x="188" y="132"/>
                </a:lnTo>
                <a:lnTo>
                  <a:pt x="190" y="132"/>
                </a:lnTo>
                <a:lnTo>
                  <a:pt x="190" y="130"/>
                </a:lnTo>
                <a:lnTo>
                  <a:pt x="188" y="130"/>
                </a:lnTo>
                <a:lnTo>
                  <a:pt x="190" y="130"/>
                </a:lnTo>
                <a:lnTo>
                  <a:pt x="192" y="132"/>
                </a:lnTo>
                <a:lnTo>
                  <a:pt x="192" y="134"/>
                </a:lnTo>
                <a:lnTo>
                  <a:pt x="192" y="132"/>
                </a:lnTo>
                <a:lnTo>
                  <a:pt x="194" y="132"/>
                </a:lnTo>
                <a:lnTo>
                  <a:pt x="192" y="132"/>
                </a:lnTo>
                <a:lnTo>
                  <a:pt x="196" y="132"/>
                </a:lnTo>
                <a:lnTo>
                  <a:pt x="196" y="134"/>
                </a:lnTo>
                <a:lnTo>
                  <a:pt x="198" y="134"/>
                </a:lnTo>
                <a:lnTo>
                  <a:pt x="200" y="134"/>
                </a:lnTo>
                <a:lnTo>
                  <a:pt x="198" y="132"/>
                </a:lnTo>
                <a:lnTo>
                  <a:pt x="200" y="134"/>
                </a:lnTo>
                <a:lnTo>
                  <a:pt x="198" y="136"/>
                </a:lnTo>
                <a:lnTo>
                  <a:pt x="200" y="136"/>
                </a:lnTo>
                <a:lnTo>
                  <a:pt x="202" y="138"/>
                </a:lnTo>
                <a:lnTo>
                  <a:pt x="203" y="140"/>
                </a:lnTo>
                <a:lnTo>
                  <a:pt x="205" y="140"/>
                </a:lnTo>
                <a:lnTo>
                  <a:pt x="207" y="142"/>
                </a:lnTo>
                <a:lnTo>
                  <a:pt x="207" y="144"/>
                </a:lnTo>
                <a:lnTo>
                  <a:pt x="205" y="144"/>
                </a:lnTo>
                <a:lnTo>
                  <a:pt x="207" y="146"/>
                </a:lnTo>
                <a:lnTo>
                  <a:pt x="211" y="146"/>
                </a:lnTo>
                <a:lnTo>
                  <a:pt x="209" y="144"/>
                </a:lnTo>
                <a:lnTo>
                  <a:pt x="207" y="142"/>
                </a:lnTo>
                <a:lnTo>
                  <a:pt x="207" y="140"/>
                </a:lnTo>
                <a:lnTo>
                  <a:pt x="205" y="138"/>
                </a:lnTo>
                <a:lnTo>
                  <a:pt x="203" y="136"/>
                </a:lnTo>
                <a:lnTo>
                  <a:pt x="203" y="134"/>
                </a:lnTo>
                <a:lnTo>
                  <a:pt x="202" y="132"/>
                </a:lnTo>
                <a:lnTo>
                  <a:pt x="200" y="130"/>
                </a:lnTo>
                <a:lnTo>
                  <a:pt x="202" y="130"/>
                </a:lnTo>
                <a:lnTo>
                  <a:pt x="203" y="130"/>
                </a:lnTo>
                <a:lnTo>
                  <a:pt x="203" y="132"/>
                </a:lnTo>
                <a:lnTo>
                  <a:pt x="203" y="134"/>
                </a:lnTo>
                <a:lnTo>
                  <a:pt x="205" y="136"/>
                </a:lnTo>
                <a:lnTo>
                  <a:pt x="205" y="138"/>
                </a:lnTo>
                <a:lnTo>
                  <a:pt x="207" y="140"/>
                </a:lnTo>
                <a:lnTo>
                  <a:pt x="209" y="144"/>
                </a:lnTo>
                <a:lnTo>
                  <a:pt x="211" y="146"/>
                </a:lnTo>
                <a:lnTo>
                  <a:pt x="213" y="146"/>
                </a:lnTo>
                <a:lnTo>
                  <a:pt x="215" y="146"/>
                </a:lnTo>
                <a:lnTo>
                  <a:pt x="217" y="146"/>
                </a:lnTo>
                <a:lnTo>
                  <a:pt x="219" y="144"/>
                </a:lnTo>
                <a:lnTo>
                  <a:pt x="221" y="146"/>
                </a:lnTo>
                <a:lnTo>
                  <a:pt x="223" y="146"/>
                </a:lnTo>
                <a:lnTo>
                  <a:pt x="223" y="144"/>
                </a:lnTo>
                <a:lnTo>
                  <a:pt x="227" y="144"/>
                </a:lnTo>
                <a:lnTo>
                  <a:pt x="229" y="144"/>
                </a:lnTo>
                <a:lnTo>
                  <a:pt x="231" y="144"/>
                </a:lnTo>
                <a:lnTo>
                  <a:pt x="233" y="146"/>
                </a:lnTo>
                <a:lnTo>
                  <a:pt x="231" y="146"/>
                </a:lnTo>
                <a:lnTo>
                  <a:pt x="229" y="146"/>
                </a:lnTo>
                <a:lnTo>
                  <a:pt x="229" y="147"/>
                </a:lnTo>
                <a:lnTo>
                  <a:pt x="229" y="149"/>
                </a:lnTo>
                <a:lnTo>
                  <a:pt x="229" y="151"/>
                </a:lnTo>
                <a:lnTo>
                  <a:pt x="225" y="151"/>
                </a:lnTo>
                <a:lnTo>
                  <a:pt x="223" y="151"/>
                </a:lnTo>
                <a:lnTo>
                  <a:pt x="221" y="151"/>
                </a:lnTo>
                <a:lnTo>
                  <a:pt x="219" y="153"/>
                </a:lnTo>
                <a:lnTo>
                  <a:pt x="219" y="151"/>
                </a:lnTo>
                <a:lnTo>
                  <a:pt x="217" y="151"/>
                </a:lnTo>
                <a:lnTo>
                  <a:pt x="217" y="149"/>
                </a:lnTo>
                <a:lnTo>
                  <a:pt x="215" y="149"/>
                </a:lnTo>
                <a:lnTo>
                  <a:pt x="213" y="149"/>
                </a:lnTo>
                <a:lnTo>
                  <a:pt x="213" y="151"/>
                </a:lnTo>
                <a:lnTo>
                  <a:pt x="211" y="151"/>
                </a:lnTo>
                <a:lnTo>
                  <a:pt x="209" y="153"/>
                </a:lnTo>
                <a:lnTo>
                  <a:pt x="207" y="153"/>
                </a:lnTo>
                <a:lnTo>
                  <a:pt x="207" y="155"/>
                </a:lnTo>
                <a:lnTo>
                  <a:pt x="207" y="157"/>
                </a:lnTo>
                <a:lnTo>
                  <a:pt x="205" y="155"/>
                </a:lnTo>
                <a:lnTo>
                  <a:pt x="202" y="155"/>
                </a:lnTo>
                <a:lnTo>
                  <a:pt x="198" y="157"/>
                </a:lnTo>
                <a:lnTo>
                  <a:pt x="196" y="157"/>
                </a:lnTo>
                <a:lnTo>
                  <a:pt x="196" y="159"/>
                </a:lnTo>
                <a:lnTo>
                  <a:pt x="196" y="161"/>
                </a:lnTo>
                <a:lnTo>
                  <a:pt x="192" y="163"/>
                </a:lnTo>
                <a:lnTo>
                  <a:pt x="190" y="165"/>
                </a:lnTo>
                <a:lnTo>
                  <a:pt x="188" y="165"/>
                </a:lnTo>
                <a:lnTo>
                  <a:pt x="186" y="165"/>
                </a:lnTo>
                <a:lnTo>
                  <a:pt x="184" y="165"/>
                </a:lnTo>
                <a:lnTo>
                  <a:pt x="184" y="163"/>
                </a:lnTo>
                <a:lnTo>
                  <a:pt x="182" y="163"/>
                </a:lnTo>
                <a:lnTo>
                  <a:pt x="180" y="161"/>
                </a:lnTo>
                <a:lnTo>
                  <a:pt x="180" y="159"/>
                </a:lnTo>
                <a:lnTo>
                  <a:pt x="182" y="159"/>
                </a:lnTo>
                <a:lnTo>
                  <a:pt x="182" y="157"/>
                </a:lnTo>
                <a:lnTo>
                  <a:pt x="182" y="155"/>
                </a:lnTo>
                <a:lnTo>
                  <a:pt x="184" y="153"/>
                </a:lnTo>
                <a:lnTo>
                  <a:pt x="182" y="149"/>
                </a:lnTo>
                <a:lnTo>
                  <a:pt x="180" y="149"/>
                </a:lnTo>
                <a:lnTo>
                  <a:pt x="180" y="147"/>
                </a:lnTo>
                <a:lnTo>
                  <a:pt x="178" y="149"/>
                </a:lnTo>
                <a:lnTo>
                  <a:pt x="176" y="147"/>
                </a:lnTo>
                <a:lnTo>
                  <a:pt x="174" y="147"/>
                </a:lnTo>
                <a:lnTo>
                  <a:pt x="174" y="146"/>
                </a:lnTo>
                <a:lnTo>
                  <a:pt x="172" y="146"/>
                </a:lnTo>
                <a:lnTo>
                  <a:pt x="170" y="146"/>
                </a:lnTo>
                <a:lnTo>
                  <a:pt x="169" y="146"/>
                </a:lnTo>
                <a:lnTo>
                  <a:pt x="167" y="146"/>
                </a:lnTo>
                <a:lnTo>
                  <a:pt x="165" y="146"/>
                </a:lnTo>
                <a:lnTo>
                  <a:pt x="165" y="144"/>
                </a:lnTo>
                <a:lnTo>
                  <a:pt x="167" y="144"/>
                </a:lnTo>
                <a:lnTo>
                  <a:pt x="167" y="142"/>
                </a:lnTo>
                <a:lnTo>
                  <a:pt x="170" y="140"/>
                </a:lnTo>
                <a:lnTo>
                  <a:pt x="172" y="140"/>
                </a:lnTo>
                <a:lnTo>
                  <a:pt x="174" y="138"/>
                </a:lnTo>
                <a:lnTo>
                  <a:pt x="176" y="138"/>
                </a:lnTo>
                <a:lnTo>
                  <a:pt x="178" y="138"/>
                </a:lnTo>
                <a:lnTo>
                  <a:pt x="178" y="136"/>
                </a:lnTo>
                <a:lnTo>
                  <a:pt x="180" y="136"/>
                </a:lnTo>
                <a:lnTo>
                  <a:pt x="182" y="136"/>
                </a:lnTo>
                <a:lnTo>
                  <a:pt x="184" y="134"/>
                </a:lnTo>
                <a:lnTo>
                  <a:pt x="186" y="134"/>
                </a:lnTo>
                <a:lnTo>
                  <a:pt x="184" y="134"/>
                </a:lnTo>
                <a:lnTo>
                  <a:pt x="184" y="132"/>
                </a:lnTo>
                <a:lnTo>
                  <a:pt x="184" y="130"/>
                </a:lnTo>
                <a:lnTo>
                  <a:pt x="182" y="128"/>
                </a:lnTo>
                <a:lnTo>
                  <a:pt x="182" y="130"/>
                </a:lnTo>
                <a:lnTo>
                  <a:pt x="180" y="132"/>
                </a:lnTo>
                <a:lnTo>
                  <a:pt x="180" y="130"/>
                </a:lnTo>
                <a:lnTo>
                  <a:pt x="178" y="130"/>
                </a:lnTo>
                <a:lnTo>
                  <a:pt x="176" y="128"/>
                </a:lnTo>
                <a:lnTo>
                  <a:pt x="176" y="130"/>
                </a:lnTo>
                <a:lnTo>
                  <a:pt x="172" y="130"/>
                </a:lnTo>
                <a:lnTo>
                  <a:pt x="170" y="130"/>
                </a:lnTo>
                <a:lnTo>
                  <a:pt x="169" y="130"/>
                </a:lnTo>
                <a:lnTo>
                  <a:pt x="167" y="130"/>
                </a:lnTo>
                <a:lnTo>
                  <a:pt x="165" y="130"/>
                </a:lnTo>
                <a:lnTo>
                  <a:pt x="163" y="130"/>
                </a:lnTo>
                <a:lnTo>
                  <a:pt x="161" y="130"/>
                </a:lnTo>
                <a:lnTo>
                  <a:pt x="161" y="128"/>
                </a:lnTo>
                <a:lnTo>
                  <a:pt x="157" y="126"/>
                </a:lnTo>
                <a:lnTo>
                  <a:pt x="155" y="126"/>
                </a:lnTo>
                <a:lnTo>
                  <a:pt x="153" y="126"/>
                </a:lnTo>
                <a:lnTo>
                  <a:pt x="155" y="126"/>
                </a:lnTo>
                <a:lnTo>
                  <a:pt x="157" y="126"/>
                </a:lnTo>
                <a:lnTo>
                  <a:pt x="157" y="124"/>
                </a:lnTo>
                <a:lnTo>
                  <a:pt x="159" y="124"/>
                </a:lnTo>
                <a:lnTo>
                  <a:pt x="157" y="122"/>
                </a:lnTo>
                <a:lnTo>
                  <a:pt x="155" y="122"/>
                </a:lnTo>
                <a:lnTo>
                  <a:pt x="153" y="122"/>
                </a:lnTo>
                <a:lnTo>
                  <a:pt x="151" y="122"/>
                </a:lnTo>
                <a:lnTo>
                  <a:pt x="149" y="120"/>
                </a:lnTo>
                <a:lnTo>
                  <a:pt x="151" y="120"/>
                </a:lnTo>
                <a:lnTo>
                  <a:pt x="153" y="120"/>
                </a:lnTo>
                <a:lnTo>
                  <a:pt x="155" y="122"/>
                </a:lnTo>
                <a:lnTo>
                  <a:pt x="159" y="122"/>
                </a:lnTo>
                <a:lnTo>
                  <a:pt x="161" y="122"/>
                </a:lnTo>
                <a:lnTo>
                  <a:pt x="163" y="122"/>
                </a:lnTo>
                <a:lnTo>
                  <a:pt x="165" y="122"/>
                </a:lnTo>
                <a:lnTo>
                  <a:pt x="165" y="120"/>
                </a:lnTo>
                <a:lnTo>
                  <a:pt x="167" y="120"/>
                </a:lnTo>
                <a:lnTo>
                  <a:pt x="169" y="118"/>
                </a:lnTo>
                <a:lnTo>
                  <a:pt x="167" y="120"/>
                </a:lnTo>
                <a:lnTo>
                  <a:pt x="165" y="120"/>
                </a:lnTo>
                <a:lnTo>
                  <a:pt x="163" y="120"/>
                </a:lnTo>
                <a:lnTo>
                  <a:pt x="161" y="120"/>
                </a:lnTo>
                <a:lnTo>
                  <a:pt x="159" y="120"/>
                </a:lnTo>
                <a:lnTo>
                  <a:pt x="157" y="120"/>
                </a:lnTo>
                <a:lnTo>
                  <a:pt x="157" y="118"/>
                </a:lnTo>
                <a:lnTo>
                  <a:pt x="157" y="116"/>
                </a:lnTo>
                <a:lnTo>
                  <a:pt x="157" y="114"/>
                </a:lnTo>
                <a:lnTo>
                  <a:pt x="157" y="113"/>
                </a:lnTo>
                <a:lnTo>
                  <a:pt x="155" y="109"/>
                </a:lnTo>
                <a:lnTo>
                  <a:pt x="153" y="107"/>
                </a:lnTo>
                <a:lnTo>
                  <a:pt x="153" y="109"/>
                </a:lnTo>
                <a:lnTo>
                  <a:pt x="155" y="109"/>
                </a:lnTo>
                <a:lnTo>
                  <a:pt x="155" y="111"/>
                </a:lnTo>
                <a:lnTo>
                  <a:pt x="155" y="113"/>
                </a:lnTo>
                <a:lnTo>
                  <a:pt x="157" y="114"/>
                </a:lnTo>
                <a:lnTo>
                  <a:pt x="157" y="113"/>
                </a:lnTo>
                <a:lnTo>
                  <a:pt x="157" y="114"/>
                </a:lnTo>
                <a:lnTo>
                  <a:pt x="155" y="114"/>
                </a:lnTo>
                <a:lnTo>
                  <a:pt x="155" y="116"/>
                </a:lnTo>
                <a:lnTo>
                  <a:pt x="155" y="118"/>
                </a:lnTo>
                <a:lnTo>
                  <a:pt x="155" y="120"/>
                </a:lnTo>
                <a:lnTo>
                  <a:pt x="153" y="120"/>
                </a:lnTo>
                <a:lnTo>
                  <a:pt x="153" y="118"/>
                </a:lnTo>
                <a:lnTo>
                  <a:pt x="151" y="118"/>
                </a:lnTo>
                <a:lnTo>
                  <a:pt x="151" y="120"/>
                </a:lnTo>
                <a:lnTo>
                  <a:pt x="149" y="120"/>
                </a:lnTo>
                <a:lnTo>
                  <a:pt x="149" y="118"/>
                </a:lnTo>
                <a:lnTo>
                  <a:pt x="151" y="118"/>
                </a:lnTo>
                <a:lnTo>
                  <a:pt x="151" y="116"/>
                </a:lnTo>
                <a:lnTo>
                  <a:pt x="149" y="116"/>
                </a:lnTo>
                <a:lnTo>
                  <a:pt x="149" y="118"/>
                </a:lnTo>
                <a:lnTo>
                  <a:pt x="147" y="120"/>
                </a:lnTo>
                <a:lnTo>
                  <a:pt x="145" y="120"/>
                </a:lnTo>
                <a:lnTo>
                  <a:pt x="143" y="120"/>
                </a:lnTo>
                <a:lnTo>
                  <a:pt x="141" y="120"/>
                </a:lnTo>
                <a:lnTo>
                  <a:pt x="139" y="120"/>
                </a:lnTo>
                <a:lnTo>
                  <a:pt x="137" y="122"/>
                </a:lnTo>
                <a:lnTo>
                  <a:pt x="137" y="124"/>
                </a:lnTo>
                <a:lnTo>
                  <a:pt x="136" y="126"/>
                </a:lnTo>
                <a:lnTo>
                  <a:pt x="134" y="130"/>
                </a:lnTo>
                <a:lnTo>
                  <a:pt x="130" y="134"/>
                </a:lnTo>
                <a:lnTo>
                  <a:pt x="128" y="136"/>
                </a:lnTo>
                <a:lnTo>
                  <a:pt x="126" y="136"/>
                </a:lnTo>
                <a:lnTo>
                  <a:pt x="124" y="136"/>
                </a:lnTo>
                <a:lnTo>
                  <a:pt x="122" y="138"/>
                </a:lnTo>
                <a:lnTo>
                  <a:pt x="124" y="138"/>
                </a:lnTo>
                <a:lnTo>
                  <a:pt x="122" y="140"/>
                </a:lnTo>
                <a:lnTo>
                  <a:pt x="120" y="138"/>
                </a:lnTo>
                <a:lnTo>
                  <a:pt x="120" y="136"/>
                </a:lnTo>
                <a:lnTo>
                  <a:pt x="118" y="138"/>
                </a:lnTo>
                <a:lnTo>
                  <a:pt x="118" y="142"/>
                </a:lnTo>
                <a:lnTo>
                  <a:pt x="120" y="142"/>
                </a:lnTo>
                <a:lnTo>
                  <a:pt x="120" y="144"/>
                </a:lnTo>
                <a:lnTo>
                  <a:pt x="122" y="144"/>
                </a:lnTo>
                <a:lnTo>
                  <a:pt x="122" y="146"/>
                </a:lnTo>
                <a:lnTo>
                  <a:pt x="120" y="147"/>
                </a:lnTo>
                <a:lnTo>
                  <a:pt x="120" y="146"/>
                </a:lnTo>
                <a:lnTo>
                  <a:pt x="118" y="146"/>
                </a:lnTo>
                <a:lnTo>
                  <a:pt x="118" y="144"/>
                </a:lnTo>
                <a:lnTo>
                  <a:pt x="116" y="144"/>
                </a:lnTo>
                <a:lnTo>
                  <a:pt x="114" y="144"/>
                </a:lnTo>
                <a:lnTo>
                  <a:pt x="112" y="144"/>
                </a:lnTo>
                <a:lnTo>
                  <a:pt x="108" y="146"/>
                </a:lnTo>
                <a:lnTo>
                  <a:pt x="106" y="146"/>
                </a:lnTo>
                <a:lnTo>
                  <a:pt x="106" y="147"/>
                </a:lnTo>
                <a:lnTo>
                  <a:pt x="104" y="147"/>
                </a:lnTo>
                <a:lnTo>
                  <a:pt x="102" y="147"/>
                </a:lnTo>
                <a:lnTo>
                  <a:pt x="99" y="146"/>
                </a:lnTo>
                <a:lnTo>
                  <a:pt x="97" y="144"/>
                </a:lnTo>
                <a:lnTo>
                  <a:pt x="97" y="142"/>
                </a:lnTo>
                <a:lnTo>
                  <a:pt x="99" y="142"/>
                </a:lnTo>
                <a:lnTo>
                  <a:pt x="101" y="142"/>
                </a:lnTo>
                <a:lnTo>
                  <a:pt x="102" y="142"/>
                </a:lnTo>
                <a:lnTo>
                  <a:pt x="101" y="140"/>
                </a:lnTo>
                <a:lnTo>
                  <a:pt x="101" y="138"/>
                </a:lnTo>
                <a:lnTo>
                  <a:pt x="102" y="136"/>
                </a:lnTo>
                <a:lnTo>
                  <a:pt x="104" y="136"/>
                </a:lnTo>
                <a:lnTo>
                  <a:pt x="104" y="134"/>
                </a:lnTo>
                <a:lnTo>
                  <a:pt x="104" y="132"/>
                </a:lnTo>
                <a:lnTo>
                  <a:pt x="106" y="132"/>
                </a:lnTo>
                <a:lnTo>
                  <a:pt x="108" y="132"/>
                </a:lnTo>
                <a:lnTo>
                  <a:pt x="110" y="128"/>
                </a:lnTo>
                <a:lnTo>
                  <a:pt x="108" y="126"/>
                </a:lnTo>
                <a:lnTo>
                  <a:pt x="108" y="124"/>
                </a:lnTo>
                <a:lnTo>
                  <a:pt x="108" y="122"/>
                </a:lnTo>
                <a:lnTo>
                  <a:pt x="110" y="122"/>
                </a:lnTo>
                <a:lnTo>
                  <a:pt x="112" y="120"/>
                </a:lnTo>
                <a:lnTo>
                  <a:pt x="112" y="122"/>
                </a:lnTo>
                <a:lnTo>
                  <a:pt x="112" y="124"/>
                </a:lnTo>
                <a:lnTo>
                  <a:pt x="114" y="124"/>
                </a:lnTo>
                <a:lnTo>
                  <a:pt x="114" y="122"/>
                </a:lnTo>
                <a:lnTo>
                  <a:pt x="118" y="122"/>
                </a:lnTo>
                <a:lnTo>
                  <a:pt x="116" y="124"/>
                </a:lnTo>
                <a:lnTo>
                  <a:pt x="118" y="124"/>
                </a:lnTo>
                <a:lnTo>
                  <a:pt x="120" y="124"/>
                </a:lnTo>
                <a:lnTo>
                  <a:pt x="122" y="124"/>
                </a:lnTo>
                <a:lnTo>
                  <a:pt x="124" y="126"/>
                </a:lnTo>
                <a:lnTo>
                  <a:pt x="124" y="124"/>
                </a:lnTo>
                <a:lnTo>
                  <a:pt x="126" y="124"/>
                </a:lnTo>
                <a:lnTo>
                  <a:pt x="128" y="124"/>
                </a:lnTo>
                <a:lnTo>
                  <a:pt x="126" y="124"/>
                </a:lnTo>
                <a:lnTo>
                  <a:pt x="126" y="122"/>
                </a:lnTo>
                <a:lnTo>
                  <a:pt x="124" y="122"/>
                </a:lnTo>
                <a:lnTo>
                  <a:pt x="124" y="120"/>
                </a:lnTo>
                <a:lnTo>
                  <a:pt x="124" y="116"/>
                </a:lnTo>
                <a:lnTo>
                  <a:pt x="124" y="114"/>
                </a:lnTo>
                <a:lnTo>
                  <a:pt x="122" y="114"/>
                </a:lnTo>
                <a:lnTo>
                  <a:pt x="118" y="113"/>
                </a:lnTo>
                <a:lnTo>
                  <a:pt x="118" y="111"/>
                </a:lnTo>
                <a:lnTo>
                  <a:pt x="118" y="109"/>
                </a:lnTo>
                <a:lnTo>
                  <a:pt x="118" y="107"/>
                </a:lnTo>
                <a:lnTo>
                  <a:pt x="118" y="105"/>
                </a:lnTo>
                <a:lnTo>
                  <a:pt x="116" y="105"/>
                </a:lnTo>
                <a:lnTo>
                  <a:pt x="116" y="107"/>
                </a:lnTo>
                <a:lnTo>
                  <a:pt x="116" y="105"/>
                </a:lnTo>
                <a:lnTo>
                  <a:pt x="114" y="105"/>
                </a:lnTo>
                <a:lnTo>
                  <a:pt x="114" y="103"/>
                </a:lnTo>
                <a:lnTo>
                  <a:pt x="112" y="103"/>
                </a:lnTo>
                <a:lnTo>
                  <a:pt x="112" y="101"/>
                </a:lnTo>
                <a:lnTo>
                  <a:pt x="112" y="99"/>
                </a:lnTo>
                <a:lnTo>
                  <a:pt x="114" y="97"/>
                </a:lnTo>
                <a:lnTo>
                  <a:pt x="112" y="93"/>
                </a:lnTo>
                <a:lnTo>
                  <a:pt x="112" y="91"/>
                </a:lnTo>
                <a:lnTo>
                  <a:pt x="110" y="91"/>
                </a:lnTo>
                <a:lnTo>
                  <a:pt x="110" y="93"/>
                </a:lnTo>
                <a:lnTo>
                  <a:pt x="108" y="93"/>
                </a:lnTo>
                <a:lnTo>
                  <a:pt x="108" y="91"/>
                </a:lnTo>
                <a:lnTo>
                  <a:pt x="106" y="91"/>
                </a:lnTo>
                <a:lnTo>
                  <a:pt x="106" y="89"/>
                </a:lnTo>
                <a:lnTo>
                  <a:pt x="104" y="89"/>
                </a:lnTo>
                <a:lnTo>
                  <a:pt x="102" y="89"/>
                </a:lnTo>
                <a:lnTo>
                  <a:pt x="102" y="87"/>
                </a:lnTo>
                <a:lnTo>
                  <a:pt x="101" y="89"/>
                </a:lnTo>
                <a:lnTo>
                  <a:pt x="99" y="87"/>
                </a:lnTo>
                <a:lnTo>
                  <a:pt x="97" y="87"/>
                </a:lnTo>
                <a:lnTo>
                  <a:pt x="95" y="87"/>
                </a:lnTo>
                <a:lnTo>
                  <a:pt x="95" y="85"/>
                </a:lnTo>
                <a:lnTo>
                  <a:pt x="93" y="85"/>
                </a:lnTo>
                <a:lnTo>
                  <a:pt x="91" y="85"/>
                </a:lnTo>
                <a:lnTo>
                  <a:pt x="91" y="83"/>
                </a:lnTo>
                <a:lnTo>
                  <a:pt x="89" y="81"/>
                </a:lnTo>
                <a:lnTo>
                  <a:pt x="85" y="81"/>
                </a:lnTo>
                <a:lnTo>
                  <a:pt x="85" y="83"/>
                </a:lnTo>
                <a:lnTo>
                  <a:pt x="81" y="83"/>
                </a:lnTo>
                <a:lnTo>
                  <a:pt x="77" y="83"/>
                </a:lnTo>
                <a:lnTo>
                  <a:pt x="73" y="85"/>
                </a:lnTo>
                <a:lnTo>
                  <a:pt x="71" y="85"/>
                </a:lnTo>
                <a:lnTo>
                  <a:pt x="69" y="87"/>
                </a:lnTo>
                <a:lnTo>
                  <a:pt x="68" y="87"/>
                </a:lnTo>
                <a:lnTo>
                  <a:pt x="66" y="87"/>
                </a:lnTo>
                <a:lnTo>
                  <a:pt x="66" y="89"/>
                </a:lnTo>
                <a:lnTo>
                  <a:pt x="64" y="91"/>
                </a:lnTo>
                <a:lnTo>
                  <a:pt x="62" y="91"/>
                </a:lnTo>
                <a:lnTo>
                  <a:pt x="60" y="91"/>
                </a:lnTo>
                <a:lnTo>
                  <a:pt x="58" y="93"/>
                </a:lnTo>
                <a:lnTo>
                  <a:pt x="56" y="93"/>
                </a:lnTo>
                <a:lnTo>
                  <a:pt x="54" y="93"/>
                </a:lnTo>
                <a:lnTo>
                  <a:pt x="52" y="93"/>
                </a:lnTo>
                <a:lnTo>
                  <a:pt x="50" y="93"/>
                </a:lnTo>
                <a:lnTo>
                  <a:pt x="48" y="93"/>
                </a:lnTo>
                <a:lnTo>
                  <a:pt x="48" y="95"/>
                </a:lnTo>
                <a:lnTo>
                  <a:pt x="46" y="97"/>
                </a:lnTo>
                <a:lnTo>
                  <a:pt x="44" y="97"/>
                </a:lnTo>
                <a:lnTo>
                  <a:pt x="42" y="97"/>
                </a:lnTo>
                <a:lnTo>
                  <a:pt x="42" y="95"/>
                </a:lnTo>
                <a:lnTo>
                  <a:pt x="40" y="95"/>
                </a:lnTo>
                <a:lnTo>
                  <a:pt x="40" y="93"/>
                </a:lnTo>
                <a:lnTo>
                  <a:pt x="38" y="93"/>
                </a:lnTo>
                <a:lnTo>
                  <a:pt x="36" y="93"/>
                </a:lnTo>
                <a:lnTo>
                  <a:pt x="35" y="93"/>
                </a:lnTo>
                <a:lnTo>
                  <a:pt x="33" y="93"/>
                </a:lnTo>
                <a:lnTo>
                  <a:pt x="31" y="93"/>
                </a:lnTo>
                <a:lnTo>
                  <a:pt x="29" y="93"/>
                </a:lnTo>
                <a:lnTo>
                  <a:pt x="27" y="93"/>
                </a:lnTo>
                <a:lnTo>
                  <a:pt x="21" y="91"/>
                </a:lnTo>
                <a:lnTo>
                  <a:pt x="19" y="91"/>
                </a:lnTo>
                <a:lnTo>
                  <a:pt x="17" y="91"/>
                </a:lnTo>
                <a:lnTo>
                  <a:pt x="17" y="89"/>
                </a:lnTo>
                <a:lnTo>
                  <a:pt x="15" y="89"/>
                </a:lnTo>
                <a:lnTo>
                  <a:pt x="15" y="91"/>
                </a:lnTo>
                <a:lnTo>
                  <a:pt x="13" y="91"/>
                </a:lnTo>
                <a:lnTo>
                  <a:pt x="11" y="93"/>
                </a:lnTo>
                <a:lnTo>
                  <a:pt x="11" y="91"/>
                </a:lnTo>
                <a:lnTo>
                  <a:pt x="9" y="89"/>
                </a:lnTo>
                <a:lnTo>
                  <a:pt x="7" y="89"/>
                </a:lnTo>
                <a:lnTo>
                  <a:pt x="5" y="89"/>
                </a:lnTo>
                <a:lnTo>
                  <a:pt x="5" y="87"/>
                </a:lnTo>
                <a:lnTo>
                  <a:pt x="3" y="87"/>
                </a:lnTo>
                <a:lnTo>
                  <a:pt x="1" y="85"/>
                </a:lnTo>
                <a:lnTo>
                  <a:pt x="1" y="83"/>
                </a:lnTo>
                <a:lnTo>
                  <a:pt x="0" y="83"/>
                </a:lnTo>
                <a:lnTo>
                  <a:pt x="0" y="79"/>
                </a:lnTo>
                <a:lnTo>
                  <a:pt x="1" y="78"/>
                </a:lnTo>
                <a:lnTo>
                  <a:pt x="3" y="76"/>
                </a:lnTo>
                <a:lnTo>
                  <a:pt x="3" y="74"/>
                </a:lnTo>
                <a:lnTo>
                  <a:pt x="3" y="72"/>
                </a:lnTo>
                <a:lnTo>
                  <a:pt x="5" y="72"/>
                </a:lnTo>
                <a:lnTo>
                  <a:pt x="5" y="70"/>
                </a:lnTo>
                <a:lnTo>
                  <a:pt x="9" y="70"/>
                </a:lnTo>
                <a:lnTo>
                  <a:pt x="11" y="72"/>
                </a:lnTo>
                <a:lnTo>
                  <a:pt x="11" y="70"/>
                </a:lnTo>
                <a:lnTo>
                  <a:pt x="11" y="68"/>
                </a:lnTo>
                <a:lnTo>
                  <a:pt x="9" y="68"/>
                </a:lnTo>
                <a:lnTo>
                  <a:pt x="7" y="68"/>
                </a:lnTo>
                <a:lnTo>
                  <a:pt x="7" y="66"/>
                </a:lnTo>
                <a:lnTo>
                  <a:pt x="9" y="66"/>
                </a:lnTo>
                <a:lnTo>
                  <a:pt x="9" y="62"/>
                </a:lnTo>
                <a:lnTo>
                  <a:pt x="7" y="62"/>
                </a:lnTo>
                <a:lnTo>
                  <a:pt x="7" y="60"/>
                </a:lnTo>
                <a:lnTo>
                  <a:pt x="7" y="58"/>
                </a:lnTo>
                <a:lnTo>
                  <a:pt x="9" y="56"/>
                </a:lnTo>
                <a:lnTo>
                  <a:pt x="15" y="50"/>
                </a:lnTo>
                <a:lnTo>
                  <a:pt x="17" y="48"/>
                </a:lnTo>
                <a:lnTo>
                  <a:pt x="19" y="46"/>
                </a:lnTo>
                <a:lnTo>
                  <a:pt x="21" y="45"/>
                </a:lnTo>
                <a:lnTo>
                  <a:pt x="23" y="45"/>
                </a:lnTo>
                <a:lnTo>
                  <a:pt x="23" y="43"/>
                </a:lnTo>
                <a:lnTo>
                  <a:pt x="25" y="43"/>
                </a:lnTo>
                <a:lnTo>
                  <a:pt x="25" y="41"/>
                </a:lnTo>
                <a:lnTo>
                  <a:pt x="27" y="41"/>
                </a:lnTo>
                <a:lnTo>
                  <a:pt x="29" y="41"/>
                </a:lnTo>
                <a:lnTo>
                  <a:pt x="31" y="39"/>
                </a:lnTo>
                <a:lnTo>
                  <a:pt x="31" y="37"/>
                </a:lnTo>
                <a:lnTo>
                  <a:pt x="31" y="35"/>
                </a:lnTo>
                <a:lnTo>
                  <a:pt x="29" y="35"/>
                </a:lnTo>
                <a:lnTo>
                  <a:pt x="29" y="33"/>
                </a:lnTo>
                <a:lnTo>
                  <a:pt x="31" y="33"/>
                </a:lnTo>
                <a:lnTo>
                  <a:pt x="31" y="31"/>
                </a:lnTo>
                <a:lnTo>
                  <a:pt x="29" y="31"/>
                </a:lnTo>
                <a:lnTo>
                  <a:pt x="27" y="29"/>
                </a:lnTo>
                <a:lnTo>
                  <a:pt x="27" y="27"/>
                </a:lnTo>
                <a:lnTo>
                  <a:pt x="25" y="25"/>
                </a:lnTo>
                <a:lnTo>
                  <a:pt x="23" y="23"/>
                </a:lnTo>
                <a:lnTo>
                  <a:pt x="23" y="21"/>
                </a:lnTo>
                <a:lnTo>
                  <a:pt x="23" y="19"/>
                </a:lnTo>
                <a:lnTo>
                  <a:pt x="23" y="17"/>
                </a:lnTo>
                <a:lnTo>
                  <a:pt x="23" y="15"/>
                </a:lnTo>
                <a:lnTo>
                  <a:pt x="25" y="15"/>
                </a:lnTo>
                <a:lnTo>
                  <a:pt x="27" y="15"/>
                </a:lnTo>
                <a:lnTo>
                  <a:pt x="29" y="15"/>
                </a:lnTo>
                <a:lnTo>
                  <a:pt x="29" y="17"/>
                </a:lnTo>
                <a:lnTo>
                  <a:pt x="29" y="15"/>
                </a:lnTo>
                <a:lnTo>
                  <a:pt x="31" y="15"/>
                </a:lnTo>
                <a:lnTo>
                  <a:pt x="33" y="13"/>
                </a:lnTo>
                <a:lnTo>
                  <a:pt x="35" y="12"/>
                </a:lnTo>
                <a:lnTo>
                  <a:pt x="35" y="10"/>
                </a:lnTo>
                <a:lnTo>
                  <a:pt x="40" y="10"/>
                </a:lnTo>
                <a:lnTo>
                  <a:pt x="42" y="10"/>
                </a:lnTo>
                <a:lnTo>
                  <a:pt x="44" y="10"/>
                </a:lnTo>
                <a:lnTo>
                  <a:pt x="46" y="10"/>
                </a:lnTo>
                <a:lnTo>
                  <a:pt x="48" y="8"/>
                </a:lnTo>
                <a:lnTo>
                  <a:pt x="50" y="8"/>
                </a:lnTo>
                <a:lnTo>
                  <a:pt x="50" y="10"/>
                </a:lnTo>
                <a:lnTo>
                  <a:pt x="52" y="10"/>
                </a:lnTo>
                <a:lnTo>
                  <a:pt x="54" y="10"/>
                </a:lnTo>
                <a:lnTo>
                  <a:pt x="56" y="10"/>
                </a:lnTo>
                <a:lnTo>
                  <a:pt x="58" y="10"/>
                </a:lnTo>
                <a:lnTo>
                  <a:pt x="62" y="10"/>
                </a:lnTo>
                <a:lnTo>
                  <a:pt x="64" y="10"/>
                </a:lnTo>
                <a:lnTo>
                  <a:pt x="64" y="12"/>
                </a:lnTo>
                <a:lnTo>
                  <a:pt x="66" y="12"/>
                </a:lnTo>
                <a:lnTo>
                  <a:pt x="68" y="12"/>
                </a:lnTo>
                <a:lnTo>
                  <a:pt x="69" y="12"/>
                </a:lnTo>
                <a:lnTo>
                  <a:pt x="71" y="12"/>
                </a:lnTo>
                <a:lnTo>
                  <a:pt x="73" y="12"/>
                </a:lnTo>
                <a:lnTo>
                  <a:pt x="75" y="13"/>
                </a:lnTo>
                <a:lnTo>
                  <a:pt x="77" y="13"/>
                </a:lnTo>
                <a:lnTo>
                  <a:pt x="79" y="13"/>
                </a:lnTo>
                <a:lnTo>
                  <a:pt x="81" y="13"/>
                </a:lnTo>
                <a:lnTo>
                  <a:pt x="81" y="15"/>
                </a:lnTo>
                <a:lnTo>
                  <a:pt x="83" y="15"/>
                </a:lnTo>
                <a:lnTo>
                  <a:pt x="85" y="15"/>
                </a:lnTo>
                <a:lnTo>
                  <a:pt x="87" y="15"/>
                </a:lnTo>
                <a:lnTo>
                  <a:pt x="89" y="15"/>
                </a:lnTo>
                <a:lnTo>
                  <a:pt x="89" y="17"/>
                </a:lnTo>
                <a:lnTo>
                  <a:pt x="87" y="19"/>
                </a:lnTo>
                <a:lnTo>
                  <a:pt x="89" y="19"/>
                </a:lnTo>
                <a:lnTo>
                  <a:pt x="91" y="17"/>
                </a:lnTo>
                <a:lnTo>
                  <a:pt x="91" y="15"/>
                </a:lnTo>
                <a:lnTo>
                  <a:pt x="93" y="15"/>
                </a:lnTo>
                <a:lnTo>
                  <a:pt x="93" y="17"/>
                </a:lnTo>
                <a:lnTo>
                  <a:pt x="95" y="17"/>
                </a:lnTo>
                <a:lnTo>
                  <a:pt x="95" y="15"/>
                </a:lnTo>
                <a:lnTo>
                  <a:pt x="97" y="15"/>
                </a:lnTo>
                <a:lnTo>
                  <a:pt x="99" y="17"/>
                </a:lnTo>
                <a:lnTo>
                  <a:pt x="101" y="17"/>
                </a:lnTo>
                <a:lnTo>
                  <a:pt x="102" y="17"/>
                </a:lnTo>
                <a:lnTo>
                  <a:pt x="104" y="19"/>
                </a:lnTo>
                <a:lnTo>
                  <a:pt x="106" y="17"/>
                </a:lnTo>
                <a:lnTo>
                  <a:pt x="110" y="15"/>
                </a:lnTo>
                <a:lnTo>
                  <a:pt x="112" y="15"/>
                </a:lnTo>
                <a:lnTo>
                  <a:pt x="112" y="17"/>
                </a:lnTo>
                <a:lnTo>
                  <a:pt x="114" y="21"/>
                </a:lnTo>
                <a:lnTo>
                  <a:pt x="116" y="21"/>
                </a:lnTo>
                <a:lnTo>
                  <a:pt x="120" y="19"/>
                </a:lnTo>
                <a:lnTo>
                  <a:pt x="122" y="19"/>
                </a:lnTo>
                <a:lnTo>
                  <a:pt x="124" y="19"/>
                </a:lnTo>
                <a:lnTo>
                  <a:pt x="126" y="19"/>
                </a:lnTo>
                <a:lnTo>
                  <a:pt x="128" y="19"/>
                </a:lnTo>
                <a:lnTo>
                  <a:pt x="132" y="21"/>
                </a:lnTo>
                <a:lnTo>
                  <a:pt x="134" y="23"/>
                </a:lnTo>
                <a:lnTo>
                  <a:pt x="136" y="21"/>
                </a:lnTo>
                <a:lnTo>
                  <a:pt x="136" y="19"/>
                </a:lnTo>
                <a:lnTo>
                  <a:pt x="134" y="17"/>
                </a:lnTo>
                <a:lnTo>
                  <a:pt x="134" y="15"/>
                </a:lnTo>
                <a:lnTo>
                  <a:pt x="136" y="13"/>
                </a:lnTo>
                <a:lnTo>
                  <a:pt x="136" y="12"/>
                </a:lnTo>
                <a:lnTo>
                  <a:pt x="137" y="10"/>
                </a:lnTo>
                <a:lnTo>
                  <a:pt x="139" y="10"/>
                </a:lnTo>
                <a:lnTo>
                  <a:pt x="139" y="8"/>
                </a:lnTo>
                <a:lnTo>
                  <a:pt x="141" y="8"/>
                </a:lnTo>
                <a:lnTo>
                  <a:pt x="139" y="8"/>
                </a:lnTo>
                <a:lnTo>
                  <a:pt x="139" y="6"/>
                </a:lnTo>
                <a:lnTo>
                  <a:pt x="141" y="6"/>
                </a:lnTo>
                <a:lnTo>
                  <a:pt x="143" y="6"/>
                </a:lnTo>
                <a:lnTo>
                  <a:pt x="145" y="6"/>
                </a:lnTo>
                <a:lnTo>
                  <a:pt x="147" y="6"/>
                </a:lnTo>
                <a:lnTo>
                  <a:pt x="149" y="6"/>
                </a:lnTo>
                <a:lnTo>
                  <a:pt x="151" y="6"/>
                </a:lnTo>
                <a:lnTo>
                  <a:pt x="153" y="6"/>
                </a:lnTo>
                <a:lnTo>
                  <a:pt x="155" y="6"/>
                </a:lnTo>
                <a:lnTo>
                  <a:pt x="157" y="6"/>
                </a:lnTo>
                <a:lnTo>
                  <a:pt x="159" y="6"/>
                </a:lnTo>
                <a:lnTo>
                  <a:pt x="161" y="6"/>
                </a:lnTo>
                <a:lnTo>
                  <a:pt x="163" y="6"/>
                </a:lnTo>
                <a:lnTo>
                  <a:pt x="163" y="4"/>
                </a:lnTo>
                <a:lnTo>
                  <a:pt x="163" y="0"/>
                </a:lnTo>
                <a:lnTo>
                  <a:pt x="165" y="0"/>
                </a:lnTo>
                <a:lnTo>
                  <a:pt x="167" y="0"/>
                </a:lnTo>
                <a:lnTo>
                  <a:pt x="167" y="2"/>
                </a:lnTo>
                <a:lnTo>
                  <a:pt x="169" y="2"/>
                </a:lnTo>
                <a:lnTo>
                  <a:pt x="170" y="2"/>
                </a:lnTo>
                <a:lnTo>
                  <a:pt x="172" y="2"/>
                </a:lnTo>
                <a:lnTo>
                  <a:pt x="174" y="2"/>
                </a:lnTo>
                <a:lnTo>
                  <a:pt x="176" y="0"/>
                </a:lnTo>
                <a:lnTo>
                  <a:pt x="180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" name="Uganda"/>
          <p:cNvSpPr>
            <a:spLocks/>
          </p:cNvSpPr>
          <p:nvPr/>
        </p:nvSpPr>
        <p:spPr bwMode="auto">
          <a:xfrm>
            <a:off x="5692793" y="4421202"/>
            <a:ext cx="138113" cy="146050"/>
          </a:xfrm>
          <a:custGeom>
            <a:avLst/>
            <a:gdLst>
              <a:gd name="T0" fmla="*/ 80 w 87"/>
              <a:gd name="T1" fmla="*/ 10 h 92"/>
              <a:gd name="T2" fmla="*/ 80 w 87"/>
              <a:gd name="T3" fmla="*/ 16 h 92"/>
              <a:gd name="T4" fmla="*/ 82 w 87"/>
              <a:gd name="T5" fmla="*/ 20 h 92"/>
              <a:gd name="T6" fmla="*/ 84 w 87"/>
              <a:gd name="T7" fmla="*/ 22 h 92"/>
              <a:gd name="T8" fmla="*/ 85 w 87"/>
              <a:gd name="T9" fmla="*/ 28 h 92"/>
              <a:gd name="T10" fmla="*/ 87 w 87"/>
              <a:gd name="T11" fmla="*/ 33 h 92"/>
              <a:gd name="T12" fmla="*/ 87 w 87"/>
              <a:gd name="T13" fmla="*/ 43 h 92"/>
              <a:gd name="T14" fmla="*/ 85 w 87"/>
              <a:gd name="T15" fmla="*/ 45 h 92"/>
              <a:gd name="T16" fmla="*/ 85 w 87"/>
              <a:gd name="T17" fmla="*/ 47 h 92"/>
              <a:gd name="T18" fmla="*/ 84 w 87"/>
              <a:gd name="T19" fmla="*/ 49 h 92"/>
              <a:gd name="T20" fmla="*/ 80 w 87"/>
              <a:gd name="T21" fmla="*/ 51 h 92"/>
              <a:gd name="T22" fmla="*/ 80 w 87"/>
              <a:gd name="T23" fmla="*/ 53 h 92"/>
              <a:gd name="T24" fmla="*/ 76 w 87"/>
              <a:gd name="T25" fmla="*/ 59 h 92"/>
              <a:gd name="T26" fmla="*/ 72 w 87"/>
              <a:gd name="T27" fmla="*/ 64 h 92"/>
              <a:gd name="T28" fmla="*/ 70 w 87"/>
              <a:gd name="T29" fmla="*/ 68 h 92"/>
              <a:gd name="T30" fmla="*/ 70 w 87"/>
              <a:gd name="T31" fmla="*/ 84 h 92"/>
              <a:gd name="T32" fmla="*/ 62 w 87"/>
              <a:gd name="T33" fmla="*/ 84 h 92"/>
              <a:gd name="T34" fmla="*/ 54 w 87"/>
              <a:gd name="T35" fmla="*/ 84 h 92"/>
              <a:gd name="T36" fmla="*/ 37 w 87"/>
              <a:gd name="T37" fmla="*/ 84 h 92"/>
              <a:gd name="T38" fmla="*/ 27 w 87"/>
              <a:gd name="T39" fmla="*/ 84 h 92"/>
              <a:gd name="T40" fmla="*/ 18 w 87"/>
              <a:gd name="T41" fmla="*/ 84 h 92"/>
              <a:gd name="T42" fmla="*/ 14 w 87"/>
              <a:gd name="T43" fmla="*/ 86 h 92"/>
              <a:gd name="T44" fmla="*/ 10 w 87"/>
              <a:gd name="T45" fmla="*/ 90 h 92"/>
              <a:gd name="T46" fmla="*/ 6 w 87"/>
              <a:gd name="T47" fmla="*/ 92 h 92"/>
              <a:gd name="T48" fmla="*/ 4 w 87"/>
              <a:gd name="T49" fmla="*/ 90 h 92"/>
              <a:gd name="T50" fmla="*/ 2 w 87"/>
              <a:gd name="T51" fmla="*/ 90 h 92"/>
              <a:gd name="T52" fmla="*/ 0 w 87"/>
              <a:gd name="T53" fmla="*/ 84 h 92"/>
              <a:gd name="T54" fmla="*/ 2 w 87"/>
              <a:gd name="T55" fmla="*/ 78 h 92"/>
              <a:gd name="T56" fmla="*/ 2 w 87"/>
              <a:gd name="T57" fmla="*/ 72 h 92"/>
              <a:gd name="T58" fmla="*/ 2 w 87"/>
              <a:gd name="T59" fmla="*/ 66 h 92"/>
              <a:gd name="T60" fmla="*/ 6 w 87"/>
              <a:gd name="T61" fmla="*/ 61 h 92"/>
              <a:gd name="T62" fmla="*/ 6 w 87"/>
              <a:gd name="T63" fmla="*/ 55 h 92"/>
              <a:gd name="T64" fmla="*/ 8 w 87"/>
              <a:gd name="T65" fmla="*/ 55 h 92"/>
              <a:gd name="T66" fmla="*/ 10 w 87"/>
              <a:gd name="T67" fmla="*/ 51 h 92"/>
              <a:gd name="T68" fmla="*/ 14 w 87"/>
              <a:gd name="T69" fmla="*/ 49 h 92"/>
              <a:gd name="T70" fmla="*/ 18 w 87"/>
              <a:gd name="T71" fmla="*/ 45 h 92"/>
              <a:gd name="T72" fmla="*/ 27 w 87"/>
              <a:gd name="T73" fmla="*/ 33 h 92"/>
              <a:gd name="T74" fmla="*/ 23 w 87"/>
              <a:gd name="T75" fmla="*/ 29 h 92"/>
              <a:gd name="T76" fmla="*/ 21 w 87"/>
              <a:gd name="T77" fmla="*/ 31 h 92"/>
              <a:gd name="T78" fmla="*/ 19 w 87"/>
              <a:gd name="T79" fmla="*/ 26 h 92"/>
              <a:gd name="T80" fmla="*/ 21 w 87"/>
              <a:gd name="T81" fmla="*/ 20 h 92"/>
              <a:gd name="T82" fmla="*/ 21 w 87"/>
              <a:gd name="T83" fmla="*/ 16 h 92"/>
              <a:gd name="T84" fmla="*/ 21 w 87"/>
              <a:gd name="T85" fmla="*/ 12 h 92"/>
              <a:gd name="T86" fmla="*/ 23 w 87"/>
              <a:gd name="T87" fmla="*/ 8 h 92"/>
              <a:gd name="T88" fmla="*/ 31 w 87"/>
              <a:gd name="T89" fmla="*/ 8 h 92"/>
              <a:gd name="T90" fmla="*/ 37 w 87"/>
              <a:gd name="T91" fmla="*/ 6 h 92"/>
              <a:gd name="T92" fmla="*/ 39 w 87"/>
              <a:gd name="T93" fmla="*/ 10 h 92"/>
              <a:gd name="T94" fmla="*/ 41 w 87"/>
              <a:gd name="T95" fmla="*/ 12 h 92"/>
              <a:gd name="T96" fmla="*/ 47 w 87"/>
              <a:gd name="T97" fmla="*/ 8 h 92"/>
              <a:gd name="T98" fmla="*/ 52 w 87"/>
              <a:gd name="T99" fmla="*/ 8 h 92"/>
              <a:gd name="T100" fmla="*/ 58 w 87"/>
              <a:gd name="T101" fmla="*/ 6 h 92"/>
              <a:gd name="T102" fmla="*/ 64 w 87"/>
              <a:gd name="T103" fmla="*/ 8 h 92"/>
              <a:gd name="T104" fmla="*/ 74 w 87"/>
              <a:gd name="T105" fmla="*/ 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7" h="92">
                <a:moveTo>
                  <a:pt x="76" y="8"/>
                </a:moveTo>
                <a:lnTo>
                  <a:pt x="78" y="8"/>
                </a:lnTo>
                <a:lnTo>
                  <a:pt x="78" y="8"/>
                </a:lnTo>
                <a:lnTo>
                  <a:pt x="80" y="10"/>
                </a:lnTo>
                <a:lnTo>
                  <a:pt x="80" y="10"/>
                </a:lnTo>
                <a:lnTo>
                  <a:pt x="80" y="12"/>
                </a:lnTo>
                <a:lnTo>
                  <a:pt x="78" y="12"/>
                </a:lnTo>
                <a:lnTo>
                  <a:pt x="78" y="12"/>
                </a:lnTo>
                <a:lnTo>
                  <a:pt x="78" y="14"/>
                </a:lnTo>
                <a:lnTo>
                  <a:pt x="80" y="16"/>
                </a:lnTo>
                <a:lnTo>
                  <a:pt x="80" y="18"/>
                </a:lnTo>
                <a:lnTo>
                  <a:pt x="80" y="18"/>
                </a:lnTo>
                <a:lnTo>
                  <a:pt x="80" y="18"/>
                </a:lnTo>
                <a:lnTo>
                  <a:pt x="82" y="18"/>
                </a:lnTo>
                <a:lnTo>
                  <a:pt x="82" y="20"/>
                </a:lnTo>
                <a:lnTo>
                  <a:pt x="82" y="22"/>
                </a:lnTo>
                <a:lnTo>
                  <a:pt x="82" y="22"/>
                </a:lnTo>
                <a:lnTo>
                  <a:pt x="82" y="22"/>
                </a:lnTo>
                <a:lnTo>
                  <a:pt x="84" y="22"/>
                </a:lnTo>
                <a:lnTo>
                  <a:pt x="84" y="22"/>
                </a:lnTo>
                <a:lnTo>
                  <a:pt x="84" y="24"/>
                </a:lnTo>
                <a:lnTo>
                  <a:pt x="84" y="26"/>
                </a:lnTo>
                <a:lnTo>
                  <a:pt x="84" y="26"/>
                </a:lnTo>
                <a:lnTo>
                  <a:pt x="85" y="26"/>
                </a:lnTo>
                <a:lnTo>
                  <a:pt x="85" y="28"/>
                </a:lnTo>
                <a:lnTo>
                  <a:pt x="85" y="29"/>
                </a:lnTo>
                <a:lnTo>
                  <a:pt x="85" y="29"/>
                </a:lnTo>
                <a:lnTo>
                  <a:pt x="85" y="29"/>
                </a:lnTo>
                <a:lnTo>
                  <a:pt x="85" y="31"/>
                </a:lnTo>
                <a:lnTo>
                  <a:pt x="87" y="33"/>
                </a:lnTo>
                <a:lnTo>
                  <a:pt x="87" y="35"/>
                </a:lnTo>
                <a:lnTo>
                  <a:pt x="87" y="37"/>
                </a:lnTo>
                <a:lnTo>
                  <a:pt x="87" y="41"/>
                </a:lnTo>
                <a:lnTo>
                  <a:pt x="87" y="43"/>
                </a:lnTo>
                <a:lnTo>
                  <a:pt x="87" y="43"/>
                </a:lnTo>
                <a:lnTo>
                  <a:pt x="85" y="43"/>
                </a:lnTo>
                <a:lnTo>
                  <a:pt x="85" y="43"/>
                </a:lnTo>
                <a:lnTo>
                  <a:pt x="85" y="43"/>
                </a:lnTo>
                <a:lnTo>
                  <a:pt x="85" y="45"/>
                </a:lnTo>
                <a:lnTo>
                  <a:pt x="85" y="45"/>
                </a:lnTo>
                <a:lnTo>
                  <a:pt x="85" y="45"/>
                </a:lnTo>
                <a:lnTo>
                  <a:pt x="84" y="45"/>
                </a:lnTo>
                <a:lnTo>
                  <a:pt x="84" y="45"/>
                </a:lnTo>
                <a:lnTo>
                  <a:pt x="84" y="47"/>
                </a:lnTo>
                <a:lnTo>
                  <a:pt x="85" y="47"/>
                </a:lnTo>
                <a:lnTo>
                  <a:pt x="85" y="47"/>
                </a:lnTo>
                <a:lnTo>
                  <a:pt x="85" y="47"/>
                </a:lnTo>
                <a:lnTo>
                  <a:pt x="85" y="49"/>
                </a:lnTo>
                <a:lnTo>
                  <a:pt x="84" y="49"/>
                </a:lnTo>
                <a:lnTo>
                  <a:pt x="84" y="49"/>
                </a:lnTo>
                <a:lnTo>
                  <a:pt x="84" y="49"/>
                </a:lnTo>
                <a:lnTo>
                  <a:pt x="84" y="49"/>
                </a:lnTo>
                <a:lnTo>
                  <a:pt x="82" y="49"/>
                </a:lnTo>
                <a:lnTo>
                  <a:pt x="82" y="51"/>
                </a:lnTo>
                <a:lnTo>
                  <a:pt x="80" y="51"/>
                </a:lnTo>
                <a:lnTo>
                  <a:pt x="80" y="51"/>
                </a:lnTo>
                <a:lnTo>
                  <a:pt x="80" y="51"/>
                </a:lnTo>
                <a:lnTo>
                  <a:pt x="80" y="53"/>
                </a:lnTo>
                <a:lnTo>
                  <a:pt x="80" y="53"/>
                </a:lnTo>
                <a:lnTo>
                  <a:pt x="80" y="53"/>
                </a:lnTo>
                <a:lnTo>
                  <a:pt x="78" y="55"/>
                </a:lnTo>
                <a:lnTo>
                  <a:pt x="78" y="55"/>
                </a:lnTo>
                <a:lnTo>
                  <a:pt x="76" y="59"/>
                </a:lnTo>
                <a:lnTo>
                  <a:pt x="76" y="59"/>
                </a:lnTo>
                <a:lnTo>
                  <a:pt x="76" y="59"/>
                </a:lnTo>
                <a:lnTo>
                  <a:pt x="74" y="59"/>
                </a:lnTo>
                <a:lnTo>
                  <a:pt x="74" y="62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0" y="66"/>
                </a:lnTo>
                <a:lnTo>
                  <a:pt x="70" y="66"/>
                </a:lnTo>
                <a:lnTo>
                  <a:pt x="70" y="68"/>
                </a:lnTo>
                <a:lnTo>
                  <a:pt x="70" y="68"/>
                </a:lnTo>
                <a:lnTo>
                  <a:pt x="70" y="68"/>
                </a:lnTo>
                <a:lnTo>
                  <a:pt x="72" y="70"/>
                </a:lnTo>
                <a:lnTo>
                  <a:pt x="72" y="70"/>
                </a:lnTo>
                <a:lnTo>
                  <a:pt x="70" y="72"/>
                </a:lnTo>
                <a:lnTo>
                  <a:pt x="70" y="76"/>
                </a:lnTo>
                <a:lnTo>
                  <a:pt x="70" y="84"/>
                </a:lnTo>
                <a:lnTo>
                  <a:pt x="70" y="84"/>
                </a:lnTo>
                <a:lnTo>
                  <a:pt x="70" y="84"/>
                </a:lnTo>
                <a:lnTo>
                  <a:pt x="62" y="84"/>
                </a:lnTo>
                <a:lnTo>
                  <a:pt x="62" y="84"/>
                </a:lnTo>
                <a:lnTo>
                  <a:pt x="62" y="84"/>
                </a:lnTo>
                <a:lnTo>
                  <a:pt x="60" y="84"/>
                </a:lnTo>
                <a:lnTo>
                  <a:pt x="58" y="84"/>
                </a:lnTo>
                <a:lnTo>
                  <a:pt x="56" y="84"/>
                </a:lnTo>
                <a:lnTo>
                  <a:pt x="56" y="84"/>
                </a:lnTo>
                <a:lnTo>
                  <a:pt x="54" y="84"/>
                </a:lnTo>
                <a:lnTo>
                  <a:pt x="51" y="84"/>
                </a:lnTo>
                <a:lnTo>
                  <a:pt x="51" y="84"/>
                </a:lnTo>
                <a:lnTo>
                  <a:pt x="49" y="84"/>
                </a:lnTo>
                <a:lnTo>
                  <a:pt x="47" y="84"/>
                </a:lnTo>
                <a:lnTo>
                  <a:pt x="37" y="84"/>
                </a:lnTo>
                <a:lnTo>
                  <a:pt x="37" y="84"/>
                </a:lnTo>
                <a:lnTo>
                  <a:pt x="35" y="84"/>
                </a:lnTo>
                <a:lnTo>
                  <a:pt x="35" y="84"/>
                </a:lnTo>
                <a:lnTo>
                  <a:pt x="31" y="84"/>
                </a:lnTo>
                <a:lnTo>
                  <a:pt x="27" y="84"/>
                </a:lnTo>
                <a:lnTo>
                  <a:pt x="27" y="84"/>
                </a:lnTo>
                <a:lnTo>
                  <a:pt x="23" y="84"/>
                </a:lnTo>
                <a:lnTo>
                  <a:pt x="21" y="84"/>
                </a:lnTo>
                <a:lnTo>
                  <a:pt x="19" y="84"/>
                </a:lnTo>
                <a:lnTo>
                  <a:pt x="18" y="84"/>
                </a:lnTo>
                <a:lnTo>
                  <a:pt x="18" y="86"/>
                </a:lnTo>
                <a:lnTo>
                  <a:pt x="16" y="86"/>
                </a:lnTo>
                <a:lnTo>
                  <a:pt x="16" y="86"/>
                </a:lnTo>
                <a:lnTo>
                  <a:pt x="14" y="86"/>
                </a:lnTo>
                <a:lnTo>
                  <a:pt x="14" y="86"/>
                </a:lnTo>
                <a:lnTo>
                  <a:pt x="12" y="86"/>
                </a:lnTo>
                <a:lnTo>
                  <a:pt x="12" y="88"/>
                </a:lnTo>
                <a:lnTo>
                  <a:pt x="12" y="88"/>
                </a:lnTo>
                <a:lnTo>
                  <a:pt x="12" y="88"/>
                </a:lnTo>
                <a:lnTo>
                  <a:pt x="10" y="90"/>
                </a:lnTo>
                <a:lnTo>
                  <a:pt x="10" y="90"/>
                </a:lnTo>
                <a:lnTo>
                  <a:pt x="8" y="92"/>
                </a:lnTo>
                <a:lnTo>
                  <a:pt x="6" y="92"/>
                </a:lnTo>
                <a:lnTo>
                  <a:pt x="6" y="92"/>
                </a:lnTo>
                <a:lnTo>
                  <a:pt x="6" y="92"/>
                </a:lnTo>
                <a:lnTo>
                  <a:pt x="6" y="92"/>
                </a:lnTo>
                <a:lnTo>
                  <a:pt x="6" y="92"/>
                </a:lnTo>
                <a:lnTo>
                  <a:pt x="6" y="90"/>
                </a:lnTo>
                <a:lnTo>
                  <a:pt x="4" y="90"/>
                </a:lnTo>
                <a:lnTo>
                  <a:pt x="4" y="90"/>
                </a:lnTo>
                <a:lnTo>
                  <a:pt x="2" y="90"/>
                </a:lnTo>
                <a:lnTo>
                  <a:pt x="2" y="90"/>
                </a:lnTo>
                <a:lnTo>
                  <a:pt x="2" y="90"/>
                </a:lnTo>
                <a:lnTo>
                  <a:pt x="2" y="90"/>
                </a:lnTo>
                <a:lnTo>
                  <a:pt x="2" y="90"/>
                </a:lnTo>
                <a:lnTo>
                  <a:pt x="0" y="90"/>
                </a:lnTo>
                <a:lnTo>
                  <a:pt x="0" y="90"/>
                </a:lnTo>
                <a:lnTo>
                  <a:pt x="0" y="88"/>
                </a:lnTo>
                <a:lnTo>
                  <a:pt x="0" y="88"/>
                </a:lnTo>
                <a:lnTo>
                  <a:pt x="0" y="84"/>
                </a:lnTo>
                <a:lnTo>
                  <a:pt x="0" y="82"/>
                </a:lnTo>
                <a:lnTo>
                  <a:pt x="2" y="82"/>
                </a:lnTo>
                <a:lnTo>
                  <a:pt x="2" y="82"/>
                </a:lnTo>
                <a:lnTo>
                  <a:pt x="2" y="80"/>
                </a:lnTo>
                <a:lnTo>
                  <a:pt x="2" y="78"/>
                </a:lnTo>
                <a:lnTo>
                  <a:pt x="2" y="78"/>
                </a:lnTo>
                <a:lnTo>
                  <a:pt x="2" y="76"/>
                </a:lnTo>
                <a:lnTo>
                  <a:pt x="2" y="76"/>
                </a:lnTo>
                <a:lnTo>
                  <a:pt x="2" y="74"/>
                </a:lnTo>
                <a:lnTo>
                  <a:pt x="2" y="72"/>
                </a:lnTo>
                <a:lnTo>
                  <a:pt x="2" y="70"/>
                </a:lnTo>
                <a:lnTo>
                  <a:pt x="2" y="68"/>
                </a:lnTo>
                <a:lnTo>
                  <a:pt x="2" y="68"/>
                </a:lnTo>
                <a:lnTo>
                  <a:pt x="2" y="66"/>
                </a:lnTo>
                <a:lnTo>
                  <a:pt x="2" y="66"/>
                </a:lnTo>
                <a:lnTo>
                  <a:pt x="4" y="66"/>
                </a:lnTo>
                <a:lnTo>
                  <a:pt x="4" y="66"/>
                </a:lnTo>
                <a:lnTo>
                  <a:pt x="4" y="64"/>
                </a:lnTo>
                <a:lnTo>
                  <a:pt x="6" y="62"/>
                </a:lnTo>
                <a:lnTo>
                  <a:pt x="6" y="61"/>
                </a:lnTo>
                <a:lnTo>
                  <a:pt x="6" y="61"/>
                </a:lnTo>
                <a:lnTo>
                  <a:pt x="6" y="59"/>
                </a:lnTo>
                <a:lnTo>
                  <a:pt x="6" y="59"/>
                </a:lnTo>
                <a:lnTo>
                  <a:pt x="6" y="55"/>
                </a:lnTo>
                <a:lnTo>
                  <a:pt x="6" y="55"/>
                </a:lnTo>
                <a:lnTo>
                  <a:pt x="6" y="55"/>
                </a:lnTo>
                <a:lnTo>
                  <a:pt x="8" y="55"/>
                </a:lnTo>
                <a:lnTo>
                  <a:pt x="8" y="55"/>
                </a:lnTo>
                <a:lnTo>
                  <a:pt x="8" y="55"/>
                </a:lnTo>
                <a:lnTo>
                  <a:pt x="8" y="55"/>
                </a:lnTo>
                <a:lnTo>
                  <a:pt x="8" y="55"/>
                </a:lnTo>
                <a:lnTo>
                  <a:pt x="10" y="55"/>
                </a:lnTo>
                <a:lnTo>
                  <a:pt x="10" y="53"/>
                </a:lnTo>
                <a:lnTo>
                  <a:pt x="10" y="53"/>
                </a:lnTo>
                <a:lnTo>
                  <a:pt x="10" y="51"/>
                </a:lnTo>
                <a:lnTo>
                  <a:pt x="10" y="51"/>
                </a:lnTo>
                <a:lnTo>
                  <a:pt x="12" y="51"/>
                </a:lnTo>
                <a:lnTo>
                  <a:pt x="12" y="49"/>
                </a:lnTo>
                <a:lnTo>
                  <a:pt x="14" y="49"/>
                </a:lnTo>
                <a:lnTo>
                  <a:pt x="14" y="49"/>
                </a:lnTo>
                <a:lnTo>
                  <a:pt x="14" y="49"/>
                </a:lnTo>
                <a:lnTo>
                  <a:pt x="16" y="49"/>
                </a:lnTo>
                <a:lnTo>
                  <a:pt x="16" y="49"/>
                </a:lnTo>
                <a:lnTo>
                  <a:pt x="16" y="47"/>
                </a:lnTo>
                <a:lnTo>
                  <a:pt x="18" y="45"/>
                </a:lnTo>
                <a:lnTo>
                  <a:pt x="18" y="45"/>
                </a:lnTo>
                <a:lnTo>
                  <a:pt x="21" y="43"/>
                </a:lnTo>
                <a:lnTo>
                  <a:pt x="23" y="39"/>
                </a:lnTo>
                <a:lnTo>
                  <a:pt x="27" y="37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5" y="31"/>
                </a:lnTo>
                <a:lnTo>
                  <a:pt x="23" y="29"/>
                </a:lnTo>
                <a:lnTo>
                  <a:pt x="23" y="29"/>
                </a:lnTo>
                <a:lnTo>
                  <a:pt x="23" y="29"/>
                </a:lnTo>
                <a:lnTo>
                  <a:pt x="21" y="29"/>
                </a:lnTo>
                <a:lnTo>
                  <a:pt x="21" y="29"/>
                </a:lnTo>
                <a:lnTo>
                  <a:pt x="21" y="31"/>
                </a:lnTo>
                <a:lnTo>
                  <a:pt x="21" y="31"/>
                </a:lnTo>
                <a:lnTo>
                  <a:pt x="19" y="29"/>
                </a:lnTo>
                <a:lnTo>
                  <a:pt x="19" y="29"/>
                </a:lnTo>
                <a:lnTo>
                  <a:pt x="19" y="26"/>
                </a:lnTo>
                <a:lnTo>
                  <a:pt x="19" y="26"/>
                </a:lnTo>
                <a:lnTo>
                  <a:pt x="19" y="24"/>
                </a:lnTo>
                <a:lnTo>
                  <a:pt x="21" y="24"/>
                </a:lnTo>
                <a:lnTo>
                  <a:pt x="21" y="22"/>
                </a:lnTo>
                <a:lnTo>
                  <a:pt x="21" y="22"/>
                </a:lnTo>
                <a:lnTo>
                  <a:pt x="21" y="20"/>
                </a:lnTo>
                <a:lnTo>
                  <a:pt x="19" y="20"/>
                </a:lnTo>
                <a:lnTo>
                  <a:pt x="19" y="20"/>
                </a:lnTo>
                <a:lnTo>
                  <a:pt x="19" y="20"/>
                </a:lnTo>
                <a:lnTo>
                  <a:pt x="19" y="18"/>
                </a:lnTo>
                <a:lnTo>
                  <a:pt x="21" y="16"/>
                </a:lnTo>
                <a:lnTo>
                  <a:pt x="21" y="16"/>
                </a:lnTo>
                <a:lnTo>
                  <a:pt x="21" y="14"/>
                </a:lnTo>
                <a:lnTo>
                  <a:pt x="21" y="14"/>
                </a:lnTo>
                <a:lnTo>
                  <a:pt x="21" y="12"/>
                </a:lnTo>
                <a:lnTo>
                  <a:pt x="21" y="12"/>
                </a:lnTo>
                <a:lnTo>
                  <a:pt x="21" y="12"/>
                </a:lnTo>
                <a:lnTo>
                  <a:pt x="21" y="12"/>
                </a:lnTo>
                <a:lnTo>
                  <a:pt x="21" y="10"/>
                </a:lnTo>
                <a:lnTo>
                  <a:pt x="23" y="10"/>
                </a:lnTo>
                <a:lnTo>
                  <a:pt x="23" y="8"/>
                </a:lnTo>
                <a:lnTo>
                  <a:pt x="25" y="8"/>
                </a:lnTo>
                <a:lnTo>
                  <a:pt x="27" y="8"/>
                </a:lnTo>
                <a:lnTo>
                  <a:pt x="27" y="8"/>
                </a:lnTo>
                <a:lnTo>
                  <a:pt x="29" y="8"/>
                </a:lnTo>
                <a:lnTo>
                  <a:pt x="31" y="8"/>
                </a:lnTo>
                <a:lnTo>
                  <a:pt x="31" y="10"/>
                </a:lnTo>
                <a:lnTo>
                  <a:pt x="35" y="8"/>
                </a:lnTo>
                <a:lnTo>
                  <a:pt x="35" y="8"/>
                </a:lnTo>
                <a:lnTo>
                  <a:pt x="35" y="6"/>
                </a:lnTo>
                <a:lnTo>
                  <a:pt x="37" y="6"/>
                </a:lnTo>
                <a:lnTo>
                  <a:pt x="37" y="8"/>
                </a:lnTo>
                <a:lnTo>
                  <a:pt x="39" y="8"/>
                </a:lnTo>
                <a:lnTo>
                  <a:pt x="39" y="10"/>
                </a:lnTo>
                <a:lnTo>
                  <a:pt x="39" y="10"/>
                </a:lnTo>
                <a:lnTo>
                  <a:pt x="39" y="10"/>
                </a:lnTo>
                <a:lnTo>
                  <a:pt x="41" y="10"/>
                </a:lnTo>
                <a:lnTo>
                  <a:pt x="41" y="12"/>
                </a:lnTo>
                <a:lnTo>
                  <a:pt x="41" y="12"/>
                </a:lnTo>
                <a:lnTo>
                  <a:pt x="41" y="12"/>
                </a:lnTo>
                <a:lnTo>
                  <a:pt x="41" y="12"/>
                </a:lnTo>
                <a:lnTo>
                  <a:pt x="43" y="12"/>
                </a:lnTo>
                <a:lnTo>
                  <a:pt x="43" y="10"/>
                </a:lnTo>
                <a:lnTo>
                  <a:pt x="43" y="10"/>
                </a:lnTo>
                <a:lnTo>
                  <a:pt x="47" y="8"/>
                </a:lnTo>
                <a:lnTo>
                  <a:pt x="47" y="8"/>
                </a:lnTo>
                <a:lnTo>
                  <a:pt x="49" y="8"/>
                </a:lnTo>
                <a:lnTo>
                  <a:pt x="51" y="8"/>
                </a:lnTo>
                <a:lnTo>
                  <a:pt x="51" y="8"/>
                </a:lnTo>
                <a:lnTo>
                  <a:pt x="52" y="8"/>
                </a:lnTo>
                <a:lnTo>
                  <a:pt x="52" y="8"/>
                </a:lnTo>
                <a:lnTo>
                  <a:pt x="54" y="6"/>
                </a:lnTo>
                <a:lnTo>
                  <a:pt x="54" y="6"/>
                </a:lnTo>
                <a:lnTo>
                  <a:pt x="54" y="6"/>
                </a:lnTo>
                <a:lnTo>
                  <a:pt x="56" y="6"/>
                </a:lnTo>
                <a:lnTo>
                  <a:pt x="58" y="6"/>
                </a:lnTo>
                <a:lnTo>
                  <a:pt x="58" y="8"/>
                </a:lnTo>
                <a:lnTo>
                  <a:pt x="60" y="8"/>
                </a:lnTo>
                <a:lnTo>
                  <a:pt x="62" y="8"/>
                </a:lnTo>
                <a:lnTo>
                  <a:pt x="64" y="8"/>
                </a:lnTo>
                <a:lnTo>
                  <a:pt x="64" y="8"/>
                </a:lnTo>
                <a:lnTo>
                  <a:pt x="72" y="0"/>
                </a:lnTo>
                <a:lnTo>
                  <a:pt x="72" y="0"/>
                </a:lnTo>
                <a:lnTo>
                  <a:pt x="72" y="0"/>
                </a:lnTo>
                <a:lnTo>
                  <a:pt x="72" y="0"/>
                </a:lnTo>
                <a:lnTo>
                  <a:pt x="74" y="2"/>
                </a:lnTo>
                <a:lnTo>
                  <a:pt x="74" y="4"/>
                </a:lnTo>
                <a:lnTo>
                  <a:pt x="74" y="6"/>
                </a:lnTo>
                <a:lnTo>
                  <a:pt x="76" y="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" name="Tuvalu"/>
          <p:cNvSpPr>
            <a:spLocks noEditPoints="1"/>
          </p:cNvSpPr>
          <p:nvPr/>
        </p:nvSpPr>
        <p:spPr bwMode="auto">
          <a:xfrm>
            <a:off x="9436129" y="4683140"/>
            <a:ext cx="77788" cy="65088"/>
          </a:xfrm>
          <a:custGeom>
            <a:avLst/>
            <a:gdLst>
              <a:gd name="T0" fmla="*/ 49 w 49"/>
              <a:gd name="T1" fmla="*/ 41 h 41"/>
              <a:gd name="T2" fmla="*/ 47 w 49"/>
              <a:gd name="T3" fmla="*/ 41 h 41"/>
              <a:gd name="T4" fmla="*/ 47 w 49"/>
              <a:gd name="T5" fmla="*/ 39 h 41"/>
              <a:gd name="T6" fmla="*/ 49 w 49"/>
              <a:gd name="T7" fmla="*/ 39 h 41"/>
              <a:gd name="T8" fmla="*/ 49 w 49"/>
              <a:gd name="T9" fmla="*/ 39 h 41"/>
              <a:gd name="T10" fmla="*/ 49 w 49"/>
              <a:gd name="T11" fmla="*/ 41 h 41"/>
              <a:gd name="T12" fmla="*/ 49 w 49"/>
              <a:gd name="T13" fmla="*/ 41 h 41"/>
              <a:gd name="T14" fmla="*/ 49 w 49"/>
              <a:gd name="T15" fmla="*/ 41 h 41"/>
              <a:gd name="T16" fmla="*/ 49 w 49"/>
              <a:gd name="T17" fmla="*/ 41 h 41"/>
              <a:gd name="T18" fmla="*/ 49 w 49"/>
              <a:gd name="T19" fmla="*/ 41 h 41"/>
              <a:gd name="T20" fmla="*/ 18 w 49"/>
              <a:gd name="T21" fmla="*/ 2 h 41"/>
              <a:gd name="T22" fmla="*/ 18 w 49"/>
              <a:gd name="T23" fmla="*/ 2 h 41"/>
              <a:gd name="T24" fmla="*/ 16 w 49"/>
              <a:gd name="T25" fmla="*/ 2 h 41"/>
              <a:gd name="T26" fmla="*/ 16 w 49"/>
              <a:gd name="T27" fmla="*/ 2 h 41"/>
              <a:gd name="T28" fmla="*/ 16 w 49"/>
              <a:gd name="T29" fmla="*/ 0 h 41"/>
              <a:gd name="T30" fmla="*/ 18 w 49"/>
              <a:gd name="T31" fmla="*/ 2 h 41"/>
              <a:gd name="T32" fmla="*/ 18 w 49"/>
              <a:gd name="T33" fmla="*/ 2 h 41"/>
              <a:gd name="T34" fmla="*/ 0 w 49"/>
              <a:gd name="T35" fmla="*/ 4 h 41"/>
              <a:gd name="T36" fmla="*/ 0 w 49"/>
              <a:gd name="T37" fmla="*/ 4 h 41"/>
              <a:gd name="T38" fmla="*/ 0 w 49"/>
              <a:gd name="T39" fmla="*/ 4 h 41"/>
              <a:gd name="T40" fmla="*/ 0 w 49"/>
              <a:gd name="T41" fmla="*/ 4 h 41"/>
              <a:gd name="T42" fmla="*/ 0 w 49"/>
              <a:gd name="T43" fmla="*/ 4 h 41"/>
              <a:gd name="T44" fmla="*/ 0 w 49"/>
              <a:gd name="T45" fmla="*/ 4 h 41"/>
              <a:gd name="T46" fmla="*/ 39 w 49"/>
              <a:gd name="T47" fmla="*/ 24 h 41"/>
              <a:gd name="T48" fmla="*/ 39 w 49"/>
              <a:gd name="T49" fmla="*/ 24 h 41"/>
              <a:gd name="T50" fmla="*/ 39 w 49"/>
              <a:gd name="T51" fmla="*/ 24 h 41"/>
              <a:gd name="T52" fmla="*/ 39 w 49"/>
              <a:gd name="T53" fmla="*/ 24 h 41"/>
              <a:gd name="T54" fmla="*/ 39 w 49"/>
              <a:gd name="T55" fmla="*/ 2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" h="41">
                <a:moveTo>
                  <a:pt x="49" y="41"/>
                </a:moveTo>
                <a:lnTo>
                  <a:pt x="47" y="41"/>
                </a:lnTo>
                <a:lnTo>
                  <a:pt x="47" y="39"/>
                </a:lnTo>
                <a:lnTo>
                  <a:pt x="49" y="39"/>
                </a:lnTo>
                <a:lnTo>
                  <a:pt x="49" y="39"/>
                </a:lnTo>
                <a:lnTo>
                  <a:pt x="49" y="41"/>
                </a:lnTo>
                <a:lnTo>
                  <a:pt x="49" y="41"/>
                </a:lnTo>
                <a:lnTo>
                  <a:pt x="49" y="41"/>
                </a:lnTo>
                <a:lnTo>
                  <a:pt x="49" y="41"/>
                </a:lnTo>
                <a:lnTo>
                  <a:pt x="49" y="41"/>
                </a:lnTo>
                <a:close/>
                <a:moveTo>
                  <a:pt x="18" y="2"/>
                </a:moveTo>
                <a:lnTo>
                  <a:pt x="18" y="2"/>
                </a:lnTo>
                <a:lnTo>
                  <a:pt x="16" y="2"/>
                </a:lnTo>
                <a:lnTo>
                  <a:pt x="16" y="2"/>
                </a:lnTo>
                <a:lnTo>
                  <a:pt x="16" y="0"/>
                </a:lnTo>
                <a:lnTo>
                  <a:pt x="18" y="2"/>
                </a:lnTo>
                <a:lnTo>
                  <a:pt x="18" y="2"/>
                </a:lnTo>
                <a:close/>
                <a:moveTo>
                  <a:pt x="0" y="4"/>
                </a:move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close/>
                <a:moveTo>
                  <a:pt x="39" y="24"/>
                </a:moveTo>
                <a:lnTo>
                  <a:pt x="39" y="24"/>
                </a:lnTo>
                <a:lnTo>
                  <a:pt x="39" y="24"/>
                </a:lnTo>
                <a:lnTo>
                  <a:pt x="39" y="24"/>
                </a:lnTo>
                <a:lnTo>
                  <a:pt x="39" y="2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9" name="Turkmenistan"/>
          <p:cNvSpPr>
            <a:spLocks/>
          </p:cNvSpPr>
          <p:nvPr/>
        </p:nvSpPr>
        <p:spPr bwMode="auto">
          <a:xfrm>
            <a:off x="6275407" y="3367098"/>
            <a:ext cx="363539" cy="228601"/>
          </a:xfrm>
          <a:custGeom>
            <a:avLst/>
            <a:gdLst>
              <a:gd name="T0" fmla="*/ 111 w 229"/>
              <a:gd name="T1" fmla="*/ 6 h 144"/>
              <a:gd name="T2" fmla="*/ 121 w 229"/>
              <a:gd name="T3" fmla="*/ 10 h 144"/>
              <a:gd name="T4" fmla="*/ 126 w 229"/>
              <a:gd name="T5" fmla="*/ 19 h 144"/>
              <a:gd name="T6" fmla="*/ 128 w 229"/>
              <a:gd name="T7" fmla="*/ 27 h 144"/>
              <a:gd name="T8" fmla="*/ 140 w 229"/>
              <a:gd name="T9" fmla="*/ 29 h 144"/>
              <a:gd name="T10" fmla="*/ 150 w 229"/>
              <a:gd name="T11" fmla="*/ 31 h 144"/>
              <a:gd name="T12" fmla="*/ 156 w 229"/>
              <a:gd name="T13" fmla="*/ 41 h 144"/>
              <a:gd name="T14" fmla="*/ 163 w 229"/>
              <a:gd name="T15" fmla="*/ 54 h 144"/>
              <a:gd name="T16" fmla="*/ 177 w 229"/>
              <a:gd name="T17" fmla="*/ 62 h 144"/>
              <a:gd name="T18" fmla="*/ 187 w 229"/>
              <a:gd name="T19" fmla="*/ 72 h 144"/>
              <a:gd name="T20" fmla="*/ 198 w 229"/>
              <a:gd name="T21" fmla="*/ 78 h 144"/>
              <a:gd name="T22" fmla="*/ 208 w 229"/>
              <a:gd name="T23" fmla="*/ 84 h 144"/>
              <a:gd name="T24" fmla="*/ 224 w 229"/>
              <a:gd name="T25" fmla="*/ 89 h 144"/>
              <a:gd name="T26" fmla="*/ 227 w 229"/>
              <a:gd name="T27" fmla="*/ 95 h 144"/>
              <a:gd name="T28" fmla="*/ 220 w 229"/>
              <a:gd name="T29" fmla="*/ 101 h 144"/>
              <a:gd name="T30" fmla="*/ 208 w 229"/>
              <a:gd name="T31" fmla="*/ 105 h 144"/>
              <a:gd name="T32" fmla="*/ 198 w 229"/>
              <a:gd name="T33" fmla="*/ 113 h 144"/>
              <a:gd name="T34" fmla="*/ 189 w 229"/>
              <a:gd name="T35" fmla="*/ 124 h 144"/>
              <a:gd name="T36" fmla="*/ 179 w 229"/>
              <a:gd name="T37" fmla="*/ 130 h 144"/>
              <a:gd name="T38" fmla="*/ 173 w 229"/>
              <a:gd name="T39" fmla="*/ 138 h 144"/>
              <a:gd name="T40" fmla="*/ 163 w 229"/>
              <a:gd name="T41" fmla="*/ 142 h 144"/>
              <a:gd name="T42" fmla="*/ 156 w 229"/>
              <a:gd name="T43" fmla="*/ 138 h 144"/>
              <a:gd name="T44" fmla="*/ 142 w 229"/>
              <a:gd name="T45" fmla="*/ 130 h 144"/>
              <a:gd name="T46" fmla="*/ 140 w 229"/>
              <a:gd name="T47" fmla="*/ 117 h 144"/>
              <a:gd name="T48" fmla="*/ 124 w 229"/>
              <a:gd name="T49" fmla="*/ 111 h 144"/>
              <a:gd name="T50" fmla="*/ 113 w 229"/>
              <a:gd name="T51" fmla="*/ 99 h 144"/>
              <a:gd name="T52" fmla="*/ 97 w 229"/>
              <a:gd name="T53" fmla="*/ 97 h 144"/>
              <a:gd name="T54" fmla="*/ 80 w 229"/>
              <a:gd name="T55" fmla="*/ 89 h 144"/>
              <a:gd name="T56" fmla="*/ 68 w 229"/>
              <a:gd name="T57" fmla="*/ 85 h 144"/>
              <a:gd name="T58" fmla="*/ 58 w 229"/>
              <a:gd name="T59" fmla="*/ 89 h 144"/>
              <a:gd name="T60" fmla="*/ 45 w 229"/>
              <a:gd name="T61" fmla="*/ 91 h 144"/>
              <a:gd name="T62" fmla="*/ 35 w 229"/>
              <a:gd name="T63" fmla="*/ 101 h 144"/>
              <a:gd name="T64" fmla="*/ 23 w 229"/>
              <a:gd name="T65" fmla="*/ 97 h 144"/>
              <a:gd name="T66" fmla="*/ 23 w 229"/>
              <a:gd name="T67" fmla="*/ 84 h 144"/>
              <a:gd name="T68" fmla="*/ 22 w 229"/>
              <a:gd name="T69" fmla="*/ 72 h 144"/>
              <a:gd name="T70" fmla="*/ 14 w 229"/>
              <a:gd name="T71" fmla="*/ 66 h 144"/>
              <a:gd name="T72" fmla="*/ 14 w 229"/>
              <a:gd name="T73" fmla="*/ 62 h 144"/>
              <a:gd name="T74" fmla="*/ 16 w 229"/>
              <a:gd name="T75" fmla="*/ 60 h 144"/>
              <a:gd name="T76" fmla="*/ 14 w 229"/>
              <a:gd name="T77" fmla="*/ 54 h 144"/>
              <a:gd name="T78" fmla="*/ 8 w 229"/>
              <a:gd name="T79" fmla="*/ 56 h 144"/>
              <a:gd name="T80" fmla="*/ 6 w 229"/>
              <a:gd name="T81" fmla="*/ 43 h 144"/>
              <a:gd name="T82" fmla="*/ 10 w 229"/>
              <a:gd name="T83" fmla="*/ 37 h 144"/>
              <a:gd name="T84" fmla="*/ 20 w 229"/>
              <a:gd name="T85" fmla="*/ 37 h 144"/>
              <a:gd name="T86" fmla="*/ 29 w 229"/>
              <a:gd name="T87" fmla="*/ 41 h 144"/>
              <a:gd name="T88" fmla="*/ 35 w 229"/>
              <a:gd name="T89" fmla="*/ 37 h 144"/>
              <a:gd name="T90" fmla="*/ 31 w 229"/>
              <a:gd name="T91" fmla="*/ 27 h 144"/>
              <a:gd name="T92" fmla="*/ 25 w 229"/>
              <a:gd name="T93" fmla="*/ 16 h 144"/>
              <a:gd name="T94" fmla="*/ 16 w 229"/>
              <a:gd name="T95" fmla="*/ 14 h 144"/>
              <a:gd name="T96" fmla="*/ 8 w 229"/>
              <a:gd name="T97" fmla="*/ 25 h 144"/>
              <a:gd name="T98" fmla="*/ 6 w 229"/>
              <a:gd name="T99" fmla="*/ 29 h 144"/>
              <a:gd name="T100" fmla="*/ 2 w 229"/>
              <a:gd name="T101" fmla="*/ 21 h 144"/>
              <a:gd name="T102" fmla="*/ 16 w 229"/>
              <a:gd name="T103" fmla="*/ 10 h 144"/>
              <a:gd name="T104" fmla="*/ 29 w 229"/>
              <a:gd name="T105" fmla="*/ 8 h 144"/>
              <a:gd name="T106" fmla="*/ 41 w 229"/>
              <a:gd name="T107" fmla="*/ 18 h 144"/>
              <a:gd name="T108" fmla="*/ 49 w 229"/>
              <a:gd name="T109" fmla="*/ 25 h 144"/>
              <a:gd name="T110" fmla="*/ 58 w 229"/>
              <a:gd name="T111" fmla="*/ 27 h 144"/>
              <a:gd name="T112" fmla="*/ 74 w 229"/>
              <a:gd name="T113" fmla="*/ 29 h 144"/>
              <a:gd name="T114" fmla="*/ 76 w 229"/>
              <a:gd name="T115" fmla="*/ 16 h 144"/>
              <a:gd name="T116" fmla="*/ 86 w 229"/>
              <a:gd name="T117" fmla="*/ 12 h 144"/>
              <a:gd name="T118" fmla="*/ 95 w 229"/>
              <a:gd name="T119" fmla="*/ 6 h 144"/>
              <a:gd name="T120" fmla="*/ 95 w 229"/>
              <a:gd name="T121" fmla="*/ 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29" h="144">
                <a:moveTo>
                  <a:pt x="103" y="2"/>
                </a:moveTo>
                <a:lnTo>
                  <a:pt x="103" y="4"/>
                </a:lnTo>
                <a:lnTo>
                  <a:pt x="105" y="4"/>
                </a:lnTo>
                <a:lnTo>
                  <a:pt x="107" y="4"/>
                </a:lnTo>
                <a:lnTo>
                  <a:pt x="109" y="4"/>
                </a:lnTo>
                <a:lnTo>
                  <a:pt x="109" y="6"/>
                </a:lnTo>
                <a:lnTo>
                  <a:pt x="111" y="6"/>
                </a:lnTo>
                <a:lnTo>
                  <a:pt x="111" y="8"/>
                </a:lnTo>
                <a:lnTo>
                  <a:pt x="113" y="10"/>
                </a:lnTo>
                <a:lnTo>
                  <a:pt x="115" y="10"/>
                </a:lnTo>
                <a:lnTo>
                  <a:pt x="117" y="10"/>
                </a:lnTo>
                <a:lnTo>
                  <a:pt x="119" y="8"/>
                </a:lnTo>
                <a:lnTo>
                  <a:pt x="121" y="8"/>
                </a:lnTo>
                <a:lnTo>
                  <a:pt x="121" y="10"/>
                </a:lnTo>
                <a:lnTo>
                  <a:pt x="123" y="10"/>
                </a:lnTo>
                <a:lnTo>
                  <a:pt x="123" y="12"/>
                </a:lnTo>
                <a:lnTo>
                  <a:pt x="123" y="14"/>
                </a:lnTo>
                <a:lnTo>
                  <a:pt x="124" y="16"/>
                </a:lnTo>
                <a:lnTo>
                  <a:pt x="124" y="18"/>
                </a:lnTo>
                <a:lnTo>
                  <a:pt x="126" y="18"/>
                </a:lnTo>
                <a:lnTo>
                  <a:pt x="126" y="19"/>
                </a:lnTo>
                <a:lnTo>
                  <a:pt x="124" y="19"/>
                </a:lnTo>
                <a:lnTo>
                  <a:pt x="124" y="21"/>
                </a:lnTo>
                <a:lnTo>
                  <a:pt x="124" y="23"/>
                </a:lnTo>
                <a:lnTo>
                  <a:pt x="124" y="25"/>
                </a:lnTo>
                <a:lnTo>
                  <a:pt x="124" y="27"/>
                </a:lnTo>
                <a:lnTo>
                  <a:pt x="126" y="27"/>
                </a:lnTo>
                <a:lnTo>
                  <a:pt x="128" y="27"/>
                </a:lnTo>
                <a:lnTo>
                  <a:pt x="128" y="29"/>
                </a:lnTo>
                <a:lnTo>
                  <a:pt x="130" y="29"/>
                </a:lnTo>
                <a:lnTo>
                  <a:pt x="132" y="29"/>
                </a:lnTo>
                <a:lnTo>
                  <a:pt x="134" y="29"/>
                </a:lnTo>
                <a:lnTo>
                  <a:pt x="136" y="29"/>
                </a:lnTo>
                <a:lnTo>
                  <a:pt x="138" y="29"/>
                </a:lnTo>
                <a:lnTo>
                  <a:pt x="140" y="29"/>
                </a:lnTo>
                <a:lnTo>
                  <a:pt x="142" y="29"/>
                </a:lnTo>
                <a:lnTo>
                  <a:pt x="142" y="31"/>
                </a:lnTo>
                <a:lnTo>
                  <a:pt x="144" y="31"/>
                </a:lnTo>
                <a:lnTo>
                  <a:pt x="144" y="29"/>
                </a:lnTo>
                <a:lnTo>
                  <a:pt x="146" y="29"/>
                </a:lnTo>
                <a:lnTo>
                  <a:pt x="148" y="29"/>
                </a:lnTo>
                <a:lnTo>
                  <a:pt x="150" y="31"/>
                </a:lnTo>
                <a:lnTo>
                  <a:pt x="152" y="31"/>
                </a:lnTo>
                <a:lnTo>
                  <a:pt x="154" y="31"/>
                </a:lnTo>
                <a:lnTo>
                  <a:pt x="154" y="33"/>
                </a:lnTo>
                <a:lnTo>
                  <a:pt x="154" y="35"/>
                </a:lnTo>
                <a:lnTo>
                  <a:pt x="154" y="37"/>
                </a:lnTo>
                <a:lnTo>
                  <a:pt x="156" y="39"/>
                </a:lnTo>
                <a:lnTo>
                  <a:pt x="156" y="41"/>
                </a:lnTo>
                <a:lnTo>
                  <a:pt x="157" y="43"/>
                </a:lnTo>
                <a:lnTo>
                  <a:pt x="157" y="45"/>
                </a:lnTo>
                <a:lnTo>
                  <a:pt x="159" y="45"/>
                </a:lnTo>
                <a:lnTo>
                  <a:pt x="161" y="49"/>
                </a:lnTo>
                <a:lnTo>
                  <a:pt x="161" y="51"/>
                </a:lnTo>
                <a:lnTo>
                  <a:pt x="161" y="52"/>
                </a:lnTo>
                <a:lnTo>
                  <a:pt x="163" y="54"/>
                </a:lnTo>
                <a:lnTo>
                  <a:pt x="167" y="56"/>
                </a:lnTo>
                <a:lnTo>
                  <a:pt x="169" y="58"/>
                </a:lnTo>
                <a:lnTo>
                  <a:pt x="171" y="60"/>
                </a:lnTo>
                <a:lnTo>
                  <a:pt x="173" y="60"/>
                </a:lnTo>
                <a:lnTo>
                  <a:pt x="173" y="62"/>
                </a:lnTo>
                <a:lnTo>
                  <a:pt x="175" y="62"/>
                </a:lnTo>
                <a:lnTo>
                  <a:pt x="177" y="62"/>
                </a:lnTo>
                <a:lnTo>
                  <a:pt x="179" y="64"/>
                </a:lnTo>
                <a:lnTo>
                  <a:pt x="181" y="66"/>
                </a:lnTo>
                <a:lnTo>
                  <a:pt x="183" y="68"/>
                </a:lnTo>
                <a:lnTo>
                  <a:pt x="183" y="70"/>
                </a:lnTo>
                <a:lnTo>
                  <a:pt x="185" y="70"/>
                </a:lnTo>
                <a:lnTo>
                  <a:pt x="187" y="70"/>
                </a:lnTo>
                <a:lnTo>
                  <a:pt x="187" y="72"/>
                </a:lnTo>
                <a:lnTo>
                  <a:pt x="189" y="72"/>
                </a:lnTo>
                <a:lnTo>
                  <a:pt x="190" y="72"/>
                </a:lnTo>
                <a:lnTo>
                  <a:pt x="192" y="72"/>
                </a:lnTo>
                <a:lnTo>
                  <a:pt x="192" y="74"/>
                </a:lnTo>
                <a:lnTo>
                  <a:pt x="194" y="74"/>
                </a:lnTo>
                <a:lnTo>
                  <a:pt x="196" y="76"/>
                </a:lnTo>
                <a:lnTo>
                  <a:pt x="198" y="78"/>
                </a:lnTo>
                <a:lnTo>
                  <a:pt x="200" y="78"/>
                </a:lnTo>
                <a:lnTo>
                  <a:pt x="202" y="78"/>
                </a:lnTo>
                <a:lnTo>
                  <a:pt x="202" y="80"/>
                </a:lnTo>
                <a:lnTo>
                  <a:pt x="204" y="80"/>
                </a:lnTo>
                <a:lnTo>
                  <a:pt x="204" y="82"/>
                </a:lnTo>
                <a:lnTo>
                  <a:pt x="206" y="82"/>
                </a:lnTo>
                <a:lnTo>
                  <a:pt x="208" y="84"/>
                </a:lnTo>
                <a:lnTo>
                  <a:pt x="212" y="85"/>
                </a:lnTo>
                <a:lnTo>
                  <a:pt x="214" y="85"/>
                </a:lnTo>
                <a:lnTo>
                  <a:pt x="216" y="85"/>
                </a:lnTo>
                <a:lnTo>
                  <a:pt x="218" y="85"/>
                </a:lnTo>
                <a:lnTo>
                  <a:pt x="220" y="85"/>
                </a:lnTo>
                <a:lnTo>
                  <a:pt x="224" y="87"/>
                </a:lnTo>
                <a:lnTo>
                  <a:pt x="224" y="89"/>
                </a:lnTo>
                <a:lnTo>
                  <a:pt x="225" y="89"/>
                </a:lnTo>
                <a:lnTo>
                  <a:pt x="227" y="89"/>
                </a:lnTo>
                <a:lnTo>
                  <a:pt x="229" y="89"/>
                </a:lnTo>
                <a:lnTo>
                  <a:pt x="229" y="91"/>
                </a:lnTo>
                <a:lnTo>
                  <a:pt x="229" y="93"/>
                </a:lnTo>
                <a:lnTo>
                  <a:pt x="227" y="93"/>
                </a:lnTo>
                <a:lnTo>
                  <a:pt x="227" y="95"/>
                </a:lnTo>
                <a:lnTo>
                  <a:pt x="227" y="99"/>
                </a:lnTo>
                <a:lnTo>
                  <a:pt x="227" y="101"/>
                </a:lnTo>
                <a:lnTo>
                  <a:pt x="227" y="103"/>
                </a:lnTo>
                <a:lnTo>
                  <a:pt x="225" y="103"/>
                </a:lnTo>
                <a:lnTo>
                  <a:pt x="224" y="103"/>
                </a:lnTo>
                <a:lnTo>
                  <a:pt x="222" y="103"/>
                </a:lnTo>
                <a:lnTo>
                  <a:pt x="220" y="101"/>
                </a:lnTo>
                <a:lnTo>
                  <a:pt x="216" y="99"/>
                </a:lnTo>
                <a:lnTo>
                  <a:pt x="214" y="99"/>
                </a:lnTo>
                <a:lnTo>
                  <a:pt x="214" y="101"/>
                </a:lnTo>
                <a:lnTo>
                  <a:pt x="214" y="103"/>
                </a:lnTo>
                <a:lnTo>
                  <a:pt x="212" y="105"/>
                </a:lnTo>
                <a:lnTo>
                  <a:pt x="210" y="105"/>
                </a:lnTo>
                <a:lnTo>
                  <a:pt x="208" y="105"/>
                </a:lnTo>
                <a:lnTo>
                  <a:pt x="204" y="105"/>
                </a:lnTo>
                <a:lnTo>
                  <a:pt x="200" y="107"/>
                </a:lnTo>
                <a:lnTo>
                  <a:pt x="198" y="109"/>
                </a:lnTo>
                <a:lnTo>
                  <a:pt x="200" y="109"/>
                </a:lnTo>
                <a:lnTo>
                  <a:pt x="200" y="111"/>
                </a:lnTo>
                <a:lnTo>
                  <a:pt x="198" y="111"/>
                </a:lnTo>
                <a:lnTo>
                  <a:pt x="198" y="113"/>
                </a:lnTo>
                <a:lnTo>
                  <a:pt x="196" y="115"/>
                </a:lnTo>
                <a:lnTo>
                  <a:pt x="196" y="117"/>
                </a:lnTo>
                <a:lnTo>
                  <a:pt x="196" y="119"/>
                </a:lnTo>
                <a:lnTo>
                  <a:pt x="196" y="120"/>
                </a:lnTo>
                <a:lnTo>
                  <a:pt x="194" y="122"/>
                </a:lnTo>
                <a:lnTo>
                  <a:pt x="192" y="124"/>
                </a:lnTo>
                <a:lnTo>
                  <a:pt x="189" y="124"/>
                </a:lnTo>
                <a:lnTo>
                  <a:pt x="189" y="126"/>
                </a:lnTo>
                <a:lnTo>
                  <a:pt x="187" y="126"/>
                </a:lnTo>
                <a:lnTo>
                  <a:pt x="185" y="126"/>
                </a:lnTo>
                <a:lnTo>
                  <a:pt x="183" y="128"/>
                </a:lnTo>
                <a:lnTo>
                  <a:pt x="181" y="128"/>
                </a:lnTo>
                <a:lnTo>
                  <a:pt x="179" y="128"/>
                </a:lnTo>
                <a:lnTo>
                  <a:pt x="179" y="130"/>
                </a:lnTo>
                <a:lnTo>
                  <a:pt x="177" y="130"/>
                </a:lnTo>
                <a:lnTo>
                  <a:pt x="175" y="130"/>
                </a:lnTo>
                <a:lnTo>
                  <a:pt x="173" y="130"/>
                </a:lnTo>
                <a:lnTo>
                  <a:pt x="173" y="132"/>
                </a:lnTo>
                <a:lnTo>
                  <a:pt x="173" y="134"/>
                </a:lnTo>
                <a:lnTo>
                  <a:pt x="173" y="136"/>
                </a:lnTo>
                <a:lnTo>
                  <a:pt x="173" y="138"/>
                </a:lnTo>
                <a:lnTo>
                  <a:pt x="171" y="138"/>
                </a:lnTo>
                <a:lnTo>
                  <a:pt x="169" y="138"/>
                </a:lnTo>
                <a:lnTo>
                  <a:pt x="169" y="140"/>
                </a:lnTo>
                <a:lnTo>
                  <a:pt x="167" y="140"/>
                </a:lnTo>
                <a:lnTo>
                  <a:pt x="167" y="142"/>
                </a:lnTo>
                <a:lnTo>
                  <a:pt x="165" y="142"/>
                </a:lnTo>
                <a:lnTo>
                  <a:pt x="163" y="142"/>
                </a:lnTo>
                <a:lnTo>
                  <a:pt x="161" y="140"/>
                </a:lnTo>
                <a:lnTo>
                  <a:pt x="161" y="142"/>
                </a:lnTo>
                <a:lnTo>
                  <a:pt x="159" y="142"/>
                </a:lnTo>
                <a:lnTo>
                  <a:pt x="159" y="144"/>
                </a:lnTo>
                <a:lnTo>
                  <a:pt x="159" y="142"/>
                </a:lnTo>
                <a:lnTo>
                  <a:pt x="157" y="140"/>
                </a:lnTo>
                <a:lnTo>
                  <a:pt x="156" y="138"/>
                </a:lnTo>
                <a:lnTo>
                  <a:pt x="154" y="138"/>
                </a:lnTo>
                <a:lnTo>
                  <a:pt x="152" y="138"/>
                </a:lnTo>
                <a:lnTo>
                  <a:pt x="148" y="138"/>
                </a:lnTo>
                <a:lnTo>
                  <a:pt x="146" y="136"/>
                </a:lnTo>
                <a:lnTo>
                  <a:pt x="144" y="134"/>
                </a:lnTo>
                <a:lnTo>
                  <a:pt x="142" y="134"/>
                </a:lnTo>
                <a:lnTo>
                  <a:pt x="142" y="130"/>
                </a:lnTo>
                <a:lnTo>
                  <a:pt x="142" y="128"/>
                </a:lnTo>
                <a:lnTo>
                  <a:pt x="142" y="126"/>
                </a:lnTo>
                <a:lnTo>
                  <a:pt x="142" y="124"/>
                </a:lnTo>
                <a:lnTo>
                  <a:pt x="142" y="122"/>
                </a:lnTo>
                <a:lnTo>
                  <a:pt x="142" y="120"/>
                </a:lnTo>
                <a:lnTo>
                  <a:pt x="142" y="117"/>
                </a:lnTo>
                <a:lnTo>
                  <a:pt x="140" y="117"/>
                </a:lnTo>
                <a:lnTo>
                  <a:pt x="138" y="117"/>
                </a:lnTo>
                <a:lnTo>
                  <a:pt x="136" y="117"/>
                </a:lnTo>
                <a:lnTo>
                  <a:pt x="132" y="117"/>
                </a:lnTo>
                <a:lnTo>
                  <a:pt x="130" y="117"/>
                </a:lnTo>
                <a:lnTo>
                  <a:pt x="128" y="117"/>
                </a:lnTo>
                <a:lnTo>
                  <a:pt x="128" y="115"/>
                </a:lnTo>
                <a:lnTo>
                  <a:pt x="124" y="111"/>
                </a:lnTo>
                <a:lnTo>
                  <a:pt x="124" y="109"/>
                </a:lnTo>
                <a:lnTo>
                  <a:pt x="123" y="109"/>
                </a:lnTo>
                <a:lnTo>
                  <a:pt x="119" y="107"/>
                </a:lnTo>
                <a:lnTo>
                  <a:pt x="115" y="105"/>
                </a:lnTo>
                <a:lnTo>
                  <a:pt x="113" y="103"/>
                </a:lnTo>
                <a:lnTo>
                  <a:pt x="113" y="101"/>
                </a:lnTo>
                <a:lnTo>
                  <a:pt x="113" y="99"/>
                </a:lnTo>
                <a:lnTo>
                  <a:pt x="111" y="99"/>
                </a:lnTo>
                <a:lnTo>
                  <a:pt x="109" y="99"/>
                </a:lnTo>
                <a:lnTo>
                  <a:pt x="107" y="97"/>
                </a:lnTo>
                <a:lnTo>
                  <a:pt x="105" y="97"/>
                </a:lnTo>
                <a:lnTo>
                  <a:pt x="103" y="97"/>
                </a:lnTo>
                <a:lnTo>
                  <a:pt x="101" y="97"/>
                </a:lnTo>
                <a:lnTo>
                  <a:pt x="97" y="97"/>
                </a:lnTo>
                <a:lnTo>
                  <a:pt x="93" y="97"/>
                </a:lnTo>
                <a:lnTo>
                  <a:pt x="93" y="95"/>
                </a:lnTo>
                <a:lnTo>
                  <a:pt x="86" y="91"/>
                </a:lnTo>
                <a:lnTo>
                  <a:pt x="84" y="91"/>
                </a:lnTo>
                <a:lnTo>
                  <a:pt x="82" y="91"/>
                </a:lnTo>
                <a:lnTo>
                  <a:pt x="80" y="91"/>
                </a:lnTo>
                <a:lnTo>
                  <a:pt x="80" y="89"/>
                </a:lnTo>
                <a:lnTo>
                  <a:pt x="78" y="85"/>
                </a:lnTo>
                <a:lnTo>
                  <a:pt x="76" y="85"/>
                </a:lnTo>
                <a:lnTo>
                  <a:pt x="76" y="87"/>
                </a:lnTo>
                <a:lnTo>
                  <a:pt x="74" y="87"/>
                </a:lnTo>
                <a:lnTo>
                  <a:pt x="72" y="85"/>
                </a:lnTo>
                <a:lnTo>
                  <a:pt x="70" y="85"/>
                </a:lnTo>
                <a:lnTo>
                  <a:pt x="68" y="85"/>
                </a:lnTo>
                <a:lnTo>
                  <a:pt x="66" y="85"/>
                </a:lnTo>
                <a:lnTo>
                  <a:pt x="64" y="85"/>
                </a:lnTo>
                <a:lnTo>
                  <a:pt x="64" y="87"/>
                </a:lnTo>
                <a:lnTo>
                  <a:pt x="64" y="89"/>
                </a:lnTo>
                <a:lnTo>
                  <a:pt x="62" y="89"/>
                </a:lnTo>
                <a:lnTo>
                  <a:pt x="60" y="89"/>
                </a:lnTo>
                <a:lnTo>
                  <a:pt x="58" y="89"/>
                </a:lnTo>
                <a:lnTo>
                  <a:pt x="56" y="89"/>
                </a:lnTo>
                <a:lnTo>
                  <a:pt x="55" y="89"/>
                </a:lnTo>
                <a:lnTo>
                  <a:pt x="55" y="87"/>
                </a:lnTo>
                <a:lnTo>
                  <a:pt x="53" y="89"/>
                </a:lnTo>
                <a:lnTo>
                  <a:pt x="51" y="89"/>
                </a:lnTo>
                <a:lnTo>
                  <a:pt x="49" y="89"/>
                </a:lnTo>
                <a:lnTo>
                  <a:pt x="45" y="91"/>
                </a:lnTo>
                <a:lnTo>
                  <a:pt x="43" y="93"/>
                </a:lnTo>
                <a:lnTo>
                  <a:pt x="41" y="95"/>
                </a:lnTo>
                <a:lnTo>
                  <a:pt x="39" y="95"/>
                </a:lnTo>
                <a:lnTo>
                  <a:pt x="39" y="97"/>
                </a:lnTo>
                <a:lnTo>
                  <a:pt x="39" y="99"/>
                </a:lnTo>
                <a:lnTo>
                  <a:pt x="37" y="101"/>
                </a:lnTo>
                <a:lnTo>
                  <a:pt x="35" y="101"/>
                </a:lnTo>
                <a:lnTo>
                  <a:pt x="33" y="101"/>
                </a:lnTo>
                <a:lnTo>
                  <a:pt x="33" y="103"/>
                </a:lnTo>
                <a:lnTo>
                  <a:pt x="31" y="103"/>
                </a:lnTo>
                <a:lnTo>
                  <a:pt x="29" y="103"/>
                </a:lnTo>
                <a:lnTo>
                  <a:pt x="25" y="103"/>
                </a:lnTo>
                <a:lnTo>
                  <a:pt x="23" y="99"/>
                </a:lnTo>
                <a:lnTo>
                  <a:pt x="23" y="97"/>
                </a:lnTo>
                <a:lnTo>
                  <a:pt x="23" y="95"/>
                </a:lnTo>
                <a:lnTo>
                  <a:pt x="23" y="93"/>
                </a:lnTo>
                <a:lnTo>
                  <a:pt x="23" y="91"/>
                </a:lnTo>
                <a:lnTo>
                  <a:pt x="23" y="89"/>
                </a:lnTo>
                <a:lnTo>
                  <a:pt x="23" y="87"/>
                </a:lnTo>
                <a:lnTo>
                  <a:pt x="23" y="85"/>
                </a:lnTo>
                <a:lnTo>
                  <a:pt x="23" y="84"/>
                </a:lnTo>
                <a:lnTo>
                  <a:pt x="23" y="82"/>
                </a:lnTo>
                <a:lnTo>
                  <a:pt x="23" y="80"/>
                </a:lnTo>
                <a:lnTo>
                  <a:pt x="23" y="78"/>
                </a:lnTo>
                <a:lnTo>
                  <a:pt x="25" y="76"/>
                </a:lnTo>
                <a:lnTo>
                  <a:pt x="25" y="74"/>
                </a:lnTo>
                <a:lnTo>
                  <a:pt x="23" y="72"/>
                </a:lnTo>
                <a:lnTo>
                  <a:pt x="22" y="72"/>
                </a:lnTo>
                <a:lnTo>
                  <a:pt x="22" y="70"/>
                </a:lnTo>
                <a:lnTo>
                  <a:pt x="20" y="70"/>
                </a:lnTo>
                <a:lnTo>
                  <a:pt x="20" y="68"/>
                </a:lnTo>
                <a:lnTo>
                  <a:pt x="20" y="66"/>
                </a:lnTo>
                <a:lnTo>
                  <a:pt x="18" y="66"/>
                </a:lnTo>
                <a:lnTo>
                  <a:pt x="16" y="66"/>
                </a:lnTo>
                <a:lnTo>
                  <a:pt x="14" y="66"/>
                </a:lnTo>
                <a:lnTo>
                  <a:pt x="12" y="66"/>
                </a:lnTo>
                <a:lnTo>
                  <a:pt x="14" y="68"/>
                </a:lnTo>
                <a:lnTo>
                  <a:pt x="12" y="68"/>
                </a:lnTo>
                <a:lnTo>
                  <a:pt x="12" y="66"/>
                </a:lnTo>
                <a:lnTo>
                  <a:pt x="12" y="64"/>
                </a:lnTo>
                <a:lnTo>
                  <a:pt x="14" y="60"/>
                </a:lnTo>
                <a:lnTo>
                  <a:pt x="14" y="62"/>
                </a:lnTo>
                <a:lnTo>
                  <a:pt x="16" y="62"/>
                </a:lnTo>
                <a:lnTo>
                  <a:pt x="18" y="62"/>
                </a:lnTo>
                <a:lnTo>
                  <a:pt x="20" y="64"/>
                </a:lnTo>
                <a:lnTo>
                  <a:pt x="22" y="62"/>
                </a:lnTo>
                <a:lnTo>
                  <a:pt x="20" y="60"/>
                </a:lnTo>
                <a:lnTo>
                  <a:pt x="18" y="60"/>
                </a:lnTo>
                <a:lnTo>
                  <a:pt x="16" y="60"/>
                </a:lnTo>
                <a:lnTo>
                  <a:pt x="16" y="58"/>
                </a:lnTo>
                <a:lnTo>
                  <a:pt x="18" y="54"/>
                </a:lnTo>
                <a:lnTo>
                  <a:pt x="20" y="54"/>
                </a:lnTo>
                <a:lnTo>
                  <a:pt x="18" y="52"/>
                </a:lnTo>
                <a:lnTo>
                  <a:pt x="16" y="52"/>
                </a:lnTo>
                <a:lnTo>
                  <a:pt x="16" y="54"/>
                </a:lnTo>
                <a:lnTo>
                  <a:pt x="14" y="54"/>
                </a:lnTo>
                <a:lnTo>
                  <a:pt x="12" y="54"/>
                </a:lnTo>
                <a:lnTo>
                  <a:pt x="10" y="54"/>
                </a:lnTo>
                <a:lnTo>
                  <a:pt x="8" y="52"/>
                </a:lnTo>
                <a:lnTo>
                  <a:pt x="8" y="54"/>
                </a:lnTo>
                <a:lnTo>
                  <a:pt x="10" y="56"/>
                </a:lnTo>
                <a:lnTo>
                  <a:pt x="10" y="58"/>
                </a:lnTo>
                <a:lnTo>
                  <a:pt x="8" y="56"/>
                </a:lnTo>
                <a:lnTo>
                  <a:pt x="8" y="54"/>
                </a:lnTo>
                <a:lnTo>
                  <a:pt x="8" y="52"/>
                </a:lnTo>
                <a:lnTo>
                  <a:pt x="6" y="52"/>
                </a:lnTo>
                <a:lnTo>
                  <a:pt x="6" y="49"/>
                </a:lnTo>
                <a:lnTo>
                  <a:pt x="4" y="49"/>
                </a:lnTo>
                <a:lnTo>
                  <a:pt x="6" y="45"/>
                </a:lnTo>
                <a:lnTo>
                  <a:pt x="6" y="43"/>
                </a:lnTo>
                <a:lnTo>
                  <a:pt x="8" y="41"/>
                </a:lnTo>
                <a:lnTo>
                  <a:pt x="8" y="39"/>
                </a:lnTo>
                <a:lnTo>
                  <a:pt x="8" y="37"/>
                </a:lnTo>
                <a:lnTo>
                  <a:pt x="8" y="33"/>
                </a:lnTo>
                <a:lnTo>
                  <a:pt x="10" y="33"/>
                </a:lnTo>
                <a:lnTo>
                  <a:pt x="10" y="35"/>
                </a:lnTo>
                <a:lnTo>
                  <a:pt x="10" y="37"/>
                </a:lnTo>
                <a:lnTo>
                  <a:pt x="12" y="37"/>
                </a:lnTo>
                <a:lnTo>
                  <a:pt x="12" y="39"/>
                </a:lnTo>
                <a:lnTo>
                  <a:pt x="14" y="39"/>
                </a:lnTo>
                <a:lnTo>
                  <a:pt x="16" y="39"/>
                </a:lnTo>
                <a:lnTo>
                  <a:pt x="18" y="39"/>
                </a:lnTo>
                <a:lnTo>
                  <a:pt x="20" y="39"/>
                </a:lnTo>
                <a:lnTo>
                  <a:pt x="20" y="37"/>
                </a:lnTo>
                <a:lnTo>
                  <a:pt x="20" y="39"/>
                </a:lnTo>
                <a:lnTo>
                  <a:pt x="22" y="41"/>
                </a:lnTo>
                <a:lnTo>
                  <a:pt x="23" y="41"/>
                </a:lnTo>
                <a:lnTo>
                  <a:pt x="27" y="41"/>
                </a:lnTo>
                <a:lnTo>
                  <a:pt x="27" y="39"/>
                </a:lnTo>
                <a:lnTo>
                  <a:pt x="29" y="39"/>
                </a:lnTo>
                <a:lnTo>
                  <a:pt x="29" y="41"/>
                </a:lnTo>
                <a:lnTo>
                  <a:pt x="31" y="41"/>
                </a:lnTo>
                <a:lnTo>
                  <a:pt x="33" y="39"/>
                </a:lnTo>
                <a:lnTo>
                  <a:pt x="31" y="39"/>
                </a:lnTo>
                <a:lnTo>
                  <a:pt x="29" y="37"/>
                </a:lnTo>
                <a:lnTo>
                  <a:pt x="31" y="35"/>
                </a:lnTo>
                <a:lnTo>
                  <a:pt x="33" y="37"/>
                </a:lnTo>
                <a:lnTo>
                  <a:pt x="35" y="37"/>
                </a:lnTo>
                <a:lnTo>
                  <a:pt x="37" y="37"/>
                </a:lnTo>
                <a:lnTo>
                  <a:pt x="37" y="35"/>
                </a:lnTo>
                <a:lnTo>
                  <a:pt x="39" y="35"/>
                </a:lnTo>
                <a:lnTo>
                  <a:pt x="37" y="31"/>
                </a:lnTo>
                <a:lnTo>
                  <a:pt x="35" y="29"/>
                </a:lnTo>
                <a:lnTo>
                  <a:pt x="33" y="29"/>
                </a:lnTo>
                <a:lnTo>
                  <a:pt x="31" y="27"/>
                </a:lnTo>
                <a:lnTo>
                  <a:pt x="27" y="25"/>
                </a:lnTo>
                <a:lnTo>
                  <a:pt x="27" y="23"/>
                </a:lnTo>
                <a:lnTo>
                  <a:pt x="25" y="23"/>
                </a:lnTo>
                <a:lnTo>
                  <a:pt x="25" y="21"/>
                </a:lnTo>
                <a:lnTo>
                  <a:pt x="25" y="19"/>
                </a:lnTo>
                <a:lnTo>
                  <a:pt x="25" y="18"/>
                </a:lnTo>
                <a:lnTo>
                  <a:pt x="25" y="16"/>
                </a:lnTo>
                <a:lnTo>
                  <a:pt x="25" y="14"/>
                </a:lnTo>
                <a:lnTo>
                  <a:pt x="23" y="14"/>
                </a:lnTo>
                <a:lnTo>
                  <a:pt x="23" y="12"/>
                </a:lnTo>
                <a:lnTo>
                  <a:pt x="22" y="12"/>
                </a:lnTo>
                <a:lnTo>
                  <a:pt x="20" y="12"/>
                </a:lnTo>
                <a:lnTo>
                  <a:pt x="18" y="14"/>
                </a:lnTo>
                <a:lnTo>
                  <a:pt x="16" y="14"/>
                </a:lnTo>
                <a:lnTo>
                  <a:pt x="14" y="14"/>
                </a:lnTo>
                <a:lnTo>
                  <a:pt x="12" y="14"/>
                </a:lnTo>
                <a:lnTo>
                  <a:pt x="10" y="16"/>
                </a:lnTo>
                <a:lnTo>
                  <a:pt x="8" y="19"/>
                </a:lnTo>
                <a:lnTo>
                  <a:pt x="8" y="21"/>
                </a:lnTo>
                <a:lnTo>
                  <a:pt x="8" y="23"/>
                </a:lnTo>
                <a:lnTo>
                  <a:pt x="8" y="25"/>
                </a:lnTo>
                <a:lnTo>
                  <a:pt x="8" y="27"/>
                </a:lnTo>
                <a:lnTo>
                  <a:pt x="8" y="29"/>
                </a:lnTo>
                <a:lnTo>
                  <a:pt x="8" y="31"/>
                </a:lnTo>
                <a:lnTo>
                  <a:pt x="8" y="33"/>
                </a:lnTo>
                <a:lnTo>
                  <a:pt x="8" y="31"/>
                </a:lnTo>
                <a:lnTo>
                  <a:pt x="8" y="29"/>
                </a:lnTo>
                <a:lnTo>
                  <a:pt x="6" y="29"/>
                </a:lnTo>
                <a:lnTo>
                  <a:pt x="6" y="27"/>
                </a:lnTo>
                <a:lnTo>
                  <a:pt x="6" y="25"/>
                </a:lnTo>
                <a:lnTo>
                  <a:pt x="4" y="25"/>
                </a:lnTo>
                <a:lnTo>
                  <a:pt x="2" y="23"/>
                </a:lnTo>
                <a:lnTo>
                  <a:pt x="4" y="23"/>
                </a:lnTo>
                <a:lnTo>
                  <a:pt x="4" y="21"/>
                </a:lnTo>
                <a:lnTo>
                  <a:pt x="2" y="21"/>
                </a:lnTo>
                <a:lnTo>
                  <a:pt x="2" y="19"/>
                </a:lnTo>
                <a:lnTo>
                  <a:pt x="0" y="19"/>
                </a:lnTo>
                <a:lnTo>
                  <a:pt x="2" y="19"/>
                </a:lnTo>
                <a:lnTo>
                  <a:pt x="6" y="14"/>
                </a:lnTo>
                <a:lnTo>
                  <a:pt x="8" y="14"/>
                </a:lnTo>
                <a:lnTo>
                  <a:pt x="10" y="12"/>
                </a:lnTo>
                <a:lnTo>
                  <a:pt x="16" y="10"/>
                </a:lnTo>
                <a:lnTo>
                  <a:pt x="18" y="10"/>
                </a:lnTo>
                <a:lnTo>
                  <a:pt x="20" y="10"/>
                </a:lnTo>
                <a:lnTo>
                  <a:pt x="22" y="10"/>
                </a:lnTo>
                <a:lnTo>
                  <a:pt x="23" y="8"/>
                </a:lnTo>
                <a:lnTo>
                  <a:pt x="25" y="8"/>
                </a:lnTo>
                <a:lnTo>
                  <a:pt x="27" y="8"/>
                </a:lnTo>
                <a:lnTo>
                  <a:pt x="29" y="8"/>
                </a:lnTo>
                <a:lnTo>
                  <a:pt x="29" y="10"/>
                </a:lnTo>
                <a:lnTo>
                  <a:pt x="31" y="10"/>
                </a:lnTo>
                <a:lnTo>
                  <a:pt x="35" y="12"/>
                </a:lnTo>
                <a:lnTo>
                  <a:pt x="37" y="14"/>
                </a:lnTo>
                <a:lnTo>
                  <a:pt x="39" y="14"/>
                </a:lnTo>
                <a:lnTo>
                  <a:pt x="41" y="16"/>
                </a:lnTo>
                <a:lnTo>
                  <a:pt x="41" y="18"/>
                </a:lnTo>
                <a:lnTo>
                  <a:pt x="41" y="19"/>
                </a:lnTo>
                <a:lnTo>
                  <a:pt x="43" y="19"/>
                </a:lnTo>
                <a:lnTo>
                  <a:pt x="45" y="21"/>
                </a:lnTo>
                <a:lnTo>
                  <a:pt x="45" y="23"/>
                </a:lnTo>
                <a:lnTo>
                  <a:pt x="45" y="25"/>
                </a:lnTo>
                <a:lnTo>
                  <a:pt x="47" y="25"/>
                </a:lnTo>
                <a:lnTo>
                  <a:pt x="49" y="25"/>
                </a:lnTo>
                <a:lnTo>
                  <a:pt x="49" y="27"/>
                </a:lnTo>
                <a:lnTo>
                  <a:pt x="49" y="29"/>
                </a:lnTo>
                <a:lnTo>
                  <a:pt x="51" y="29"/>
                </a:lnTo>
                <a:lnTo>
                  <a:pt x="53" y="29"/>
                </a:lnTo>
                <a:lnTo>
                  <a:pt x="55" y="29"/>
                </a:lnTo>
                <a:lnTo>
                  <a:pt x="56" y="27"/>
                </a:lnTo>
                <a:lnTo>
                  <a:pt x="58" y="27"/>
                </a:lnTo>
                <a:lnTo>
                  <a:pt x="62" y="27"/>
                </a:lnTo>
                <a:lnTo>
                  <a:pt x="64" y="27"/>
                </a:lnTo>
                <a:lnTo>
                  <a:pt x="66" y="29"/>
                </a:lnTo>
                <a:lnTo>
                  <a:pt x="68" y="29"/>
                </a:lnTo>
                <a:lnTo>
                  <a:pt x="70" y="29"/>
                </a:lnTo>
                <a:lnTo>
                  <a:pt x="72" y="29"/>
                </a:lnTo>
                <a:lnTo>
                  <a:pt x="74" y="29"/>
                </a:lnTo>
                <a:lnTo>
                  <a:pt x="76" y="29"/>
                </a:lnTo>
                <a:lnTo>
                  <a:pt x="76" y="27"/>
                </a:lnTo>
                <a:lnTo>
                  <a:pt x="76" y="25"/>
                </a:lnTo>
                <a:lnTo>
                  <a:pt x="74" y="25"/>
                </a:lnTo>
                <a:lnTo>
                  <a:pt x="74" y="21"/>
                </a:lnTo>
                <a:lnTo>
                  <a:pt x="74" y="18"/>
                </a:lnTo>
                <a:lnTo>
                  <a:pt x="76" y="16"/>
                </a:lnTo>
                <a:lnTo>
                  <a:pt x="78" y="16"/>
                </a:lnTo>
                <a:lnTo>
                  <a:pt x="78" y="14"/>
                </a:lnTo>
                <a:lnTo>
                  <a:pt x="78" y="12"/>
                </a:lnTo>
                <a:lnTo>
                  <a:pt x="80" y="12"/>
                </a:lnTo>
                <a:lnTo>
                  <a:pt x="82" y="12"/>
                </a:lnTo>
                <a:lnTo>
                  <a:pt x="84" y="12"/>
                </a:lnTo>
                <a:lnTo>
                  <a:pt x="86" y="12"/>
                </a:lnTo>
                <a:lnTo>
                  <a:pt x="88" y="12"/>
                </a:lnTo>
                <a:lnTo>
                  <a:pt x="89" y="10"/>
                </a:lnTo>
                <a:lnTo>
                  <a:pt x="89" y="8"/>
                </a:lnTo>
                <a:lnTo>
                  <a:pt x="89" y="6"/>
                </a:lnTo>
                <a:lnTo>
                  <a:pt x="91" y="6"/>
                </a:lnTo>
                <a:lnTo>
                  <a:pt x="93" y="6"/>
                </a:lnTo>
                <a:lnTo>
                  <a:pt x="95" y="6"/>
                </a:lnTo>
                <a:lnTo>
                  <a:pt x="97" y="8"/>
                </a:lnTo>
                <a:lnTo>
                  <a:pt x="97" y="10"/>
                </a:lnTo>
                <a:lnTo>
                  <a:pt x="99" y="10"/>
                </a:lnTo>
                <a:lnTo>
                  <a:pt x="95" y="4"/>
                </a:lnTo>
                <a:lnTo>
                  <a:pt x="93" y="4"/>
                </a:lnTo>
                <a:lnTo>
                  <a:pt x="93" y="2"/>
                </a:lnTo>
                <a:lnTo>
                  <a:pt x="95" y="2"/>
                </a:lnTo>
                <a:lnTo>
                  <a:pt x="97" y="2"/>
                </a:lnTo>
                <a:lnTo>
                  <a:pt x="99" y="2"/>
                </a:lnTo>
                <a:lnTo>
                  <a:pt x="99" y="0"/>
                </a:lnTo>
                <a:lnTo>
                  <a:pt x="101" y="2"/>
                </a:lnTo>
                <a:lnTo>
                  <a:pt x="103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" name="Turkey"/>
          <p:cNvSpPr>
            <a:spLocks noEditPoints="1"/>
          </p:cNvSpPr>
          <p:nvPr/>
        </p:nvSpPr>
        <p:spPr bwMode="auto">
          <a:xfrm>
            <a:off x="5594367" y="3389323"/>
            <a:ext cx="487364" cy="184151"/>
          </a:xfrm>
          <a:custGeom>
            <a:avLst/>
            <a:gdLst>
              <a:gd name="T0" fmla="*/ 167 w 307"/>
              <a:gd name="T1" fmla="*/ 9 h 116"/>
              <a:gd name="T2" fmla="*/ 181 w 307"/>
              <a:gd name="T3" fmla="*/ 13 h 116"/>
              <a:gd name="T4" fmla="*/ 194 w 307"/>
              <a:gd name="T5" fmla="*/ 19 h 116"/>
              <a:gd name="T6" fmla="*/ 217 w 307"/>
              <a:gd name="T7" fmla="*/ 19 h 116"/>
              <a:gd name="T8" fmla="*/ 235 w 307"/>
              <a:gd name="T9" fmla="*/ 19 h 116"/>
              <a:gd name="T10" fmla="*/ 250 w 307"/>
              <a:gd name="T11" fmla="*/ 13 h 116"/>
              <a:gd name="T12" fmla="*/ 270 w 307"/>
              <a:gd name="T13" fmla="*/ 11 h 116"/>
              <a:gd name="T14" fmla="*/ 285 w 307"/>
              <a:gd name="T15" fmla="*/ 19 h 116"/>
              <a:gd name="T16" fmla="*/ 289 w 307"/>
              <a:gd name="T17" fmla="*/ 37 h 116"/>
              <a:gd name="T18" fmla="*/ 307 w 307"/>
              <a:gd name="T19" fmla="*/ 44 h 116"/>
              <a:gd name="T20" fmla="*/ 297 w 307"/>
              <a:gd name="T21" fmla="*/ 58 h 116"/>
              <a:gd name="T22" fmla="*/ 301 w 307"/>
              <a:gd name="T23" fmla="*/ 71 h 116"/>
              <a:gd name="T24" fmla="*/ 305 w 307"/>
              <a:gd name="T25" fmla="*/ 87 h 116"/>
              <a:gd name="T26" fmla="*/ 299 w 307"/>
              <a:gd name="T27" fmla="*/ 93 h 116"/>
              <a:gd name="T28" fmla="*/ 278 w 307"/>
              <a:gd name="T29" fmla="*/ 89 h 116"/>
              <a:gd name="T30" fmla="*/ 264 w 307"/>
              <a:gd name="T31" fmla="*/ 91 h 116"/>
              <a:gd name="T32" fmla="*/ 241 w 307"/>
              <a:gd name="T33" fmla="*/ 93 h 116"/>
              <a:gd name="T34" fmla="*/ 219 w 307"/>
              <a:gd name="T35" fmla="*/ 101 h 116"/>
              <a:gd name="T36" fmla="*/ 200 w 307"/>
              <a:gd name="T37" fmla="*/ 97 h 116"/>
              <a:gd name="T38" fmla="*/ 181 w 307"/>
              <a:gd name="T39" fmla="*/ 99 h 116"/>
              <a:gd name="T40" fmla="*/ 171 w 307"/>
              <a:gd name="T41" fmla="*/ 112 h 116"/>
              <a:gd name="T42" fmla="*/ 163 w 307"/>
              <a:gd name="T43" fmla="*/ 108 h 116"/>
              <a:gd name="T44" fmla="*/ 165 w 307"/>
              <a:gd name="T45" fmla="*/ 99 h 116"/>
              <a:gd name="T46" fmla="*/ 147 w 307"/>
              <a:gd name="T47" fmla="*/ 101 h 116"/>
              <a:gd name="T48" fmla="*/ 134 w 307"/>
              <a:gd name="T49" fmla="*/ 106 h 116"/>
              <a:gd name="T50" fmla="*/ 116 w 307"/>
              <a:gd name="T51" fmla="*/ 112 h 116"/>
              <a:gd name="T52" fmla="*/ 101 w 307"/>
              <a:gd name="T53" fmla="*/ 105 h 116"/>
              <a:gd name="T54" fmla="*/ 80 w 307"/>
              <a:gd name="T55" fmla="*/ 99 h 116"/>
              <a:gd name="T56" fmla="*/ 72 w 307"/>
              <a:gd name="T57" fmla="*/ 108 h 116"/>
              <a:gd name="T58" fmla="*/ 56 w 307"/>
              <a:gd name="T59" fmla="*/ 108 h 116"/>
              <a:gd name="T60" fmla="*/ 48 w 307"/>
              <a:gd name="T61" fmla="*/ 101 h 116"/>
              <a:gd name="T62" fmla="*/ 39 w 307"/>
              <a:gd name="T63" fmla="*/ 103 h 116"/>
              <a:gd name="T64" fmla="*/ 29 w 307"/>
              <a:gd name="T65" fmla="*/ 101 h 116"/>
              <a:gd name="T66" fmla="*/ 41 w 307"/>
              <a:gd name="T67" fmla="*/ 95 h 116"/>
              <a:gd name="T68" fmla="*/ 29 w 307"/>
              <a:gd name="T69" fmla="*/ 93 h 116"/>
              <a:gd name="T70" fmla="*/ 23 w 307"/>
              <a:gd name="T71" fmla="*/ 83 h 116"/>
              <a:gd name="T72" fmla="*/ 13 w 307"/>
              <a:gd name="T73" fmla="*/ 73 h 116"/>
              <a:gd name="T74" fmla="*/ 12 w 307"/>
              <a:gd name="T75" fmla="*/ 66 h 116"/>
              <a:gd name="T76" fmla="*/ 23 w 307"/>
              <a:gd name="T77" fmla="*/ 70 h 116"/>
              <a:gd name="T78" fmla="*/ 17 w 307"/>
              <a:gd name="T79" fmla="*/ 58 h 116"/>
              <a:gd name="T80" fmla="*/ 13 w 307"/>
              <a:gd name="T81" fmla="*/ 48 h 116"/>
              <a:gd name="T82" fmla="*/ 10 w 307"/>
              <a:gd name="T83" fmla="*/ 38 h 116"/>
              <a:gd name="T84" fmla="*/ 23 w 307"/>
              <a:gd name="T85" fmla="*/ 31 h 116"/>
              <a:gd name="T86" fmla="*/ 33 w 307"/>
              <a:gd name="T87" fmla="*/ 29 h 116"/>
              <a:gd name="T88" fmla="*/ 48 w 307"/>
              <a:gd name="T89" fmla="*/ 31 h 116"/>
              <a:gd name="T90" fmla="*/ 52 w 307"/>
              <a:gd name="T91" fmla="*/ 27 h 116"/>
              <a:gd name="T92" fmla="*/ 62 w 307"/>
              <a:gd name="T93" fmla="*/ 25 h 116"/>
              <a:gd name="T94" fmla="*/ 62 w 307"/>
              <a:gd name="T95" fmla="*/ 17 h 116"/>
              <a:gd name="T96" fmla="*/ 78 w 307"/>
              <a:gd name="T97" fmla="*/ 17 h 116"/>
              <a:gd name="T98" fmla="*/ 95 w 307"/>
              <a:gd name="T99" fmla="*/ 13 h 116"/>
              <a:gd name="T100" fmla="*/ 116 w 307"/>
              <a:gd name="T101" fmla="*/ 4 h 116"/>
              <a:gd name="T102" fmla="*/ 136 w 307"/>
              <a:gd name="T103" fmla="*/ 2 h 116"/>
              <a:gd name="T104" fmla="*/ 151 w 307"/>
              <a:gd name="T105" fmla="*/ 2 h 116"/>
              <a:gd name="T106" fmla="*/ 39 w 307"/>
              <a:gd name="T107" fmla="*/ 9 h 116"/>
              <a:gd name="T108" fmla="*/ 52 w 307"/>
              <a:gd name="T109" fmla="*/ 21 h 116"/>
              <a:gd name="T110" fmla="*/ 41 w 307"/>
              <a:gd name="T111" fmla="*/ 19 h 116"/>
              <a:gd name="T112" fmla="*/ 21 w 307"/>
              <a:gd name="T113" fmla="*/ 29 h 116"/>
              <a:gd name="T114" fmla="*/ 10 w 307"/>
              <a:gd name="T115" fmla="*/ 35 h 116"/>
              <a:gd name="T116" fmla="*/ 12 w 307"/>
              <a:gd name="T117" fmla="*/ 27 h 116"/>
              <a:gd name="T118" fmla="*/ 10 w 307"/>
              <a:gd name="T119" fmla="*/ 21 h 116"/>
              <a:gd name="T120" fmla="*/ 12 w 307"/>
              <a:gd name="T121" fmla="*/ 7 h 116"/>
              <a:gd name="T122" fmla="*/ 25 w 307"/>
              <a:gd name="T123" fmla="*/ 0 h 116"/>
              <a:gd name="T124" fmla="*/ 31 w 307"/>
              <a:gd name="T125" fmla="*/ 29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7" h="116">
                <a:moveTo>
                  <a:pt x="151" y="2"/>
                </a:moveTo>
                <a:lnTo>
                  <a:pt x="151" y="4"/>
                </a:lnTo>
                <a:lnTo>
                  <a:pt x="153" y="5"/>
                </a:lnTo>
                <a:lnTo>
                  <a:pt x="157" y="7"/>
                </a:lnTo>
                <a:lnTo>
                  <a:pt x="159" y="7"/>
                </a:lnTo>
                <a:lnTo>
                  <a:pt x="161" y="7"/>
                </a:lnTo>
                <a:lnTo>
                  <a:pt x="163" y="7"/>
                </a:lnTo>
                <a:lnTo>
                  <a:pt x="165" y="5"/>
                </a:lnTo>
                <a:lnTo>
                  <a:pt x="167" y="7"/>
                </a:lnTo>
                <a:lnTo>
                  <a:pt x="167" y="9"/>
                </a:lnTo>
                <a:lnTo>
                  <a:pt x="167" y="11"/>
                </a:lnTo>
                <a:lnTo>
                  <a:pt x="169" y="11"/>
                </a:lnTo>
                <a:lnTo>
                  <a:pt x="169" y="13"/>
                </a:lnTo>
                <a:lnTo>
                  <a:pt x="171" y="15"/>
                </a:lnTo>
                <a:lnTo>
                  <a:pt x="173" y="15"/>
                </a:lnTo>
                <a:lnTo>
                  <a:pt x="175" y="15"/>
                </a:lnTo>
                <a:lnTo>
                  <a:pt x="175" y="13"/>
                </a:lnTo>
                <a:lnTo>
                  <a:pt x="177" y="13"/>
                </a:lnTo>
                <a:lnTo>
                  <a:pt x="179" y="13"/>
                </a:lnTo>
                <a:lnTo>
                  <a:pt x="181" y="13"/>
                </a:lnTo>
                <a:lnTo>
                  <a:pt x="182" y="15"/>
                </a:lnTo>
                <a:lnTo>
                  <a:pt x="182" y="17"/>
                </a:lnTo>
                <a:lnTo>
                  <a:pt x="184" y="17"/>
                </a:lnTo>
                <a:lnTo>
                  <a:pt x="186" y="17"/>
                </a:lnTo>
                <a:lnTo>
                  <a:pt x="188" y="19"/>
                </a:lnTo>
                <a:lnTo>
                  <a:pt x="190" y="19"/>
                </a:lnTo>
                <a:lnTo>
                  <a:pt x="192" y="19"/>
                </a:lnTo>
                <a:lnTo>
                  <a:pt x="192" y="17"/>
                </a:lnTo>
                <a:lnTo>
                  <a:pt x="194" y="17"/>
                </a:lnTo>
                <a:lnTo>
                  <a:pt x="194" y="19"/>
                </a:lnTo>
                <a:lnTo>
                  <a:pt x="196" y="21"/>
                </a:lnTo>
                <a:lnTo>
                  <a:pt x="198" y="21"/>
                </a:lnTo>
                <a:lnTo>
                  <a:pt x="200" y="21"/>
                </a:lnTo>
                <a:lnTo>
                  <a:pt x="204" y="21"/>
                </a:lnTo>
                <a:lnTo>
                  <a:pt x="206" y="21"/>
                </a:lnTo>
                <a:lnTo>
                  <a:pt x="210" y="21"/>
                </a:lnTo>
                <a:lnTo>
                  <a:pt x="212" y="19"/>
                </a:lnTo>
                <a:lnTo>
                  <a:pt x="214" y="19"/>
                </a:lnTo>
                <a:lnTo>
                  <a:pt x="215" y="19"/>
                </a:lnTo>
                <a:lnTo>
                  <a:pt x="217" y="19"/>
                </a:lnTo>
                <a:lnTo>
                  <a:pt x="219" y="19"/>
                </a:lnTo>
                <a:lnTo>
                  <a:pt x="221" y="17"/>
                </a:lnTo>
                <a:lnTo>
                  <a:pt x="221" y="19"/>
                </a:lnTo>
                <a:lnTo>
                  <a:pt x="223" y="19"/>
                </a:lnTo>
                <a:lnTo>
                  <a:pt x="225" y="19"/>
                </a:lnTo>
                <a:lnTo>
                  <a:pt x="229" y="21"/>
                </a:lnTo>
                <a:lnTo>
                  <a:pt x="231" y="21"/>
                </a:lnTo>
                <a:lnTo>
                  <a:pt x="233" y="21"/>
                </a:lnTo>
                <a:lnTo>
                  <a:pt x="235" y="21"/>
                </a:lnTo>
                <a:lnTo>
                  <a:pt x="235" y="19"/>
                </a:lnTo>
                <a:lnTo>
                  <a:pt x="237" y="19"/>
                </a:lnTo>
                <a:lnTo>
                  <a:pt x="239" y="19"/>
                </a:lnTo>
                <a:lnTo>
                  <a:pt x="241" y="19"/>
                </a:lnTo>
                <a:lnTo>
                  <a:pt x="241" y="17"/>
                </a:lnTo>
                <a:lnTo>
                  <a:pt x="243" y="17"/>
                </a:lnTo>
                <a:lnTo>
                  <a:pt x="245" y="17"/>
                </a:lnTo>
                <a:lnTo>
                  <a:pt x="247" y="15"/>
                </a:lnTo>
                <a:lnTo>
                  <a:pt x="248" y="15"/>
                </a:lnTo>
                <a:lnTo>
                  <a:pt x="248" y="13"/>
                </a:lnTo>
                <a:lnTo>
                  <a:pt x="250" y="13"/>
                </a:lnTo>
                <a:lnTo>
                  <a:pt x="252" y="13"/>
                </a:lnTo>
                <a:lnTo>
                  <a:pt x="254" y="11"/>
                </a:lnTo>
                <a:lnTo>
                  <a:pt x="254" y="9"/>
                </a:lnTo>
                <a:lnTo>
                  <a:pt x="258" y="11"/>
                </a:lnTo>
                <a:lnTo>
                  <a:pt x="260" y="11"/>
                </a:lnTo>
                <a:lnTo>
                  <a:pt x="262" y="9"/>
                </a:lnTo>
                <a:lnTo>
                  <a:pt x="264" y="9"/>
                </a:lnTo>
                <a:lnTo>
                  <a:pt x="266" y="11"/>
                </a:lnTo>
                <a:lnTo>
                  <a:pt x="268" y="11"/>
                </a:lnTo>
                <a:lnTo>
                  <a:pt x="270" y="11"/>
                </a:lnTo>
                <a:lnTo>
                  <a:pt x="272" y="11"/>
                </a:lnTo>
                <a:lnTo>
                  <a:pt x="272" y="9"/>
                </a:lnTo>
                <a:lnTo>
                  <a:pt x="274" y="9"/>
                </a:lnTo>
                <a:lnTo>
                  <a:pt x="276" y="9"/>
                </a:lnTo>
                <a:lnTo>
                  <a:pt x="278" y="13"/>
                </a:lnTo>
                <a:lnTo>
                  <a:pt x="280" y="13"/>
                </a:lnTo>
                <a:lnTo>
                  <a:pt x="282" y="17"/>
                </a:lnTo>
                <a:lnTo>
                  <a:pt x="283" y="17"/>
                </a:lnTo>
                <a:lnTo>
                  <a:pt x="285" y="17"/>
                </a:lnTo>
                <a:lnTo>
                  <a:pt x="285" y="19"/>
                </a:lnTo>
                <a:lnTo>
                  <a:pt x="287" y="21"/>
                </a:lnTo>
                <a:lnTo>
                  <a:pt x="289" y="21"/>
                </a:lnTo>
                <a:lnTo>
                  <a:pt x="289" y="25"/>
                </a:lnTo>
                <a:lnTo>
                  <a:pt x="289" y="27"/>
                </a:lnTo>
                <a:lnTo>
                  <a:pt x="289" y="29"/>
                </a:lnTo>
                <a:lnTo>
                  <a:pt x="287" y="29"/>
                </a:lnTo>
                <a:lnTo>
                  <a:pt x="287" y="31"/>
                </a:lnTo>
                <a:lnTo>
                  <a:pt x="287" y="33"/>
                </a:lnTo>
                <a:lnTo>
                  <a:pt x="289" y="35"/>
                </a:lnTo>
                <a:lnTo>
                  <a:pt x="289" y="37"/>
                </a:lnTo>
                <a:lnTo>
                  <a:pt x="293" y="38"/>
                </a:lnTo>
                <a:lnTo>
                  <a:pt x="295" y="38"/>
                </a:lnTo>
                <a:lnTo>
                  <a:pt x="299" y="38"/>
                </a:lnTo>
                <a:lnTo>
                  <a:pt x="301" y="38"/>
                </a:lnTo>
                <a:lnTo>
                  <a:pt x="303" y="40"/>
                </a:lnTo>
                <a:lnTo>
                  <a:pt x="303" y="42"/>
                </a:lnTo>
                <a:lnTo>
                  <a:pt x="305" y="42"/>
                </a:lnTo>
                <a:lnTo>
                  <a:pt x="307" y="44"/>
                </a:lnTo>
                <a:lnTo>
                  <a:pt x="307" y="46"/>
                </a:lnTo>
                <a:lnTo>
                  <a:pt x="307" y="44"/>
                </a:lnTo>
                <a:lnTo>
                  <a:pt x="305" y="42"/>
                </a:lnTo>
                <a:lnTo>
                  <a:pt x="301" y="44"/>
                </a:lnTo>
                <a:lnTo>
                  <a:pt x="301" y="46"/>
                </a:lnTo>
                <a:lnTo>
                  <a:pt x="301" y="50"/>
                </a:lnTo>
                <a:lnTo>
                  <a:pt x="299" y="50"/>
                </a:lnTo>
                <a:lnTo>
                  <a:pt x="297" y="50"/>
                </a:lnTo>
                <a:lnTo>
                  <a:pt x="295" y="50"/>
                </a:lnTo>
                <a:lnTo>
                  <a:pt x="295" y="52"/>
                </a:lnTo>
                <a:lnTo>
                  <a:pt x="297" y="56"/>
                </a:lnTo>
                <a:lnTo>
                  <a:pt x="297" y="58"/>
                </a:lnTo>
                <a:lnTo>
                  <a:pt x="297" y="60"/>
                </a:lnTo>
                <a:lnTo>
                  <a:pt x="299" y="60"/>
                </a:lnTo>
                <a:lnTo>
                  <a:pt x="299" y="62"/>
                </a:lnTo>
                <a:lnTo>
                  <a:pt x="299" y="64"/>
                </a:lnTo>
                <a:lnTo>
                  <a:pt x="299" y="66"/>
                </a:lnTo>
                <a:lnTo>
                  <a:pt x="299" y="68"/>
                </a:lnTo>
                <a:lnTo>
                  <a:pt x="299" y="70"/>
                </a:lnTo>
                <a:lnTo>
                  <a:pt x="301" y="70"/>
                </a:lnTo>
                <a:lnTo>
                  <a:pt x="303" y="70"/>
                </a:lnTo>
                <a:lnTo>
                  <a:pt x="301" y="71"/>
                </a:lnTo>
                <a:lnTo>
                  <a:pt x="301" y="73"/>
                </a:lnTo>
                <a:lnTo>
                  <a:pt x="299" y="75"/>
                </a:lnTo>
                <a:lnTo>
                  <a:pt x="299" y="77"/>
                </a:lnTo>
                <a:lnTo>
                  <a:pt x="297" y="79"/>
                </a:lnTo>
                <a:lnTo>
                  <a:pt x="299" y="79"/>
                </a:lnTo>
                <a:lnTo>
                  <a:pt x="303" y="81"/>
                </a:lnTo>
                <a:lnTo>
                  <a:pt x="305" y="81"/>
                </a:lnTo>
                <a:lnTo>
                  <a:pt x="303" y="83"/>
                </a:lnTo>
                <a:lnTo>
                  <a:pt x="303" y="87"/>
                </a:lnTo>
                <a:lnTo>
                  <a:pt x="305" y="87"/>
                </a:lnTo>
                <a:lnTo>
                  <a:pt x="307" y="89"/>
                </a:lnTo>
                <a:lnTo>
                  <a:pt x="307" y="91"/>
                </a:lnTo>
                <a:lnTo>
                  <a:pt x="307" y="93"/>
                </a:lnTo>
                <a:lnTo>
                  <a:pt x="305" y="91"/>
                </a:lnTo>
                <a:lnTo>
                  <a:pt x="303" y="93"/>
                </a:lnTo>
                <a:lnTo>
                  <a:pt x="301" y="93"/>
                </a:lnTo>
                <a:lnTo>
                  <a:pt x="301" y="95"/>
                </a:lnTo>
                <a:lnTo>
                  <a:pt x="299" y="95"/>
                </a:lnTo>
                <a:lnTo>
                  <a:pt x="297" y="93"/>
                </a:lnTo>
                <a:lnTo>
                  <a:pt x="299" y="93"/>
                </a:lnTo>
                <a:lnTo>
                  <a:pt x="299" y="91"/>
                </a:lnTo>
                <a:lnTo>
                  <a:pt x="297" y="91"/>
                </a:lnTo>
                <a:lnTo>
                  <a:pt x="297" y="89"/>
                </a:lnTo>
                <a:lnTo>
                  <a:pt x="295" y="89"/>
                </a:lnTo>
                <a:lnTo>
                  <a:pt x="293" y="91"/>
                </a:lnTo>
                <a:lnTo>
                  <a:pt x="291" y="91"/>
                </a:lnTo>
                <a:lnTo>
                  <a:pt x="287" y="91"/>
                </a:lnTo>
                <a:lnTo>
                  <a:pt x="285" y="91"/>
                </a:lnTo>
                <a:lnTo>
                  <a:pt x="282" y="89"/>
                </a:lnTo>
                <a:lnTo>
                  <a:pt x="278" y="89"/>
                </a:lnTo>
                <a:lnTo>
                  <a:pt x="276" y="89"/>
                </a:lnTo>
                <a:lnTo>
                  <a:pt x="274" y="89"/>
                </a:lnTo>
                <a:lnTo>
                  <a:pt x="272" y="93"/>
                </a:lnTo>
                <a:lnTo>
                  <a:pt x="270" y="93"/>
                </a:lnTo>
                <a:lnTo>
                  <a:pt x="268" y="93"/>
                </a:lnTo>
                <a:lnTo>
                  <a:pt x="268" y="91"/>
                </a:lnTo>
                <a:lnTo>
                  <a:pt x="266" y="91"/>
                </a:lnTo>
                <a:lnTo>
                  <a:pt x="266" y="89"/>
                </a:lnTo>
                <a:lnTo>
                  <a:pt x="264" y="89"/>
                </a:lnTo>
                <a:lnTo>
                  <a:pt x="264" y="91"/>
                </a:lnTo>
                <a:lnTo>
                  <a:pt x="262" y="91"/>
                </a:lnTo>
                <a:lnTo>
                  <a:pt x="262" y="93"/>
                </a:lnTo>
                <a:lnTo>
                  <a:pt x="260" y="93"/>
                </a:lnTo>
                <a:lnTo>
                  <a:pt x="254" y="93"/>
                </a:lnTo>
                <a:lnTo>
                  <a:pt x="252" y="93"/>
                </a:lnTo>
                <a:lnTo>
                  <a:pt x="248" y="95"/>
                </a:lnTo>
                <a:lnTo>
                  <a:pt x="248" y="93"/>
                </a:lnTo>
                <a:lnTo>
                  <a:pt x="245" y="93"/>
                </a:lnTo>
                <a:lnTo>
                  <a:pt x="243" y="93"/>
                </a:lnTo>
                <a:lnTo>
                  <a:pt x="241" y="93"/>
                </a:lnTo>
                <a:lnTo>
                  <a:pt x="241" y="95"/>
                </a:lnTo>
                <a:lnTo>
                  <a:pt x="239" y="95"/>
                </a:lnTo>
                <a:lnTo>
                  <a:pt x="237" y="95"/>
                </a:lnTo>
                <a:lnTo>
                  <a:pt x="235" y="97"/>
                </a:lnTo>
                <a:lnTo>
                  <a:pt x="233" y="97"/>
                </a:lnTo>
                <a:lnTo>
                  <a:pt x="229" y="99"/>
                </a:lnTo>
                <a:lnTo>
                  <a:pt x="227" y="101"/>
                </a:lnTo>
                <a:lnTo>
                  <a:pt x="223" y="101"/>
                </a:lnTo>
                <a:lnTo>
                  <a:pt x="221" y="101"/>
                </a:lnTo>
                <a:lnTo>
                  <a:pt x="219" y="101"/>
                </a:lnTo>
                <a:lnTo>
                  <a:pt x="217" y="101"/>
                </a:lnTo>
                <a:lnTo>
                  <a:pt x="215" y="101"/>
                </a:lnTo>
                <a:lnTo>
                  <a:pt x="214" y="101"/>
                </a:lnTo>
                <a:lnTo>
                  <a:pt x="212" y="101"/>
                </a:lnTo>
                <a:lnTo>
                  <a:pt x="210" y="101"/>
                </a:lnTo>
                <a:lnTo>
                  <a:pt x="208" y="99"/>
                </a:lnTo>
                <a:lnTo>
                  <a:pt x="206" y="99"/>
                </a:lnTo>
                <a:lnTo>
                  <a:pt x="204" y="97"/>
                </a:lnTo>
                <a:lnTo>
                  <a:pt x="202" y="97"/>
                </a:lnTo>
                <a:lnTo>
                  <a:pt x="200" y="97"/>
                </a:lnTo>
                <a:lnTo>
                  <a:pt x="198" y="99"/>
                </a:lnTo>
                <a:lnTo>
                  <a:pt x="196" y="99"/>
                </a:lnTo>
                <a:lnTo>
                  <a:pt x="194" y="101"/>
                </a:lnTo>
                <a:lnTo>
                  <a:pt x="192" y="101"/>
                </a:lnTo>
                <a:lnTo>
                  <a:pt x="190" y="101"/>
                </a:lnTo>
                <a:lnTo>
                  <a:pt x="188" y="101"/>
                </a:lnTo>
                <a:lnTo>
                  <a:pt x="186" y="101"/>
                </a:lnTo>
                <a:lnTo>
                  <a:pt x="184" y="101"/>
                </a:lnTo>
                <a:lnTo>
                  <a:pt x="182" y="101"/>
                </a:lnTo>
                <a:lnTo>
                  <a:pt x="181" y="99"/>
                </a:lnTo>
                <a:lnTo>
                  <a:pt x="177" y="99"/>
                </a:lnTo>
                <a:lnTo>
                  <a:pt x="175" y="103"/>
                </a:lnTo>
                <a:lnTo>
                  <a:pt x="175" y="105"/>
                </a:lnTo>
                <a:lnTo>
                  <a:pt x="175" y="106"/>
                </a:lnTo>
                <a:lnTo>
                  <a:pt x="177" y="108"/>
                </a:lnTo>
                <a:lnTo>
                  <a:pt x="175" y="110"/>
                </a:lnTo>
                <a:lnTo>
                  <a:pt x="175" y="108"/>
                </a:lnTo>
                <a:lnTo>
                  <a:pt x="173" y="110"/>
                </a:lnTo>
                <a:lnTo>
                  <a:pt x="171" y="110"/>
                </a:lnTo>
                <a:lnTo>
                  <a:pt x="171" y="112"/>
                </a:lnTo>
                <a:lnTo>
                  <a:pt x="173" y="112"/>
                </a:lnTo>
                <a:lnTo>
                  <a:pt x="171" y="114"/>
                </a:lnTo>
                <a:lnTo>
                  <a:pt x="169" y="114"/>
                </a:lnTo>
                <a:lnTo>
                  <a:pt x="169" y="116"/>
                </a:lnTo>
                <a:lnTo>
                  <a:pt x="167" y="116"/>
                </a:lnTo>
                <a:lnTo>
                  <a:pt x="165" y="116"/>
                </a:lnTo>
                <a:lnTo>
                  <a:pt x="165" y="114"/>
                </a:lnTo>
                <a:lnTo>
                  <a:pt x="165" y="112"/>
                </a:lnTo>
                <a:lnTo>
                  <a:pt x="163" y="110"/>
                </a:lnTo>
                <a:lnTo>
                  <a:pt x="163" y="108"/>
                </a:lnTo>
                <a:lnTo>
                  <a:pt x="163" y="106"/>
                </a:lnTo>
                <a:lnTo>
                  <a:pt x="165" y="105"/>
                </a:lnTo>
                <a:lnTo>
                  <a:pt x="167" y="105"/>
                </a:lnTo>
                <a:lnTo>
                  <a:pt x="169" y="103"/>
                </a:lnTo>
                <a:lnTo>
                  <a:pt x="169" y="101"/>
                </a:lnTo>
                <a:lnTo>
                  <a:pt x="169" y="99"/>
                </a:lnTo>
                <a:lnTo>
                  <a:pt x="167" y="99"/>
                </a:lnTo>
                <a:lnTo>
                  <a:pt x="167" y="97"/>
                </a:lnTo>
                <a:lnTo>
                  <a:pt x="165" y="97"/>
                </a:lnTo>
                <a:lnTo>
                  <a:pt x="165" y="99"/>
                </a:lnTo>
                <a:lnTo>
                  <a:pt x="163" y="99"/>
                </a:lnTo>
                <a:lnTo>
                  <a:pt x="161" y="99"/>
                </a:lnTo>
                <a:lnTo>
                  <a:pt x="159" y="101"/>
                </a:lnTo>
                <a:lnTo>
                  <a:pt x="159" y="103"/>
                </a:lnTo>
                <a:lnTo>
                  <a:pt x="157" y="103"/>
                </a:lnTo>
                <a:lnTo>
                  <a:pt x="155" y="103"/>
                </a:lnTo>
                <a:lnTo>
                  <a:pt x="155" y="105"/>
                </a:lnTo>
                <a:lnTo>
                  <a:pt x="153" y="103"/>
                </a:lnTo>
                <a:lnTo>
                  <a:pt x="149" y="101"/>
                </a:lnTo>
                <a:lnTo>
                  <a:pt x="147" y="101"/>
                </a:lnTo>
                <a:lnTo>
                  <a:pt x="147" y="99"/>
                </a:lnTo>
                <a:lnTo>
                  <a:pt x="146" y="99"/>
                </a:lnTo>
                <a:lnTo>
                  <a:pt x="144" y="99"/>
                </a:lnTo>
                <a:lnTo>
                  <a:pt x="142" y="99"/>
                </a:lnTo>
                <a:lnTo>
                  <a:pt x="142" y="101"/>
                </a:lnTo>
                <a:lnTo>
                  <a:pt x="140" y="103"/>
                </a:lnTo>
                <a:lnTo>
                  <a:pt x="138" y="103"/>
                </a:lnTo>
                <a:lnTo>
                  <a:pt x="138" y="105"/>
                </a:lnTo>
                <a:lnTo>
                  <a:pt x="136" y="105"/>
                </a:lnTo>
                <a:lnTo>
                  <a:pt x="134" y="106"/>
                </a:lnTo>
                <a:lnTo>
                  <a:pt x="134" y="108"/>
                </a:lnTo>
                <a:lnTo>
                  <a:pt x="132" y="108"/>
                </a:lnTo>
                <a:lnTo>
                  <a:pt x="130" y="108"/>
                </a:lnTo>
                <a:lnTo>
                  <a:pt x="130" y="110"/>
                </a:lnTo>
                <a:lnTo>
                  <a:pt x="128" y="110"/>
                </a:lnTo>
                <a:lnTo>
                  <a:pt x="126" y="110"/>
                </a:lnTo>
                <a:lnTo>
                  <a:pt x="124" y="110"/>
                </a:lnTo>
                <a:lnTo>
                  <a:pt x="122" y="112"/>
                </a:lnTo>
                <a:lnTo>
                  <a:pt x="118" y="112"/>
                </a:lnTo>
                <a:lnTo>
                  <a:pt x="116" y="112"/>
                </a:lnTo>
                <a:lnTo>
                  <a:pt x="114" y="112"/>
                </a:lnTo>
                <a:lnTo>
                  <a:pt x="113" y="112"/>
                </a:lnTo>
                <a:lnTo>
                  <a:pt x="111" y="112"/>
                </a:lnTo>
                <a:lnTo>
                  <a:pt x="109" y="112"/>
                </a:lnTo>
                <a:lnTo>
                  <a:pt x="107" y="110"/>
                </a:lnTo>
                <a:lnTo>
                  <a:pt x="107" y="108"/>
                </a:lnTo>
                <a:lnTo>
                  <a:pt x="105" y="106"/>
                </a:lnTo>
                <a:lnTo>
                  <a:pt x="103" y="106"/>
                </a:lnTo>
                <a:lnTo>
                  <a:pt x="103" y="105"/>
                </a:lnTo>
                <a:lnTo>
                  <a:pt x="101" y="105"/>
                </a:lnTo>
                <a:lnTo>
                  <a:pt x="99" y="103"/>
                </a:lnTo>
                <a:lnTo>
                  <a:pt x="97" y="103"/>
                </a:lnTo>
                <a:lnTo>
                  <a:pt x="95" y="101"/>
                </a:lnTo>
                <a:lnTo>
                  <a:pt x="91" y="99"/>
                </a:lnTo>
                <a:lnTo>
                  <a:pt x="89" y="99"/>
                </a:lnTo>
                <a:lnTo>
                  <a:pt x="85" y="99"/>
                </a:lnTo>
                <a:lnTo>
                  <a:pt x="83" y="99"/>
                </a:lnTo>
                <a:lnTo>
                  <a:pt x="81" y="99"/>
                </a:lnTo>
                <a:lnTo>
                  <a:pt x="80" y="97"/>
                </a:lnTo>
                <a:lnTo>
                  <a:pt x="80" y="99"/>
                </a:lnTo>
                <a:lnTo>
                  <a:pt x="78" y="99"/>
                </a:lnTo>
                <a:lnTo>
                  <a:pt x="78" y="101"/>
                </a:lnTo>
                <a:lnTo>
                  <a:pt x="78" y="103"/>
                </a:lnTo>
                <a:lnTo>
                  <a:pt x="78" y="105"/>
                </a:lnTo>
                <a:lnTo>
                  <a:pt x="78" y="106"/>
                </a:lnTo>
                <a:lnTo>
                  <a:pt x="78" y="108"/>
                </a:lnTo>
                <a:lnTo>
                  <a:pt x="76" y="110"/>
                </a:lnTo>
                <a:lnTo>
                  <a:pt x="76" y="108"/>
                </a:lnTo>
                <a:lnTo>
                  <a:pt x="74" y="108"/>
                </a:lnTo>
                <a:lnTo>
                  <a:pt x="72" y="108"/>
                </a:lnTo>
                <a:lnTo>
                  <a:pt x="70" y="108"/>
                </a:lnTo>
                <a:lnTo>
                  <a:pt x="68" y="110"/>
                </a:lnTo>
                <a:lnTo>
                  <a:pt x="66" y="110"/>
                </a:lnTo>
                <a:lnTo>
                  <a:pt x="64" y="110"/>
                </a:lnTo>
                <a:lnTo>
                  <a:pt x="64" y="112"/>
                </a:lnTo>
                <a:lnTo>
                  <a:pt x="64" y="110"/>
                </a:lnTo>
                <a:lnTo>
                  <a:pt x="62" y="110"/>
                </a:lnTo>
                <a:lnTo>
                  <a:pt x="58" y="110"/>
                </a:lnTo>
                <a:lnTo>
                  <a:pt x="58" y="108"/>
                </a:lnTo>
                <a:lnTo>
                  <a:pt x="56" y="108"/>
                </a:lnTo>
                <a:lnTo>
                  <a:pt x="56" y="106"/>
                </a:lnTo>
                <a:lnTo>
                  <a:pt x="54" y="106"/>
                </a:lnTo>
                <a:lnTo>
                  <a:pt x="54" y="105"/>
                </a:lnTo>
                <a:lnTo>
                  <a:pt x="54" y="103"/>
                </a:lnTo>
                <a:lnTo>
                  <a:pt x="54" y="105"/>
                </a:lnTo>
                <a:lnTo>
                  <a:pt x="54" y="103"/>
                </a:lnTo>
                <a:lnTo>
                  <a:pt x="54" y="101"/>
                </a:lnTo>
                <a:lnTo>
                  <a:pt x="52" y="101"/>
                </a:lnTo>
                <a:lnTo>
                  <a:pt x="50" y="101"/>
                </a:lnTo>
                <a:lnTo>
                  <a:pt x="48" y="101"/>
                </a:lnTo>
                <a:lnTo>
                  <a:pt x="46" y="99"/>
                </a:lnTo>
                <a:lnTo>
                  <a:pt x="45" y="97"/>
                </a:lnTo>
                <a:lnTo>
                  <a:pt x="43" y="99"/>
                </a:lnTo>
                <a:lnTo>
                  <a:pt x="45" y="99"/>
                </a:lnTo>
                <a:lnTo>
                  <a:pt x="43" y="99"/>
                </a:lnTo>
                <a:lnTo>
                  <a:pt x="41" y="99"/>
                </a:lnTo>
                <a:lnTo>
                  <a:pt x="41" y="101"/>
                </a:lnTo>
                <a:lnTo>
                  <a:pt x="39" y="103"/>
                </a:lnTo>
                <a:lnTo>
                  <a:pt x="37" y="103"/>
                </a:lnTo>
                <a:lnTo>
                  <a:pt x="39" y="103"/>
                </a:lnTo>
                <a:lnTo>
                  <a:pt x="39" y="101"/>
                </a:lnTo>
                <a:lnTo>
                  <a:pt x="37" y="101"/>
                </a:lnTo>
                <a:lnTo>
                  <a:pt x="39" y="101"/>
                </a:lnTo>
                <a:lnTo>
                  <a:pt x="39" y="99"/>
                </a:lnTo>
                <a:lnTo>
                  <a:pt x="37" y="99"/>
                </a:lnTo>
                <a:lnTo>
                  <a:pt x="37" y="101"/>
                </a:lnTo>
                <a:lnTo>
                  <a:pt x="35" y="101"/>
                </a:lnTo>
                <a:lnTo>
                  <a:pt x="33" y="101"/>
                </a:lnTo>
                <a:lnTo>
                  <a:pt x="31" y="101"/>
                </a:lnTo>
                <a:lnTo>
                  <a:pt x="29" y="101"/>
                </a:lnTo>
                <a:lnTo>
                  <a:pt x="29" y="103"/>
                </a:lnTo>
                <a:lnTo>
                  <a:pt x="27" y="101"/>
                </a:lnTo>
                <a:lnTo>
                  <a:pt x="29" y="101"/>
                </a:lnTo>
                <a:lnTo>
                  <a:pt x="33" y="99"/>
                </a:lnTo>
                <a:lnTo>
                  <a:pt x="35" y="99"/>
                </a:lnTo>
                <a:lnTo>
                  <a:pt x="37" y="99"/>
                </a:lnTo>
                <a:lnTo>
                  <a:pt x="39" y="97"/>
                </a:lnTo>
                <a:lnTo>
                  <a:pt x="41" y="95"/>
                </a:lnTo>
                <a:lnTo>
                  <a:pt x="43" y="95"/>
                </a:lnTo>
                <a:lnTo>
                  <a:pt x="41" y="95"/>
                </a:lnTo>
                <a:lnTo>
                  <a:pt x="37" y="95"/>
                </a:lnTo>
                <a:lnTo>
                  <a:pt x="35" y="95"/>
                </a:lnTo>
                <a:lnTo>
                  <a:pt x="31" y="95"/>
                </a:lnTo>
                <a:lnTo>
                  <a:pt x="29" y="95"/>
                </a:lnTo>
                <a:lnTo>
                  <a:pt x="27" y="95"/>
                </a:lnTo>
                <a:lnTo>
                  <a:pt x="25" y="95"/>
                </a:lnTo>
                <a:lnTo>
                  <a:pt x="25" y="97"/>
                </a:lnTo>
                <a:lnTo>
                  <a:pt x="25" y="95"/>
                </a:lnTo>
                <a:lnTo>
                  <a:pt x="27" y="93"/>
                </a:lnTo>
                <a:lnTo>
                  <a:pt x="29" y="93"/>
                </a:lnTo>
                <a:lnTo>
                  <a:pt x="31" y="91"/>
                </a:lnTo>
                <a:lnTo>
                  <a:pt x="29" y="91"/>
                </a:lnTo>
                <a:lnTo>
                  <a:pt x="27" y="89"/>
                </a:lnTo>
                <a:lnTo>
                  <a:pt x="27" y="87"/>
                </a:lnTo>
                <a:lnTo>
                  <a:pt x="27" y="89"/>
                </a:lnTo>
                <a:lnTo>
                  <a:pt x="25" y="89"/>
                </a:lnTo>
                <a:lnTo>
                  <a:pt x="23" y="89"/>
                </a:lnTo>
                <a:lnTo>
                  <a:pt x="25" y="87"/>
                </a:lnTo>
                <a:lnTo>
                  <a:pt x="25" y="85"/>
                </a:lnTo>
                <a:lnTo>
                  <a:pt x="23" y="83"/>
                </a:lnTo>
                <a:lnTo>
                  <a:pt x="25" y="81"/>
                </a:lnTo>
                <a:lnTo>
                  <a:pt x="25" y="79"/>
                </a:lnTo>
                <a:lnTo>
                  <a:pt x="25" y="77"/>
                </a:lnTo>
                <a:lnTo>
                  <a:pt x="21" y="75"/>
                </a:lnTo>
                <a:lnTo>
                  <a:pt x="19" y="75"/>
                </a:lnTo>
                <a:lnTo>
                  <a:pt x="17" y="73"/>
                </a:lnTo>
                <a:lnTo>
                  <a:pt x="15" y="73"/>
                </a:lnTo>
                <a:lnTo>
                  <a:pt x="15" y="75"/>
                </a:lnTo>
                <a:lnTo>
                  <a:pt x="13" y="75"/>
                </a:lnTo>
                <a:lnTo>
                  <a:pt x="13" y="73"/>
                </a:lnTo>
                <a:lnTo>
                  <a:pt x="12" y="73"/>
                </a:lnTo>
                <a:lnTo>
                  <a:pt x="10" y="71"/>
                </a:lnTo>
                <a:lnTo>
                  <a:pt x="10" y="70"/>
                </a:lnTo>
                <a:lnTo>
                  <a:pt x="10" y="71"/>
                </a:lnTo>
                <a:lnTo>
                  <a:pt x="12" y="71"/>
                </a:lnTo>
                <a:lnTo>
                  <a:pt x="12" y="70"/>
                </a:lnTo>
                <a:lnTo>
                  <a:pt x="13" y="70"/>
                </a:lnTo>
                <a:lnTo>
                  <a:pt x="13" y="68"/>
                </a:lnTo>
                <a:lnTo>
                  <a:pt x="12" y="68"/>
                </a:lnTo>
                <a:lnTo>
                  <a:pt x="12" y="66"/>
                </a:lnTo>
                <a:lnTo>
                  <a:pt x="10" y="66"/>
                </a:lnTo>
                <a:lnTo>
                  <a:pt x="12" y="64"/>
                </a:lnTo>
                <a:lnTo>
                  <a:pt x="13" y="64"/>
                </a:lnTo>
                <a:lnTo>
                  <a:pt x="13" y="66"/>
                </a:lnTo>
                <a:lnTo>
                  <a:pt x="15" y="68"/>
                </a:lnTo>
                <a:lnTo>
                  <a:pt x="15" y="70"/>
                </a:lnTo>
                <a:lnTo>
                  <a:pt x="15" y="71"/>
                </a:lnTo>
                <a:lnTo>
                  <a:pt x="17" y="70"/>
                </a:lnTo>
                <a:lnTo>
                  <a:pt x="19" y="70"/>
                </a:lnTo>
                <a:lnTo>
                  <a:pt x="23" y="70"/>
                </a:lnTo>
                <a:lnTo>
                  <a:pt x="23" y="68"/>
                </a:lnTo>
                <a:lnTo>
                  <a:pt x="21" y="68"/>
                </a:lnTo>
                <a:lnTo>
                  <a:pt x="19" y="68"/>
                </a:lnTo>
                <a:lnTo>
                  <a:pt x="17" y="66"/>
                </a:lnTo>
                <a:lnTo>
                  <a:pt x="17" y="64"/>
                </a:lnTo>
                <a:lnTo>
                  <a:pt x="17" y="62"/>
                </a:lnTo>
                <a:lnTo>
                  <a:pt x="19" y="62"/>
                </a:lnTo>
                <a:lnTo>
                  <a:pt x="21" y="60"/>
                </a:lnTo>
                <a:lnTo>
                  <a:pt x="19" y="60"/>
                </a:lnTo>
                <a:lnTo>
                  <a:pt x="17" y="58"/>
                </a:lnTo>
                <a:lnTo>
                  <a:pt x="19" y="56"/>
                </a:lnTo>
                <a:lnTo>
                  <a:pt x="17" y="56"/>
                </a:lnTo>
                <a:lnTo>
                  <a:pt x="17" y="54"/>
                </a:lnTo>
                <a:lnTo>
                  <a:pt x="15" y="52"/>
                </a:lnTo>
                <a:lnTo>
                  <a:pt x="17" y="50"/>
                </a:lnTo>
                <a:lnTo>
                  <a:pt x="19" y="48"/>
                </a:lnTo>
                <a:lnTo>
                  <a:pt x="19" y="46"/>
                </a:lnTo>
                <a:lnTo>
                  <a:pt x="17" y="48"/>
                </a:lnTo>
                <a:lnTo>
                  <a:pt x="15" y="48"/>
                </a:lnTo>
                <a:lnTo>
                  <a:pt x="13" y="48"/>
                </a:lnTo>
                <a:lnTo>
                  <a:pt x="8" y="50"/>
                </a:lnTo>
                <a:lnTo>
                  <a:pt x="6" y="50"/>
                </a:lnTo>
                <a:lnTo>
                  <a:pt x="6" y="48"/>
                </a:lnTo>
                <a:lnTo>
                  <a:pt x="6" y="46"/>
                </a:lnTo>
                <a:lnTo>
                  <a:pt x="8" y="46"/>
                </a:lnTo>
                <a:lnTo>
                  <a:pt x="8" y="44"/>
                </a:lnTo>
                <a:lnTo>
                  <a:pt x="8" y="42"/>
                </a:lnTo>
                <a:lnTo>
                  <a:pt x="8" y="40"/>
                </a:lnTo>
                <a:lnTo>
                  <a:pt x="8" y="38"/>
                </a:lnTo>
                <a:lnTo>
                  <a:pt x="10" y="38"/>
                </a:lnTo>
                <a:lnTo>
                  <a:pt x="12" y="37"/>
                </a:lnTo>
                <a:lnTo>
                  <a:pt x="12" y="35"/>
                </a:lnTo>
                <a:lnTo>
                  <a:pt x="13" y="35"/>
                </a:lnTo>
                <a:lnTo>
                  <a:pt x="15" y="35"/>
                </a:lnTo>
                <a:lnTo>
                  <a:pt x="15" y="33"/>
                </a:lnTo>
                <a:lnTo>
                  <a:pt x="17" y="31"/>
                </a:lnTo>
                <a:lnTo>
                  <a:pt x="19" y="31"/>
                </a:lnTo>
                <a:lnTo>
                  <a:pt x="21" y="33"/>
                </a:lnTo>
                <a:lnTo>
                  <a:pt x="21" y="31"/>
                </a:lnTo>
                <a:lnTo>
                  <a:pt x="23" y="31"/>
                </a:lnTo>
                <a:lnTo>
                  <a:pt x="25" y="31"/>
                </a:lnTo>
                <a:lnTo>
                  <a:pt x="25" y="33"/>
                </a:lnTo>
                <a:lnTo>
                  <a:pt x="27" y="33"/>
                </a:lnTo>
                <a:lnTo>
                  <a:pt x="29" y="33"/>
                </a:lnTo>
                <a:lnTo>
                  <a:pt x="31" y="33"/>
                </a:lnTo>
                <a:lnTo>
                  <a:pt x="33" y="33"/>
                </a:lnTo>
                <a:lnTo>
                  <a:pt x="35" y="33"/>
                </a:lnTo>
                <a:lnTo>
                  <a:pt x="35" y="31"/>
                </a:lnTo>
                <a:lnTo>
                  <a:pt x="33" y="31"/>
                </a:lnTo>
                <a:lnTo>
                  <a:pt x="33" y="29"/>
                </a:lnTo>
                <a:lnTo>
                  <a:pt x="35" y="29"/>
                </a:lnTo>
                <a:lnTo>
                  <a:pt x="37" y="31"/>
                </a:lnTo>
                <a:lnTo>
                  <a:pt x="35" y="33"/>
                </a:lnTo>
                <a:lnTo>
                  <a:pt x="37" y="33"/>
                </a:lnTo>
                <a:lnTo>
                  <a:pt x="39" y="33"/>
                </a:lnTo>
                <a:lnTo>
                  <a:pt x="39" y="31"/>
                </a:lnTo>
                <a:lnTo>
                  <a:pt x="41" y="31"/>
                </a:lnTo>
                <a:lnTo>
                  <a:pt x="45" y="31"/>
                </a:lnTo>
                <a:lnTo>
                  <a:pt x="48" y="33"/>
                </a:lnTo>
                <a:lnTo>
                  <a:pt x="48" y="31"/>
                </a:lnTo>
                <a:lnTo>
                  <a:pt x="50" y="31"/>
                </a:lnTo>
                <a:lnTo>
                  <a:pt x="50" y="33"/>
                </a:lnTo>
                <a:lnTo>
                  <a:pt x="52" y="33"/>
                </a:lnTo>
                <a:lnTo>
                  <a:pt x="54" y="33"/>
                </a:lnTo>
                <a:lnTo>
                  <a:pt x="56" y="31"/>
                </a:lnTo>
                <a:lnTo>
                  <a:pt x="54" y="31"/>
                </a:lnTo>
                <a:lnTo>
                  <a:pt x="52" y="31"/>
                </a:lnTo>
                <a:lnTo>
                  <a:pt x="50" y="29"/>
                </a:lnTo>
                <a:lnTo>
                  <a:pt x="52" y="29"/>
                </a:lnTo>
                <a:lnTo>
                  <a:pt x="52" y="27"/>
                </a:lnTo>
                <a:lnTo>
                  <a:pt x="56" y="27"/>
                </a:lnTo>
                <a:lnTo>
                  <a:pt x="60" y="25"/>
                </a:lnTo>
                <a:lnTo>
                  <a:pt x="60" y="27"/>
                </a:lnTo>
                <a:lnTo>
                  <a:pt x="60" y="25"/>
                </a:lnTo>
                <a:lnTo>
                  <a:pt x="62" y="25"/>
                </a:lnTo>
                <a:lnTo>
                  <a:pt x="62" y="27"/>
                </a:lnTo>
                <a:lnTo>
                  <a:pt x="64" y="25"/>
                </a:lnTo>
                <a:lnTo>
                  <a:pt x="68" y="25"/>
                </a:lnTo>
                <a:lnTo>
                  <a:pt x="64" y="25"/>
                </a:lnTo>
                <a:lnTo>
                  <a:pt x="62" y="25"/>
                </a:lnTo>
                <a:lnTo>
                  <a:pt x="60" y="25"/>
                </a:lnTo>
                <a:lnTo>
                  <a:pt x="58" y="23"/>
                </a:lnTo>
                <a:lnTo>
                  <a:pt x="56" y="21"/>
                </a:lnTo>
                <a:lnTo>
                  <a:pt x="54" y="21"/>
                </a:lnTo>
                <a:lnTo>
                  <a:pt x="54" y="19"/>
                </a:lnTo>
                <a:lnTo>
                  <a:pt x="54" y="17"/>
                </a:lnTo>
                <a:lnTo>
                  <a:pt x="56" y="15"/>
                </a:lnTo>
                <a:lnTo>
                  <a:pt x="58" y="15"/>
                </a:lnTo>
                <a:lnTo>
                  <a:pt x="60" y="17"/>
                </a:lnTo>
                <a:lnTo>
                  <a:pt x="62" y="17"/>
                </a:lnTo>
                <a:lnTo>
                  <a:pt x="64" y="17"/>
                </a:lnTo>
                <a:lnTo>
                  <a:pt x="66" y="17"/>
                </a:lnTo>
                <a:lnTo>
                  <a:pt x="68" y="17"/>
                </a:lnTo>
                <a:lnTo>
                  <a:pt x="70" y="17"/>
                </a:lnTo>
                <a:lnTo>
                  <a:pt x="72" y="17"/>
                </a:lnTo>
                <a:lnTo>
                  <a:pt x="74" y="17"/>
                </a:lnTo>
                <a:lnTo>
                  <a:pt x="74" y="15"/>
                </a:lnTo>
                <a:lnTo>
                  <a:pt x="74" y="17"/>
                </a:lnTo>
                <a:lnTo>
                  <a:pt x="76" y="17"/>
                </a:lnTo>
                <a:lnTo>
                  <a:pt x="78" y="17"/>
                </a:lnTo>
                <a:lnTo>
                  <a:pt x="80" y="17"/>
                </a:lnTo>
                <a:lnTo>
                  <a:pt x="81" y="19"/>
                </a:lnTo>
                <a:lnTo>
                  <a:pt x="83" y="19"/>
                </a:lnTo>
                <a:lnTo>
                  <a:pt x="85" y="19"/>
                </a:lnTo>
                <a:lnTo>
                  <a:pt x="87" y="19"/>
                </a:lnTo>
                <a:lnTo>
                  <a:pt x="89" y="19"/>
                </a:lnTo>
                <a:lnTo>
                  <a:pt x="89" y="17"/>
                </a:lnTo>
                <a:lnTo>
                  <a:pt x="91" y="17"/>
                </a:lnTo>
                <a:lnTo>
                  <a:pt x="91" y="15"/>
                </a:lnTo>
                <a:lnTo>
                  <a:pt x="95" y="13"/>
                </a:lnTo>
                <a:lnTo>
                  <a:pt x="97" y="11"/>
                </a:lnTo>
                <a:lnTo>
                  <a:pt x="99" y="11"/>
                </a:lnTo>
                <a:lnTo>
                  <a:pt x="101" y="9"/>
                </a:lnTo>
                <a:lnTo>
                  <a:pt x="105" y="7"/>
                </a:lnTo>
                <a:lnTo>
                  <a:pt x="107" y="5"/>
                </a:lnTo>
                <a:lnTo>
                  <a:pt x="111" y="5"/>
                </a:lnTo>
                <a:lnTo>
                  <a:pt x="111" y="4"/>
                </a:lnTo>
                <a:lnTo>
                  <a:pt x="113" y="4"/>
                </a:lnTo>
                <a:lnTo>
                  <a:pt x="114" y="4"/>
                </a:lnTo>
                <a:lnTo>
                  <a:pt x="116" y="4"/>
                </a:lnTo>
                <a:lnTo>
                  <a:pt x="118" y="2"/>
                </a:lnTo>
                <a:lnTo>
                  <a:pt x="120" y="2"/>
                </a:lnTo>
                <a:lnTo>
                  <a:pt x="122" y="0"/>
                </a:lnTo>
                <a:lnTo>
                  <a:pt x="124" y="0"/>
                </a:lnTo>
                <a:lnTo>
                  <a:pt x="126" y="2"/>
                </a:lnTo>
                <a:lnTo>
                  <a:pt x="128" y="2"/>
                </a:lnTo>
                <a:lnTo>
                  <a:pt x="130" y="2"/>
                </a:lnTo>
                <a:lnTo>
                  <a:pt x="132" y="2"/>
                </a:lnTo>
                <a:lnTo>
                  <a:pt x="134" y="2"/>
                </a:lnTo>
                <a:lnTo>
                  <a:pt x="136" y="2"/>
                </a:lnTo>
                <a:lnTo>
                  <a:pt x="138" y="2"/>
                </a:lnTo>
                <a:lnTo>
                  <a:pt x="140" y="2"/>
                </a:lnTo>
                <a:lnTo>
                  <a:pt x="142" y="2"/>
                </a:lnTo>
                <a:lnTo>
                  <a:pt x="144" y="2"/>
                </a:lnTo>
                <a:lnTo>
                  <a:pt x="146" y="2"/>
                </a:lnTo>
                <a:lnTo>
                  <a:pt x="147" y="2"/>
                </a:lnTo>
                <a:lnTo>
                  <a:pt x="147" y="0"/>
                </a:lnTo>
                <a:lnTo>
                  <a:pt x="149" y="0"/>
                </a:lnTo>
                <a:lnTo>
                  <a:pt x="151" y="0"/>
                </a:lnTo>
                <a:lnTo>
                  <a:pt x="151" y="2"/>
                </a:lnTo>
                <a:close/>
                <a:moveTo>
                  <a:pt x="27" y="2"/>
                </a:moveTo>
                <a:lnTo>
                  <a:pt x="29" y="2"/>
                </a:lnTo>
                <a:lnTo>
                  <a:pt x="31" y="4"/>
                </a:lnTo>
                <a:lnTo>
                  <a:pt x="31" y="2"/>
                </a:lnTo>
                <a:lnTo>
                  <a:pt x="33" y="2"/>
                </a:lnTo>
                <a:lnTo>
                  <a:pt x="35" y="2"/>
                </a:lnTo>
                <a:lnTo>
                  <a:pt x="37" y="2"/>
                </a:lnTo>
                <a:lnTo>
                  <a:pt x="37" y="4"/>
                </a:lnTo>
                <a:lnTo>
                  <a:pt x="39" y="7"/>
                </a:lnTo>
                <a:lnTo>
                  <a:pt x="39" y="9"/>
                </a:lnTo>
                <a:lnTo>
                  <a:pt x="41" y="9"/>
                </a:lnTo>
                <a:lnTo>
                  <a:pt x="41" y="11"/>
                </a:lnTo>
                <a:lnTo>
                  <a:pt x="43" y="11"/>
                </a:lnTo>
                <a:lnTo>
                  <a:pt x="45" y="11"/>
                </a:lnTo>
                <a:lnTo>
                  <a:pt x="50" y="15"/>
                </a:lnTo>
                <a:lnTo>
                  <a:pt x="52" y="15"/>
                </a:lnTo>
                <a:lnTo>
                  <a:pt x="54" y="15"/>
                </a:lnTo>
                <a:lnTo>
                  <a:pt x="54" y="17"/>
                </a:lnTo>
                <a:lnTo>
                  <a:pt x="54" y="19"/>
                </a:lnTo>
                <a:lnTo>
                  <a:pt x="52" y="21"/>
                </a:lnTo>
                <a:lnTo>
                  <a:pt x="50" y="21"/>
                </a:lnTo>
                <a:lnTo>
                  <a:pt x="46" y="21"/>
                </a:lnTo>
                <a:lnTo>
                  <a:pt x="46" y="19"/>
                </a:lnTo>
                <a:lnTo>
                  <a:pt x="45" y="19"/>
                </a:lnTo>
                <a:lnTo>
                  <a:pt x="46" y="19"/>
                </a:lnTo>
                <a:lnTo>
                  <a:pt x="46" y="21"/>
                </a:lnTo>
                <a:lnTo>
                  <a:pt x="45" y="21"/>
                </a:lnTo>
                <a:lnTo>
                  <a:pt x="45" y="19"/>
                </a:lnTo>
                <a:lnTo>
                  <a:pt x="43" y="19"/>
                </a:lnTo>
                <a:lnTo>
                  <a:pt x="41" y="19"/>
                </a:lnTo>
                <a:lnTo>
                  <a:pt x="39" y="19"/>
                </a:lnTo>
                <a:lnTo>
                  <a:pt x="37" y="19"/>
                </a:lnTo>
                <a:lnTo>
                  <a:pt x="37" y="21"/>
                </a:lnTo>
                <a:lnTo>
                  <a:pt x="35" y="21"/>
                </a:lnTo>
                <a:lnTo>
                  <a:pt x="33" y="19"/>
                </a:lnTo>
                <a:lnTo>
                  <a:pt x="29" y="21"/>
                </a:lnTo>
                <a:lnTo>
                  <a:pt x="29" y="23"/>
                </a:lnTo>
                <a:lnTo>
                  <a:pt x="25" y="25"/>
                </a:lnTo>
                <a:lnTo>
                  <a:pt x="23" y="27"/>
                </a:lnTo>
                <a:lnTo>
                  <a:pt x="21" y="29"/>
                </a:lnTo>
                <a:lnTo>
                  <a:pt x="19" y="29"/>
                </a:lnTo>
                <a:lnTo>
                  <a:pt x="17" y="31"/>
                </a:lnTo>
                <a:lnTo>
                  <a:pt x="15" y="31"/>
                </a:lnTo>
                <a:lnTo>
                  <a:pt x="15" y="33"/>
                </a:lnTo>
                <a:lnTo>
                  <a:pt x="13" y="33"/>
                </a:lnTo>
                <a:lnTo>
                  <a:pt x="12" y="35"/>
                </a:lnTo>
                <a:lnTo>
                  <a:pt x="10" y="37"/>
                </a:lnTo>
                <a:lnTo>
                  <a:pt x="8" y="38"/>
                </a:lnTo>
                <a:lnTo>
                  <a:pt x="10" y="37"/>
                </a:lnTo>
                <a:lnTo>
                  <a:pt x="10" y="35"/>
                </a:lnTo>
                <a:lnTo>
                  <a:pt x="8" y="33"/>
                </a:lnTo>
                <a:lnTo>
                  <a:pt x="10" y="33"/>
                </a:lnTo>
                <a:lnTo>
                  <a:pt x="12" y="31"/>
                </a:lnTo>
                <a:lnTo>
                  <a:pt x="13" y="31"/>
                </a:lnTo>
                <a:lnTo>
                  <a:pt x="15" y="29"/>
                </a:lnTo>
                <a:lnTo>
                  <a:pt x="17" y="29"/>
                </a:lnTo>
                <a:lnTo>
                  <a:pt x="17" y="27"/>
                </a:lnTo>
                <a:lnTo>
                  <a:pt x="15" y="27"/>
                </a:lnTo>
                <a:lnTo>
                  <a:pt x="13" y="27"/>
                </a:lnTo>
                <a:lnTo>
                  <a:pt x="12" y="27"/>
                </a:lnTo>
                <a:lnTo>
                  <a:pt x="10" y="27"/>
                </a:lnTo>
                <a:lnTo>
                  <a:pt x="10" y="29"/>
                </a:lnTo>
                <a:lnTo>
                  <a:pt x="8" y="29"/>
                </a:lnTo>
                <a:lnTo>
                  <a:pt x="8" y="27"/>
                </a:lnTo>
                <a:lnTo>
                  <a:pt x="6" y="27"/>
                </a:lnTo>
                <a:lnTo>
                  <a:pt x="6" y="25"/>
                </a:lnTo>
                <a:lnTo>
                  <a:pt x="8" y="25"/>
                </a:lnTo>
                <a:lnTo>
                  <a:pt x="8" y="23"/>
                </a:lnTo>
                <a:lnTo>
                  <a:pt x="10" y="23"/>
                </a:lnTo>
                <a:lnTo>
                  <a:pt x="10" y="21"/>
                </a:lnTo>
                <a:lnTo>
                  <a:pt x="12" y="21"/>
                </a:lnTo>
                <a:lnTo>
                  <a:pt x="12" y="19"/>
                </a:lnTo>
                <a:lnTo>
                  <a:pt x="10" y="19"/>
                </a:lnTo>
                <a:lnTo>
                  <a:pt x="10" y="15"/>
                </a:lnTo>
                <a:lnTo>
                  <a:pt x="12" y="15"/>
                </a:lnTo>
                <a:lnTo>
                  <a:pt x="15" y="13"/>
                </a:lnTo>
                <a:lnTo>
                  <a:pt x="15" y="11"/>
                </a:lnTo>
                <a:lnTo>
                  <a:pt x="15" y="9"/>
                </a:lnTo>
                <a:lnTo>
                  <a:pt x="13" y="7"/>
                </a:lnTo>
                <a:lnTo>
                  <a:pt x="12" y="7"/>
                </a:lnTo>
                <a:lnTo>
                  <a:pt x="12" y="5"/>
                </a:lnTo>
                <a:lnTo>
                  <a:pt x="10" y="5"/>
                </a:lnTo>
                <a:lnTo>
                  <a:pt x="12" y="4"/>
                </a:lnTo>
                <a:lnTo>
                  <a:pt x="13" y="4"/>
                </a:lnTo>
                <a:lnTo>
                  <a:pt x="13" y="2"/>
                </a:lnTo>
                <a:lnTo>
                  <a:pt x="15" y="2"/>
                </a:lnTo>
                <a:lnTo>
                  <a:pt x="19" y="2"/>
                </a:lnTo>
                <a:lnTo>
                  <a:pt x="21" y="2"/>
                </a:lnTo>
                <a:lnTo>
                  <a:pt x="21" y="0"/>
                </a:lnTo>
                <a:lnTo>
                  <a:pt x="25" y="0"/>
                </a:lnTo>
                <a:lnTo>
                  <a:pt x="27" y="0"/>
                </a:lnTo>
                <a:lnTo>
                  <a:pt x="27" y="2"/>
                </a:lnTo>
                <a:close/>
                <a:moveTo>
                  <a:pt x="2" y="37"/>
                </a:moveTo>
                <a:lnTo>
                  <a:pt x="0" y="37"/>
                </a:lnTo>
                <a:lnTo>
                  <a:pt x="2" y="35"/>
                </a:lnTo>
                <a:lnTo>
                  <a:pt x="4" y="35"/>
                </a:lnTo>
                <a:lnTo>
                  <a:pt x="6" y="37"/>
                </a:lnTo>
                <a:lnTo>
                  <a:pt x="4" y="37"/>
                </a:lnTo>
                <a:lnTo>
                  <a:pt x="2" y="37"/>
                </a:lnTo>
                <a:close/>
                <a:moveTo>
                  <a:pt x="31" y="29"/>
                </a:moveTo>
                <a:lnTo>
                  <a:pt x="29" y="29"/>
                </a:lnTo>
                <a:lnTo>
                  <a:pt x="29" y="27"/>
                </a:lnTo>
                <a:lnTo>
                  <a:pt x="31" y="27"/>
                </a:lnTo>
                <a:lnTo>
                  <a:pt x="33" y="27"/>
                </a:lnTo>
                <a:lnTo>
                  <a:pt x="31" y="2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" name="Tunisia"/>
          <p:cNvSpPr>
            <a:spLocks noEditPoints="1"/>
          </p:cNvSpPr>
          <p:nvPr/>
        </p:nvSpPr>
        <p:spPr bwMode="auto">
          <a:xfrm>
            <a:off x="5129229" y="3530611"/>
            <a:ext cx="104775" cy="203201"/>
          </a:xfrm>
          <a:custGeom>
            <a:avLst/>
            <a:gdLst>
              <a:gd name="T0" fmla="*/ 40 w 66"/>
              <a:gd name="T1" fmla="*/ 2 h 128"/>
              <a:gd name="T2" fmla="*/ 44 w 66"/>
              <a:gd name="T3" fmla="*/ 4 h 128"/>
              <a:gd name="T4" fmla="*/ 46 w 66"/>
              <a:gd name="T5" fmla="*/ 10 h 128"/>
              <a:gd name="T6" fmla="*/ 46 w 66"/>
              <a:gd name="T7" fmla="*/ 12 h 128"/>
              <a:gd name="T8" fmla="*/ 48 w 66"/>
              <a:gd name="T9" fmla="*/ 12 h 128"/>
              <a:gd name="T10" fmla="*/ 52 w 66"/>
              <a:gd name="T11" fmla="*/ 8 h 128"/>
              <a:gd name="T12" fmla="*/ 58 w 66"/>
              <a:gd name="T13" fmla="*/ 8 h 128"/>
              <a:gd name="T14" fmla="*/ 54 w 66"/>
              <a:gd name="T15" fmla="*/ 16 h 128"/>
              <a:gd name="T16" fmla="*/ 50 w 66"/>
              <a:gd name="T17" fmla="*/ 17 h 128"/>
              <a:gd name="T18" fmla="*/ 48 w 66"/>
              <a:gd name="T19" fmla="*/ 23 h 128"/>
              <a:gd name="T20" fmla="*/ 52 w 66"/>
              <a:gd name="T21" fmla="*/ 29 h 128"/>
              <a:gd name="T22" fmla="*/ 56 w 66"/>
              <a:gd name="T23" fmla="*/ 31 h 128"/>
              <a:gd name="T24" fmla="*/ 58 w 66"/>
              <a:gd name="T25" fmla="*/ 37 h 128"/>
              <a:gd name="T26" fmla="*/ 58 w 66"/>
              <a:gd name="T27" fmla="*/ 41 h 128"/>
              <a:gd name="T28" fmla="*/ 52 w 66"/>
              <a:gd name="T29" fmla="*/ 49 h 128"/>
              <a:gd name="T30" fmla="*/ 46 w 66"/>
              <a:gd name="T31" fmla="*/ 54 h 128"/>
              <a:gd name="T32" fmla="*/ 40 w 66"/>
              <a:gd name="T33" fmla="*/ 58 h 128"/>
              <a:gd name="T34" fmla="*/ 44 w 66"/>
              <a:gd name="T35" fmla="*/ 64 h 128"/>
              <a:gd name="T36" fmla="*/ 48 w 66"/>
              <a:gd name="T37" fmla="*/ 68 h 128"/>
              <a:gd name="T38" fmla="*/ 52 w 66"/>
              <a:gd name="T39" fmla="*/ 66 h 128"/>
              <a:gd name="T40" fmla="*/ 56 w 66"/>
              <a:gd name="T41" fmla="*/ 68 h 128"/>
              <a:gd name="T42" fmla="*/ 58 w 66"/>
              <a:gd name="T43" fmla="*/ 68 h 128"/>
              <a:gd name="T44" fmla="*/ 58 w 66"/>
              <a:gd name="T45" fmla="*/ 74 h 128"/>
              <a:gd name="T46" fmla="*/ 66 w 66"/>
              <a:gd name="T47" fmla="*/ 76 h 128"/>
              <a:gd name="T48" fmla="*/ 64 w 66"/>
              <a:gd name="T49" fmla="*/ 85 h 128"/>
              <a:gd name="T50" fmla="*/ 66 w 66"/>
              <a:gd name="T51" fmla="*/ 89 h 128"/>
              <a:gd name="T52" fmla="*/ 60 w 66"/>
              <a:gd name="T53" fmla="*/ 93 h 128"/>
              <a:gd name="T54" fmla="*/ 52 w 66"/>
              <a:gd name="T55" fmla="*/ 97 h 128"/>
              <a:gd name="T56" fmla="*/ 46 w 66"/>
              <a:gd name="T57" fmla="*/ 101 h 128"/>
              <a:gd name="T58" fmla="*/ 44 w 66"/>
              <a:gd name="T59" fmla="*/ 111 h 128"/>
              <a:gd name="T60" fmla="*/ 40 w 66"/>
              <a:gd name="T61" fmla="*/ 124 h 128"/>
              <a:gd name="T62" fmla="*/ 33 w 66"/>
              <a:gd name="T63" fmla="*/ 128 h 128"/>
              <a:gd name="T64" fmla="*/ 29 w 66"/>
              <a:gd name="T65" fmla="*/ 105 h 128"/>
              <a:gd name="T66" fmla="*/ 19 w 66"/>
              <a:gd name="T67" fmla="*/ 91 h 128"/>
              <a:gd name="T68" fmla="*/ 13 w 66"/>
              <a:gd name="T69" fmla="*/ 83 h 128"/>
              <a:gd name="T70" fmla="*/ 9 w 66"/>
              <a:gd name="T71" fmla="*/ 78 h 128"/>
              <a:gd name="T72" fmla="*/ 3 w 66"/>
              <a:gd name="T73" fmla="*/ 72 h 128"/>
              <a:gd name="T74" fmla="*/ 0 w 66"/>
              <a:gd name="T75" fmla="*/ 62 h 128"/>
              <a:gd name="T76" fmla="*/ 3 w 66"/>
              <a:gd name="T77" fmla="*/ 56 h 128"/>
              <a:gd name="T78" fmla="*/ 5 w 66"/>
              <a:gd name="T79" fmla="*/ 54 h 128"/>
              <a:gd name="T80" fmla="*/ 13 w 66"/>
              <a:gd name="T81" fmla="*/ 49 h 128"/>
              <a:gd name="T82" fmla="*/ 13 w 66"/>
              <a:gd name="T83" fmla="*/ 47 h 128"/>
              <a:gd name="T84" fmla="*/ 13 w 66"/>
              <a:gd name="T85" fmla="*/ 37 h 128"/>
              <a:gd name="T86" fmla="*/ 13 w 66"/>
              <a:gd name="T87" fmla="*/ 31 h 128"/>
              <a:gd name="T88" fmla="*/ 13 w 66"/>
              <a:gd name="T89" fmla="*/ 25 h 128"/>
              <a:gd name="T90" fmla="*/ 15 w 66"/>
              <a:gd name="T91" fmla="*/ 17 h 128"/>
              <a:gd name="T92" fmla="*/ 11 w 66"/>
              <a:gd name="T93" fmla="*/ 16 h 128"/>
              <a:gd name="T94" fmla="*/ 17 w 66"/>
              <a:gd name="T95" fmla="*/ 12 h 128"/>
              <a:gd name="T96" fmla="*/ 21 w 66"/>
              <a:gd name="T97" fmla="*/ 6 h 128"/>
              <a:gd name="T98" fmla="*/ 25 w 66"/>
              <a:gd name="T99" fmla="*/ 4 h 128"/>
              <a:gd name="T100" fmla="*/ 35 w 66"/>
              <a:gd name="T101" fmla="*/ 0 h 128"/>
              <a:gd name="T102" fmla="*/ 36 w 66"/>
              <a:gd name="T103" fmla="*/ 2 h 128"/>
              <a:gd name="T104" fmla="*/ 54 w 66"/>
              <a:gd name="T105" fmla="*/ 68 h 128"/>
              <a:gd name="T106" fmla="*/ 54 w 66"/>
              <a:gd name="T107" fmla="*/ 66 h 128"/>
              <a:gd name="T108" fmla="*/ 52 w 66"/>
              <a:gd name="T109" fmla="*/ 66 h 128"/>
              <a:gd name="T110" fmla="*/ 56 w 66"/>
              <a:gd name="T111" fmla="*/ 64 h 128"/>
              <a:gd name="T112" fmla="*/ 56 w 66"/>
              <a:gd name="T113" fmla="*/ 66 h 128"/>
              <a:gd name="T114" fmla="*/ 62 w 66"/>
              <a:gd name="T115" fmla="*/ 47 h 128"/>
              <a:gd name="T116" fmla="*/ 60 w 66"/>
              <a:gd name="T117" fmla="*/ 49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6" h="128">
                <a:moveTo>
                  <a:pt x="38" y="4"/>
                </a:moveTo>
                <a:lnTo>
                  <a:pt x="38" y="4"/>
                </a:lnTo>
                <a:lnTo>
                  <a:pt x="38" y="4"/>
                </a:lnTo>
                <a:lnTo>
                  <a:pt x="38" y="4"/>
                </a:lnTo>
                <a:lnTo>
                  <a:pt x="40" y="2"/>
                </a:lnTo>
                <a:lnTo>
                  <a:pt x="38" y="2"/>
                </a:lnTo>
                <a:lnTo>
                  <a:pt x="40" y="2"/>
                </a:lnTo>
                <a:lnTo>
                  <a:pt x="42" y="2"/>
                </a:lnTo>
                <a:lnTo>
                  <a:pt x="44" y="2"/>
                </a:lnTo>
                <a:lnTo>
                  <a:pt x="44" y="2"/>
                </a:lnTo>
                <a:lnTo>
                  <a:pt x="44" y="4"/>
                </a:lnTo>
                <a:lnTo>
                  <a:pt x="42" y="4"/>
                </a:lnTo>
                <a:lnTo>
                  <a:pt x="42" y="4"/>
                </a:lnTo>
                <a:lnTo>
                  <a:pt x="44" y="4"/>
                </a:lnTo>
                <a:lnTo>
                  <a:pt x="44" y="4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46" y="8"/>
                </a:lnTo>
                <a:lnTo>
                  <a:pt x="46" y="8"/>
                </a:lnTo>
                <a:lnTo>
                  <a:pt x="46" y="10"/>
                </a:lnTo>
                <a:lnTo>
                  <a:pt x="44" y="10"/>
                </a:lnTo>
                <a:lnTo>
                  <a:pt x="44" y="10"/>
                </a:lnTo>
                <a:lnTo>
                  <a:pt x="44" y="10"/>
                </a:lnTo>
                <a:lnTo>
                  <a:pt x="44" y="10"/>
                </a:lnTo>
                <a:lnTo>
                  <a:pt x="44" y="10"/>
                </a:lnTo>
                <a:lnTo>
                  <a:pt x="44" y="10"/>
                </a:lnTo>
                <a:lnTo>
                  <a:pt x="46" y="12"/>
                </a:lnTo>
                <a:lnTo>
                  <a:pt x="46" y="12"/>
                </a:lnTo>
                <a:lnTo>
                  <a:pt x="46" y="12"/>
                </a:lnTo>
                <a:lnTo>
                  <a:pt x="48" y="12"/>
                </a:lnTo>
                <a:lnTo>
                  <a:pt x="48" y="12"/>
                </a:lnTo>
                <a:lnTo>
                  <a:pt x="48" y="12"/>
                </a:lnTo>
                <a:lnTo>
                  <a:pt x="48" y="12"/>
                </a:lnTo>
                <a:lnTo>
                  <a:pt x="48" y="12"/>
                </a:lnTo>
                <a:lnTo>
                  <a:pt x="50" y="10"/>
                </a:lnTo>
                <a:lnTo>
                  <a:pt x="50" y="10"/>
                </a:lnTo>
                <a:lnTo>
                  <a:pt x="50" y="10"/>
                </a:lnTo>
                <a:lnTo>
                  <a:pt x="50" y="8"/>
                </a:lnTo>
                <a:lnTo>
                  <a:pt x="50" y="8"/>
                </a:lnTo>
                <a:lnTo>
                  <a:pt x="52" y="8"/>
                </a:lnTo>
                <a:lnTo>
                  <a:pt x="52" y="8"/>
                </a:lnTo>
                <a:lnTo>
                  <a:pt x="52" y="8"/>
                </a:lnTo>
                <a:lnTo>
                  <a:pt x="54" y="8"/>
                </a:lnTo>
                <a:lnTo>
                  <a:pt x="54" y="6"/>
                </a:lnTo>
                <a:lnTo>
                  <a:pt x="56" y="6"/>
                </a:lnTo>
                <a:lnTo>
                  <a:pt x="58" y="4"/>
                </a:lnTo>
                <a:lnTo>
                  <a:pt x="58" y="6"/>
                </a:lnTo>
                <a:lnTo>
                  <a:pt x="58" y="8"/>
                </a:lnTo>
                <a:lnTo>
                  <a:pt x="58" y="10"/>
                </a:lnTo>
                <a:lnTo>
                  <a:pt x="56" y="10"/>
                </a:lnTo>
                <a:lnTo>
                  <a:pt x="56" y="12"/>
                </a:lnTo>
                <a:lnTo>
                  <a:pt x="56" y="14"/>
                </a:lnTo>
                <a:lnTo>
                  <a:pt x="54" y="14"/>
                </a:lnTo>
                <a:lnTo>
                  <a:pt x="54" y="16"/>
                </a:lnTo>
                <a:lnTo>
                  <a:pt x="54" y="16"/>
                </a:lnTo>
                <a:lnTo>
                  <a:pt x="54" y="16"/>
                </a:lnTo>
                <a:lnTo>
                  <a:pt x="54" y="16"/>
                </a:lnTo>
                <a:lnTo>
                  <a:pt x="52" y="16"/>
                </a:lnTo>
                <a:lnTo>
                  <a:pt x="52" y="17"/>
                </a:lnTo>
                <a:lnTo>
                  <a:pt x="50" y="17"/>
                </a:lnTo>
                <a:lnTo>
                  <a:pt x="50" y="17"/>
                </a:lnTo>
                <a:lnTo>
                  <a:pt x="50" y="17"/>
                </a:lnTo>
                <a:lnTo>
                  <a:pt x="48" y="17"/>
                </a:lnTo>
                <a:lnTo>
                  <a:pt x="48" y="17"/>
                </a:lnTo>
                <a:lnTo>
                  <a:pt x="48" y="19"/>
                </a:lnTo>
                <a:lnTo>
                  <a:pt x="48" y="19"/>
                </a:lnTo>
                <a:lnTo>
                  <a:pt x="48" y="19"/>
                </a:lnTo>
                <a:lnTo>
                  <a:pt x="48" y="21"/>
                </a:lnTo>
                <a:lnTo>
                  <a:pt x="48" y="23"/>
                </a:lnTo>
                <a:lnTo>
                  <a:pt x="48" y="23"/>
                </a:lnTo>
                <a:lnTo>
                  <a:pt x="48" y="25"/>
                </a:lnTo>
                <a:lnTo>
                  <a:pt x="50" y="27"/>
                </a:lnTo>
                <a:lnTo>
                  <a:pt x="50" y="27"/>
                </a:lnTo>
                <a:lnTo>
                  <a:pt x="52" y="29"/>
                </a:lnTo>
                <a:lnTo>
                  <a:pt x="52" y="29"/>
                </a:lnTo>
                <a:lnTo>
                  <a:pt x="52" y="29"/>
                </a:lnTo>
                <a:lnTo>
                  <a:pt x="54" y="29"/>
                </a:lnTo>
                <a:lnTo>
                  <a:pt x="54" y="29"/>
                </a:lnTo>
                <a:lnTo>
                  <a:pt x="54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8" y="31"/>
                </a:lnTo>
                <a:lnTo>
                  <a:pt x="58" y="33"/>
                </a:lnTo>
                <a:lnTo>
                  <a:pt x="58" y="33"/>
                </a:lnTo>
                <a:lnTo>
                  <a:pt x="58" y="33"/>
                </a:lnTo>
                <a:lnTo>
                  <a:pt x="58" y="35"/>
                </a:lnTo>
                <a:lnTo>
                  <a:pt x="58" y="37"/>
                </a:lnTo>
                <a:lnTo>
                  <a:pt x="58" y="37"/>
                </a:lnTo>
                <a:lnTo>
                  <a:pt x="58" y="39"/>
                </a:lnTo>
                <a:lnTo>
                  <a:pt x="58" y="39"/>
                </a:lnTo>
                <a:lnTo>
                  <a:pt x="58" y="39"/>
                </a:lnTo>
                <a:lnTo>
                  <a:pt x="58" y="39"/>
                </a:lnTo>
                <a:lnTo>
                  <a:pt x="58" y="41"/>
                </a:lnTo>
                <a:lnTo>
                  <a:pt x="58" y="41"/>
                </a:lnTo>
                <a:lnTo>
                  <a:pt x="58" y="41"/>
                </a:lnTo>
                <a:lnTo>
                  <a:pt x="58" y="43"/>
                </a:lnTo>
                <a:lnTo>
                  <a:pt x="56" y="45"/>
                </a:lnTo>
                <a:lnTo>
                  <a:pt x="54" y="47"/>
                </a:lnTo>
                <a:lnTo>
                  <a:pt x="52" y="49"/>
                </a:lnTo>
                <a:lnTo>
                  <a:pt x="52" y="49"/>
                </a:lnTo>
                <a:lnTo>
                  <a:pt x="52" y="49"/>
                </a:lnTo>
                <a:lnTo>
                  <a:pt x="52" y="49"/>
                </a:lnTo>
                <a:lnTo>
                  <a:pt x="50" y="50"/>
                </a:lnTo>
                <a:lnTo>
                  <a:pt x="50" y="50"/>
                </a:lnTo>
                <a:lnTo>
                  <a:pt x="48" y="52"/>
                </a:lnTo>
                <a:lnTo>
                  <a:pt x="48" y="52"/>
                </a:lnTo>
                <a:lnTo>
                  <a:pt x="46" y="52"/>
                </a:lnTo>
                <a:lnTo>
                  <a:pt x="46" y="52"/>
                </a:lnTo>
                <a:lnTo>
                  <a:pt x="46" y="54"/>
                </a:lnTo>
                <a:lnTo>
                  <a:pt x="42" y="54"/>
                </a:lnTo>
                <a:lnTo>
                  <a:pt x="42" y="56"/>
                </a:lnTo>
                <a:lnTo>
                  <a:pt x="40" y="56"/>
                </a:lnTo>
                <a:lnTo>
                  <a:pt x="40" y="58"/>
                </a:lnTo>
                <a:lnTo>
                  <a:pt x="40" y="58"/>
                </a:lnTo>
                <a:lnTo>
                  <a:pt x="40" y="58"/>
                </a:lnTo>
                <a:lnTo>
                  <a:pt x="40" y="58"/>
                </a:lnTo>
                <a:lnTo>
                  <a:pt x="40" y="60"/>
                </a:lnTo>
                <a:lnTo>
                  <a:pt x="40" y="60"/>
                </a:lnTo>
                <a:lnTo>
                  <a:pt x="40" y="60"/>
                </a:lnTo>
                <a:lnTo>
                  <a:pt x="42" y="62"/>
                </a:lnTo>
                <a:lnTo>
                  <a:pt x="42" y="62"/>
                </a:lnTo>
                <a:lnTo>
                  <a:pt x="42" y="62"/>
                </a:lnTo>
                <a:lnTo>
                  <a:pt x="44" y="64"/>
                </a:lnTo>
                <a:lnTo>
                  <a:pt x="44" y="66"/>
                </a:lnTo>
                <a:lnTo>
                  <a:pt x="46" y="66"/>
                </a:lnTo>
                <a:lnTo>
                  <a:pt x="46" y="66"/>
                </a:lnTo>
                <a:lnTo>
                  <a:pt x="46" y="66"/>
                </a:lnTo>
                <a:lnTo>
                  <a:pt x="46" y="66"/>
                </a:lnTo>
                <a:lnTo>
                  <a:pt x="48" y="68"/>
                </a:lnTo>
                <a:lnTo>
                  <a:pt x="48" y="68"/>
                </a:lnTo>
                <a:lnTo>
                  <a:pt x="50" y="68"/>
                </a:lnTo>
                <a:lnTo>
                  <a:pt x="50" y="66"/>
                </a:lnTo>
                <a:lnTo>
                  <a:pt x="50" y="66"/>
                </a:lnTo>
                <a:lnTo>
                  <a:pt x="52" y="66"/>
                </a:lnTo>
                <a:lnTo>
                  <a:pt x="52" y="66"/>
                </a:lnTo>
                <a:lnTo>
                  <a:pt x="52" y="66"/>
                </a:lnTo>
                <a:lnTo>
                  <a:pt x="52" y="66"/>
                </a:lnTo>
                <a:lnTo>
                  <a:pt x="52" y="68"/>
                </a:lnTo>
                <a:lnTo>
                  <a:pt x="52" y="68"/>
                </a:lnTo>
                <a:lnTo>
                  <a:pt x="52" y="70"/>
                </a:lnTo>
                <a:lnTo>
                  <a:pt x="52" y="70"/>
                </a:lnTo>
                <a:lnTo>
                  <a:pt x="52" y="70"/>
                </a:lnTo>
                <a:lnTo>
                  <a:pt x="56" y="70"/>
                </a:lnTo>
                <a:lnTo>
                  <a:pt x="56" y="68"/>
                </a:lnTo>
                <a:lnTo>
                  <a:pt x="56" y="68"/>
                </a:lnTo>
                <a:lnTo>
                  <a:pt x="56" y="68"/>
                </a:lnTo>
                <a:lnTo>
                  <a:pt x="56" y="68"/>
                </a:lnTo>
                <a:lnTo>
                  <a:pt x="56" y="68"/>
                </a:lnTo>
                <a:lnTo>
                  <a:pt x="58" y="68"/>
                </a:lnTo>
                <a:lnTo>
                  <a:pt x="58" y="68"/>
                </a:lnTo>
                <a:lnTo>
                  <a:pt x="58" y="68"/>
                </a:lnTo>
                <a:lnTo>
                  <a:pt x="58" y="68"/>
                </a:lnTo>
                <a:lnTo>
                  <a:pt x="58" y="70"/>
                </a:lnTo>
                <a:lnTo>
                  <a:pt x="58" y="70"/>
                </a:lnTo>
                <a:lnTo>
                  <a:pt x="58" y="70"/>
                </a:lnTo>
                <a:lnTo>
                  <a:pt x="58" y="70"/>
                </a:lnTo>
                <a:lnTo>
                  <a:pt x="58" y="72"/>
                </a:lnTo>
                <a:lnTo>
                  <a:pt x="58" y="74"/>
                </a:lnTo>
                <a:lnTo>
                  <a:pt x="60" y="76"/>
                </a:lnTo>
                <a:lnTo>
                  <a:pt x="62" y="76"/>
                </a:lnTo>
                <a:lnTo>
                  <a:pt x="62" y="76"/>
                </a:lnTo>
                <a:lnTo>
                  <a:pt x="64" y="76"/>
                </a:lnTo>
                <a:lnTo>
                  <a:pt x="64" y="76"/>
                </a:lnTo>
                <a:lnTo>
                  <a:pt x="66" y="76"/>
                </a:lnTo>
                <a:lnTo>
                  <a:pt x="66" y="76"/>
                </a:lnTo>
                <a:lnTo>
                  <a:pt x="66" y="78"/>
                </a:lnTo>
                <a:lnTo>
                  <a:pt x="66" y="78"/>
                </a:lnTo>
                <a:lnTo>
                  <a:pt x="66" y="78"/>
                </a:lnTo>
                <a:lnTo>
                  <a:pt x="66" y="78"/>
                </a:lnTo>
                <a:lnTo>
                  <a:pt x="64" y="80"/>
                </a:lnTo>
                <a:lnTo>
                  <a:pt x="64" y="82"/>
                </a:lnTo>
                <a:lnTo>
                  <a:pt x="64" y="85"/>
                </a:lnTo>
                <a:lnTo>
                  <a:pt x="64" y="85"/>
                </a:lnTo>
                <a:lnTo>
                  <a:pt x="66" y="85"/>
                </a:lnTo>
                <a:lnTo>
                  <a:pt x="66" y="87"/>
                </a:lnTo>
                <a:lnTo>
                  <a:pt x="66" y="87"/>
                </a:lnTo>
                <a:lnTo>
                  <a:pt x="66" y="87"/>
                </a:lnTo>
                <a:lnTo>
                  <a:pt x="66" y="87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4" y="89"/>
                </a:lnTo>
                <a:lnTo>
                  <a:pt x="64" y="91"/>
                </a:lnTo>
                <a:lnTo>
                  <a:pt x="62" y="91"/>
                </a:lnTo>
                <a:lnTo>
                  <a:pt x="60" y="93"/>
                </a:lnTo>
                <a:lnTo>
                  <a:pt x="60" y="93"/>
                </a:lnTo>
                <a:lnTo>
                  <a:pt x="58" y="93"/>
                </a:lnTo>
                <a:lnTo>
                  <a:pt x="54" y="95"/>
                </a:lnTo>
                <a:lnTo>
                  <a:pt x="54" y="95"/>
                </a:lnTo>
                <a:lnTo>
                  <a:pt x="54" y="97"/>
                </a:lnTo>
                <a:lnTo>
                  <a:pt x="54" y="97"/>
                </a:lnTo>
                <a:lnTo>
                  <a:pt x="52" y="97"/>
                </a:lnTo>
                <a:lnTo>
                  <a:pt x="50" y="99"/>
                </a:lnTo>
                <a:lnTo>
                  <a:pt x="50" y="101"/>
                </a:lnTo>
                <a:lnTo>
                  <a:pt x="48" y="101"/>
                </a:lnTo>
                <a:lnTo>
                  <a:pt x="48" y="101"/>
                </a:lnTo>
                <a:lnTo>
                  <a:pt x="48" y="101"/>
                </a:lnTo>
                <a:lnTo>
                  <a:pt x="48" y="101"/>
                </a:lnTo>
                <a:lnTo>
                  <a:pt x="46" y="101"/>
                </a:lnTo>
                <a:lnTo>
                  <a:pt x="46" y="101"/>
                </a:lnTo>
                <a:lnTo>
                  <a:pt x="46" y="101"/>
                </a:lnTo>
                <a:lnTo>
                  <a:pt x="46" y="103"/>
                </a:lnTo>
                <a:lnTo>
                  <a:pt x="42" y="105"/>
                </a:lnTo>
                <a:lnTo>
                  <a:pt x="42" y="107"/>
                </a:lnTo>
                <a:lnTo>
                  <a:pt x="44" y="109"/>
                </a:lnTo>
                <a:lnTo>
                  <a:pt x="44" y="111"/>
                </a:lnTo>
                <a:lnTo>
                  <a:pt x="44" y="113"/>
                </a:lnTo>
                <a:lnTo>
                  <a:pt x="46" y="117"/>
                </a:lnTo>
                <a:lnTo>
                  <a:pt x="44" y="117"/>
                </a:lnTo>
                <a:lnTo>
                  <a:pt x="44" y="118"/>
                </a:lnTo>
                <a:lnTo>
                  <a:pt x="44" y="120"/>
                </a:lnTo>
                <a:lnTo>
                  <a:pt x="42" y="122"/>
                </a:lnTo>
                <a:lnTo>
                  <a:pt x="40" y="124"/>
                </a:lnTo>
                <a:lnTo>
                  <a:pt x="38" y="126"/>
                </a:lnTo>
                <a:lnTo>
                  <a:pt x="38" y="126"/>
                </a:lnTo>
                <a:lnTo>
                  <a:pt x="38" y="126"/>
                </a:lnTo>
                <a:lnTo>
                  <a:pt x="36" y="126"/>
                </a:lnTo>
                <a:lnTo>
                  <a:pt x="35" y="128"/>
                </a:lnTo>
                <a:lnTo>
                  <a:pt x="33" y="128"/>
                </a:lnTo>
                <a:lnTo>
                  <a:pt x="33" y="128"/>
                </a:lnTo>
                <a:lnTo>
                  <a:pt x="33" y="126"/>
                </a:lnTo>
                <a:lnTo>
                  <a:pt x="33" y="124"/>
                </a:lnTo>
                <a:lnTo>
                  <a:pt x="33" y="120"/>
                </a:lnTo>
                <a:lnTo>
                  <a:pt x="31" y="118"/>
                </a:lnTo>
                <a:lnTo>
                  <a:pt x="31" y="115"/>
                </a:lnTo>
                <a:lnTo>
                  <a:pt x="29" y="113"/>
                </a:lnTo>
                <a:lnTo>
                  <a:pt x="29" y="105"/>
                </a:lnTo>
                <a:lnTo>
                  <a:pt x="27" y="103"/>
                </a:lnTo>
                <a:lnTo>
                  <a:pt x="27" y="99"/>
                </a:lnTo>
                <a:lnTo>
                  <a:pt x="27" y="97"/>
                </a:lnTo>
                <a:lnTo>
                  <a:pt x="25" y="95"/>
                </a:lnTo>
                <a:lnTo>
                  <a:pt x="25" y="95"/>
                </a:lnTo>
                <a:lnTo>
                  <a:pt x="23" y="93"/>
                </a:lnTo>
                <a:lnTo>
                  <a:pt x="19" y="91"/>
                </a:lnTo>
                <a:lnTo>
                  <a:pt x="17" y="89"/>
                </a:lnTo>
                <a:lnTo>
                  <a:pt x="15" y="87"/>
                </a:lnTo>
                <a:lnTo>
                  <a:pt x="15" y="87"/>
                </a:lnTo>
                <a:lnTo>
                  <a:pt x="15" y="87"/>
                </a:lnTo>
                <a:lnTo>
                  <a:pt x="13" y="87"/>
                </a:lnTo>
                <a:lnTo>
                  <a:pt x="13" y="83"/>
                </a:lnTo>
                <a:lnTo>
                  <a:pt x="13" y="83"/>
                </a:lnTo>
                <a:lnTo>
                  <a:pt x="13" y="83"/>
                </a:lnTo>
                <a:lnTo>
                  <a:pt x="13" y="82"/>
                </a:lnTo>
                <a:lnTo>
                  <a:pt x="13" y="82"/>
                </a:lnTo>
                <a:lnTo>
                  <a:pt x="11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5" y="76"/>
                </a:lnTo>
                <a:lnTo>
                  <a:pt x="3" y="76"/>
                </a:lnTo>
                <a:lnTo>
                  <a:pt x="3" y="74"/>
                </a:lnTo>
                <a:lnTo>
                  <a:pt x="3" y="74"/>
                </a:lnTo>
                <a:lnTo>
                  <a:pt x="3" y="74"/>
                </a:lnTo>
                <a:lnTo>
                  <a:pt x="3" y="72"/>
                </a:lnTo>
                <a:lnTo>
                  <a:pt x="3" y="72"/>
                </a:lnTo>
                <a:lnTo>
                  <a:pt x="3" y="72"/>
                </a:lnTo>
                <a:lnTo>
                  <a:pt x="3" y="70"/>
                </a:lnTo>
                <a:lnTo>
                  <a:pt x="2" y="66"/>
                </a:lnTo>
                <a:lnTo>
                  <a:pt x="2" y="64"/>
                </a:lnTo>
                <a:lnTo>
                  <a:pt x="0" y="62"/>
                </a:lnTo>
                <a:lnTo>
                  <a:pt x="0" y="62"/>
                </a:lnTo>
                <a:lnTo>
                  <a:pt x="0" y="62"/>
                </a:lnTo>
                <a:lnTo>
                  <a:pt x="2" y="62"/>
                </a:lnTo>
                <a:lnTo>
                  <a:pt x="2" y="60"/>
                </a:lnTo>
                <a:lnTo>
                  <a:pt x="2" y="60"/>
                </a:lnTo>
                <a:lnTo>
                  <a:pt x="2" y="60"/>
                </a:lnTo>
                <a:lnTo>
                  <a:pt x="2" y="58"/>
                </a:lnTo>
                <a:lnTo>
                  <a:pt x="3" y="58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5" y="56"/>
                </a:lnTo>
                <a:lnTo>
                  <a:pt x="5" y="56"/>
                </a:lnTo>
                <a:lnTo>
                  <a:pt x="5" y="54"/>
                </a:lnTo>
                <a:lnTo>
                  <a:pt x="5" y="54"/>
                </a:lnTo>
                <a:lnTo>
                  <a:pt x="5" y="54"/>
                </a:lnTo>
                <a:lnTo>
                  <a:pt x="7" y="52"/>
                </a:lnTo>
                <a:lnTo>
                  <a:pt x="9" y="52"/>
                </a:lnTo>
                <a:lnTo>
                  <a:pt x="9" y="52"/>
                </a:lnTo>
                <a:lnTo>
                  <a:pt x="11" y="50"/>
                </a:lnTo>
                <a:lnTo>
                  <a:pt x="11" y="50"/>
                </a:lnTo>
                <a:lnTo>
                  <a:pt x="13" y="49"/>
                </a:lnTo>
                <a:lnTo>
                  <a:pt x="13" y="49"/>
                </a:lnTo>
                <a:lnTo>
                  <a:pt x="13" y="49"/>
                </a:lnTo>
                <a:lnTo>
                  <a:pt x="13" y="49"/>
                </a:lnTo>
                <a:lnTo>
                  <a:pt x="13" y="49"/>
                </a:lnTo>
                <a:lnTo>
                  <a:pt x="13" y="49"/>
                </a:lnTo>
                <a:lnTo>
                  <a:pt x="13" y="47"/>
                </a:lnTo>
                <a:lnTo>
                  <a:pt x="13" y="47"/>
                </a:lnTo>
                <a:lnTo>
                  <a:pt x="13" y="43"/>
                </a:lnTo>
                <a:lnTo>
                  <a:pt x="13" y="41"/>
                </a:lnTo>
                <a:lnTo>
                  <a:pt x="15" y="39"/>
                </a:lnTo>
                <a:lnTo>
                  <a:pt x="13" y="37"/>
                </a:lnTo>
                <a:lnTo>
                  <a:pt x="13" y="37"/>
                </a:lnTo>
                <a:lnTo>
                  <a:pt x="13" y="37"/>
                </a:lnTo>
                <a:lnTo>
                  <a:pt x="13" y="37"/>
                </a:lnTo>
                <a:lnTo>
                  <a:pt x="13" y="35"/>
                </a:lnTo>
                <a:lnTo>
                  <a:pt x="13" y="35"/>
                </a:lnTo>
                <a:lnTo>
                  <a:pt x="13" y="35"/>
                </a:lnTo>
                <a:lnTo>
                  <a:pt x="15" y="33"/>
                </a:lnTo>
                <a:lnTo>
                  <a:pt x="13" y="31"/>
                </a:lnTo>
                <a:lnTo>
                  <a:pt x="13" y="31"/>
                </a:lnTo>
                <a:lnTo>
                  <a:pt x="13" y="31"/>
                </a:lnTo>
                <a:lnTo>
                  <a:pt x="13" y="29"/>
                </a:lnTo>
                <a:lnTo>
                  <a:pt x="13" y="29"/>
                </a:lnTo>
                <a:lnTo>
                  <a:pt x="13" y="29"/>
                </a:lnTo>
                <a:lnTo>
                  <a:pt x="13" y="29"/>
                </a:lnTo>
                <a:lnTo>
                  <a:pt x="13" y="27"/>
                </a:lnTo>
                <a:lnTo>
                  <a:pt x="13" y="27"/>
                </a:lnTo>
                <a:lnTo>
                  <a:pt x="13" y="25"/>
                </a:lnTo>
                <a:lnTo>
                  <a:pt x="13" y="25"/>
                </a:lnTo>
                <a:lnTo>
                  <a:pt x="13" y="25"/>
                </a:lnTo>
                <a:lnTo>
                  <a:pt x="13" y="25"/>
                </a:lnTo>
                <a:lnTo>
                  <a:pt x="13" y="23"/>
                </a:lnTo>
                <a:lnTo>
                  <a:pt x="13" y="21"/>
                </a:lnTo>
                <a:lnTo>
                  <a:pt x="13" y="19"/>
                </a:lnTo>
                <a:lnTo>
                  <a:pt x="15" y="17"/>
                </a:lnTo>
                <a:lnTo>
                  <a:pt x="15" y="17"/>
                </a:lnTo>
                <a:lnTo>
                  <a:pt x="15" y="17"/>
                </a:lnTo>
                <a:lnTo>
                  <a:pt x="15" y="16"/>
                </a:lnTo>
                <a:lnTo>
                  <a:pt x="13" y="16"/>
                </a:lnTo>
                <a:lnTo>
                  <a:pt x="13" y="16"/>
                </a:lnTo>
                <a:lnTo>
                  <a:pt x="11" y="16"/>
                </a:lnTo>
                <a:lnTo>
                  <a:pt x="11" y="16"/>
                </a:lnTo>
                <a:lnTo>
                  <a:pt x="11" y="16"/>
                </a:lnTo>
                <a:lnTo>
                  <a:pt x="11" y="16"/>
                </a:lnTo>
                <a:lnTo>
                  <a:pt x="11" y="14"/>
                </a:lnTo>
                <a:lnTo>
                  <a:pt x="13" y="14"/>
                </a:lnTo>
                <a:lnTo>
                  <a:pt x="15" y="14"/>
                </a:lnTo>
                <a:lnTo>
                  <a:pt x="15" y="12"/>
                </a:lnTo>
                <a:lnTo>
                  <a:pt x="17" y="12"/>
                </a:lnTo>
                <a:lnTo>
                  <a:pt x="17" y="12"/>
                </a:lnTo>
                <a:lnTo>
                  <a:pt x="19" y="10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21" y="8"/>
                </a:lnTo>
                <a:lnTo>
                  <a:pt x="21" y="6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5" y="6"/>
                </a:lnTo>
                <a:lnTo>
                  <a:pt x="25" y="4"/>
                </a:lnTo>
                <a:lnTo>
                  <a:pt x="25" y="4"/>
                </a:lnTo>
                <a:lnTo>
                  <a:pt x="25" y="4"/>
                </a:lnTo>
                <a:lnTo>
                  <a:pt x="25" y="4"/>
                </a:lnTo>
                <a:lnTo>
                  <a:pt x="27" y="4"/>
                </a:lnTo>
                <a:lnTo>
                  <a:pt x="27" y="2"/>
                </a:lnTo>
                <a:lnTo>
                  <a:pt x="31" y="2"/>
                </a:lnTo>
                <a:lnTo>
                  <a:pt x="35" y="0"/>
                </a:lnTo>
                <a:lnTo>
                  <a:pt x="35" y="0"/>
                </a:lnTo>
                <a:lnTo>
                  <a:pt x="36" y="0"/>
                </a:lnTo>
                <a:lnTo>
                  <a:pt x="38" y="0"/>
                </a:lnTo>
                <a:lnTo>
                  <a:pt x="38" y="2"/>
                </a:lnTo>
                <a:lnTo>
                  <a:pt x="38" y="2"/>
                </a:lnTo>
                <a:lnTo>
                  <a:pt x="38" y="2"/>
                </a:lnTo>
                <a:lnTo>
                  <a:pt x="36" y="2"/>
                </a:lnTo>
                <a:lnTo>
                  <a:pt x="36" y="4"/>
                </a:lnTo>
                <a:lnTo>
                  <a:pt x="38" y="4"/>
                </a:lnTo>
                <a:lnTo>
                  <a:pt x="38" y="4"/>
                </a:lnTo>
                <a:close/>
                <a:moveTo>
                  <a:pt x="56" y="66"/>
                </a:moveTo>
                <a:lnTo>
                  <a:pt x="56" y="66"/>
                </a:lnTo>
                <a:lnTo>
                  <a:pt x="54" y="66"/>
                </a:lnTo>
                <a:lnTo>
                  <a:pt x="54" y="68"/>
                </a:lnTo>
                <a:lnTo>
                  <a:pt x="54" y="68"/>
                </a:lnTo>
                <a:lnTo>
                  <a:pt x="54" y="66"/>
                </a:lnTo>
                <a:lnTo>
                  <a:pt x="54" y="66"/>
                </a:lnTo>
                <a:lnTo>
                  <a:pt x="54" y="66"/>
                </a:lnTo>
                <a:lnTo>
                  <a:pt x="54" y="66"/>
                </a:lnTo>
                <a:lnTo>
                  <a:pt x="54" y="66"/>
                </a:lnTo>
                <a:lnTo>
                  <a:pt x="54" y="66"/>
                </a:lnTo>
                <a:lnTo>
                  <a:pt x="54" y="66"/>
                </a:lnTo>
                <a:lnTo>
                  <a:pt x="54" y="66"/>
                </a:lnTo>
                <a:lnTo>
                  <a:pt x="54" y="66"/>
                </a:lnTo>
                <a:lnTo>
                  <a:pt x="52" y="66"/>
                </a:lnTo>
                <a:lnTo>
                  <a:pt x="52" y="66"/>
                </a:lnTo>
                <a:lnTo>
                  <a:pt x="52" y="66"/>
                </a:lnTo>
                <a:lnTo>
                  <a:pt x="52" y="66"/>
                </a:lnTo>
                <a:lnTo>
                  <a:pt x="52" y="66"/>
                </a:lnTo>
                <a:lnTo>
                  <a:pt x="52" y="66"/>
                </a:lnTo>
                <a:lnTo>
                  <a:pt x="52" y="64"/>
                </a:lnTo>
                <a:lnTo>
                  <a:pt x="52" y="62"/>
                </a:lnTo>
                <a:lnTo>
                  <a:pt x="54" y="62"/>
                </a:lnTo>
                <a:lnTo>
                  <a:pt x="54" y="62"/>
                </a:lnTo>
                <a:lnTo>
                  <a:pt x="56" y="64"/>
                </a:lnTo>
                <a:lnTo>
                  <a:pt x="56" y="64"/>
                </a:lnTo>
                <a:lnTo>
                  <a:pt x="58" y="64"/>
                </a:lnTo>
                <a:lnTo>
                  <a:pt x="58" y="64"/>
                </a:lnTo>
                <a:lnTo>
                  <a:pt x="58" y="64"/>
                </a:lnTo>
                <a:lnTo>
                  <a:pt x="58" y="64"/>
                </a:lnTo>
                <a:lnTo>
                  <a:pt x="58" y="66"/>
                </a:lnTo>
                <a:lnTo>
                  <a:pt x="56" y="66"/>
                </a:lnTo>
                <a:close/>
                <a:moveTo>
                  <a:pt x="60" y="49"/>
                </a:moveTo>
                <a:lnTo>
                  <a:pt x="60" y="49"/>
                </a:lnTo>
                <a:lnTo>
                  <a:pt x="58" y="49"/>
                </a:lnTo>
                <a:lnTo>
                  <a:pt x="58" y="49"/>
                </a:lnTo>
                <a:lnTo>
                  <a:pt x="60" y="49"/>
                </a:lnTo>
                <a:lnTo>
                  <a:pt x="60" y="47"/>
                </a:lnTo>
                <a:lnTo>
                  <a:pt x="62" y="47"/>
                </a:lnTo>
                <a:lnTo>
                  <a:pt x="62" y="47"/>
                </a:lnTo>
                <a:lnTo>
                  <a:pt x="62" y="47"/>
                </a:lnTo>
                <a:lnTo>
                  <a:pt x="62" y="49"/>
                </a:lnTo>
                <a:lnTo>
                  <a:pt x="62" y="49"/>
                </a:lnTo>
                <a:lnTo>
                  <a:pt x="60" y="49"/>
                </a:lnTo>
                <a:lnTo>
                  <a:pt x="60" y="49"/>
                </a:lnTo>
                <a:lnTo>
                  <a:pt x="60" y="49"/>
                </a:lnTo>
                <a:lnTo>
                  <a:pt x="60" y="4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2" name="Trinidad and Tobago"/>
          <p:cNvSpPr>
            <a:spLocks noEditPoints="1"/>
          </p:cNvSpPr>
          <p:nvPr/>
        </p:nvSpPr>
        <p:spPr bwMode="auto">
          <a:xfrm>
            <a:off x="3359161" y="4240226"/>
            <a:ext cx="36513" cy="33338"/>
          </a:xfrm>
          <a:custGeom>
            <a:avLst/>
            <a:gdLst>
              <a:gd name="T0" fmla="*/ 15 w 23"/>
              <a:gd name="T1" fmla="*/ 9 h 21"/>
              <a:gd name="T2" fmla="*/ 15 w 23"/>
              <a:gd name="T3" fmla="*/ 9 h 21"/>
              <a:gd name="T4" fmla="*/ 13 w 23"/>
              <a:gd name="T5" fmla="*/ 9 h 21"/>
              <a:gd name="T6" fmla="*/ 13 w 23"/>
              <a:gd name="T7" fmla="*/ 15 h 21"/>
              <a:gd name="T8" fmla="*/ 15 w 23"/>
              <a:gd name="T9" fmla="*/ 19 h 21"/>
              <a:gd name="T10" fmla="*/ 13 w 23"/>
              <a:gd name="T11" fmla="*/ 19 h 21"/>
              <a:gd name="T12" fmla="*/ 11 w 23"/>
              <a:gd name="T13" fmla="*/ 19 h 21"/>
              <a:gd name="T14" fmla="*/ 5 w 23"/>
              <a:gd name="T15" fmla="*/ 19 h 21"/>
              <a:gd name="T16" fmla="*/ 4 w 23"/>
              <a:gd name="T17" fmla="*/ 19 h 21"/>
              <a:gd name="T18" fmla="*/ 2 w 23"/>
              <a:gd name="T19" fmla="*/ 19 h 21"/>
              <a:gd name="T20" fmla="*/ 0 w 23"/>
              <a:gd name="T21" fmla="*/ 21 h 21"/>
              <a:gd name="T22" fmla="*/ 0 w 23"/>
              <a:gd name="T23" fmla="*/ 19 h 21"/>
              <a:gd name="T24" fmla="*/ 4 w 23"/>
              <a:gd name="T25" fmla="*/ 17 h 21"/>
              <a:gd name="T26" fmla="*/ 7 w 23"/>
              <a:gd name="T27" fmla="*/ 17 h 21"/>
              <a:gd name="T28" fmla="*/ 7 w 23"/>
              <a:gd name="T29" fmla="*/ 11 h 21"/>
              <a:gd name="T30" fmla="*/ 7 w 23"/>
              <a:gd name="T31" fmla="*/ 11 h 21"/>
              <a:gd name="T32" fmla="*/ 5 w 23"/>
              <a:gd name="T33" fmla="*/ 9 h 21"/>
              <a:gd name="T34" fmla="*/ 4 w 23"/>
              <a:gd name="T35" fmla="*/ 9 h 21"/>
              <a:gd name="T36" fmla="*/ 5 w 23"/>
              <a:gd name="T37" fmla="*/ 9 h 21"/>
              <a:gd name="T38" fmla="*/ 7 w 23"/>
              <a:gd name="T39" fmla="*/ 9 h 21"/>
              <a:gd name="T40" fmla="*/ 11 w 23"/>
              <a:gd name="T41" fmla="*/ 7 h 21"/>
              <a:gd name="T42" fmla="*/ 11 w 23"/>
              <a:gd name="T43" fmla="*/ 7 h 21"/>
              <a:gd name="T44" fmla="*/ 13 w 23"/>
              <a:gd name="T45" fmla="*/ 7 h 21"/>
              <a:gd name="T46" fmla="*/ 13 w 23"/>
              <a:gd name="T47" fmla="*/ 7 h 21"/>
              <a:gd name="T48" fmla="*/ 15 w 23"/>
              <a:gd name="T49" fmla="*/ 7 h 21"/>
              <a:gd name="T50" fmla="*/ 21 w 23"/>
              <a:gd name="T51" fmla="*/ 2 h 21"/>
              <a:gd name="T52" fmla="*/ 19 w 23"/>
              <a:gd name="T53" fmla="*/ 2 h 21"/>
              <a:gd name="T54" fmla="*/ 19 w 23"/>
              <a:gd name="T55" fmla="*/ 2 h 21"/>
              <a:gd name="T56" fmla="*/ 17 w 23"/>
              <a:gd name="T57" fmla="*/ 2 h 21"/>
              <a:gd name="T58" fmla="*/ 19 w 23"/>
              <a:gd name="T59" fmla="*/ 2 h 21"/>
              <a:gd name="T60" fmla="*/ 19 w 23"/>
              <a:gd name="T61" fmla="*/ 0 h 21"/>
              <a:gd name="T62" fmla="*/ 23 w 23"/>
              <a:gd name="T63" fmla="*/ 0 h 21"/>
              <a:gd name="T64" fmla="*/ 23 w 23"/>
              <a:gd name="T65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3" h="21">
                <a:moveTo>
                  <a:pt x="15" y="7"/>
                </a:moveTo>
                <a:lnTo>
                  <a:pt x="15" y="9"/>
                </a:lnTo>
                <a:lnTo>
                  <a:pt x="15" y="9"/>
                </a:lnTo>
                <a:lnTo>
                  <a:pt x="15" y="9"/>
                </a:lnTo>
                <a:lnTo>
                  <a:pt x="13" y="9"/>
                </a:lnTo>
                <a:lnTo>
                  <a:pt x="13" y="9"/>
                </a:lnTo>
                <a:lnTo>
                  <a:pt x="13" y="13"/>
                </a:lnTo>
                <a:lnTo>
                  <a:pt x="13" y="15"/>
                </a:lnTo>
                <a:lnTo>
                  <a:pt x="15" y="15"/>
                </a:lnTo>
                <a:lnTo>
                  <a:pt x="15" y="19"/>
                </a:lnTo>
                <a:lnTo>
                  <a:pt x="13" y="19"/>
                </a:lnTo>
                <a:lnTo>
                  <a:pt x="13" y="19"/>
                </a:lnTo>
                <a:lnTo>
                  <a:pt x="11" y="19"/>
                </a:lnTo>
                <a:lnTo>
                  <a:pt x="11" y="19"/>
                </a:lnTo>
                <a:lnTo>
                  <a:pt x="7" y="19"/>
                </a:lnTo>
                <a:lnTo>
                  <a:pt x="5" y="19"/>
                </a:lnTo>
                <a:lnTo>
                  <a:pt x="4" y="19"/>
                </a:lnTo>
                <a:lnTo>
                  <a:pt x="4" y="19"/>
                </a:lnTo>
                <a:lnTo>
                  <a:pt x="2" y="19"/>
                </a:lnTo>
                <a:lnTo>
                  <a:pt x="2" y="19"/>
                </a:lnTo>
                <a:lnTo>
                  <a:pt x="2" y="19"/>
                </a:lnTo>
                <a:lnTo>
                  <a:pt x="0" y="21"/>
                </a:lnTo>
                <a:lnTo>
                  <a:pt x="0" y="21"/>
                </a:lnTo>
                <a:lnTo>
                  <a:pt x="0" y="19"/>
                </a:lnTo>
                <a:lnTo>
                  <a:pt x="2" y="19"/>
                </a:lnTo>
                <a:lnTo>
                  <a:pt x="4" y="17"/>
                </a:lnTo>
                <a:lnTo>
                  <a:pt x="5" y="17"/>
                </a:lnTo>
                <a:lnTo>
                  <a:pt x="7" y="17"/>
                </a:lnTo>
                <a:lnTo>
                  <a:pt x="7" y="17"/>
                </a:lnTo>
                <a:lnTo>
                  <a:pt x="7" y="11"/>
                </a:lnTo>
                <a:lnTo>
                  <a:pt x="7" y="11"/>
                </a:lnTo>
                <a:lnTo>
                  <a:pt x="7" y="11"/>
                </a:lnTo>
                <a:lnTo>
                  <a:pt x="5" y="9"/>
                </a:lnTo>
                <a:lnTo>
                  <a:pt x="5" y="9"/>
                </a:lnTo>
                <a:lnTo>
                  <a:pt x="4" y="9"/>
                </a:lnTo>
                <a:lnTo>
                  <a:pt x="4" y="9"/>
                </a:lnTo>
                <a:lnTo>
                  <a:pt x="4" y="9"/>
                </a:lnTo>
                <a:lnTo>
                  <a:pt x="5" y="9"/>
                </a:lnTo>
                <a:lnTo>
                  <a:pt x="7" y="9"/>
                </a:lnTo>
                <a:lnTo>
                  <a:pt x="7" y="9"/>
                </a:lnTo>
                <a:lnTo>
                  <a:pt x="7" y="7"/>
                </a:lnTo>
                <a:lnTo>
                  <a:pt x="11" y="7"/>
                </a:lnTo>
                <a:lnTo>
                  <a:pt x="11" y="7"/>
                </a:lnTo>
                <a:lnTo>
                  <a:pt x="11" y="7"/>
                </a:lnTo>
                <a:lnTo>
                  <a:pt x="11" y="7"/>
                </a:lnTo>
                <a:lnTo>
                  <a:pt x="13" y="7"/>
                </a:lnTo>
                <a:lnTo>
                  <a:pt x="13" y="7"/>
                </a:lnTo>
                <a:lnTo>
                  <a:pt x="13" y="7"/>
                </a:lnTo>
                <a:lnTo>
                  <a:pt x="15" y="7"/>
                </a:lnTo>
                <a:lnTo>
                  <a:pt x="15" y="7"/>
                </a:lnTo>
                <a:lnTo>
                  <a:pt x="15" y="7"/>
                </a:lnTo>
                <a:close/>
                <a:moveTo>
                  <a:pt x="21" y="2"/>
                </a:moveTo>
                <a:lnTo>
                  <a:pt x="19" y="2"/>
                </a:lnTo>
                <a:lnTo>
                  <a:pt x="19" y="2"/>
                </a:lnTo>
                <a:lnTo>
                  <a:pt x="19" y="2"/>
                </a:lnTo>
                <a:lnTo>
                  <a:pt x="19" y="2"/>
                </a:lnTo>
                <a:lnTo>
                  <a:pt x="17" y="2"/>
                </a:lnTo>
                <a:lnTo>
                  <a:pt x="17" y="2"/>
                </a:lnTo>
                <a:lnTo>
                  <a:pt x="17" y="2"/>
                </a:lnTo>
                <a:lnTo>
                  <a:pt x="19" y="2"/>
                </a:lnTo>
                <a:lnTo>
                  <a:pt x="19" y="0"/>
                </a:lnTo>
                <a:lnTo>
                  <a:pt x="19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1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1" name="Tonga"/>
          <p:cNvSpPr>
            <a:spLocks noEditPoints="1"/>
          </p:cNvSpPr>
          <p:nvPr/>
        </p:nvSpPr>
        <p:spPr bwMode="auto">
          <a:xfrm>
            <a:off x="9648854" y="5006991"/>
            <a:ext cx="36513" cy="74613"/>
          </a:xfrm>
          <a:custGeom>
            <a:avLst/>
            <a:gdLst>
              <a:gd name="T0" fmla="*/ 2 w 23"/>
              <a:gd name="T1" fmla="*/ 43 h 47"/>
              <a:gd name="T2" fmla="*/ 4 w 23"/>
              <a:gd name="T3" fmla="*/ 45 h 47"/>
              <a:gd name="T4" fmla="*/ 4 w 23"/>
              <a:gd name="T5" fmla="*/ 45 h 47"/>
              <a:gd name="T6" fmla="*/ 4 w 23"/>
              <a:gd name="T7" fmla="*/ 45 h 47"/>
              <a:gd name="T8" fmla="*/ 4 w 23"/>
              <a:gd name="T9" fmla="*/ 45 h 47"/>
              <a:gd name="T10" fmla="*/ 4 w 23"/>
              <a:gd name="T11" fmla="*/ 43 h 47"/>
              <a:gd name="T12" fmla="*/ 4 w 23"/>
              <a:gd name="T13" fmla="*/ 43 h 47"/>
              <a:gd name="T14" fmla="*/ 6 w 23"/>
              <a:gd name="T15" fmla="*/ 43 h 47"/>
              <a:gd name="T16" fmla="*/ 6 w 23"/>
              <a:gd name="T17" fmla="*/ 43 h 47"/>
              <a:gd name="T18" fmla="*/ 6 w 23"/>
              <a:gd name="T19" fmla="*/ 45 h 47"/>
              <a:gd name="T20" fmla="*/ 6 w 23"/>
              <a:gd name="T21" fmla="*/ 45 h 47"/>
              <a:gd name="T22" fmla="*/ 6 w 23"/>
              <a:gd name="T23" fmla="*/ 45 h 47"/>
              <a:gd name="T24" fmla="*/ 4 w 23"/>
              <a:gd name="T25" fmla="*/ 47 h 47"/>
              <a:gd name="T26" fmla="*/ 4 w 23"/>
              <a:gd name="T27" fmla="*/ 47 h 47"/>
              <a:gd name="T28" fmla="*/ 4 w 23"/>
              <a:gd name="T29" fmla="*/ 47 h 47"/>
              <a:gd name="T30" fmla="*/ 4 w 23"/>
              <a:gd name="T31" fmla="*/ 47 h 47"/>
              <a:gd name="T32" fmla="*/ 2 w 23"/>
              <a:gd name="T33" fmla="*/ 45 h 47"/>
              <a:gd name="T34" fmla="*/ 2 w 23"/>
              <a:gd name="T35" fmla="*/ 45 h 47"/>
              <a:gd name="T36" fmla="*/ 2 w 23"/>
              <a:gd name="T37" fmla="*/ 45 h 47"/>
              <a:gd name="T38" fmla="*/ 0 w 23"/>
              <a:gd name="T39" fmla="*/ 45 h 47"/>
              <a:gd name="T40" fmla="*/ 0 w 23"/>
              <a:gd name="T41" fmla="*/ 43 h 47"/>
              <a:gd name="T42" fmla="*/ 0 w 23"/>
              <a:gd name="T43" fmla="*/ 43 h 47"/>
              <a:gd name="T44" fmla="*/ 0 w 23"/>
              <a:gd name="T45" fmla="*/ 43 h 47"/>
              <a:gd name="T46" fmla="*/ 2 w 23"/>
              <a:gd name="T47" fmla="*/ 43 h 47"/>
              <a:gd name="T48" fmla="*/ 2 w 23"/>
              <a:gd name="T49" fmla="*/ 43 h 47"/>
              <a:gd name="T50" fmla="*/ 2 w 23"/>
              <a:gd name="T51" fmla="*/ 43 h 47"/>
              <a:gd name="T52" fmla="*/ 2 w 23"/>
              <a:gd name="T53" fmla="*/ 43 h 47"/>
              <a:gd name="T54" fmla="*/ 2 w 23"/>
              <a:gd name="T55" fmla="*/ 43 h 47"/>
              <a:gd name="T56" fmla="*/ 23 w 23"/>
              <a:gd name="T57" fmla="*/ 2 h 47"/>
              <a:gd name="T58" fmla="*/ 23 w 23"/>
              <a:gd name="T59" fmla="*/ 2 h 47"/>
              <a:gd name="T60" fmla="*/ 21 w 23"/>
              <a:gd name="T61" fmla="*/ 2 h 47"/>
              <a:gd name="T62" fmla="*/ 21 w 23"/>
              <a:gd name="T63" fmla="*/ 2 h 47"/>
              <a:gd name="T64" fmla="*/ 21 w 23"/>
              <a:gd name="T65" fmla="*/ 2 h 47"/>
              <a:gd name="T66" fmla="*/ 21 w 23"/>
              <a:gd name="T67" fmla="*/ 2 h 47"/>
              <a:gd name="T68" fmla="*/ 21 w 23"/>
              <a:gd name="T69" fmla="*/ 2 h 47"/>
              <a:gd name="T70" fmla="*/ 21 w 23"/>
              <a:gd name="T71" fmla="*/ 2 h 47"/>
              <a:gd name="T72" fmla="*/ 21 w 23"/>
              <a:gd name="T73" fmla="*/ 2 h 47"/>
              <a:gd name="T74" fmla="*/ 21 w 23"/>
              <a:gd name="T75" fmla="*/ 2 h 47"/>
              <a:gd name="T76" fmla="*/ 23 w 23"/>
              <a:gd name="T77" fmla="*/ 2 h 47"/>
              <a:gd name="T78" fmla="*/ 23 w 23"/>
              <a:gd name="T79" fmla="*/ 0 h 47"/>
              <a:gd name="T80" fmla="*/ 23 w 23"/>
              <a:gd name="T81" fmla="*/ 0 h 47"/>
              <a:gd name="T82" fmla="*/ 23 w 23"/>
              <a:gd name="T83" fmla="*/ 0 h 47"/>
              <a:gd name="T84" fmla="*/ 23 w 23"/>
              <a:gd name="T85" fmla="*/ 0 h 47"/>
              <a:gd name="T86" fmla="*/ 23 w 23"/>
              <a:gd name="T87" fmla="*/ 0 h 47"/>
              <a:gd name="T88" fmla="*/ 23 w 23"/>
              <a:gd name="T89" fmla="*/ 2 h 47"/>
              <a:gd name="T90" fmla="*/ 23 w 23"/>
              <a:gd name="T91" fmla="*/ 2 h 47"/>
              <a:gd name="T92" fmla="*/ 23 w 23"/>
              <a:gd name="T93" fmla="*/ 2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3" h="47">
                <a:moveTo>
                  <a:pt x="2" y="43"/>
                </a:moveTo>
                <a:lnTo>
                  <a:pt x="4" y="45"/>
                </a:lnTo>
                <a:lnTo>
                  <a:pt x="4" y="45"/>
                </a:lnTo>
                <a:lnTo>
                  <a:pt x="4" y="45"/>
                </a:lnTo>
                <a:lnTo>
                  <a:pt x="4" y="45"/>
                </a:lnTo>
                <a:lnTo>
                  <a:pt x="4" y="43"/>
                </a:lnTo>
                <a:lnTo>
                  <a:pt x="4" y="43"/>
                </a:lnTo>
                <a:lnTo>
                  <a:pt x="6" y="43"/>
                </a:lnTo>
                <a:lnTo>
                  <a:pt x="6" y="43"/>
                </a:lnTo>
                <a:lnTo>
                  <a:pt x="6" y="45"/>
                </a:lnTo>
                <a:lnTo>
                  <a:pt x="6" y="45"/>
                </a:lnTo>
                <a:lnTo>
                  <a:pt x="6" y="45"/>
                </a:lnTo>
                <a:lnTo>
                  <a:pt x="4" y="47"/>
                </a:lnTo>
                <a:lnTo>
                  <a:pt x="4" y="47"/>
                </a:lnTo>
                <a:lnTo>
                  <a:pt x="4" y="47"/>
                </a:lnTo>
                <a:lnTo>
                  <a:pt x="4" y="47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0" y="45"/>
                </a:lnTo>
                <a:lnTo>
                  <a:pt x="0" y="43"/>
                </a:lnTo>
                <a:lnTo>
                  <a:pt x="0" y="43"/>
                </a:lnTo>
                <a:lnTo>
                  <a:pt x="0" y="43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close/>
                <a:moveTo>
                  <a:pt x="23" y="2"/>
                </a:moveTo>
                <a:lnTo>
                  <a:pt x="23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3" y="2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5" name="Togo"/>
          <p:cNvSpPr>
            <a:spLocks/>
          </p:cNvSpPr>
          <p:nvPr/>
        </p:nvSpPr>
        <p:spPr bwMode="auto">
          <a:xfrm>
            <a:off x="4933966" y="4243401"/>
            <a:ext cx="49213" cy="128588"/>
          </a:xfrm>
          <a:custGeom>
            <a:avLst/>
            <a:gdLst>
              <a:gd name="T0" fmla="*/ 6 w 31"/>
              <a:gd name="T1" fmla="*/ 2 h 81"/>
              <a:gd name="T2" fmla="*/ 12 w 31"/>
              <a:gd name="T3" fmla="*/ 4 h 81"/>
              <a:gd name="T4" fmla="*/ 16 w 31"/>
              <a:gd name="T5" fmla="*/ 4 h 81"/>
              <a:gd name="T6" fmla="*/ 18 w 31"/>
              <a:gd name="T7" fmla="*/ 5 h 81"/>
              <a:gd name="T8" fmla="*/ 16 w 31"/>
              <a:gd name="T9" fmla="*/ 7 h 81"/>
              <a:gd name="T10" fmla="*/ 16 w 31"/>
              <a:gd name="T11" fmla="*/ 9 h 81"/>
              <a:gd name="T12" fmla="*/ 20 w 31"/>
              <a:gd name="T13" fmla="*/ 17 h 81"/>
              <a:gd name="T14" fmla="*/ 25 w 31"/>
              <a:gd name="T15" fmla="*/ 19 h 81"/>
              <a:gd name="T16" fmla="*/ 24 w 31"/>
              <a:gd name="T17" fmla="*/ 27 h 81"/>
              <a:gd name="T18" fmla="*/ 25 w 31"/>
              <a:gd name="T19" fmla="*/ 29 h 81"/>
              <a:gd name="T20" fmla="*/ 25 w 31"/>
              <a:gd name="T21" fmla="*/ 31 h 81"/>
              <a:gd name="T22" fmla="*/ 27 w 31"/>
              <a:gd name="T23" fmla="*/ 33 h 81"/>
              <a:gd name="T24" fmla="*/ 29 w 31"/>
              <a:gd name="T25" fmla="*/ 39 h 81"/>
              <a:gd name="T26" fmla="*/ 29 w 31"/>
              <a:gd name="T27" fmla="*/ 46 h 81"/>
              <a:gd name="T28" fmla="*/ 29 w 31"/>
              <a:gd name="T29" fmla="*/ 58 h 81"/>
              <a:gd name="T30" fmla="*/ 29 w 31"/>
              <a:gd name="T31" fmla="*/ 60 h 81"/>
              <a:gd name="T32" fmla="*/ 27 w 31"/>
              <a:gd name="T33" fmla="*/ 68 h 81"/>
              <a:gd name="T34" fmla="*/ 29 w 31"/>
              <a:gd name="T35" fmla="*/ 72 h 81"/>
              <a:gd name="T36" fmla="*/ 29 w 31"/>
              <a:gd name="T37" fmla="*/ 75 h 81"/>
              <a:gd name="T38" fmla="*/ 31 w 31"/>
              <a:gd name="T39" fmla="*/ 75 h 81"/>
              <a:gd name="T40" fmla="*/ 31 w 31"/>
              <a:gd name="T41" fmla="*/ 79 h 81"/>
              <a:gd name="T42" fmla="*/ 29 w 31"/>
              <a:gd name="T43" fmla="*/ 79 h 81"/>
              <a:gd name="T44" fmla="*/ 25 w 31"/>
              <a:gd name="T45" fmla="*/ 81 h 81"/>
              <a:gd name="T46" fmla="*/ 22 w 31"/>
              <a:gd name="T47" fmla="*/ 81 h 81"/>
              <a:gd name="T48" fmla="*/ 20 w 31"/>
              <a:gd name="T49" fmla="*/ 79 h 81"/>
              <a:gd name="T50" fmla="*/ 14 w 31"/>
              <a:gd name="T51" fmla="*/ 75 h 81"/>
              <a:gd name="T52" fmla="*/ 14 w 31"/>
              <a:gd name="T53" fmla="*/ 73 h 81"/>
              <a:gd name="T54" fmla="*/ 14 w 31"/>
              <a:gd name="T55" fmla="*/ 73 h 81"/>
              <a:gd name="T56" fmla="*/ 12 w 31"/>
              <a:gd name="T57" fmla="*/ 68 h 81"/>
              <a:gd name="T58" fmla="*/ 14 w 31"/>
              <a:gd name="T59" fmla="*/ 64 h 81"/>
              <a:gd name="T60" fmla="*/ 12 w 31"/>
              <a:gd name="T61" fmla="*/ 62 h 81"/>
              <a:gd name="T62" fmla="*/ 12 w 31"/>
              <a:gd name="T63" fmla="*/ 58 h 81"/>
              <a:gd name="T64" fmla="*/ 12 w 31"/>
              <a:gd name="T65" fmla="*/ 50 h 81"/>
              <a:gd name="T66" fmla="*/ 14 w 31"/>
              <a:gd name="T67" fmla="*/ 46 h 81"/>
              <a:gd name="T68" fmla="*/ 14 w 31"/>
              <a:gd name="T69" fmla="*/ 44 h 81"/>
              <a:gd name="T70" fmla="*/ 10 w 31"/>
              <a:gd name="T71" fmla="*/ 40 h 81"/>
              <a:gd name="T72" fmla="*/ 12 w 31"/>
              <a:gd name="T73" fmla="*/ 39 h 81"/>
              <a:gd name="T74" fmla="*/ 10 w 31"/>
              <a:gd name="T75" fmla="*/ 35 h 81"/>
              <a:gd name="T76" fmla="*/ 12 w 31"/>
              <a:gd name="T77" fmla="*/ 33 h 81"/>
              <a:gd name="T78" fmla="*/ 10 w 31"/>
              <a:gd name="T79" fmla="*/ 27 h 81"/>
              <a:gd name="T80" fmla="*/ 8 w 31"/>
              <a:gd name="T81" fmla="*/ 29 h 81"/>
              <a:gd name="T82" fmla="*/ 6 w 31"/>
              <a:gd name="T83" fmla="*/ 27 h 81"/>
              <a:gd name="T84" fmla="*/ 10 w 31"/>
              <a:gd name="T85" fmla="*/ 19 h 81"/>
              <a:gd name="T86" fmla="*/ 8 w 31"/>
              <a:gd name="T87" fmla="*/ 17 h 81"/>
              <a:gd name="T88" fmla="*/ 8 w 31"/>
              <a:gd name="T89" fmla="*/ 13 h 81"/>
              <a:gd name="T90" fmla="*/ 2 w 31"/>
              <a:gd name="T91" fmla="*/ 9 h 81"/>
              <a:gd name="T92" fmla="*/ 2 w 31"/>
              <a:gd name="T93" fmla="*/ 7 h 81"/>
              <a:gd name="T94" fmla="*/ 4 w 31"/>
              <a:gd name="T95" fmla="*/ 2 h 81"/>
              <a:gd name="T96" fmla="*/ 2 w 31"/>
              <a:gd name="T97" fmla="*/ 2 h 81"/>
              <a:gd name="T98" fmla="*/ 0 w 31"/>
              <a:gd name="T99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1" h="81">
                <a:moveTo>
                  <a:pt x="2" y="2"/>
                </a:moveTo>
                <a:lnTo>
                  <a:pt x="4" y="2"/>
                </a:lnTo>
                <a:lnTo>
                  <a:pt x="6" y="2"/>
                </a:lnTo>
                <a:lnTo>
                  <a:pt x="6" y="2"/>
                </a:lnTo>
                <a:lnTo>
                  <a:pt x="10" y="2"/>
                </a:lnTo>
                <a:lnTo>
                  <a:pt x="12" y="4"/>
                </a:lnTo>
                <a:lnTo>
                  <a:pt x="12" y="4"/>
                </a:lnTo>
                <a:lnTo>
                  <a:pt x="12" y="4"/>
                </a:lnTo>
                <a:lnTo>
                  <a:pt x="14" y="4"/>
                </a:lnTo>
                <a:lnTo>
                  <a:pt x="14" y="4"/>
                </a:lnTo>
                <a:lnTo>
                  <a:pt x="14" y="4"/>
                </a:lnTo>
                <a:lnTo>
                  <a:pt x="16" y="4"/>
                </a:lnTo>
                <a:lnTo>
                  <a:pt x="18" y="4"/>
                </a:lnTo>
                <a:lnTo>
                  <a:pt x="18" y="4"/>
                </a:lnTo>
                <a:lnTo>
                  <a:pt x="18" y="5"/>
                </a:lnTo>
                <a:lnTo>
                  <a:pt x="18" y="5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9"/>
                </a:lnTo>
                <a:lnTo>
                  <a:pt x="16" y="9"/>
                </a:lnTo>
                <a:lnTo>
                  <a:pt x="16" y="9"/>
                </a:lnTo>
                <a:lnTo>
                  <a:pt x="16" y="9"/>
                </a:lnTo>
                <a:lnTo>
                  <a:pt x="16" y="11"/>
                </a:lnTo>
                <a:lnTo>
                  <a:pt x="16" y="13"/>
                </a:lnTo>
                <a:lnTo>
                  <a:pt x="20" y="15"/>
                </a:lnTo>
                <a:lnTo>
                  <a:pt x="20" y="17"/>
                </a:lnTo>
                <a:lnTo>
                  <a:pt x="22" y="17"/>
                </a:lnTo>
                <a:lnTo>
                  <a:pt x="22" y="17"/>
                </a:lnTo>
                <a:lnTo>
                  <a:pt x="24" y="19"/>
                </a:lnTo>
                <a:lnTo>
                  <a:pt x="25" y="19"/>
                </a:lnTo>
                <a:lnTo>
                  <a:pt x="25" y="21"/>
                </a:lnTo>
                <a:lnTo>
                  <a:pt x="25" y="25"/>
                </a:lnTo>
                <a:lnTo>
                  <a:pt x="25" y="25"/>
                </a:lnTo>
                <a:lnTo>
                  <a:pt x="24" y="27"/>
                </a:lnTo>
                <a:lnTo>
                  <a:pt x="25" y="27"/>
                </a:lnTo>
                <a:lnTo>
                  <a:pt x="25" y="27"/>
                </a:lnTo>
                <a:lnTo>
                  <a:pt x="25" y="27"/>
                </a:lnTo>
                <a:lnTo>
                  <a:pt x="25" y="29"/>
                </a:lnTo>
                <a:lnTo>
                  <a:pt x="25" y="29"/>
                </a:lnTo>
                <a:lnTo>
                  <a:pt x="25" y="29"/>
                </a:lnTo>
                <a:lnTo>
                  <a:pt x="25" y="31"/>
                </a:lnTo>
                <a:lnTo>
                  <a:pt x="25" y="31"/>
                </a:lnTo>
                <a:lnTo>
                  <a:pt x="25" y="31"/>
                </a:lnTo>
                <a:lnTo>
                  <a:pt x="27" y="31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9" y="33"/>
                </a:lnTo>
                <a:lnTo>
                  <a:pt x="29" y="35"/>
                </a:lnTo>
                <a:lnTo>
                  <a:pt x="29" y="39"/>
                </a:lnTo>
                <a:lnTo>
                  <a:pt x="29" y="40"/>
                </a:lnTo>
                <a:lnTo>
                  <a:pt x="29" y="42"/>
                </a:lnTo>
                <a:lnTo>
                  <a:pt x="29" y="44"/>
                </a:lnTo>
                <a:lnTo>
                  <a:pt x="29" y="46"/>
                </a:lnTo>
                <a:lnTo>
                  <a:pt x="29" y="46"/>
                </a:lnTo>
                <a:lnTo>
                  <a:pt x="29" y="52"/>
                </a:lnTo>
                <a:lnTo>
                  <a:pt x="29" y="56"/>
                </a:lnTo>
                <a:lnTo>
                  <a:pt x="29" y="58"/>
                </a:lnTo>
                <a:lnTo>
                  <a:pt x="29" y="58"/>
                </a:lnTo>
                <a:lnTo>
                  <a:pt x="29" y="60"/>
                </a:lnTo>
                <a:lnTo>
                  <a:pt x="29" y="60"/>
                </a:lnTo>
                <a:lnTo>
                  <a:pt x="29" y="60"/>
                </a:lnTo>
                <a:lnTo>
                  <a:pt x="29" y="62"/>
                </a:lnTo>
                <a:lnTo>
                  <a:pt x="29" y="62"/>
                </a:lnTo>
                <a:lnTo>
                  <a:pt x="29" y="68"/>
                </a:lnTo>
                <a:lnTo>
                  <a:pt x="27" y="68"/>
                </a:lnTo>
                <a:lnTo>
                  <a:pt x="27" y="68"/>
                </a:lnTo>
                <a:lnTo>
                  <a:pt x="27" y="70"/>
                </a:lnTo>
                <a:lnTo>
                  <a:pt x="29" y="70"/>
                </a:lnTo>
                <a:lnTo>
                  <a:pt x="29" y="72"/>
                </a:lnTo>
                <a:lnTo>
                  <a:pt x="29" y="72"/>
                </a:lnTo>
                <a:lnTo>
                  <a:pt x="27" y="73"/>
                </a:lnTo>
                <a:lnTo>
                  <a:pt x="29" y="73"/>
                </a:lnTo>
                <a:lnTo>
                  <a:pt x="29" y="75"/>
                </a:lnTo>
                <a:lnTo>
                  <a:pt x="29" y="75"/>
                </a:lnTo>
                <a:lnTo>
                  <a:pt x="29" y="73"/>
                </a:lnTo>
                <a:lnTo>
                  <a:pt x="29" y="75"/>
                </a:lnTo>
                <a:lnTo>
                  <a:pt x="31" y="75"/>
                </a:lnTo>
                <a:lnTo>
                  <a:pt x="31" y="77"/>
                </a:lnTo>
                <a:lnTo>
                  <a:pt x="31" y="79"/>
                </a:lnTo>
                <a:lnTo>
                  <a:pt x="31" y="79"/>
                </a:lnTo>
                <a:lnTo>
                  <a:pt x="31" y="79"/>
                </a:lnTo>
                <a:lnTo>
                  <a:pt x="29" y="79"/>
                </a:lnTo>
                <a:lnTo>
                  <a:pt x="29" y="79"/>
                </a:lnTo>
                <a:lnTo>
                  <a:pt x="29" y="79"/>
                </a:lnTo>
                <a:lnTo>
                  <a:pt x="29" y="79"/>
                </a:lnTo>
                <a:lnTo>
                  <a:pt x="27" y="81"/>
                </a:lnTo>
                <a:lnTo>
                  <a:pt x="27" y="81"/>
                </a:lnTo>
                <a:lnTo>
                  <a:pt x="25" y="81"/>
                </a:lnTo>
                <a:lnTo>
                  <a:pt x="25" y="81"/>
                </a:lnTo>
                <a:lnTo>
                  <a:pt x="24" y="81"/>
                </a:lnTo>
                <a:lnTo>
                  <a:pt x="22" y="81"/>
                </a:lnTo>
                <a:lnTo>
                  <a:pt x="22" y="81"/>
                </a:lnTo>
                <a:lnTo>
                  <a:pt x="22" y="81"/>
                </a:lnTo>
                <a:lnTo>
                  <a:pt x="22" y="81"/>
                </a:lnTo>
                <a:lnTo>
                  <a:pt x="22" y="81"/>
                </a:lnTo>
                <a:lnTo>
                  <a:pt x="20" y="79"/>
                </a:lnTo>
                <a:lnTo>
                  <a:pt x="20" y="79"/>
                </a:lnTo>
                <a:lnTo>
                  <a:pt x="18" y="79"/>
                </a:lnTo>
                <a:lnTo>
                  <a:pt x="16" y="77"/>
                </a:lnTo>
                <a:lnTo>
                  <a:pt x="16" y="77"/>
                </a:lnTo>
                <a:lnTo>
                  <a:pt x="14" y="75"/>
                </a:lnTo>
                <a:lnTo>
                  <a:pt x="14" y="75"/>
                </a:lnTo>
                <a:lnTo>
                  <a:pt x="14" y="75"/>
                </a:lnTo>
                <a:lnTo>
                  <a:pt x="16" y="75"/>
                </a:lnTo>
                <a:lnTo>
                  <a:pt x="14" y="73"/>
                </a:lnTo>
                <a:lnTo>
                  <a:pt x="14" y="73"/>
                </a:lnTo>
                <a:lnTo>
                  <a:pt x="14" y="73"/>
                </a:lnTo>
                <a:lnTo>
                  <a:pt x="14" y="73"/>
                </a:lnTo>
                <a:lnTo>
                  <a:pt x="14" y="73"/>
                </a:lnTo>
                <a:lnTo>
                  <a:pt x="14" y="72"/>
                </a:lnTo>
                <a:lnTo>
                  <a:pt x="14" y="72"/>
                </a:lnTo>
                <a:lnTo>
                  <a:pt x="12" y="72"/>
                </a:lnTo>
                <a:lnTo>
                  <a:pt x="12" y="68"/>
                </a:lnTo>
                <a:lnTo>
                  <a:pt x="12" y="68"/>
                </a:lnTo>
                <a:lnTo>
                  <a:pt x="12" y="68"/>
                </a:lnTo>
                <a:lnTo>
                  <a:pt x="14" y="64"/>
                </a:lnTo>
                <a:lnTo>
                  <a:pt x="14" y="64"/>
                </a:lnTo>
                <a:lnTo>
                  <a:pt x="14" y="62"/>
                </a:lnTo>
                <a:lnTo>
                  <a:pt x="14" y="62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2" y="60"/>
                </a:lnTo>
                <a:lnTo>
                  <a:pt x="12" y="60"/>
                </a:lnTo>
                <a:lnTo>
                  <a:pt x="12" y="58"/>
                </a:lnTo>
                <a:lnTo>
                  <a:pt x="12" y="58"/>
                </a:lnTo>
                <a:lnTo>
                  <a:pt x="12" y="56"/>
                </a:lnTo>
                <a:lnTo>
                  <a:pt x="14" y="54"/>
                </a:lnTo>
                <a:lnTo>
                  <a:pt x="12" y="50"/>
                </a:lnTo>
                <a:lnTo>
                  <a:pt x="12" y="48"/>
                </a:lnTo>
                <a:lnTo>
                  <a:pt x="14" y="48"/>
                </a:lnTo>
                <a:lnTo>
                  <a:pt x="14" y="48"/>
                </a:lnTo>
                <a:lnTo>
                  <a:pt x="14" y="46"/>
                </a:lnTo>
                <a:lnTo>
                  <a:pt x="14" y="46"/>
                </a:lnTo>
                <a:lnTo>
                  <a:pt x="14" y="46"/>
                </a:lnTo>
                <a:lnTo>
                  <a:pt x="14" y="44"/>
                </a:lnTo>
                <a:lnTo>
                  <a:pt x="14" y="44"/>
                </a:lnTo>
                <a:lnTo>
                  <a:pt x="14" y="44"/>
                </a:lnTo>
                <a:lnTo>
                  <a:pt x="12" y="42"/>
                </a:lnTo>
                <a:lnTo>
                  <a:pt x="10" y="42"/>
                </a:lnTo>
                <a:lnTo>
                  <a:pt x="10" y="40"/>
                </a:lnTo>
                <a:lnTo>
                  <a:pt x="10" y="40"/>
                </a:lnTo>
                <a:lnTo>
                  <a:pt x="10" y="39"/>
                </a:lnTo>
                <a:lnTo>
                  <a:pt x="10" y="39"/>
                </a:lnTo>
                <a:lnTo>
                  <a:pt x="12" y="39"/>
                </a:lnTo>
                <a:lnTo>
                  <a:pt x="12" y="39"/>
                </a:lnTo>
                <a:lnTo>
                  <a:pt x="12" y="37"/>
                </a:lnTo>
                <a:lnTo>
                  <a:pt x="12" y="37"/>
                </a:lnTo>
                <a:lnTo>
                  <a:pt x="10" y="35"/>
                </a:lnTo>
                <a:lnTo>
                  <a:pt x="10" y="35"/>
                </a:lnTo>
                <a:lnTo>
                  <a:pt x="12" y="33"/>
                </a:lnTo>
                <a:lnTo>
                  <a:pt x="12" y="33"/>
                </a:lnTo>
                <a:lnTo>
                  <a:pt x="12" y="33"/>
                </a:lnTo>
                <a:lnTo>
                  <a:pt x="12" y="29"/>
                </a:lnTo>
                <a:lnTo>
                  <a:pt x="12" y="29"/>
                </a:lnTo>
                <a:lnTo>
                  <a:pt x="12" y="27"/>
                </a:lnTo>
                <a:lnTo>
                  <a:pt x="10" y="27"/>
                </a:lnTo>
                <a:lnTo>
                  <a:pt x="10" y="27"/>
                </a:lnTo>
                <a:lnTo>
                  <a:pt x="8" y="27"/>
                </a:lnTo>
                <a:lnTo>
                  <a:pt x="8" y="29"/>
                </a:lnTo>
                <a:lnTo>
                  <a:pt x="8" y="29"/>
                </a:lnTo>
                <a:lnTo>
                  <a:pt x="6" y="29"/>
                </a:lnTo>
                <a:lnTo>
                  <a:pt x="6" y="29"/>
                </a:lnTo>
                <a:lnTo>
                  <a:pt x="6" y="27"/>
                </a:lnTo>
                <a:lnTo>
                  <a:pt x="6" y="27"/>
                </a:lnTo>
                <a:lnTo>
                  <a:pt x="8" y="25"/>
                </a:lnTo>
                <a:lnTo>
                  <a:pt x="8" y="23"/>
                </a:lnTo>
                <a:lnTo>
                  <a:pt x="8" y="19"/>
                </a:lnTo>
                <a:lnTo>
                  <a:pt x="10" y="19"/>
                </a:lnTo>
                <a:lnTo>
                  <a:pt x="10" y="17"/>
                </a:lnTo>
                <a:lnTo>
                  <a:pt x="10" y="17"/>
                </a:lnTo>
                <a:lnTo>
                  <a:pt x="8" y="17"/>
                </a:lnTo>
                <a:lnTo>
                  <a:pt x="8" y="17"/>
                </a:lnTo>
                <a:lnTo>
                  <a:pt x="8" y="15"/>
                </a:lnTo>
                <a:lnTo>
                  <a:pt x="8" y="15"/>
                </a:lnTo>
                <a:lnTo>
                  <a:pt x="8" y="13"/>
                </a:lnTo>
                <a:lnTo>
                  <a:pt x="8" y="13"/>
                </a:lnTo>
                <a:lnTo>
                  <a:pt x="6" y="13"/>
                </a:lnTo>
                <a:lnTo>
                  <a:pt x="4" y="11"/>
                </a:lnTo>
                <a:lnTo>
                  <a:pt x="4" y="9"/>
                </a:lnTo>
                <a:lnTo>
                  <a:pt x="2" y="9"/>
                </a:lnTo>
                <a:lnTo>
                  <a:pt x="2" y="9"/>
                </a:lnTo>
                <a:lnTo>
                  <a:pt x="2" y="9"/>
                </a:lnTo>
                <a:lnTo>
                  <a:pt x="2" y="7"/>
                </a:lnTo>
                <a:lnTo>
                  <a:pt x="2" y="7"/>
                </a:lnTo>
                <a:lnTo>
                  <a:pt x="2" y="5"/>
                </a:lnTo>
                <a:lnTo>
                  <a:pt x="2" y="5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2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0" name="Timor-Leste"/>
          <p:cNvSpPr>
            <a:spLocks noEditPoints="1"/>
          </p:cNvSpPr>
          <p:nvPr/>
        </p:nvSpPr>
        <p:spPr bwMode="auto">
          <a:xfrm>
            <a:off x="8104212" y="4738703"/>
            <a:ext cx="82550" cy="34925"/>
          </a:xfrm>
          <a:custGeom>
            <a:avLst/>
            <a:gdLst>
              <a:gd name="T0" fmla="*/ 49 w 52"/>
              <a:gd name="T1" fmla="*/ 6 h 22"/>
              <a:gd name="T2" fmla="*/ 49 w 52"/>
              <a:gd name="T3" fmla="*/ 8 h 22"/>
              <a:gd name="T4" fmla="*/ 45 w 52"/>
              <a:gd name="T5" fmla="*/ 10 h 22"/>
              <a:gd name="T6" fmla="*/ 43 w 52"/>
              <a:gd name="T7" fmla="*/ 10 h 22"/>
              <a:gd name="T8" fmla="*/ 41 w 52"/>
              <a:gd name="T9" fmla="*/ 12 h 22"/>
              <a:gd name="T10" fmla="*/ 39 w 52"/>
              <a:gd name="T11" fmla="*/ 12 h 22"/>
              <a:gd name="T12" fmla="*/ 37 w 52"/>
              <a:gd name="T13" fmla="*/ 12 h 22"/>
              <a:gd name="T14" fmla="*/ 35 w 52"/>
              <a:gd name="T15" fmla="*/ 14 h 22"/>
              <a:gd name="T16" fmla="*/ 33 w 52"/>
              <a:gd name="T17" fmla="*/ 14 h 22"/>
              <a:gd name="T18" fmla="*/ 33 w 52"/>
              <a:gd name="T19" fmla="*/ 14 h 22"/>
              <a:gd name="T20" fmla="*/ 29 w 52"/>
              <a:gd name="T21" fmla="*/ 16 h 22"/>
              <a:gd name="T22" fmla="*/ 29 w 52"/>
              <a:gd name="T23" fmla="*/ 16 h 22"/>
              <a:gd name="T24" fmla="*/ 21 w 52"/>
              <a:gd name="T25" fmla="*/ 18 h 22"/>
              <a:gd name="T26" fmla="*/ 21 w 52"/>
              <a:gd name="T27" fmla="*/ 18 h 22"/>
              <a:gd name="T28" fmla="*/ 19 w 52"/>
              <a:gd name="T29" fmla="*/ 20 h 22"/>
              <a:gd name="T30" fmla="*/ 17 w 52"/>
              <a:gd name="T31" fmla="*/ 20 h 22"/>
              <a:gd name="T32" fmla="*/ 16 w 52"/>
              <a:gd name="T33" fmla="*/ 18 h 22"/>
              <a:gd name="T34" fmla="*/ 16 w 52"/>
              <a:gd name="T35" fmla="*/ 16 h 22"/>
              <a:gd name="T36" fmla="*/ 17 w 52"/>
              <a:gd name="T37" fmla="*/ 16 h 22"/>
              <a:gd name="T38" fmla="*/ 17 w 52"/>
              <a:gd name="T39" fmla="*/ 14 h 22"/>
              <a:gd name="T40" fmla="*/ 16 w 52"/>
              <a:gd name="T41" fmla="*/ 14 h 22"/>
              <a:gd name="T42" fmla="*/ 16 w 52"/>
              <a:gd name="T43" fmla="*/ 12 h 22"/>
              <a:gd name="T44" fmla="*/ 17 w 52"/>
              <a:gd name="T45" fmla="*/ 8 h 22"/>
              <a:gd name="T46" fmla="*/ 17 w 52"/>
              <a:gd name="T47" fmla="*/ 8 h 22"/>
              <a:gd name="T48" fmla="*/ 17 w 52"/>
              <a:gd name="T49" fmla="*/ 8 h 22"/>
              <a:gd name="T50" fmla="*/ 19 w 52"/>
              <a:gd name="T51" fmla="*/ 6 h 22"/>
              <a:gd name="T52" fmla="*/ 27 w 52"/>
              <a:gd name="T53" fmla="*/ 6 h 22"/>
              <a:gd name="T54" fmla="*/ 27 w 52"/>
              <a:gd name="T55" fmla="*/ 6 h 22"/>
              <a:gd name="T56" fmla="*/ 29 w 52"/>
              <a:gd name="T57" fmla="*/ 4 h 22"/>
              <a:gd name="T58" fmla="*/ 29 w 52"/>
              <a:gd name="T59" fmla="*/ 4 h 22"/>
              <a:gd name="T60" fmla="*/ 31 w 52"/>
              <a:gd name="T61" fmla="*/ 4 h 22"/>
              <a:gd name="T62" fmla="*/ 31 w 52"/>
              <a:gd name="T63" fmla="*/ 6 h 22"/>
              <a:gd name="T64" fmla="*/ 35 w 52"/>
              <a:gd name="T65" fmla="*/ 4 h 22"/>
              <a:gd name="T66" fmla="*/ 37 w 52"/>
              <a:gd name="T67" fmla="*/ 4 h 22"/>
              <a:gd name="T68" fmla="*/ 39 w 52"/>
              <a:gd name="T69" fmla="*/ 4 h 22"/>
              <a:gd name="T70" fmla="*/ 39 w 52"/>
              <a:gd name="T71" fmla="*/ 4 h 22"/>
              <a:gd name="T72" fmla="*/ 41 w 52"/>
              <a:gd name="T73" fmla="*/ 4 h 22"/>
              <a:gd name="T74" fmla="*/ 45 w 52"/>
              <a:gd name="T75" fmla="*/ 2 h 22"/>
              <a:gd name="T76" fmla="*/ 50 w 52"/>
              <a:gd name="T77" fmla="*/ 2 h 22"/>
              <a:gd name="T78" fmla="*/ 52 w 52"/>
              <a:gd name="T79" fmla="*/ 4 h 22"/>
              <a:gd name="T80" fmla="*/ 52 w 52"/>
              <a:gd name="T81" fmla="*/ 4 h 22"/>
              <a:gd name="T82" fmla="*/ 6 w 52"/>
              <a:gd name="T83" fmla="*/ 20 h 22"/>
              <a:gd name="T84" fmla="*/ 4 w 52"/>
              <a:gd name="T85" fmla="*/ 20 h 22"/>
              <a:gd name="T86" fmla="*/ 2 w 52"/>
              <a:gd name="T87" fmla="*/ 20 h 22"/>
              <a:gd name="T88" fmla="*/ 0 w 52"/>
              <a:gd name="T89" fmla="*/ 20 h 22"/>
              <a:gd name="T90" fmla="*/ 2 w 52"/>
              <a:gd name="T91" fmla="*/ 18 h 22"/>
              <a:gd name="T92" fmla="*/ 2 w 52"/>
              <a:gd name="T93" fmla="*/ 18 h 22"/>
              <a:gd name="T94" fmla="*/ 6 w 52"/>
              <a:gd name="T95" fmla="*/ 16 h 22"/>
              <a:gd name="T96" fmla="*/ 25 w 52"/>
              <a:gd name="T97" fmla="*/ 2 h 22"/>
              <a:gd name="T98" fmla="*/ 23 w 52"/>
              <a:gd name="T99" fmla="*/ 2 h 22"/>
              <a:gd name="T100" fmla="*/ 25 w 52"/>
              <a:gd name="T101" fmla="*/ 0 h 22"/>
              <a:gd name="T102" fmla="*/ 25 w 52"/>
              <a:gd name="T103" fmla="*/ 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2" h="22">
                <a:moveTo>
                  <a:pt x="50" y="4"/>
                </a:moveTo>
                <a:lnTo>
                  <a:pt x="50" y="6"/>
                </a:lnTo>
                <a:lnTo>
                  <a:pt x="49" y="6"/>
                </a:lnTo>
                <a:lnTo>
                  <a:pt x="49" y="6"/>
                </a:lnTo>
                <a:lnTo>
                  <a:pt x="49" y="8"/>
                </a:lnTo>
                <a:lnTo>
                  <a:pt x="49" y="8"/>
                </a:lnTo>
                <a:lnTo>
                  <a:pt x="45" y="8"/>
                </a:lnTo>
                <a:lnTo>
                  <a:pt x="45" y="10"/>
                </a:lnTo>
                <a:lnTo>
                  <a:pt x="45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1" y="10"/>
                </a:lnTo>
                <a:lnTo>
                  <a:pt x="41" y="10"/>
                </a:lnTo>
                <a:lnTo>
                  <a:pt x="41" y="12"/>
                </a:lnTo>
                <a:lnTo>
                  <a:pt x="39" y="12"/>
                </a:lnTo>
                <a:lnTo>
                  <a:pt x="39" y="12"/>
                </a:lnTo>
                <a:lnTo>
                  <a:pt x="39" y="12"/>
                </a:lnTo>
                <a:lnTo>
                  <a:pt x="39" y="12"/>
                </a:lnTo>
                <a:lnTo>
                  <a:pt x="39" y="12"/>
                </a:lnTo>
                <a:lnTo>
                  <a:pt x="37" y="12"/>
                </a:lnTo>
                <a:lnTo>
                  <a:pt x="35" y="14"/>
                </a:lnTo>
                <a:lnTo>
                  <a:pt x="35" y="14"/>
                </a:lnTo>
                <a:lnTo>
                  <a:pt x="35" y="14"/>
                </a:lnTo>
                <a:lnTo>
                  <a:pt x="33" y="14"/>
                </a:lnTo>
                <a:lnTo>
                  <a:pt x="33" y="14"/>
                </a:lnTo>
                <a:lnTo>
                  <a:pt x="33" y="14"/>
                </a:lnTo>
                <a:lnTo>
                  <a:pt x="33" y="14"/>
                </a:lnTo>
                <a:lnTo>
                  <a:pt x="33" y="14"/>
                </a:lnTo>
                <a:lnTo>
                  <a:pt x="33" y="14"/>
                </a:lnTo>
                <a:lnTo>
                  <a:pt x="31" y="16"/>
                </a:lnTo>
                <a:lnTo>
                  <a:pt x="29" y="16"/>
                </a:lnTo>
                <a:lnTo>
                  <a:pt x="29" y="16"/>
                </a:lnTo>
                <a:lnTo>
                  <a:pt x="29" y="16"/>
                </a:lnTo>
                <a:lnTo>
                  <a:pt x="29" y="16"/>
                </a:lnTo>
                <a:lnTo>
                  <a:pt x="29" y="16"/>
                </a:lnTo>
                <a:lnTo>
                  <a:pt x="27" y="16"/>
                </a:lnTo>
                <a:lnTo>
                  <a:pt x="23" y="16"/>
                </a:lnTo>
                <a:lnTo>
                  <a:pt x="21" y="18"/>
                </a:lnTo>
                <a:lnTo>
                  <a:pt x="21" y="18"/>
                </a:lnTo>
                <a:lnTo>
                  <a:pt x="21" y="18"/>
                </a:lnTo>
                <a:lnTo>
                  <a:pt x="21" y="18"/>
                </a:lnTo>
                <a:lnTo>
                  <a:pt x="19" y="20"/>
                </a:lnTo>
                <a:lnTo>
                  <a:pt x="19" y="20"/>
                </a:lnTo>
                <a:lnTo>
                  <a:pt x="19" y="20"/>
                </a:lnTo>
                <a:lnTo>
                  <a:pt x="19" y="20"/>
                </a:lnTo>
                <a:lnTo>
                  <a:pt x="19" y="20"/>
                </a:lnTo>
                <a:lnTo>
                  <a:pt x="17" y="20"/>
                </a:lnTo>
                <a:lnTo>
                  <a:pt x="17" y="20"/>
                </a:lnTo>
                <a:lnTo>
                  <a:pt x="16" y="20"/>
                </a:lnTo>
                <a:lnTo>
                  <a:pt x="16" y="18"/>
                </a:lnTo>
                <a:lnTo>
                  <a:pt x="16" y="18"/>
                </a:lnTo>
                <a:lnTo>
                  <a:pt x="16" y="18"/>
                </a:lnTo>
                <a:lnTo>
                  <a:pt x="16" y="16"/>
                </a:lnTo>
                <a:lnTo>
                  <a:pt x="16" y="16"/>
                </a:lnTo>
                <a:lnTo>
                  <a:pt x="16" y="16"/>
                </a:lnTo>
                <a:lnTo>
                  <a:pt x="17" y="16"/>
                </a:lnTo>
                <a:lnTo>
                  <a:pt x="17" y="16"/>
                </a:lnTo>
                <a:lnTo>
                  <a:pt x="17" y="14"/>
                </a:lnTo>
                <a:lnTo>
                  <a:pt x="17" y="14"/>
                </a:lnTo>
                <a:lnTo>
                  <a:pt x="17" y="14"/>
                </a:lnTo>
                <a:lnTo>
                  <a:pt x="16" y="14"/>
                </a:lnTo>
                <a:lnTo>
                  <a:pt x="16" y="14"/>
                </a:lnTo>
                <a:lnTo>
                  <a:pt x="14" y="14"/>
                </a:lnTo>
                <a:lnTo>
                  <a:pt x="14" y="12"/>
                </a:lnTo>
                <a:lnTo>
                  <a:pt x="16" y="12"/>
                </a:lnTo>
                <a:lnTo>
                  <a:pt x="17" y="10"/>
                </a:lnTo>
                <a:lnTo>
                  <a:pt x="17" y="10"/>
                </a:lnTo>
                <a:lnTo>
                  <a:pt x="17" y="8"/>
                </a:lnTo>
                <a:lnTo>
                  <a:pt x="17" y="8"/>
                </a:lnTo>
                <a:lnTo>
                  <a:pt x="17" y="8"/>
                </a:lnTo>
                <a:lnTo>
                  <a:pt x="17" y="8"/>
                </a:lnTo>
                <a:lnTo>
                  <a:pt x="17" y="8"/>
                </a:lnTo>
                <a:lnTo>
                  <a:pt x="17" y="8"/>
                </a:lnTo>
                <a:lnTo>
                  <a:pt x="17" y="8"/>
                </a:lnTo>
                <a:lnTo>
                  <a:pt x="17" y="8"/>
                </a:lnTo>
                <a:lnTo>
                  <a:pt x="19" y="6"/>
                </a:lnTo>
                <a:lnTo>
                  <a:pt x="19" y="6"/>
                </a:lnTo>
                <a:lnTo>
                  <a:pt x="21" y="6"/>
                </a:lnTo>
                <a:lnTo>
                  <a:pt x="25" y="6"/>
                </a:lnTo>
                <a:lnTo>
                  <a:pt x="27" y="6"/>
                </a:lnTo>
                <a:lnTo>
                  <a:pt x="27" y="6"/>
                </a:lnTo>
                <a:lnTo>
                  <a:pt x="27" y="6"/>
                </a:lnTo>
                <a:lnTo>
                  <a:pt x="27" y="6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31" y="4"/>
                </a:lnTo>
                <a:lnTo>
                  <a:pt x="31" y="4"/>
                </a:lnTo>
                <a:lnTo>
                  <a:pt x="31" y="6"/>
                </a:lnTo>
                <a:lnTo>
                  <a:pt x="31" y="6"/>
                </a:lnTo>
                <a:lnTo>
                  <a:pt x="31" y="6"/>
                </a:lnTo>
                <a:lnTo>
                  <a:pt x="33" y="6"/>
                </a:lnTo>
                <a:lnTo>
                  <a:pt x="35" y="6"/>
                </a:lnTo>
                <a:lnTo>
                  <a:pt x="35" y="4"/>
                </a:lnTo>
                <a:lnTo>
                  <a:pt x="35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9" y="4"/>
                </a:lnTo>
                <a:lnTo>
                  <a:pt x="39" y="4"/>
                </a:lnTo>
                <a:lnTo>
                  <a:pt x="39" y="4"/>
                </a:lnTo>
                <a:lnTo>
                  <a:pt x="39" y="4"/>
                </a:lnTo>
                <a:lnTo>
                  <a:pt x="39" y="4"/>
                </a:lnTo>
                <a:lnTo>
                  <a:pt x="41" y="4"/>
                </a:lnTo>
                <a:lnTo>
                  <a:pt x="41" y="4"/>
                </a:lnTo>
                <a:lnTo>
                  <a:pt x="41" y="4"/>
                </a:lnTo>
                <a:lnTo>
                  <a:pt x="43" y="4"/>
                </a:lnTo>
                <a:lnTo>
                  <a:pt x="45" y="4"/>
                </a:lnTo>
                <a:lnTo>
                  <a:pt x="45" y="2"/>
                </a:lnTo>
                <a:lnTo>
                  <a:pt x="47" y="2"/>
                </a:lnTo>
                <a:lnTo>
                  <a:pt x="47" y="2"/>
                </a:lnTo>
                <a:lnTo>
                  <a:pt x="50" y="2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0" y="4"/>
                </a:lnTo>
                <a:close/>
                <a:moveTo>
                  <a:pt x="6" y="18"/>
                </a:moveTo>
                <a:lnTo>
                  <a:pt x="6" y="20"/>
                </a:lnTo>
                <a:lnTo>
                  <a:pt x="4" y="22"/>
                </a:lnTo>
                <a:lnTo>
                  <a:pt x="4" y="22"/>
                </a:lnTo>
                <a:lnTo>
                  <a:pt x="4" y="20"/>
                </a:lnTo>
                <a:lnTo>
                  <a:pt x="4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0" y="20"/>
                </a:lnTo>
                <a:lnTo>
                  <a:pt x="0" y="20"/>
                </a:lnTo>
                <a:lnTo>
                  <a:pt x="0" y="18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4" y="18"/>
                </a:lnTo>
                <a:lnTo>
                  <a:pt x="6" y="16"/>
                </a:lnTo>
                <a:lnTo>
                  <a:pt x="6" y="16"/>
                </a:lnTo>
                <a:lnTo>
                  <a:pt x="6" y="18"/>
                </a:lnTo>
                <a:close/>
                <a:moveTo>
                  <a:pt x="25" y="2"/>
                </a:moveTo>
                <a:lnTo>
                  <a:pt x="25" y="2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3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7" name="the former Yugoslav Republic of Macedonia"/>
          <p:cNvSpPr>
            <a:spLocks/>
          </p:cNvSpPr>
          <p:nvPr/>
        </p:nvSpPr>
        <p:spPr bwMode="auto">
          <a:xfrm>
            <a:off x="5461018" y="3379798"/>
            <a:ext cx="65088" cy="46038"/>
          </a:xfrm>
          <a:custGeom>
            <a:avLst/>
            <a:gdLst>
              <a:gd name="T0" fmla="*/ 31 w 41"/>
              <a:gd name="T1" fmla="*/ 2 h 29"/>
              <a:gd name="T2" fmla="*/ 35 w 41"/>
              <a:gd name="T3" fmla="*/ 6 h 29"/>
              <a:gd name="T4" fmla="*/ 37 w 41"/>
              <a:gd name="T5" fmla="*/ 6 h 29"/>
              <a:gd name="T6" fmla="*/ 39 w 41"/>
              <a:gd name="T7" fmla="*/ 10 h 29"/>
              <a:gd name="T8" fmla="*/ 39 w 41"/>
              <a:gd name="T9" fmla="*/ 11 h 29"/>
              <a:gd name="T10" fmla="*/ 41 w 41"/>
              <a:gd name="T11" fmla="*/ 11 h 29"/>
              <a:gd name="T12" fmla="*/ 41 w 41"/>
              <a:gd name="T13" fmla="*/ 13 h 29"/>
              <a:gd name="T14" fmla="*/ 39 w 41"/>
              <a:gd name="T15" fmla="*/ 15 h 29"/>
              <a:gd name="T16" fmla="*/ 39 w 41"/>
              <a:gd name="T17" fmla="*/ 19 h 29"/>
              <a:gd name="T18" fmla="*/ 39 w 41"/>
              <a:gd name="T19" fmla="*/ 19 h 29"/>
              <a:gd name="T20" fmla="*/ 37 w 41"/>
              <a:gd name="T21" fmla="*/ 19 h 29"/>
              <a:gd name="T22" fmla="*/ 37 w 41"/>
              <a:gd name="T23" fmla="*/ 19 h 29"/>
              <a:gd name="T24" fmla="*/ 37 w 41"/>
              <a:gd name="T25" fmla="*/ 21 h 29"/>
              <a:gd name="T26" fmla="*/ 33 w 41"/>
              <a:gd name="T27" fmla="*/ 23 h 29"/>
              <a:gd name="T28" fmla="*/ 31 w 41"/>
              <a:gd name="T29" fmla="*/ 23 h 29"/>
              <a:gd name="T30" fmla="*/ 29 w 41"/>
              <a:gd name="T31" fmla="*/ 23 h 29"/>
              <a:gd name="T32" fmla="*/ 28 w 41"/>
              <a:gd name="T33" fmla="*/ 23 h 29"/>
              <a:gd name="T34" fmla="*/ 24 w 41"/>
              <a:gd name="T35" fmla="*/ 25 h 29"/>
              <a:gd name="T36" fmla="*/ 22 w 41"/>
              <a:gd name="T37" fmla="*/ 27 h 29"/>
              <a:gd name="T38" fmla="*/ 18 w 41"/>
              <a:gd name="T39" fmla="*/ 29 h 29"/>
              <a:gd name="T40" fmla="*/ 18 w 41"/>
              <a:gd name="T41" fmla="*/ 27 h 29"/>
              <a:gd name="T42" fmla="*/ 14 w 41"/>
              <a:gd name="T43" fmla="*/ 29 h 29"/>
              <a:gd name="T44" fmla="*/ 14 w 41"/>
              <a:gd name="T45" fmla="*/ 29 h 29"/>
              <a:gd name="T46" fmla="*/ 10 w 41"/>
              <a:gd name="T47" fmla="*/ 29 h 29"/>
              <a:gd name="T48" fmla="*/ 8 w 41"/>
              <a:gd name="T49" fmla="*/ 29 h 29"/>
              <a:gd name="T50" fmla="*/ 8 w 41"/>
              <a:gd name="T51" fmla="*/ 27 h 29"/>
              <a:gd name="T52" fmla="*/ 6 w 41"/>
              <a:gd name="T53" fmla="*/ 27 h 29"/>
              <a:gd name="T54" fmla="*/ 4 w 41"/>
              <a:gd name="T55" fmla="*/ 27 h 29"/>
              <a:gd name="T56" fmla="*/ 2 w 41"/>
              <a:gd name="T57" fmla="*/ 25 h 29"/>
              <a:gd name="T58" fmla="*/ 0 w 41"/>
              <a:gd name="T59" fmla="*/ 21 h 29"/>
              <a:gd name="T60" fmla="*/ 0 w 41"/>
              <a:gd name="T61" fmla="*/ 19 h 29"/>
              <a:gd name="T62" fmla="*/ 0 w 41"/>
              <a:gd name="T63" fmla="*/ 19 h 29"/>
              <a:gd name="T64" fmla="*/ 0 w 41"/>
              <a:gd name="T65" fmla="*/ 17 h 29"/>
              <a:gd name="T66" fmla="*/ 0 w 41"/>
              <a:gd name="T67" fmla="*/ 15 h 29"/>
              <a:gd name="T68" fmla="*/ 0 w 41"/>
              <a:gd name="T69" fmla="*/ 13 h 29"/>
              <a:gd name="T70" fmla="*/ 0 w 41"/>
              <a:gd name="T71" fmla="*/ 11 h 29"/>
              <a:gd name="T72" fmla="*/ 2 w 41"/>
              <a:gd name="T73" fmla="*/ 10 h 29"/>
              <a:gd name="T74" fmla="*/ 4 w 41"/>
              <a:gd name="T75" fmla="*/ 10 h 29"/>
              <a:gd name="T76" fmla="*/ 4 w 41"/>
              <a:gd name="T77" fmla="*/ 8 h 29"/>
              <a:gd name="T78" fmla="*/ 4 w 41"/>
              <a:gd name="T79" fmla="*/ 6 h 29"/>
              <a:gd name="T80" fmla="*/ 6 w 41"/>
              <a:gd name="T81" fmla="*/ 4 h 29"/>
              <a:gd name="T82" fmla="*/ 10 w 41"/>
              <a:gd name="T83" fmla="*/ 4 h 29"/>
              <a:gd name="T84" fmla="*/ 14 w 41"/>
              <a:gd name="T85" fmla="*/ 4 h 29"/>
              <a:gd name="T86" fmla="*/ 16 w 41"/>
              <a:gd name="T87" fmla="*/ 2 h 29"/>
              <a:gd name="T88" fmla="*/ 20 w 41"/>
              <a:gd name="T89" fmla="*/ 2 h 29"/>
              <a:gd name="T90" fmla="*/ 20 w 41"/>
              <a:gd name="T91" fmla="*/ 2 h 29"/>
              <a:gd name="T92" fmla="*/ 22 w 41"/>
              <a:gd name="T93" fmla="*/ 2 h 29"/>
              <a:gd name="T94" fmla="*/ 26 w 41"/>
              <a:gd name="T95" fmla="*/ 0 h 29"/>
              <a:gd name="T96" fmla="*/ 28 w 41"/>
              <a:gd name="T97" fmla="*/ 0 h 29"/>
              <a:gd name="T98" fmla="*/ 29 w 41"/>
              <a:gd name="T99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1" h="29">
                <a:moveTo>
                  <a:pt x="31" y="0"/>
                </a:moveTo>
                <a:lnTo>
                  <a:pt x="31" y="2"/>
                </a:lnTo>
                <a:lnTo>
                  <a:pt x="33" y="4"/>
                </a:lnTo>
                <a:lnTo>
                  <a:pt x="35" y="6"/>
                </a:lnTo>
                <a:lnTo>
                  <a:pt x="35" y="6"/>
                </a:lnTo>
                <a:lnTo>
                  <a:pt x="37" y="6"/>
                </a:lnTo>
                <a:lnTo>
                  <a:pt x="39" y="8"/>
                </a:lnTo>
                <a:lnTo>
                  <a:pt x="39" y="10"/>
                </a:lnTo>
                <a:lnTo>
                  <a:pt x="39" y="11"/>
                </a:lnTo>
                <a:lnTo>
                  <a:pt x="39" y="11"/>
                </a:lnTo>
                <a:lnTo>
                  <a:pt x="41" y="11"/>
                </a:lnTo>
                <a:lnTo>
                  <a:pt x="41" y="11"/>
                </a:lnTo>
                <a:lnTo>
                  <a:pt x="41" y="13"/>
                </a:lnTo>
                <a:lnTo>
                  <a:pt x="41" y="13"/>
                </a:lnTo>
                <a:lnTo>
                  <a:pt x="39" y="13"/>
                </a:lnTo>
                <a:lnTo>
                  <a:pt x="39" y="15"/>
                </a:lnTo>
                <a:lnTo>
                  <a:pt x="39" y="17"/>
                </a:lnTo>
                <a:lnTo>
                  <a:pt x="39" y="19"/>
                </a:lnTo>
                <a:lnTo>
                  <a:pt x="39" y="19"/>
                </a:lnTo>
                <a:lnTo>
                  <a:pt x="39" y="19"/>
                </a:lnTo>
                <a:lnTo>
                  <a:pt x="39" y="19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7" y="21"/>
                </a:lnTo>
                <a:lnTo>
                  <a:pt x="37" y="21"/>
                </a:lnTo>
                <a:lnTo>
                  <a:pt x="37" y="23"/>
                </a:lnTo>
                <a:lnTo>
                  <a:pt x="33" y="23"/>
                </a:lnTo>
                <a:lnTo>
                  <a:pt x="31" y="23"/>
                </a:lnTo>
                <a:lnTo>
                  <a:pt x="31" y="23"/>
                </a:lnTo>
                <a:lnTo>
                  <a:pt x="29" y="23"/>
                </a:lnTo>
                <a:lnTo>
                  <a:pt x="29" y="23"/>
                </a:lnTo>
                <a:lnTo>
                  <a:pt x="29" y="23"/>
                </a:lnTo>
                <a:lnTo>
                  <a:pt x="28" y="23"/>
                </a:lnTo>
                <a:lnTo>
                  <a:pt x="24" y="23"/>
                </a:lnTo>
                <a:lnTo>
                  <a:pt x="24" y="25"/>
                </a:lnTo>
                <a:lnTo>
                  <a:pt x="24" y="25"/>
                </a:lnTo>
                <a:lnTo>
                  <a:pt x="22" y="27"/>
                </a:lnTo>
                <a:lnTo>
                  <a:pt x="18" y="29"/>
                </a:lnTo>
                <a:lnTo>
                  <a:pt x="18" y="29"/>
                </a:lnTo>
                <a:lnTo>
                  <a:pt x="18" y="29"/>
                </a:lnTo>
                <a:lnTo>
                  <a:pt x="18" y="27"/>
                </a:lnTo>
                <a:lnTo>
                  <a:pt x="16" y="27"/>
                </a:lnTo>
                <a:lnTo>
                  <a:pt x="14" y="29"/>
                </a:lnTo>
                <a:lnTo>
                  <a:pt x="14" y="29"/>
                </a:lnTo>
                <a:lnTo>
                  <a:pt x="14" y="29"/>
                </a:lnTo>
                <a:lnTo>
                  <a:pt x="10" y="29"/>
                </a:lnTo>
                <a:lnTo>
                  <a:pt x="10" y="29"/>
                </a:lnTo>
                <a:lnTo>
                  <a:pt x="8" y="29"/>
                </a:lnTo>
                <a:lnTo>
                  <a:pt x="8" y="29"/>
                </a:lnTo>
                <a:lnTo>
                  <a:pt x="8" y="27"/>
                </a:lnTo>
                <a:lnTo>
                  <a:pt x="8" y="27"/>
                </a:lnTo>
                <a:lnTo>
                  <a:pt x="6" y="27"/>
                </a:lnTo>
                <a:lnTo>
                  <a:pt x="6" y="27"/>
                </a:lnTo>
                <a:lnTo>
                  <a:pt x="6" y="27"/>
                </a:lnTo>
                <a:lnTo>
                  <a:pt x="4" y="27"/>
                </a:lnTo>
                <a:lnTo>
                  <a:pt x="2" y="25"/>
                </a:lnTo>
                <a:lnTo>
                  <a:pt x="2" y="25"/>
                </a:lnTo>
                <a:lnTo>
                  <a:pt x="2" y="23"/>
                </a:lnTo>
                <a:lnTo>
                  <a:pt x="0" y="21"/>
                </a:lnTo>
                <a:lnTo>
                  <a:pt x="0" y="21"/>
                </a:lnTo>
                <a:lnTo>
                  <a:pt x="0" y="19"/>
                </a:lnTo>
                <a:lnTo>
                  <a:pt x="0" y="19"/>
                </a:lnTo>
                <a:lnTo>
                  <a:pt x="0" y="19"/>
                </a:lnTo>
                <a:lnTo>
                  <a:pt x="2" y="17"/>
                </a:lnTo>
                <a:lnTo>
                  <a:pt x="0" y="17"/>
                </a:lnTo>
                <a:lnTo>
                  <a:pt x="0" y="17"/>
                </a:lnTo>
                <a:lnTo>
                  <a:pt x="0" y="15"/>
                </a:lnTo>
                <a:lnTo>
                  <a:pt x="0" y="15"/>
                </a:lnTo>
                <a:lnTo>
                  <a:pt x="0" y="13"/>
                </a:lnTo>
                <a:lnTo>
                  <a:pt x="0" y="11"/>
                </a:lnTo>
                <a:lnTo>
                  <a:pt x="0" y="11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4" y="10"/>
                </a:lnTo>
                <a:lnTo>
                  <a:pt x="4" y="10"/>
                </a:lnTo>
                <a:lnTo>
                  <a:pt x="4" y="8"/>
                </a:lnTo>
                <a:lnTo>
                  <a:pt x="4" y="8"/>
                </a:lnTo>
                <a:lnTo>
                  <a:pt x="4" y="6"/>
                </a:lnTo>
                <a:lnTo>
                  <a:pt x="6" y="6"/>
                </a:lnTo>
                <a:lnTo>
                  <a:pt x="6" y="4"/>
                </a:lnTo>
                <a:lnTo>
                  <a:pt x="10" y="4"/>
                </a:lnTo>
                <a:lnTo>
                  <a:pt x="10" y="4"/>
                </a:lnTo>
                <a:lnTo>
                  <a:pt x="12" y="4"/>
                </a:lnTo>
                <a:lnTo>
                  <a:pt x="14" y="4"/>
                </a:lnTo>
                <a:lnTo>
                  <a:pt x="14" y="4"/>
                </a:lnTo>
                <a:lnTo>
                  <a:pt x="16" y="2"/>
                </a:lnTo>
                <a:lnTo>
                  <a:pt x="18" y="2"/>
                </a:lnTo>
                <a:lnTo>
                  <a:pt x="20" y="2"/>
                </a:lnTo>
                <a:lnTo>
                  <a:pt x="20" y="2"/>
                </a:lnTo>
                <a:lnTo>
                  <a:pt x="20" y="2"/>
                </a:lnTo>
                <a:lnTo>
                  <a:pt x="22" y="2"/>
                </a:lnTo>
                <a:lnTo>
                  <a:pt x="22" y="2"/>
                </a:lnTo>
                <a:lnTo>
                  <a:pt x="22" y="0"/>
                </a:lnTo>
                <a:lnTo>
                  <a:pt x="26" y="0"/>
                </a:lnTo>
                <a:lnTo>
                  <a:pt x="26" y="2"/>
                </a:lnTo>
                <a:lnTo>
                  <a:pt x="28" y="0"/>
                </a:lnTo>
                <a:lnTo>
                  <a:pt x="28" y="0"/>
                </a:lnTo>
                <a:lnTo>
                  <a:pt x="29" y="0"/>
                </a:lnTo>
                <a:lnTo>
                  <a:pt x="31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6" name="Thailand"/>
          <p:cNvSpPr>
            <a:spLocks noEditPoints="1"/>
          </p:cNvSpPr>
          <p:nvPr/>
        </p:nvSpPr>
        <p:spPr bwMode="auto">
          <a:xfrm>
            <a:off x="7423173" y="3998925"/>
            <a:ext cx="212726" cy="385764"/>
          </a:xfrm>
          <a:custGeom>
            <a:avLst/>
            <a:gdLst>
              <a:gd name="T0" fmla="*/ 50 w 134"/>
              <a:gd name="T1" fmla="*/ 10 h 243"/>
              <a:gd name="T2" fmla="*/ 56 w 134"/>
              <a:gd name="T3" fmla="*/ 16 h 243"/>
              <a:gd name="T4" fmla="*/ 62 w 134"/>
              <a:gd name="T5" fmla="*/ 27 h 243"/>
              <a:gd name="T6" fmla="*/ 60 w 134"/>
              <a:gd name="T7" fmla="*/ 41 h 243"/>
              <a:gd name="T8" fmla="*/ 60 w 134"/>
              <a:gd name="T9" fmla="*/ 51 h 243"/>
              <a:gd name="T10" fmla="*/ 72 w 134"/>
              <a:gd name="T11" fmla="*/ 41 h 243"/>
              <a:gd name="T12" fmla="*/ 85 w 134"/>
              <a:gd name="T13" fmla="*/ 45 h 243"/>
              <a:gd name="T14" fmla="*/ 95 w 134"/>
              <a:gd name="T15" fmla="*/ 37 h 243"/>
              <a:gd name="T16" fmla="*/ 108 w 134"/>
              <a:gd name="T17" fmla="*/ 41 h 243"/>
              <a:gd name="T18" fmla="*/ 118 w 134"/>
              <a:gd name="T19" fmla="*/ 51 h 243"/>
              <a:gd name="T20" fmla="*/ 118 w 134"/>
              <a:gd name="T21" fmla="*/ 66 h 243"/>
              <a:gd name="T22" fmla="*/ 130 w 134"/>
              <a:gd name="T23" fmla="*/ 78 h 243"/>
              <a:gd name="T24" fmla="*/ 130 w 134"/>
              <a:gd name="T25" fmla="*/ 90 h 243"/>
              <a:gd name="T26" fmla="*/ 128 w 134"/>
              <a:gd name="T27" fmla="*/ 101 h 243"/>
              <a:gd name="T28" fmla="*/ 120 w 134"/>
              <a:gd name="T29" fmla="*/ 101 h 243"/>
              <a:gd name="T30" fmla="*/ 99 w 134"/>
              <a:gd name="T31" fmla="*/ 101 h 243"/>
              <a:gd name="T32" fmla="*/ 87 w 134"/>
              <a:gd name="T33" fmla="*/ 109 h 243"/>
              <a:gd name="T34" fmla="*/ 81 w 134"/>
              <a:gd name="T35" fmla="*/ 121 h 243"/>
              <a:gd name="T36" fmla="*/ 89 w 134"/>
              <a:gd name="T37" fmla="*/ 144 h 243"/>
              <a:gd name="T38" fmla="*/ 81 w 134"/>
              <a:gd name="T39" fmla="*/ 134 h 243"/>
              <a:gd name="T40" fmla="*/ 72 w 134"/>
              <a:gd name="T41" fmla="*/ 128 h 243"/>
              <a:gd name="T42" fmla="*/ 58 w 134"/>
              <a:gd name="T43" fmla="*/ 125 h 243"/>
              <a:gd name="T44" fmla="*/ 50 w 134"/>
              <a:gd name="T45" fmla="*/ 117 h 243"/>
              <a:gd name="T46" fmla="*/ 42 w 134"/>
              <a:gd name="T47" fmla="*/ 125 h 243"/>
              <a:gd name="T48" fmla="*/ 39 w 134"/>
              <a:gd name="T49" fmla="*/ 144 h 243"/>
              <a:gd name="T50" fmla="*/ 33 w 134"/>
              <a:gd name="T51" fmla="*/ 161 h 243"/>
              <a:gd name="T52" fmla="*/ 29 w 134"/>
              <a:gd name="T53" fmla="*/ 179 h 243"/>
              <a:gd name="T54" fmla="*/ 41 w 134"/>
              <a:gd name="T55" fmla="*/ 185 h 243"/>
              <a:gd name="T56" fmla="*/ 46 w 134"/>
              <a:gd name="T57" fmla="*/ 202 h 243"/>
              <a:gd name="T58" fmla="*/ 50 w 134"/>
              <a:gd name="T59" fmla="*/ 218 h 243"/>
              <a:gd name="T60" fmla="*/ 44 w 134"/>
              <a:gd name="T61" fmla="*/ 214 h 243"/>
              <a:gd name="T62" fmla="*/ 54 w 134"/>
              <a:gd name="T63" fmla="*/ 220 h 243"/>
              <a:gd name="T64" fmla="*/ 68 w 134"/>
              <a:gd name="T65" fmla="*/ 226 h 243"/>
              <a:gd name="T66" fmla="*/ 74 w 134"/>
              <a:gd name="T67" fmla="*/ 239 h 243"/>
              <a:gd name="T68" fmla="*/ 60 w 134"/>
              <a:gd name="T69" fmla="*/ 239 h 243"/>
              <a:gd name="T70" fmla="*/ 52 w 134"/>
              <a:gd name="T71" fmla="*/ 231 h 243"/>
              <a:gd name="T72" fmla="*/ 44 w 134"/>
              <a:gd name="T73" fmla="*/ 229 h 243"/>
              <a:gd name="T74" fmla="*/ 39 w 134"/>
              <a:gd name="T75" fmla="*/ 220 h 243"/>
              <a:gd name="T76" fmla="*/ 27 w 134"/>
              <a:gd name="T77" fmla="*/ 210 h 243"/>
              <a:gd name="T78" fmla="*/ 17 w 134"/>
              <a:gd name="T79" fmla="*/ 200 h 243"/>
              <a:gd name="T80" fmla="*/ 15 w 134"/>
              <a:gd name="T81" fmla="*/ 191 h 243"/>
              <a:gd name="T82" fmla="*/ 21 w 134"/>
              <a:gd name="T83" fmla="*/ 171 h 243"/>
              <a:gd name="T84" fmla="*/ 29 w 134"/>
              <a:gd name="T85" fmla="*/ 158 h 243"/>
              <a:gd name="T86" fmla="*/ 35 w 134"/>
              <a:gd name="T87" fmla="*/ 140 h 243"/>
              <a:gd name="T88" fmla="*/ 29 w 134"/>
              <a:gd name="T89" fmla="*/ 121 h 243"/>
              <a:gd name="T90" fmla="*/ 23 w 134"/>
              <a:gd name="T91" fmla="*/ 105 h 243"/>
              <a:gd name="T92" fmla="*/ 13 w 134"/>
              <a:gd name="T93" fmla="*/ 93 h 243"/>
              <a:gd name="T94" fmla="*/ 19 w 134"/>
              <a:gd name="T95" fmla="*/ 80 h 243"/>
              <a:gd name="T96" fmla="*/ 23 w 134"/>
              <a:gd name="T97" fmla="*/ 68 h 243"/>
              <a:gd name="T98" fmla="*/ 15 w 134"/>
              <a:gd name="T99" fmla="*/ 57 h 243"/>
              <a:gd name="T100" fmla="*/ 6 w 134"/>
              <a:gd name="T101" fmla="*/ 43 h 243"/>
              <a:gd name="T102" fmla="*/ 2 w 134"/>
              <a:gd name="T103" fmla="*/ 33 h 243"/>
              <a:gd name="T104" fmla="*/ 7 w 134"/>
              <a:gd name="T105" fmla="*/ 20 h 243"/>
              <a:gd name="T106" fmla="*/ 17 w 134"/>
              <a:gd name="T107" fmla="*/ 14 h 243"/>
              <a:gd name="T108" fmla="*/ 29 w 134"/>
              <a:gd name="T109" fmla="*/ 6 h 243"/>
              <a:gd name="T110" fmla="*/ 41 w 134"/>
              <a:gd name="T111" fmla="*/ 2 h 243"/>
              <a:gd name="T112" fmla="*/ 15 w 134"/>
              <a:gd name="T113" fmla="*/ 202 h 243"/>
              <a:gd name="T114" fmla="*/ 81 w 134"/>
              <a:gd name="T115" fmla="*/ 138 h 243"/>
              <a:gd name="T116" fmla="*/ 37 w 134"/>
              <a:gd name="T117" fmla="*/ 229 h 243"/>
              <a:gd name="T118" fmla="*/ 85 w 134"/>
              <a:gd name="T119" fmla="*/ 146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4" h="243">
                <a:moveTo>
                  <a:pt x="44" y="2"/>
                </a:moveTo>
                <a:lnTo>
                  <a:pt x="44" y="4"/>
                </a:lnTo>
                <a:lnTo>
                  <a:pt x="46" y="2"/>
                </a:lnTo>
                <a:lnTo>
                  <a:pt x="48" y="2"/>
                </a:lnTo>
                <a:lnTo>
                  <a:pt x="48" y="4"/>
                </a:lnTo>
                <a:lnTo>
                  <a:pt x="50" y="6"/>
                </a:lnTo>
                <a:lnTo>
                  <a:pt x="52" y="6"/>
                </a:lnTo>
                <a:lnTo>
                  <a:pt x="52" y="8"/>
                </a:lnTo>
                <a:lnTo>
                  <a:pt x="50" y="10"/>
                </a:lnTo>
                <a:lnTo>
                  <a:pt x="50" y="12"/>
                </a:lnTo>
                <a:lnTo>
                  <a:pt x="48" y="12"/>
                </a:lnTo>
                <a:lnTo>
                  <a:pt x="48" y="14"/>
                </a:lnTo>
                <a:lnTo>
                  <a:pt x="50" y="16"/>
                </a:lnTo>
                <a:lnTo>
                  <a:pt x="52" y="18"/>
                </a:lnTo>
                <a:lnTo>
                  <a:pt x="52" y="16"/>
                </a:lnTo>
                <a:lnTo>
                  <a:pt x="54" y="16"/>
                </a:lnTo>
                <a:lnTo>
                  <a:pt x="54" y="18"/>
                </a:lnTo>
                <a:lnTo>
                  <a:pt x="56" y="16"/>
                </a:lnTo>
                <a:lnTo>
                  <a:pt x="58" y="16"/>
                </a:lnTo>
                <a:lnTo>
                  <a:pt x="60" y="16"/>
                </a:lnTo>
                <a:lnTo>
                  <a:pt x="62" y="16"/>
                </a:lnTo>
                <a:lnTo>
                  <a:pt x="64" y="16"/>
                </a:lnTo>
                <a:lnTo>
                  <a:pt x="62" y="18"/>
                </a:lnTo>
                <a:lnTo>
                  <a:pt x="62" y="20"/>
                </a:lnTo>
                <a:lnTo>
                  <a:pt x="64" y="24"/>
                </a:lnTo>
                <a:lnTo>
                  <a:pt x="64" y="25"/>
                </a:lnTo>
                <a:lnTo>
                  <a:pt x="62" y="27"/>
                </a:lnTo>
                <a:lnTo>
                  <a:pt x="62" y="29"/>
                </a:lnTo>
                <a:lnTo>
                  <a:pt x="62" y="31"/>
                </a:lnTo>
                <a:lnTo>
                  <a:pt x="62" y="33"/>
                </a:lnTo>
                <a:lnTo>
                  <a:pt x="60" y="33"/>
                </a:lnTo>
                <a:lnTo>
                  <a:pt x="60" y="35"/>
                </a:lnTo>
                <a:lnTo>
                  <a:pt x="62" y="37"/>
                </a:lnTo>
                <a:lnTo>
                  <a:pt x="62" y="39"/>
                </a:lnTo>
                <a:lnTo>
                  <a:pt x="62" y="41"/>
                </a:lnTo>
                <a:lnTo>
                  <a:pt x="60" y="41"/>
                </a:lnTo>
                <a:lnTo>
                  <a:pt x="60" y="43"/>
                </a:lnTo>
                <a:lnTo>
                  <a:pt x="58" y="43"/>
                </a:lnTo>
                <a:lnTo>
                  <a:pt x="58" y="45"/>
                </a:lnTo>
                <a:lnTo>
                  <a:pt x="58" y="47"/>
                </a:lnTo>
                <a:lnTo>
                  <a:pt x="58" y="49"/>
                </a:lnTo>
                <a:lnTo>
                  <a:pt x="56" y="49"/>
                </a:lnTo>
                <a:lnTo>
                  <a:pt x="58" y="49"/>
                </a:lnTo>
                <a:lnTo>
                  <a:pt x="60" y="49"/>
                </a:lnTo>
                <a:lnTo>
                  <a:pt x="60" y="51"/>
                </a:lnTo>
                <a:lnTo>
                  <a:pt x="62" y="51"/>
                </a:lnTo>
                <a:lnTo>
                  <a:pt x="62" y="49"/>
                </a:lnTo>
                <a:lnTo>
                  <a:pt x="64" y="49"/>
                </a:lnTo>
                <a:lnTo>
                  <a:pt x="64" y="47"/>
                </a:lnTo>
                <a:lnTo>
                  <a:pt x="66" y="47"/>
                </a:lnTo>
                <a:lnTo>
                  <a:pt x="68" y="45"/>
                </a:lnTo>
                <a:lnTo>
                  <a:pt x="68" y="43"/>
                </a:lnTo>
                <a:lnTo>
                  <a:pt x="70" y="43"/>
                </a:lnTo>
                <a:lnTo>
                  <a:pt x="72" y="41"/>
                </a:lnTo>
                <a:lnTo>
                  <a:pt x="74" y="41"/>
                </a:lnTo>
                <a:lnTo>
                  <a:pt x="74" y="39"/>
                </a:lnTo>
                <a:lnTo>
                  <a:pt x="75" y="39"/>
                </a:lnTo>
                <a:lnTo>
                  <a:pt x="77" y="39"/>
                </a:lnTo>
                <a:lnTo>
                  <a:pt x="79" y="41"/>
                </a:lnTo>
                <a:lnTo>
                  <a:pt x="81" y="43"/>
                </a:lnTo>
                <a:lnTo>
                  <a:pt x="83" y="43"/>
                </a:lnTo>
                <a:lnTo>
                  <a:pt x="85" y="43"/>
                </a:lnTo>
                <a:lnTo>
                  <a:pt x="85" y="45"/>
                </a:lnTo>
                <a:lnTo>
                  <a:pt x="87" y="43"/>
                </a:lnTo>
                <a:lnTo>
                  <a:pt x="89" y="43"/>
                </a:lnTo>
                <a:lnTo>
                  <a:pt x="89" y="41"/>
                </a:lnTo>
                <a:lnTo>
                  <a:pt x="91" y="41"/>
                </a:lnTo>
                <a:lnTo>
                  <a:pt x="91" y="43"/>
                </a:lnTo>
                <a:lnTo>
                  <a:pt x="91" y="41"/>
                </a:lnTo>
                <a:lnTo>
                  <a:pt x="91" y="39"/>
                </a:lnTo>
                <a:lnTo>
                  <a:pt x="93" y="39"/>
                </a:lnTo>
                <a:lnTo>
                  <a:pt x="95" y="37"/>
                </a:lnTo>
                <a:lnTo>
                  <a:pt x="95" y="35"/>
                </a:lnTo>
                <a:lnTo>
                  <a:pt x="97" y="35"/>
                </a:lnTo>
                <a:lnTo>
                  <a:pt x="99" y="35"/>
                </a:lnTo>
                <a:lnTo>
                  <a:pt x="101" y="35"/>
                </a:lnTo>
                <a:lnTo>
                  <a:pt x="103" y="37"/>
                </a:lnTo>
                <a:lnTo>
                  <a:pt x="105" y="37"/>
                </a:lnTo>
                <a:lnTo>
                  <a:pt x="107" y="37"/>
                </a:lnTo>
                <a:lnTo>
                  <a:pt x="108" y="39"/>
                </a:lnTo>
                <a:lnTo>
                  <a:pt x="108" y="41"/>
                </a:lnTo>
                <a:lnTo>
                  <a:pt x="110" y="41"/>
                </a:lnTo>
                <a:lnTo>
                  <a:pt x="110" y="43"/>
                </a:lnTo>
                <a:lnTo>
                  <a:pt x="110" y="45"/>
                </a:lnTo>
                <a:lnTo>
                  <a:pt x="112" y="45"/>
                </a:lnTo>
                <a:lnTo>
                  <a:pt x="112" y="47"/>
                </a:lnTo>
                <a:lnTo>
                  <a:pt x="114" y="47"/>
                </a:lnTo>
                <a:lnTo>
                  <a:pt x="116" y="49"/>
                </a:lnTo>
                <a:lnTo>
                  <a:pt x="118" y="49"/>
                </a:lnTo>
                <a:lnTo>
                  <a:pt x="118" y="51"/>
                </a:lnTo>
                <a:lnTo>
                  <a:pt x="120" y="53"/>
                </a:lnTo>
                <a:lnTo>
                  <a:pt x="120" y="55"/>
                </a:lnTo>
                <a:lnTo>
                  <a:pt x="120" y="57"/>
                </a:lnTo>
                <a:lnTo>
                  <a:pt x="118" y="57"/>
                </a:lnTo>
                <a:lnTo>
                  <a:pt x="118" y="58"/>
                </a:lnTo>
                <a:lnTo>
                  <a:pt x="118" y="60"/>
                </a:lnTo>
                <a:lnTo>
                  <a:pt x="118" y="62"/>
                </a:lnTo>
                <a:lnTo>
                  <a:pt x="118" y="64"/>
                </a:lnTo>
                <a:lnTo>
                  <a:pt x="118" y="66"/>
                </a:lnTo>
                <a:lnTo>
                  <a:pt x="122" y="70"/>
                </a:lnTo>
                <a:lnTo>
                  <a:pt x="124" y="72"/>
                </a:lnTo>
                <a:lnTo>
                  <a:pt x="124" y="74"/>
                </a:lnTo>
                <a:lnTo>
                  <a:pt x="126" y="74"/>
                </a:lnTo>
                <a:lnTo>
                  <a:pt x="128" y="74"/>
                </a:lnTo>
                <a:lnTo>
                  <a:pt x="130" y="74"/>
                </a:lnTo>
                <a:lnTo>
                  <a:pt x="130" y="76"/>
                </a:lnTo>
                <a:lnTo>
                  <a:pt x="128" y="76"/>
                </a:lnTo>
                <a:lnTo>
                  <a:pt x="130" y="78"/>
                </a:lnTo>
                <a:lnTo>
                  <a:pt x="130" y="80"/>
                </a:lnTo>
                <a:lnTo>
                  <a:pt x="132" y="78"/>
                </a:lnTo>
                <a:lnTo>
                  <a:pt x="132" y="80"/>
                </a:lnTo>
                <a:lnTo>
                  <a:pt x="134" y="80"/>
                </a:lnTo>
                <a:lnTo>
                  <a:pt x="134" y="82"/>
                </a:lnTo>
                <a:lnTo>
                  <a:pt x="132" y="84"/>
                </a:lnTo>
                <a:lnTo>
                  <a:pt x="132" y="86"/>
                </a:lnTo>
                <a:lnTo>
                  <a:pt x="130" y="88"/>
                </a:lnTo>
                <a:lnTo>
                  <a:pt x="130" y="90"/>
                </a:lnTo>
                <a:lnTo>
                  <a:pt x="132" y="90"/>
                </a:lnTo>
                <a:lnTo>
                  <a:pt x="132" y="92"/>
                </a:lnTo>
                <a:lnTo>
                  <a:pt x="132" y="93"/>
                </a:lnTo>
                <a:lnTo>
                  <a:pt x="132" y="95"/>
                </a:lnTo>
                <a:lnTo>
                  <a:pt x="132" y="97"/>
                </a:lnTo>
                <a:lnTo>
                  <a:pt x="132" y="99"/>
                </a:lnTo>
                <a:lnTo>
                  <a:pt x="130" y="99"/>
                </a:lnTo>
                <a:lnTo>
                  <a:pt x="130" y="101"/>
                </a:lnTo>
                <a:lnTo>
                  <a:pt x="128" y="101"/>
                </a:lnTo>
                <a:lnTo>
                  <a:pt x="126" y="103"/>
                </a:lnTo>
                <a:lnTo>
                  <a:pt x="126" y="101"/>
                </a:lnTo>
                <a:lnTo>
                  <a:pt x="126" y="103"/>
                </a:lnTo>
                <a:lnTo>
                  <a:pt x="124" y="103"/>
                </a:lnTo>
                <a:lnTo>
                  <a:pt x="124" y="105"/>
                </a:lnTo>
                <a:lnTo>
                  <a:pt x="124" y="103"/>
                </a:lnTo>
                <a:lnTo>
                  <a:pt x="122" y="103"/>
                </a:lnTo>
                <a:lnTo>
                  <a:pt x="122" y="101"/>
                </a:lnTo>
                <a:lnTo>
                  <a:pt x="120" y="101"/>
                </a:lnTo>
                <a:lnTo>
                  <a:pt x="116" y="101"/>
                </a:lnTo>
                <a:lnTo>
                  <a:pt x="114" y="101"/>
                </a:lnTo>
                <a:lnTo>
                  <a:pt x="110" y="101"/>
                </a:lnTo>
                <a:lnTo>
                  <a:pt x="108" y="101"/>
                </a:lnTo>
                <a:lnTo>
                  <a:pt x="107" y="101"/>
                </a:lnTo>
                <a:lnTo>
                  <a:pt x="105" y="103"/>
                </a:lnTo>
                <a:lnTo>
                  <a:pt x="103" y="101"/>
                </a:lnTo>
                <a:lnTo>
                  <a:pt x="101" y="101"/>
                </a:lnTo>
                <a:lnTo>
                  <a:pt x="99" y="101"/>
                </a:lnTo>
                <a:lnTo>
                  <a:pt x="97" y="101"/>
                </a:lnTo>
                <a:lnTo>
                  <a:pt x="95" y="101"/>
                </a:lnTo>
                <a:lnTo>
                  <a:pt x="95" y="103"/>
                </a:lnTo>
                <a:lnTo>
                  <a:pt x="93" y="103"/>
                </a:lnTo>
                <a:lnTo>
                  <a:pt x="91" y="103"/>
                </a:lnTo>
                <a:lnTo>
                  <a:pt x="91" y="105"/>
                </a:lnTo>
                <a:lnTo>
                  <a:pt x="89" y="105"/>
                </a:lnTo>
                <a:lnTo>
                  <a:pt x="89" y="107"/>
                </a:lnTo>
                <a:lnTo>
                  <a:pt x="87" y="109"/>
                </a:lnTo>
                <a:lnTo>
                  <a:pt x="87" y="111"/>
                </a:lnTo>
                <a:lnTo>
                  <a:pt x="85" y="111"/>
                </a:lnTo>
                <a:lnTo>
                  <a:pt x="85" y="113"/>
                </a:lnTo>
                <a:lnTo>
                  <a:pt x="83" y="113"/>
                </a:lnTo>
                <a:lnTo>
                  <a:pt x="83" y="115"/>
                </a:lnTo>
                <a:lnTo>
                  <a:pt x="81" y="115"/>
                </a:lnTo>
                <a:lnTo>
                  <a:pt x="79" y="117"/>
                </a:lnTo>
                <a:lnTo>
                  <a:pt x="79" y="119"/>
                </a:lnTo>
                <a:lnTo>
                  <a:pt x="81" y="121"/>
                </a:lnTo>
                <a:lnTo>
                  <a:pt x="81" y="123"/>
                </a:lnTo>
                <a:lnTo>
                  <a:pt x="83" y="125"/>
                </a:lnTo>
                <a:lnTo>
                  <a:pt x="83" y="128"/>
                </a:lnTo>
                <a:lnTo>
                  <a:pt x="83" y="130"/>
                </a:lnTo>
                <a:lnTo>
                  <a:pt x="85" y="130"/>
                </a:lnTo>
                <a:lnTo>
                  <a:pt x="87" y="132"/>
                </a:lnTo>
                <a:lnTo>
                  <a:pt x="87" y="134"/>
                </a:lnTo>
                <a:lnTo>
                  <a:pt x="85" y="138"/>
                </a:lnTo>
                <a:lnTo>
                  <a:pt x="89" y="144"/>
                </a:lnTo>
                <a:lnTo>
                  <a:pt x="89" y="146"/>
                </a:lnTo>
                <a:lnTo>
                  <a:pt x="89" y="144"/>
                </a:lnTo>
                <a:lnTo>
                  <a:pt x="87" y="142"/>
                </a:lnTo>
                <a:lnTo>
                  <a:pt x="87" y="140"/>
                </a:lnTo>
                <a:lnTo>
                  <a:pt x="85" y="138"/>
                </a:lnTo>
                <a:lnTo>
                  <a:pt x="83" y="138"/>
                </a:lnTo>
                <a:lnTo>
                  <a:pt x="79" y="138"/>
                </a:lnTo>
                <a:lnTo>
                  <a:pt x="79" y="136"/>
                </a:lnTo>
                <a:lnTo>
                  <a:pt x="81" y="134"/>
                </a:lnTo>
                <a:lnTo>
                  <a:pt x="79" y="134"/>
                </a:lnTo>
                <a:lnTo>
                  <a:pt x="79" y="136"/>
                </a:lnTo>
                <a:lnTo>
                  <a:pt x="77" y="134"/>
                </a:lnTo>
                <a:lnTo>
                  <a:pt x="75" y="132"/>
                </a:lnTo>
                <a:lnTo>
                  <a:pt x="75" y="130"/>
                </a:lnTo>
                <a:lnTo>
                  <a:pt x="74" y="132"/>
                </a:lnTo>
                <a:lnTo>
                  <a:pt x="74" y="130"/>
                </a:lnTo>
                <a:lnTo>
                  <a:pt x="72" y="130"/>
                </a:lnTo>
                <a:lnTo>
                  <a:pt x="72" y="128"/>
                </a:lnTo>
                <a:lnTo>
                  <a:pt x="70" y="128"/>
                </a:lnTo>
                <a:lnTo>
                  <a:pt x="70" y="130"/>
                </a:lnTo>
                <a:lnTo>
                  <a:pt x="68" y="130"/>
                </a:lnTo>
                <a:lnTo>
                  <a:pt x="64" y="130"/>
                </a:lnTo>
                <a:lnTo>
                  <a:pt x="62" y="130"/>
                </a:lnTo>
                <a:lnTo>
                  <a:pt x="60" y="130"/>
                </a:lnTo>
                <a:lnTo>
                  <a:pt x="58" y="130"/>
                </a:lnTo>
                <a:lnTo>
                  <a:pt x="56" y="128"/>
                </a:lnTo>
                <a:lnTo>
                  <a:pt x="58" y="125"/>
                </a:lnTo>
                <a:lnTo>
                  <a:pt x="56" y="123"/>
                </a:lnTo>
                <a:lnTo>
                  <a:pt x="58" y="121"/>
                </a:lnTo>
                <a:lnTo>
                  <a:pt x="58" y="119"/>
                </a:lnTo>
                <a:lnTo>
                  <a:pt x="58" y="117"/>
                </a:lnTo>
                <a:lnTo>
                  <a:pt x="56" y="117"/>
                </a:lnTo>
                <a:lnTo>
                  <a:pt x="54" y="117"/>
                </a:lnTo>
                <a:lnTo>
                  <a:pt x="52" y="115"/>
                </a:lnTo>
                <a:lnTo>
                  <a:pt x="52" y="117"/>
                </a:lnTo>
                <a:lnTo>
                  <a:pt x="50" y="117"/>
                </a:lnTo>
                <a:lnTo>
                  <a:pt x="48" y="117"/>
                </a:lnTo>
                <a:lnTo>
                  <a:pt x="46" y="117"/>
                </a:lnTo>
                <a:lnTo>
                  <a:pt x="44" y="117"/>
                </a:lnTo>
                <a:lnTo>
                  <a:pt x="42" y="117"/>
                </a:lnTo>
                <a:lnTo>
                  <a:pt x="42" y="119"/>
                </a:lnTo>
                <a:lnTo>
                  <a:pt x="42" y="121"/>
                </a:lnTo>
                <a:lnTo>
                  <a:pt x="44" y="123"/>
                </a:lnTo>
                <a:lnTo>
                  <a:pt x="44" y="125"/>
                </a:lnTo>
                <a:lnTo>
                  <a:pt x="42" y="125"/>
                </a:lnTo>
                <a:lnTo>
                  <a:pt x="42" y="128"/>
                </a:lnTo>
                <a:lnTo>
                  <a:pt x="42" y="130"/>
                </a:lnTo>
                <a:lnTo>
                  <a:pt x="42" y="132"/>
                </a:lnTo>
                <a:lnTo>
                  <a:pt x="42" y="134"/>
                </a:lnTo>
                <a:lnTo>
                  <a:pt x="42" y="138"/>
                </a:lnTo>
                <a:lnTo>
                  <a:pt x="42" y="140"/>
                </a:lnTo>
                <a:lnTo>
                  <a:pt x="41" y="140"/>
                </a:lnTo>
                <a:lnTo>
                  <a:pt x="41" y="142"/>
                </a:lnTo>
                <a:lnTo>
                  <a:pt x="39" y="144"/>
                </a:lnTo>
                <a:lnTo>
                  <a:pt x="39" y="146"/>
                </a:lnTo>
                <a:lnTo>
                  <a:pt x="37" y="148"/>
                </a:lnTo>
                <a:lnTo>
                  <a:pt x="37" y="150"/>
                </a:lnTo>
                <a:lnTo>
                  <a:pt x="35" y="152"/>
                </a:lnTo>
                <a:lnTo>
                  <a:pt x="35" y="154"/>
                </a:lnTo>
                <a:lnTo>
                  <a:pt x="35" y="156"/>
                </a:lnTo>
                <a:lnTo>
                  <a:pt x="35" y="158"/>
                </a:lnTo>
                <a:lnTo>
                  <a:pt x="35" y="159"/>
                </a:lnTo>
                <a:lnTo>
                  <a:pt x="33" y="161"/>
                </a:lnTo>
                <a:lnTo>
                  <a:pt x="31" y="163"/>
                </a:lnTo>
                <a:lnTo>
                  <a:pt x="31" y="165"/>
                </a:lnTo>
                <a:lnTo>
                  <a:pt x="29" y="167"/>
                </a:lnTo>
                <a:lnTo>
                  <a:pt x="29" y="169"/>
                </a:lnTo>
                <a:lnTo>
                  <a:pt x="29" y="171"/>
                </a:lnTo>
                <a:lnTo>
                  <a:pt x="29" y="173"/>
                </a:lnTo>
                <a:lnTo>
                  <a:pt x="29" y="175"/>
                </a:lnTo>
                <a:lnTo>
                  <a:pt x="29" y="177"/>
                </a:lnTo>
                <a:lnTo>
                  <a:pt x="29" y="179"/>
                </a:lnTo>
                <a:lnTo>
                  <a:pt x="31" y="181"/>
                </a:lnTo>
                <a:lnTo>
                  <a:pt x="31" y="183"/>
                </a:lnTo>
                <a:lnTo>
                  <a:pt x="31" y="185"/>
                </a:lnTo>
                <a:lnTo>
                  <a:pt x="31" y="187"/>
                </a:lnTo>
                <a:lnTo>
                  <a:pt x="33" y="187"/>
                </a:lnTo>
                <a:lnTo>
                  <a:pt x="35" y="187"/>
                </a:lnTo>
                <a:lnTo>
                  <a:pt x="35" y="185"/>
                </a:lnTo>
                <a:lnTo>
                  <a:pt x="39" y="185"/>
                </a:lnTo>
                <a:lnTo>
                  <a:pt x="41" y="185"/>
                </a:lnTo>
                <a:lnTo>
                  <a:pt x="41" y="187"/>
                </a:lnTo>
                <a:lnTo>
                  <a:pt x="41" y="191"/>
                </a:lnTo>
                <a:lnTo>
                  <a:pt x="42" y="194"/>
                </a:lnTo>
                <a:lnTo>
                  <a:pt x="42" y="196"/>
                </a:lnTo>
                <a:lnTo>
                  <a:pt x="44" y="198"/>
                </a:lnTo>
                <a:lnTo>
                  <a:pt x="44" y="196"/>
                </a:lnTo>
                <a:lnTo>
                  <a:pt x="46" y="198"/>
                </a:lnTo>
                <a:lnTo>
                  <a:pt x="46" y="200"/>
                </a:lnTo>
                <a:lnTo>
                  <a:pt x="46" y="202"/>
                </a:lnTo>
                <a:lnTo>
                  <a:pt x="46" y="204"/>
                </a:lnTo>
                <a:lnTo>
                  <a:pt x="48" y="206"/>
                </a:lnTo>
                <a:lnTo>
                  <a:pt x="48" y="208"/>
                </a:lnTo>
                <a:lnTo>
                  <a:pt x="48" y="210"/>
                </a:lnTo>
                <a:lnTo>
                  <a:pt x="48" y="212"/>
                </a:lnTo>
                <a:lnTo>
                  <a:pt x="48" y="214"/>
                </a:lnTo>
                <a:lnTo>
                  <a:pt x="50" y="214"/>
                </a:lnTo>
                <a:lnTo>
                  <a:pt x="50" y="216"/>
                </a:lnTo>
                <a:lnTo>
                  <a:pt x="50" y="218"/>
                </a:lnTo>
                <a:lnTo>
                  <a:pt x="52" y="218"/>
                </a:lnTo>
                <a:lnTo>
                  <a:pt x="50" y="218"/>
                </a:lnTo>
                <a:lnTo>
                  <a:pt x="48" y="214"/>
                </a:lnTo>
                <a:lnTo>
                  <a:pt x="48" y="212"/>
                </a:lnTo>
                <a:lnTo>
                  <a:pt x="46" y="208"/>
                </a:lnTo>
                <a:lnTo>
                  <a:pt x="46" y="210"/>
                </a:lnTo>
                <a:lnTo>
                  <a:pt x="44" y="210"/>
                </a:lnTo>
                <a:lnTo>
                  <a:pt x="44" y="212"/>
                </a:lnTo>
                <a:lnTo>
                  <a:pt x="44" y="214"/>
                </a:lnTo>
                <a:lnTo>
                  <a:pt x="46" y="216"/>
                </a:lnTo>
                <a:lnTo>
                  <a:pt x="48" y="216"/>
                </a:lnTo>
                <a:lnTo>
                  <a:pt x="48" y="218"/>
                </a:lnTo>
                <a:lnTo>
                  <a:pt x="48" y="220"/>
                </a:lnTo>
                <a:lnTo>
                  <a:pt x="50" y="220"/>
                </a:lnTo>
                <a:lnTo>
                  <a:pt x="52" y="220"/>
                </a:lnTo>
                <a:lnTo>
                  <a:pt x="52" y="218"/>
                </a:lnTo>
                <a:lnTo>
                  <a:pt x="52" y="220"/>
                </a:lnTo>
                <a:lnTo>
                  <a:pt x="54" y="220"/>
                </a:lnTo>
                <a:lnTo>
                  <a:pt x="54" y="222"/>
                </a:lnTo>
                <a:lnTo>
                  <a:pt x="56" y="222"/>
                </a:lnTo>
                <a:lnTo>
                  <a:pt x="58" y="224"/>
                </a:lnTo>
                <a:lnTo>
                  <a:pt x="60" y="224"/>
                </a:lnTo>
                <a:lnTo>
                  <a:pt x="62" y="224"/>
                </a:lnTo>
                <a:lnTo>
                  <a:pt x="64" y="224"/>
                </a:lnTo>
                <a:lnTo>
                  <a:pt x="66" y="224"/>
                </a:lnTo>
                <a:lnTo>
                  <a:pt x="68" y="224"/>
                </a:lnTo>
                <a:lnTo>
                  <a:pt x="68" y="226"/>
                </a:lnTo>
                <a:lnTo>
                  <a:pt x="70" y="227"/>
                </a:lnTo>
                <a:lnTo>
                  <a:pt x="70" y="229"/>
                </a:lnTo>
                <a:lnTo>
                  <a:pt x="72" y="229"/>
                </a:lnTo>
                <a:lnTo>
                  <a:pt x="72" y="231"/>
                </a:lnTo>
                <a:lnTo>
                  <a:pt x="75" y="233"/>
                </a:lnTo>
                <a:lnTo>
                  <a:pt x="75" y="235"/>
                </a:lnTo>
                <a:lnTo>
                  <a:pt x="75" y="237"/>
                </a:lnTo>
                <a:lnTo>
                  <a:pt x="74" y="237"/>
                </a:lnTo>
                <a:lnTo>
                  <a:pt x="74" y="239"/>
                </a:lnTo>
                <a:lnTo>
                  <a:pt x="72" y="241"/>
                </a:lnTo>
                <a:lnTo>
                  <a:pt x="70" y="241"/>
                </a:lnTo>
                <a:lnTo>
                  <a:pt x="68" y="239"/>
                </a:lnTo>
                <a:lnTo>
                  <a:pt x="66" y="239"/>
                </a:lnTo>
                <a:lnTo>
                  <a:pt x="64" y="241"/>
                </a:lnTo>
                <a:lnTo>
                  <a:pt x="62" y="243"/>
                </a:lnTo>
                <a:lnTo>
                  <a:pt x="60" y="243"/>
                </a:lnTo>
                <a:lnTo>
                  <a:pt x="58" y="241"/>
                </a:lnTo>
                <a:lnTo>
                  <a:pt x="60" y="239"/>
                </a:lnTo>
                <a:lnTo>
                  <a:pt x="60" y="237"/>
                </a:lnTo>
                <a:lnTo>
                  <a:pt x="60" y="235"/>
                </a:lnTo>
                <a:lnTo>
                  <a:pt x="60" y="233"/>
                </a:lnTo>
                <a:lnTo>
                  <a:pt x="58" y="233"/>
                </a:lnTo>
                <a:lnTo>
                  <a:pt x="56" y="233"/>
                </a:lnTo>
                <a:lnTo>
                  <a:pt x="56" y="231"/>
                </a:lnTo>
                <a:lnTo>
                  <a:pt x="54" y="229"/>
                </a:lnTo>
                <a:lnTo>
                  <a:pt x="54" y="231"/>
                </a:lnTo>
                <a:lnTo>
                  <a:pt x="52" y="231"/>
                </a:lnTo>
                <a:lnTo>
                  <a:pt x="50" y="229"/>
                </a:lnTo>
                <a:lnTo>
                  <a:pt x="48" y="229"/>
                </a:lnTo>
                <a:lnTo>
                  <a:pt x="48" y="227"/>
                </a:lnTo>
                <a:lnTo>
                  <a:pt x="46" y="226"/>
                </a:lnTo>
                <a:lnTo>
                  <a:pt x="44" y="227"/>
                </a:lnTo>
                <a:lnTo>
                  <a:pt x="46" y="229"/>
                </a:lnTo>
                <a:lnTo>
                  <a:pt x="44" y="229"/>
                </a:lnTo>
                <a:lnTo>
                  <a:pt x="44" y="231"/>
                </a:lnTo>
                <a:lnTo>
                  <a:pt x="44" y="229"/>
                </a:lnTo>
                <a:lnTo>
                  <a:pt x="42" y="229"/>
                </a:lnTo>
                <a:lnTo>
                  <a:pt x="42" y="227"/>
                </a:lnTo>
                <a:lnTo>
                  <a:pt x="41" y="227"/>
                </a:lnTo>
                <a:lnTo>
                  <a:pt x="41" y="226"/>
                </a:lnTo>
                <a:lnTo>
                  <a:pt x="39" y="224"/>
                </a:lnTo>
                <a:lnTo>
                  <a:pt x="37" y="224"/>
                </a:lnTo>
                <a:lnTo>
                  <a:pt x="37" y="222"/>
                </a:lnTo>
                <a:lnTo>
                  <a:pt x="37" y="220"/>
                </a:lnTo>
                <a:lnTo>
                  <a:pt x="39" y="220"/>
                </a:lnTo>
                <a:lnTo>
                  <a:pt x="37" y="220"/>
                </a:lnTo>
                <a:lnTo>
                  <a:pt x="35" y="218"/>
                </a:lnTo>
                <a:lnTo>
                  <a:pt x="33" y="216"/>
                </a:lnTo>
                <a:lnTo>
                  <a:pt x="31" y="216"/>
                </a:lnTo>
                <a:lnTo>
                  <a:pt x="33" y="214"/>
                </a:lnTo>
                <a:lnTo>
                  <a:pt x="31" y="212"/>
                </a:lnTo>
                <a:lnTo>
                  <a:pt x="31" y="210"/>
                </a:lnTo>
                <a:lnTo>
                  <a:pt x="29" y="210"/>
                </a:lnTo>
                <a:lnTo>
                  <a:pt x="27" y="210"/>
                </a:lnTo>
                <a:lnTo>
                  <a:pt x="27" y="208"/>
                </a:lnTo>
                <a:lnTo>
                  <a:pt x="25" y="206"/>
                </a:lnTo>
                <a:lnTo>
                  <a:pt x="23" y="206"/>
                </a:lnTo>
                <a:lnTo>
                  <a:pt x="23" y="204"/>
                </a:lnTo>
                <a:lnTo>
                  <a:pt x="23" y="202"/>
                </a:lnTo>
                <a:lnTo>
                  <a:pt x="21" y="200"/>
                </a:lnTo>
                <a:lnTo>
                  <a:pt x="21" y="198"/>
                </a:lnTo>
                <a:lnTo>
                  <a:pt x="19" y="200"/>
                </a:lnTo>
                <a:lnTo>
                  <a:pt x="17" y="200"/>
                </a:lnTo>
                <a:lnTo>
                  <a:pt x="17" y="202"/>
                </a:lnTo>
                <a:lnTo>
                  <a:pt x="17" y="204"/>
                </a:lnTo>
                <a:lnTo>
                  <a:pt x="15" y="202"/>
                </a:lnTo>
                <a:lnTo>
                  <a:pt x="15" y="200"/>
                </a:lnTo>
                <a:lnTo>
                  <a:pt x="13" y="198"/>
                </a:lnTo>
                <a:lnTo>
                  <a:pt x="13" y="196"/>
                </a:lnTo>
                <a:lnTo>
                  <a:pt x="13" y="194"/>
                </a:lnTo>
                <a:lnTo>
                  <a:pt x="15" y="193"/>
                </a:lnTo>
                <a:lnTo>
                  <a:pt x="15" y="191"/>
                </a:lnTo>
                <a:lnTo>
                  <a:pt x="15" y="189"/>
                </a:lnTo>
                <a:lnTo>
                  <a:pt x="15" y="187"/>
                </a:lnTo>
                <a:lnTo>
                  <a:pt x="15" y="185"/>
                </a:lnTo>
                <a:lnTo>
                  <a:pt x="17" y="185"/>
                </a:lnTo>
                <a:lnTo>
                  <a:pt x="17" y="183"/>
                </a:lnTo>
                <a:lnTo>
                  <a:pt x="17" y="181"/>
                </a:lnTo>
                <a:lnTo>
                  <a:pt x="19" y="177"/>
                </a:lnTo>
                <a:lnTo>
                  <a:pt x="19" y="175"/>
                </a:lnTo>
                <a:lnTo>
                  <a:pt x="21" y="171"/>
                </a:lnTo>
                <a:lnTo>
                  <a:pt x="21" y="169"/>
                </a:lnTo>
                <a:lnTo>
                  <a:pt x="23" y="167"/>
                </a:lnTo>
                <a:lnTo>
                  <a:pt x="23" y="165"/>
                </a:lnTo>
                <a:lnTo>
                  <a:pt x="23" y="163"/>
                </a:lnTo>
                <a:lnTo>
                  <a:pt x="23" y="161"/>
                </a:lnTo>
                <a:lnTo>
                  <a:pt x="25" y="161"/>
                </a:lnTo>
                <a:lnTo>
                  <a:pt x="25" y="159"/>
                </a:lnTo>
                <a:lnTo>
                  <a:pt x="27" y="158"/>
                </a:lnTo>
                <a:lnTo>
                  <a:pt x="29" y="158"/>
                </a:lnTo>
                <a:lnTo>
                  <a:pt x="29" y="156"/>
                </a:lnTo>
                <a:lnTo>
                  <a:pt x="31" y="154"/>
                </a:lnTo>
                <a:lnTo>
                  <a:pt x="31" y="152"/>
                </a:lnTo>
                <a:lnTo>
                  <a:pt x="33" y="152"/>
                </a:lnTo>
                <a:lnTo>
                  <a:pt x="35" y="148"/>
                </a:lnTo>
                <a:lnTo>
                  <a:pt x="35" y="146"/>
                </a:lnTo>
                <a:lnTo>
                  <a:pt x="37" y="144"/>
                </a:lnTo>
                <a:lnTo>
                  <a:pt x="37" y="142"/>
                </a:lnTo>
                <a:lnTo>
                  <a:pt x="35" y="140"/>
                </a:lnTo>
                <a:lnTo>
                  <a:pt x="35" y="138"/>
                </a:lnTo>
                <a:lnTo>
                  <a:pt x="33" y="136"/>
                </a:lnTo>
                <a:lnTo>
                  <a:pt x="33" y="134"/>
                </a:lnTo>
                <a:lnTo>
                  <a:pt x="33" y="132"/>
                </a:lnTo>
                <a:lnTo>
                  <a:pt x="33" y="130"/>
                </a:lnTo>
                <a:lnTo>
                  <a:pt x="31" y="130"/>
                </a:lnTo>
                <a:lnTo>
                  <a:pt x="31" y="128"/>
                </a:lnTo>
                <a:lnTo>
                  <a:pt x="29" y="123"/>
                </a:lnTo>
                <a:lnTo>
                  <a:pt x="29" y="121"/>
                </a:lnTo>
                <a:lnTo>
                  <a:pt x="29" y="117"/>
                </a:lnTo>
                <a:lnTo>
                  <a:pt x="29" y="115"/>
                </a:lnTo>
                <a:lnTo>
                  <a:pt x="29" y="113"/>
                </a:lnTo>
                <a:lnTo>
                  <a:pt x="29" y="111"/>
                </a:lnTo>
                <a:lnTo>
                  <a:pt x="27" y="109"/>
                </a:lnTo>
                <a:lnTo>
                  <a:pt x="27" y="107"/>
                </a:lnTo>
                <a:lnTo>
                  <a:pt x="25" y="107"/>
                </a:lnTo>
                <a:lnTo>
                  <a:pt x="25" y="105"/>
                </a:lnTo>
                <a:lnTo>
                  <a:pt x="23" y="105"/>
                </a:lnTo>
                <a:lnTo>
                  <a:pt x="19" y="103"/>
                </a:lnTo>
                <a:lnTo>
                  <a:pt x="19" y="101"/>
                </a:lnTo>
                <a:lnTo>
                  <a:pt x="19" y="99"/>
                </a:lnTo>
                <a:lnTo>
                  <a:pt x="17" y="99"/>
                </a:lnTo>
                <a:lnTo>
                  <a:pt x="17" y="97"/>
                </a:lnTo>
                <a:lnTo>
                  <a:pt x="15" y="95"/>
                </a:lnTo>
                <a:lnTo>
                  <a:pt x="13" y="93"/>
                </a:lnTo>
                <a:lnTo>
                  <a:pt x="15" y="93"/>
                </a:lnTo>
                <a:lnTo>
                  <a:pt x="13" y="93"/>
                </a:lnTo>
                <a:lnTo>
                  <a:pt x="13" y="92"/>
                </a:lnTo>
                <a:lnTo>
                  <a:pt x="13" y="90"/>
                </a:lnTo>
                <a:lnTo>
                  <a:pt x="13" y="88"/>
                </a:lnTo>
                <a:lnTo>
                  <a:pt x="17" y="88"/>
                </a:lnTo>
                <a:lnTo>
                  <a:pt x="17" y="86"/>
                </a:lnTo>
                <a:lnTo>
                  <a:pt x="19" y="86"/>
                </a:lnTo>
                <a:lnTo>
                  <a:pt x="19" y="84"/>
                </a:lnTo>
                <a:lnTo>
                  <a:pt x="19" y="82"/>
                </a:lnTo>
                <a:lnTo>
                  <a:pt x="19" y="80"/>
                </a:lnTo>
                <a:lnTo>
                  <a:pt x="19" y="76"/>
                </a:lnTo>
                <a:lnTo>
                  <a:pt x="21" y="74"/>
                </a:lnTo>
                <a:lnTo>
                  <a:pt x="21" y="72"/>
                </a:lnTo>
                <a:lnTo>
                  <a:pt x="23" y="72"/>
                </a:lnTo>
                <a:lnTo>
                  <a:pt x="23" y="74"/>
                </a:lnTo>
                <a:lnTo>
                  <a:pt x="23" y="72"/>
                </a:lnTo>
                <a:lnTo>
                  <a:pt x="25" y="70"/>
                </a:lnTo>
                <a:lnTo>
                  <a:pt x="25" y="68"/>
                </a:lnTo>
                <a:lnTo>
                  <a:pt x="23" y="68"/>
                </a:lnTo>
                <a:lnTo>
                  <a:pt x="21" y="70"/>
                </a:lnTo>
                <a:lnTo>
                  <a:pt x="21" y="68"/>
                </a:lnTo>
                <a:lnTo>
                  <a:pt x="19" y="64"/>
                </a:lnTo>
                <a:lnTo>
                  <a:pt x="17" y="62"/>
                </a:lnTo>
                <a:lnTo>
                  <a:pt x="19" y="62"/>
                </a:lnTo>
                <a:lnTo>
                  <a:pt x="19" y="60"/>
                </a:lnTo>
                <a:lnTo>
                  <a:pt x="19" y="58"/>
                </a:lnTo>
                <a:lnTo>
                  <a:pt x="17" y="58"/>
                </a:lnTo>
                <a:lnTo>
                  <a:pt x="15" y="57"/>
                </a:lnTo>
                <a:lnTo>
                  <a:pt x="15" y="55"/>
                </a:lnTo>
                <a:lnTo>
                  <a:pt x="13" y="55"/>
                </a:lnTo>
                <a:lnTo>
                  <a:pt x="11" y="53"/>
                </a:lnTo>
                <a:lnTo>
                  <a:pt x="11" y="51"/>
                </a:lnTo>
                <a:lnTo>
                  <a:pt x="9" y="49"/>
                </a:lnTo>
                <a:lnTo>
                  <a:pt x="7" y="49"/>
                </a:lnTo>
                <a:lnTo>
                  <a:pt x="7" y="47"/>
                </a:lnTo>
                <a:lnTo>
                  <a:pt x="6" y="45"/>
                </a:lnTo>
                <a:lnTo>
                  <a:pt x="6" y="43"/>
                </a:lnTo>
                <a:lnTo>
                  <a:pt x="6" y="39"/>
                </a:lnTo>
                <a:lnTo>
                  <a:pt x="4" y="39"/>
                </a:lnTo>
                <a:lnTo>
                  <a:pt x="4" y="37"/>
                </a:lnTo>
                <a:lnTo>
                  <a:pt x="2" y="37"/>
                </a:lnTo>
                <a:lnTo>
                  <a:pt x="2" y="35"/>
                </a:lnTo>
                <a:lnTo>
                  <a:pt x="0" y="33"/>
                </a:lnTo>
                <a:lnTo>
                  <a:pt x="0" y="31"/>
                </a:lnTo>
                <a:lnTo>
                  <a:pt x="0" y="33"/>
                </a:lnTo>
                <a:lnTo>
                  <a:pt x="2" y="33"/>
                </a:lnTo>
                <a:lnTo>
                  <a:pt x="4" y="33"/>
                </a:lnTo>
                <a:lnTo>
                  <a:pt x="6" y="33"/>
                </a:lnTo>
                <a:lnTo>
                  <a:pt x="7" y="33"/>
                </a:lnTo>
                <a:lnTo>
                  <a:pt x="7" y="31"/>
                </a:lnTo>
                <a:lnTo>
                  <a:pt x="6" y="27"/>
                </a:lnTo>
                <a:lnTo>
                  <a:pt x="6" y="25"/>
                </a:lnTo>
                <a:lnTo>
                  <a:pt x="7" y="24"/>
                </a:lnTo>
                <a:lnTo>
                  <a:pt x="7" y="22"/>
                </a:lnTo>
                <a:lnTo>
                  <a:pt x="7" y="20"/>
                </a:lnTo>
                <a:lnTo>
                  <a:pt x="7" y="18"/>
                </a:lnTo>
                <a:lnTo>
                  <a:pt x="7" y="16"/>
                </a:lnTo>
                <a:lnTo>
                  <a:pt x="9" y="16"/>
                </a:lnTo>
                <a:lnTo>
                  <a:pt x="11" y="14"/>
                </a:lnTo>
                <a:lnTo>
                  <a:pt x="11" y="12"/>
                </a:lnTo>
                <a:lnTo>
                  <a:pt x="13" y="12"/>
                </a:lnTo>
                <a:lnTo>
                  <a:pt x="13" y="14"/>
                </a:lnTo>
                <a:lnTo>
                  <a:pt x="15" y="14"/>
                </a:lnTo>
                <a:lnTo>
                  <a:pt x="17" y="14"/>
                </a:lnTo>
                <a:lnTo>
                  <a:pt x="19" y="14"/>
                </a:lnTo>
                <a:lnTo>
                  <a:pt x="21" y="14"/>
                </a:lnTo>
                <a:lnTo>
                  <a:pt x="23" y="12"/>
                </a:lnTo>
                <a:lnTo>
                  <a:pt x="25" y="12"/>
                </a:lnTo>
                <a:lnTo>
                  <a:pt x="27" y="12"/>
                </a:lnTo>
                <a:lnTo>
                  <a:pt x="27" y="10"/>
                </a:lnTo>
                <a:lnTo>
                  <a:pt x="27" y="8"/>
                </a:lnTo>
                <a:lnTo>
                  <a:pt x="27" y="6"/>
                </a:lnTo>
                <a:lnTo>
                  <a:pt x="29" y="6"/>
                </a:lnTo>
                <a:lnTo>
                  <a:pt x="31" y="6"/>
                </a:lnTo>
                <a:lnTo>
                  <a:pt x="31" y="8"/>
                </a:lnTo>
                <a:lnTo>
                  <a:pt x="33" y="6"/>
                </a:lnTo>
                <a:lnTo>
                  <a:pt x="35" y="6"/>
                </a:lnTo>
                <a:lnTo>
                  <a:pt x="35" y="4"/>
                </a:lnTo>
                <a:lnTo>
                  <a:pt x="35" y="2"/>
                </a:lnTo>
                <a:lnTo>
                  <a:pt x="37" y="4"/>
                </a:lnTo>
                <a:lnTo>
                  <a:pt x="39" y="2"/>
                </a:lnTo>
                <a:lnTo>
                  <a:pt x="41" y="2"/>
                </a:lnTo>
                <a:lnTo>
                  <a:pt x="42" y="0"/>
                </a:lnTo>
                <a:lnTo>
                  <a:pt x="42" y="2"/>
                </a:lnTo>
                <a:lnTo>
                  <a:pt x="44" y="2"/>
                </a:lnTo>
                <a:close/>
                <a:moveTo>
                  <a:pt x="17" y="206"/>
                </a:moveTo>
                <a:lnTo>
                  <a:pt x="17" y="208"/>
                </a:lnTo>
                <a:lnTo>
                  <a:pt x="15" y="210"/>
                </a:lnTo>
                <a:lnTo>
                  <a:pt x="15" y="208"/>
                </a:lnTo>
                <a:lnTo>
                  <a:pt x="15" y="206"/>
                </a:lnTo>
                <a:lnTo>
                  <a:pt x="15" y="202"/>
                </a:lnTo>
                <a:lnTo>
                  <a:pt x="15" y="204"/>
                </a:lnTo>
                <a:lnTo>
                  <a:pt x="17" y="204"/>
                </a:lnTo>
                <a:lnTo>
                  <a:pt x="17" y="206"/>
                </a:lnTo>
                <a:close/>
                <a:moveTo>
                  <a:pt x="81" y="140"/>
                </a:moveTo>
                <a:lnTo>
                  <a:pt x="81" y="142"/>
                </a:lnTo>
                <a:lnTo>
                  <a:pt x="79" y="142"/>
                </a:lnTo>
                <a:lnTo>
                  <a:pt x="79" y="140"/>
                </a:lnTo>
                <a:lnTo>
                  <a:pt x="79" y="138"/>
                </a:lnTo>
                <a:lnTo>
                  <a:pt x="81" y="138"/>
                </a:lnTo>
                <a:lnTo>
                  <a:pt x="81" y="140"/>
                </a:lnTo>
                <a:close/>
                <a:moveTo>
                  <a:pt x="42" y="183"/>
                </a:moveTo>
                <a:lnTo>
                  <a:pt x="41" y="183"/>
                </a:lnTo>
                <a:lnTo>
                  <a:pt x="41" y="181"/>
                </a:lnTo>
                <a:lnTo>
                  <a:pt x="42" y="181"/>
                </a:lnTo>
                <a:lnTo>
                  <a:pt x="44" y="179"/>
                </a:lnTo>
                <a:lnTo>
                  <a:pt x="44" y="181"/>
                </a:lnTo>
                <a:lnTo>
                  <a:pt x="42" y="183"/>
                </a:lnTo>
                <a:close/>
                <a:moveTo>
                  <a:pt x="37" y="229"/>
                </a:moveTo>
                <a:lnTo>
                  <a:pt x="37" y="227"/>
                </a:lnTo>
                <a:lnTo>
                  <a:pt x="37" y="226"/>
                </a:lnTo>
                <a:lnTo>
                  <a:pt x="37" y="227"/>
                </a:lnTo>
                <a:lnTo>
                  <a:pt x="37" y="229"/>
                </a:lnTo>
                <a:close/>
                <a:moveTo>
                  <a:pt x="85" y="146"/>
                </a:moveTo>
                <a:lnTo>
                  <a:pt x="83" y="148"/>
                </a:lnTo>
                <a:lnTo>
                  <a:pt x="83" y="146"/>
                </a:lnTo>
                <a:lnTo>
                  <a:pt x="83" y="144"/>
                </a:lnTo>
                <a:lnTo>
                  <a:pt x="85" y="146"/>
                </a:lnTo>
                <a:close/>
                <a:moveTo>
                  <a:pt x="19" y="206"/>
                </a:moveTo>
                <a:lnTo>
                  <a:pt x="19" y="208"/>
                </a:lnTo>
                <a:lnTo>
                  <a:pt x="19" y="206"/>
                </a:lnTo>
                <a:lnTo>
                  <a:pt x="19" y="204"/>
                </a:lnTo>
                <a:lnTo>
                  <a:pt x="19" y="20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7" name="Tajikistan"/>
          <p:cNvSpPr>
            <a:spLocks/>
          </p:cNvSpPr>
          <p:nvPr/>
        </p:nvSpPr>
        <p:spPr bwMode="auto">
          <a:xfrm>
            <a:off x="6657996" y="3419486"/>
            <a:ext cx="200026" cy="130175"/>
          </a:xfrm>
          <a:custGeom>
            <a:avLst/>
            <a:gdLst>
              <a:gd name="T0" fmla="*/ 51 w 126"/>
              <a:gd name="T1" fmla="*/ 14 h 82"/>
              <a:gd name="T2" fmla="*/ 58 w 126"/>
              <a:gd name="T3" fmla="*/ 18 h 82"/>
              <a:gd name="T4" fmla="*/ 51 w 126"/>
              <a:gd name="T5" fmla="*/ 21 h 82"/>
              <a:gd name="T6" fmla="*/ 39 w 126"/>
              <a:gd name="T7" fmla="*/ 18 h 82"/>
              <a:gd name="T8" fmla="*/ 35 w 126"/>
              <a:gd name="T9" fmla="*/ 21 h 82"/>
              <a:gd name="T10" fmla="*/ 29 w 126"/>
              <a:gd name="T11" fmla="*/ 25 h 82"/>
              <a:gd name="T12" fmla="*/ 35 w 126"/>
              <a:gd name="T13" fmla="*/ 27 h 82"/>
              <a:gd name="T14" fmla="*/ 45 w 126"/>
              <a:gd name="T15" fmla="*/ 27 h 82"/>
              <a:gd name="T16" fmla="*/ 52 w 126"/>
              <a:gd name="T17" fmla="*/ 27 h 82"/>
              <a:gd name="T18" fmla="*/ 60 w 126"/>
              <a:gd name="T19" fmla="*/ 29 h 82"/>
              <a:gd name="T20" fmla="*/ 68 w 126"/>
              <a:gd name="T21" fmla="*/ 29 h 82"/>
              <a:gd name="T22" fmla="*/ 70 w 126"/>
              <a:gd name="T23" fmla="*/ 33 h 82"/>
              <a:gd name="T24" fmla="*/ 78 w 126"/>
              <a:gd name="T25" fmla="*/ 35 h 82"/>
              <a:gd name="T26" fmla="*/ 85 w 126"/>
              <a:gd name="T27" fmla="*/ 31 h 82"/>
              <a:gd name="T28" fmla="*/ 97 w 126"/>
              <a:gd name="T29" fmla="*/ 31 h 82"/>
              <a:gd name="T30" fmla="*/ 103 w 126"/>
              <a:gd name="T31" fmla="*/ 37 h 82"/>
              <a:gd name="T32" fmla="*/ 101 w 126"/>
              <a:gd name="T33" fmla="*/ 41 h 82"/>
              <a:gd name="T34" fmla="*/ 107 w 126"/>
              <a:gd name="T35" fmla="*/ 49 h 82"/>
              <a:gd name="T36" fmla="*/ 118 w 126"/>
              <a:gd name="T37" fmla="*/ 49 h 82"/>
              <a:gd name="T38" fmla="*/ 120 w 126"/>
              <a:gd name="T39" fmla="*/ 56 h 82"/>
              <a:gd name="T40" fmla="*/ 120 w 126"/>
              <a:gd name="T41" fmla="*/ 64 h 82"/>
              <a:gd name="T42" fmla="*/ 122 w 126"/>
              <a:gd name="T43" fmla="*/ 72 h 82"/>
              <a:gd name="T44" fmla="*/ 115 w 126"/>
              <a:gd name="T45" fmla="*/ 70 h 82"/>
              <a:gd name="T46" fmla="*/ 105 w 126"/>
              <a:gd name="T47" fmla="*/ 72 h 82"/>
              <a:gd name="T48" fmla="*/ 103 w 126"/>
              <a:gd name="T49" fmla="*/ 68 h 82"/>
              <a:gd name="T50" fmla="*/ 93 w 126"/>
              <a:gd name="T51" fmla="*/ 68 h 82"/>
              <a:gd name="T52" fmla="*/ 85 w 126"/>
              <a:gd name="T53" fmla="*/ 76 h 82"/>
              <a:gd name="T54" fmla="*/ 78 w 126"/>
              <a:gd name="T55" fmla="*/ 78 h 82"/>
              <a:gd name="T56" fmla="*/ 68 w 126"/>
              <a:gd name="T57" fmla="*/ 82 h 82"/>
              <a:gd name="T58" fmla="*/ 66 w 126"/>
              <a:gd name="T59" fmla="*/ 72 h 82"/>
              <a:gd name="T60" fmla="*/ 66 w 126"/>
              <a:gd name="T61" fmla="*/ 62 h 82"/>
              <a:gd name="T62" fmla="*/ 64 w 126"/>
              <a:gd name="T63" fmla="*/ 60 h 82"/>
              <a:gd name="T64" fmla="*/ 62 w 126"/>
              <a:gd name="T65" fmla="*/ 52 h 82"/>
              <a:gd name="T66" fmla="*/ 52 w 126"/>
              <a:gd name="T67" fmla="*/ 51 h 82"/>
              <a:gd name="T68" fmla="*/ 47 w 126"/>
              <a:gd name="T69" fmla="*/ 58 h 82"/>
              <a:gd name="T70" fmla="*/ 47 w 126"/>
              <a:gd name="T71" fmla="*/ 64 h 82"/>
              <a:gd name="T72" fmla="*/ 39 w 126"/>
              <a:gd name="T73" fmla="*/ 64 h 82"/>
              <a:gd name="T74" fmla="*/ 33 w 126"/>
              <a:gd name="T75" fmla="*/ 70 h 82"/>
              <a:gd name="T76" fmla="*/ 27 w 126"/>
              <a:gd name="T77" fmla="*/ 74 h 82"/>
              <a:gd name="T78" fmla="*/ 19 w 126"/>
              <a:gd name="T79" fmla="*/ 72 h 82"/>
              <a:gd name="T80" fmla="*/ 10 w 126"/>
              <a:gd name="T81" fmla="*/ 78 h 82"/>
              <a:gd name="T82" fmla="*/ 8 w 126"/>
              <a:gd name="T83" fmla="*/ 68 h 82"/>
              <a:gd name="T84" fmla="*/ 12 w 126"/>
              <a:gd name="T85" fmla="*/ 60 h 82"/>
              <a:gd name="T86" fmla="*/ 16 w 126"/>
              <a:gd name="T87" fmla="*/ 52 h 82"/>
              <a:gd name="T88" fmla="*/ 12 w 126"/>
              <a:gd name="T89" fmla="*/ 45 h 82"/>
              <a:gd name="T90" fmla="*/ 12 w 126"/>
              <a:gd name="T91" fmla="*/ 39 h 82"/>
              <a:gd name="T92" fmla="*/ 4 w 126"/>
              <a:gd name="T93" fmla="*/ 35 h 82"/>
              <a:gd name="T94" fmla="*/ 2 w 126"/>
              <a:gd name="T95" fmla="*/ 31 h 82"/>
              <a:gd name="T96" fmla="*/ 14 w 126"/>
              <a:gd name="T97" fmla="*/ 29 h 82"/>
              <a:gd name="T98" fmla="*/ 19 w 126"/>
              <a:gd name="T99" fmla="*/ 25 h 82"/>
              <a:gd name="T100" fmla="*/ 23 w 126"/>
              <a:gd name="T101" fmla="*/ 19 h 82"/>
              <a:gd name="T102" fmla="*/ 19 w 126"/>
              <a:gd name="T103" fmla="*/ 18 h 82"/>
              <a:gd name="T104" fmla="*/ 31 w 126"/>
              <a:gd name="T105" fmla="*/ 14 h 82"/>
              <a:gd name="T106" fmla="*/ 35 w 126"/>
              <a:gd name="T107" fmla="*/ 6 h 82"/>
              <a:gd name="T108" fmla="*/ 43 w 126"/>
              <a:gd name="T109" fmla="*/ 6 h 82"/>
              <a:gd name="T110" fmla="*/ 51 w 126"/>
              <a:gd name="T111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6" h="82">
                <a:moveTo>
                  <a:pt x="54" y="8"/>
                </a:moveTo>
                <a:lnTo>
                  <a:pt x="51" y="10"/>
                </a:lnTo>
                <a:lnTo>
                  <a:pt x="49" y="12"/>
                </a:lnTo>
                <a:lnTo>
                  <a:pt x="49" y="14"/>
                </a:lnTo>
                <a:lnTo>
                  <a:pt x="51" y="14"/>
                </a:lnTo>
                <a:lnTo>
                  <a:pt x="52" y="16"/>
                </a:lnTo>
                <a:lnTo>
                  <a:pt x="54" y="16"/>
                </a:lnTo>
                <a:lnTo>
                  <a:pt x="56" y="16"/>
                </a:lnTo>
                <a:lnTo>
                  <a:pt x="58" y="16"/>
                </a:lnTo>
                <a:lnTo>
                  <a:pt x="58" y="18"/>
                </a:lnTo>
                <a:lnTo>
                  <a:pt x="56" y="18"/>
                </a:lnTo>
                <a:lnTo>
                  <a:pt x="52" y="18"/>
                </a:lnTo>
                <a:lnTo>
                  <a:pt x="52" y="19"/>
                </a:lnTo>
                <a:lnTo>
                  <a:pt x="52" y="21"/>
                </a:lnTo>
                <a:lnTo>
                  <a:pt x="51" y="21"/>
                </a:lnTo>
                <a:lnTo>
                  <a:pt x="51" y="19"/>
                </a:lnTo>
                <a:lnTo>
                  <a:pt x="49" y="19"/>
                </a:lnTo>
                <a:lnTo>
                  <a:pt x="47" y="18"/>
                </a:lnTo>
                <a:lnTo>
                  <a:pt x="43" y="16"/>
                </a:lnTo>
                <a:lnTo>
                  <a:pt x="39" y="18"/>
                </a:lnTo>
                <a:lnTo>
                  <a:pt x="37" y="18"/>
                </a:lnTo>
                <a:lnTo>
                  <a:pt x="35" y="18"/>
                </a:lnTo>
                <a:lnTo>
                  <a:pt x="35" y="19"/>
                </a:lnTo>
                <a:lnTo>
                  <a:pt x="33" y="19"/>
                </a:lnTo>
                <a:lnTo>
                  <a:pt x="35" y="21"/>
                </a:lnTo>
                <a:lnTo>
                  <a:pt x="33" y="21"/>
                </a:lnTo>
                <a:lnTo>
                  <a:pt x="31" y="19"/>
                </a:lnTo>
                <a:lnTo>
                  <a:pt x="31" y="21"/>
                </a:lnTo>
                <a:lnTo>
                  <a:pt x="31" y="23"/>
                </a:lnTo>
                <a:lnTo>
                  <a:pt x="29" y="25"/>
                </a:lnTo>
                <a:lnTo>
                  <a:pt x="31" y="25"/>
                </a:lnTo>
                <a:lnTo>
                  <a:pt x="31" y="27"/>
                </a:lnTo>
                <a:lnTo>
                  <a:pt x="31" y="29"/>
                </a:lnTo>
                <a:lnTo>
                  <a:pt x="35" y="29"/>
                </a:lnTo>
                <a:lnTo>
                  <a:pt x="35" y="27"/>
                </a:lnTo>
                <a:lnTo>
                  <a:pt x="37" y="27"/>
                </a:lnTo>
                <a:lnTo>
                  <a:pt x="39" y="27"/>
                </a:lnTo>
                <a:lnTo>
                  <a:pt x="39" y="29"/>
                </a:lnTo>
                <a:lnTo>
                  <a:pt x="41" y="29"/>
                </a:lnTo>
                <a:lnTo>
                  <a:pt x="45" y="27"/>
                </a:lnTo>
                <a:lnTo>
                  <a:pt x="47" y="27"/>
                </a:lnTo>
                <a:lnTo>
                  <a:pt x="47" y="29"/>
                </a:lnTo>
                <a:lnTo>
                  <a:pt x="49" y="27"/>
                </a:lnTo>
                <a:lnTo>
                  <a:pt x="51" y="27"/>
                </a:lnTo>
                <a:lnTo>
                  <a:pt x="52" y="27"/>
                </a:lnTo>
                <a:lnTo>
                  <a:pt x="52" y="29"/>
                </a:lnTo>
                <a:lnTo>
                  <a:pt x="54" y="31"/>
                </a:lnTo>
                <a:lnTo>
                  <a:pt x="56" y="31"/>
                </a:lnTo>
                <a:lnTo>
                  <a:pt x="58" y="31"/>
                </a:lnTo>
                <a:lnTo>
                  <a:pt x="60" y="29"/>
                </a:lnTo>
                <a:lnTo>
                  <a:pt x="62" y="29"/>
                </a:lnTo>
                <a:lnTo>
                  <a:pt x="64" y="27"/>
                </a:lnTo>
                <a:lnTo>
                  <a:pt x="66" y="27"/>
                </a:lnTo>
                <a:lnTo>
                  <a:pt x="68" y="27"/>
                </a:lnTo>
                <a:lnTo>
                  <a:pt x="68" y="29"/>
                </a:lnTo>
                <a:lnTo>
                  <a:pt x="66" y="29"/>
                </a:lnTo>
                <a:lnTo>
                  <a:pt x="66" y="31"/>
                </a:lnTo>
                <a:lnTo>
                  <a:pt x="68" y="31"/>
                </a:lnTo>
                <a:lnTo>
                  <a:pt x="70" y="31"/>
                </a:lnTo>
                <a:lnTo>
                  <a:pt x="70" y="33"/>
                </a:lnTo>
                <a:lnTo>
                  <a:pt x="72" y="33"/>
                </a:lnTo>
                <a:lnTo>
                  <a:pt x="74" y="33"/>
                </a:lnTo>
                <a:lnTo>
                  <a:pt x="76" y="31"/>
                </a:lnTo>
                <a:lnTo>
                  <a:pt x="76" y="33"/>
                </a:lnTo>
                <a:lnTo>
                  <a:pt x="78" y="35"/>
                </a:lnTo>
                <a:lnTo>
                  <a:pt x="80" y="35"/>
                </a:lnTo>
                <a:lnTo>
                  <a:pt x="80" y="33"/>
                </a:lnTo>
                <a:lnTo>
                  <a:pt x="82" y="33"/>
                </a:lnTo>
                <a:lnTo>
                  <a:pt x="84" y="31"/>
                </a:lnTo>
                <a:lnTo>
                  <a:pt x="85" y="31"/>
                </a:lnTo>
                <a:lnTo>
                  <a:pt x="87" y="31"/>
                </a:lnTo>
                <a:lnTo>
                  <a:pt x="87" y="33"/>
                </a:lnTo>
                <a:lnTo>
                  <a:pt x="93" y="33"/>
                </a:lnTo>
                <a:lnTo>
                  <a:pt x="95" y="31"/>
                </a:lnTo>
                <a:lnTo>
                  <a:pt x="97" y="31"/>
                </a:lnTo>
                <a:lnTo>
                  <a:pt x="99" y="29"/>
                </a:lnTo>
                <a:lnTo>
                  <a:pt x="101" y="31"/>
                </a:lnTo>
                <a:lnTo>
                  <a:pt x="101" y="33"/>
                </a:lnTo>
                <a:lnTo>
                  <a:pt x="101" y="35"/>
                </a:lnTo>
                <a:lnTo>
                  <a:pt x="103" y="37"/>
                </a:lnTo>
                <a:lnTo>
                  <a:pt x="103" y="39"/>
                </a:lnTo>
                <a:lnTo>
                  <a:pt x="105" y="39"/>
                </a:lnTo>
                <a:lnTo>
                  <a:pt x="105" y="41"/>
                </a:lnTo>
                <a:lnTo>
                  <a:pt x="103" y="41"/>
                </a:lnTo>
                <a:lnTo>
                  <a:pt x="101" y="41"/>
                </a:lnTo>
                <a:lnTo>
                  <a:pt x="103" y="43"/>
                </a:lnTo>
                <a:lnTo>
                  <a:pt x="103" y="45"/>
                </a:lnTo>
                <a:lnTo>
                  <a:pt x="103" y="47"/>
                </a:lnTo>
                <a:lnTo>
                  <a:pt x="105" y="47"/>
                </a:lnTo>
                <a:lnTo>
                  <a:pt x="107" y="49"/>
                </a:lnTo>
                <a:lnTo>
                  <a:pt x="107" y="47"/>
                </a:lnTo>
                <a:lnTo>
                  <a:pt x="109" y="45"/>
                </a:lnTo>
                <a:lnTo>
                  <a:pt x="113" y="45"/>
                </a:lnTo>
                <a:lnTo>
                  <a:pt x="117" y="47"/>
                </a:lnTo>
                <a:lnTo>
                  <a:pt x="118" y="49"/>
                </a:lnTo>
                <a:lnTo>
                  <a:pt x="120" y="49"/>
                </a:lnTo>
                <a:lnTo>
                  <a:pt x="120" y="51"/>
                </a:lnTo>
                <a:lnTo>
                  <a:pt x="118" y="52"/>
                </a:lnTo>
                <a:lnTo>
                  <a:pt x="118" y="54"/>
                </a:lnTo>
                <a:lnTo>
                  <a:pt x="120" y="56"/>
                </a:lnTo>
                <a:lnTo>
                  <a:pt x="120" y="58"/>
                </a:lnTo>
                <a:lnTo>
                  <a:pt x="120" y="60"/>
                </a:lnTo>
                <a:lnTo>
                  <a:pt x="122" y="62"/>
                </a:lnTo>
                <a:lnTo>
                  <a:pt x="122" y="64"/>
                </a:lnTo>
                <a:lnTo>
                  <a:pt x="120" y="64"/>
                </a:lnTo>
                <a:lnTo>
                  <a:pt x="122" y="66"/>
                </a:lnTo>
                <a:lnTo>
                  <a:pt x="124" y="66"/>
                </a:lnTo>
                <a:lnTo>
                  <a:pt x="126" y="68"/>
                </a:lnTo>
                <a:lnTo>
                  <a:pt x="124" y="70"/>
                </a:lnTo>
                <a:lnTo>
                  <a:pt x="122" y="72"/>
                </a:lnTo>
                <a:lnTo>
                  <a:pt x="120" y="72"/>
                </a:lnTo>
                <a:lnTo>
                  <a:pt x="120" y="70"/>
                </a:lnTo>
                <a:lnTo>
                  <a:pt x="117" y="68"/>
                </a:lnTo>
                <a:lnTo>
                  <a:pt x="117" y="70"/>
                </a:lnTo>
                <a:lnTo>
                  <a:pt x="115" y="70"/>
                </a:lnTo>
                <a:lnTo>
                  <a:pt x="113" y="68"/>
                </a:lnTo>
                <a:lnTo>
                  <a:pt x="111" y="68"/>
                </a:lnTo>
                <a:lnTo>
                  <a:pt x="109" y="70"/>
                </a:lnTo>
                <a:lnTo>
                  <a:pt x="107" y="70"/>
                </a:lnTo>
                <a:lnTo>
                  <a:pt x="105" y="72"/>
                </a:lnTo>
                <a:lnTo>
                  <a:pt x="103" y="72"/>
                </a:lnTo>
                <a:lnTo>
                  <a:pt x="101" y="72"/>
                </a:lnTo>
                <a:lnTo>
                  <a:pt x="101" y="70"/>
                </a:lnTo>
                <a:lnTo>
                  <a:pt x="103" y="70"/>
                </a:lnTo>
                <a:lnTo>
                  <a:pt x="103" y="68"/>
                </a:lnTo>
                <a:lnTo>
                  <a:pt x="101" y="68"/>
                </a:lnTo>
                <a:lnTo>
                  <a:pt x="99" y="68"/>
                </a:lnTo>
                <a:lnTo>
                  <a:pt x="97" y="68"/>
                </a:lnTo>
                <a:lnTo>
                  <a:pt x="95" y="68"/>
                </a:lnTo>
                <a:lnTo>
                  <a:pt x="93" y="68"/>
                </a:lnTo>
                <a:lnTo>
                  <a:pt x="91" y="70"/>
                </a:lnTo>
                <a:lnTo>
                  <a:pt x="89" y="72"/>
                </a:lnTo>
                <a:lnTo>
                  <a:pt x="87" y="72"/>
                </a:lnTo>
                <a:lnTo>
                  <a:pt x="85" y="74"/>
                </a:lnTo>
                <a:lnTo>
                  <a:pt x="85" y="76"/>
                </a:lnTo>
                <a:lnTo>
                  <a:pt x="84" y="76"/>
                </a:lnTo>
                <a:lnTo>
                  <a:pt x="82" y="76"/>
                </a:lnTo>
                <a:lnTo>
                  <a:pt x="80" y="76"/>
                </a:lnTo>
                <a:lnTo>
                  <a:pt x="80" y="78"/>
                </a:lnTo>
                <a:lnTo>
                  <a:pt x="78" y="78"/>
                </a:lnTo>
                <a:lnTo>
                  <a:pt x="76" y="80"/>
                </a:lnTo>
                <a:lnTo>
                  <a:pt x="74" y="82"/>
                </a:lnTo>
                <a:lnTo>
                  <a:pt x="72" y="82"/>
                </a:lnTo>
                <a:lnTo>
                  <a:pt x="70" y="82"/>
                </a:lnTo>
                <a:lnTo>
                  <a:pt x="68" y="82"/>
                </a:lnTo>
                <a:lnTo>
                  <a:pt x="68" y="80"/>
                </a:lnTo>
                <a:lnTo>
                  <a:pt x="66" y="78"/>
                </a:lnTo>
                <a:lnTo>
                  <a:pt x="66" y="76"/>
                </a:lnTo>
                <a:lnTo>
                  <a:pt x="66" y="74"/>
                </a:lnTo>
                <a:lnTo>
                  <a:pt x="66" y="72"/>
                </a:lnTo>
                <a:lnTo>
                  <a:pt x="66" y="70"/>
                </a:lnTo>
                <a:lnTo>
                  <a:pt x="66" y="68"/>
                </a:lnTo>
                <a:lnTo>
                  <a:pt x="66" y="66"/>
                </a:lnTo>
                <a:lnTo>
                  <a:pt x="66" y="64"/>
                </a:lnTo>
                <a:lnTo>
                  <a:pt x="66" y="62"/>
                </a:lnTo>
                <a:lnTo>
                  <a:pt x="68" y="62"/>
                </a:lnTo>
                <a:lnTo>
                  <a:pt x="68" y="60"/>
                </a:lnTo>
                <a:lnTo>
                  <a:pt x="68" y="58"/>
                </a:lnTo>
                <a:lnTo>
                  <a:pt x="66" y="58"/>
                </a:lnTo>
                <a:lnTo>
                  <a:pt x="64" y="60"/>
                </a:lnTo>
                <a:lnTo>
                  <a:pt x="62" y="58"/>
                </a:lnTo>
                <a:lnTo>
                  <a:pt x="64" y="56"/>
                </a:lnTo>
                <a:lnTo>
                  <a:pt x="64" y="54"/>
                </a:lnTo>
                <a:lnTo>
                  <a:pt x="64" y="52"/>
                </a:lnTo>
                <a:lnTo>
                  <a:pt x="62" y="52"/>
                </a:lnTo>
                <a:lnTo>
                  <a:pt x="60" y="51"/>
                </a:lnTo>
                <a:lnTo>
                  <a:pt x="58" y="49"/>
                </a:lnTo>
                <a:lnTo>
                  <a:pt x="54" y="49"/>
                </a:lnTo>
                <a:lnTo>
                  <a:pt x="54" y="51"/>
                </a:lnTo>
                <a:lnTo>
                  <a:pt x="52" y="51"/>
                </a:lnTo>
                <a:lnTo>
                  <a:pt x="52" y="52"/>
                </a:lnTo>
                <a:lnTo>
                  <a:pt x="51" y="52"/>
                </a:lnTo>
                <a:lnTo>
                  <a:pt x="51" y="54"/>
                </a:lnTo>
                <a:lnTo>
                  <a:pt x="49" y="56"/>
                </a:lnTo>
                <a:lnTo>
                  <a:pt x="47" y="58"/>
                </a:lnTo>
                <a:lnTo>
                  <a:pt x="45" y="58"/>
                </a:lnTo>
                <a:lnTo>
                  <a:pt x="45" y="60"/>
                </a:lnTo>
                <a:lnTo>
                  <a:pt x="47" y="60"/>
                </a:lnTo>
                <a:lnTo>
                  <a:pt x="47" y="62"/>
                </a:lnTo>
                <a:lnTo>
                  <a:pt x="47" y="64"/>
                </a:lnTo>
                <a:lnTo>
                  <a:pt x="45" y="66"/>
                </a:lnTo>
                <a:lnTo>
                  <a:pt x="43" y="66"/>
                </a:lnTo>
                <a:lnTo>
                  <a:pt x="41" y="66"/>
                </a:lnTo>
                <a:lnTo>
                  <a:pt x="41" y="64"/>
                </a:lnTo>
                <a:lnTo>
                  <a:pt x="39" y="64"/>
                </a:lnTo>
                <a:lnTo>
                  <a:pt x="39" y="66"/>
                </a:lnTo>
                <a:lnTo>
                  <a:pt x="37" y="66"/>
                </a:lnTo>
                <a:lnTo>
                  <a:pt x="35" y="66"/>
                </a:lnTo>
                <a:lnTo>
                  <a:pt x="33" y="68"/>
                </a:lnTo>
                <a:lnTo>
                  <a:pt x="33" y="70"/>
                </a:lnTo>
                <a:lnTo>
                  <a:pt x="33" y="72"/>
                </a:lnTo>
                <a:lnTo>
                  <a:pt x="33" y="74"/>
                </a:lnTo>
                <a:lnTo>
                  <a:pt x="31" y="74"/>
                </a:lnTo>
                <a:lnTo>
                  <a:pt x="29" y="74"/>
                </a:lnTo>
                <a:lnTo>
                  <a:pt x="27" y="74"/>
                </a:lnTo>
                <a:lnTo>
                  <a:pt x="27" y="72"/>
                </a:lnTo>
                <a:lnTo>
                  <a:pt x="25" y="70"/>
                </a:lnTo>
                <a:lnTo>
                  <a:pt x="23" y="70"/>
                </a:lnTo>
                <a:lnTo>
                  <a:pt x="21" y="72"/>
                </a:lnTo>
                <a:lnTo>
                  <a:pt x="19" y="72"/>
                </a:lnTo>
                <a:lnTo>
                  <a:pt x="17" y="74"/>
                </a:lnTo>
                <a:lnTo>
                  <a:pt x="16" y="74"/>
                </a:lnTo>
                <a:lnTo>
                  <a:pt x="14" y="76"/>
                </a:lnTo>
                <a:lnTo>
                  <a:pt x="12" y="78"/>
                </a:lnTo>
                <a:lnTo>
                  <a:pt x="10" y="78"/>
                </a:lnTo>
                <a:lnTo>
                  <a:pt x="6" y="74"/>
                </a:lnTo>
                <a:lnTo>
                  <a:pt x="6" y="72"/>
                </a:lnTo>
                <a:lnTo>
                  <a:pt x="8" y="72"/>
                </a:lnTo>
                <a:lnTo>
                  <a:pt x="8" y="70"/>
                </a:lnTo>
                <a:lnTo>
                  <a:pt x="8" y="68"/>
                </a:lnTo>
                <a:lnTo>
                  <a:pt x="8" y="66"/>
                </a:lnTo>
                <a:lnTo>
                  <a:pt x="8" y="64"/>
                </a:lnTo>
                <a:lnTo>
                  <a:pt x="10" y="64"/>
                </a:lnTo>
                <a:lnTo>
                  <a:pt x="12" y="62"/>
                </a:lnTo>
                <a:lnTo>
                  <a:pt x="12" y="60"/>
                </a:lnTo>
                <a:lnTo>
                  <a:pt x="12" y="58"/>
                </a:lnTo>
                <a:lnTo>
                  <a:pt x="14" y="58"/>
                </a:lnTo>
                <a:lnTo>
                  <a:pt x="16" y="56"/>
                </a:lnTo>
                <a:lnTo>
                  <a:pt x="16" y="54"/>
                </a:lnTo>
                <a:lnTo>
                  <a:pt x="16" y="52"/>
                </a:lnTo>
                <a:lnTo>
                  <a:pt x="14" y="52"/>
                </a:lnTo>
                <a:lnTo>
                  <a:pt x="14" y="51"/>
                </a:lnTo>
                <a:lnTo>
                  <a:pt x="12" y="51"/>
                </a:lnTo>
                <a:lnTo>
                  <a:pt x="12" y="47"/>
                </a:lnTo>
                <a:lnTo>
                  <a:pt x="12" y="45"/>
                </a:lnTo>
                <a:lnTo>
                  <a:pt x="12" y="43"/>
                </a:lnTo>
                <a:lnTo>
                  <a:pt x="14" y="43"/>
                </a:lnTo>
                <a:lnTo>
                  <a:pt x="14" y="41"/>
                </a:lnTo>
                <a:lnTo>
                  <a:pt x="12" y="41"/>
                </a:lnTo>
                <a:lnTo>
                  <a:pt x="12" y="39"/>
                </a:lnTo>
                <a:lnTo>
                  <a:pt x="10" y="39"/>
                </a:lnTo>
                <a:lnTo>
                  <a:pt x="8" y="39"/>
                </a:lnTo>
                <a:lnTo>
                  <a:pt x="6" y="39"/>
                </a:lnTo>
                <a:lnTo>
                  <a:pt x="6" y="37"/>
                </a:lnTo>
                <a:lnTo>
                  <a:pt x="4" y="35"/>
                </a:lnTo>
                <a:lnTo>
                  <a:pt x="2" y="35"/>
                </a:lnTo>
                <a:lnTo>
                  <a:pt x="0" y="35"/>
                </a:lnTo>
                <a:lnTo>
                  <a:pt x="0" y="33"/>
                </a:lnTo>
                <a:lnTo>
                  <a:pt x="0" y="31"/>
                </a:lnTo>
                <a:lnTo>
                  <a:pt x="2" y="31"/>
                </a:lnTo>
                <a:lnTo>
                  <a:pt x="2" y="29"/>
                </a:lnTo>
                <a:lnTo>
                  <a:pt x="6" y="27"/>
                </a:lnTo>
                <a:lnTo>
                  <a:pt x="8" y="27"/>
                </a:lnTo>
                <a:lnTo>
                  <a:pt x="12" y="29"/>
                </a:lnTo>
                <a:lnTo>
                  <a:pt x="14" y="29"/>
                </a:lnTo>
                <a:lnTo>
                  <a:pt x="16" y="29"/>
                </a:lnTo>
                <a:lnTo>
                  <a:pt x="17" y="29"/>
                </a:lnTo>
                <a:lnTo>
                  <a:pt x="19" y="29"/>
                </a:lnTo>
                <a:lnTo>
                  <a:pt x="19" y="27"/>
                </a:lnTo>
                <a:lnTo>
                  <a:pt x="19" y="25"/>
                </a:lnTo>
                <a:lnTo>
                  <a:pt x="19" y="23"/>
                </a:lnTo>
                <a:lnTo>
                  <a:pt x="21" y="23"/>
                </a:lnTo>
                <a:lnTo>
                  <a:pt x="25" y="21"/>
                </a:lnTo>
                <a:lnTo>
                  <a:pt x="23" y="21"/>
                </a:lnTo>
                <a:lnTo>
                  <a:pt x="23" y="19"/>
                </a:lnTo>
                <a:lnTo>
                  <a:pt x="25" y="19"/>
                </a:lnTo>
                <a:lnTo>
                  <a:pt x="25" y="18"/>
                </a:lnTo>
                <a:lnTo>
                  <a:pt x="23" y="18"/>
                </a:lnTo>
                <a:lnTo>
                  <a:pt x="21" y="18"/>
                </a:lnTo>
                <a:lnTo>
                  <a:pt x="19" y="18"/>
                </a:lnTo>
                <a:lnTo>
                  <a:pt x="21" y="16"/>
                </a:lnTo>
                <a:lnTo>
                  <a:pt x="27" y="16"/>
                </a:lnTo>
                <a:lnTo>
                  <a:pt x="29" y="16"/>
                </a:lnTo>
                <a:lnTo>
                  <a:pt x="31" y="16"/>
                </a:lnTo>
                <a:lnTo>
                  <a:pt x="31" y="14"/>
                </a:lnTo>
                <a:lnTo>
                  <a:pt x="31" y="10"/>
                </a:lnTo>
                <a:lnTo>
                  <a:pt x="31" y="8"/>
                </a:lnTo>
                <a:lnTo>
                  <a:pt x="31" y="6"/>
                </a:lnTo>
                <a:lnTo>
                  <a:pt x="33" y="4"/>
                </a:lnTo>
                <a:lnTo>
                  <a:pt x="35" y="6"/>
                </a:lnTo>
                <a:lnTo>
                  <a:pt x="37" y="8"/>
                </a:lnTo>
                <a:lnTo>
                  <a:pt x="39" y="8"/>
                </a:lnTo>
                <a:lnTo>
                  <a:pt x="39" y="6"/>
                </a:lnTo>
                <a:lnTo>
                  <a:pt x="41" y="6"/>
                </a:lnTo>
                <a:lnTo>
                  <a:pt x="43" y="6"/>
                </a:lnTo>
                <a:lnTo>
                  <a:pt x="47" y="4"/>
                </a:lnTo>
                <a:lnTo>
                  <a:pt x="47" y="2"/>
                </a:lnTo>
                <a:lnTo>
                  <a:pt x="49" y="2"/>
                </a:lnTo>
                <a:lnTo>
                  <a:pt x="49" y="0"/>
                </a:lnTo>
                <a:lnTo>
                  <a:pt x="51" y="0"/>
                </a:lnTo>
                <a:lnTo>
                  <a:pt x="51" y="2"/>
                </a:lnTo>
                <a:lnTo>
                  <a:pt x="52" y="4"/>
                </a:lnTo>
                <a:lnTo>
                  <a:pt x="54" y="6"/>
                </a:lnTo>
                <a:lnTo>
                  <a:pt x="54" y="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2" name="Syrian Arab Republic"/>
          <p:cNvSpPr>
            <a:spLocks/>
          </p:cNvSpPr>
          <p:nvPr/>
        </p:nvSpPr>
        <p:spPr bwMode="auto">
          <a:xfrm>
            <a:off x="5846781" y="3530611"/>
            <a:ext cx="173038" cy="144463"/>
          </a:xfrm>
          <a:custGeom>
            <a:avLst/>
            <a:gdLst>
              <a:gd name="T0" fmla="*/ 101 w 109"/>
              <a:gd name="T1" fmla="*/ 14 h 91"/>
              <a:gd name="T2" fmla="*/ 91 w 109"/>
              <a:gd name="T3" fmla="*/ 23 h 91"/>
              <a:gd name="T4" fmla="*/ 91 w 109"/>
              <a:gd name="T5" fmla="*/ 33 h 91"/>
              <a:gd name="T6" fmla="*/ 91 w 109"/>
              <a:gd name="T7" fmla="*/ 37 h 91"/>
              <a:gd name="T8" fmla="*/ 89 w 109"/>
              <a:gd name="T9" fmla="*/ 39 h 91"/>
              <a:gd name="T10" fmla="*/ 89 w 109"/>
              <a:gd name="T11" fmla="*/ 50 h 91"/>
              <a:gd name="T12" fmla="*/ 74 w 109"/>
              <a:gd name="T13" fmla="*/ 60 h 91"/>
              <a:gd name="T14" fmla="*/ 55 w 109"/>
              <a:gd name="T15" fmla="*/ 70 h 91"/>
              <a:gd name="T16" fmla="*/ 45 w 109"/>
              <a:gd name="T17" fmla="*/ 78 h 91"/>
              <a:gd name="T18" fmla="*/ 31 w 109"/>
              <a:gd name="T19" fmla="*/ 85 h 91"/>
              <a:gd name="T20" fmla="*/ 18 w 109"/>
              <a:gd name="T21" fmla="*/ 91 h 91"/>
              <a:gd name="T22" fmla="*/ 12 w 109"/>
              <a:gd name="T23" fmla="*/ 89 h 91"/>
              <a:gd name="T24" fmla="*/ 8 w 109"/>
              <a:gd name="T25" fmla="*/ 85 h 91"/>
              <a:gd name="T26" fmla="*/ 2 w 109"/>
              <a:gd name="T27" fmla="*/ 83 h 91"/>
              <a:gd name="T28" fmla="*/ 2 w 109"/>
              <a:gd name="T29" fmla="*/ 83 h 91"/>
              <a:gd name="T30" fmla="*/ 0 w 109"/>
              <a:gd name="T31" fmla="*/ 82 h 91"/>
              <a:gd name="T32" fmla="*/ 0 w 109"/>
              <a:gd name="T33" fmla="*/ 78 h 91"/>
              <a:gd name="T34" fmla="*/ 2 w 109"/>
              <a:gd name="T35" fmla="*/ 74 h 91"/>
              <a:gd name="T36" fmla="*/ 2 w 109"/>
              <a:gd name="T37" fmla="*/ 74 h 91"/>
              <a:gd name="T38" fmla="*/ 4 w 109"/>
              <a:gd name="T39" fmla="*/ 72 h 91"/>
              <a:gd name="T40" fmla="*/ 8 w 109"/>
              <a:gd name="T41" fmla="*/ 68 h 91"/>
              <a:gd name="T42" fmla="*/ 8 w 109"/>
              <a:gd name="T43" fmla="*/ 64 h 91"/>
              <a:gd name="T44" fmla="*/ 12 w 109"/>
              <a:gd name="T45" fmla="*/ 64 h 91"/>
              <a:gd name="T46" fmla="*/ 14 w 109"/>
              <a:gd name="T47" fmla="*/ 60 h 91"/>
              <a:gd name="T48" fmla="*/ 16 w 109"/>
              <a:gd name="T49" fmla="*/ 52 h 91"/>
              <a:gd name="T50" fmla="*/ 14 w 109"/>
              <a:gd name="T51" fmla="*/ 50 h 91"/>
              <a:gd name="T52" fmla="*/ 8 w 109"/>
              <a:gd name="T53" fmla="*/ 49 h 91"/>
              <a:gd name="T54" fmla="*/ 6 w 109"/>
              <a:gd name="T55" fmla="*/ 49 h 91"/>
              <a:gd name="T56" fmla="*/ 4 w 109"/>
              <a:gd name="T57" fmla="*/ 43 h 91"/>
              <a:gd name="T58" fmla="*/ 6 w 109"/>
              <a:gd name="T59" fmla="*/ 39 h 91"/>
              <a:gd name="T60" fmla="*/ 2 w 109"/>
              <a:gd name="T61" fmla="*/ 33 h 91"/>
              <a:gd name="T62" fmla="*/ 4 w 109"/>
              <a:gd name="T63" fmla="*/ 27 h 91"/>
              <a:gd name="T64" fmla="*/ 10 w 109"/>
              <a:gd name="T65" fmla="*/ 27 h 91"/>
              <a:gd name="T66" fmla="*/ 10 w 109"/>
              <a:gd name="T67" fmla="*/ 27 h 91"/>
              <a:gd name="T68" fmla="*/ 12 w 109"/>
              <a:gd name="T69" fmla="*/ 23 h 91"/>
              <a:gd name="T70" fmla="*/ 16 w 109"/>
              <a:gd name="T71" fmla="*/ 21 h 91"/>
              <a:gd name="T72" fmla="*/ 16 w 109"/>
              <a:gd name="T73" fmla="*/ 17 h 91"/>
              <a:gd name="T74" fmla="*/ 18 w 109"/>
              <a:gd name="T75" fmla="*/ 10 h 91"/>
              <a:gd name="T76" fmla="*/ 23 w 109"/>
              <a:gd name="T77" fmla="*/ 12 h 91"/>
              <a:gd name="T78" fmla="*/ 31 w 109"/>
              <a:gd name="T79" fmla="*/ 12 h 91"/>
              <a:gd name="T80" fmla="*/ 35 w 109"/>
              <a:gd name="T81" fmla="*/ 12 h 91"/>
              <a:gd name="T82" fmla="*/ 39 w 109"/>
              <a:gd name="T83" fmla="*/ 10 h 91"/>
              <a:gd name="T84" fmla="*/ 45 w 109"/>
              <a:gd name="T85" fmla="*/ 8 h 91"/>
              <a:gd name="T86" fmla="*/ 51 w 109"/>
              <a:gd name="T87" fmla="*/ 12 h 91"/>
              <a:gd name="T88" fmla="*/ 55 w 109"/>
              <a:gd name="T89" fmla="*/ 12 h 91"/>
              <a:gd name="T90" fmla="*/ 58 w 109"/>
              <a:gd name="T91" fmla="*/ 12 h 91"/>
              <a:gd name="T92" fmla="*/ 64 w 109"/>
              <a:gd name="T93" fmla="*/ 12 h 91"/>
              <a:gd name="T94" fmla="*/ 74 w 109"/>
              <a:gd name="T95" fmla="*/ 8 h 91"/>
              <a:gd name="T96" fmla="*/ 78 w 109"/>
              <a:gd name="T97" fmla="*/ 6 h 91"/>
              <a:gd name="T98" fmla="*/ 84 w 109"/>
              <a:gd name="T99" fmla="*/ 4 h 91"/>
              <a:gd name="T100" fmla="*/ 89 w 109"/>
              <a:gd name="T101" fmla="*/ 6 h 91"/>
              <a:gd name="T102" fmla="*/ 101 w 109"/>
              <a:gd name="T103" fmla="*/ 4 h 91"/>
              <a:gd name="T104" fmla="*/ 105 w 109"/>
              <a:gd name="T105" fmla="*/ 0 h 91"/>
              <a:gd name="T106" fmla="*/ 109 w 109"/>
              <a:gd name="T107" fmla="*/ 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9" h="91">
                <a:moveTo>
                  <a:pt x="109" y="4"/>
                </a:moveTo>
                <a:lnTo>
                  <a:pt x="109" y="6"/>
                </a:lnTo>
                <a:lnTo>
                  <a:pt x="109" y="6"/>
                </a:lnTo>
                <a:lnTo>
                  <a:pt x="109" y="6"/>
                </a:lnTo>
                <a:lnTo>
                  <a:pt x="101" y="14"/>
                </a:lnTo>
                <a:lnTo>
                  <a:pt x="93" y="16"/>
                </a:lnTo>
                <a:lnTo>
                  <a:pt x="93" y="16"/>
                </a:lnTo>
                <a:lnTo>
                  <a:pt x="91" y="17"/>
                </a:lnTo>
                <a:lnTo>
                  <a:pt x="91" y="23"/>
                </a:lnTo>
                <a:lnTo>
                  <a:pt x="91" y="23"/>
                </a:lnTo>
                <a:lnTo>
                  <a:pt x="93" y="27"/>
                </a:lnTo>
                <a:lnTo>
                  <a:pt x="93" y="27"/>
                </a:lnTo>
                <a:lnTo>
                  <a:pt x="93" y="31"/>
                </a:lnTo>
                <a:lnTo>
                  <a:pt x="91" y="33"/>
                </a:lnTo>
                <a:lnTo>
                  <a:pt x="91" y="33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1" y="37"/>
                </a:lnTo>
                <a:lnTo>
                  <a:pt x="91" y="37"/>
                </a:lnTo>
                <a:lnTo>
                  <a:pt x="91" y="37"/>
                </a:lnTo>
                <a:lnTo>
                  <a:pt x="91" y="39"/>
                </a:lnTo>
                <a:lnTo>
                  <a:pt x="89" y="39"/>
                </a:lnTo>
                <a:lnTo>
                  <a:pt x="89" y="39"/>
                </a:lnTo>
                <a:lnTo>
                  <a:pt x="89" y="39"/>
                </a:lnTo>
                <a:lnTo>
                  <a:pt x="89" y="41"/>
                </a:lnTo>
                <a:lnTo>
                  <a:pt x="89" y="41"/>
                </a:lnTo>
                <a:lnTo>
                  <a:pt x="91" y="45"/>
                </a:lnTo>
                <a:lnTo>
                  <a:pt x="91" y="47"/>
                </a:lnTo>
                <a:lnTo>
                  <a:pt x="89" y="50"/>
                </a:lnTo>
                <a:lnTo>
                  <a:pt x="88" y="52"/>
                </a:lnTo>
                <a:lnTo>
                  <a:pt x="88" y="54"/>
                </a:lnTo>
                <a:lnTo>
                  <a:pt x="82" y="56"/>
                </a:lnTo>
                <a:lnTo>
                  <a:pt x="74" y="60"/>
                </a:lnTo>
                <a:lnTo>
                  <a:pt x="74" y="60"/>
                </a:lnTo>
                <a:lnTo>
                  <a:pt x="70" y="62"/>
                </a:lnTo>
                <a:lnTo>
                  <a:pt x="68" y="64"/>
                </a:lnTo>
                <a:lnTo>
                  <a:pt x="64" y="66"/>
                </a:lnTo>
                <a:lnTo>
                  <a:pt x="60" y="68"/>
                </a:lnTo>
                <a:lnTo>
                  <a:pt x="55" y="70"/>
                </a:lnTo>
                <a:lnTo>
                  <a:pt x="53" y="72"/>
                </a:lnTo>
                <a:lnTo>
                  <a:pt x="51" y="72"/>
                </a:lnTo>
                <a:lnTo>
                  <a:pt x="51" y="74"/>
                </a:lnTo>
                <a:lnTo>
                  <a:pt x="47" y="74"/>
                </a:lnTo>
                <a:lnTo>
                  <a:pt x="45" y="78"/>
                </a:lnTo>
                <a:lnTo>
                  <a:pt x="39" y="80"/>
                </a:lnTo>
                <a:lnTo>
                  <a:pt x="33" y="83"/>
                </a:lnTo>
                <a:lnTo>
                  <a:pt x="31" y="85"/>
                </a:lnTo>
                <a:lnTo>
                  <a:pt x="31" y="85"/>
                </a:lnTo>
                <a:lnTo>
                  <a:pt x="31" y="85"/>
                </a:lnTo>
                <a:lnTo>
                  <a:pt x="25" y="87"/>
                </a:lnTo>
                <a:lnTo>
                  <a:pt x="22" y="91"/>
                </a:lnTo>
                <a:lnTo>
                  <a:pt x="20" y="91"/>
                </a:lnTo>
                <a:lnTo>
                  <a:pt x="18" y="91"/>
                </a:lnTo>
                <a:lnTo>
                  <a:pt x="18" y="91"/>
                </a:lnTo>
                <a:lnTo>
                  <a:pt x="16" y="91"/>
                </a:lnTo>
                <a:lnTo>
                  <a:pt x="14" y="89"/>
                </a:lnTo>
                <a:lnTo>
                  <a:pt x="14" y="89"/>
                </a:lnTo>
                <a:lnTo>
                  <a:pt x="12" y="89"/>
                </a:lnTo>
                <a:lnTo>
                  <a:pt x="12" y="89"/>
                </a:lnTo>
                <a:lnTo>
                  <a:pt x="10" y="87"/>
                </a:lnTo>
                <a:lnTo>
                  <a:pt x="10" y="87"/>
                </a:lnTo>
                <a:lnTo>
                  <a:pt x="8" y="87"/>
                </a:lnTo>
                <a:lnTo>
                  <a:pt x="8" y="87"/>
                </a:lnTo>
                <a:lnTo>
                  <a:pt x="8" y="85"/>
                </a:lnTo>
                <a:lnTo>
                  <a:pt x="6" y="85"/>
                </a:lnTo>
                <a:lnTo>
                  <a:pt x="6" y="83"/>
                </a:lnTo>
                <a:lnTo>
                  <a:pt x="4" y="83"/>
                </a:lnTo>
                <a:lnTo>
                  <a:pt x="2" y="83"/>
                </a:lnTo>
                <a:lnTo>
                  <a:pt x="2" y="83"/>
                </a:lnTo>
                <a:lnTo>
                  <a:pt x="0" y="85"/>
                </a:lnTo>
                <a:lnTo>
                  <a:pt x="0" y="83"/>
                </a:lnTo>
                <a:lnTo>
                  <a:pt x="0" y="83"/>
                </a:lnTo>
                <a:lnTo>
                  <a:pt x="2" y="83"/>
                </a:lnTo>
                <a:lnTo>
                  <a:pt x="2" y="83"/>
                </a:lnTo>
                <a:lnTo>
                  <a:pt x="0" y="82"/>
                </a:lnTo>
                <a:lnTo>
                  <a:pt x="0" y="82"/>
                </a:lnTo>
                <a:lnTo>
                  <a:pt x="0" y="82"/>
                </a:lnTo>
                <a:lnTo>
                  <a:pt x="0" y="82"/>
                </a:lnTo>
                <a:lnTo>
                  <a:pt x="0" y="82"/>
                </a:lnTo>
                <a:lnTo>
                  <a:pt x="0" y="80"/>
                </a:lnTo>
                <a:lnTo>
                  <a:pt x="0" y="80"/>
                </a:lnTo>
                <a:lnTo>
                  <a:pt x="0" y="78"/>
                </a:lnTo>
                <a:lnTo>
                  <a:pt x="0" y="78"/>
                </a:lnTo>
                <a:lnTo>
                  <a:pt x="0" y="78"/>
                </a:lnTo>
                <a:lnTo>
                  <a:pt x="2" y="76"/>
                </a:lnTo>
                <a:lnTo>
                  <a:pt x="2" y="76"/>
                </a:lnTo>
                <a:lnTo>
                  <a:pt x="2" y="74"/>
                </a:lnTo>
                <a:lnTo>
                  <a:pt x="2" y="74"/>
                </a:lnTo>
                <a:lnTo>
                  <a:pt x="2" y="74"/>
                </a:lnTo>
                <a:lnTo>
                  <a:pt x="0" y="74"/>
                </a:lnTo>
                <a:lnTo>
                  <a:pt x="0" y="74"/>
                </a:lnTo>
                <a:lnTo>
                  <a:pt x="0" y="74"/>
                </a:lnTo>
                <a:lnTo>
                  <a:pt x="2" y="74"/>
                </a:lnTo>
                <a:lnTo>
                  <a:pt x="2" y="74"/>
                </a:lnTo>
                <a:lnTo>
                  <a:pt x="4" y="72"/>
                </a:lnTo>
                <a:lnTo>
                  <a:pt x="4" y="72"/>
                </a:lnTo>
                <a:lnTo>
                  <a:pt x="4" y="72"/>
                </a:lnTo>
                <a:lnTo>
                  <a:pt x="4" y="72"/>
                </a:lnTo>
                <a:lnTo>
                  <a:pt x="4" y="72"/>
                </a:lnTo>
                <a:lnTo>
                  <a:pt x="4" y="72"/>
                </a:lnTo>
                <a:lnTo>
                  <a:pt x="6" y="70"/>
                </a:lnTo>
                <a:lnTo>
                  <a:pt x="8" y="70"/>
                </a:lnTo>
                <a:lnTo>
                  <a:pt x="8" y="68"/>
                </a:lnTo>
                <a:lnTo>
                  <a:pt x="8" y="68"/>
                </a:lnTo>
                <a:lnTo>
                  <a:pt x="6" y="68"/>
                </a:lnTo>
                <a:lnTo>
                  <a:pt x="6" y="68"/>
                </a:lnTo>
                <a:lnTo>
                  <a:pt x="6" y="66"/>
                </a:lnTo>
                <a:lnTo>
                  <a:pt x="6" y="66"/>
                </a:lnTo>
                <a:lnTo>
                  <a:pt x="8" y="64"/>
                </a:lnTo>
                <a:lnTo>
                  <a:pt x="10" y="64"/>
                </a:lnTo>
                <a:lnTo>
                  <a:pt x="12" y="64"/>
                </a:lnTo>
                <a:lnTo>
                  <a:pt x="12" y="64"/>
                </a:lnTo>
                <a:lnTo>
                  <a:pt x="14" y="64"/>
                </a:lnTo>
                <a:lnTo>
                  <a:pt x="12" y="64"/>
                </a:lnTo>
                <a:lnTo>
                  <a:pt x="12" y="64"/>
                </a:lnTo>
                <a:lnTo>
                  <a:pt x="12" y="62"/>
                </a:lnTo>
                <a:lnTo>
                  <a:pt x="12" y="62"/>
                </a:lnTo>
                <a:lnTo>
                  <a:pt x="12" y="60"/>
                </a:lnTo>
                <a:lnTo>
                  <a:pt x="14" y="60"/>
                </a:lnTo>
                <a:lnTo>
                  <a:pt x="16" y="58"/>
                </a:lnTo>
                <a:lnTo>
                  <a:pt x="16" y="58"/>
                </a:lnTo>
                <a:lnTo>
                  <a:pt x="16" y="56"/>
                </a:lnTo>
                <a:lnTo>
                  <a:pt x="16" y="54"/>
                </a:lnTo>
                <a:lnTo>
                  <a:pt x="16" y="52"/>
                </a:lnTo>
                <a:lnTo>
                  <a:pt x="14" y="52"/>
                </a:lnTo>
                <a:lnTo>
                  <a:pt x="14" y="52"/>
                </a:lnTo>
                <a:lnTo>
                  <a:pt x="12" y="52"/>
                </a:lnTo>
                <a:lnTo>
                  <a:pt x="12" y="50"/>
                </a:lnTo>
                <a:lnTo>
                  <a:pt x="14" y="50"/>
                </a:lnTo>
                <a:lnTo>
                  <a:pt x="14" y="50"/>
                </a:lnTo>
                <a:lnTo>
                  <a:pt x="14" y="50"/>
                </a:lnTo>
                <a:lnTo>
                  <a:pt x="12" y="49"/>
                </a:lnTo>
                <a:lnTo>
                  <a:pt x="12" y="49"/>
                </a:lnTo>
                <a:lnTo>
                  <a:pt x="8" y="49"/>
                </a:lnTo>
                <a:lnTo>
                  <a:pt x="8" y="49"/>
                </a:lnTo>
                <a:lnTo>
                  <a:pt x="8" y="49"/>
                </a:lnTo>
                <a:lnTo>
                  <a:pt x="8" y="50"/>
                </a:lnTo>
                <a:lnTo>
                  <a:pt x="8" y="50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4" y="45"/>
                </a:lnTo>
                <a:lnTo>
                  <a:pt x="4" y="45"/>
                </a:lnTo>
                <a:lnTo>
                  <a:pt x="4" y="43"/>
                </a:lnTo>
                <a:lnTo>
                  <a:pt x="4" y="41"/>
                </a:lnTo>
                <a:lnTo>
                  <a:pt x="4" y="41"/>
                </a:lnTo>
                <a:lnTo>
                  <a:pt x="6" y="41"/>
                </a:lnTo>
                <a:lnTo>
                  <a:pt x="6" y="39"/>
                </a:lnTo>
                <a:lnTo>
                  <a:pt x="6" y="39"/>
                </a:lnTo>
                <a:lnTo>
                  <a:pt x="6" y="39"/>
                </a:lnTo>
                <a:lnTo>
                  <a:pt x="6" y="39"/>
                </a:lnTo>
                <a:lnTo>
                  <a:pt x="6" y="35"/>
                </a:lnTo>
                <a:lnTo>
                  <a:pt x="4" y="35"/>
                </a:lnTo>
                <a:lnTo>
                  <a:pt x="2" y="33"/>
                </a:lnTo>
                <a:lnTo>
                  <a:pt x="2" y="33"/>
                </a:lnTo>
                <a:lnTo>
                  <a:pt x="4" y="31"/>
                </a:lnTo>
                <a:lnTo>
                  <a:pt x="4" y="29"/>
                </a:lnTo>
                <a:lnTo>
                  <a:pt x="4" y="29"/>
                </a:lnTo>
                <a:lnTo>
                  <a:pt x="4" y="27"/>
                </a:lnTo>
                <a:lnTo>
                  <a:pt x="6" y="25"/>
                </a:lnTo>
                <a:lnTo>
                  <a:pt x="6" y="27"/>
                </a:lnTo>
                <a:lnTo>
                  <a:pt x="8" y="27"/>
                </a:lnTo>
                <a:lnTo>
                  <a:pt x="8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10" y="25"/>
                </a:lnTo>
                <a:lnTo>
                  <a:pt x="12" y="25"/>
                </a:lnTo>
                <a:lnTo>
                  <a:pt x="12" y="25"/>
                </a:lnTo>
                <a:lnTo>
                  <a:pt x="14" y="23"/>
                </a:lnTo>
                <a:lnTo>
                  <a:pt x="12" y="23"/>
                </a:lnTo>
                <a:lnTo>
                  <a:pt x="12" y="21"/>
                </a:lnTo>
                <a:lnTo>
                  <a:pt x="14" y="21"/>
                </a:lnTo>
                <a:lnTo>
                  <a:pt x="16" y="19"/>
                </a:lnTo>
                <a:lnTo>
                  <a:pt x="16" y="19"/>
                </a:lnTo>
                <a:lnTo>
                  <a:pt x="16" y="21"/>
                </a:lnTo>
                <a:lnTo>
                  <a:pt x="16" y="21"/>
                </a:lnTo>
                <a:lnTo>
                  <a:pt x="18" y="19"/>
                </a:lnTo>
                <a:lnTo>
                  <a:pt x="18" y="19"/>
                </a:lnTo>
                <a:lnTo>
                  <a:pt x="18" y="19"/>
                </a:lnTo>
                <a:lnTo>
                  <a:pt x="16" y="17"/>
                </a:lnTo>
                <a:lnTo>
                  <a:pt x="16" y="17"/>
                </a:lnTo>
                <a:lnTo>
                  <a:pt x="16" y="16"/>
                </a:lnTo>
                <a:lnTo>
                  <a:pt x="16" y="14"/>
                </a:lnTo>
                <a:lnTo>
                  <a:pt x="18" y="10"/>
                </a:lnTo>
                <a:lnTo>
                  <a:pt x="18" y="10"/>
                </a:lnTo>
                <a:lnTo>
                  <a:pt x="18" y="10"/>
                </a:lnTo>
                <a:lnTo>
                  <a:pt x="18" y="10"/>
                </a:lnTo>
                <a:lnTo>
                  <a:pt x="22" y="10"/>
                </a:lnTo>
                <a:lnTo>
                  <a:pt x="23" y="12"/>
                </a:lnTo>
                <a:lnTo>
                  <a:pt x="23" y="12"/>
                </a:lnTo>
                <a:lnTo>
                  <a:pt x="25" y="12"/>
                </a:lnTo>
                <a:lnTo>
                  <a:pt x="27" y="12"/>
                </a:lnTo>
                <a:lnTo>
                  <a:pt x="27" y="12"/>
                </a:lnTo>
                <a:lnTo>
                  <a:pt x="29" y="12"/>
                </a:lnTo>
                <a:lnTo>
                  <a:pt x="31" y="12"/>
                </a:lnTo>
                <a:lnTo>
                  <a:pt x="31" y="12"/>
                </a:lnTo>
                <a:lnTo>
                  <a:pt x="33" y="12"/>
                </a:lnTo>
                <a:lnTo>
                  <a:pt x="33" y="12"/>
                </a:lnTo>
                <a:lnTo>
                  <a:pt x="35" y="12"/>
                </a:lnTo>
                <a:lnTo>
                  <a:pt x="35" y="12"/>
                </a:lnTo>
                <a:lnTo>
                  <a:pt x="37" y="10"/>
                </a:lnTo>
                <a:lnTo>
                  <a:pt x="37" y="10"/>
                </a:lnTo>
                <a:lnTo>
                  <a:pt x="39" y="10"/>
                </a:lnTo>
                <a:lnTo>
                  <a:pt x="39" y="10"/>
                </a:lnTo>
                <a:lnTo>
                  <a:pt x="39" y="10"/>
                </a:lnTo>
                <a:lnTo>
                  <a:pt x="39" y="10"/>
                </a:lnTo>
                <a:lnTo>
                  <a:pt x="41" y="8"/>
                </a:lnTo>
                <a:lnTo>
                  <a:pt x="41" y="8"/>
                </a:lnTo>
                <a:lnTo>
                  <a:pt x="43" y="8"/>
                </a:lnTo>
                <a:lnTo>
                  <a:pt x="45" y="8"/>
                </a:lnTo>
                <a:lnTo>
                  <a:pt x="45" y="8"/>
                </a:lnTo>
                <a:lnTo>
                  <a:pt x="47" y="10"/>
                </a:lnTo>
                <a:lnTo>
                  <a:pt x="47" y="10"/>
                </a:lnTo>
                <a:lnTo>
                  <a:pt x="49" y="10"/>
                </a:lnTo>
                <a:lnTo>
                  <a:pt x="51" y="12"/>
                </a:lnTo>
                <a:lnTo>
                  <a:pt x="51" y="12"/>
                </a:lnTo>
                <a:lnTo>
                  <a:pt x="51" y="12"/>
                </a:lnTo>
                <a:lnTo>
                  <a:pt x="53" y="12"/>
                </a:lnTo>
                <a:lnTo>
                  <a:pt x="55" y="12"/>
                </a:lnTo>
                <a:lnTo>
                  <a:pt x="55" y="12"/>
                </a:lnTo>
                <a:lnTo>
                  <a:pt x="56" y="12"/>
                </a:lnTo>
                <a:lnTo>
                  <a:pt x="56" y="12"/>
                </a:lnTo>
                <a:lnTo>
                  <a:pt x="56" y="12"/>
                </a:lnTo>
                <a:lnTo>
                  <a:pt x="56" y="12"/>
                </a:lnTo>
                <a:lnTo>
                  <a:pt x="58" y="12"/>
                </a:lnTo>
                <a:lnTo>
                  <a:pt x="58" y="12"/>
                </a:lnTo>
                <a:lnTo>
                  <a:pt x="58" y="12"/>
                </a:lnTo>
                <a:lnTo>
                  <a:pt x="60" y="12"/>
                </a:lnTo>
                <a:lnTo>
                  <a:pt x="62" y="12"/>
                </a:lnTo>
                <a:lnTo>
                  <a:pt x="64" y="12"/>
                </a:lnTo>
                <a:lnTo>
                  <a:pt x="68" y="12"/>
                </a:lnTo>
                <a:lnTo>
                  <a:pt x="70" y="10"/>
                </a:lnTo>
                <a:lnTo>
                  <a:pt x="70" y="10"/>
                </a:lnTo>
                <a:lnTo>
                  <a:pt x="70" y="10"/>
                </a:lnTo>
                <a:lnTo>
                  <a:pt x="74" y="8"/>
                </a:lnTo>
                <a:lnTo>
                  <a:pt x="76" y="8"/>
                </a:lnTo>
                <a:lnTo>
                  <a:pt x="76" y="8"/>
                </a:lnTo>
                <a:lnTo>
                  <a:pt x="78" y="6"/>
                </a:lnTo>
                <a:lnTo>
                  <a:pt x="78" y="6"/>
                </a:lnTo>
                <a:lnTo>
                  <a:pt x="78" y="6"/>
                </a:lnTo>
                <a:lnTo>
                  <a:pt x="80" y="6"/>
                </a:lnTo>
                <a:lnTo>
                  <a:pt x="82" y="6"/>
                </a:lnTo>
                <a:lnTo>
                  <a:pt x="82" y="4"/>
                </a:lnTo>
                <a:lnTo>
                  <a:pt x="82" y="4"/>
                </a:lnTo>
                <a:lnTo>
                  <a:pt x="84" y="4"/>
                </a:lnTo>
                <a:lnTo>
                  <a:pt x="84" y="4"/>
                </a:lnTo>
                <a:lnTo>
                  <a:pt x="86" y="4"/>
                </a:lnTo>
                <a:lnTo>
                  <a:pt x="86" y="4"/>
                </a:lnTo>
                <a:lnTo>
                  <a:pt x="89" y="4"/>
                </a:lnTo>
                <a:lnTo>
                  <a:pt x="89" y="6"/>
                </a:lnTo>
                <a:lnTo>
                  <a:pt x="93" y="4"/>
                </a:lnTo>
                <a:lnTo>
                  <a:pt x="93" y="4"/>
                </a:lnTo>
                <a:lnTo>
                  <a:pt x="95" y="4"/>
                </a:lnTo>
                <a:lnTo>
                  <a:pt x="95" y="4"/>
                </a:lnTo>
                <a:lnTo>
                  <a:pt x="101" y="4"/>
                </a:lnTo>
                <a:lnTo>
                  <a:pt x="103" y="4"/>
                </a:lnTo>
                <a:lnTo>
                  <a:pt x="103" y="2"/>
                </a:lnTo>
                <a:lnTo>
                  <a:pt x="105" y="2"/>
                </a:lnTo>
                <a:lnTo>
                  <a:pt x="105" y="2"/>
                </a:lnTo>
                <a:lnTo>
                  <a:pt x="105" y="0"/>
                </a:lnTo>
                <a:lnTo>
                  <a:pt x="107" y="0"/>
                </a:lnTo>
                <a:lnTo>
                  <a:pt x="107" y="2"/>
                </a:lnTo>
                <a:lnTo>
                  <a:pt x="109" y="2"/>
                </a:lnTo>
                <a:lnTo>
                  <a:pt x="109" y="4"/>
                </a:lnTo>
                <a:lnTo>
                  <a:pt x="109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9" name="Switzerland"/>
          <p:cNvSpPr>
            <a:spLocks/>
          </p:cNvSpPr>
          <p:nvPr/>
        </p:nvSpPr>
        <p:spPr bwMode="auto">
          <a:xfrm>
            <a:off x="5091129" y="3206760"/>
            <a:ext cx="114300" cy="65088"/>
          </a:xfrm>
          <a:custGeom>
            <a:avLst/>
            <a:gdLst>
              <a:gd name="T0" fmla="*/ 47 w 72"/>
              <a:gd name="T1" fmla="*/ 2 h 41"/>
              <a:gd name="T2" fmla="*/ 47 w 72"/>
              <a:gd name="T3" fmla="*/ 4 h 41"/>
              <a:gd name="T4" fmla="*/ 53 w 72"/>
              <a:gd name="T5" fmla="*/ 4 h 41"/>
              <a:gd name="T6" fmla="*/ 59 w 72"/>
              <a:gd name="T7" fmla="*/ 8 h 41"/>
              <a:gd name="T8" fmla="*/ 57 w 72"/>
              <a:gd name="T9" fmla="*/ 12 h 41"/>
              <a:gd name="T10" fmla="*/ 57 w 72"/>
              <a:gd name="T11" fmla="*/ 16 h 41"/>
              <a:gd name="T12" fmla="*/ 59 w 72"/>
              <a:gd name="T13" fmla="*/ 16 h 41"/>
              <a:gd name="T14" fmla="*/ 62 w 72"/>
              <a:gd name="T15" fmla="*/ 18 h 41"/>
              <a:gd name="T16" fmla="*/ 66 w 72"/>
              <a:gd name="T17" fmla="*/ 19 h 41"/>
              <a:gd name="T18" fmla="*/ 70 w 72"/>
              <a:gd name="T19" fmla="*/ 18 h 41"/>
              <a:gd name="T20" fmla="*/ 72 w 72"/>
              <a:gd name="T21" fmla="*/ 19 h 41"/>
              <a:gd name="T22" fmla="*/ 72 w 72"/>
              <a:gd name="T23" fmla="*/ 25 h 41"/>
              <a:gd name="T24" fmla="*/ 68 w 72"/>
              <a:gd name="T25" fmla="*/ 25 h 41"/>
              <a:gd name="T26" fmla="*/ 66 w 72"/>
              <a:gd name="T27" fmla="*/ 25 h 41"/>
              <a:gd name="T28" fmla="*/ 68 w 72"/>
              <a:gd name="T29" fmla="*/ 31 h 41"/>
              <a:gd name="T30" fmla="*/ 64 w 72"/>
              <a:gd name="T31" fmla="*/ 29 h 41"/>
              <a:gd name="T32" fmla="*/ 60 w 72"/>
              <a:gd name="T33" fmla="*/ 31 h 41"/>
              <a:gd name="T34" fmla="*/ 57 w 72"/>
              <a:gd name="T35" fmla="*/ 31 h 41"/>
              <a:gd name="T36" fmla="*/ 53 w 72"/>
              <a:gd name="T37" fmla="*/ 27 h 41"/>
              <a:gd name="T38" fmla="*/ 53 w 72"/>
              <a:gd name="T39" fmla="*/ 31 h 41"/>
              <a:gd name="T40" fmla="*/ 51 w 72"/>
              <a:gd name="T41" fmla="*/ 35 h 41"/>
              <a:gd name="T42" fmla="*/ 51 w 72"/>
              <a:gd name="T43" fmla="*/ 39 h 41"/>
              <a:gd name="T44" fmla="*/ 47 w 72"/>
              <a:gd name="T45" fmla="*/ 39 h 41"/>
              <a:gd name="T46" fmla="*/ 47 w 72"/>
              <a:gd name="T47" fmla="*/ 37 h 41"/>
              <a:gd name="T48" fmla="*/ 45 w 72"/>
              <a:gd name="T49" fmla="*/ 35 h 41"/>
              <a:gd name="T50" fmla="*/ 39 w 72"/>
              <a:gd name="T51" fmla="*/ 31 h 41"/>
              <a:gd name="T52" fmla="*/ 39 w 72"/>
              <a:gd name="T53" fmla="*/ 27 h 41"/>
              <a:gd name="T54" fmla="*/ 35 w 72"/>
              <a:gd name="T55" fmla="*/ 35 h 41"/>
              <a:gd name="T56" fmla="*/ 31 w 72"/>
              <a:gd name="T57" fmla="*/ 37 h 41"/>
              <a:gd name="T58" fmla="*/ 27 w 72"/>
              <a:gd name="T59" fmla="*/ 39 h 41"/>
              <a:gd name="T60" fmla="*/ 24 w 72"/>
              <a:gd name="T61" fmla="*/ 39 h 41"/>
              <a:gd name="T62" fmla="*/ 18 w 72"/>
              <a:gd name="T63" fmla="*/ 39 h 41"/>
              <a:gd name="T64" fmla="*/ 16 w 72"/>
              <a:gd name="T65" fmla="*/ 37 h 41"/>
              <a:gd name="T66" fmla="*/ 14 w 72"/>
              <a:gd name="T67" fmla="*/ 29 h 41"/>
              <a:gd name="T68" fmla="*/ 8 w 72"/>
              <a:gd name="T69" fmla="*/ 27 h 41"/>
              <a:gd name="T70" fmla="*/ 4 w 72"/>
              <a:gd name="T71" fmla="*/ 31 h 41"/>
              <a:gd name="T72" fmla="*/ 0 w 72"/>
              <a:gd name="T73" fmla="*/ 35 h 41"/>
              <a:gd name="T74" fmla="*/ 2 w 72"/>
              <a:gd name="T75" fmla="*/ 33 h 41"/>
              <a:gd name="T76" fmla="*/ 2 w 72"/>
              <a:gd name="T77" fmla="*/ 29 h 41"/>
              <a:gd name="T78" fmla="*/ 4 w 72"/>
              <a:gd name="T79" fmla="*/ 23 h 41"/>
              <a:gd name="T80" fmla="*/ 8 w 72"/>
              <a:gd name="T81" fmla="*/ 19 h 41"/>
              <a:gd name="T82" fmla="*/ 12 w 72"/>
              <a:gd name="T83" fmla="*/ 16 h 41"/>
              <a:gd name="T84" fmla="*/ 16 w 72"/>
              <a:gd name="T85" fmla="*/ 10 h 41"/>
              <a:gd name="T86" fmla="*/ 18 w 72"/>
              <a:gd name="T87" fmla="*/ 6 h 41"/>
              <a:gd name="T88" fmla="*/ 22 w 72"/>
              <a:gd name="T89" fmla="*/ 8 h 41"/>
              <a:gd name="T90" fmla="*/ 24 w 72"/>
              <a:gd name="T91" fmla="*/ 8 h 41"/>
              <a:gd name="T92" fmla="*/ 26 w 72"/>
              <a:gd name="T93" fmla="*/ 6 h 41"/>
              <a:gd name="T94" fmla="*/ 26 w 72"/>
              <a:gd name="T95" fmla="*/ 6 h 41"/>
              <a:gd name="T96" fmla="*/ 27 w 72"/>
              <a:gd name="T97" fmla="*/ 6 h 41"/>
              <a:gd name="T98" fmla="*/ 33 w 72"/>
              <a:gd name="T99" fmla="*/ 6 h 41"/>
              <a:gd name="T100" fmla="*/ 39 w 72"/>
              <a:gd name="T101" fmla="*/ 6 h 41"/>
              <a:gd name="T102" fmla="*/ 41 w 72"/>
              <a:gd name="T103" fmla="*/ 6 h 41"/>
              <a:gd name="T104" fmla="*/ 41 w 72"/>
              <a:gd name="T105" fmla="*/ 4 h 41"/>
              <a:gd name="T106" fmla="*/ 41 w 72"/>
              <a:gd name="T107" fmla="*/ 2 h 41"/>
              <a:gd name="T108" fmla="*/ 45 w 72"/>
              <a:gd name="T109" fmla="*/ 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2" h="41">
                <a:moveTo>
                  <a:pt x="45" y="2"/>
                </a:moveTo>
                <a:lnTo>
                  <a:pt x="45" y="4"/>
                </a:lnTo>
                <a:lnTo>
                  <a:pt x="45" y="2"/>
                </a:lnTo>
                <a:lnTo>
                  <a:pt x="45" y="2"/>
                </a:lnTo>
                <a:lnTo>
                  <a:pt x="47" y="2"/>
                </a:lnTo>
                <a:lnTo>
                  <a:pt x="47" y="2"/>
                </a:lnTo>
                <a:lnTo>
                  <a:pt x="47" y="4"/>
                </a:lnTo>
                <a:lnTo>
                  <a:pt x="47" y="4"/>
                </a:lnTo>
                <a:lnTo>
                  <a:pt x="47" y="4"/>
                </a:lnTo>
                <a:lnTo>
                  <a:pt x="47" y="4"/>
                </a:lnTo>
                <a:lnTo>
                  <a:pt x="49" y="4"/>
                </a:lnTo>
                <a:lnTo>
                  <a:pt x="49" y="4"/>
                </a:lnTo>
                <a:lnTo>
                  <a:pt x="49" y="2"/>
                </a:lnTo>
                <a:lnTo>
                  <a:pt x="51" y="4"/>
                </a:lnTo>
                <a:lnTo>
                  <a:pt x="53" y="4"/>
                </a:lnTo>
                <a:lnTo>
                  <a:pt x="57" y="6"/>
                </a:lnTo>
                <a:lnTo>
                  <a:pt x="59" y="6"/>
                </a:lnTo>
                <a:lnTo>
                  <a:pt x="59" y="6"/>
                </a:lnTo>
                <a:lnTo>
                  <a:pt x="59" y="8"/>
                </a:lnTo>
                <a:lnTo>
                  <a:pt x="59" y="8"/>
                </a:lnTo>
                <a:lnTo>
                  <a:pt x="59" y="10"/>
                </a:lnTo>
                <a:lnTo>
                  <a:pt x="59" y="10"/>
                </a:lnTo>
                <a:lnTo>
                  <a:pt x="59" y="10"/>
                </a:lnTo>
                <a:lnTo>
                  <a:pt x="57" y="12"/>
                </a:lnTo>
                <a:lnTo>
                  <a:pt x="57" y="12"/>
                </a:lnTo>
                <a:lnTo>
                  <a:pt x="57" y="12"/>
                </a:lnTo>
                <a:lnTo>
                  <a:pt x="57" y="14"/>
                </a:lnTo>
                <a:lnTo>
                  <a:pt x="57" y="14"/>
                </a:lnTo>
                <a:lnTo>
                  <a:pt x="57" y="14"/>
                </a:lnTo>
                <a:lnTo>
                  <a:pt x="57" y="16"/>
                </a:lnTo>
                <a:lnTo>
                  <a:pt x="57" y="16"/>
                </a:lnTo>
                <a:lnTo>
                  <a:pt x="57" y="16"/>
                </a:lnTo>
                <a:lnTo>
                  <a:pt x="57" y="16"/>
                </a:lnTo>
                <a:lnTo>
                  <a:pt x="57" y="16"/>
                </a:lnTo>
                <a:lnTo>
                  <a:pt x="59" y="16"/>
                </a:lnTo>
                <a:lnTo>
                  <a:pt x="59" y="16"/>
                </a:lnTo>
                <a:lnTo>
                  <a:pt x="60" y="16"/>
                </a:lnTo>
                <a:lnTo>
                  <a:pt x="62" y="16"/>
                </a:lnTo>
                <a:lnTo>
                  <a:pt x="62" y="18"/>
                </a:lnTo>
                <a:lnTo>
                  <a:pt x="62" y="18"/>
                </a:lnTo>
                <a:lnTo>
                  <a:pt x="62" y="18"/>
                </a:lnTo>
                <a:lnTo>
                  <a:pt x="64" y="19"/>
                </a:lnTo>
                <a:lnTo>
                  <a:pt x="66" y="19"/>
                </a:lnTo>
                <a:lnTo>
                  <a:pt x="66" y="19"/>
                </a:lnTo>
                <a:lnTo>
                  <a:pt x="66" y="19"/>
                </a:lnTo>
                <a:lnTo>
                  <a:pt x="66" y="19"/>
                </a:lnTo>
                <a:lnTo>
                  <a:pt x="68" y="19"/>
                </a:lnTo>
                <a:lnTo>
                  <a:pt x="68" y="19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2" y="18"/>
                </a:lnTo>
                <a:lnTo>
                  <a:pt x="72" y="18"/>
                </a:lnTo>
                <a:lnTo>
                  <a:pt x="72" y="19"/>
                </a:lnTo>
                <a:lnTo>
                  <a:pt x="72" y="21"/>
                </a:lnTo>
                <a:lnTo>
                  <a:pt x="72" y="23"/>
                </a:lnTo>
                <a:lnTo>
                  <a:pt x="72" y="25"/>
                </a:lnTo>
                <a:lnTo>
                  <a:pt x="72" y="25"/>
                </a:lnTo>
                <a:lnTo>
                  <a:pt x="72" y="25"/>
                </a:lnTo>
                <a:lnTo>
                  <a:pt x="72" y="25"/>
                </a:lnTo>
                <a:lnTo>
                  <a:pt x="72" y="27"/>
                </a:lnTo>
                <a:lnTo>
                  <a:pt x="70" y="25"/>
                </a:lnTo>
                <a:lnTo>
                  <a:pt x="70" y="25"/>
                </a:lnTo>
                <a:lnTo>
                  <a:pt x="68" y="25"/>
                </a:lnTo>
                <a:lnTo>
                  <a:pt x="68" y="25"/>
                </a:lnTo>
                <a:lnTo>
                  <a:pt x="68" y="25"/>
                </a:lnTo>
                <a:lnTo>
                  <a:pt x="68" y="25"/>
                </a:lnTo>
                <a:lnTo>
                  <a:pt x="66" y="25"/>
                </a:lnTo>
                <a:lnTo>
                  <a:pt x="66" y="25"/>
                </a:lnTo>
                <a:lnTo>
                  <a:pt x="66" y="27"/>
                </a:lnTo>
                <a:lnTo>
                  <a:pt x="66" y="27"/>
                </a:lnTo>
                <a:lnTo>
                  <a:pt x="66" y="29"/>
                </a:lnTo>
                <a:lnTo>
                  <a:pt x="66" y="29"/>
                </a:lnTo>
                <a:lnTo>
                  <a:pt x="68" y="31"/>
                </a:lnTo>
                <a:lnTo>
                  <a:pt x="66" y="33"/>
                </a:lnTo>
                <a:lnTo>
                  <a:pt x="66" y="33"/>
                </a:lnTo>
                <a:lnTo>
                  <a:pt x="64" y="31"/>
                </a:lnTo>
                <a:lnTo>
                  <a:pt x="64" y="31"/>
                </a:lnTo>
                <a:lnTo>
                  <a:pt x="64" y="29"/>
                </a:lnTo>
                <a:lnTo>
                  <a:pt x="64" y="29"/>
                </a:lnTo>
                <a:lnTo>
                  <a:pt x="62" y="29"/>
                </a:lnTo>
                <a:lnTo>
                  <a:pt x="62" y="29"/>
                </a:lnTo>
                <a:lnTo>
                  <a:pt x="62" y="29"/>
                </a:lnTo>
                <a:lnTo>
                  <a:pt x="60" y="31"/>
                </a:lnTo>
                <a:lnTo>
                  <a:pt x="60" y="31"/>
                </a:lnTo>
                <a:lnTo>
                  <a:pt x="59" y="31"/>
                </a:lnTo>
                <a:lnTo>
                  <a:pt x="59" y="31"/>
                </a:lnTo>
                <a:lnTo>
                  <a:pt x="57" y="31"/>
                </a:lnTo>
                <a:lnTo>
                  <a:pt x="57" y="31"/>
                </a:lnTo>
                <a:lnTo>
                  <a:pt x="57" y="29"/>
                </a:lnTo>
                <a:lnTo>
                  <a:pt x="57" y="29"/>
                </a:lnTo>
                <a:lnTo>
                  <a:pt x="57" y="27"/>
                </a:lnTo>
                <a:lnTo>
                  <a:pt x="55" y="27"/>
                </a:lnTo>
                <a:lnTo>
                  <a:pt x="53" y="27"/>
                </a:lnTo>
                <a:lnTo>
                  <a:pt x="53" y="29"/>
                </a:lnTo>
                <a:lnTo>
                  <a:pt x="53" y="29"/>
                </a:lnTo>
                <a:lnTo>
                  <a:pt x="53" y="29"/>
                </a:lnTo>
                <a:lnTo>
                  <a:pt x="53" y="31"/>
                </a:lnTo>
                <a:lnTo>
                  <a:pt x="53" y="31"/>
                </a:lnTo>
                <a:lnTo>
                  <a:pt x="53" y="33"/>
                </a:lnTo>
                <a:lnTo>
                  <a:pt x="51" y="33"/>
                </a:lnTo>
                <a:lnTo>
                  <a:pt x="51" y="33"/>
                </a:lnTo>
                <a:lnTo>
                  <a:pt x="51" y="33"/>
                </a:lnTo>
                <a:lnTo>
                  <a:pt x="51" y="35"/>
                </a:lnTo>
                <a:lnTo>
                  <a:pt x="49" y="37"/>
                </a:lnTo>
                <a:lnTo>
                  <a:pt x="49" y="37"/>
                </a:lnTo>
                <a:lnTo>
                  <a:pt x="49" y="37"/>
                </a:lnTo>
                <a:lnTo>
                  <a:pt x="49" y="39"/>
                </a:lnTo>
                <a:lnTo>
                  <a:pt x="51" y="39"/>
                </a:lnTo>
                <a:lnTo>
                  <a:pt x="51" y="39"/>
                </a:lnTo>
                <a:lnTo>
                  <a:pt x="49" y="41"/>
                </a:lnTo>
                <a:lnTo>
                  <a:pt x="49" y="41"/>
                </a:lnTo>
                <a:lnTo>
                  <a:pt x="47" y="41"/>
                </a:lnTo>
                <a:lnTo>
                  <a:pt x="47" y="39"/>
                </a:lnTo>
                <a:lnTo>
                  <a:pt x="47" y="39"/>
                </a:lnTo>
                <a:lnTo>
                  <a:pt x="47" y="39"/>
                </a:lnTo>
                <a:lnTo>
                  <a:pt x="45" y="37"/>
                </a:lnTo>
                <a:lnTo>
                  <a:pt x="45" y="37"/>
                </a:lnTo>
                <a:lnTo>
                  <a:pt x="47" y="37"/>
                </a:lnTo>
                <a:lnTo>
                  <a:pt x="47" y="35"/>
                </a:lnTo>
                <a:lnTo>
                  <a:pt x="45" y="35"/>
                </a:lnTo>
                <a:lnTo>
                  <a:pt x="45" y="35"/>
                </a:lnTo>
                <a:lnTo>
                  <a:pt x="45" y="35"/>
                </a:lnTo>
                <a:lnTo>
                  <a:pt x="45" y="35"/>
                </a:lnTo>
                <a:lnTo>
                  <a:pt x="43" y="35"/>
                </a:lnTo>
                <a:lnTo>
                  <a:pt x="43" y="35"/>
                </a:lnTo>
                <a:lnTo>
                  <a:pt x="39" y="33"/>
                </a:lnTo>
                <a:lnTo>
                  <a:pt x="39" y="33"/>
                </a:lnTo>
                <a:lnTo>
                  <a:pt x="39" y="31"/>
                </a:lnTo>
                <a:lnTo>
                  <a:pt x="39" y="31"/>
                </a:lnTo>
                <a:lnTo>
                  <a:pt x="39" y="29"/>
                </a:lnTo>
                <a:lnTo>
                  <a:pt x="39" y="27"/>
                </a:lnTo>
                <a:lnTo>
                  <a:pt x="39" y="27"/>
                </a:lnTo>
                <a:lnTo>
                  <a:pt x="39" y="27"/>
                </a:lnTo>
                <a:lnTo>
                  <a:pt x="39" y="27"/>
                </a:lnTo>
                <a:lnTo>
                  <a:pt x="37" y="29"/>
                </a:lnTo>
                <a:lnTo>
                  <a:pt x="35" y="33"/>
                </a:lnTo>
                <a:lnTo>
                  <a:pt x="35" y="33"/>
                </a:lnTo>
                <a:lnTo>
                  <a:pt x="35" y="35"/>
                </a:lnTo>
                <a:lnTo>
                  <a:pt x="33" y="37"/>
                </a:lnTo>
                <a:lnTo>
                  <a:pt x="31" y="37"/>
                </a:lnTo>
                <a:lnTo>
                  <a:pt x="31" y="37"/>
                </a:lnTo>
                <a:lnTo>
                  <a:pt x="31" y="37"/>
                </a:lnTo>
                <a:lnTo>
                  <a:pt x="31" y="37"/>
                </a:lnTo>
                <a:lnTo>
                  <a:pt x="31" y="39"/>
                </a:lnTo>
                <a:lnTo>
                  <a:pt x="29" y="39"/>
                </a:lnTo>
                <a:lnTo>
                  <a:pt x="29" y="39"/>
                </a:lnTo>
                <a:lnTo>
                  <a:pt x="27" y="39"/>
                </a:lnTo>
                <a:lnTo>
                  <a:pt x="27" y="39"/>
                </a:lnTo>
                <a:lnTo>
                  <a:pt x="27" y="37"/>
                </a:lnTo>
                <a:lnTo>
                  <a:pt x="26" y="37"/>
                </a:lnTo>
                <a:lnTo>
                  <a:pt x="24" y="39"/>
                </a:lnTo>
                <a:lnTo>
                  <a:pt x="24" y="39"/>
                </a:lnTo>
                <a:lnTo>
                  <a:pt x="24" y="39"/>
                </a:lnTo>
                <a:lnTo>
                  <a:pt x="22" y="39"/>
                </a:lnTo>
                <a:lnTo>
                  <a:pt x="22" y="39"/>
                </a:lnTo>
                <a:lnTo>
                  <a:pt x="20" y="39"/>
                </a:lnTo>
                <a:lnTo>
                  <a:pt x="20" y="39"/>
                </a:lnTo>
                <a:lnTo>
                  <a:pt x="18" y="39"/>
                </a:lnTo>
                <a:lnTo>
                  <a:pt x="18" y="39"/>
                </a:lnTo>
                <a:lnTo>
                  <a:pt x="18" y="39"/>
                </a:lnTo>
                <a:lnTo>
                  <a:pt x="18" y="37"/>
                </a:lnTo>
                <a:lnTo>
                  <a:pt x="16" y="37"/>
                </a:lnTo>
                <a:lnTo>
                  <a:pt x="16" y="37"/>
                </a:lnTo>
                <a:lnTo>
                  <a:pt x="14" y="35"/>
                </a:lnTo>
                <a:lnTo>
                  <a:pt x="14" y="33"/>
                </a:lnTo>
                <a:lnTo>
                  <a:pt x="14" y="29"/>
                </a:lnTo>
                <a:lnTo>
                  <a:pt x="14" y="29"/>
                </a:lnTo>
                <a:lnTo>
                  <a:pt x="14" y="29"/>
                </a:lnTo>
                <a:lnTo>
                  <a:pt x="12" y="27"/>
                </a:lnTo>
                <a:lnTo>
                  <a:pt x="12" y="27"/>
                </a:lnTo>
                <a:lnTo>
                  <a:pt x="10" y="27"/>
                </a:lnTo>
                <a:lnTo>
                  <a:pt x="8" y="27"/>
                </a:lnTo>
                <a:lnTo>
                  <a:pt x="8" y="27"/>
                </a:lnTo>
                <a:lnTo>
                  <a:pt x="6" y="29"/>
                </a:lnTo>
                <a:lnTo>
                  <a:pt x="6" y="29"/>
                </a:lnTo>
                <a:lnTo>
                  <a:pt x="4" y="29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3"/>
                </a:lnTo>
                <a:lnTo>
                  <a:pt x="4" y="33"/>
                </a:lnTo>
                <a:lnTo>
                  <a:pt x="2" y="35"/>
                </a:lnTo>
                <a:lnTo>
                  <a:pt x="0" y="35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2" y="33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29"/>
                </a:lnTo>
                <a:lnTo>
                  <a:pt x="2" y="29"/>
                </a:lnTo>
                <a:lnTo>
                  <a:pt x="2" y="29"/>
                </a:lnTo>
                <a:lnTo>
                  <a:pt x="2" y="27"/>
                </a:lnTo>
                <a:lnTo>
                  <a:pt x="2" y="25"/>
                </a:lnTo>
                <a:lnTo>
                  <a:pt x="2" y="25"/>
                </a:lnTo>
                <a:lnTo>
                  <a:pt x="4" y="23"/>
                </a:lnTo>
                <a:lnTo>
                  <a:pt x="6" y="23"/>
                </a:lnTo>
                <a:lnTo>
                  <a:pt x="8" y="21"/>
                </a:lnTo>
                <a:lnTo>
                  <a:pt x="8" y="21"/>
                </a:lnTo>
                <a:lnTo>
                  <a:pt x="8" y="19"/>
                </a:lnTo>
                <a:lnTo>
                  <a:pt x="8" y="19"/>
                </a:lnTo>
                <a:lnTo>
                  <a:pt x="8" y="18"/>
                </a:lnTo>
                <a:lnTo>
                  <a:pt x="10" y="18"/>
                </a:lnTo>
                <a:lnTo>
                  <a:pt x="10" y="18"/>
                </a:lnTo>
                <a:lnTo>
                  <a:pt x="12" y="16"/>
                </a:lnTo>
                <a:lnTo>
                  <a:pt x="12" y="16"/>
                </a:lnTo>
                <a:lnTo>
                  <a:pt x="14" y="14"/>
                </a:lnTo>
                <a:lnTo>
                  <a:pt x="14" y="14"/>
                </a:lnTo>
                <a:lnTo>
                  <a:pt x="14" y="14"/>
                </a:lnTo>
                <a:lnTo>
                  <a:pt x="16" y="12"/>
                </a:lnTo>
                <a:lnTo>
                  <a:pt x="16" y="10"/>
                </a:lnTo>
                <a:lnTo>
                  <a:pt x="16" y="10"/>
                </a:lnTo>
                <a:lnTo>
                  <a:pt x="16" y="10"/>
                </a:lnTo>
                <a:lnTo>
                  <a:pt x="14" y="10"/>
                </a:lnTo>
                <a:lnTo>
                  <a:pt x="16" y="6"/>
                </a:lnTo>
                <a:lnTo>
                  <a:pt x="18" y="6"/>
                </a:lnTo>
                <a:lnTo>
                  <a:pt x="20" y="6"/>
                </a:lnTo>
                <a:lnTo>
                  <a:pt x="20" y="8"/>
                </a:lnTo>
                <a:lnTo>
                  <a:pt x="20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6" y="6"/>
                </a:lnTo>
                <a:lnTo>
                  <a:pt x="26" y="6"/>
                </a:lnTo>
                <a:lnTo>
                  <a:pt x="26" y="6"/>
                </a:lnTo>
                <a:lnTo>
                  <a:pt x="26" y="6"/>
                </a:lnTo>
                <a:lnTo>
                  <a:pt x="26" y="6"/>
                </a:lnTo>
                <a:lnTo>
                  <a:pt x="26" y="6"/>
                </a:lnTo>
                <a:lnTo>
                  <a:pt x="26" y="6"/>
                </a:lnTo>
                <a:lnTo>
                  <a:pt x="27" y="4"/>
                </a:lnTo>
                <a:lnTo>
                  <a:pt x="27" y="4"/>
                </a:lnTo>
                <a:lnTo>
                  <a:pt x="27" y="6"/>
                </a:lnTo>
                <a:lnTo>
                  <a:pt x="26" y="6"/>
                </a:lnTo>
                <a:lnTo>
                  <a:pt x="27" y="6"/>
                </a:lnTo>
                <a:lnTo>
                  <a:pt x="27" y="6"/>
                </a:lnTo>
                <a:lnTo>
                  <a:pt x="29" y="6"/>
                </a:lnTo>
                <a:lnTo>
                  <a:pt x="31" y="6"/>
                </a:lnTo>
                <a:lnTo>
                  <a:pt x="33" y="6"/>
                </a:lnTo>
                <a:lnTo>
                  <a:pt x="33" y="6"/>
                </a:lnTo>
                <a:lnTo>
                  <a:pt x="35" y="4"/>
                </a:lnTo>
                <a:lnTo>
                  <a:pt x="37" y="4"/>
                </a:lnTo>
                <a:lnTo>
                  <a:pt x="37" y="4"/>
                </a:lnTo>
                <a:lnTo>
                  <a:pt x="39" y="6"/>
                </a:lnTo>
                <a:lnTo>
                  <a:pt x="39" y="6"/>
                </a:lnTo>
                <a:lnTo>
                  <a:pt x="41" y="4"/>
                </a:lnTo>
                <a:lnTo>
                  <a:pt x="41" y="4"/>
                </a:lnTo>
                <a:lnTo>
                  <a:pt x="41" y="4"/>
                </a:lnTo>
                <a:lnTo>
                  <a:pt x="41" y="4"/>
                </a:lnTo>
                <a:lnTo>
                  <a:pt x="41" y="6"/>
                </a:lnTo>
                <a:lnTo>
                  <a:pt x="43" y="4"/>
                </a:lnTo>
                <a:lnTo>
                  <a:pt x="43" y="4"/>
                </a:lnTo>
                <a:lnTo>
                  <a:pt x="43" y="4"/>
                </a:lnTo>
                <a:lnTo>
                  <a:pt x="41" y="4"/>
                </a:lnTo>
                <a:lnTo>
                  <a:pt x="41" y="4"/>
                </a:lnTo>
                <a:lnTo>
                  <a:pt x="41" y="4"/>
                </a:lnTo>
                <a:lnTo>
                  <a:pt x="41" y="4"/>
                </a:lnTo>
                <a:lnTo>
                  <a:pt x="39" y="4"/>
                </a:lnTo>
                <a:lnTo>
                  <a:pt x="39" y="2"/>
                </a:lnTo>
                <a:lnTo>
                  <a:pt x="41" y="2"/>
                </a:lnTo>
                <a:lnTo>
                  <a:pt x="41" y="0"/>
                </a:lnTo>
                <a:lnTo>
                  <a:pt x="43" y="0"/>
                </a:lnTo>
                <a:lnTo>
                  <a:pt x="43" y="0"/>
                </a:lnTo>
                <a:lnTo>
                  <a:pt x="43" y="0"/>
                </a:lnTo>
                <a:lnTo>
                  <a:pt x="45" y="2"/>
                </a:lnTo>
                <a:lnTo>
                  <a:pt x="45" y="2"/>
                </a:lnTo>
                <a:lnTo>
                  <a:pt x="45" y="2"/>
                </a:lnTo>
                <a:lnTo>
                  <a:pt x="45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9" name="Sweden"/>
          <p:cNvSpPr>
            <a:spLocks noEditPoints="1"/>
          </p:cNvSpPr>
          <p:nvPr/>
        </p:nvSpPr>
        <p:spPr bwMode="auto">
          <a:xfrm>
            <a:off x="5221304" y="2405070"/>
            <a:ext cx="333376" cy="546102"/>
          </a:xfrm>
          <a:custGeom>
            <a:avLst/>
            <a:gdLst>
              <a:gd name="T0" fmla="*/ 188 w 210"/>
              <a:gd name="T1" fmla="*/ 19 h 344"/>
              <a:gd name="T2" fmla="*/ 198 w 210"/>
              <a:gd name="T3" fmla="*/ 45 h 344"/>
              <a:gd name="T4" fmla="*/ 208 w 210"/>
              <a:gd name="T5" fmla="*/ 62 h 344"/>
              <a:gd name="T6" fmla="*/ 206 w 210"/>
              <a:gd name="T7" fmla="*/ 82 h 344"/>
              <a:gd name="T8" fmla="*/ 194 w 210"/>
              <a:gd name="T9" fmla="*/ 91 h 344"/>
              <a:gd name="T10" fmla="*/ 180 w 210"/>
              <a:gd name="T11" fmla="*/ 93 h 344"/>
              <a:gd name="T12" fmla="*/ 175 w 210"/>
              <a:gd name="T13" fmla="*/ 97 h 344"/>
              <a:gd name="T14" fmla="*/ 167 w 210"/>
              <a:gd name="T15" fmla="*/ 103 h 344"/>
              <a:gd name="T16" fmla="*/ 163 w 210"/>
              <a:gd name="T17" fmla="*/ 113 h 344"/>
              <a:gd name="T18" fmla="*/ 167 w 210"/>
              <a:gd name="T19" fmla="*/ 122 h 344"/>
              <a:gd name="T20" fmla="*/ 149 w 210"/>
              <a:gd name="T21" fmla="*/ 144 h 344"/>
              <a:gd name="T22" fmla="*/ 134 w 210"/>
              <a:gd name="T23" fmla="*/ 152 h 344"/>
              <a:gd name="T24" fmla="*/ 126 w 210"/>
              <a:gd name="T25" fmla="*/ 157 h 344"/>
              <a:gd name="T26" fmla="*/ 111 w 210"/>
              <a:gd name="T27" fmla="*/ 167 h 344"/>
              <a:gd name="T28" fmla="*/ 107 w 210"/>
              <a:gd name="T29" fmla="*/ 175 h 344"/>
              <a:gd name="T30" fmla="*/ 103 w 210"/>
              <a:gd name="T31" fmla="*/ 186 h 344"/>
              <a:gd name="T32" fmla="*/ 97 w 210"/>
              <a:gd name="T33" fmla="*/ 198 h 344"/>
              <a:gd name="T34" fmla="*/ 99 w 210"/>
              <a:gd name="T35" fmla="*/ 220 h 344"/>
              <a:gd name="T36" fmla="*/ 118 w 210"/>
              <a:gd name="T37" fmla="*/ 227 h 344"/>
              <a:gd name="T38" fmla="*/ 126 w 210"/>
              <a:gd name="T39" fmla="*/ 239 h 344"/>
              <a:gd name="T40" fmla="*/ 114 w 210"/>
              <a:gd name="T41" fmla="*/ 251 h 344"/>
              <a:gd name="T42" fmla="*/ 105 w 210"/>
              <a:gd name="T43" fmla="*/ 245 h 344"/>
              <a:gd name="T44" fmla="*/ 107 w 210"/>
              <a:gd name="T45" fmla="*/ 247 h 344"/>
              <a:gd name="T46" fmla="*/ 97 w 210"/>
              <a:gd name="T47" fmla="*/ 247 h 344"/>
              <a:gd name="T48" fmla="*/ 85 w 210"/>
              <a:gd name="T49" fmla="*/ 249 h 344"/>
              <a:gd name="T50" fmla="*/ 99 w 210"/>
              <a:gd name="T51" fmla="*/ 253 h 344"/>
              <a:gd name="T52" fmla="*/ 118 w 210"/>
              <a:gd name="T53" fmla="*/ 253 h 344"/>
              <a:gd name="T54" fmla="*/ 109 w 210"/>
              <a:gd name="T55" fmla="*/ 262 h 344"/>
              <a:gd name="T56" fmla="*/ 95 w 210"/>
              <a:gd name="T57" fmla="*/ 266 h 344"/>
              <a:gd name="T58" fmla="*/ 89 w 210"/>
              <a:gd name="T59" fmla="*/ 268 h 344"/>
              <a:gd name="T60" fmla="*/ 93 w 210"/>
              <a:gd name="T61" fmla="*/ 280 h 344"/>
              <a:gd name="T62" fmla="*/ 89 w 210"/>
              <a:gd name="T63" fmla="*/ 289 h 344"/>
              <a:gd name="T64" fmla="*/ 87 w 210"/>
              <a:gd name="T65" fmla="*/ 301 h 344"/>
              <a:gd name="T66" fmla="*/ 79 w 210"/>
              <a:gd name="T67" fmla="*/ 322 h 344"/>
              <a:gd name="T68" fmla="*/ 58 w 210"/>
              <a:gd name="T69" fmla="*/ 328 h 344"/>
              <a:gd name="T70" fmla="*/ 46 w 210"/>
              <a:gd name="T71" fmla="*/ 342 h 344"/>
              <a:gd name="T72" fmla="*/ 25 w 210"/>
              <a:gd name="T73" fmla="*/ 328 h 344"/>
              <a:gd name="T74" fmla="*/ 27 w 210"/>
              <a:gd name="T75" fmla="*/ 315 h 344"/>
              <a:gd name="T76" fmla="*/ 15 w 210"/>
              <a:gd name="T77" fmla="*/ 295 h 344"/>
              <a:gd name="T78" fmla="*/ 10 w 210"/>
              <a:gd name="T79" fmla="*/ 286 h 344"/>
              <a:gd name="T80" fmla="*/ 2 w 210"/>
              <a:gd name="T81" fmla="*/ 274 h 344"/>
              <a:gd name="T82" fmla="*/ 6 w 210"/>
              <a:gd name="T83" fmla="*/ 260 h 344"/>
              <a:gd name="T84" fmla="*/ 11 w 210"/>
              <a:gd name="T85" fmla="*/ 239 h 344"/>
              <a:gd name="T86" fmla="*/ 21 w 210"/>
              <a:gd name="T87" fmla="*/ 220 h 344"/>
              <a:gd name="T88" fmla="*/ 21 w 210"/>
              <a:gd name="T89" fmla="*/ 198 h 344"/>
              <a:gd name="T90" fmla="*/ 15 w 210"/>
              <a:gd name="T91" fmla="*/ 167 h 344"/>
              <a:gd name="T92" fmla="*/ 23 w 210"/>
              <a:gd name="T93" fmla="*/ 140 h 344"/>
              <a:gd name="T94" fmla="*/ 45 w 210"/>
              <a:gd name="T95" fmla="*/ 122 h 344"/>
              <a:gd name="T96" fmla="*/ 54 w 210"/>
              <a:gd name="T97" fmla="*/ 99 h 344"/>
              <a:gd name="T98" fmla="*/ 62 w 210"/>
              <a:gd name="T99" fmla="*/ 82 h 344"/>
              <a:gd name="T100" fmla="*/ 83 w 210"/>
              <a:gd name="T101" fmla="*/ 49 h 344"/>
              <a:gd name="T102" fmla="*/ 105 w 210"/>
              <a:gd name="T103" fmla="*/ 29 h 344"/>
              <a:gd name="T104" fmla="*/ 120 w 210"/>
              <a:gd name="T105" fmla="*/ 18 h 344"/>
              <a:gd name="T106" fmla="*/ 144 w 210"/>
              <a:gd name="T107" fmla="*/ 14 h 344"/>
              <a:gd name="T108" fmla="*/ 157 w 210"/>
              <a:gd name="T109" fmla="*/ 4 h 344"/>
              <a:gd name="T110" fmla="*/ 114 w 210"/>
              <a:gd name="T111" fmla="*/ 309 h 344"/>
              <a:gd name="T112" fmla="*/ 118 w 210"/>
              <a:gd name="T113" fmla="*/ 287 h 344"/>
              <a:gd name="T114" fmla="*/ 116 w 210"/>
              <a:gd name="T115" fmla="*/ 307 h 344"/>
              <a:gd name="T116" fmla="*/ 95 w 210"/>
              <a:gd name="T117" fmla="*/ 299 h 344"/>
              <a:gd name="T118" fmla="*/ 87 w 210"/>
              <a:gd name="T119" fmla="*/ 324 h 344"/>
              <a:gd name="T120" fmla="*/ 8 w 210"/>
              <a:gd name="T121" fmla="*/ 282 h 344"/>
              <a:gd name="T122" fmla="*/ 132 w 210"/>
              <a:gd name="T123" fmla="*/ 284 h 344"/>
              <a:gd name="T124" fmla="*/ 101 w 210"/>
              <a:gd name="T125" fmla="*/ 251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0" h="344">
                <a:moveTo>
                  <a:pt x="173" y="14"/>
                </a:moveTo>
                <a:lnTo>
                  <a:pt x="173" y="16"/>
                </a:lnTo>
                <a:lnTo>
                  <a:pt x="173" y="14"/>
                </a:lnTo>
                <a:lnTo>
                  <a:pt x="175" y="14"/>
                </a:lnTo>
                <a:lnTo>
                  <a:pt x="175" y="16"/>
                </a:lnTo>
                <a:lnTo>
                  <a:pt x="177" y="16"/>
                </a:lnTo>
                <a:lnTo>
                  <a:pt x="177" y="18"/>
                </a:lnTo>
                <a:lnTo>
                  <a:pt x="179" y="18"/>
                </a:lnTo>
                <a:lnTo>
                  <a:pt x="182" y="18"/>
                </a:lnTo>
                <a:lnTo>
                  <a:pt x="184" y="18"/>
                </a:lnTo>
                <a:lnTo>
                  <a:pt x="184" y="19"/>
                </a:lnTo>
                <a:lnTo>
                  <a:pt x="186" y="19"/>
                </a:lnTo>
                <a:lnTo>
                  <a:pt x="188" y="19"/>
                </a:lnTo>
                <a:lnTo>
                  <a:pt x="190" y="21"/>
                </a:lnTo>
                <a:lnTo>
                  <a:pt x="192" y="21"/>
                </a:lnTo>
                <a:lnTo>
                  <a:pt x="192" y="23"/>
                </a:lnTo>
                <a:lnTo>
                  <a:pt x="198" y="27"/>
                </a:lnTo>
                <a:lnTo>
                  <a:pt x="198" y="29"/>
                </a:lnTo>
                <a:lnTo>
                  <a:pt x="200" y="31"/>
                </a:lnTo>
                <a:lnTo>
                  <a:pt x="202" y="31"/>
                </a:lnTo>
                <a:lnTo>
                  <a:pt x="202" y="33"/>
                </a:lnTo>
                <a:lnTo>
                  <a:pt x="200" y="33"/>
                </a:lnTo>
                <a:lnTo>
                  <a:pt x="200" y="35"/>
                </a:lnTo>
                <a:lnTo>
                  <a:pt x="200" y="39"/>
                </a:lnTo>
                <a:lnTo>
                  <a:pt x="200" y="43"/>
                </a:lnTo>
                <a:lnTo>
                  <a:pt x="198" y="45"/>
                </a:lnTo>
                <a:lnTo>
                  <a:pt x="200" y="47"/>
                </a:lnTo>
                <a:lnTo>
                  <a:pt x="200" y="45"/>
                </a:lnTo>
                <a:lnTo>
                  <a:pt x="202" y="45"/>
                </a:lnTo>
                <a:lnTo>
                  <a:pt x="204" y="47"/>
                </a:lnTo>
                <a:lnTo>
                  <a:pt x="204" y="49"/>
                </a:lnTo>
                <a:lnTo>
                  <a:pt x="204" y="51"/>
                </a:lnTo>
                <a:lnTo>
                  <a:pt x="202" y="51"/>
                </a:lnTo>
                <a:lnTo>
                  <a:pt x="200" y="54"/>
                </a:lnTo>
                <a:lnTo>
                  <a:pt x="202" y="56"/>
                </a:lnTo>
                <a:lnTo>
                  <a:pt x="204" y="58"/>
                </a:lnTo>
                <a:lnTo>
                  <a:pt x="206" y="60"/>
                </a:lnTo>
                <a:lnTo>
                  <a:pt x="208" y="60"/>
                </a:lnTo>
                <a:lnTo>
                  <a:pt x="208" y="62"/>
                </a:lnTo>
                <a:lnTo>
                  <a:pt x="208" y="64"/>
                </a:lnTo>
                <a:lnTo>
                  <a:pt x="206" y="64"/>
                </a:lnTo>
                <a:lnTo>
                  <a:pt x="206" y="66"/>
                </a:lnTo>
                <a:lnTo>
                  <a:pt x="206" y="70"/>
                </a:lnTo>
                <a:lnTo>
                  <a:pt x="204" y="70"/>
                </a:lnTo>
                <a:lnTo>
                  <a:pt x="204" y="72"/>
                </a:lnTo>
                <a:lnTo>
                  <a:pt x="202" y="72"/>
                </a:lnTo>
                <a:lnTo>
                  <a:pt x="202" y="74"/>
                </a:lnTo>
                <a:lnTo>
                  <a:pt x="202" y="76"/>
                </a:lnTo>
                <a:lnTo>
                  <a:pt x="202" y="78"/>
                </a:lnTo>
                <a:lnTo>
                  <a:pt x="204" y="80"/>
                </a:lnTo>
                <a:lnTo>
                  <a:pt x="206" y="80"/>
                </a:lnTo>
                <a:lnTo>
                  <a:pt x="206" y="82"/>
                </a:lnTo>
                <a:lnTo>
                  <a:pt x="208" y="82"/>
                </a:lnTo>
                <a:lnTo>
                  <a:pt x="208" y="84"/>
                </a:lnTo>
                <a:lnTo>
                  <a:pt x="210" y="89"/>
                </a:lnTo>
                <a:lnTo>
                  <a:pt x="208" y="89"/>
                </a:lnTo>
                <a:lnTo>
                  <a:pt x="208" y="91"/>
                </a:lnTo>
                <a:lnTo>
                  <a:pt x="206" y="91"/>
                </a:lnTo>
                <a:lnTo>
                  <a:pt x="204" y="89"/>
                </a:lnTo>
                <a:lnTo>
                  <a:pt x="202" y="89"/>
                </a:lnTo>
                <a:lnTo>
                  <a:pt x="200" y="89"/>
                </a:lnTo>
                <a:lnTo>
                  <a:pt x="198" y="91"/>
                </a:lnTo>
                <a:lnTo>
                  <a:pt x="196" y="89"/>
                </a:lnTo>
                <a:lnTo>
                  <a:pt x="196" y="91"/>
                </a:lnTo>
                <a:lnTo>
                  <a:pt x="194" y="91"/>
                </a:lnTo>
                <a:lnTo>
                  <a:pt x="192" y="93"/>
                </a:lnTo>
                <a:lnTo>
                  <a:pt x="192" y="91"/>
                </a:lnTo>
                <a:lnTo>
                  <a:pt x="188" y="89"/>
                </a:lnTo>
                <a:lnTo>
                  <a:pt x="186" y="87"/>
                </a:lnTo>
                <a:lnTo>
                  <a:pt x="186" y="89"/>
                </a:lnTo>
                <a:lnTo>
                  <a:pt x="186" y="91"/>
                </a:lnTo>
                <a:lnTo>
                  <a:pt x="186" y="89"/>
                </a:lnTo>
                <a:lnTo>
                  <a:pt x="182" y="89"/>
                </a:lnTo>
                <a:lnTo>
                  <a:pt x="182" y="87"/>
                </a:lnTo>
                <a:lnTo>
                  <a:pt x="180" y="89"/>
                </a:lnTo>
                <a:lnTo>
                  <a:pt x="180" y="93"/>
                </a:lnTo>
                <a:lnTo>
                  <a:pt x="180" y="95"/>
                </a:lnTo>
                <a:lnTo>
                  <a:pt x="180" y="93"/>
                </a:lnTo>
                <a:lnTo>
                  <a:pt x="182" y="95"/>
                </a:lnTo>
                <a:lnTo>
                  <a:pt x="182" y="97"/>
                </a:lnTo>
                <a:lnTo>
                  <a:pt x="179" y="95"/>
                </a:lnTo>
                <a:lnTo>
                  <a:pt x="177" y="95"/>
                </a:lnTo>
                <a:lnTo>
                  <a:pt x="173" y="93"/>
                </a:lnTo>
                <a:lnTo>
                  <a:pt x="173" y="91"/>
                </a:lnTo>
                <a:lnTo>
                  <a:pt x="173" y="93"/>
                </a:lnTo>
                <a:lnTo>
                  <a:pt x="177" y="95"/>
                </a:lnTo>
                <a:lnTo>
                  <a:pt x="179" y="97"/>
                </a:lnTo>
                <a:lnTo>
                  <a:pt x="177" y="97"/>
                </a:lnTo>
                <a:lnTo>
                  <a:pt x="175" y="97"/>
                </a:lnTo>
                <a:lnTo>
                  <a:pt x="173" y="97"/>
                </a:lnTo>
                <a:lnTo>
                  <a:pt x="175" y="97"/>
                </a:lnTo>
                <a:lnTo>
                  <a:pt x="175" y="99"/>
                </a:lnTo>
                <a:lnTo>
                  <a:pt x="175" y="97"/>
                </a:lnTo>
                <a:lnTo>
                  <a:pt x="175" y="99"/>
                </a:lnTo>
                <a:lnTo>
                  <a:pt x="177" y="99"/>
                </a:lnTo>
                <a:lnTo>
                  <a:pt x="175" y="101"/>
                </a:lnTo>
                <a:lnTo>
                  <a:pt x="171" y="101"/>
                </a:lnTo>
                <a:lnTo>
                  <a:pt x="169" y="101"/>
                </a:lnTo>
                <a:lnTo>
                  <a:pt x="167" y="101"/>
                </a:lnTo>
                <a:lnTo>
                  <a:pt x="169" y="103"/>
                </a:lnTo>
                <a:lnTo>
                  <a:pt x="171" y="103"/>
                </a:lnTo>
                <a:lnTo>
                  <a:pt x="171" y="105"/>
                </a:lnTo>
                <a:lnTo>
                  <a:pt x="169" y="105"/>
                </a:lnTo>
                <a:lnTo>
                  <a:pt x="167" y="103"/>
                </a:lnTo>
                <a:lnTo>
                  <a:pt x="165" y="101"/>
                </a:lnTo>
                <a:lnTo>
                  <a:pt x="163" y="103"/>
                </a:lnTo>
                <a:lnTo>
                  <a:pt x="165" y="103"/>
                </a:lnTo>
                <a:lnTo>
                  <a:pt x="167" y="103"/>
                </a:lnTo>
                <a:lnTo>
                  <a:pt x="167" y="105"/>
                </a:lnTo>
                <a:lnTo>
                  <a:pt x="169" y="105"/>
                </a:lnTo>
                <a:lnTo>
                  <a:pt x="169" y="107"/>
                </a:lnTo>
                <a:lnTo>
                  <a:pt x="169" y="109"/>
                </a:lnTo>
                <a:lnTo>
                  <a:pt x="167" y="109"/>
                </a:lnTo>
                <a:lnTo>
                  <a:pt x="167" y="111"/>
                </a:lnTo>
                <a:lnTo>
                  <a:pt x="165" y="111"/>
                </a:lnTo>
                <a:lnTo>
                  <a:pt x="165" y="113"/>
                </a:lnTo>
                <a:lnTo>
                  <a:pt x="163" y="113"/>
                </a:lnTo>
                <a:lnTo>
                  <a:pt x="163" y="115"/>
                </a:lnTo>
                <a:lnTo>
                  <a:pt x="161" y="117"/>
                </a:lnTo>
                <a:lnTo>
                  <a:pt x="161" y="115"/>
                </a:lnTo>
                <a:lnTo>
                  <a:pt x="161" y="117"/>
                </a:lnTo>
                <a:lnTo>
                  <a:pt x="163" y="117"/>
                </a:lnTo>
                <a:lnTo>
                  <a:pt x="165" y="117"/>
                </a:lnTo>
                <a:lnTo>
                  <a:pt x="165" y="120"/>
                </a:lnTo>
                <a:lnTo>
                  <a:pt x="163" y="120"/>
                </a:lnTo>
                <a:lnTo>
                  <a:pt x="163" y="119"/>
                </a:lnTo>
                <a:lnTo>
                  <a:pt x="161" y="119"/>
                </a:lnTo>
                <a:lnTo>
                  <a:pt x="163" y="120"/>
                </a:lnTo>
                <a:lnTo>
                  <a:pt x="165" y="120"/>
                </a:lnTo>
                <a:lnTo>
                  <a:pt x="167" y="122"/>
                </a:lnTo>
                <a:lnTo>
                  <a:pt x="169" y="122"/>
                </a:lnTo>
                <a:lnTo>
                  <a:pt x="169" y="126"/>
                </a:lnTo>
                <a:lnTo>
                  <a:pt x="167" y="128"/>
                </a:lnTo>
                <a:lnTo>
                  <a:pt x="165" y="128"/>
                </a:lnTo>
                <a:lnTo>
                  <a:pt x="163" y="130"/>
                </a:lnTo>
                <a:lnTo>
                  <a:pt x="163" y="128"/>
                </a:lnTo>
                <a:lnTo>
                  <a:pt x="159" y="134"/>
                </a:lnTo>
                <a:lnTo>
                  <a:pt x="157" y="136"/>
                </a:lnTo>
                <a:lnTo>
                  <a:pt x="155" y="140"/>
                </a:lnTo>
                <a:lnTo>
                  <a:pt x="153" y="142"/>
                </a:lnTo>
                <a:lnTo>
                  <a:pt x="151" y="142"/>
                </a:lnTo>
                <a:lnTo>
                  <a:pt x="151" y="144"/>
                </a:lnTo>
                <a:lnTo>
                  <a:pt x="149" y="144"/>
                </a:lnTo>
                <a:lnTo>
                  <a:pt x="149" y="146"/>
                </a:lnTo>
                <a:lnTo>
                  <a:pt x="147" y="146"/>
                </a:lnTo>
                <a:lnTo>
                  <a:pt x="146" y="146"/>
                </a:lnTo>
                <a:lnTo>
                  <a:pt x="144" y="146"/>
                </a:lnTo>
                <a:lnTo>
                  <a:pt x="142" y="148"/>
                </a:lnTo>
                <a:lnTo>
                  <a:pt x="140" y="150"/>
                </a:lnTo>
                <a:lnTo>
                  <a:pt x="140" y="152"/>
                </a:lnTo>
                <a:lnTo>
                  <a:pt x="138" y="152"/>
                </a:lnTo>
                <a:lnTo>
                  <a:pt x="138" y="150"/>
                </a:lnTo>
                <a:lnTo>
                  <a:pt x="136" y="148"/>
                </a:lnTo>
                <a:lnTo>
                  <a:pt x="134" y="148"/>
                </a:lnTo>
                <a:lnTo>
                  <a:pt x="136" y="152"/>
                </a:lnTo>
                <a:lnTo>
                  <a:pt x="134" y="152"/>
                </a:lnTo>
                <a:lnTo>
                  <a:pt x="132" y="152"/>
                </a:lnTo>
                <a:lnTo>
                  <a:pt x="132" y="150"/>
                </a:lnTo>
                <a:lnTo>
                  <a:pt x="132" y="152"/>
                </a:lnTo>
                <a:lnTo>
                  <a:pt x="132" y="153"/>
                </a:lnTo>
                <a:lnTo>
                  <a:pt x="130" y="153"/>
                </a:lnTo>
                <a:lnTo>
                  <a:pt x="128" y="155"/>
                </a:lnTo>
                <a:lnTo>
                  <a:pt x="128" y="157"/>
                </a:lnTo>
                <a:lnTo>
                  <a:pt x="130" y="157"/>
                </a:lnTo>
                <a:lnTo>
                  <a:pt x="128" y="157"/>
                </a:lnTo>
                <a:lnTo>
                  <a:pt x="126" y="157"/>
                </a:lnTo>
                <a:lnTo>
                  <a:pt x="126" y="155"/>
                </a:lnTo>
                <a:lnTo>
                  <a:pt x="124" y="155"/>
                </a:lnTo>
                <a:lnTo>
                  <a:pt x="126" y="157"/>
                </a:lnTo>
                <a:lnTo>
                  <a:pt x="124" y="157"/>
                </a:lnTo>
                <a:lnTo>
                  <a:pt x="122" y="157"/>
                </a:lnTo>
                <a:lnTo>
                  <a:pt x="122" y="159"/>
                </a:lnTo>
                <a:lnTo>
                  <a:pt x="120" y="159"/>
                </a:lnTo>
                <a:lnTo>
                  <a:pt x="118" y="161"/>
                </a:lnTo>
                <a:lnTo>
                  <a:pt x="116" y="163"/>
                </a:lnTo>
                <a:lnTo>
                  <a:pt x="118" y="163"/>
                </a:lnTo>
                <a:lnTo>
                  <a:pt x="120" y="163"/>
                </a:lnTo>
                <a:lnTo>
                  <a:pt x="118" y="165"/>
                </a:lnTo>
                <a:lnTo>
                  <a:pt x="114" y="167"/>
                </a:lnTo>
                <a:lnTo>
                  <a:pt x="112" y="169"/>
                </a:lnTo>
                <a:lnTo>
                  <a:pt x="112" y="167"/>
                </a:lnTo>
                <a:lnTo>
                  <a:pt x="111" y="167"/>
                </a:lnTo>
                <a:lnTo>
                  <a:pt x="109" y="163"/>
                </a:lnTo>
                <a:lnTo>
                  <a:pt x="107" y="163"/>
                </a:lnTo>
                <a:lnTo>
                  <a:pt x="109" y="163"/>
                </a:lnTo>
                <a:lnTo>
                  <a:pt x="109" y="165"/>
                </a:lnTo>
                <a:lnTo>
                  <a:pt x="111" y="169"/>
                </a:lnTo>
                <a:lnTo>
                  <a:pt x="111" y="171"/>
                </a:lnTo>
                <a:lnTo>
                  <a:pt x="109" y="171"/>
                </a:lnTo>
                <a:lnTo>
                  <a:pt x="111" y="171"/>
                </a:lnTo>
                <a:lnTo>
                  <a:pt x="112" y="171"/>
                </a:lnTo>
                <a:lnTo>
                  <a:pt x="112" y="173"/>
                </a:lnTo>
                <a:lnTo>
                  <a:pt x="111" y="173"/>
                </a:lnTo>
                <a:lnTo>
                  <a:pt x="109" y="175"/>
                </a:lnTo>
                <a:lnTo>
                  <a:pt x="107" y="175"/>
                </a:lnTo>
                <a:lnTo>
                  <a:pt x="107" y="177"/>
                </a:lnTo>
                <a:lnTo>
                  <a:pt x="105" y="177"/>
                </a:lnTo>
                <a:lnTo>
                  <a:pt x="103" y="175"/>
                </a:lnTo>
                <a:lnTo>
                  <a:pt x="101" y="175"/>
                </a:lnTo>
                <a:lnTo>
                  <a:pt x="101" y="179"/>
                </a:lnTo>
                <a:lnTo>
                  <a:pt x="103" y="181"/>
                </a:lnTo>
                <a:lnTo>
                  <a:pt x="105" y="181"/>
                </a:lnTo>
                <a:lnTo>
                  <a:pt x="105" y="183"/>
                </a:lnTo>
                <a:lnTo>
                  <a:pt x="105" y="181"/>
                </a:lnTo>
                <a:lnTo>
                  <a:pt x="103" y="181"/>
                </a:lnTo>
                <a:lnTo>
                  <a:pt x="103" y="183"/>
                </a:lnTo>
                <a:lnTo>
                  <a:pt x="103" y="185"/>
                </a:lnTo>
                <a:lnTo>
                  <a:pt x="103" y="186"/>
                </a:lnTo>
                <a:lnTo>
                  <a:pt x="103" y="188"/>
                </a:lnTo>
                <a:lnTo>
                  <a:pt x="101" y="188"/>
                </a:lnTo>
                <a:lnTo>
                  <a:pt x="101" y="192"/>
                </a:lnTo>
                <a:lnTo>
                  <a:pt x="101" y="194"/>
                </a:lnTo>
                <a:lnTo>
                  <a:pt x="103" y="194"/>
                </a:lnTo>
                <a:lnTo>
                  <a:pt x="103" y="196"/>
                </a:lnTo>
                <a:lnTo>
                  <a:pt x="101" y="194"/>
                </a:lnTo>
                <a:lnTo>
                  <a:pt x="99" y="194"/>
                </a:lnTo>
                <a:lnTo>
                  <a:pt x="97" y="194"/>
                </a:lnTo>
                <a:lnTo>
                  <a:pt x="99" y="194"/>
                </a:lnTo>
                <a:lnTo>
                  <a:pt x="99" y="196"/>
                </a:lnTo>
                <a:lnTo>
                  <a:pt x="97" y="196"/>
                </a:lnTo>
                <a:lnTo>
                  <a:pt x="97" y="198"/>
                </a:lnTo>
                <a:lnTo>
                  <a:pt x="97" y="200"/>
                </a:lnTo>
                <a:lnTo>
                  <a:pt x="99" y="202"/>
                </a:lnTo>
                <a:lnTo>
                  <a:pt x="97" y="202"/>
                </a:lnTo>
                <a:lnTo>
                  <a:pt x="97" y="204"/>
                </a:lnTo>
                <a:lnTo>
                  <a:pt x="99" y="204"/>
                </a:lnTo>
                <a:lnTo>
                  <a:pt x="99" y="206"/>
                </a:lnTo>
                <a:lnTo>
                  <a:pt x="99" y="208"/>
                </a:lnTo>
                <a:lnTo>
                  <a:pt x="97" y="210"/>
                </a:lnTo>
                <a:lnTo>
                  <a:pt x="97" y="214"/>
                </a:lnTo>
                <a:lnTo>
                  <a:pt x="99" y="214"/>
                </a:lnTo>
                <a:lnTo>
                  <a:pt x="99" y="216"/>
                </a:lnTo>
                <a:lnTo>
                  <a:pt x="99" y="218"/>
                </a:lnTo>
                <a:lnTo>
                  <a:pt x="99" y="220"/>
                </a:lnTo>
                <a:lnTo>
                  <a:pt x="101" y="221"/>
                </a:lnTo>
                <a:lnTo>
                  <a:pt x="103" y="221"/>
                </a:lnTo>
                <a:lnTo>
                  <a:pt x="105" y="221"/>
                </a:lnTo>
                <a:lnTo>
                  <a:pt x="105" y="223"/>
                </a:lnTo>
                <a:lnTo>
                  <a:pt x="107" y="223"/>
                </a:lnTo>
                <a:lnTo>
                  <a:pt x="107" y="221"/>
                </a:lnTo>
                <a:lnTo>
                  <a:pt x="109" y="221"/>
                </a:lnTo>
                <a:lnTo>
                  <a:pt x="111" y="221"/>
                </a:lnTo>
                <a:lnTo>
                  <a:pt x="111" y="223"/>
                </a:lnTo>
                <a:lnTo>
                  <a:pt x="112" y="225"/>
                </a:lnTo>
                <a:lnTo>
                  <a:pt x="114" y="227"/>
                </a:lnTo>
                <a:lnTo>
                  <a:pt x="116" y="227"/>
                </a:lnTo>
                <a:lnTo>
                  <a:pt x="118" y="227"/>
                </a:lnTo>
                <a:lnTo>
                  <a:pt x="118" y="229"/>
                </a:lnTo>
                <a:lnTo>
                  <a:pt x="120" y="229"/>
                </a:lnTo>
                <a:lnTo>
                  <a:pt x="120" y="231"/>
                </a:lnTo>
                <a:lnTo>
                  <a:pt x="118" y="231"/>
                </a:lnTo>
                <a:lnTo>
                  <a:pt x="118" y="229"/>
                </a:lnTo>
                <a:lnTo>
                  <a:pt x="116" y="229"/>
                </a:lnTo>
                <a:lnTo>
                  <a:pt x="118" y="231"/>
                </a:lnTo>
                <a:lnTo>
                  <a:pt x="120" y="233"/>
                </a:lnTo>
                <a:lnTo>
                  <a:pt x="122" y="233"/>
                </a:lnTo>
                <a:lnTo>
                  <a:pt x="124" y="233"/>
                </a:lnTo>
                <a:lnTo>
                  <a:pt x="124" y="235"/>
                </a:lnTo>
                <a:lnTo>
                  <a:pt x="126" y="237"/>
                </a:lnTo>
                <a:lnTo>
                  <a:pt x="126" y="239"/>
                </a:lnTo>
                <a:lnTo>
                  <a:pt x="128" y="239"/>
                </a:lnTo>
                <a:lnTo>
                  <a:pt x="128" y="241"/>
                </a:lnTo>
                <a:lnTo>
                  <a:pt x="126" y="239"/>
                </a:lnTo>
                <a:lnTo>
                  <a:pt x="126" y="241"/>
                </a:lnTo>
                <a:lnTo>
                  <a:pt x="128" y="241"/>
                </a:lnTo>
                <a:lnTo>
                  <a:pt x="128" y="243"/>
                </a:lnTo>
                <a:lnTo>
                  <a:pt x="126" y="243"/>
                </a:lnTo>
                <a:lnTo>
                  <a:pt x="124" y="243"/>
                </a:lnTo>
                <a:lnTo>
                  <a:pt x="122" y="245"/>
                </a:lnTo>
                <a:lnTo>
                  <a:pt x="122" y="247"/>
                </a:lnTo>
                <a:lnTo>
                  <a:pt x="116" y="249"/>
                </a:lnTo>
                <a:lnTo>
                  <a:pt x="116" y="251"/>
                </a:lnTo>
                <a:lnTo>
                  <a:pt x="114" y="251"/>
                </a:lnTo>
                <a:lnTo>
                  <a:pt x="114" y="249"/>
                </a:lnTo>
                <a:lnTo>
                  <a:pt x="112" y="249"/>
                </a:lnTo>
                <a:lnTo>
                  <a:pt x="112" y="251"/>
                </a:lnTo>
                <a:lnTo>
                  <a:pt x="112" y="253"/>
                </a:lnTo>
                <a:lnTo>
                  <a:pt x="111" y="253"/>
                </a:lnTo>
                <a:lnTo>
                  <a:pt x="109" y="251"/>
                </a:lnTo>
                <a:lnTo>
                  <a:pt x="107" y="251"/>
                </a:lnTo>
                <a:lnTo>
                  <a:pt x="109" y="249"/>
                </a:lnTo>
                <a:lnTo>
                  <a:pt x="109" y="247"/>
                </a:lnTo>
                <a:lnTo>
                  <a:pt x="107" y="245"/>
                </a:lnTo>
                <a:lnTo>
                  <a:pt x="107" y="243"/>
                </a:lnTo>
                <a:lnTo>
                  <a:pt x="107" y="245"/>
                </a:lnTo>
                <a:lnTo>
                  <a:pt x="105" y="245"/>
                </a:lnTo>
                <a:lnTo>
                  <a:pt x="107" y="243"/>
                </a:lnTo>
                <a:lnTo>
                  <a:pt x="105" y="241"/>
                </a:lnTo>
                <a:lnTo>
                  <a:pt x="105" y="243"/>
                </a:lnTo>
                <a:lnTo>
                  <a:pt x="103" y="243"/>
                </a:lnTo>
                <a:lnTo>
                  <a:pt x="103" y="245"/>
                </a:lnTo>
                <a:lnTo>
                  <a:pt x="103" y="247"/>
                </a:lnTo>
                <a:lnTo>
                  <a:pt x="105" y="247"/>
                </a:lnTo>
                <a:lnTo>
                  <a:pt x="103" y="245"/>
                </a:lnTo>
                <a:lnTo>
                  <a:pt x="103" y="243"/>
                </a:lnTo>
                <a:lnTo>
                  <a:pt x="105" y="243"/>
                </a:lnTo>
                <a:lnTo>
                  <a:pt x="105" y="245"/>
                </a:lnTo>
                <a:lnTo>
                  <a:pt x="107" y="245"/>
                </a:lnTo>
                <a:lnTo>
                  <a:pt x="107" y="247"/>
                </a:lnTo>
                <a:lnTo>
                  <a:pt x="109" y="247"/>
                </a:lnTo>
                <a:lnTo>
                  <a:pt x="107" y="249"/>
                </a:lnTo>
                <a:lnTo>
                  <a:pt x="105" y="249"/>
                </a:lnTo>
                <a:lnTo>
                  <a:pt x="103" y="249"/>
                </a:lnTo>
                <a:lnTo>
                  <a:pt x="105" y="247"/>
                </a:lnTo>
                <a:lnTo>
                  <a:pt x="103" y="247"/>
                </a:lnTo>
                <a:lnTo>
                  <a:pt x="101" y="245"/>
                </a:lnTo>
                <a:lnTo>
                  <a:pt x="101" y="247"/>
                </a:lnTo>
                <a:lnTo>
                  <a:pt x="103" y="249"/>
                </a:lnTo>
                <a:lnTo>
                  <a:pt x="101" y="249"/>
                </a:lnTo>
                <a:lnTo>
                  <a:pt x="99" y="249"/>
                </a:lnTo>
                <a:lnTo>
                  <a:pt x="99" y="247"/>
                </a:lnTo>
                <a:lnTo>
                  <a:pt x="97" y="247"/>
                </a:lnTo>
                <a:lnTo>
                  <a:pt x="95" y="247"/>
                </a:lnTo>
                <a:lnTo>
                  <a:pt x="93" y="247"/>
                </a:lnTo>
                <a:lnTo>
                  <a:pt x="91" y="247"/>
                </a:lnTo>
                <a:lnTo>
                  <a:pt x="89" y="247"/>
                </a:lnTo>
                <a:lnTo>
                  <a:pt x="87" y="245"/>
                </a:lnTo>
                <a:lnTo>
                  <a:pt x="87" y="247"/>
                </a:lnTo>
                <a:lnTo>
                  <a:pt x="87" y="249"/>
                </a:lnTo>
                <a:lnTo>
                  <a:pt x="85" y="249"/>
                </a:lnTo>
                <a:lnTo>
                  <a:pt x="81" y="249"/>
                </a:lnTo>
                <a:lnTo>
                  <a:pt x="79" y="249"/>
                </a:lnTo>
                <a:lnTo>
                  <a:pt x="81" y="249"/>
                </a:lnTo>
                <a:lnTo>
                  <a:pt x="83" y="249"/>
                </a:lnTo>
                <a:lnTo>
                  <a:pt x="85" y="249"/>
                </a:lnTo>
                <a:lnTo>
                  <a:pt x="89" y="249"/>
                </a:lnTo>
                <a:lnTo>
                  <a:pt x="91" y="249"/>
                </a:lnTo>
                <a:lnTo>
                  <a:pt x="91" y="251"/>
                </a:lnTo>
                <a:lnTo>
                  <a:pt x="93" y="251"/>
                </a:lnTo>
                <a:lnTo>
                  <a:pt x="91" y="251"/>
                </a:lnTo>
                <a:lnTo>
                  <a:pt x="91" y="249"/>
                </a:lnTo>
                <a:lnTo>
                  <a:pt x="93" y="249"/>
                </a:lnTo>
                <a:lnTo>
                  <a:pt x="95" y="249"/>
                </a:lnTo>
                <a:lnTo>
                  <a:pt x="95" y="251"/>
                </a:lnTo>
                <a:lnTo>
                  <a:pt x="97" y="251"/>
                </a:lnTo>
                <a:lnTo>
                  <a:pt x="99" y="251"/>
                </a:lnTo>
                <a:lnTo>
                  <a:pt x="101" y="253"/>
                </a:lnTo>
                <a:lnTo>
                  <a:pt x="99" y="253"/>
                </a:lnTo>
                <a:lnTo>
                  <a:pt x="99" y="254"/>
                </a:lnTo>
                <a:lnTo>
                  <a:pt x="101" y="254"/>
                </a:lnTo>
                <a:lnTo>
                  <a:pt x="101" y="253"/>
                </a:lnTo>
                <a:lnTo>
                  <a:pt x="103" y="253"/>
                </a:lnTo>
                <a:lnTo>
                  <a:pt x="105" y="253"/>
                </a:lnTo>
                <a:lnTo>
                  <a:pt x="107" y="254"/>
                </a:lnTo>
                <a:lnTo>
                  <a:pt x="109" y="254"/>
                </a:lnTo>
                <a:lnTo>
                  <a:pt x="111" y="253"/>
                </a:lnTo>
                <a:lnTo>
                  <a:pt x="112" y="253"/>
                </a:lnTo>
                <a:lnTo>
                  <a:pt x="114" y="253"/>
                </a:lnTo>
                <a:lnTo>
                  <a:pt x="116" y="251"/>
                </a:lnTo>
                <a:lnTo>
                  <a:pt x="118" y="251"/>
                </a:lnTo>
                <a:lnTo>
                  <a:pt x="118" y="253"/>
                </a:lnTo>
                <a:lnTo>
                  <a:pt x="118" y="251"/>
                </a:lnTo>
                <a:lnTo>
                  <a:pt x="118" y="249"/>
                </a:lnTo>
                <a:lnTo>
                  <a:pt x="120" y="251"/>
                </a:lnTo>
                <a:lnTo>
                  <a:pt x="122" y="253"/>
                </a:lnTo>
                <a:lnTo>
                  <a:pt x="120" y="253"/>
                </a:lnTo>
                <a:lnTo>
                  <a:pt x="118" y="253"/>
                </a:lnTo>
                <a:lnTo>
                  <a:pt x="116" y="253"/>
                </a:lnTo>
                <a:lnTo>
                  <a:pt x="116" y="254"/>
                </a:lnTo>
                <a:lnTo>
                  <a:pt x="116" y="256"/>
                </a:lnTo>
                <a:lnTo>
                  <a:pt x="114" y="256"/>
                </a:lnTo>
                <a:lnTo>
                  <a:pt x="114" y="258"/>
                </a:lnTo>
                <a:lnTo>
                  <a:pt x="112" y="258"/>
                </a:lnTo>
                <a:lnTo>
                  <a:pt x="109" y="262"/>
                </a:lnTo>
                <a:lnTo>
                  <a:pt x="111" y="264"/>
                </a:lnTo>
                <a:lnTo>
                  <a:pt x="109" y="260"/>
                </a:lnTo>
                <a:lnTo>
                  <a:pt x="107" y="260"/>
                </a:lnTo>
                <a:lnTo>
                  <a:pt x="107" y="258"/>
                </a:lnTo>
                <a:lnTo>
                  <a:pt x="107" y="256"/>
                </a:lnTo>
                <a:lnTo>
                  <a:pt x="105" y="258"/>
                </a:lnTo>
                <a:lnTo>
                  <a:pt x="105" y="260"/>
                </a:lnTo>
                <a:lnTo>
                  <a:pt x="105" y="262"/>
                </a:lnTo>
                <a:lnTo>
                  <a:pt x="105" y="264"/>
                </a:lnTo>
                <a:lnTo>
                  <a:pt x="101" y="266"/>
                </a:lnTo>
                <a:lnTo>
                  <a:pt x="99" y="266"/>
                </a:lnTo>
                <a:lnTo>
                  <a:pt x="97" y="266"/>
                </a:lnTo>
                <a:lnTo>
                  <a:pt x="95" y="266"/>
                </a:lnTo>
                <a:lnTo>
                  <a:pt x="97" y="266"/>
                </a:lnTo>
                <a:lnTo>
                  <a:pt x="95" y="268"/>
                </a:lnTo>
                <a:lnTo>
                  <a:pt x="93" y="268"/>
                </a:lnTo>
                <a:lnTo>
                  <a:pt x="91" y="268"/>
                </a:lnTo>
                <a:lnTo>
                  <a:pt x="89" y="268"/>
                </a:lnTo>
                <a:lnTo>
                  <a:pt x="87" y="268"/>
                </a:lnTo>
                <a:lnTo>
                  <a:pt x="85" y="268"/>
                </a:lnTo>
                <a:lnTo>
                  <a:pt x="83" y="268"/>
                </a:lnTo>
                <a:lnTo>
                  <a:pt x="81" y="268"/>
                </a:lnTo>
                <a:lnTo>
                  <a:pt x="83" y="268"/>
                </a:lnTo>
                <a:lnTo>
                  <a:pt x="85" y="270"/>
                </a:lnTo>
                <a:lnTo>
                  <a:pt x="85" y="268"/>
                </a:lnTo>
                <a:lnTo>
                  <a:pt x="89" y="268"/>
                </a:lnTo>
                <a:lnTo>
                  <a:pt x="91" y="270"/>
                </a:lnTo>
                <a:lnTo>
                  <a:pt x="95" y="272"/>
                </a:lnTo>
                <a:lnTo>
                  <a:pt x="93" y="274"/>
                </a:lnTo>
                <a:lnTo>
                  <a:pt x="91" y="274"/>
                </a:lnTo>
                <a:lnTo>
                  <a:pt x="89" y="274"/>
                </a:lnTo>
                <a:lnTo>
                  <a:pt x="89" y="272"/>
                </a:lnTo>
                <a:lnTo>
                  <a:pt x="87" y="272"/>
                </a:lnTo>
                <a:lnTo>
                  <a:pt x="85" y="272"/>
                </a:lnTo>
                <a:lnTo>
                  <a:pt x="89" y="274"/>
                </a:lnTo>
                <a:lnTo>
                  <a:pt x="91" y="274"/>
                </a:lnTo>
                <a:lnTo>
                  <a:pt x="91" y="276"/>
                </a:lnTo>
                <a:lnTo>
                  <a:pt x="93" y="278"/>
                </a:lnTo>
                <a:lnTo>
                  <a:pt x="93" y="280"/>
                </a:lnTo>
                <a:lnTo>
                  <a:pt x="91" y="280"/>
                </a:lnTo>
                <a:lnTo>
                  <a:pt x="91" y="282"/>
                </a:lnTo>
                <a:lnTo>
                  <a:pt x="91" y="284"/>
                </a:lnTo>
                <a:lnTo>
                  <a:pt x="89" y="284"/>
                </a:lnTo>
                <a:lnTo>
                  <a:pt x="91" y="284"/>
                </a:lnTo>
                <a:lnTo>
                  <a:pt x="91" y="286"/>
                </a:lnTo>
                <a:lnTo>
                  <a:pt x="89" y="286"/>
                </a:lnTo>
                <a:lnTo>
                  <a:pt x="87" y="284"/>
                </a:lnTo>
                <a:lnTo>
                  <a:pt x="87" y="286"/>
                </a:lnTo>
                <a:lnTo>
                  <a:pt x="87" y="287"/>
                </a:lnTo>
                <a:lnTo>
                  <a:pt x="89" y="289"/>
                </a:lnTo>
                <a:lnTo>
                  <a:pt x="91" y="289"/>
                </a:lnTo>
                <a:lnTo>
                  <a:pt x="89" y="289"/>
                </a:lnTo>
                <a:lnTo>
                  <a:pt x="89" y="287"/>
                </a:lnTo>
                <a:lnTo>
                  <a:pt x="87" y="287"/>
                </a:lnTo>
                <a:lnTo>
                  <a:pt x="85" y="286"/>
                </a:lnTo>
                <a:lnTo>
                  <a:pt x="87" y="287"/>
                </a:lnTo>
                <a:lnTo>
                  <a:pt x="89" y="289"/>
                </a:lnTo>
                <a:lnTo>
                  <a:pt x="91" y="289"/>
                </a:lnTo>
                <a:lnTo>
                  <a:pt x="89" y="291"/>
                </a:lnTo>
                <a:lnTo>
                  <a:pt x="89" y="293"/>
                </a:lnTo>
                <a:lnTo>
                  <a:pt x="91" y="295"/>
                </a:lnTo>
                <a:lnTo>
                  <a:pt x="89" y="297"/>
                </a:lnTo>
                <a:lnTo>
                  <a:pt x="87" y="297"/>
                </a:lnTo>
                <a:lnTo>
                  <a:pt x="87" y="299"/>
                </a:lnTo>
                <a:lnTo>
                  <a:pt x="87" y="301"/>
                </a:lnTo>
                <a:lnTo>
                  <a:pt x="87" y="303"/>
                </a:lnTo>
                <a:lnTo>
                  <a:pt x="87" y="305"/>
                </a:lnTo>
                <a:lnTo>
                  <a:pt x="89" y="305"/>
                </a:lnTo>
                <a:lnTo>
                  <a:pt x="87" y="305"/>
                </a:lnTo>
                <a:lnTo>
                  <a:pt x="87" y="307"/>
                </a:lnTo>
                <a:lnTo>
                  <a:pt x="85" y="309"/>
                </a:lnTo>
                <a:lnTo>
                  <a:pt x="85" y="311"/>
                </a:lnTo>
                <a:lnTo>
                  <a:pt x="85" y="313"/>
                </a:lnTo>
                <a:lnTo>
                  <a:pt x="85" y="315"/>
                </a:lnTo>
                <a:lnTo>
                  <a:pt x="83" y="315"/>
                </a:lnTo>
                <a:lnTo>
                  <a:pt x="81" y="319"/>
                </a:lnTo>
                <a:lnTo>
                  <a:pt x="81" y="321"/>
                </a:lnTo>
                <a:lnTo>
                  <a:pt x="79" y="322"/>
                </a:lnTo>
                <a:lnTo>
                  <a:pt x="79" y="324"/>
                </a:lnTo>
                <a:lnTo>
                  <a:pt x="78" y="326"/>
                </a:lnTo>
                <a:lnTo>
                  <a:pt x="76" y="326"/>
                </a:lnTo>
                <a:lnTo>
                  <a:pt x="74" y="324"/>
                </a:lnTo>
                <a:lnTo>
                  <a:pt x="72" y="324"/>
                </a:lnTo>
                <a:lnTo>
                  <a:pt x="70" y="326"/>
                </a:lnTo>
                <a:lnTo>
                  <a:pt x="66" y="326"/>
                </a:lnTo>
                <a:lnTo>
                  <a:pt x="64" y="326"/>
                </a:lnTo>
                <a:lnTo>
                  <a:pt x="60" y="326"/>
                </a:lnTo>
                <a:lnTo>
                  <a:pt x="58" y="326"/>
                </a:lnTo>
                <a:lnTo>
                  <a:pt x="58" y="328"/>
                </a:lnTo>
                <a:lnTo>
                  <a:pt x="60" y="328"/>
                </a:lnTo>
                <a:lnTo>
                  <a:pt x="58" y="328"/>
                </a:lnTo>
                <a:lnTo>
                  <a:pt x="58" y="330"/>
                </a:lnTo>
                <a:lnTo>
                  <a:pt x="58" y="328"/>
                </a:lnTo>
                <a:lnTo>
                  <a:pt x="56" y="328"/>
                </a:lnTo>
                <a:lnTo>
                  <a:pt x="52" y="330"/>
                </a:lnTo>
                <a:lnTo>
                  <a:pt x="50" y="332"/>
                </a:lnTo>
                <a:lnTo>
                  <a:pt x="50" y="334"/>
                </a:lnTo>
                <a:lnTo>
                  <a:pt x="50" y="336"/>
                </a:lnTo>
                <a:lnTo>
                  <a:pt x="52" y="338"/>
                </a:lnTo>
                <a:lnTo>
                  <a:pt x="52" y="340"/>
                </a:lnTo>
                <a:lnTo>
                  <a:pt x="52" y="342"/>
                </a:lnTo>
                <a:lnTo>
                  <a:pt x="50" y="344"/>
                </a:lnTo>
                <a:lnTo>
                  <a:pt x="48" y="344"/>
                </a:lnTo>
                <a:lnTo>
                  <a:pt x="46" y="342"/>
                </a:lnTo>
                <a:lnTo>
                  <a:pt x="45" y="342"/>
                </a:lnTo>
                <a:lnTo>
                  <a:pt x="43" y="342"/>
                </a:lnTo>
                <a:lnTo>
                  <a:pt x="41" y="342"/>
                </a:lnTo>
                <a:lnTo>
                  <a:pt x="39" y="344"/>
                </a:lnTo>
                <a:lnTo>
                  <a:pt x="37" y="344"/>
                </a:lnTo>
                <a:lnTo>
                  <a:pt x="35" y="344"/>
                </a:lnTo>
                <a:lnTo>
                  <a:pt x="31" y="344"/>
                </a:lnTo>
                <a:lnTo>
                  <a:pt x="29" y="340"/>
                </a:lnTo>
                <a:lnTo>
                  <a:pt x="31" y="338"/>
                </a:lnTo>
                <a:lnTo>
                  <a:pt x="33" y="336"/>
                </a:lnTo>
                <a:lnTo>
                  <a:pt x="29" y="334"/>
                </a:lnTo>
                <a:lnTo>
                  <a:pt x="29" y="332"/>
                </a:lnTo>
                <a:lnTo>
                  <a:pt x="25" y="328"/>
                </a:lnTo>
                <a:lnTo>
                  <a:pt x="25" y="326"/>
                </a:lnTo>
                <a:lnTo>
                  <a:pt x="23" y="322"/>
                </a:lnTo>
                <a:lnTo>
                  <a:pt x="25" y="324"/>
                </a:lnTo>
                <a:lnTo>
                  <a:pt x="27" y="324"/>
                </a:lnTo>
                <a:lnTo>
                  <a:pt x="29" y="324"/>
                </a:lnTo>
                <a:lnTo>
                  <a:pt x="27" y="321"/>
                </a:lnTo>
                <a:lnTo>
                  <a:pt x="25" y="321"/>
                </a:lnTo>
                <a:lnTo>
                  <a:pt x="25" y="319"/>
                </a:lnTo>
                <a:lnTo>
                  <a:pt x="27" y="319"/>
                </a:lnTo>
                <a:lnTo>
                  <a:pt x="29" y="319"/>
                </a:lnTo>
                <a:lnTo>
                  <a:pt x="29" y="317"/>
                </a:lnTo>
                <a:lnTo>
                  <a:pt x="29" y="315"/>
                </a:lnTo>
                <a:lnTo>
                  <a:pt x="27" y="315"/>
                </a:lnTo>
                <a:lnTo>
                  <a:pt x="25" y="315"/>
                </a:lnTo>
                <a:lnTo>
                  <a:pt x="25" y="313"/>
                </a:lnTo>
                <a:lnTo>
                  <a:pt x="25" y="311"/>
                </a:lnTo>
                <a:lnTo>
                  <a:pt x="23" y="311"/>
                </a:lnTo>
                <a:lnTo>
                  <a:pt x="23" y="309"/>
                </a:lnTo>
                <a:lnTo>
                  <a:pt x="21" y="309"/>
                </a:lnTo>
                <a:lnTo>
                  <a:pt x="21" y="307"/>
                </a:lnTo>
                <a:lnTo>
                  <a:pt x="19" y="305"/>
                </a:lnTo>
                <a:lnTo>
                  <a:pt x="17" y="303"/>
                </a:lnTo>
                <a:lnTo>
                  <a:pt x="17" y="301"/>
                </a:lnTo>
                <a:lnTo>
                  <a:pt x="17" y="299"/>
                </a:lnTo>
                <a:lnTo>
                  <a:pt x="17" y="297"/>
                </a:lnTo>
                <a:lnTo>
                  <a:pt x="15" y="295"/>
                </a:lnTo>
                <a:lnTo>
                  <a:pt x="15" y="297"/>
                </a:lnTo>
                <a:lnTo>
                  <a:pt x="15" y="299"/>
                </a:lnTo>
                <a:lnTo>
                  <a:pt x="13" y="297"/>
                </a:lnTo>
                <a:lnTo>
                  <a:pt x="13" y="295"/>
                </a:lnTo>
                <a:lnTo>
                  <a:pt x="13" y="293"/>
                </a:lnTo>
                <a:lnTo>
                  <a:pt x="13" y="291"/>
                </a:lnTo>
                <a:lnTo>
                  <a:pt x="13" y="293"/>
                </a:lnTo>
                <a:lnTo>
                  <a:pt x="11" y="291"/>
                </a:lnTo>
                <a:lnTo>
                  <a:pt x="13" y="291"/>
                </a:lnTo>
                <a:lnTo>
                  <a:pt x="11" y="291"/>
                </a:lnTo>
                <a:lnTo>
                  <a:pt x="10" y="289"/>
                </a:lnTo>
                <a:lnTo>
                  <a:pt x="10" y="287"/>
                </a:lnTo>
                <a:lnTo>
                  <a:pt x="10" y="286"/>
                </a:lnTo>
                <a:lnTo>
                  <a:pt x="11" y="286"/>
                </a:lnTo>
                <a:lnTo>
                  <a:pt x="11" y="284"/>
                </a:lnTo>
                <a:lnTo>
                  <a:pt x="11" y="282"/>
                </a:lnTo>
                <a:lnTo>
                  <a:pt x="11" y="280"/>
                </a:lnTo>
                <a:lnTo>
                  <a:pt x="13" y="278"/>
                </a:lnTo>
                <a:lnTo>
                  <a:pt x="11" y="276"/>
                </a:lnTo>
                <a:lnTo>
                  <a:pt x="10" y="276"/>
                </a:lnTo>
                <a:lnTo>
                  <a:pt x="10" y="278"/>
                </a:lnTo>
                <a:lnTo>
                  <a:pt x="8" y="278"/>
                </a:lnTo>
                <a:lnTo>
                  <a:pt x="6" y="278"/>
                </a:lnTo>
                <a:lnTo>
                  <a:pt x="6" y="276"/>
                </a:lnTo>
                <a:lnTo>
                  <a:pt x="2" y="276"/>
                </a:lnTo>
                <a:lnTo>
                  <a:pt x="2" y="274"/>
                </a:lnTo>
                <a:lnTo>
                  <a:pt x="2" y="272"/>
                </a:lnTo>
                <a:lnTo>
                  <a:pt x="4" y="270"/>
                </a:lnTo>
                <a:lnTo>
                  <a:pt x="4" y="268"/>
                </a:lnTo>
                <a:lnTo>
                  <a:pt x="2" y="268"/>
                </a:lnTo>
                <a:lnTo>
                  <a:pt x="2" y="266"/>
                </a:lnTo>
                <a:lnTo>
                  <a:pt x="2" y="264"/>
                </a:lnTo>
                <a:lnTo>
                  <a:pt x="2" y="262"/>
                </a:lnTo>
                <a:lnTo>
                  <a:pt x="0" y="262"/>
                </a:lnTo>
                <a:lnTo>
                  <a:pt x="0" y="260"/>
                </a:lnTo>
                <a:lnTo>
                  <a:pt x="2" y="258"/>
                </a:lnTo>
                <a:lnTo>
                  <a:pt x="4" y="258"/>
                </a:lnTo>
                <a:lnTo>
                  <a:pt x="6" y="258"/>
                </a:lnTo>
                <a:lnTo>
                  <a:pt x="6" y="260"/>
                </a:lnTo>
                <a:lnTo>
                  <a:pt x="6" y="262"/>
                </a:lnTo>
                <a:lnTo>
                  <a:pt x="8" y="262"/>
                </a:lnTo>
                <a:lnTo>
                  <a:pt x="10" y="262"/>
                </a:lnTo>
                <a:lnTo>
                  <a:pt x="11" y="258"/>
                </a:lnTo>
                <a:lnTo>
                  <a:pt x="11" y="256"/>
                </a:lnTo>
                <a:lnTo>
                  <a:pt x="11" y="254"/>
                </a:lnTo>
                <a:lnTo>
                  <a:pt x="11" y="253"/>
                </a:lnTo>
                <a:lnTo>
                  <a:pt x="11" y="251"/>
                </a:lnTo>
                <a:lnTo>
                  <a:pt x="10" y="247"/>
                </a:lnTo>
                <a:lnTo>
                  <a:pt x="11" y="245"/>
                </a:lnTo>
                <a:lnTo>
                  <a:pt x="13" y="243"/>
                </a:lnTo>
                <a:lnTo>
                  <a:pt x="13" y="241"/>
                </a:lnTo>
                <a:lnTo>
                  <a:pt x="11" y="239"/>
                </a:lnTo>
                <a:lnTo>
                  <a:pt x="13" y="239"/>
                </a:lnTo>
                <a:lnTo>
                  <a:pt x="15" y="239"/>
                </a:lnTo>
                <a:lnTo>
                  <a:pt x="17" y="239"/>
                </a:lnTo>
                <a:lnTo>
                  <a:pt x="19" y="237"/>
                </a:lnTo>
                <a:lnTo>
                  <a:pt x="23" y="235"/>
                </a:lnTo>
                <a:lnTo>
                  <a:pt x="23" y="233"/>
                </a:lnTo>
                <a:lnTo>
                  <a:pt x="23" y="231"/>
                </a:lnTo>
                <a:lnTo>
                  <a:pt x="23" y="227"/>
                </a:lnTo>
                <a:lnTo>
                  <a:pt x="25" y="227"/>
                </a:lnTo>
                <a:lnTo>
                  <a:pt x="25" y="225"/>
                </a:lnTo>
                <a:lnTo>
                  <a:pt x="25" y="223"/>
                </a:lnTo>
                <a:lnTo>
                  <a:pt x="23" y="221"/>
                </a:lnTo>
                <a:lnTo>
                  <a:pt x="21" y="220"/>
                </a:lnTo>
                <a:lnTo>
                  <a:pt x="21" y="218"/>
                </a:lnTo>
                <a:lnTo>
                  <a:pt x="21" y="216"/>
                </a:lnTo>
                <a:lnTo>
                  <a:pt x="19" y="214"/>
                </a:lnTo>
                <a:lnTo>
                  <a:pt x="19" y="212"/>
                </a:lnTo>
                <a:lnTo>
                  <a:pt x="21" y="210"/>
                </a:lnTo>
                <a:lnTo>
                  <a:pt x="23" y="210"/>
                </a:lnTo>
                <a:lnTo>
                  <a:pt x="25" y="210"/>
                </a:lnTo>
                <a:lnTo>
                  <a:pt x="27" y="208"/>
                </a:lnTo>
                <a:lnTo>
                  <a:pt x="27" y="206"/>
                </a:lnTo>
                <a:lnTo>
                  <a:pt x="29" y="204"/>
                </a:lnTo>
                <a:lnTo>
                  <a:pt x="27" y="202"/>
                </a:lnTo>
                <a:lnTo>
                  <a:pt x="23" y="198"/>
                </a:lnTo>
                <a:lnTo>
                  <a:pt x="21" y="198"/>
                </a:lnTo>
                <a:lnTo>
                  <a:pt x="17" y="194"/>
                </a:lnTo>
                <a:lnTo>
                  <a:pt x="17" y="190"/>
                </a:lnTo>
                <a:lnTo>
                  <a:pt x="17" y="188"/>
                </a:lnTo>
                <a:lnTo>
                  <a:pt x="19" y="186"/>
                </a:lnTo>
                <a:lnTo>
                  <a:pt x="19" y="185"/>
                </a:lnTo>
                <a:lnTo>
                  <a:pt x="19" y="181"/>
                </a:lnTo>
                <a:lnTo>
                  <a:pt x="19" y="179"/>
                </a:lnTo>
                <a:lnTo>
                  <a:pt x="17" y="177"/>
                </a:lnTo>
                <a:lnTo>
                  <a:pt x="15" y="175"/>
                </a:lnTo>
                <a:lnTo>
                  <a:pt x="15" y="173"/>
                </a:lnTo>
                <a:lnTo>
                  <a:pt x="15" y="171"/>
                </a:lnTo>
                <a:lnTo>
                  <a:pt x="15" y="169"/>
                </a:lnTo>
                <a:lnTo>
                  <a:pt x="15" y="167"/>
                </a:lnTo>
                <a:lnTo>
                  <a:pt x="15" y="165"/>
                </a:lnTo>
                <a:lnTo>
                  <a:pt x="17" y="163"/>
                </a:lnTo>
                <a:lnTo>
                  <a:pt x="17" y="161"/>
                </a:lnTo>
                <a:lnTo>
                  <a:pt x="15" y="157"/>
                </a:lnTo>
                <a:lnTo>
                  <a:pt x="13" y="155"/>
                </a:lnTo>
                <a:lnTo>
                  <a:pt x="15" y="153"/>
                </a:lnTo>
                <a:lnTo>
                  <a:pt x="15" y="152"/>
                </a:lnTo>
                <a:lnTo>
                  <a:pt x="17" y="152"/>
                </a:lnTo>
                <a:lnTo>
                  <a:pt x="17" y="150"/>
                </a:lnTo>
                <a:lnTo>
                  <a:pt x="17" y="148"/>
                </a:lnTo>
                <a:lnTo>
                  <a:pt x="21" y="144"/>
                </a:lnTo>
                <a:lnTo>
                  <a:pt x="23" y="142"/>
                </a:lnTo>
                <a:lnTo>
                  <a:pt x="23" y="140"/>
                </a:lnTo>
                <a:lnTo>
                  <a:pt x="25" y="138"/>
                </a:lnTo>
                <a:lnTo>
                  <a:pt x="27" y="136"/>
                </a:lnTo>
                <a:lnTo>
                  <a:pt x="29" y="136"/>
                </a:lnTo>
                <a:lnTo>
                  <a:pt x="31" y="136"/>
                </a:lnTo>
                <a:lnTo>
                  <a:pt x="31" y="134"/>
                </a:lnTo>
                <a:lnTo>
                  <a:pt x="33" y="134"/>
                </a:lnTo>
                <a:lnTo>
                  <a:pt x="35" y="134"/>
                </a:lnTo>
                <a:lnTo>
                  <a:pt x="46" y="136"/>
                </a:lnTo>
                <a:lnTo>
                  <a:pt x="50" y="132"/>
                </a:lnTo>
                <a:lnTo>
                  <a:pt x="50" y="128"/>
                </a:lnTo>
                <a:lnTo>
                  <a:pt x="48" y="124"/>
                </a:lnTo>
                <a:lnTo>
                  <a:pt x="45" y="124"/>
                </a:lnTo>
                <a:lnTo>
                  <a:pt x="45" y="122"/>
                </a:lnTo>
                <a:lnTo>
                  <a:pt x="43" y="122"/>
                </a:lnTo>
                <a:lnTo>
                  <a:pt x="43" y="120"/>
                </a:lnTo>
                <a:lnTo>
                  <a:pt x="45" y="119"/>
                </a:lnTo>
                <a:lnTo>
                  <a:pt x="45" y="117"/>
                </a:lnTo>
                <a:lnTo>
                  <a:pt x="46" y="115"/>
                </a:lnTo>
                <a:lnTo>
                  <a:pt x="48" y="113"/>
                </a:lnTo>
                <a:lnTo>
                  <a:pt x="50" y="109"/>
                </a:lnTo>
                <a:lnTo>
                  <a:pt x="52" y="109"/>
                </a:lnTo>
                <a:lnTo>
                  <a:pt x="52" y="107"/>
                </a:lnTo>
                <a:lnTo>
                  <a:pt x="52" y="105"/>
                </a:lnTo>
                <a:lnTo>
                  <a:pt x="54" y="103"/>
                </a:lnTo>
                <a:lnTo>
                  <a:pt x="54" y="101"/>
                </a:lnTo>
                <a:lnTo>
                  <a:pt x="54" y="99"/>
                </a:lnTo>
                <a:lnTo>
                  <a:pt x="54" y="97"/>
                </a:lnTo>
                <a:lnTo>
                  <a:pt x="54" y="95"/>
                </a:lnTo>
                <a:lnTo>
                  <a:pt x="56" y="93"/>
                </a:lnTo>
                <a:lnTo>
                  <a:pt x="56" y="91"/>
                </a:lnTo>
                <a:lnTo>
                  <a:pt x="56" y="89"/>
                </a:lnTo>
                <a:lnTo>
                  <a:pt x="58" y="89"/>
                </a:lnTo>
                <a:lnTo>
                  <a:pt x="56" y="87"/>
                </a:lnTo>
                <a:lnTo>
                  <a:pt x="56" y="85"/>
                </a:lnTo>
                <a:lnTo>
                  <a:pt x="56" y="84"/>
                </a:lnTo>
                <a:lnTo>
                  <a:pt x="56" y="82"/>
                </a:lnTo>
                <a:lnTo>
                  <a:pt x="54" y="82"/>
                </a:lnTo>
                <a:lnTo>
                  <a:pt x="58" y="82"/>
                </a:lnTo>
                <a:lnTo>
                  <a:pt x="62" y="82"/>
                </a:lnTo>
                <a:lnTo>
                  <a:pt x="64" y="80"/>
                </a:lnTo>
                <a:lnTo>
                  <a:pt x="70" y="78"/>
                </a:lnTo>
                <a:lnTo>
                  <a:pt x="70" y="76"/>
                </a:lnTo>
                <a:lnTo>
                  <a:pt x="70" y="74"/>
                </a:lnTo>
                <a:lnTo>
                  <a:pt x="70" y="72"/>
                </a:lnTo>
                <a:lnTo>
                  <a:pt x="72" y="70"/>
                </a:lnTo>
                <a:lnTo>
                  <a:pt x="74" y="68"/>
                </a:lnTo>
                <a:lnTo>
                  <a:pt x="76" y="66"/>
                </a:lnTo>
                <a:lnTo>
                  <a:pt x="79" y="60"/>
                </a:lnTo>
                <a:lnTo>
                  <a:pt x="85" y="56"/>
                </a:lnTo>
                <a:lnTo>
                  <a:pt x="85" y="52"/>
                </a:lnTo>
                <a:lnTo>
                  <a:pt x="85" y="51"/>
                </a:lnTo>
                <a:lnTo>
                  <a:pt x="83" y="49"/>
                </a:lnTo>
                <a:lnTo>
                  <a:pt x="81" y="49"/>
                </a:lnTo>
                <a:lnTo>
                  <a:pt x="81" y="47"/>
                </a:lnTo>
                <a:lnTo>
                  <a:pt x="81" y="45"/>
                </a:lnTo>
                <a:lnTo>
                  <a:pt x="85" y="45"/>
                </a:lnTo>
                <a:lnTo>
                  <a:pt x="85" y="43"/>
                </a:lnTo>
                <a:lnTo>
                  <a:pt x="87" y="41"/>
                </a:lnTo>
                <a:lnTo>
                  <a:pt x="89" y="39"/>
                </a:lnTo>
                <a:lnTo>
                  <a:pt x="89" y="37"/>
                </a:lnTo>
                <a:lnTo>
                  <a:pt x="89" y="35"/>
                </a:lnTo>
                <a:lnTo>
                  <a:pt x="91" y="33"/>
                </a:lnTo>
                <a:lnTo>
                  <a:pt x="99" y="29"/>
                </a:lnTo>
                <a:lnTo>
                  <a:pt x="99" y="27"/>
                </a:lnTo>
                <a:lnTo>
                  <a:pt x="105" y="29"/>
                </a:lnTo>
                <a:lnTo>
                  <a:pt x="107" y="31"/>
                </a:lnTo>
                <a:lnTo>
                  <a:pt x="109" y="31"/>
                </a:lnTo>
                <a:lnTo>
                  <a:pt x="111" y="31"/>
                </a:lnTo>
                <a:lnTo>
                  <a:pt x="112" y="27"/>
                </a:lnTo>
                <a:lnTo>
                  <a:pt x="114" y="25"/>
                </a:lnTo>
                <a:lnTo>
                  <a:pt x="112" y="23"/>
                </a:lnTo>
                <a:lnTo>
                  <a:pt x="112" y="21"/>
                </a:lnTo>
                <a:lnTo>
                  <a:pt x="112" y="19"/>
                </a:lnTo>
                <a:lnTo>
                  <a:pt x="112" y="18"/>
                </a:lnTo>
                <a:lnTo>
                  <a:pt x="112" y="16"/>
                </a:lnTo>
                <a:lnTo>
                  <a:pt x="114" y="16"/>
                </a:lnTo>
                <a:lnTo>
                  <a:pt x="116" y="16"/>
                </a:lnTo>
                <a:lnTo>
                  <a:pt x="120" y="18"/>
                </a:lnTo>
                <a:lnTo>
                  <a:pt x="126" y="18"/>
                </a:lnTo>
                <a:lnTo>
                  <a:pt x="134" y="19"/>
                </a:lnTo>
                <a:lnTo>
                  <a:pt x="136" y="19"/>
                </a:lnTo>
                <a:lnTo>
                  <a:pt x="140" y="19"/>
                </a:lnTo>
                <a:lnTo>
                  <a:pt x="142" y="21"/>
                </a:lnTo>
                <a:lnTo>
                  <a:pt x="144" y="21"/>
                </a:lnTo>
                <a:lnTo>
                  <a:pt x="144" y="19"/>
                </a:lnTo>
                <a:lnTo>
                  <a:pt x="146" y="19"/>
                </a:lnTo>
                <a:lnTo>
                  <a:pt x="146" y="18"/>
                </a:lnTo>
                <a:lnTo>
                  <a:pt x="147" y="18"/>
                </a:lnTo>
                <a:lnTo>
                  <a:pt x="146" y="16"/>
                </a:lnTo>
                <a:lnTo>
                  <a:pt x="144" y="16"/>
                </a:lnTo>
                <a:lnTo>
                  <a:pt x="144" y="14"/>
                </a:lnTo>
                <a:lnTo>
                  <a:pt x="146" y="12"/>
                </a:lnTo>
                <a:lnTo>
                  <a:pt x="147" y="12"/>
                </a:lnTo>
                <a:lnTo>
                  <a:pt x="149" y="10"/>
                </a:lnTo>
                <a:lnTo>
                  <a:pt x="149" y="8"/>
                </a:lnTo>
                <a:lnTo>
                  <a:pt x="149" y="4"/>
                </a:lnTo>
                <a:lnTo>
                  <a:pt x="147" y="4"/>
                </a:lnTo>
                <a:lnTo>
                  <a:pt x="146" y="2"/>
                </a:lnTo>
                <a:lnTo>
                  <a:pt x="151" y="0"/>
                </a:lnTo>
                <a:lnTo>
                  <a:pt x="153" y="0"/>
                </a:lnTo>
                <a:lnTo>
                  <a:pt x="153" y="2"/>
                </a:lnTo>
                <a:lnTo>
                  <a:pt x="155" y="2"/>
                </a:lnTo>
                <a:lnTo>
                  <a:pt x="157" y="2"/>
                </a:lnTo>
                <a:lnTo>
                  <a:pt x="157" y="4"/>
                </a:lnTo>
                <a:lnTo>
                  <a:pt x="159" y="4"/>
                </a:lnTo>
                <a:lnTo>
                  <a:pt x="157" y="4"/>
                </a:lnTo>
                <a:lnTo>
                  <a:pt x="157" y="6"/>
                </a:lnTo>
                <a:lnTo>
                  <a:pt x="159" y="6"/>
                </a:lnTo>
                <a:lnTo>
                  <a:pt x="161" y="6"/>
                </a:lnTo>
                <a:lnTo>
                  <a:pt x="163" y="8"/>
                </a:lnTo>
                <a:lnTo>
                  <a:pt x="167" y="10"/>
                </a:lnTo>
                <a:lnTo>
                  <a:pt x="167" y="12"/>
                </a:lnTo>
                <a:lnTo>
                  <a:pt x="169" y="12"/>
                </a:lnTo>
                <a:lnTo>
                  <a:pt x="171" y="12"/>
                </a:lnTo>
                <a:lnTo>
                  <a:pt x="171" y="14"/>
                </a:lnTo>
                <a:lnTo>
                  <a:pt x="173" y="14"/>
                </a:lnTo>
                <a:close/>
                <a:moveTo>
                  <a:pt x="114" y="309"/>
                </a:moveTo>
                <a:lnTo>
                  <a:pt x="114" y="307"/>
                </a:lnTo>
                <a:lnTo>
                  <a:pt x="116" y="305"/>
                </a:lnTo>
                <a:lnTo>
                  <a:pt x="114" y="305"/>
                </a:lnTo>
                <a:lnTo>
                  <a:pt x="114" y="303"/>
                </a:lnTo>
                <a:lnTo>
                  <a:pt x="114" y="301"/>
                </a:lnTo>
                <a:lnTo>
                  <a:pt x="114" y="299"/>
                </a:lnTo>
                <a:lnTo>
                  <a:pt x="114" y="297"/>
                </a:lnTo>
                <a:lnTo>
                  <a:pt x="112" y="295"/>
                </a:lnTo>
                <a:lnTo>
                  <a:pt x="114" y="293"/>
                </a:lnTo>
                <a:lnTo>
                  <a:pt x="114" y="291"/>
                </a:lnTo>
                <a:lnTo>
                  <a:pt x="116" y="291"/>
                </a:lnTo>
                <a:lnTo>
                  <a:pt x="118" y="289"/>
                </a:lnTo>
                <a:lnTo>
                  <a:pt x="118" y="287"/>
                </a:lnTo>
                <a:lnTo>
                  <a:pt x="122" y="286"/>
                </a:lnTo>
                <a:lnTo>
                  <a:pt x="126" y="286"/>
                </a:lnTo>
                <a:lnTo>
                  <a:pt x="128" y="286"/>
                </a:lnTo>
                <a:lnTo>
                  <a:pt x="128" y="287"/>
                </a:lnTo>
                <a:lnTo>
                  <a:pt x="126" y="289"/>
                </a:lnTo>
                <a:lnTo>
                  <a:pt x="124" y="289"/>
                </a:lnTo>
                <a:lnTo>
                  <a:pt x="124" y="291"/>
                </a:lnTo>
                <a:lnTo>
                  <a:pt x="124" y="295"/>
                </a:lnTo>
                <a:lnTo>
                  <a:pt x="122" y="301"/>
                </a:lnTo>
                <a:lnTo>
                  <a:pt x="120" y="303"/>
                </a:lnTo>
                <a:lnTo>
                  <a:pt x="118" y="303"/>
                </a:lnTo>
                <a:lnTo>
                  <a:pt x="116" y="305"/>
                </a:lnTo>
                <a:lnTo>
                  <a:pt x="116" y="307"/>
                </a:lnTo>
                <a:lnTo>
                  <a:pt x="116" y="309"/>
                </a:lnTo>
                <a:lnTo>
                  <a:pt x="114" y="309"/>
                </a:lnTo>
                <a:close/>
                <a:moveTo>
                  <a:pt x="85" y="324"/>
                </a:moveTo>
                <a:lnTo>
                  <a:pt x="85" y="322"/>
                </a:lnTo>
                <a:lnTo>
                  <a:pt x="85" y="319"/>
                </a:lnTo>
                <a:lnTo>
                  <a:pt x="85" y="317"/>
                </a:lnTo>
                <a:lnTo>
                  <a:pt x="87" y="311"/>
                </a:lnTo>
                <a:lnTo>
                  <a:pt x="89" y="309"/>
                </a:lnTo>
                <a:lnTo>
                  <a:pt x="91" y="309"/>
                </a:lnTo>
                <a:lnTo>
                  <a:pt x="93" y="305"/>
                </a:lnTo>
                <a:lnTo>
                  <a:pt x="93" y="303"/>
                </a:lnTo>
                <a:lnTo>
                  <a:pt x="95" y="301"/>
                </a:lnTo>
                <a:lnTo>
                  <a:pt x="95" y="299"/>
                </a:lnTo>
                <a:lnTo>
                  <a:pt x="97" y="299"/>
                </a:lnTo>
                <a:lnTo>
                  <a:pt x="97" y="303"/>
                </a:lnTo>
                <a:lnTo>
                  <a:pt x="95" y="303"/>
                </a:lnTo>
                <a:lnTo>
                  <a:pt x="95" y="305"/>
                </a:lnTo>
                <a:lnTo>
                  <a:pt x="93" y="305"/>
                </a:lnTo>
                <a:lnTo>
                  <a:pt x="93" y="309"/>
                </a:lnTo>
                <a:lnTo>
                  <a:pt x="93" y="311"/>
                </a:lnTo>
                <a:lnTo>
                  <a:pt x="91" y="311"/>
                </a:lnTo>
                <a:lnTo>
                  <a:pt x="91" y="313"/>
                </a:lnTo>
                <a:lnTo>
                  <a:pt x="89" y="317"/>
                </a:lnTo>
                <a:lnTo>
                  <a:pt x="89" y="321"/>
                </a:lnTo>
                <a:lnTo>
                  <a:pt x="87" y="322"/>
                </a:lnTo>
                <a:lnTo>
                  <a:pt x="87" y="324"/>
                </a:lnTo>
                <a:lnTo>
                  <a:pt x="85" y="324"/>
                </a:lnTo>
                <a:close/>
                <a:moveTo>
                  <a:pt x="11" y="280"/>
                </a:moveTo>
                <a:lnTo>
                  <a:pt x="10" y="282"/>
                </a:lnTo>
                <a:lnTo>
                  <a:pt x="8" y="280"/>
                </a:lnTo>
                <a:lnTo>
                  <a:pt x="8" y="282"/>
                </a:lnTo>
                <a:lnTo>
                  <a:pt x="6" y="282"/>
                </a:lnTo>
                <a:lnTo>
                  <a:pt x="6" y="280"/>
                </a:lnTo>
                <a:lnTo>
                  <a:pt x="10" y="276"/>
                </a:lnTo>
                <a:lnTo>
                  <a:pt x="11" y="278"/>
                </a:lnTo>
                <a:lnTo>
                  <a:pt x="11" y="280"/>
                </a:lnTo>
                <a:close/>
                <a:moveTo>
                  <a:pt x="8" y="286"/>
                </a:moveTo>
                <a:lnTo>
                  <a:pt x="8" y="284"/>
                </a:lnTo>
                <a:lnTo>
                  <a:pt x="8" y="282"/>
                </a:lnTo>
                <a:lnTo>
                  <a:pt x="11" y="282"/>
                </a:lnTo>
                <a:lnTo>
                  <a:pt x="11" y="284"/>
                </a:lnTo>
                <a:lnTo>
                  <a:pt x="10" y="284"/>
                </a:lnTo>
                <a:lnTo>
                  <a:pt x="8" y="286"/>
                </a:lnTo>
                <a:close/>
                <a:moveTo>
                  <a:pt x="132" y="284"/>
                </a:moveTo>
                <a:lnTo>
                  <a:pt x="132" y="286"/>
                </a:lnTo>
                <a:lnTo>
                  <a:pt x="130" y="286"/>
                </a:lnTo>
                <a:lnTo>
                  <a:pt x="130" y="287"/>
                </a:lnTo>
                <a:lnTo>
                  <a:pt x="128" y="287"/>
                </a:lnTo>
                <a:lnTo>
                  <a:pt x="128" y="286"/>
                </a:lnTo>
                <a:lnTo>
                  <a:pt x="128" y="284"/>
                </a:lnTo>
                <a:lnTo>
                  <a:pt x="130" y="284"/>
                </a:lnTo>
                <a:lnTo>
                  <a:pt x="132" y="284"/>
                </a:lnTo>
                <a:close/>
                <a:moveTo>
                  <a:pt x="120" y="229"/>
                </a:moveTo>
                <a:lnTo>
                  <a:pt x="118" y="227"/>
                </a:lnTo>
                <a:lnTo>
                  <a:pt x="118" y="225"/>
                </a:lnTo>
                <a:lnTo>
                  <a:pt x="116" y="223"/>
                </a:lnTo>
                <a:lnTo>
                  <a:pt x="118" y="223"/>
                </a:lnTo>
                <a:lnTo>
                  <a:pt x="118" y="225"/>
                </a:lnTo>
                <a:lnTo>
                  <a:pt x="120" y="227"/>
                </a:lnTo>
                <a:lnTo>
                  <a:pt x="120" y="229"/>
                </a:lnTo>
                <a:close/>
                <a:moveTo>
                  <a:pt x="99" y="251"/>
                </a:moveTo>
                <a:lnTo>
                  <a:pt x="97" y="251"/>
                </a:lnTo>
                <a:lnTo>
                  <a:pt x="97" y="249"/>
                </a:lnTo>
                <a:lnTo>
                  <a:pt x="99" y="249"/>
                </a:lnTo>
                <a:lnTo>
                  <a:pt x="101" y="251"/>
                </a:lnTo>
                <a:lnTo>
                  <a:pt x="99" y="251"/>
                </a:lnTo>
                <a:close/>
                <a:moveTo>
                  <a:pt x="109" y="253"/>
                </a:moveTo>
                <a:lnTo>
                  <a:pt x="107" y="253"/>
                </a:lnTo>
                <a:lnTo>
                  <a:pt x="105" y="251"/>
                </a:lnTo>
                <a:lnTo>
                  <a:pt x="107" y="251"/>
                </a:lnTo>
                <a:lnTo>
                  <a:pt x="109" y="251"/>
                </a:lnTo>
                <a:lnTo>
                  <a:pt x="109" y="253"/>
                </a:lnTo>
                <a:close/>
                <a:moveTo>
                  <a:pt x="103" y="179"/>
                </a:moveTo>
                <a:lnTo>
                  <a:pt x="101" y="175"/>
                </a:lnTo>
                <a:lnTo>
                  <a:pt x="103" y="177"/>
                </a:lnTo>
                <a:lnTo>
                  <a:pt x="105" y="179"/>
                </a:lnTo>
                <a:lnTo>
                  <a:pt x="103" y="17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0" name="Swaziland"/>
          <p:cNvSpPr>
            <a:spLocks/>
          </p:cNvSpPr>
          <p:nvPr/>
        </p:nvSpPr>
        <p:spPr bwMode="auto">
          <a:xfrm>
            <a:off x="5722955" y="5202254"/>
            <a:ext cx="34925" cy="42863"/>
          </a:xfrm>
          <a:custGeom>
            <a:avLst/>
            <a:gdLst>
              <a:gd name="T0" fmla="*/ 18 w 22"/>
              <a:gd name="T1" fmla="*/ 4 h 27"/>
              <a:gd name="T2" fmla="*/ 18 w 22"/>
              <a:gd name="T3" fmla="*/ 4 h 27"/>
              <a:gd name="T4" fmla="*/ 20 w 22"/>
              <a:gd name="T5" fmla="*/ 4 h 27"/>
              <a:gd name="T6" fmla="*/ 20 w 22"/>
              <a:gd name="T7" fmla="*/ 4 h 27"/>
              <a:gd name="T8" fmla="*/ 22 w 22"/>
              <a:gd name="T9" fmla="*/ 4 h 27"/>
              <a:gd name="T10" fmla="*/ 22 w 22"/>
              <a:gd name="T11" fmla="*/ 6 h 27"/>
              <a:gd name="T12" fmla="*/ 22 w 22"/>
              <a:gd name="T13" fmla="*/ 7 h 27"/>
              <a:gd name="T14" fmla="*/ 22 w 22"/>
              <a:gd name="T15" fmla="*/ 11 h 27"/>
              <a:gd name="T16" fmla="*/ 22 w 22"/>
              <a:gd name="T17" fmla="*/ 11 h 27"/>
              <a:gd name="T18" fmla="*/ 22 w 22"/>
              <a:gd name="T19" fmla="*/ 11 h 27"/>
              <a:gd name="T20" fmla="*/ 22 w 22"/>
              <a:gd name="T21" fmla="*/ 17 h 27"/>
              <a:gd name="T22" fmla="*/ 22 w 22"/>
              <a:gd name="T23" fmla="*/ 17 h 27"/>
              <a:gd name="T24" fmla="*/ 22 w 22"/>
              <a:gd name="T25" fmla="*/ 17 h 27"/>
              <a:gd name="T26" fmla="*/ 20 w 22"/>
              <a:gd name="T27" fmla="*/ 17 h 27"/>
              <a:gd name="T28" fmla="*/ 20 w 22"/>
              <a:gd name="T29" fmla="*/ 21 h 27"/>
              <a:gd name="T30" fmla="*/ 20 w 22"/>
              <a:gd name="T31" fmla="*/ 23 h 27"/>
              <a:gd name="T32" fmla="*/ 20 w 22"/>
              <a:gd name="T33" fmla="*/ 23 h 27"/>
              <a:gd name="T34" fmla="*/ 20 w 22"/>
              <a:gd name="T35" fmla="*/ 25 h 27"/>
              <a:gd name="T36" fmla="*/ 20 w 22"/>
              <a:gd name="T37" fmla="*/ 25 h 27"/>
              <a:gd name="T38" fmla="*/ 20 w 22"/>
              <a:gd name="T39" fmla="*/ 25 h 27"/>
              <a:gd name="T40" fmla="*/ 20 w 22"/>
              <a:gd name="T41" fmla="*/ 27 h 27"/>
              <a:gd name="T42" fmla="*/ 20 w 22"/>
              <a:gd name="T43" fmla="*/ 27 h 27"/>
              <a:gd name="T44" fmla="*/ 16 w 22"/>
              <a:gd name="T45" fmla="*/ 27 h 27"/>
              <a:gd name="T46" fmla="*/ 16 w 22"/>
              <a:gd name="T47" fmla="*/ 27 h 27"/>
              <a:gd name="T48" fmla="*/ 12 w 22"/>
              <a:gd name="T49" fmla="*/ 27 h 27"/>
              <a:gd name="T50" fmla="*/ 10 w 22"/>
              <a:gd name="T51" fmla="*/ 25 h 27"/>
              <a:gd name="T52" fmla="*/ 8 w 22"/>
              <a:gd name="T53" fmla="*/ 25 h 27"/>
              <a:gd name="T54" fmla="*/ 8 w 22"/>
              <a:gd name="T55" fmla="*/ 25 h 27"/>
              <a:gd name="T56" fmla="*/ 6 w 22"/>
              <a:gd name="T57" fmla="*/ 25 h 27"/>
              <a:gd name="T58" fmla="*/ 4 w 22"/>
              <a:gd name="T59" fmla="*/ 23 h 27"/>
              <a:gd name="T60" fmla="*/ 4 w 22"/>
              <a:gd name="T61" fmla="*/ 21 h 27"/>
              <a:gd name="T62" fmla="*/ 2 w 22"/>
              <a:gd name="T63" fmla="*/ 17 h 27"/>
              <a:gd name="T64" fmla="*/ 2 w 22"/>
              <a:gd name="T65" fmla="*/ 17 h 27"/>
              <a:gd name="T66" fmla="*/ 2 w 22"/>
              <a:gd name="T67" fmla="*/ 17 h 27"/>
              <a:gd name="T68" fmla="*/ 0 w 22"/>
              <a:gd name="T69" fmla="*/ 17 h 27"/>
              <a:gd name="T70" fmla="*/ 0 w 22"/>
              <a:gd name="T71" fmla="*/ 17 h 27"/>
              <a:gd name="T72" fmla="*/ 0 w 22"/>
              <a:gd name="T73" fmla="*/ 15 h 27"/>
              <a:gd name="T74" fmla="*/ 0 w 22"/>
              <a:gd name="T75" fmla="*/ 15 h 27"/>
              <a:gd name="T76" fmla="*/ 0 w 22"/>
              <a:gd name="T77" fmla="*/ 13 h 27"/>
              <a:gd name="T78" fmla="*/ 0 w 22"/>
              <a:gd name="T79" fmla="*/ 13 h 27"/>
              <a:gd name="T80" fmla="*/ 0 w 22"/>
              <a:gd name="T81" fmla="*/ 11 h 27"/>
              <a:gd name="T82" fmla="*/ 0 w 22"/>
              <a:gd name="T83" fmla="*/ 11 h 27"/>
              <a:gd name="T84" fmla="*/ 2 w 22"/>
              <a:gd name="T85" fmla="*/ 11 h 27"/>
              <a:gd name="T86" fmla="*/ 2 w 22"/>
              <a:gd name="T87" fmla="*/ 9 h 27"/>
              <a:gd name="T88" fmla="*/ 4 w 22"/>
              <a:gd name="T89" fmla="*/ 7 h 27"/>
              <a:gd name="T90" fmla="*/ 4 w 22"/>
              <a:gd name="T91" fmla="*/ 7 h 27"/>
              <a:gd name="T92" fmla="*/ 4 w 22"/>
              <a:gd name="T93" fmla="*/ 6 h 27"/>
              <a:gd name="T94" fmla="*/ 4 w 22"/>
              <a:gd name="T95" fmla="*/ 6 h 27"/>
              <a:gd name="T96" fmla="*/ 6 w 22"/>
              <a:gd name="T97" fmla="*/ 6 h 27"/>
              <a:gd name="T98" fmla="*/ 6 w 22"/>
              <a:gd name="T99" fmla="*/ 4 h 27"/>
              <a:gd name="T100" fmla="*/ 6 w 22"/>
              <a:gd name="T101" fmla="*/ 4 h 27"/>
              <a:gd name="T102" fmla="*/ 6 w 22"/>
              <a:gd name="T103" fmla="*/ 2 h 27"/>
              <a:gd name="T104" fmla="*/ 10 w 22"/>
              <a:gd name="T105" fmla="*/ 0 h 27"/>
              <a:gd name="T106" fmla="*/ 10 w 22"/>
              <a:gd name="T107" fmla="*/ 0 h 27"/>
              <a:gd name="T108" fmla="*/ 14 w 22"/>
              <a:gd name="T109" fmla="*/ 2 h 27"/>
              <a:gd name="T110" fmla="*/ 16 w 22"/>
              <a:gd name="T111" fmla="*/ 2 h 27"/>
              <a:gd name="T112" fmla="*/ 16 w 22"/>
              <a:gd name="T113" fmla="*/ 2 h 27"/>
              <a:gd name="T114" fmla="*/ 18 w 22"/>
              <a:gd name="T115" fmla="*/ 4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2" h="27">
                <a:moveTo>
                  <a:pt x="18" y="4"/>
                </a:moveTo>
                <a:lnTo>
                  <a:pt x="18" y="4"/>
                </a:lnTo>
                <a:lnTo>
                  <a:pt x="20" y="4"/>
                </a:lnTo>
                <a:lnTo>
                  <a:pt x="20" y="4"/>
                </a:lnTo>
                <a:lnTo>
                  <a:pt x="22" y="4"/>
                </a:lnTo>
                <a:lnTo>
                  <a:pt x="22" y="6"/>
                </a:lnTo>
                <a:lnTo>
                  <a:pt x="22" y="7"/>
                </a:lnTo>
                <a:lnTo>
                  <a:pt x="22" y="11"/>
                </a:lnTo>
                <a:lnTo>
                  <a:pt x="22" y="11"/>
                </a:lnTo>
                <a:lnTo>
                  <a:pt x="22" y="11"/>
                </a:lnTo>
                <a:lnTo>
                  <a:pt x="22" y="17"/>
                </a:lnTo>
                <a:lnTo>
                  <a:pt x="22" y="17"/>
                </a:lnTo>
                <a:lnTo>
                  <a:pt x="22" y="17"/>
                </a:lnTo>
                <a:lnTo>
                  <a:pt x="20" y="17"/>
                </a:lnTo>
                <a:lnTo>
                  <a:pt x="20" y="21"/>
                </a:lnTo>
                <a:lnTo>
                  <a:pt x="20" y="23"/>
                </a:lnTo>
                <a:lnTo>
                  <a:pt x="20" y="23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7"/>
                </a:lnTo>
                <a:lnTo>
                  <a:pt x="20" y="27"/>
                </a:lnTo>
                <a:lnTo>
                  <a:pt x="16" y="27"/>
                </a:lnTo>
                <a:lnTo>
                  <a:pt x="16" y="27"/>
                </a:lnTo>
                <a:lnTo>
                  <a:pt x="12" y="27"/>
                </a:lnTo>
                <a:lnTo>
                  <a:pt x="10" y="25"/>
                </a:lnTo>
                <a:lnTo>
                  <a:pt x="8" y="25"/>
                </a:lnTo>
                <a:lnTo>
                  <a:pt x="8" y="25"/>
                </a:lnTo>
                <a:lnTo>
                  <a:pt x="6" y="25"/>
                </a:lnTo>
                <a:lnTo>
                  <a:pt x="4" y="23"/>
                </a:lnTo>
                <a:lnTo>
                  <a:pt x="4" y="21"/>
                </a:lnTo>
                <a:lnTo>
                  <a:pt x="2" y="17"/>
                </a:lnTo>
                <a:lnTo>
                  <a:pt x="2" y="17"/>
                </a:lnTo>
                <a:lnTo>
                  <a:pt x="2" y="17"/>
                </a:lnTo>
                <a:lnTo>
                  <a:pt x="0" y="17"/>
                </a:lnTo>
                <a:lnTo>
                  <a:pt x="0" y="17"/>
                </a:lnTo>
                <a:lnTo>
                  <a:pt x="0" y="15"/>
                </a:lnTo>
                <a:lnTo>
                  <a:pt x="0" y="15"/>
                </a:lnTo>
                <a:lnTo>
                  <a:pt x="0" y="13"/>
                </a:lnTo>
                <a:lnTo>
                  <a:pt x="0" y="13"/>
                </a:lnTo>
                <a:lnTo>
                  <a:pt x="0" y="11"/>
                </a:lnTo>
                <a:lnTo>
                  <a:pt x="0" y="11"/>
                </a:lnTo>
                <a:lnTo>
                  <a:pt x="2" y="11"/>
                </a:lnTo>
                <a:lnTo>
                  <a:pt x="2" y="9"/>
                </a:lnTo>
                <a:lnTo>
                  <a:pt x="4" y="7"/>
                </a:lnTo>
                <a:lnTo>
                  <a:pt x="4" y="7"/>
                </a:lnTo>
                <a:lnTo>
                  <a:pt x="4" y="6"/>
                </a:lnTo>
                <a:lnTo>
                  <a:pt x="4" y="6"/>
                </a:lnTo>
                <a:lnTo>
                  <a:pt x="6" y="6"/>
                </a:lnTo>
                <a:lnTo>
                  <a:pt x="6" y="4"/>
                </a:lnTo>
                <a:lnTo>
                  <a:pt x="6" y="4"/>
                </a:lnTo>
                <a:lnTo>
                  <a:pt x="6" y="2"/>
                </a:lnTo>
                <a:lnTo>
                  <a:pt x="10" y="0"/>
                </a:lnTo>
                <a:lnTo>
                  <a:pt x="10" y="0"/>
                </a:lnTo>
                <a:lnTo>
                  <a:pt x="14" y="2"/>
                </a:lnTo>
                <a:lnTo>
                  <a:pt x="16" y="2"/>
                </a:lnTo>
                <a:lnTo>
                  <a:pt x="16" y="2"/>
                </a:lnTo>
                <a:lnTo>
                  <a:pt x="18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6" name="Suriname"/>
          <p:cNvSpPr>
            <a:spLocks/>
          </p:cNvSpPr>
          <p:nvPr/>
        </p:nvSpPr>
        <p:spPr bwMode="auto">
          <a:xfrm>
            <a:off x="3457586" y="4375164"/>
            <a:ext cx="104775" cy="107950"/>
          </a:xfrm>
          <a:custGeom>
            <a:avLst/>
            <a:gdLst>
              <a:gd name="T0" fmla="*/ 66 w 66"/>
              <a:gd name="T1" fmla="*/ 4 h 68"/>
              <a:gd name="T2" fmla="*/ 64 w 66"/>
              <a:gd name="T3" fmla="*/ 8 h 68"/>
              <a:gd name="T4" fmla="*/ 62 w 66"/>
              <a:gd name="T5" fmla="*/ 10 h 68"/>
              <a:gd name="T6" fmla="*/ 62 w 66"/>
              <a:gd name="T7" fmla="*/ 12 h 68"/>
              <a:gd name="T8" fmla="*/ 58 w 66"/>
              <a:gd name="T9" fmla="*/ 16 h 68"/>
              <a:gd name="T10" fmla="*/ 58 w 66"/>
              <a:gd name="T11" fmla="*/ 20 h 68"/>
              <a:gd name="T12" fmla="*/ 58 w 66"/>
              <a:gd name="T13" fmla="*/ 23 h 68"/>
              <a:gd name="T14" fmla="*/ 58 w 66"/>
              <a:gd name="T15" fmla="*/ 25 h 68"/>
              <a:gd name="T16" fmla="*/ 60 w 66"/>
              <a:gd name="T17" fmla="*/ 33 h 68"/>
              <a:gd name="T18" fmla="*/ 62 w 66"/>
              <a:gd name="T19" fmla="*/ 37 h 68"/>
              <a:gd name="T20" fmla="*/ 64 w 66"/>
              <a:gd name="T21" fmla="*/ 45 h 68"/>
              <a:gd name="T22" fmla="*/ 62 w 66"/>
              <a:gd name="T23" fmla="*/ 47 h 68"/>
              <a:gd name="T24" fmla="*/ 62 w 66"/>
              <a:gd name="T25" fmla="*/ 51 h 68"/>
              <a:gd name="T26" fmla="*/ 60 w 66"/>
              <a:gd name="T27" fmla="*/ 53 h 68"/>
              <a:gd name="T28" fmla="*/ 60 w 66"/>
              <a:gd name="T29" fmla="*/ 57 h 68"/>
              <a:gd name="T30" fmla="*/ 54 w 66"/>
              <a:gd name="T31" fmla="*/ 60 h 68"/>
              <a:gd name="T32" fmla="*/ 54 w 66"/>
              <a:gd name="T33" fmla="*/ 58 h 68"/>
              <a:gd name="T34" fmla="*/ 52 w 66"/>
              <a:gd name="T35" fmla="*/ 58 h 68"/>
              <a:gd name="T36" fmla="*/ 46 w 66"/>
              <a:gd name="T37" fmla="*/ 57 h 68"/>
              <a:gd name="T38" fmla="*/ 35 w 66"/>
              <a:gd name="T39" fmla="*/ 57 h 68"/>
              <a:gd name="T40" fmla="*/ 33 w 66"/>
              <a:gd name="T41" fmla="*/ 57 h 68"/>
              <a:gd name="T42" fmla="*/ 33 w 66"/>
              <a:gd name="T43" fmla="*/ 62 h 68"/>
              <a:gd name="T44" fmla="*/ 33 w 66"/>
              <a:gd name="T45" fmla="*/ 68 h 68"/>
              <a:gd name="T46" fmla="*/ 31 w 66"/>
              <a:gd name="T47" fmla="*/ 68 h 68"/>
              <a:gd name="T48" fmla="*/ 25 w 66"/>
              <a:gd name="T49" fmla="*/ 66 h 68"/>
              <a:gd name="T50" fmla="*/ 23 w 66"/>
              <a:gd name="T51" fmla="*/ 64 h 68"/>
              <a:gd name="T52" fmla="*/ 19 w 66"/>
              <a:gd name="T53" fmla="*/ 60 h 68"/>
              <a:gd name="T54" fmla="*/ 13 w 66"/>
              <a:gd name="T55" fmla="*/ 53 h 68"/>
              <a:gd name="T56" fmla="*/ 13 w 66"/>
              <a:gd name="T57" fmla="*/ 49 h 68"/>
              <a:gd name="T58" fmla="*/ 11 w 66"/>
              <a:gd name="T59" fmla="*/ 45 h 68"/>
              <a:gd name="T60" fmla="*/ 8 w 66"/>
              <a:gd name="T61" fmla="*/ 43 h 68"/>
              <a:gd name="T62" fmla="*/ 6 w 66"/>
              <a:gd name="T63" fmla="*/ 41 h 68"/>
              <a:gd name="T64" fmla="*/ 4 w 66"/>
              <a:gd name="T65" fmla="*/ 39 h 68"/>
              <a:gd name="T66" fmla="*/ 4 w 66"/>
              <a:gd name="T67" fmla="*/ 37 h 68"/>
              <a:gd name="T68" fmla="*/ 2 w 66"/>
              <a:gd name="T69" fmla="*/ 35 h 68"/>
              <a:gd name="T70" fmla="*/ 0 w 66"/>
              <a:gd name="T71" fmla="*/ 33 h 68"/>
              <a:gd name="T72" fmla="*/ 0 w 66"/>
              <a:gd name="T73" fmla="*/ 29 h 68"/>
              <a:gd name="T74" fmla="*/ 2 w 66"/>
              <a:gd name="T75" fmla="*/ 25 h 68"/>
              <a:gd name="T76" fmla="*/ 2 w 66"/>
              <a:gd name="T77" fmla="*/ 20 h 68"/>
              <a:gd name="T78" fmla="*/ 4 w 66"/>
              <a:gd name="T79" fmla="*/ 18 h 68"/>
              <a:gd name="T80" fmla="*/ 9 w 66"/>
              <a:gd name="T81" fmla="*/ 18 h 68"/>
              <a:gd name="T82" fmla="*/ 11 w 66"/>
              <a:gd name="T83" fmla="*/ 14 h 68"/>
              <a:gd name="T84" fmla="*/ 13 w 66"/>
              <a:gd name="T85" fmla="*/ 14 h 68"/>
              <a:gd name="T86" fmla="*/ 11 w 66"/>
              <a:gd name="T87" fmla="*/ 14 h 68"/>
              <a:gd name="T88" fmla="*/ 13 w 66"/>
              <a:gd name="T89" fmla="*/ 10 h 68"/>
              <a:gd name="T90" fmla="*/ 15 w 66"/>
              <a:gd name="T91" fmla="*/ 6 h 68"/>
              <a:gd name="T92" fmla="*/ 17 w 66"/>
              <a:gd name="T93" fmla="*/ 0 h 68"/>
              <a:gd name="T94" fmla="*/ 25 w 66"/>
              <a:gd name="T95" fmla="*/ 2 h 68"/>
              <a:gd name="T96" fmla="*/ 35 w 66"/>
              <a:gd name="T97" fmla="*/ 6 h 68"/>
              <a:gd name="T98" fmla="*/ 35 w 66"/>
              <a:gd name="T99" fmla="*/ 6 h 68"/>
              <a:gd name="T100" fmla="*/ 35 w 66"/>
              <a:gd name="T101" fmla="*/ 2 h 68"/>
              <a:gd name="T102" fmla="*/ 43 w 66"/>
              <a:gd name="T103" fmla="*/ 2 h 68"/>
              <a:gd name="T104" fmla="*/ 44 w 66"/>
              <a:gd name="T105" fmla="*/ 2 h 68"/>
              <a:gd name="T106" fmla="*/ 46 w 66"/>
              <a:gd name="T107" fmla="*/ 4 h 68"/>
              <a:gd name="T108" fmla="*/ 50 w 66"/>
              <a:gd name="T109" fmla="*/ 4 h 68"/>
              <a:gd name="T110" fmla="*/ 48 w 66"/>
              <a:gd name="T111" fmla="*/ 2 h 68"/>
              <a:gd name="T112" fmla="*/ 48 w 66"/>
              <a:gd name="T113" fmla="*/ 0 h 68"/>
              <a:gd name="T114" fmla="*/ 54 w 66"/>
              <a:gd name="T115" fmla="*/ 2 h 68"/>
              <a:gd name="T116" fmla="*/ 62 w 66"/>
              <a:gd name="T117" fmla="*/ 2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6" h="68">
                <a:moveTo>
                  <a:pt x="62" y="2"/>
                </a:moveTo>
                <a:lnTo>
                  <a:pt x="62" y="2"/>
                </a:lnTo>
                <a:lnTo>
                  <a:pt x="64" y="4"/>
                </a:lnTo>
                <a:lnTo>
                  <a:pt x="66" y="4"/>
                </a:lnTo>
                <a:lnTo>
                  <a:pt x="66" y="6"/>
                </a:lnTo>
                <a:lnTo>
                  <a:pt x="64" y="6"/>
                </a:lnTo>
                <a:lnTo>
                  <a:pt x="64" y="8"/>
                </a:lnTo>
                <a:lnTo>
                  <a:pt x="64" y="8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2" y="10"/>
                </a:lnTo>
                <a:lnTo>
                  <a:pt x="62" y="12"/>
                </a:lnTo>
                <a:lnTo>
                  <a:pt x="62" y="12"/>
                </a:lnTo>
                <a:lnTo>
                  <a:pt x="62" y="12"/>
                </a:lnTo>
                <a:lnTo>
                  <a:pt x="62" y="12"/>
                </a:lnTo>
                <a:lnTo>
                  <a:pt x="60" y="12"/>
                </a:lnTo>
                <a:lnTo>
                  <a:pt x="60" y="14"/>
                </a:lnTo>
                <a:lnTo>
                  <a:pt x="60" y="14"/>
                </a:lnTo>
                <a:lnTo>
                  <a:pt x="58" y="16"/>
                </a:lnTo>
                <a:lnTo>
                  <a:pt x="58" y="16"/>
                </a:lnTo>
                <a:lnTo>
                  <a:pt x="58" y="16"/>
                </a:lnTo>
                <a:lnTo>
                  <a:pt x="58" y="18"/>
                </a:lnTo>
                <a:lnTo>
                  <a:pt x="58" y="20"/>
                </a:lnTo>
                <a:lnTo>
                  <a:pt x="58" y="22"/>
                </a:lnTo>
                <a:lnTo>
                  <a:pt x="58" y="22"/>
                </a:lnTo>
                <a:lnTo>
                  <a:pt x="58" y="22"/>
                </a:lnTo>
                <a:lnTo>
                  <a:pt x="58" y="23"/>
                </a:lnTo>
                <a:lnTo>
                  <a:pt x="58" y="23"/>
                </a:lnTo>
                <a:lnTo>
                  <a:pt x="58" y="23"/>
                </a:lnTo>
                <a:lnTo>
                  <a:pt x="58" y="25"/>
                </a:lnTo>
                <a:lnTo>
                  <a:pt x="58" y="25"/>
                </a:lnTo>
                <a:lnTo>
                  <a:pt x="58" y="27"/>
                </a:lnTo>
                <a:lnTo>
                  <a:pt x="58" y="29"/>
                </a:lnTo>
                <a:lnTo>
                  <a:pt x="60" y="31"/>
                </a:lnTo>
                <a:lnTo>
                  <a:pt x="60" y="33"/>
                </a:lnTo>
                <a:lnTo>
                  <a:pt x="60" y="33"/>
                </a:lnTo>
                <a:lnTo>
                  <a:pt x="62" y="35"/>
                </a:lnTo>
                <a:lnTo>
                  <a:pt x="62" y="37"/>
                </a:lnTo>
                <a:lnTo>
                  <a:pt x="62" y="37"/>
                </a:lnTo>
                <a:lnTo>
                  <a:pt x="66" y="39"/>
                </a:lnTo>
                <a:lnTo>
                  <a:pt x="66" y="39"/>
                </a:lnTo>
                <a:lnTo>
                  <a:pt x="66" y="41"/>
                </a:lnTo>
                <a:lnTo>
                  <a:pt x="64" y="45"/>
                </a:lnTo>
                <a:lnTo>
                  <a:pt x="64" y="45"/>
                </a:lnTo>
                <a:lnTo>
                  <a:pt x="64" y="45"/>
                </a:lnTo>
                <a:lnTo>
                  <a:pt x="62" y="47"/>
                </a:lnTo>
                <a:lnTo>
                  <a:pt x="62" y="47"/>
                </a:lnTo>
                <a:lnTo>
                  <a:pt x="62" y="47"/>
                </a:lnTo>
                <a:lnTo>
                  <a:pt x="62" y="47"/>
                </a:lnTo>
                <a:lnTo>
                  <a:pt x="62" y="49"/>
                </a:lnTo>
                <a:lnTo>
                  <a:pt x="62" y="51"/>
                </a:lnTo>
                <a:lnTo>
                  <a:pt x="62" y="53"/>
                </a:lnTo>
                <a:lnTo>
                  <a:pt x="62" y="53"/>
                </a:lnTo>
                <a:lnTo>
                  <a:pt x="62" y="53"/>
                </a:lnTo>
                <a:lnTo>
                  <a:pt x="60" y="53"/>
                </a:lnTo>
                <a:lnTo>
                  <a:pt x="60" y="55"/>
                </a:lnTo>
                <a:lnTo>
                  <a:pt x="60" y="55"/>
                </a:lnTo>
                <a:lnTo>
                  <a:pt x="60" y="57"/>
                </a:lnTo>
                <a:lnTo>
                  <a:pt x="60" y="57"/>
                </a:lnTo>
                <a:lnTo>
                  <a:pt x="58" y="58"/>
                </a:lnTo>
                <a:lnTo>
                  <a:pt x="56" y="58"/>
                </a:lnTo>
                <a:lnTo>
                  <a:pt x="56" y="60"/>
                </a:lnTo>
                <a:lnTo>
                  <a:pt x="54" y="60"/>
                </a:lnTo>
                <a:lnTo>
                  <a:pt x="54" y="60"/>
                </a:lnTo>
                <a:lnTo>
                  <a:pt x="54" y="58"/>
                </a:lnTo>
                <a:lnTo>
                  <a:pt x="54" y="58"/>
                </a:lnTo>
                <a:lnTo>
                  <a:pt x="54" y="58"/>
                </a:lnTo>
                <a:lnTo>
                  <a:pt x="52" y="58"/>
                </a:lnTo>
                <a:lnTo>
                  <a:pt x="52" y="58"/>
                </a:lnTo>
                <a:lnTo>
                  <a:pt x="52" y="58"/>
                </a:lnTo>
                <a:lnTo>
                  <a:pt x="52" y="58"/>
                </a:lnTo>
                <a:lnTo>
                  <a:pt x="50" y="58"/>
                </a:lnTo>
                <a:lnTo>
                  <a:pt x="50" y="57"/>
                </a:lnTo>
                <a:lnTo>
                  <a:pt x="48" y="57"/>
                </a:lnTo>
                <a:lnTo>
                  <a:pt x="46" y="57"/>
                </a:lnTo>
                <a:lnTo>
                  <a:pt x="41" y="58"/>
                </a:lnTo>
                <a:lnTo>
                  <a:pt x="37" y="58"/>
                </a:lnTo>
                <a:lnTo>
                  <a:pt x="35" y="58"/>
                </a:lnTo>
                <a:lnTo>
                  <a:pt x="35" y="57"/>
                </a:lnTo>
                <a:lnTo>
                  <a:pt x="35" y="57"/>
                </a:lnTo>
                <a:lnTo>
                  <a:pt x="33" y="57"/>
                </a:lnTo>
                <a:lnTo>
                  <a:pt x="33" y="57"/>
                </a:lnTo>
                <a:lnTo>
                  <a:pt x="33" y="57"/>
                </a:lnTo>
                <a:lnTo>
                  <a:pt x="33" y="58"/>
                </a:lnTo>
                <a:lnTo>
                  <a:pt x="31" y="58"/>
                </a:lnTo>
                <a:lnTo>
                  <a:pt x="31" y="60"/>
                </a:lnTo>
                <a:lnTo>
                  <a:pt x="33" y="62"/>
                </a:lnTo>
                <a:lnTo>
                  <a:pt x="35" y="64"/>
                </a:lnTo>
                <a:lnTo>
                  <a:pt x="35" y="66"/>
                </a:lnTo>
                <a:lnTo>
                  <a:pt x="33" y="68"/>
                </a:lnTo>
                <a:lnTo>
                  <a:pt x="33" y="68"/>
                </a:lnTo>
                <a:lnTo>
                  <a:pt x="33" y="68"/>
                </a:lnTo>
                <a:lnTo>
                  <a:pt x="33" y="68"/>
                </a:lnTo>
                <a:lnTo>
                  <a:pt x="31" y="68"/>
                </a:lnTo>
                <a:lnTo>
                  <a:pt x="31" y="68"/>
                </a:lnTo>
                <a:lnTo>
                  <a:pt x="29" y="66"/>
                </a:lnTo>
                <a:lnTo>
                  <a:pt x="27" y="66"/>
                </a:lnTo>
                <a:lnTo>
                  <a:pt x="25" y="66"/>
                </a:lnTo>
                <a:lnTo>
                  <a:pt x="25" y="66"/>
                </a:lnTo>
                <a:lnTo>
                  <a:pt x="25" y="66"/>
                </a:lnTo>
                <a:lnTo>
                  <a:pt x="23" y="64"/>
                </a:lnTo>
                <a:lnTo>
                  <a:pt x="23" y="64"/>
                </a:lnTo>
                <a:lnTo>
                  <a:pt x="23" y="64"/>
                </a:lnTo>
                <a:lnTo>
                  <a:pt x="21" y="64"/>
                </a:lnTo>
                <a:lnTo>
                  <a:pt x="21" y="62"/>
                </a:lnTo>
                <a:lnTo>
                  <a:pt x="19" y="62"/>
                </a:lnTo>
                <a:lnTo>
                  <a:pt x="19" y="60"/>
                </a:lnTo>
                <a:lnTo>
                  <a:pt x="17" y="58"/>
                </a:lnTo>
                <a:lnTo>
                  <a:pt x="17" y="57"/>
                </a:lnTo>
                <a:lnTo>
                  <a:pt x="15" y="53"/>
                </a:lnTo>
                <a:lnTo>
                  <a:pt x="13" y="53"/>
                </a:lnTo>
                <a:lnTo>
                  <a:pt x="13" y="51"/>
                </a:lnTo>
                <a:lnTo>
                  <a:pt x="13" y="49"/>
                </a:lnTo>
                <a:lnTo>
                  <a:pt x="13" y="49"/>
                </a:lnTo>
                <a:lnTo>
                  <a:pt x="13" y="49"/>
                </a:lnTo>
                <a:lnTo>
                  <a:pt x="13" y="47"/>
                </a:lnTo>
                <a:lnTo>
                  <a:pt x="11" y="47"/>
                </a:lnTo>
                <a:lnTo>
                  <a:pt x="11" y="47"/>
                </a:lnTo>
                <a:lnTo>
                  <a:pt x="11" y="45"/>
                </a:lnTo>
                <a:lnTo>
                  <a:pt x="11" y="45"/>
                </a:lnTo>
                <a:lnTo>
                  <a:pt x="11" y="43"/>
                </a:lnTo>
                <a:lnTo>
                  <a:pt x="9" y="43"/>
                </a:lnTo>
                <a:lnTo>
                  <a:pt x="8" y="43"/>
                </a:lnTo>
                <a:lnTo>
                  <a:pt x="8" y="43"/>
                </a:lnTo>
                <a:lnTo>
                  <a:pt x="6" y="43"/>
                </a:lnTo>
                <a:lnTo>
                  <a:pt x="6" y="43"/>
                </a:lnTo>
                <a:lnTo>
                  <a:pt x="6" y="41"/>
                </a:lnTo>
                <a:lnTo>
                  <a:pt x="6" y="41"/>
                </a:lnTo>
                <a:lnTo>
                  <a:pt x="6" y="41"/>
                </a:lnTo>
                <a:lnTo>
                  <a:pt x="6" y="39"/>
                </a:lnTo>
                <a:lnTo>
                  <a:pt x="4" y="39"/>
                </a:lnTo>
                <a:lnTo>
                  <a:pt x="4" y="39"/>
                </a:lnTo>
                <a:lnTo>
                  <a:pt x="4" y="39"/>
                </a:lnTo>
                <a:lnTo>
                  <a:pt x="4" y="37"/>
                </a:lnTo>
                <a:lnTo>
                  <a:pt x="4" y="37"/>
                </a:lnTo>
                <a:lnTo>
                  <a:pt x="4" y="37"/>
                </a:lnTo>
                <a:lnTo>
                  <a:pt x="4" y="37"/>
                </a:lnTo>
                <a:lnTo>
                  <a:pt x="2" y="35"/>
                </a:lnTo>
                <a:lnTo>
                  <a:pt x="2" y="35"/>
                </a:lnTo>
                <a:lnTo>
                  <a:pt x="2" y="35"/>
                </a:lnTo>
                <a:lnTo>
                  <a:pt x="2" y="33"/>
                </a:lnTo>
                <a:lnTo>
                  <a:pt x="0" y="33"/>
                </a:lnTo>
                <a:lnTo>
                  <a:pt x="0" y="33"/>
                </a:lnTo>
                <a:lnTo>
                  <a:pt x="0" y="31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5"/>
                </a:lnTo>
                <a:lnTo>
                  <a:pt x="4" y="23"/>
                </a:lnTo>
                <a:lnTo>
                  <a:pt x="4" y="22"/>
                </a:lnTo>
                <a:lnTo>
                  <a:pt x="2" y="22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4" y="18"/>
                </a:lnTo>
                <a:lnTo>
                  <a:pt x="6" y="16"/>
                </a:lnTo>
                <a:lnTo>
                  <a:pt x="6" y="18"/>
                </a:lnTo>
                <a:lnTo>
                  <a:pt x="8" y="18"/>
                </a:lnTo>
                <a:lnTo>
                  <a:pt x="9" y="18"/>
                </a:lnTo>
                <a:lnTo>
                  <a:pt x="9" y="18"/>
                </a:lnTo>
                <a:lnTo>
                  <a:pt x="11" y="16"/>
                </a:lnTo>
                <a:lnTo>
                  <a:pt x="11" y="16"/>
                </a:lnTo>
                <a:lnTo>
                  <a:pt x="11" y="14"/>
                </a:lnTo>
                <a:lnTo>
                  <a:pt x="11" y="14"/>
                </a:lnTo>
                <a:lnTo>
                  <a:pt x="13" y="14"/>
                </a:lnTo>
                <a:lnTo>
                  <a:pt x="13" y="14"/>
                </a:lnTo>
                <a:lnTo>
                  <a:pt x="13" y="14"/>
                </a:lnTo>
                <a:lnTo>
                  <a:pt x="13" y="14"/>
                </a:lnTo>
                <a:lnTo>
                  <a:pt x="13" y="12"/>
                </a:lnTo>
                <a:lnTo>
                  <a:pt x="13" y="14"/>
                </a:lnTo>
                <a:lnTo>
                  <a:pt x="11" y="14"/>
                </a:lnTo>
                <a:lnTo>
                  <a:pt x="11" y="12"/>
                </a:lnTo>
                <a:lnTo>
                  <a:pt x="11" y="12"/>
                </a:lnTo>
                <a:lnTo>
                  <a:pt x="11" y="10"/>
                </a:lnTo>
                <a:lnTo>
                  <a:pt x="13" y="10"/>
                </a:lnTo>
                <a:lnTo>
                  <a:pt x="13" y="8"/>
                </a:lnTo>
                <a:lnTo>
                  <a:pt x="13" y="8"/>
                </a:lnTo>
                <a:lnTo>
                  <a:pt x="15" y="6"/>
                </a:lnTo>
                <a:lnTo>
                  <a:pt x="15" y="6"/>
                </a:lnTo>
                <a:lnTo>
                  <a:pt x="15" y="4"/>
                </a:lnTo>
                <a:lnTo>
                  <a:pt x="15" y="2"/>
                </a:lnTo>
                <a:lnTo>
                  <a:pt x="17" y="0"/>
                </a:lnTo>
                <a:lnTo>
                  <a:pt x="17" y="0"/>
                </a:lnTo>
                <a:lnTo>
                  <a:pt x="21" y="2"/>
                </a:lnTo>
                <a:lnTo>
                  <a:pt x="23" y="2"/>
                </a:lnTo>
                <a:lnTo>
                  <a:pt x="23" y="2"/>
                </a:lnTo>
                <a:lnTo>
                  <a:pt x="25" y="2"/>
                </a:lnTo>
                <a:lnTo>
                  <a:pt x="29" y="2"/>
                </a:lnTo>
                <a:lnTo>
                  <a:pt x="33" y="4"/>
                </a:lnTo>
                <a:lnTo>
                  <a:pt x="35" y="4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4"/>
                </a:lnTo>
                <a:lnTo>
                  <a:pt x="35" y="2"/>
                </a:lnTo>
                <a:lnTo>
                  <a:pt x="35" y="2"/>
                </a:lnTo>
                <a:lnTo>
                  <a:pt x="35" y="2"/>
                </a:lnTo>
                <a:lnTo>
                  <a:pt x="37" y="2"/>
                </a:lnTo>
                <a:lnTo>
                  <a:pt x="39" y="2"/>
                </a:lnTo>
                <a:lnTo>
                  <a:pt x="41" y="0"/>
                </a:lnTo>
                <a:lnTo>
                  <a:pt x="43" y="2"/>
                </a:lnTo>
                <a:lnTo>
                  <a:pt x="43" y="2"/>
                </a:lnTo>
                <a:lnTo>
                  <a:pt x="43" y="2"/>
                </a:lnTo>
                <a:lnTo>
                  <a:pt x="44" y="2"/>
                </a:lnTo>
                <a:lnTo>
                  <a:pt x="44" y="2"/>
                </a:lnTo>
                <a:lnTo>
                  <a:pt x="44" y="2"/>
                </a:lnTo>
                <a:lnTo>
                  <a:pt x="46" y="2"/>
                </a:lnTo>
                <a:lnTo>
                  <a:pt x="46" y="2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8" y="4"/>
                </a:lnTo>
                <a:lnTo>
                  <a:pt x="50" y="4"/>
                </a:ln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48" y="2"/>
                </a:lnTo>
                <a:lnTo>
                  <a:pt x="46" y="2"/>
                </a:lnTo>
                <a:lnTo>
                  <a:pt x="46" y="2"/>
                </a:lnTo>
                <a:lnTo>
                  <a:pt x="46" y="2"/>
                </a:lnTo>
                <a:lnTo>
                  <a:pt x="48" y="0"/>
                </a:lnTo>
                <a:lnTo>
                  <a:pt x="50" y="0"/>
                </a:lnTo>
                <a:lnTo>
                  <a:pt x="50" y="0"/>
                </a:lnTo>
                <a:lnTo>
                  <a:pt x="52" y="0"/>
                </a:lnTo>
                <a:lnTo>
                  <a:pt x="54" y="2"/>
                </a:lnTo>
                <a:lnTo>
                  <a:pt x="54" y="2"/>
                </a:lnTo>
                <a:lnTo>
                  <a:pt x="60" y="2"/>
                </a:lnTo>
                <a:lnTo>
                  <a:pt x="60" y="2"/>
                </a:lnTo>
                <a:lnTo>
                  <a:pt x="62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38" name="Sudan"/>
          <p:cNvGrpSpPr/>
          <p:nvPr/>
        </p:nvGrpSpPr>
        <p:grpSpPr>
          <a:xfrm>
            <a:off x="5495943" y="3929075"/>
            <a:ext cx="428626" cy="377827"/>
            <a:chOff x="5495943" y="3929075"/>
            <a:chExt cx="428626" cy="377827"/>
          </a:xfrm>
        </p:grpSpPr>
        <p:sp>
          <p:nvSpPr>
            <p:cNvPr id="4433" name="Hala'ib Triangle (sdn)"/>
            <p:cNvSpPr>
              <a:spLocks/>
            </p:cNvSpPr>
            <p:nvPr/>
          </p:nvSpPr>
          <p:spPr bwMode="auto">
            <a:xfrm>
              <a:off x="5807094" y="3929075"/>
              <a:ext cx="74613" cy="30163"/>
            </a:xfrm>
            <a:custGeom>
              <a:avLst/>
              <a:gdLst>
                <a:gd name="T0" fmla="*/ 27 w 47"/>
                <a:gd name="T1" fmla="*/ 3 h 19"/>
                <a:gd name="T2" fmla="*/ 29 w 47"/>
                <a:gd name="T3" fmla="*/ 5 h 19"/>
                <a:gd name="T4" fmla="*/ 29 w 47"/>
                <a:gd name="T5" fmla="*/ 5 h 19"/>
                <a:gd name="T6" fmla="*/ 31 w 47"/>
                <a:gd name="T7" fmla="*/ 7 h 19"/>
                <a:gd name="T8" fmla="*/ 31 w 47"/>
                <a:gd name="T9" fmla="*/ 7 h 19"/>
                <a:gd name="T10" fmla="*/ 33 w 47"/>
                <a:gd name="T11" fmla="*/ 7 h 19"/>
                <a:gd name="T12" fmla="*/ 35 w 47"/>
                <a:gd name="T13" fmla="*/ 7 h 19"/>
                <a:gd name="T14" fmla="*/ 35 w 47"/>
                <a:gd name="T15" fmla="*/ 7 h 19"/>
                <a:gd name="T16" fmla="*/ 37 w 47"/>
                <a:gd name="T17" fmla="*/ 9 h 19"/>
                <a:gd name="T18" fmla="*/ 37 w 47"/>
                <a:gd name="T19" fmla="*/ 11 h 19"/>
                <a:gd name="T20" fmla="*/ 39 w 47"/>
                <a:gd name="T21" fmla="*/ 11 h 19"/>
                <a:gd name="T22" fmla="*/ 39 w 47"/>
                <a:gd name="T23" fmla="*/ 13 h 19"/>
                <a:gd name="T24" fmla="*/ 39 w 47"/>
                <a:gd name="T25" fmla="*/ 13 h 19"/>
                <a:gd name="T26" fmla="*/ 39 w 47"/>
                <a:gd name="T27" fmla="*/ 13 h 19"/>
                <a:gd name="T28" fmla="*/ 41 w 47"/>
                <a:gd name="T29" fmla="*/ 13 h 19"/>
                <a:gd name="T30" fmla="*/ 45 w 47"/>
                <a:gd name="T31" fmla="*/ 17 h 19"/>
                <a:gd name="T32" fmla="*/ 45 w 47"/>
                <a:gd name="T33" fmla="*/ 17 h 19"/>
                <a:gd name="T34" fmla="*/ 45 w 47"/>
                <a:gd name="T35" fmla="*/ 17 h 19"/>
                <a:gd name="T36" fmla="*/ 47 w 47"/>
                <a:gd name="T37" fmla="*/ 19 h 19"/>
                <a:gd name="T38" fmla="*/ 47 w 47"/>
                <a:gd name="T39" fmla="*/ 19 h 19"/>
                <a:gd name="T40" fmla="*/ 47 w 47"/>
                <a:gd name="T41" fmla="*/ 19 h 19"/>
                <a:gd name="T42" fmla="*/ 47 w 47"/>
                <a:gd name="T43" fmla="*/ 19 h 19"/>
                <a:gd name="T44" fmla="*/ 47 w 47"/>
                <a:gd name="T45" fmla="*/ 19 h 19"/>
                <a:gd name="T46" fmla="*/ 2 w 47"/>
                <a:gd name="T47" fmla="*/ 19 h 19"/>
                <a:gd name="T48" fmla="*/ 0 w 47"/>
                <a:gd name="T49" fmla="*/ 19 h 19"/>
                <a:gd name="T50" fmla="*/ 0 w 47"/>
                <a:gd name="T51" fmla="*/ 19 h 19"/>
                <a:gd name="T52" fmla="*/ 0 w 47"/>
                <a:gd name="T53" fmla="*/ 19 h 19"/>
                <a:gd name="T54" fmla="*/ 2 w 47"/>
                <a:gd name="T55" fmla="*/ 15 h 19"/>
                <a:gd name="T56" fmla="*/ 12 w 47"/>
                <a:gd name="T57" fmla="*/ 13 h 19"/>
                <a:gd name="T58" fmla="*/ 15 w 47"/>
                <a:gd name="T59" fmla="*/ 5 h 19"/>
                <a:gd name="T60" fmla="*/ 19 w 47"/>
                <a:gd name="T61" fmla="*/ 5 h 19"/>
                <a:gd name="T62" fmla="*/ 25 w 47"/>
                <a:gd name="T63" fmla="*/ 0 h 19"/>
                <a:gd name="T64" fmla="*/ 25 w 47"/>
                <a:gd name="T65" fmla="*/ 0 h 19"/>
                <a:gd name="T66" fmla="*/ 25 w 47"/>
                <a:gd name="T67" fmla="*/ 0 h 19"/>
                <a:gd name="T68" fmla="*/ 27 w 47"/>
                <a:gd name="T69" fmla="*/ 1 h 19"/>
                <a:gd name="T70" fmla="*/ 27 w 47"/>
                <a:gd name="T71" fmla="*/ 3 h 19"/>
                <a:gd name="T72" fmla="*/ 27 w 47"/>
                <a:gd name="T73" fmla="*/ 3 h 19"/>
                <a:gd name="T74" fmla="*/ 27 w 47"/>
                <a:gd name="T7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19">
                  <a:moveTo>
                    <a:pt x="27" y="3"/>
                  </a:moveTo>
                  <a:lnTo>
                    <a:pt x="29" y="5"/>
                  </a:lnTo>
                  <a:lnTo>
                    <a:pt x="29" y="5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7" y="9"/>
                  </a:lnTo>
                  <a:lnTo>
                    <a:pt x="37" y="11"/>
                  </a:lnTo>
                  <a:lnTo>
                    <a:pt x="39" y="11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41" y="13"/>
                  </a:lnTo>
                  <a:lnTo>
                    <a:pt x="45" y="17"/>
                  </a:lnTo>
                  <a:lnTo>
                    <a:pt x="45" y="17"/>
                  </a:lnTo>
                  <a:lnTo>
                    <a:pt x="45" y="17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15"/>
                  </a:lnTo>
                  <a:lnTo>
                    <a:pt x="12" y="13"/>
                  </a:lnTo>
                  <a:lnTo>
                    <a:pt x="15" y="5"/>
                  </a:lnTo>
                  <a:lnTo>
                    <a:pt x="19" y="5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7" y="1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5" name="Abyei (sdn)"/>
            <p:cNvSpPr>
              <a:spLocks/>
            </p:cNvSpPr>
            <p:nvPr/>
          </p:nvSpPr>
          <p:spPr bwMode="auto">
            <a:xfrm>
              <a:off x="5649930" y="4270389"/>
              <a:ext cx="26988" cy="19050"/>
            </a:xfrm>
            <a:custGeom>
              <a:avLst/>
              <a:gdLst>
                <a:gd name="T0" fmla="*/ 13 w 17"/>
                <a:gd name="T1" fmla="*/ 12 h 12"/>
                <a:gd name="T2" fmla="*/ 2 w 17"/>
                <a:gd name="T3" fmla="*/ 12 h 12"/>
                <a:gd name="T4" fmla="*/ 0 w 17"/>
                <a:gd name="T5" fmla="*/ 8 h 12"/>
                <a:gd name="T6" fmla="*/ 0 w 17"/>
                <a:gd name="T7" fmla="*/ 6 h 12"/>
                <a:gd name="T8" fmla="*/ 0 w 17"/>
                <a:gd name="T9" fmla="*/ 0 h 12"/>
                <a:gd name="T10" fmla="*/ 17 w 17"/>
                <a:gd name="T11" fmla="*/ 0 h 12"/>
                <a:gd name="T12" fmla="*/ 17 w 17"/>
                <a:gd name="T13" fmla="*/ 8 h 12"/>
                <a:gd name="T14" fmla="*/ 17 w 17"/>
                <a:gd name="T15" fmla="*/ 8 h 12"/>
                <a:gd name="T16" fmla="*/ 15 w 17"/>
                <a:gd name="T17" fmla="*/ 10 h 12"/>
                <a:gd name="T18" fmla="*/ 13 w 17"/>
                <a:gd name="T19" fmla="*/ 12 h 12"/>
                <a:gd name="T20" fmla="*/ 13 w 17"/>
                <a:gd name="T2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12">
                  <a:moveTo>
                    <a:pt x="13" y="12"/>
                  </a:moveTo>
                  <a:lnTo>
                    <a:pt x="2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3" y="1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3" name="sdn"/>
            <p:cNvSpPr>
              <a:spLocks/>
            </p:cNvSpPr>
            <p:nvPr/>
          </p:nvSpPr>
          <p:spPr bwMode="auto">
            <a:xfrm>
              <a:off x="5495943" y="3952888"/>
              <a:ext cx="428626" cy="354014"/>
            </a:xfrm>
            <a:custGeom>
              <a:avLst/>
              <a:gdLst>
                <a:gd name="T0" fmla="*/ 194 w 270"/>
                <a:gd name="T1" fmla="*/ 200 h 223"/>
                <a:gd name="T2" fmla="*/ 184 w 270"/>
                <a:gd name="T3" fmla="*/ 165 h 223"/>
                <a:gd name="T4" fmla="*/ 171 w 270"/>
                <a:gd name="T5" fmla="*/ 183 h 223"/>
                <a:gd name="T6" fmla="*/ 149 w 270"/>
                <a:gd name="T7" fmla="*/ 206 h 223"/>
                <a:gd name="T8" fmla="*/ 116 w 270"/>
                <a:gd name="T9" fmla="*/ 206 h 223"/>
                <a:gd name="T10" fmla="*/ 97 w 270"/>
                <a:gd name="T11" fmla="*/ 208 h 223"/>
                <a:gd name="T12" fmla="*/ 68 w 270"/>
                <a:gd name="T13" fmla="*/ 200 h 223"/>
                <a:gd name="T14" fmla="*/ 52 w 270"/>
                <a:gd name="T15" fmla="*/ 200 h 223"/>
                <a:gd name="T16" fmla="*/ 44 w 270"/>
                <a:gd name="T17" fmla="*/ 214 h 223"/>
                <a:gd name="T18" fmla="*/ 37 w 270"/>
                <a:gd name="T19" fmla="*/ 223 h 223"/>
                <a:gd name="T20" fmla="*/ 31 w 270"/>
                <a:gd name="T21" fmla="*/ 223 h 223"/>
                <a:gd name="T22" fmla="*/ 29 w 270"/>
                <a:gd name="T23" fmla="*/ 218 h 223"/>
                <a:gd name="T24" fmla="*/ 27 w 270"/>
                <a:gd name="T25" fmla="*/ 216 h 223"/>
                <a:gd name="T26" fmla="*/ 29 w 270"/>
                <a:gd name="T27" fmla="*/ 208 h 223"/>
                <a:gd name="T28" fmla="*/ 19 w 270"/>
                <a:gd name="T29" fmla="*/ 190 h 223"/>
                <a:gd name="T30" fmla="*/ 17 w 270"/>
                <a:gd name="T31" fmla="*/ 179 h 223"/>
                <a:gd name="T32" fmla="*/ 11 w 270"/>
                <a:gd name="T33" fmla="*/ 173 h 223"/>
                <a:gd name="T34" fmla="*/ 7 w 270"/>
                <a:gd name="T35" fmla="*/ 159 h 223"/>
                <a:gd name="T36" fmla="*/ 4 w 270"/>
                <a:gd name="T37" fmla="*/ 159 h 223"/>
                <a:gd name="T38" fmla="*/ 2 w 270"/>
                <a:gd name="T39" fmla="*/ 152 h 223"/>
                <a:gd name="T40" fmla="*/ 6 w 270"/>
                <a:gd name="T41" fmla="*/ 142 h 223"/>
                <a:gd name="T42" fmla="*/ 11 w 270"/>
                <a:gd name="T43" fmla="*/ 134 h 223"/>
                <a:gd name="T44" fmla="*/ 9 w 270"/>
                <a:gd name="T45" fmla="*/ 128 h 223"/>
                <a:gd name="T46" fmla="*/ 13 w 270"/>
                <a:gd name="T47" fmla="*/ 122 h 223"/>
                <a:gd name="T48" fmla="*/ 19 w 270"/>
                <a:gd name="T49" fmla="*/ 117 h 223"/>
                <a:gd name="T50" fmla="*/ 17 w 270"/>
                <a:gd name="T51" fmla="*/ 111 h 223"/>
                <a:gd name="T52" fmla="*/ 23 w 270"/>
                <a:gd name="T53" fmla="*/ 109 h 223"/>
                <a:gd name="T54" fmla="*/ 27 w 270"/>
                <a:gd name="T55" fmla="*/ 109 h 223"/>
                <a:gd name="T56" fmla="*/ 35 w 270"/>
                <a:gd name="T57" fmla="*/ 107 h 223"/>
                <a:gd name="T58" fmla="*/ 35 w 270"/>
                <a:gd name="T59" fmla="*/ 47 h 223"/>
                <a:gd name="T60" fmla="*/ 44 w 270"/>
                <a:gd name="T61" fmla="*/ 37 h 223"/>
                <a:gd name="T62" fmla="*/ 151 w 270"/>
                <a:gd name="T63" fmla="*/ 4 h 223"/>
                <a:gd name="T64" fmla="*/ 155 w 270"/>
                <a:gd name="T65" fmla="*/ 0 h 223"/>
                <a:gd name="T66" fmla="*/ 196 w 270"/>
                <a:gd name="T67" fmla="*/ 8 h 223"/>
                <a:gd name="T68" fmla="*/ 244 w 270"/>
                <a:gd name="T69" fmla="*/ 14 h 223"/>
                <a:gd name="T70" fmla="*/ 248 w 270"/>
                <a:gd name="T71" fmla="*/ 19 h 223"/>
                <a:gd name="T72" fmla="*/ 248 w 270"/>
                <a:gd name="T73" fmla="*/ 19 h 223"/>
                <a:gd name="T74" fmla="*/ 246 w 270"/>
                <a:gd name="T75" fmla="*/ 27 h 223"/>
                <a:gd name="T76" fmla="*/ 246 w 270"/>
                <a:gd name="T77" fmla="*/ 39 h 223"/>
                <a:gd name="T78" fmla="*/ 248 w 270"/>
                <a:gd name="T79" fmla="*/ 45 h 223"/>
                <a:gd name="T80" fmla="*/ 250 w 270"/>
                <a:gd name="T81" fmla="*/ 53 h 223"/>
                <a:gd name="T82" fmla="*/ 256 w 270"/>
                <a:gd name="T83" fmla="*/ 60 h 223"/>
                <a:gd name="T84" fmla="*/ 262 w 270"/>
                <a:gd name="T85" fmla="*/ 66 h 223"/>
                <a:gd name="T86" fmla="*/ 268 w 270"/>
                <a:gd name="T87" fmla="*/ 70 h 223"/>
                <a:gd name="T88" fmla="*/ 266 w 270"/>
                <a:gd name="T89" fmla="*/ 76 h 223"/>
                <a:gd name="T90" fmla="*/ 258 w 270"/>
                <a:gd name="T91" fmla="*/ 80 h 223"/>
                <a:gd name="T92" fmla="*/ 252 w 270"/>
                <a:gd name="T93" fmla="*/ 86 h 223"/>
                <a:gd name="T94" fmla="*/ 244 w 270"/>
                <a:gd name="T95" fmla="*/ 87 h 223"/>
                <a:gd name="T96" fmla="*/ 243 w 270"/>
                <a:gd name="T97" fmla="*/ 95 h 223"/>
                <a:gd name="T98" fmla="*/ 241 w 270"/>
                <a:gd name="T99" fmla="*/ 107 h 223"/>
                <a:gd name="T100" fmla="*/ 235 w 270"/>
                <a:gd name="T101" fmla="*/ 119 h 223"/>
                <a:gd name="T102" fmla="*/ 235 w 270"/>
                <a:gd name="T103" fmla="*/ 140 h 223"/>
                <a:gd name="T104" fmla="*/ 233 w 270"/>
                <a:gd name="T105" fmla="*/ 146 h 223"/>
                <a:gd name="T106" fmla="*/ 231 w 270"/>
                <a:gd name="T107" fmla="*/ 157 h 223"/>
                <a:gd name="T108" fmla="*/ 223 w 270"/>
                <a:gd name="T109" fmla="*/ 159 h 223"/>
                <a:gd name="T110" fmla="*/ 215 w 270"/>
                <a:gd name="T111" fmla="*/ 171 h 223"/>
                <a:gd name="T112" fmla="*/ 213 w 270"/>
                <a:gd name="T113" fmla="*/ 175 h 223"/>
                <a:gd name="T114" fmla="*/ 211 w 270"/>
                <a:gd name="T115" fmla="*/ 181 h 223"/>
                <a:gd name="T116" fmla="*/ 211 w 270"/>
                <a:gd name="T117" fmla="*/ 187 h 223"/>
                <a:gd name="T118" fmla="*/ 202 w 270"/>
                <a:gd name="T119" fmla="*/ 188 h 223"/>
                <a:gd name="T120" fmla="*/ 200 w 270"/>
                <a:gd name="T121" fmla="*/ 20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0" h="223">
                  <a:moveTo>
                    <a:pt x="198" y="210"/>
                  </a:moveTo>
                  <a:lnTo>
                    <a:pt x="194" y="210"/>
                  </a:lnTo>
                  <a:lnTo>
                    <a:pt x="194" y="208"/>
                  </a:lnTo>
                  <a:lnTo>
                    <a:pt x="194" y="206"/>
                  </a:lnTo>
                  <a:lnTo>
                    <a:pt x="196" y="206"/>
                  </a:lnTo>
                  <a:lnTo>
                    <a:pt x="196" y="204"/>
                  </a:lnTo>
                  <a:lnTo>
                    <a:pt x="196" y="200"/>
                  </a:lnTo>
                  <a:lnTo>
                    <a:pt x="194" y="200"/>
                  </a:lnTo>
                  <a:lnTo>
                    <a:pt x="192" y="196"/>
                  </a:lnTo>
                  <a:lnTo>
                    <a:pt x="188" y="190"/>
                  </a:lnTo>
                  <a:lnTo>
                    <a:pt x="182" y="190"/>
                  </a:lnTo>
                  <a:lnTo>
                    <a:pt x="184" y="188"/>
                  </a:lnTo>
                  <a:lnTo>
                    <a:pt x="182" y="175"/>
                  </a:lnTo>
                  <a:lnTo>
                    <a:pt x="182" y="173"/>
                  </a:lnTo>
                  <a:lnTo>
                    <a:pt x="184" y="167"/>
                  </a:lnTo>
                  <a:lnTo>
                    <a:pt x="184" y="165"/>
                  </a:lnTo>
                  <a:lnTo>
                    <a:pt x="180" y="165"/>
                  </a:lnTo>
                  <a:lnTo>
                    <a:pt x="175" y="165"/>
                  </a:lnTo>
                  <a:lnTo>
                    <a:pt x="176" y="169"/>
                  </a:lnTo>
                  <a:lnTo>
                    <a:pt x="175" y="171"/>
                  </a:lnTo>
                  <a:lnTo>
                    <a:pt x="165" y="171"/>
                  </a:lnTo>
                  <a:lnTo>
                    <a:pt x="169" y="175"/>
                  </a:lnTo>
                  <a:lnTo>
                    <a:pt x="169" y="175"/>
                  </a:lnTo>
                  <a:lnTo>
                    <a:pt x="171" y="183"/>
                  </a:lnTo>
                  <a:lnTo>
                    <a:pt x="171" y="185"/>
                  </a:lnTo>
                  <a:lnTo>
                    <a:pt x="165" y="190"/>
                  </a:lnTo>
                  <a:lnTo>
                    <a:pt x="163" y="192"/>
                  </a:lnTo>
                  <a:lnTo>
                    <a:pt x="161" y="196"/>
                  </a:lnTo>
                  <a:lnTo>
                    <a:pt x="159" y="198"/>
                  </a:lnTo>
                  <a:lnTo>
                    <a:pt x="155" y="202"/>
                  </a:lnTo>
                  <a:lnTo>
                    <a:pt x="153" y="206"/>
                  </a:lnTo>
                  <a:lnTo>
                    <a:pt x="149" y="206"/>
                  </a:lnTo>
                  <a:lnTo>
                    <a:pt x="145" y="206"/>
                  </a:lnTo>
                  <a:lnTo>
                    <a:pt x="145" y="206"/>
                  </a:lnTo>
                  <a:lnTo>
                    <a:pt x="140" y="202"/>
                  </a:lnTo>
                  <a:lnTo>
                    <a:pt x="132" y="198"/>
                  </a:lnTo>
                  <a:lnTo>
                    <a:pt x="130" y="198"/>
                  </a:lnTo>
                  <a:lnTo>
                    <a:pt x="124" y="200"/>
                  </a:lnTo>
                  <a:lnTo>
                    <a:pt x="124" y="206"/>
                  </a:lnTo>
                  <a:lnTo>
                    <a:pt x="116" y="206"/>
                  </a:lnTo>
                  <a:lnTo>
                    <a:pt x="114" y="208"/>
                  </a:lnTo>
                  <a:lnTo>
                    <a:pt x="114" y="208"/>
                  </a:lnTo>
                  <a:lnTo>
                    <a:pt x="114" y="208"/>
                  </a:lnTo>
                  <a:lnTo>
                    <a:pt x="114" y="200"/>
                  </a:lnTo>
                  <a:lnTo>
                    <a:pt x="97" y="200"/>
                  </a:lnTo>
                  <a:lnTo>
                    <a:pt x="97" y="206"/>
                  </a:lnTo>
                  <a:lnTo>
                    <a:pt x="97" y="208"/>
                  </a:lnTo>
                  <a:lnTo>
                    <a:pt x="97" y="208"/>
                  </a:lnTo>
                  <a:lnTo>
                    <a:pt x="91" y="208"/>
                  </a:lnTo>
                  <a:lnTo>
                    <a:pt x="85" y="208"/>
                  </a:lnTo>
                  <a:lnTo>
                    <a:pt x="77" y="210"/>
                  </a:lnTo>
                  <a:lnTo>
                    <a:pt x="74" y="210"/>
                  </a:lnTo>
                  <a:lnTo>
                    <a:pt x="72" y="208"/>
                  </a:lnTo>
                  <a:lnTo>
                    <a:pt x="70" y="204"/>
                  </a:lnTo>
                  <a:lnTo>
                    <a:pt x="70" y="202"/>
                  </a:lnTo>
                  <a:lnTo>
                    <a:pt x="68" y="200"/>
                  </a:lnTo>
                  <a:lnTo>
                    <a:pt x="66" y="198"/>
                  </a:lnTo>
                  <a:lnTo>
                    <a:pt x="66" y="196"/>
                  </a:lnTo>
                  <a:lnTo>
                    <a:pt x="66" y="196"/>
                  </a:lnTo>
                  <a:lnTo>
                    <a:pt x="64" y="194"/>
                  </a:lnTo>
                  <a:lnTo>
                    <a:pt x="58" y="196"/>
                  </a:lnTo>
                  <a:lnTo>
                    <a:pt x="54" y="196"/>
                  </a:lnTo>
                  <a:lnTo>
                    <a:pt x="52" y="196"/>
                  </a:lnTo>
                  <a:lnTo>
                    <a:pt x="52" y="200"/>
                  </a:lnTo>
                  <a:lnTo>
                    <a:pt x="52" y="200"/>
                  </a:lnTo>
                  <a:lnTo>
                    <a:pt x="50" y="204"/>
                  </a:lnTo>
                  <a:lnTo>
                    <a:pt x="48" y="204"/>
                  </a:lnTo>
                  <a:lnTo>
                    <a:pt x="46" y="206"/>
                  </a:lnTo>
                  <a:lnTo>
                    <a:pt x="46" y="208"/>
                  </a:lnTo>
                  <a:lnTo>
                    <a:pt x="46" y="210"/>
                  </a:lnTo>
                  <a:lnTo>
                    <a:pt x="44" y="212"/>
                  </a:lnTo>
                  <a:lnTo>
                    <a:pt x="44" y="214"/>
                  </a:lnTo>
                  <a:lnTo>
                    <a:pt x="44" y="218"/>
                  </a:lnTo>
                  <a:lnTo>
                    <a:pt x="44" y="220"/>
                  </a:lnTo>
                  <a:lnTo>
                    <a:pt x="39" y="223"/>
                  </a:lnTo>
                  <a:lnTo>
                    <a:pt x="39" y="223"/>
                  </a:lnTo>
                  <a:lnTo>
                    <a:pt x="39" y="223"/>
                  </a:lnTo>
                  <a:lnTo>
                    <a:pt x="39" y="223"/>
                  </a:lnTo>
                  <a:lnTo>
                    <a:pt x="37" y="223"/>
                  </a:lnTo>
                  <a:lnTo>
                    <a:pt x="37" y="223"/>
                  </a:lnTo>
                  <a:lnTo>
                    <a:pt x="37" y="223"/>
                  </a:lnTo>
                  <a:lnTo>
                    <a:pt x="35" y="223"/>
                  </a:lnTo>
                  <a:lnTo>
                    <a:pt x="35" y="223"/>
                  </a:lnTo>
                  <a:lnTo>
                    <a:pt x="33" y="223"/>
                  </a:lnTo>
                  <a:lnTo>
                    <a:pt x="33" y="223"/>
                  </a:lnTo>
                  <a:lnTo>
                    <a:pt x="31" y="223"/>
                  </a:lnTo>
                  <a:lnTo>
                    <a:pt x="31" y="223"/>
                  </a:lnTo>
                  <a:lnTo>
                    <a:pt x="31" y="223"/>
                  </a:lnTo>
                  <a:lnTo>
                    <a:pt x="27" y="223"/>
                  </a:lnTo>
                  <a:lnTo>
                    <a:pt x="27" y="223"/>
                  </a:lnTo>
                  <a:lnTo>
                    <a:pt x="27" y="222"/>
                  </a:lnTo>
                  <a:lnTo>
                    <a:pt x="27" y="222"/>
                  </a:lnTo>
                  <a:lnTo>
                    <a:pt x="27" y="222"/>
                  </a:lnTo>
                  <a:lnTo>
                    <a:pt x="27" y="220"/>
                  </a:lnTo>
                  <a:lnTo>
                    <a:pt x="29" y="220"/>
                  </a:lnTo>
                  <a:lnTo>
                    <a:pt x="29" y="218"/>
                  </a:lnTo>
                  <a:lnTo>
                    <a:pt x="27" y="218"/>
                  </a:lnTo>
                  <a:lnTo>
                    <a:pt x="27" y="220"/>
                  </a:lnTo>
                  <a:lnTo>
                    <a:pt x="27" y="220"/>
                  </a:lnTo>
                  <a:lnTo>
                    <a:pt x="27" y="220"/>
                  </a:lnTo>
                  <a:lnTo>
                    <a:pt x="27" y="218"/>
                  </a:lnTo>
                  <a:lnTo>
                    <a:pt x="25" y="218"/>
                  </a:lnTo>
                  <a:lnTo>
                    <a:pt x="27" y="216"/>
                  </a:lnTo>
                  <a:lnTo>
                    <a:pt x="27" y="216"/>
                  </a:lnTo>
                  <a:lnTo>
                    <a:pt x="27" y="216"/>
                  </a:lnTo>
                  <a:lnTo>
                    <a:pt x="27" y="216"/>
                  </a:lnTo>
                  <a:lnTo>
                    <a:pt x="27" y="216"/>
                  </a:lnTo>
                  <a:lnTo>
                    <a:pt x="29" y="214"/>
                  </a:lnTo>
                  <a:lnTo>
                    <a:pt x="29" y="212"/>
                  </a:lnTo>
                  <a:lnTo>
                    <a:pt x="29" y="212"/>
                  </a:lnTo>
                  <a:lnTo>
                    <a:pt x="29" y="210"/>
                  </a:lnTo>
                  <a:lnTo>
                    <a:pt x="29" y="208"/>
                  </a:lnTo>
                  <a:lnTo>
                    <a:pt x="29" y="208"/>
                  </a:lnTo>
                  <a:lnTo>
                    <a:pt x="29" y="208"/>
                  </a:lnTo>
                  <a:lnTo>
                    <a:pt x="29" y="204"/>
                  </a:lnTo>
                  <a:lnTo>
                    <a:pt x="27" y="200"/>
                  </a:lnTo>
                  <a:lnTo>
                    <a:pt x="23" y="194"/>
                  </a:lnTo>
                  <a:lnTo>
                    <a:pt x="23" y="194"/>
                  </a:lnTo>
                  <a:lnTo>
                    <a:pt x="19" y="190"/>
                  </a:lnTo>
                  <a:lnTo>
                    <a:pt x="19" y="190"/>
                  </a:lnTo>
                  <a:lnTo>
                    <a:pt x="17" y="188"/>
                  </a:lnTo>
                  <a:lnTo>
                    <a:pt x="17" y="188"/>
                  </a:lnTo>
                  <a:lnTo>
                    <a:pt x="17" y="187"/>
                  </a:lnTo>
                  <a:lnTo>
                    <a:pt x="17" y="187"/>
                  </a:lnTo>
                  <a:lnTo>
                    <a:pt x="17" y="187"/>
                  </a:lnTo>
                  <a:lnTo>
                    <a:pt x="19" y="183"/>
                  </a:lnTo>
                  <a:lnTo>
                    <a:pt x="19" y="181"/>
                  </a:lnTo>
                  <a:lnTo>
                    <a:pt x="17" y="179"/>
                  </a:lnTo>
                  <a:lnTo>
                    <a:pt x="15" y="179"/>
                  </a:lnTo>
                  <a:lnTo>
                    <a:pt x="13" y="177"/>
                  </a:lnTo>
                  <a:lnTo>
                    <a:pt x="13" y="177"/>
                  </a:lnTo>
                  <a:lnTo>
                    <a:pt x="13" y="177"/>
                  </a:lnTo>
                  <a:lnTo>
                    <a:pt x="11" y="177"/>
                  </a:lnTo>
                  <a:lnTo>
                    <a:pt x="11" y="175"/>
                  </a:lnTo>
                  <a:lnTo>
                    <a:pt x="11" y="175"/>
                  </a:lnTo>
                  <a:lnTo>
                    <a:pt x="11" y="173"/>
                  </a:lnTo>
                  <a:lnTo>
                    <a:pt x="11" y="171"/>
                  </a:lnTo>
                  <a:lnTo>
                    <a:pt x="13" y="169"/>
                  </a:lnTo>
                  <a:lnTo>
                    <a:pt x="11" y="169"/>
                  </a:lnTo>
                  <a:lnTo>
                    <a:pt x="11" y="167"/>
                  </a:lnTo>
                  <a:lnTo>
                    <a:pt x="9" y="163"/>
                  </a:lnTo>
                  <a:lnTo>
                    <a:pt x="9" y="161"/>
                  </a:lnTo>
                  <a:lnTo>
                    <a:pt x="9" y="159"/>
                  </a:lnTo>
                  <a:lnTo>
                    <a:pt x="7" y="159"/>
                  </a:lnTo>
                  <a:lnTo>
                    <a:pt x="6" y="157"/>
                  </a:lnTo>
                  <a:lnTo>
                    <a:pt x="6" y="157"/>
                  </a:lnTo>
                  <a:lnTo>
                    <a:pt x="6" y="159"/>
                  </a:lnTo>
                  <a:lnTo>
                    <a:pt x="6" y="159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2" y="159"/>
                  </a:lnTo>
                  <a:lnTo>
                    <a:pt x="2" y="159"/>
                  </a:lnTo>
                  <a:lnTo>
                    <a:pt x="2" y="159"/>
                  </a:lnTo>
                  <a:lnTo>
                    <a:pt x="2" y="159"/>
                  </a:lnTo>
                  <a:lnTo>
                    <a:pt x="2" y="157"/>
                  </a:lnTo>
                  <a:lnTo>
                    <a:pt x="0" y="157"/>
                  </a:lnTo>
                  <a:lnTo>
                    <a:pt x="2" y="154"/>
                  </a:lnTo>
                  <a:lnTo>
                    <a:pt x="2" y="152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6" y="150"/>
                  </a:lnTo>
                  <a:lnTo>
                    <a:pt x="7" y="148"/>
                  </a:lnTo>
                  <a:lnTo>
                    <a:pt x="7" y="148"/>
                  </a:lnTo>
                  <a:lnTo>
                    <a:pt x="7" y="148"/>
                  </a:lnTo>
                  <a:lnTo>
                    <a:pt x="6" y="146"/>
                  </a:lnTo>
                  <a:lnTo>
                    <a:pt x="6" y="142"/>
                  </a:lnTo>
                  <a:lnTo>
                    <a:pt x="4" y="140"/>
                  </a:lnTo>
                  <a:lnTo>
                    <a:pt x="6" y="138"/>
                  </a:lnTo>
                  <a:lnTo>
                    <a:pt x="6" y="138"/>
                  </a:lnTo>
                  <a:lnTo>
                    <a:pt x="7" y="136"/>
                  </a:lnTo>
                  <a:lnTo>
                    <a:pt x="9" y="136"/>
                  </a:lnTo>
                  <a:lnTo>
                    <a:pt x="9" y="136"/>
                  </a:lnTo>
                  <a:lnTo>
                    <a:pt x="11" y="134"/>
                  </a:lnTo>
                  <a:lnTo>
                    <a:pt x="11" y="134"/>
                  </a:lnTo>
                  <a:lnTo>
                    <a:pt x="11" y="132"/>
                  </a:lnTo>
                  <a:lnTo>
                    <a:pt x="11" y="132"/>
                  </a:lnTo>
                  <a:lnTo>
                    <a:pt x="9" y="132"/>
                  </a:lnTo>
                  <a:lnTo>
                    <a:pt x="9" y="130"/>
                  </a:lnTo>
                  <a:lnTo>
                    <a:pt x="9" y="128"/>
                  </a:lnTo>
                  <a:lnTo>
                    <a:pt x="9" y="128"/>
                  </a:lnTo>
                  <a:lnTo>
                    <a:pt x="9" y="128"/>
                  </a:lnTo>
                  <a:lnTo>
                    <a:pt x="9" y="128"/>
                  </a:lnTo>
                  <a:lnTo>
                    <a:pt x="9" y="126"/>
                  </a:lnTo>
                  <a:lnTo>
                    <a:pt x="9" y="126"/>
                  </a:lnTo>
                  <a:lnTo>
                    <a:pt x="9" y="126"/>
                  </a:lnTo>
                  <a:lnTo>
                    <a:pt x="11" y="126"/>
                  </a:lnTo>
                  <a:lnTo>
                    <a:pt x="13" y="124"/>
                  </a:lnTo>
                  <a:lnTo>
                    <a:pt x="13" y="124"/>
                  </a:lnTo>
                  <a:lnTo>
                    <a:pt x="13" y="124"/>
                  </a:lnTo>
                  <a:lnTo>
                    <a:pt x="13" y="122"/>
                  </a:lnTo>
                  <a:lnTo>
                    <a:pt x="15" y="121"/>
                  </a:lnTo>
                  <a:lnTo>
                    <a:pt x="15" y="121"/>
                  </a:lnTo>
                  <a:lnTo>
                    <a:pt x="15" y="119"/>
                  </a:lnTo>
                  <a:lnTo>
                    <a:pt x="17" y="119"/>
                  </a:lnTo>
                  <a:lnTo>
                    <a:pt x="17" y="119"/>
                  </a:lnTo>
                  <a:lnTo>
                    <a:pt x="17" y="119"/>
                  </a:lnTo>
                  <a:lnTo>
                    <a:pt x="19" y="117"/>
                  </a:lnTo>
                  <a:lnTo>
                    <a:pt x="19" y="117"/>
                  </a:lnTo>
                  <a:lnTo>
                    <a:pt x="19" y="117"/>
                  </a:lnTo>
                  <a:lnTo>
                    <a:pt x="19" y="115"/>
                  </a:lnTo>
                  <a:lnTo>
                    <a:pt x="19" y="115"/>
                  </a:lnTo>
                  <a:lnTo>
                    <a:pt x="19" y="113"/>
                  </a:lnTo>
                  <a:lnTo>
                    <a:pt x="17" y="113"/>
                  </a:lnTo>
                  <a:lnTo>
                    <a:pt x="17" y="113"/>
                  </a:lnTo>
                  <a:lnTo>
                    <a:pt x="17" y="113"/>
                  </a:lnTo>
                  <a:lnTo>
                    <a:pt x="17" y="111"/>
                  </a:lnTo>
                  <a:lnTo>
                    <a:pt x="17" y="111"/>
                  </a:lnTo>
                  <a:lnTo>
                    <a:pt x="21" y="109"/>
                  </a:lnTo>
                  <a:lnTo>
                    <a:pt x="21" y="109"/>
                  </a:lnTo>
                  <a:lnTo>
                    <a:pt x="21" y="109"/>
                  </a:lnTo>
                  <a:lnTo>
                    <a:pt x="21" y="109"/>
                  </a:lnTo>
                  <a:lnTo>
                    <a:pt x="23" y="109"/>
                  </a:lnTo>
                  <a:lnTo>
                    <a:pt x="23" y="109"/>
                  </a:lnTo>
                  <a:lnTo>
                    <a:pt x="23" y="109"/>
                  </a:lnTo>
                  <a:lnTo>
                    <a:pt x="25" y="109"/>
                  </a:lnTo>
                  <a:lnTo>
                    <a:pt x="25" y="109"/>
                  </a:lnTo>
                  <a:lnTo>
                    <a:pt x="25" y="109"/>
                  </a:lnTo>
                  <a:lnTo>
                    <a:pt x="25" y="109"/>
                  </a:lnTo>
                  <a:lnTo>
                    <a:pt x="27" y="109"/>
                  </a:lnTo>
                  <a:lnTo>
                    <a:pt x="27" y="109"/>
                  </a:lnTo>
                  <a:lnTo>
                    <a:pt x="27" y="109"/>
                  </a:lnTo>
                  <a:lnTo>
                    <a:pt x="27" y="109"/>
                  </a:lnTo>
                  <a:lnTo>
                    <a:pt x="29" y="109"/>
                  </a:lnTo>
                  <a:lnTo>
                    <a:pt x="29" y="109"/>
                  </a:lnTo>
                  <a:lnTo>
                    <a:pt x="31" y="109"/>
                  </a:lnTo>
                  <a:lnTo>
                    <a:pt x="33" y="109"/>
                  </a:lnTo>
                  <a:lnTo>
                    <a:pt x="35" y="109"/>
                  </a:lnTo>
                  <a:lnTo>
                    <a:pt x="35" y="109"/>
                  </a:lnTo>
                  <a:lnTo>
                    <a:pt x="35" y="109"/>
                  </a:lnTo>
                  <a:lnTo>
                    <a:pt x="35" y="107"/>
                  </a:lnTo>
                  <a:lnTo>
                    <a:pt x="35" y="101"/>
                  </a:lnTo>
                  <a:lnTo>
                    <a:pt x="35" y="99"/>
                  </a:lnTo>
                  <a:lnTo>
                    <a:pt x="35" y="66"/>
                  </a:lnTo>
                  <a:lnTo>
                    <a:pt x="35" y="62"/>
                  </a:lnTo>
                  <a:lnTo>
                    <a:pt x="35" y="58"/>
                  </a:lnTo>
                  <a:lnTo>
                    <a:pt x="35" y="56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5"/>
                  </a:lnTo>
                  <a:lnTo>
                    <a:pt x="35" y="39"/>
                  </a:lnTo>
                  <a:lnTo>
                    <a:pt x="35" y="37"/>
                  </a:lnTo>
                  <a:lnTo>
                    <a:pt x="35" y="37"/>
                  </a:lnTo>
                  <a:lnTo>
                    <a:pt x="37" y="37"/>
                  </a:lnTo>
                  <a:lnTo>
                    <a:pt x="42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6" y="37"/>
                  </a:lnTo>
                  <a:lnTo>
                    <a:pt x="50" y="37"/>
                  </a:lnTo>
                  <a:lnTo>
                    <a:pt x="50" y="37"/>
                  </a:lnTo>
                  <a:lnTo>
                    <a:pt x="50" y="37"/>
                  </a:lnTo>
                  <a:lnTo>
                    <a:pt x="50" y="21"/>
                  </a:lnTo>
                  <a:lnTo>
                    <a:pt x="50" y="4"/>
                  </a:lnTo>
                  <a:lnTo>
                    <a:pt x="151" y="4"/>
                  </a:lnTo>
                  <a:lnTo>
                    <a:pt x="151" y="4"/>
                  </a:lnTo>
                  <a:lnTo>
                    <a:pt x="153" y="2"/>
                  </a:lnTo>
                  <a:lnTo>
                    <a:pt x="153" y="2"/>
                  </a:lnTo>
                  <a:lnTo>
                    <a:pt x="153" y="0"/>
                  </a:lnTo>
                  <a:lnTo>
                    <a:pt x="153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2"/>
                  </a:lnTo>
                  <a:lnTo>
                    <a:pt x="155" y="4"/>
                  </a:lnTo>
                  <a:lnTo>
                    <a:pt x="155" y="4"/>
                  </a:lnTo>
                  <a:lnTo>
                    <a:pt x="155" y="4"/>
                  </a:lnTo>
                  <a:lnTo>
                    <a:pt x="182" y="4"/>
                  </a:lnTo>
                  <a:lnTo>
                    <a:pt x="188" y="8"/>
                  </a:lnTo>
                  <a:lnTo>
                    <a:pt x="196" y="8"/>
                  </a:lnTo>
                  <a:lnTo>
                    <a:pt x="196" y="8"/>
                  </a:lnTo>
                  <a:lnTo>
                    <a:pt x="196" y="4"/>
                  </a:lnTo>
                  <a:lnTo>
                    <a:pt x="198" y="4"/>
                  </a:lnTo>
                  <a:lnTo>
                    <a:pt x="243" y="4"/>
                  </a:lnTo>
                  <a:lnTo>
                    <a:pt x="241" y="4"/>
                  </a:lnTo>
                  <a:lnTo>
                    <a:pt x="243" y="8"/>
                  </a:lnTo>
                  <a:lnTo>
                    <a:pt x="243" y="10"/>
                  </a:lnTo>
                  <a:lnTo>
                    <a:pt x="243" y="10"/>
                  </a:lnTo>
                  <a:lnTo>
                    <a:pt x="244" y="14"/>
                  </a:lnTo>
                  <a:lnTo>
                    <a:pt x="244" y="16"/>
                  </a:lnTo>
                  <a:lnTo>
                    <a:pt x="244" y="16"/>
                  </a:lnTo>
                  <a:lnTo>
                    <a:pt x="246" y="18"/>
                  </a:lnTo>
                  <a:lnTo>
                    <a:pt x="246" y="18"/>
                  </a:lnTo>
                  <a:lnTo>
                    <a:pt x="246" y="18"/>
                  </a:lnTo>
                  <a:lnTo>
                    <a:pt x="248" y="18"/>
                  </a:lnTo>
                  <a:lnTo>
                    <a:pt x="248" y="19"/>
                  </a:lnTo>
                  <a:lnTo>
                    <a:pt x="248" y="19"/>
                  </a:lnTo>
                  <a:lnTo>
                    <a:pt x="248" y="21"/>
                  </a:lnTo>
                  <a:lnTo>
                    <a:pt x="248" y="21"/>
                  </a:lnTo>
                  <a:lnTo>
                    <a:pt x="246" y="19"/>
                  </a:lnTo>
                  <a:lnTo>
                    <a:pt x="246" y="19"/>
                  </a:lnTo>
                  <a:lnTo>
                    <a:pt x="246" y="19"/>
                  </a:lnTo>
                  <a:lnTo>
                    <a:pt x="248" y="19"/>
                  </a:lnTo>
                  <a:lnTo>
                    <a:pt x="248" y="19"/>
                  </a:lnTo>
                  <a:lnTo>
                    <a:pt x="248" y="19"/>
                  </a:lnTo>
                  <a:lnTo>
                    <a:pt x="246" y="18"/>
                  </a:lnTo>
                  <a:lnTo>
                    <a:pt x="244" y="18"/>
                  </a:lnTo>
                  <a:lnTo>
                    <a:pt x="244" y="18"/>
                  </a:lnTo>
                  <a:lnTo>
                    <a:pt x="246" y="21"/>
                  </a:lnTo>
                  <a:lnTo>
                    <a:pt x="246" y="23"/>
                  </a:lnTo>
                  <a:lnTo>
                    <a:pt x="246" y="25"/>
                  </a:lnTo>
                  <a:lnTo>
                    <a:pt x="246" y="25"/>
                  </a:lnTo>
                  <a:lnTo>
                    <a:pt x="246" y="27"/>
                  </a:lnTo>
                  <a:lnTo>
                    <a:pt x="246" y="29"/>
                  </a:lnTo>
                  <a:lnTo>
                    <a:pt x="246" y="29"/>
                  </a:lnTo>
                  <a:lnTo>
                    <a:pt x="246" y="29"/>
                  </a:lnTo>
                  <a:lnTo>
                    <a:pt x="246" y="31"/>
                  </a:lnTo>
                  <a:lnTo>
                    <a:pt x="246" y="31"/>
                  </a:lnTo>
                  <a:lnTo>
                    <a:pt x="246" y="33"/>
                  </a:lnTo>
                  <a:lnTo>
                    <a:pt x="246" y="37"/>
                  </a:lnTo>
                  <a:lnTo>
                    <a:pt x="246" y="39"/>
                  </a:lnTo>
                  <a:lnTo>
                    <a:pt x="246" y="39"/>
                  </a:lnTo>
                  <a:lnTo>
                    <a:pt x="248" y="39"/>
                  </a:lnTo>
                  <a:lnTo>
                    <a:pt x="248" y="41"/>
                  </a:lnTo>
                  <a:lnTo>
                    <a:pt x="248" y="41"/>
                  </a:lnTo>
                  <a:lnTo>
                    <a:pt x="248" y="43"/>
                  </a:lnTo>
                  <a:lnTo>
                    <a:pt x="248" y="43"/>
                  </a:lnTo>
                  <a:lnTo>
                    <a:pt x="248" y="43"/>
                  </a:lnTo>
                  <a:lnTo>
                    <a:pt x="248" y="45"/>
                  </a:lnTo>
                  <a:lnTo>
                    <a:pt x="248" y="45"/>
                  </a:lnTo>
                  <a:lnTo>
                    <a:pt x="248" y="47"/>
                  </a:lnTo>
                  <a:lnTo>
                    <a:pt x="248" y="47"/>
                  </a:lnTo>
                  <a:lnTo>
                    <a:pt x="248" y="49"/>
                  </a:lnTo>
                  <a:lnTo>
                    <a:pt x="248" y="49"/>
                  </a:lnTo>
                  <a:lnTo>
                    <a:pt x="248" y="51"/>
                  </a:lnTo>
                  <a:lnTo>
                    <a:pt x="248" y="53"/>
                  </a:lnTo>
                  <a:lnTo>
                    <a:pt x="250" y="53"/>
                  </a:lnTo>
                  <a:lnTo>
                    <a:pt x="250" y="56"/>
                  </a:lnTo>
                  <a:lnTo>
                    <a:pt x="252" y="58"/>
                  </a:lnTo>
                  <a:lnTo>
                    <a:pt x="252" y="58"/>
                  </a:lnTo>
                  <a:lnTo>
                    <a:pt x="254" y="58"/>
                  </a:lnTo>
                  <a:lnTo>
                    <a:pt x="254" y="58"/>
                  </a:lnTo>
                  <a:lnTo>
                    <a:pt x="254" y="58"/>
                  </a:lnTo>
                  <a:lnTo>
                    <a:pt x="256" y="58"/>
                  </a:lnTo>
                  <a:lnTo>
                    <a:pt x="256" y="60"/>
                  </a:lnTo>
                  <a:lnTo>
                    <a:pt x="256" y="60"/>
                  </a:lnTo>
                  <a:lnTo>
                    <a:pt x="256" y="60"/>
                  </a:lnTo>
                  <a:lnTo>
                    <a:pt x="258" y="62"/>
                  </a:lnTo>
                  <a:lnTo>
                    <a:pt x="258" y="62"/>
                  </a:lnTo>
                  <a:lnTo>
                    <a:pt x="260" y="62"/>
                  </a:lnTo>
                  <a:lnTo>
                    <a:pt x="260" y="62"/>
                  </a:lnTo>
                  <a:lnTo>
                    <a:pt x="260" y="64"/>
                  </a:lnTo>
                  <a:lnTo>
                    <a:pt x="262" y="66"/>
                  </a:lnTo>
                  <a:lnTo>
                    <a:pt x="262" y="66"/>
                  </a:lnTo>
                  <a:lnTo>
                    <a:pt x="262" y="66"/>
                  </a:lnTo>
                  <a:lnTo>
                    <a:pt x="262" y="66"/>
                  </a:lnTo>
                  <a:lnTo>
                    <a:pt x="262" y="66"/>
                  </a:lnTo>
                  <a:lnTo>
                    <a:pt x="264" y="68"/>
                  </a:lnTo>
                  <a:lnTo>
                    <a:pt x="266" y="68"/>
                  </a:lnTo>
                  <a:lnTo>
                    <a:pt x="268" y="68"/>
                  </a:lnTo>
                  <a:lnTo>
                    <a:pt x="268" y="70"/>
                  </a:lnTo>
                  <a:lnTo>
                    <a:pt x="270" y="70"/>
                  </a:lnTo>
                  <a:lnTo>
                    <a:pt x="270" y="70"/>
                  </a:lnTo>
                  <a:lnTo>
                    <a:pt x="270" y="70"/>
                  </a:lnTo>
                  <a:lnTo>
                    <a:pt x="270" y="70"/>
                  </a:lnTo>
                  <a:lnTo>
                    <a:pt x="268" y="72"/>
                  </a:lnTo>
                  <a:lnTo>
                    <a:pt x="268" y="74"/>
                  </a:lnTo>
                  <a:lnTo>
                    <a:pt x="268" y="74"/>
                  </a:lnTo>
                  <a:lnTo>
                    <a:pt x="266" y="76"/>
                  </a:lnTo>
                  <a:lnTo>
                    <a:pt x="264" y="78"/>
                  </a:lnTo>
                  <a:lnTo>
                    <a:pt x="262" y="80"/>
                  </a:lnTo>
                  <a:lnTo>
                    <a:pt x="262" y="78"/>
                  </a:lnTo>
                  <a:lnTo>
                    <a:pt x="260" y="78"/>
                  </a:lnTo>
                  <a:lnTo>
                    <a:pt x="260" y="78"/>
                  </a:lnTo>
                  <a:lnTo>
                    <a:pt x="260" y="80"/>
                  </a:lnTo>
                  <a:lnTo>
                    <a:pt x="258" y="80"/>
                  </a:lnTo>
                  <a:lnTo>
                    <a:pt x="258" y="80"/>
                  </a:lnTo>
                  <a:lnTo>
                    <a:pt x="256" y="82"/>
                  </a:lnTo>
                  <a:lnTo>
                    <a:pt x="254" y="82"/>
                  </a:lnTo>
                  <a:lnTo>
                    <a:pt x="252" y="82"/>
                  </a:lnTo>
                  <a:lnTo>
                    <a:pt x="252" y="82"/>
                  </a:lnTo>
                  <a:lnTo>
                    <a:pt x="252" y="84"/>
                  </a:lnTo>
                  <a:lnTo>
                    <a:pt x="252" y="84"/>
                  </a:lnTo>
                  <a:lnTo>
                    <a:pt x="252" y="84"/>
                  </a:lnTo>
                  <a:lnTo>
                    <a:pt x="252" y="86"/>
                  </a:lnTo>
                  <a:lnTo>
                    <a:pt x="250" y="87"/>
                  </a:lnTo>
                  <a:lnTo>
                    <a:pt x="250" y="87"/>
                  </a:lnTo>
                  <a:lnTo>
                    <a:pt x="248" y="87"/>
                  </a:lnTo>
                  <a:lnTo>
                    <a:pt x="246" y="87"/>
                  </a:lnTo>
                  <a:lnTo>
                    <a:pt x="246" y="87"/>
                  </a:lnTo>
                  <a:lnTo>
                    <a:pt x="244" y="86"/>
                  </a:lnTo>
                  <a:lnTo>
                    <a:pt x="244" y="86"/>
                  </a:lnTo>
                  <a:lnTo>
                    <a:pt x="244" y="87"/>
                  </a:lnTo>
                  <a:lnTo>
                    <a:pt x="244" y="91"/>
                  </a:lnTo>
                  <a:lnTo>
                    <a:pt x="244" y="91"/>
                  </a:lnTo>
                  <a:lnTo>
                    <a:pt x="243" y="93"/>
                  </a:lnTo>
                  <a:lnTo>
                    <a:pt x="243" y="93"/>
                  </a:lnTo>
                  <a:lnTo>
                    <a:pt x="243" y="93"/>
                  </a:lnTo>
                  <a:lnTo>
                    <a:pt x="243" y="95"/>
                  </a:lnTo>
                  <a:lnTo>
                    <a:pt x="243" y="95"/>
                  </a:lnTo>
                  <a:lnTo>
                    <a:pt x="243" y="95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43" y="99"/>
                  </a:lnTo>
                  <a:lnTo>
                    <a:pt x="243" y="99"/>
                  </a:lnTo>
                  <a:lnTo>
                    <a:pt x="243" y="101"/>
                  </a:lnTo>
                  <a:lnTo>
                    <a:pt x="243" y="101"/>
                  </a:lnTo>
                  <a:lnTo>
                    <a:pt x="241" y="105"/>
                  </a:lnTo>
                  <a:lnTo>
                    <a:pt x="241" y="107"/>
                  </a:lnTo>
                  <a:lnTo>
                    <a:pt x="239" y="109"/>
                  </a:lnTo>
                  <a:lnTo>
                    <a:pt x="239" y="109"/>
                  </a:lnTo>
                  <a:lnTo>
                    <a:pt x="239" y="113"/>
                  </a:lnTo>
                  <a:lnTo>
                    <a:pt x="237" y="113"/>
                  </a:lnTo>
                  <a:lnTo>
                    <a:pt x="237" y="115"/>
                  </a:lnTo>
                  <a:lnTo>
                    <a:pt x="237" y="117"/>
                  </a:lnTo>
                  <a:lnTo>
                    <a:pt x="235" y="117"/>
                  </a:lnTo>
                  <a:lnTo>
                    <a:pt x="235" y="119"/>
                  </a:lnTo>
                  <a:lnTo>
                    <a:pt x="235" y="119"/>
                  </a:lnTo>
                  <a:lnTo>
                    <a:pt x="237" y="130"/>
                  </a:lnTo>
                  <a:lnTo>
                    <a:pt x="237" y="132"/>
                  </a:lnTo>
                  <a:lnTo>
                    <a:pt x="237" y="132"/>
                  </a:lnTo>
                  <a:lnTo>
                    <a:pt x="237" y="132"/>
                  </a:lnTo>
                  <a:lnTo>
                    <a:pt x="235" y="138"/>
                  </a:lnTo>
                  <a:lnTo>
                    <a:pt x="235" y="140"/>
                  </a:lnTo>
                  <a:lnTo>
                    <a:pt x="235" y="140"/>
                  </a:lnTo>
                  <a:lnTo>
                    <a:pt x="235" y="142"/>
                  </a:lnTo>
                  <a:lnTo>
                    <a:pt x="235" y="142"/>
                  </a:lnTo>
                  <a:lnTo>
                    <a:pt x="235" y="142"/>
                  </a:lnTo>
                  <a:lnTo>
                    <a:pt x="235" y="144"/>
                  </a:lnTo>
                  <a:lnTo>
                    <a:pt x="235" y="144"/>
                  </a:lnTo>
                  <a:lnTo>
                    <a:pt x="235" y="144"/>
                  </a:lnTo>
                  <a:lnTo>
                    <a:pt x="233" y="144"/>
                  </a:lnTo>
                  <a:lnTo>
                    <a:pt x="233" y="146"/>
                  </a:lnTo>
                  <a:lnTo>
                    <a:pt x="231" y="148"/>
                  </a:lnTo>
                  <a:lnTo>
                    <a:pt x="231" y="154"/>
                  </a:lnTo>
                  <a:lnTo>
                    <a:pt x="231" y="154"/>
                  </a:lnTo>
                  <a:lnTo>
                    <a:pt x="231" y="154"/>
                  </a:lnTo>
                  <a:lnTo>
                    <a:pt x="231" y="154"/>
                  </a:lnTo>
                  <a:lnTo>
                    <a:pt x="229" y="154"/>
                  </a:lnTo>
                  <a:lnTo>
                    <a:pt x="231" y="155"/>
                  </a:lnTo>
                  <a:lnTo>
                    <a:pt x="231" y="157"/>
                  </a:lnTo>
                  <a:lnTo>
                    <a:pt x="229" y="157"/>
                  </a:lnTo>
                  <a:lnTo>
                    <a:pt x="229" y="157"/>
                  </a:lnTo>
                  <a:lnTo>
                    <a:pt x="229" y="157"/>
                  </a:lnTo>
                  <a:lnTo>
                    <a:pt x="229" y="157"/>
                  </a:lnTo>
                  <a:lnTo>
                    <a:pt x="227" y="157"/>
                  </a:lnTo>
                  <a:lnTo>
                    <a:pt x="227" y="157"/>
                  </a:lnTo>
                  <a:lnTo>
                    <a:pt x="223" y="159"/>
                  </a:lnTo>
                  <a:lnTo>
                    <a:pt x="223" y="159"/>
                  </a:lnTo>
                  <a:lnTo>
                    <a:pt x="223" y="159"/>
                  </a:lnTo>
                  <a:lnTo>
                    <a:pt x="221" y="159"/>
                  </a:lnTo>
                  <a:lnTo>
                    <a:pt x="217" y="167"/>
                  </a:lnTo>
                  <a:lnTo>
                    <a:pt x="215" y="169"/>
                  </a:lnTo>
                  <a:lnTo>
                    <a:pt x="215" y="171"/>
                  </a:lnTo>
                  <a:lnTo>
                    <a:pt x="215" y="171"/>
                  </a:lnTo>
                  <a:lnTo>
                    <a:pt x="215" y="171"/>
                  </a:lnTo>
                  <a:lnTo>
                    <a:pt x="215" y="171"/>
                  </a:lnTo>
                  <a:lnTo>
                    <a:pt x="213" y="171"/>
                  </a:lnTo>
                  <a:lnTo>
                    <a:pt x="213" y="171"/>
                  </a:lnTo>
                  <a:lnTo>
                    <a:pt x="213" y="171"/>
                  </a:lnTo>
                  <a:lnTo>
                    <a:pt x="213" y="173"/>
                  </a:lnTo>
                  <a:lnTo>
                    <a:pt x="213" y="173"/>
                  </a:lnTo>
                  <a:lnTo>
                    <a:pt x="213" y="173"/>
                  </a:lnTo>
                  <a:lnTo>
                    <a:pt x="213" y="173"/>
                  </a:lnTo>
                  <a:lnTo>
                    <a:pt x="213" y="175"/>
                  </a:lnTo>
                  <a:lnTo>
                    <a:pt x="213" y="175"/>
                  </a:lnTo>
                  <a:lnTo>
                    <a:pt x="213" y="177"/>
                  </a:lnTo>
                  <a:lnTo>
                    <a:pt x="213" y="177"/>
                  </a:lnTo>
                  <a:lnTo>
                    <a:pt x="213" y="177"/>
                  </a:lnTo>
                  <a:lnTo>
                    <a:pt x="211" y="181"/>
                  </a:lnTo>
                  <a:lnTo>
                    <a:pt x="211" y="181"/>
                  </a:lnTo>
                  <a:lnTo>
                    <a:pt x="211" y="181"/>
                  </a:lnTo>
                  <a:lnTo>
                    <a:pt x="211" y="181"/>
                  </a:lnTo>
                  <a:lnTo>
                    <a:pt x="211" y="183"/>
                  </a:lnTo>
                  <a:lnTo>
                    <a:pt x="211" y="183"/>
                  </a:lnTo>
                  <a:lnTo>
                    <a:pt x="211" y="183"/>
                  </a:lnTo>
                  <a:lnTo>
                    <a:pt x="211" y="183"/>
                  </a:lnTo>
                  <a:lnTo>
                    <a:pt x="211" y="183"/>
                  </a:lnTo>
                  <a:lnTo>
                    <a:pt x="211" y="185"/>
                  </a:lnTo>
                  <a:lnTo>
                    <a:pt x="211" y="187"/>
                  </a:lnTo>
                  <a:lnTo>
                    <a:pt x="211" y="187"/>
                  </a:lnTo>
                  <a:lnTo>
                    <a:pt x="211" y="188"/>
                  </a:lnTo>
                  <a:lnTo>
                    <a:pt x="209" y="190"/>
                  </a:lnTo>
                  <a:lnTo>
                    <a:pt x="208" y="190"/>
                  </a:lnTo>
                  <a:lnTo>
                    <a:pt x="208" y="190"/>
                  </a:lnTo>
                  <a:lnTo>
                    <a:pt x="208" y="188"/>
                  </a:lnTo>
                  <a:lnTo>
                    <a:pt x="206" y="188"/>
                  </a:lnTo>
                  <a:lnTo>
                    <a:pt x="206" y="188"/>
                  </a:lnTo>
                  <a:lnTo>
                    <a:pt x="202" y="188"/>
                  </a:lnTo>
                  <a:lnTo>
                    <a:pt x="202" y="192"/>
                  </a:lnTo>
                  <a:lnTo>
                    <a:pt x="200" y="192"/>
                  </a:lnTo>
                  <a:lnTo>
                    <a:pt x="200" y="192"/>
                  </a:lnTo>
                  <a:lnTo>
                    <a:pt x="200" y="196"/>
                  </a:lnTo>
                  <a:lnTo>
                    <a:pt x="202" y="198"/>
                  </a:lnTo>
                  <a:lnTo>
                    <a:pt x="202" y="198"/>
                  </a:lnTo>
                  <a:lnTo>
                    <a:pt x="200" y="200"/>
                  </a:lnTo>
                  <a:lnTo>
                    <a:pt x="200" y="202"/>
                  </a:lnTo>
                  <a:lnTo>
                    <a:pt x="200" y="202"/>
                  </a:lnTo>
                  <a:lnTo>
                    <a:pt x="198" y="204"/>
                  </a:lnTo>
                  <a:lnTo>
                    <a:pt x="198" y="206"/>
                  </a:lnTo>
                  <a:lnTo>
                    <a:pt x="196" y="210"/>
                  </a:lnTo>
                  <a:lnTo>
                    <a:pt x="198" y="210"/>
                  </a:lnTo>
                  <a:lnTo>
                    <a:pt x="198" y="21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46" name="State of Palestine"/>
          <p:cNvGrpSpPr/>
          <p:nvPr/>
        </p:nvGrpSpPr>
        <p:grpSpPr>
          <a:xfrm>
            <a:off x="5813444" y="3668724"/>
            <a:ext cx="33337" cy="38100"/>
            <a:chOff x="5813444" y="3668724"/>
            <a:chExt cx="33337" cy="38100"/>
          </a:xfrm>
        </p:grpSpPr>
        <p:sp>
          <p:nvSpPr>
            <p:cNvPr id="4435" name="West Bank (opt)"/>
            <p:cNvSpPr>
              <a:spLocks/>
            </p:cNvSpPr>
            <p:nvPr/>
          </p:nvSpPr>
          <p:spPr bwMode="auto">
            <a:xfrm>
              <a:off x="5827731" y="3668724"/>
              <a:ext cx="19050" cy="34925"/>
            </a:xfrm>
            <a:custGeom>
              <a:avLst/>
              <a:gdLst>
                <a:gd name="T0" fmla="*/ 6 w 12"/>
                <a:gd name="T1" fmla="*/ 0 h 22"/>
                <a:gd name="T2" fmla="*/ 8 w 12"/>
                <a:gd name="T3" fmla="*/ 0 h 22"/>
                <a:gd name="T4" fmla="*/ 10 w 12"/>
                <a:gd name="T5" fmla="*/ 0 h 22"/>
                <a:gd name="T6" fmla="*/ 12 w 12"/>
                <a:gd name="T7" fmla="*/ 2 h 22"/>
                <a:gd name="T8" fmla="*/ 12 w 12"/>
                <a:gd name="T9" fmla="*/ 6 h 22"/>
                <a:gd name="T10" fmla="*/ 10 w 12"/>
                <a:gd name="T11" fmla="*/ 10 h 22"/>
                <a:gd name="T12" fmla="*/ 10 w 12"/>
                <a:gd name="T13" fmla="*/ 12 h 22"/>
                <a:gd name="T14" fmla="*/ 12 w 12"/>
                <a:gd name="T15" fmla="*/ 14 h 22"/>
                <a:gd name="T16" fmla="*/ 10 w 12"/>
                <a:gd name="T17" fmla="*/ 16 h 22"/>
                <a:gd name="T18" fmla="*/ 10 w 12"/>
                <a:gd name="T19" fmla="*/ 18 h 22"/>
                <a:gd name="T20" fmla="*/ 10 w 12"/>
                <a:gd name="T21" fmla="*/ 18 h 22"/>
                <a:gd name="T22" fmla="*/ 10 w 12"/>
                <a:gd name="T23" fmla="*/ 18 h 22"/>
                <a:gd name="T24" fmla="*/ 8 w 12"/>
                <a:gd name="T25" fmla="*/ 20 h 22"/>
                <a:gd name="T26" fmla="*/ 6 w 12"/>
                <a:gd name="T27" fmla="*/ 22 h 22"/>
                <a:gd name="T28" fmla="*/ 4 w 12"/>
                <a:gd name="T29" fmla="*/ 22 h 22"/>
                <a:gd name="T30" fmla="*/ 0 w 12"/>
                <a:gd name="T31" fmla="*/ 22 h 22"/>
                <a:gd name="T32" fmla="*/ 0 w 12"/>
                <a:gd name="T33" fmla="*/ 20 h 22"/>
                <a:gd name="T34" fmla="*/ 2 w 12"/>
                <a:gd name="T35" fmla="*/ 20 h 22"/>
                <a:gd name="T36" fmla="*/ 2 w 12"/>
                <a:gd name="T37" fmla="*/ 18 h 22"/>
                <a:gd name="T38" fmla="*/ 2 w 12"/>
                <a:gd name="T39" fmla="*/ 18 h 22"/>
                <a:gd name="T40" fmla="*/ 2 w 12"/>
                <a:gd name="T41" fmla="*/ 16 h 22"/>
                <a:gd name="T42" fmla="*/ 4 w 12"/>
                <a:gd name="T43" fmla="*/ 14 h 22"/>
                <a:gd name="T44" fmla="*/ 6 w 12"/>
                <a:gd name="T45" fmla="*/ 14 h 22"/>
                <a:gd name="T46" fmla="*/ 4 w 12"/>
                <a:gd name="T47" fmla="*/ 12 h 22"/>
                <a:gd name="T48" fmla="*/ 2 w 12"/>
                <a:gd name="T49" fmla="*/ 14 h 22"/>
                <a:gd name="T50" fmla="*/ 2 w 12"/>
                <a:gd name="T51" fmla="*/ 12 h 22"/>
                <a:gd name="T52" fmla="*/ 2 w 12"/>
                <a:gd name="T53" fmla="*/ 10 h 22"/>
                <a:gd name="T54" fmla="*/ 2 w 12"/>
                <a:gd name="T55" fmla="*/ 10 h 22"/>
                <a:gd name="T56" fmla="*/ 2 w 12"/>
                <a:gd name="T57" fmla="*/ 8 h 22"/>
                <a:gd name="T58" fmla="*/ 2 w 12"/>
                <a:gd name="T59" fmla="*/ 6 h 22"/>
                <a:gd name="T60" fmla="*/ 2 w 12"/>
                <a:gd name="T61" fmla="*/ 2 h 22"/>
                <a:gd name="T62" fmla="*/ 4 w 12"/>
                <a:gd name="T63" fmla="*/ 2 h 22"/>
                <a:gd name="T64" fmla="*/ 4 w 12"/>
                <a:gd name="T65" fmla="*/ 2 h 22"/>
                <a:gd name="T66" fmla="*/ 6 w 12"/>
                <a:gd name="T6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" h="22">
                  <a:moveTo>
                    <a:pt x="6" y="0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2"/>
                  </a:lnTo>
                  <a:lnTo>
                    <a:pt x="12" y="12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20"/>
                  </a:lnTo>
                  <a:lnTo>
                    <a:pt x="10" y="18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6" y="2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4" y="22"/>
                  </a:lnTo>
                  <a:lnTo>
                    <a:pt x="2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6" name="Gaza Strip (opt)"/>
            <p:cNvSpPr>
              <a:spLocks/>
            </p:cNvSpPr>
            <p:nvPr/>
          </p:nvSpPr>
          <p:spPr bwMode="auto">
            <a:xfrm>
              <a:off x="5813444" y="3697299"/>
              <a:ext cx="6350" cy="9525"/>
            </a:xfrm>
            <a:custGeom>
              <a:avLst/>
              <a:gdLst>
                <a:gd name="T0" fmla="*/ 2 w 4"/>
                <a:gd name="T1" fmla="*/ 6 h 6"/>
                <a:gd name="T2" fmla="*/ 0 w 4"/>
                <a:gd name="T3" fmla="*/ 6 h 6"/>
                <a:gd name="T4" fmla="*/ 0 w 4"/>
                <a:gd name="T5" fmla="*/ 4 h 6"/>
                <a:gd name="T6" fmla="*/ 0 w 4"/>
                <a:gd name="T7" fmla="*/ 4 h 6"/>
                <a:gd name="T8" fmla="*/ 0 w 4"/>
                <a:gd name="T9" fmla="*/ 4 h 6"/>
                <a:gd name="T10" fmla="*/ 0 w 4"/>
                <a:gd name="T11" fmla="*/ 4 h 6"/>
                <a:gd name="T12" fmla="*/ 2 w 4"/>
                <a:gd name="T13" fmla="*/ 2 h 6"/>
                <a:gd name="T14" fmla="*/ 4 w 4"/>
                <a:gd name="T15" fmla="*/ 0 h 6"/>
                <a:gd name="T16" fmla="*/ 4 w 4"/>
                <a:gd name="T17" fmla="*/ 0 h 6"/>
                <a:gd name="T18" fmla="*/ 4 w 4"/>
                <a:gd name="T19" fmla="*/ 0 h 6"/>
                <a:gd name="T20" fmla="*/ 4 w 4"/>
                <a:gd name="T21" fmla="*/ 0 h 6"/>
                <a:gd name="T22" fmla="*/ 4 w 4"/>
                <a:gd name="T23" fmla="*/ 0 h 6"/>
                <a:gd name="T24" fmla="*/ 4 w 4"/>
                <a:gd name="T25" fmla="*/ 2 h 6"/>
                <a:gd name="T26" fmla="*/ 4 w 4"/>
                <a:gd name="T27" fmla="*/ 2 h 6"/>
                <a:gd name="T28" fmla="*/ 2 w 4"/>
                <a:gd name="T29" fmla="*/ 2 h 6"/>
                <a:gd name="T30" fmla="*/ 2 w 4"/>
                <a:gd name="T31" fmla="*/ 4 h 6"/>
                <a:gd name="T32" fmla="*/ 2 w 4"/>
                <a:gd name="T33" fmla="*/ 4 h 6"/>
                <a:gd name="T34" fmla="*/ 2 w 4"/>
                <a:gd name="T3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74" name="Sri Lanka"/>
          <p:cNvSpPr>
            <a:spLocks noEditPoints="1"/>
          </p:cNvSpPr>
          <p:nvPr/>
        </p:nvSpPr>
        <p:spPr bwMode="auto">
          <a:xfrm>
            <a:off x="6972322" y="4276739"/>
            <a:ext cx="55563" cy="101600"/>
          </a:xfrm>
          <a:custGeom>
            <a:avLst/>
            <a:gdLst>
              <a:gd name="T0" fmla="*/ 14 w 35"/>
              <a:gd name="T1" fmla="*/ 6 h 64"/>
              <a:gd name="T2" fmla="*/ 16 w 35"/>
              <a:gd name="T3" fmla="*/ 8 h 64"/>
              <a:gd name="T4" fmla="*/ 18 w 35"/>
              <a:gd name="T5" fmla="*/ 10 h 64"/>
              <a:gd name="T6" fmla="*/ 20 w 35"/>
              <a:gd name="T7" fmla="*/ 16 h 64"/>
              <a:gd name="T8" fmla="*/ 20 w 35"/>
              <a:gd name="T9" fmla="*/ 16 h 64"/>
              <a:gd name="T10" fmla="*/ 25 w 35"/>
              <a:gd name="T11" fmla="*/ 21 h 64"/>
              <a:gd name="T12" fmla="*/ 23 w 35"/>
              <a:gd name="T13" fmla="*/ 21 h 64"/>
              <a:gd name="T14" fmla="*/ 25 w 35"/>
              <a:gd name="T15" fmla="*/ 23 h 64"/>
              <a:gd name="T16" fmla="*/ 25 w 35"/>
              <a:gd name="T17" fmla="*/ 21 h 64"/>
              <a:gd name="T18" fmla="*/ 27 w 35"/>
              <a:gd name="T19" fmla="*/ 27 h 64"/>
              <a:gd name="T20" fmla="*/ 31 w 35"/>
              <a:gd name="T21" fmla="*/ 33 h 64"/>
              <a:gd name="T22" fmla="*/ 31 w 35"/>
              <a:gd name="T23" fmla="*/ 35 h 64"/>
              <a:gd name="T24" fmla="*/ 33 w 35"/>
              <a:gd name="T25" fmla="*/ 37 h 64"/>
              <a:gd name="T26" fmla="*/ 33 w 35"/>
              <a:gd name="T27" fmla="*/ 39 h 64"/>
              <a:gd name="T28" fmla="*/ 35 w 35"/>
              <a:gd name="T29" fmla="*/ 41 h 64"/>
              <a:gd name="T30" fmla="*/ 35 w 35"/>
              <a:gd name="T31" fmla="*/ 47 h 64"/>
              <a:gd name="T32" fmla="*/ 33 w 35"/>
              <a:gd name="T33" fmla="*/ 51 h 64"/>
              <a:gd name="T34" fmla="*/ 33 w 35"/>
              <a:gd name="T35" fmla="*/ 52 h 64"/>
              <a:gd name="T36" fmla="*/ 31 w 35"/>
              <a:gd name="T37" fmla="*/ 56 h 64"/>
              <a:gd name="T38" fmla="*/ 21 w 35"/>
              <a:gd name="T39" fmla="*/ 60 h 64"/>
              <a:gd name="T40" fmla="*/ 18 w 35"/>
              <a:gd name="T41" fmla="*/ 62 h 64"/>
              <a:gd name="T42" fmla="*/ 12 w 35"/>
              <a:gd name="T43" fmla="*/ 64 h 64"/>
              <a:gd name="T44" fmla="*/ 6 w 35"/>
              <a:gd name="T45" fmla="*/ 60 h 64"/>
              <a:gd name="T46" fmla="*/ 4 w 35"/>
              <a:gd name="T47" fmla="*/ 54 h 64"/>
              <a:gd name="T48" fmla="*/ 2 w 35"/>
              <a:gd name="T49" fmla="*/ 51 h 64"/>
              <a:gd name="T50" fmla="*/ 2 w 35"/>
              <a:gd name="T51" fmla="*/ 47 h 64"/>
              <a:gd name="T52" fmla="*/ 2 w 35"/>
              <a:gd name="T53" fmla="*/ 41 h 64"/>
              <a:gd name="T54" fmla="*/ 2 w 35"/>
              <a:gd name="T55" fmla="*/ 35 h 64"/>
              <a:gd name="T56" fmla="*/ 0 w 35"/>
              <a:gd name="T57" fmla="*/ 31 h 64"/>
              <a:gd name="T58" fmla="*/ 0 w 35"/>
              <a:gd name="T59" fmla="*/ 29 h 64"/>
              <a:gd name="T60" fmla="*/ 0 w 35"/>
              <a:gd name="T61" fmla="*/ 29 h 64"/>
              <a:gd name="T62" fmla="*/ 2 w 35"/>
              <a:gd name="T63" fmla="*/ 31 h 64"/>
              <a:gd name="T64" fmla="*/ 2 w 35"/>
              <a:gd name="T65" fmla="*/ 31 h 64"/>
              <a:gd name="T66" fmla="*/ 4 w 35"/>
              <a:gd name="T67" fmla="*/ 21 h 64"/>
              <a:gd name="T68" fmla="*/ 4 w 35"/>
              <a:gd name="T69" fmla="*/ 18 h 64"/>
              <a:gd name="T70" fmla="*/ 6 w 35"/>
              <a:gd name="T71" fmla="*/ 14 h 64"/>
              <a:gd name="T72" fmla="*/ 6 w 35"/>
              <a:gd name="T73" fmla="*/ 10 h 64"/>
              <a:gd name="T74" fmla="*/ 8 w 35"/>
              <a:gd name="T75" fmla="*/ 6 h 64"/>
              <a:gd name="T76" fmla="*/ 6 w 35"/>
              <a:gd name="T77" fmla="*/ 6 h 64"/>
              <a:gd name="T78" fmla="*/ 6 w 35"/>
              <a:gd name="T79" fmla="*/ 4 h 64"/>
              <a:gd name="T80" fmla="*/ 14 w 35"/>
              <a:gd name="T81" fmla="*/ 6 h 64"/>
              <a:gd name="T82" fmla="*/ 14 w 35"/>
              <a:gd name="T83" fmla="*/ 8 h 64"/>
              <a:gd name="T84" fmla="*/ 12 w 35"/>
              <a:gd name="T85" fmla="*/ 6 h 64"/>
              <a:gd name="T86" fmla="*/ 8 w 35"/>
              <a:gd name="T87" fmla="*/ 4 h 64"/>
              <a:gd name="T88" fmla="*/ 8 w 35"/>
              <a:gd name="T89" fmla="*/ 4 h 64"/>
              <a:gd name="T90" fmla="*/ 6 w 35"/>
              <a:gd name="T91" fmla="*/ 4 h 64"/>
              <a:gd name="T92" fmla="*/ 4 w 35"/>
              <a:gd name="T93" fmla="*/ 2 h 64"/>
              <a:gd name="T94" fmla="*/ 6 w 35"/>
              <a:gd name="T95" fmla="*/ 2 h 64"/>
              <a:gd name="T96" fmla="*/ 8 w 35"/>
              <a:gd name="T97" fmla="*/ 2 h 64"/>
              <a:gd name="T98" fmla="*/ 10 w 35"/>
              <a:gd name="T99" fmla="*/ 4 h 64"/>
              <a:gd name="T100" fmla="*/ 8 w 35"/>
              <a:gd name="T101" fmla="*/ 2 h 64"/>
              <a:gd name="T102" fmla="*/ 8 w 35"/>
              <a:gd name="T103" fmla="*/ 2 h 64"/>
              <a:gd name="T104" fmla="*/ 10 w 35"/>
              <a:gd name="T105" fmla="*/ 2 h 64"/>
              <a:gd name="T106" fmla="*/ 0 w 35"/>
              <a:gd name="T107" fmla="*/ 14 h 64"/>
              <a:gd name="T108" fmla="*/ 2 w 35"/>
              <a:gd name="T109" fmla="*/ 1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5" h="64">
                <a:moveTo>
                  <a:pt x="10" y="2"/>
                </a:moveTo>
                <a:lnTo>
                  <a:pt x="10" y="4"/>
                </a:lnTo>
                <a:lnTo>
                  <a:pt x="10" y="4"/>
                </a:lnTo>
                <a:lnTo>
                  <a:pt x="12" y="4"/>
                </a:lnTo>
                <a:lnTo>
                  <a:pt x="14" y="6"/>
                </a:lnTo>
                <a:lnTo>
                  <a:pt x="14" y="6"/>
                </a:lnTo>
                <a:lnTo>
                  <a:pt x="14" y="6"/>
                </a:lnTo>
                <a:lnTo>
                  <a:pt x="16" y="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8" y="10"/>
                </a:lnTo>
                <a:lnTo>
                  <a:pt x="18" y="10"/>
                </a:lnTo>
                <a:lnTo>
                  <a:pt x="18" y="10"/>
                </a:lnTo>
                <a:lnTo>
                  <a:pt x="18" y="10"/>
                </a:lnTo>
                <a:lnTo>
                  <a:pt x="18" y="12"/>
                </a:lnTo>
                <a:lnTo>
                  <a:pt x="20" y="14"/>
                </a:lnTo>
                <a:lnTo>
                  <a:pt x="20" y="14"/>
                </a:lnTo>
                <a:lnTo>
                  <a:pt x="20" y="16"/>
                </a:lnTo>
                <a:lnTo>
                  <a:pt x="20" y="16"/>
                </a:lnTo>
                <a:lnTo>
                  <a:pt x="20" y="16"/>
                </a:lnTo>
                <a:lnTo>
                  <a:pt x="20" y="16"/>
                </a:lnTo>
                <a:lnTo>
                  <a:pt x="20" y="16"/>
                </a:lnTo>
                <a:lnTo>
                  <a:pt x="20" y="16"/>
                </a:lnTo>
                <a:lnTo>
                  <a:pt x="20" y="16"/>
                </a:lnTo>
                <a:lnTo>
                  <a:pt x="21" y="16"/>
                </a:lnTo>
                <a:lnTo>
                  <a:pt x="23" y="18"/>
                </a:lnTo>
                <a:lnTo>
                  <a:pt x="25" y="19"/>
                </a:lnTo>
                <a:lnTo>
                  <a:pt x="25" y="19"/>
                </a:lnTo>
                <a:lnTo>
                  <a:pt x="25" y="21"/>
                </a:lnTo>
                <a:lnTo>
                  <a:pt x="25" y="21"/>
                </a:lnTo>
                <a:lnTo>
                  <a:pt x="25" y="21"/>
                </a:lnTo>
                <a:lnTo>
                  <a:pt x="25" y="21"/>
                </a:lnTo>
                <a:lnTo>
                  <a:pt x="25" y="21"/>
                </a:lnTo>
                <a:lnTo>
                  <a:pt x="23" y="21"/>
                </a:lnTo>
                <a:lnTo>
                  <a:pt x="23" y="21"/>
                </a:lnTo>
                <a:lnTo>
                  <a:pt x="23" y="21"/>
                </a:lnTo>
                <a:lnTo>
                  <a:pt x="23" y="23"/>
                </a:lnTo>
                <a:lnTo>
                  <a:pt x="25" y="23"/>
                </a:lnTo>
                <a:lnTo>
                  <a:pt x="25" y="23"/>
                </a:lnTo>
                <a:lnTo>
                  <a:pt x="25" y="23"/>
                </a:lnTo>
                <a:lnTo>
                  <a:pt x="25" y="23"/>
                </a:lnTo>
                <a:lnTo>
                  <a:pt x="25" y="23"/>
                </a:lnTo>
                <a:lnTo>
                  <a:pt x="25" y="23"/>
                </a:lnTo>
                <a:lnTo>
                  <a:pt x="25" y="21"/>
                </a:lnTo>
                <a:lnTo>
                  <a:pt x="27" y="23"/>
                </a:lnTo>
                <a:lnTo>
                  <a:pt x="27" y="23"/>
                </a:lnTo>
                <a:lnTo>
                  <a:pt x="27" y="23"/>
                </a:lnTo>
                <a:lnTo>
                  <a:pt x="27" y="25"/>
                </a:lnTo>
                <a:lnTo>
                  <a:pt x="27" y="27"/>
                </a:lnTo>
                <a:lnTo>
                  <a:pt x="27" y="27"/>
                </a:lnTo>
                <a:lnTo>
                  <a:pt x="27" y="27"/>
                </a:lnTo>
                <a:lnTo>
                  <a:pt x="27" y="29"/>
                </a:lnTo>
                <a:lnTo>
                  <a:pt x="29" y="31"/>
                </a:lnTo>
                <a:lnTo>
                  <a:pt x="31" y="33"/>
                </a:lnTo>
                <a:lnTo>
                  <a:pt x="31" y="35"/>
                </a:lnTo>
                <a:lnTo>
                  <a:pt x="33" y="35"/>
                </a:lnTo>
                <a:lnTo>
                  <a:pt x="33" y="35"/>
                </a:lnTo>
                <a:lnTo>
                  <a:pt x="33" y="35"/>
                </a:lnTo>
                <a:lnTo>
                  <a:pt x="31" y="35"/>
                </a:lnTo>
                <a:lnTo>
                  <a:pt x="31" y="35"/>
                </a:lnTo>
                <a:lnTo>
                  <a:pt x="33" y="37"/>
                </a:lnTo>
                <a:lnTo>
                  <a:pt x="33" y="37"/>
                </a:lnTo>
                <a:lnTo>
                  <a:pt x="33" y="37"/>
                </a:lnTo>
                <a:lnTo>
                  <a:pt x="33" y="37"/>
                </a:lnTo>
                <a:lnTo>
                  <a:pt x="33" y="37"/>
                </a:lnTo>
                <a:lnTo>
                  <a:pt x="33" y="37"/>
                </a:lnTo>
                <a:lnTo>
                  <a:pt x="33" y="39"/>
                </a:lnTo>
                <a:lnTo>
                  <a:pt x="33" y="39"/>
                </a:lnTo>
                <a:lnTo>
                  <a:pt x="33" y="39"/>
                </a:lnTo>
                <a:lnTo>
                  <a:pt x="33" y="39"/>
                </a:lnTo>
                <a:lnTo>
                  <a:pt x="33" y="39"/>
                </a:lnTo>
                <a:lnTo>
                  <a:pt x="35" y="39"/>
                </a:lnTo>
                <a:lnTo>
                  <a:pt x="35" y="41"/>
                </a:lnTo>
                <a:lnTo>
                  <a:pt x="35" y="41"/>
                </a:lnTo>
                <a:lnTo>
                  <a:pt x="35" y="41"/>
                </a:lnTo>
                <a:lnTo>
                  <a:pt x="35" y="41"/>
                </a:lnTo>
                <a:lnTo>
                  <a:pt x="35" y="43"/>
                </a:lnTo>
                <a:lnTo>
                  <a:pt x="35" y="45"/>
                </a:lnTo>
                <a:lnTo>
                  <a:pt x="35" y="47"/>
                </a:lnTo>
                <a:lnTo>
                  <a:pt x="35" y="47"/>
                </a:lnTo>
                <a:lnTo>
                  <a:pt x="35" y="47"/>
                </a:lnTo>
                <a:lnTo>
                  <a:pt x="35" y="49"/>
                </a:lnTo>
                <a:lnTo>
                  <a:pt x="35" y="51"/>
                </a:lnTo>
                <a:lnTo>
                  <a:pt x="33" y="51"/>
                </a:lnTo>
                <a:lnTo>
                  <a:pt x="33" y="52"/>
                </a:lnTo>
                <a:lnTo>
                  <a:pt x="33" y="52"/>
                </a:lnTo>
                <a:lnTo>
                  <a:pt x="33" y="52"/>
                </a:lnTo>
                <a:lnTo>
                  <a:pt x="33" y="52"/>
                </a:lnTo>
                <a:lnTo>
                  <a:pt x="33" y="52"/>
                </a:lnTo>
                <a:lnTo>
                  <a:pt x="33" y="52"/>
                </a:lnTo>
                <a:lnTo>
                  <a:pt x="33" y="54"/>
                </a:lnTo>
                <a:lnTo>
                  <a:pt x="33" y="54"/>
                </a:lnTo>
                <a:lnTo>
                  <a:pt x="31" y="54"/>
                </a:lnTo>
                <a:lnTo>
                  <a:pt x="31" y="56"/>
                </a:lnTo>
                <a:lnTo>
                  <a:pt x="31" y="56"/>
                </a:lnTo>
                <a:lnTo>
                  <a:pt x="27" y="58"/>
                </a:lnTo>
                <a:lnTo>
                  <a:pt x="25" y="60"/>
                </a:lnTo>
                <a:lnTo>
                  <a:pt x="25" y="60"/>
                </a:lnTo>
                <a:lnTo>
                  <a:pt x="21" y="60"/>
                </a:lnTo>
                <a:lnTo>
                  <a:pt x="21" y="60"/>
                </a:lnTo>
                <a:lnTo>
                  <a:pt x="21" y="60"/>
                </a:lnTo>
                <a:lnTo>
                  <a:pt x="20" y="62"/>
                </a:lnTo>
                <a:lnTo>
                  <a:pt x="18" y="62"/>
                </a:lnTo>
                <a:lnTo>
                  <a:pt x="18" y="62"/>
                </a:lnTo>
                <a:lnTo>
                  <a:pt x="18" y="62"/>
                </a:lnTo>
                <a:lnTo>
                  <a:pt x="18" y="62"/>
                </a:lnTo>
                <a:lnTo>
                  <a:pt x="16" y="64"/>
                </a:lnTo>
                <a:lnTo>
                  <a:pt x="14" y="64"/>
                </a:lnTo>
                <a:lnTo>
                  <a:pt x="12" y="64"/>
                </a:lnTo>
                <a:lnTo>
                  <a:pt x="10" y="62"/>
                </a:lnTo>
                <a:lnTo>
                  <a:pt x="8" y="62"/>
                </a:lnTo>
                <a:lnTo>
                  <a:pt x="8" y="62"/>
                </a:lnTo>
                <a:lnTo>
                  <a:pt x="8" y="62"/>
                </a:lnTo>
                <a:lnTo>
                  <a:pt x="6" y="60"/>
                </a:lnTo>
                <a:lnTo>
                  <a:pt x="6" y="60"/>
                </a:lnTo>
                <a:lnTo>
                  <a:pt x="6" y="58"/>
                </a:lnTo>
                <a:lnTo>
                  <a:pt x="6" y="58"/>
                </a:lnTo>
                <a:lnTo>
                  <a:pt x="4" y="56"/>
                </a:lnTo>
                <a:lnTo>
                  <a:pt x="4" y="54"/>
                </a:lnTo>
                <a:lnTo>
                  <a:pt x="4" y="54"/>
                </a:lnTo>
                <a:lnTo>
                  <a:pt x="4" y="52"/>
                </a:lnTo>
                <a:lnTo>
                  <a:pt x="4" y="51"/>
                </a:lnTo>
                <a:lnTo>
                  <a:pt x="2" y="51"/>
                </a:lnTo>
                <a:lnTo>
                  <a:pt x="2" y="51"/>
                </a:lnTo>
                <a:lnTo>
                  <a:pt x="2" y="49"/>
                </a:lnTo>
                <a:lnTo>
                  <a:pt x="2" y="47"/>
                </a:lnTo>
                <a:lnTo>
                  <a:pt x="2" y="47"/>
                </a:lnTo>
                <a:lnTo>
                  <a:pt x="2" y="47"/>
                </a:lnTo>
                <a:lnTo>
                  <a:pt x="2" y="47"/>
                </a:lnTo>
                <a:lnTo>
                  <a:pt x="2" y="45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lnTo>
                  <a:pt x="2" y="41"/>
                </a:lnTo>
                <a:lnTo>
                  <a:pt x="2" y="41"/>
                </a:lnTo>
                <a:lnTo>
                  <a:pt x="2" y="37"/>
                </a:lnTo>
                <a:lnTo>
                  <a:pt x="2" y="37"/>
                </a:lnTo>
                <a:lnTo>
                  <a:pt x="2" y="35"/>
                </a:lnTo>
                <a:lnTo>
                  <a:pt x="2" y="35"/>
                </a:lnTo>
                <a:lnTo>
                  <a:pt x="0" y="33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29"/>
                </a:lnTo>
                <a:lnTo>
                  <a:pt x="0" y="29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0" y="25"/>
                </a:lnTo>
                <a:lnTo>
                  <a:pt x="0" y="29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29"/>
                </a:lnTo>
                <a:lnTo>
                  <a:pt x="2" y="29"/>
                </a:lnTo>
                <a:lnTo>
                  <a:pt x="2" y="27"/>
                </a:lnTo>
                <a:lnTo>
                  <a:pt x="2" y="21"/>
                </a:lnTo>
                <a:lnTo>
                  <a:pt x="4" y="21"/>
                </a:lnTo>
                <a:lnTo>
                  <a:pt x="4" y="21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4" y="18"/>
                </a:lnTo>
                <a:lnTo>
                  <a:pt x="4" y="16"/>
                </a:lnTo>
                <a:lnTo>
                  <a:pt x="4" y="16"/>
                </a:lnTo>
                <a:lnTo>
                  <a:pt x="4" y="14"/>
                </a:lnTo>
                <a:lnTo>
                  <a:pt x="6" y="14"/>
                </a:lnTo>
                <a:lnTo>
                  <a:pt x="6" y="14"/>
                </a:lnTo>
                <a:lnTo>
                  <a:pt x="6" y="14"/>
                </a:lnTo>
                <a:lnTo>
                  <a:pt x="6" y="12"/>
                </a:lnTo>
                <a:lnTo>
                  <a:pt x="6" y="12"/>
                </a:lnTo>
                <a:lnTo>
                  <a:pt x="6" y="10"/>
                </a:lnTo>
                <a:lnTo>
                  <a:pt x="6" y="10"/>
                </a:lnTo>
                <a:lnTo>
                  <a:pt x="6" y="10"/>
                </a:lnTo>
                <a:lnTo>
                  <a:pt x="6" y="10"/>
                </a:lnTo>
                <a:lnTo>
                  <a:pt x="6" y="8"/>
                </a:lnTo>
                <a:lnTo>
                  <a:pt x="8" y="8"/>
                </a:lnTo>
                <a:lnTo>
                  <a:pt x="8" y="6"/>
                </a:lnTo>
                <a:lnTo>
                  <a:pt x="8" y="6"/>
                </a:lnTo>
                <a:lnTo>
                  <a:pt x="8" y="6"/>
                </a:lnTo>
                <a:lnTo>
                  <a:pt x="8" y="6"/>
                </a:lnTo>
                <a:lnTo>
                  <a:pt x="8" y="6"/>
                </a:lnTo>
                <a:lnTo>
                  <a:pt x="6" y="6"/>
                </a:lnTo>
                <a:lnTo>
                  <a:pt x="6" y="6"/>
                </a:ln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lnTo>
                  <a:pt x="8" y="6"/>
                </a:lnTo>
                <a:lnTo>
                  <a:pt x="10" y="6"/>
                </a:lnTo>
                <a:lnTo>
                  <a:pt x="12" y="6"/>
                </a:lnTo>
                <a:lnTo>
                  <a:pt x="14" y="6"/>
                </a:lnTo>
                <a:lnTo>
                  <a:pt x="14" y="6"/>
                </a:lnTo>
                <a:lnTo>
                  <a:pt x="14" y="6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6"/>
                </a:lnTo>
                <a:lnTo>
                  <a:pt x="14" y="6"/>
                </a:lnTo>
                <a:lnTo>
                  <a:pt x="12" y="6"/>
                </a:lnTo>
                <a:lnTo>
                  <a:pt x="12" y="6"/>
                </a:lnTo>
                <a:lnTo>
                  <a:pt x="12" y="6"/>
                </a:lnTo>
                <a:lnTo>
                  <a:pt x="12" y="6"/>
                </a:lnTo>
                <a:lnTo>
                  <a:pt x="10" y="6"/>
                </a:lnTo>
                <a:lnTo>
                  <a:pt x="10" y="6"/>
                </a:lnTo>
                <a:lnTo>
                  <a:pt x="10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6" y="4"/>
                </a:lnTo>
                <a:lnTo>
                  <a:pt x="6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6" y="0"/>
                </a:lnTo>
                <a:lnTo>
                  <a:pt x="6" y="0"/>
                </a:lnTo>
                <a:lnTo>
                  <a:pt x="6" y="2"/>
                </a:lnTo>
                <a:lnTo>
                  <a:pt x="6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10" y="2"/>
                </a:lnTo>
                <a:lnTo>
                  <a:pt x="10" y="4"/>
                </a:lnTo>
                <a:lnTo>
                  <a:pt x="10" y="4"/>
                </a:lnTo>
                <a:lnTo>
                  <a:pt x="10" y="4"/>
                </a:lnTo>
                <a:lnTo>
                  <a:pt x="10" y="4"/>
                </a:lnTo>
                <a:lnTo>
                  <a:pt x="12" y="4"/>
                </a:lnTo>
                <a:lnTo>
                  <a:pt x="12" y="6"/>
                </a:lnTo>
                <a:lnTo>
                  <a:pt x="10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0"/>
                </a:lnTo>
                <a:lnTo>
                  <a:pt x="10" y="0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close/>
                <a:moveTo>
                  <a:pt x="4" y="14"/>
                </a:moveTo>
                <a:lnTo>
                  <a:pt x="4" y="14"/>
                </a:lnTo>
                <a:lnTo>
                  <a:pt x="2" y="14"/>
                </a:lnTo>
                <a:lnTo>
                  <a:pt x="0" y="14"/>
                </a:lnTo>
                <a:lnTo>
                  <a:pt x="0" y="14"/>
                </a:lnTo>
                <a:lnTo>
                  <a:pt x="0" y="12"/>
                </a:lnTo>
                <a:lnTo>
                  <a:pt x="0" y="12"/>
                </a:lnTo>
                <a:lnTo>
                  <a:pt x="0" y="12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4" y="14"/>
                </a:lnTo>
                <a:lnTo>
                  <a:pt x="4" y="1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41" name="Spartly Island"/>
          <p:cNvSpPr>
            <a:spLocks noEditPoints="1"/>
          </p:cNvSpPr>
          <p:nvPr/>
        </p:nvSpPr>
        <p:spPr bwMode="auto">
          <a:xfrm>
            <a:off x="7858150" y="4254514"/>
            <a:ext cx="36513" cy="25400"/>
          </a:xfrm>
          <a:custGeom>
            <a:avLst/>
            <a:gdLst>
              <a:gd name="T0" fmla="*/ 23 w 23"/>
              <a:gd name="T1" fmla="*/ 0 h 16"/>
              <a:gd name="T2" fmla="*/ 23 w 23"/>
              <a:gd name="T3" fmla="*/ 0 h 16"/>
              <a:gd name="T4" fmla="*/ 23 w 23"/>
              <a:gd name="T5" fmla="*/ 0 h 16"/>
              <a:gd name="T6" fmla="*/ 23 w 23"/>
              <a:gd name="T7" fmla="*/ 0 h 16"/>
              <a:gd name="T8" fmla="*/ 23 w 23"/>
              <a:gd name="T9" fmla="*/ 0 h 16"/>
              <a:gd name="T10" fmla="*/ 23 w 23"/>
              <a:gd name="T11" fmla="*/ 0 h 16"/>
              <a:gd name="T12" fmla="*/ 23 w 23"/>
              <a:gd name="T13" fmla="*/ 0 h 16"/>
              <a:gd name="T14" fmla="*/ 23 w 23"/>
              <a:gd name="T15" fmla="*/ 0 h 16"/>
              <a:gd name="T16" fmla="*/ 0 w 23"/>
              <a:gd name="T17" fmla="*/ 16 h 16"/>
              <a:gd name="T18" fmla="*/ 0 w 23"/>
              <a:gd name="T19" fmla="*/ 16 h 16"/>
              <a:gd name="T20" fmla="*/ 0 w 23"/>
              <a:gd name="T21" fmla="*/ 16 h 16"/>
              <a:gd name="T22" fmla="*/ 0 w 23"/>
              <a:gd name="T23" fmla="*/ 16 h 16"/>
              <a:gd name="T24" fmla="*/ 0 w 23"/>
              <a:gd name="T25" fmla="*/ 16 h 16"/>
              <a:gd name="T26" fmla="*/ 0 w 23"/>
              <a:gd name="T27" fmla="*/ 16 h 16"/>
              <a:gd name="T28" fmla="*/ 0 w 23"/>
              <a:gd name="T29" fmla="*/ 16 h 16"/>
              <a:gd name="T30" fmla="*/ 0 w 23"/>
              <a:gd name="T31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" h="16">
                <a:moveTo>
                  <a:pt x="23" y="0"/>
                </a:move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close/>
                <a:moveTo>
                  <a:pt x="0" y="16"/>
                </a:moveTo>
                <a:lnTo>
                  <a:pt x="0" y="16"/>
                </a:lnTo>
                <a:lnTo>
                  <a:pt x="0" y="16"/>
                </a:lnTo>
                <a:lnTo>
                  <a:pt x="0" y="16"/>
                </a:lnTo>
                <a:lnTo>
                  <a:pt x="0" y="16"/>
                </a:lnTo>
                <a:lnTo>
                  <a:pt x="0" y="16"/>
                </a:lnTo>
                <a:lnTo>
                  <a:pt x="0" y="16"/>
                </a:lnTo>
                <a:lnTo>
                  <a:pt x="0" y="1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5" name="Spain"/>
          <p:cNvSpPr>
            <a:spLocks noEditPoints="1"/>
          </p:cNvSpPr>
          <p:nvPr/>
        </p:nvSpPr>
        <p:spPr bwMode="auto">
          <a:xfrm>
            <a:off x="4475177" y="3336936"/>
            <a:ext cx="573089" cy="468314"/>
          </a:xfrm>
          <a:custGeom>
            <a:avLst/>
            <a:gdLst>
              <a:gd name="T0" fmla="*/ 177 w 361"/>
              <a:gd name="T1" fmla="*/ 3 h 295"/>
              <a:gd name="T2" fmla="*/ 194 w 361"/>
              <a:gd name="T3" fmla="*/ 3 h 295"/>
              <a:gd name="T4" fmla="*/ 208 w 361"/>
              <a:gd name="T5" fmla="*/ 5 h 295"/>
              <a:gd name="T6" fmla="*/ 225 w 361"/>
              <a:gd name="T7" fmla="*/ 5 h 295"/>
              <a:gd name="T8" fmla="*/ 243 w 361"/>
              <a:gd name="T9" fmla="*/ 7 h 295"/>
              <a:gd name="T10" fmla="*/ 260 w 361"/>
              <a:gd name="T11" fmla="*/ 7 h 295"/>
              <a:gd name="T12" fmla="*/ 270 w 361"/>
              <a:gd name="T13" fmla="*/ 13 h 295"/>
              <a:gd name="T14" fmla="*/ 289 w 361"/>
              <a:gd name="T15" fmla="*/ 19 h 295"/>
              <a:gd name="T16" fmla="*/ 303 w 361"/>
              <a:gd name="T17" fmla="*/ 17 h 295"/>
              <a:gd name="T18" fmla="*/ 314 w 361"/>
              <a:gd name="T19" fmla="*/ 23 h 295"/>
              <a:gd name="T20" fmla="*/ 328 w 361"/>
              <a:gd name="T21" fmla="*/ 25 h 295"/>
              <a:gd name="T22" fmla="*/ 344 w 361"/>
              <a:gd name="T23" fmla="*/ 25 h 295"/>
              <a:gd name="T24" fmla="*/ 344 w 361"/>
              <a:gd name="T25" fmla="*/ 37 h 295"/>
              <a:gd name="T26" fmla="*/ 324 w 361"/>
              <a:gd name="T27" fmla="*/ 48 h 295"/>
              <a:gd name="T28" fmla="*/ 307 w 361"/>
              <a:gd name="T29" fmla="*/ 54 h 295"/>
              <a:gd name="T30" fmla="*/ 303 w 361"/>
              <a:gd name="T31" fmla="*/ 60 h 295"/>
              <a:gd name="T32" fmla="*/ 291 w 361"/>
              <a:gd name="T33" fmla="*/ 75 h 295"/>
              <a:gd name="T34" fmla="*/ 293 w 361"/>
              <a:gd name="T35" fmla="*/ 93 h 295"/>
              <a:gd name="T36" fmla="*/ 281 w 361"/>
              <a:gd name="T37" fmla="*/ 106 h 295"/>
              <a:gd name="T38" fmla="*/ 278 w 361"/>
              <a:gd name="T39" fmla="*/ 118 h 295"/>
              <a:gd name="T40" fmla="*/ 262 w 361"/>
              <a:gd name="T41" fmla="*/ 124 h 295"/>
              <a:gd name="T42" fmla="*/ 252 w 361"/>
              <a:gd name="T43" fmla="*/ 132 h 295"/>
              <a:gd name="T44" fmla="*/ 237 w 361"/>
              <a:gd name="T45" fmla="*/ 134 h 295"/>
              <a:gd name="T46" fmla="*/ 219 w 361"/>
              <a:gd name="T47" fmla="*/ 136 h 295"/>
              <a:gd name="T48" fmla="*/ 206 w 361"/>
              <a:gd name="T49" fmla="*/ 145 h 295"/>
              <a:gd name="T50" fmla="*/ 192 w 361"/>
              <a:gd name="T51" fmla="*/ 138 h 295"/>
              <a:gd name="T52" fmla="*/ 180 w 361"/>
              <a:gd name="T53" fmla="*/ 124 h 295"/>
              <a:gd name="T54" fmla="*/ 173 w 361"/>
              <a:gd name="T55" fmla="*/ 122 h 295"/>
              <a:gd name="T56" fmla="*/ 180 w 361"/>
              <a:gd name="T57" fmla="*/ 106 h 295"/>
              <a:gd name="T58" fmla="*/ 180 w 361"/>
              <a:gd name="T59" fmla="*/ 91 h 295"/>
              <a:gd name="T60" fmla="*/ 173 w 361"/>
              <a:gd name="T61" fmla="*/ 79 h 295"/>
              <a:gd name="T62" fmla="*/ 180 w 361"/>
              <a:gd name="T63" fmla="*/ 70 h 295"/>
              <a:gd name="T64" fmla="*/ 182 w 361"/>
              <a:gd name="T65" fmla="*/ 54 h 295"/>
              <a:gd name="T66" fmla="*/ 190 w 361"/>
              <a:gd name="T67" fmla="*/ 46 h 295"/>
              <a:gd name="T68" fmla="*/ 186 w 361"/>
              <a:gd name="T69" fmla="*/ 35 h 295"/>
              <a:gd name="T70" fmla="*/ 171 w 361"/>
              <a:gd name="T71" fmla="*/ 37 h 295"/>
              <a:gd name="T72" fmla="*/ 161 w 361"/>
              <a:gd name="T73" fmla="*/ 35 h 295"/>
              <a:gd name="T74" fmla="*/ 149 w 361"/>
              <a:gd name="T75" fmla="*/ 35 h 295"/>
              <a:gd name="T76" fmla="*/ 151 w 361"/>
              <a:gd name="T77" fmla="*/ 29 h 295"/>
              <a:gd name="T78" fmla="*/ 151 w 361"/>
              <a:gd name="T79" fmla="*/ 23 h 295"/>
              <a:gd name="T80" fmla="*/ 149 w 361"/>
              <a:gd name="T81" fmla="*/ 19 h 295"/>
              <a:gd name="T82" fmla="*/ 147 w 361"/>
              <a:gd name="T83" fmla="*/ 11 h 295"/>
              <a:gd name="T84" fmla="*/ 344 w 361"/>
              <a:gd name="T85" fmla="*/ 77 h 295"/>
              <a:gd name="T86" fmla="*/ 338 w 361"/>
              <a:gd name="T87" fmla="*/ 83 h 295"/>
              <a:gd name="T88" fmla="*/ 340 w 361"/>
              <a:gd name="T89" fmla="*/ 73 h 295"/>
              <a:gd name="T90" fmla="*/ 25 w 361"/>
              <a:gd name="T91" fmla="*/ 289 h 295"/>
              <a:gd name="T92" fmla="*/ 27 w 361"/>
              <a:gd name="T93" fmla="*/ 281 h 295"/>
              <a:gd name="T94" fmla="*/ 60 w 361"/>
              <a:gd name="T95" fmla="*/ 289 h 295"/>
              <a:gd name="T96" fmla="*/ 68 w 361"/>
              <a:gd name="T97" fmla="*/ 277 h 295"/>
              <a:gd name="T98" fmla="*/ 66 w 361"/>
              <a:gd name="T99" fmla="*/ 285 h 295"/>
              <a:gd name="T100" fmla="*/ 43 w 361"/>
              <a:gd name="T101" fmla="*/ 293 h 295"/>
              <a:gd name="T102" fmla="*/ 39 w 361"/>
              <a:gd name="T103" fmla="*/ 287 h 295"/>
              <a:gd name="T104" fmla="*/ 76 w 361"/>
              <a:gd name="T105" fmla="*/ 270 h 295"/>
              <a:gd name="T106" fmla="*/ 353 w 361"/>
              <a:gd name="T107" fmla="*/ 73 h 295"/>
              <a:gd name="T108" fmla="*/ 4 w 361"/>
              <a:gd name="T109" fmla="*/ 277 h 295"/>
              <a:gd name="T110" fmla="*/ 314 w 361"/>
              <a:gd name="T111" fmla="*/ 95 h 295"/>
              <a:gd name="T112" fmla="*/ 318 w 361"/>
              <a:gd name="T113" fmla="*/ 89 h 295"/>
              <a:gd name="T114" fmla="*/ 15 w 361"/>
              <a:gd name="T115" fmla="*/ 289 h 295"/>
              <a:gd name="T116" fmla="*/ 318 w 361"/>
              <a:gd name="T117" fmla="*/ 97 h 295"/>
              <a:gd name="T118" fmla="*/ 245 w 361"/>
              <a:gd name="T119" fmla="*/ 161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61" h="295">
                <a:moveTo>
                  <a:pt x="165" y="0"/>
                </a:moveTo>
                <a:lnTo>
                  <a:pt x="167" y="0"/>
                </a:lnTo>
                <a:lnTo>
                  <a:pt x="169" y="0"/>
                </a:lnTo>
                <a:lnTo>
                  <a:pt x="171" y="0"/>
                </a:lnTo>
                <a:lnTo>
                  <a:pt x="173" y="0"/>
                </a:lnTo>
                <a:lnTo>
                  <a:pt x="173" y="2"/>
                </a:lnTo>
                <a:lnTo>
                  <a:pt x="175" y="2"/>
                </a:lnTo>
                <a:lnTo>
                  <a:pt x="175" y="3"/>
                </a:lnTo>
                <a:lnTo>
                  <a:pt x="177" y="3"/>
                </a:lnTo>
                <a:lnTo>
                  <a:pt x="178" y="3"/>
                </a:lnTo>
                <a:lnTo>
                  <a:pt x="178" y="5"/>
                </a:lnTo>
                <a:lnTo>
                  <a:pt x="178" y="3"/>
                </a:lnTo>
                <a:lnTo>
                  <a:pt x="180" y="3"/>
                </a:lnTo>
                <a:lnTo>
                  <a:pt x="182" y="3"/>
                </a:lnTo>
                <a:lnTo>
                  <a:pt x="186" y="3"/>
                </a:lnTo>
                <a:lnTo>
                  <a:pt x="188" y="3"/>
                </a:lnTo>
                <a:lnTo>
                  <a:pt x="190" y="3"/>
                </a:lnTo>
                <a:lnTo>
                  <a:pt x="194" y="3"/>
                </a:lnTo>
                <a:lnTo>
                  <a:pt x="196" y="3"/>
                </a:lnTo>
                <a:lnTo>
                  <a:pt x="198" y="2"/>
                </a:lnTo>
                <a:lnTo>
                  <a:pt x="200" y="2"/>
                </a:lnTo>
                <a:lnTo>
                  <a:pt x="200" y="3"/>
                </a:lnTo>
                <a:lnTo>
                  <a:pt x="202" y="3"/>
                </a:lnTo>
                <a:lnTo>
                  <a:pt x="204" y="3"/>
                </a:lnTo>
                <a:lnTo>
                  <a:pt x="206" y="3"/>
                </a:lnTo>
                <a:lnTo>
                  <a:pt x="208" y="3"/>
                </a:lnTo>
                <a:lnTo>
                  <a:pt x="208" y="5"/>
                </a:lnTo>
                <a:lnTo>
                  <a:pt x="211" y="5"/>
                </a:lnTo>
                <a:lnTo>
                  <a:pt x="213" y="5"/>
                </a:lnTo>
                <a:lnTo>
                  <a:pt x="215" y="5"/>
                </a:lnTo>
                <a:lnTo>
                  <a:pt x="217" y="7"/>
                </a:lnTo>
                <a:lnTo>
                  <a:pt x="219" y="7"/>
                </a:lnTo>
                <a:lnTo>
                  <a:pt x="221" y="7"/>
                </a:lnTo>
                <a:lnTo>
                  <a:pt x="223" y="7"/>
                </a:lnTo>
                <a:lnTo>
                  <a:pt x="225" y="7"/>
                </a:lnTo>
                <a:lnTo>
                  <a:pt x="225" y="5"/>
                </a:lnTo>
                <a:lnTo>
                  <a:pt x="227" y="5"/>
                </a:lnTo>
                <a:lnTo>
                  <a:pt x="229" y="5"/>
                </a:lnTo>
                <a:lnTo>
                  <a:pt x="231" y="5"/>
                </a:lnTo>
                <a:lnTo>
                  <a:pt x="235" y="3"/>
                </a:lnTo>
                <a:lnTo>
                  <a:pt x="235" y="5"/>
                </a:lnTo>
                <a:lnTo>
                  <a:pt x="237" y="5"/>
                </a:lnTo>
                <a:lnTo>
                  <a:pt x="239" y="5"/>
                </a:lnTo>
                <a:lnTo>
                  <a:pt x="241" y="7"/>
                </a:lnTo>
                <a:lnTo>
                  <a:pt x="243" y="7"/>
                </a:lnTo>
                <a:lnTo>
                  <a:pt x="245" y="7"/>
                </a:lnTo>
                <a:lnTo>
                  <a:pt x="245" y="5"/>
                </a:lnTo>
                <a:lnTo>
                  <a:pt x="246" y="5"/>
                </a:lnTo>
                <a:lnTo>
                  <a:pt x="248" y="5"/>
                </a:lnTo>
                <a:lnTo>
                  <a:pt x="250" y="7"/>
                </a:lnTo>
                <a:lnTo>
                  <a:pt x="252" y="7"/>
                </a:lnTo>
                <a:lnTo>
                  <a:pt x="254" y="9"/>
                </a:lnTo>
                <a:lnTo>
                  <a:pt x="258" y="9"/>
                </a:lnTo>
                <a:lnTo>
                  <a:pt x="260" y="7"/>
                </a:lnTo>
                <a:lnTo>
                  <a:pt x="262" y="7"/>
                </a:lnTo>
                <a:lnTo>
                  <a:pt x="264" y="7"/>
                </a:lnTo>
                <a:lnTo>
                  <a:pt x="264" y="9"/>
                </a:lnTo>
                <a:lnTo>
                  <a:pt x="266" y="9"/>
                </a:lnTo>
                <a:lnTo>
                  <a:pt x="268" y="9"/>
                </a:lnTo>
                <a:lnTo>
                  <a:pt x="270" y="9"/>
                </a:lnTo>
                <a:lnTo>
                  <a:pt x="270" y="11"/>
                </a:lnTo>
                <a:lnTo>
                  <a:pt x="268" y="13"/>
                </a:lnTo>
                <a:lnTo>
                  <a:pt x="270" y="13"/>
                </a:lnTo>
                <a:lnTo>
                  <a:pt x="272" y="13"/>
                </a:lnTo>
                <a:lnTo>
                  <a:pt x="276" y="15"/>
                </a:lnTo>
                <a:lnTo>
                  <a:pt x="278" y="15"/>
                </a:lnTo>
                <a:lnTo>
                  <a:pt x="279" y="15"/>
                </a:lnTo>
                <a:lnTo>
                  <a:pt x="279" y="17"/>
                </a:lnTo>
                <a:lnTo>
                  <a:pt x="283" y="19"/>
                </a:lnTo>
                <a:lnTo>
                  <a:pt x="285" y="19"/>
                </a:lnTo>
                <a:lnTo>
                  <a:pt x="287" y="17"/>
                </a:lnTo>
                <a:lnTo>
                  <a:pt x="289" y="19"/>
                </a:lnTo>
                <a:lnTo>
                  <a:pt x="291" y="21"/>
                </a:lnTo>
                <a:lnTo>
                  <a:pt x="293" y="21"/>
                </a:lnTo>
                <a:lnTo>
                  <a:pt x="295" y="19"/>
                </a:lnTo>
                <a:lnTo>
                  <a:pt x="297" y="21"/>
                </a:lnTo>
                <a:lnTo>
                  <a:pt x="299" y="21"/>
                </a:lnTo>
                <a:lnTo>
                  <a:pt x="301" y="21"/>
                </a:lnTo>
                <a:lnTo>
                  <a:pt x="303" y="21"/>
                </a:lnTo>
                <a:lnTo>
                  <a:pt x="303" y="19"/>
                </a:lnTo>
                <a:lnTo>
                  <a:pt x="303" y="17"/>
                </a:lnTo>
                <a:lnTo>
                  <a:pt x="305" y="17"/>
                </a:lnTo>
                <a:lnTo>
                  <a:pt x="307" y="19"/>
                </a:lnTo>
                <a:lnTo>
                  <a:pt x="309" y="19"/>
                </a:lnTo>
                <a:lnTo>
                  <a:pt x="311" y="19"/>
                </a:lnTo>
                <a:lnTo>
                  <a:pt x="311" y="21"/>
                </a:lnTo>
                <a:lnTo>
                  <a:pt x="313" y="19"/>
                </a:lnTo>
                <a:lnTo>
                  <a:pt x="314" y="19"/>
                </a:lnTo>
                <a:lnTo>
                  <a:pt x="314" y="21"/>
                </a:lnTo>
                <a:lnTo>
                  <a:pt x="314" y="23"/>
                </a:lnTo>
                <a:lnTo>
                  <a:pt x="314" y="25"/>
                </a:lnTo>
                <a:lnTo>
                  <a:pt x="316" y="25"/>
                </a:lnTo>
                <a:lnTo>
                  <a:pt x="318" y="25"/>
                </a:lnTo>
                <a:lnTo>
                  <a:pt x="320" y="25"/>
                </a:lnTo>
                <a:lnTo>
                  <a:pt x="322" y="25"/>
                </a:lnTo>
                <a:lnTo>
                  <a:pt x="324" y="27"/>
                </a:lnTo>
                <a:lnTo>
                  <a:pt x="326" y="27"/>
                </a:lnTo>
                <a:lnTo>
                  <a:pt x="326" y="25"/>
                </a:lnTo>
                <a:lnTo>
                  <a:pt x="328" y="25"/>
                </a:lnTo>
                <a:lnTo>
                  <a:pt x="330" y="25"/>
                </a:lnTo>
                <a:lnTo>
                  <a:pt x="332" y="27"/>
                </a:lnTo>
                <a:lnTo>
                  <a:pt x="336" y="27"/>
                </a:lnTo>
                <a:lnTo>
                  <a:pt x="334" y="27"/>
                </a:lnTo>
                <a:lnTo>
                  <a:pt x="336" y="27"/>
                </a:lnTo>
                <a:lnTo>
                  <a:pt x="336" y="25"/>
                </a:lnTo>
                <a:lnTo>
                  <a:pt x="340" y="25"/>
                </a:lnTo>
                <a:lnTo>
                  <a:pt x="342" y="25"/>
                </a:lnTo>
                <a:lnTo>
                  <a:pt x="344" y="25"/>
                </a:lnTo>
                <a:lnTo>
                  <a:pt x="344" y="27"/>
                </a:lnTo>
                <a:lnTo>
                  <a:pt x="346" y="27"/>
                </a:lnTo>
                <a:lnTo>
                  <a:pt x="346" y="29"/>
                </a:lnTo>
                <a:lnTo>
                  <a:pt x="344" y="29"/>
                </a:lnTo>
                <a:lnTo>
                  <a:pt x="342" y="29"/>
                </a:lnTo>
                <a:lnTo>
                  <a:pt x="342" y="31"/>
                </a:lnTo>
                <a:lnTo>
                  <a:pt x="344" y="33"/>
                </a:lnTo>
                <a:lnTo>
                  <a:pt x="344" y="35"/>
                </a:lnTo>
                <a:lnTo>
                  <a:pt x="344" y="37"/>
                </a:lnTo>
                <a:lnTo>
                  <a:pt x="342" y="37"/>
                </a:lnTo>
                <a:lnTo>
                  <a:pt x="340" y="38"/>
                </a:lnTo>
                <a:lnTo>
                  <a:pt x="336" y="40"/>
                </a:lnTo>
                <a:lnTo>
                  <a:pt x="334" y="42"/>
                </a:lnTo>
                <a:lnTo>
                  <a:pt x="332" y="42"/>
                </a:lnTo>
                <a:lnTo>
                  <a:pt x="328" y="44"/>
                </a:lnTo>
                <a:lnTo>
                  <a:pt x="326" y="46"/>
                </a:lnTo>
                <a:lnTo>
                  <a:pt x="326" y="48"/>
                </a:lnTo>
                <a:lnTo>
                  <a:pt x="324" y="48"/>
                </a:lnTo>
                <a:lnTo>
                  <a:pt x="322" y="48"/>
                </a:lnTo>
                <a:lnTo>
                  <a:pt x="320" y="48"/>
                </a:lnTo>
                <a:lnTo>
                  <a:pt x="318" y="50"/>
                </a:lnTo>
                <a:lnTo>
                  <a:pt x="316" y="50"/>
                </a:lnTo>
                <a:lnTo>
                  <a:pt x="313" y="50"/>
                </a:lnTo>
                <a:lnTo>
                  <a:pt x="311" y="52"/>
                </a:lnTo>
                <a:lnTo>
                  <a:pt x="309" y="52"/>
                </a:lnTo>
                <a:lnTo>
                  <a:pt x="307" y="52"/>
                </a:lnTo>
                <a:lnTo>
                  <a:pt x="307" y="54"/>
                </a:lnTo>
                <a:lnTo>
                  <a:pt x="303" y="56"/>
                </a:lnTo>
                <a:lnTo>
                  <a:pt x="303" y="58"/>
                </a:lnTo>
                <a:lnTo>
                  <a:pt x="305" y="58"/>
                </a:lnTo>
                <a:lnTo>
                  <a:pt x="307" y="58"/>
                </a:lnTo>
                <a:lnTo>
                  <a:pt x="307" y="60"/>
                </a:lnTo>
                <a:lnTo>
                  <a:pt x="303" y="62"/>
                </a:lnTo>
                <a:lnTo>
                  <a:pt x="303" y="60"/>
                </a:lnTo>
                <a:lnTo>
                  <a:pt x="305" y="60"/>
                </a:lnTo>
                <a:lnTo>
                  <a:pt x="303" y="60"/>
                </a:lnTo>
                <a:lnTo>
                  <a:pt x="301" y="60"/>
                </a:lnTo>
                <a:lnTo>
                  <a:pt x="301" y="62"/>
                </a:lnTo>
                <a:lnTo>
                  <a:pt x="299" y="64"/>
                </a:lnTo>
                <a:lnTo>
                  <a:pt x="297" y="66"/>
                </a:lnTo>
                <a:lnTo>
                  <a:pt x="297" y="68"/>
                </a:lnTo>
                <a:lnTo>
                  <a:pt x="295" y="70"/>
                </a:lnTo>
                <a:lnTo>
                  <a:pt x="293" y="71"/>
                </a:lnTo>
                <a:lnTo>
                  <a:pt x="291" y="73"/>
                </a:lnTo>
                <a:lnTo>
                  <a:pt x="291" y="75"/>
                </a:lnTo>
                <a:lnTo>
                  <a:pt x="289" y="75"/>
                </a:lnTo>
                <a:lnTo>
                  <a:pt x="289" y="77"/>
                </a:lnTo>
                <a:lnTo>
                  <a:pt x="287" y="81"/>
                </a:lnTo>
                <a:lnTo>
                  <a:pt x="287" y="83"/>
                </a:lnTo>
                <a:lnTo>
                  <a:pt x="287" y="89"/>
                </a:lnTo>
                <a:lnTo>
                  <a:pt x="289" y="89"/>
                </a:lnTo>
                <a:lnTo>
                  <a:pt x="289" y="91"/>
                </a:lnTo>
                <a:lnTo>
                  <a:pt x="291" y="93"/>
                </a:lnTo>
                <a:lnTo>
                  <a:pt x="293" y="93"/>
                </a:lnTo>
                <a:lnTo>
                  <a:pt x="295" y="95"/>
                </a:lnTo>
                <a:lnTo>
                  <a:pt x="295" y="97"/>
                </a:lnTo>
                <a:lnTo>
                  <a:pt x="293" y="99"/>
                </a:lnTo>
                <a:lnTo>
                  <a:pt x="291" y="99"/>
                </a:lnTo>
                <a:lnTo>
                  <a:pt x="289" y="99"/>
                </a:lnTo>
                <a:lnTo>
                  <a:pt x="287" y="101"/>
                </a:lnTo>
                <a:lnTo>
                  <a:pt x="285" y="101"/>
                </a:lnTo>
                <a:lnTo>
                  <a:pt x="283" y="104"/>
                </a:lnTo>
                <a:lnTo>
                  <a:pt x="281" y="106"/>
                </a:lnTo>
                <a:lnTo>
                  <a:pt x="281" y="108"/>
                </a:lnTo>
                <a:lnTo>
                  <a:pt x="279" y="112"/>
                </a:lnTo>
                <a:lnTo>
                  <a:pt x="279" y="114"/>
                </a:lnTo>
                <a:lnTo>
                  <a:pt x="278" y="114"/>
                </a:lnTo>
                <a:lnTo>
                  <a:pt x="279" y="116"/>
                </a:lnTo>
                <a:lnTo>
                  <a:pt x="281" y="116"/>
                </a:lnTo>
                <a:lnTo>
                  <a:pt x="279" y="116"/>
                </a:lnTo>
                <a:lnTo>
                  <a:pt x="279" y="118"/>
                </a:lnTo>
                <a:lnTo>
                  <a:pt x="278" y="118"/>
                </a:lnTo>
                <a:lnTo>
                  <a:pt x="276" y="118"/>
                </a:lnTo>
                <a:lnTo>
                  <a:pt x="272" y="118"/>
                </a:lnTo>
                <a:lnTo>
                  <a:pt x="270" y="118"/>
                </a:lnTo>
                <a:lnTo>
                  <a:pt x="268" y="120"/>
                </a:lnTo>
                <a:lnTo>
                  <a:pt x="266" y="120"/>
                </a:lnTo>
                <a:lnTo>
                  <a:pt x="266" y="122"/>
                </a:lnTo>
                <a:lnTo>
                  <a:pt x="264" y="122"/>
                </a:lnTo>
                <a:lnTo>
                  <a:pt x="264" y="124"/>
                </a:lnTo>
                <a:lnTo>
                  <a:pt x="262" y="124"/>
                </a:lnTo>
                <a:lnTo>
                  <a:pt x="262" y="126"/>
                </a:lnTo>
                <a:lnTo>
                  <a:pt x="262" y="128"/>
                </a:lnTo>
                <a:lnTo>
                  <a:pt x="260" y="130"/>
                </a:lnTo>
                <a:lnTo>
                  <a:pt x="258" y="132"/>
                </a:lnTo>
                <a:lnTo>
                  <a:pt x="258" y="134"/>
                </a:lnTo>
                <a:lnTo>
                  <a:pt x="256" y="134"/>
                </a:lnTo>
                <a:lnTo>
                  <a:pt x="256" y="132"/>
                </a:lnTo>
                <a:lnTo>
                  <a:pt x="254" y="132"/>
                </a:lnTo>
                <a:lnTo>
                  <a:pt x="252" y="132"/>
                </a:lnTo>
                <a:lnTo>
                  <a:pt x="250" y="132"/>
                </a:lnTo>
                <a:lnTo>
                  <a:pt x="250" y="134"/>
                </a:lnTo>
                <a:lnTo>
                  <a:pt x="248" y="134"/>
                </a:lnTo>
                <a:lnTo>
                  <a:pt x="246" y="134"/>
                </a:lnTo>
                <a:lnTo>
                  <a:pt x="245" y="134"/>
                </a:lnTo>
                <a:lnTo>
                  <a:pt x="243" y="134"/>
                </a:lnTo>
                <a:lnTo>
                  <a:pt x="241" y="134"/>
                </a:lnTo>
                <a:lnTo>
                  <a:pt x="239" y="134"/>
                </a:lnTo>
                <a:lnTo>
                  <a:pt x="237" y="134"/>
                </a:lnTo>
                <a:lnTo>
                  <a:pt x="235" y="134"/>
                </a:lnTo>
                <a:lnTo>
                  <a:pt x="233" y="134"/>
                </a:lnTo>
                <a:lnTo>
                  <a:pt x="231" y="134"/>
                </a:lnTo>
                <a:lnTo>
                  <a:pt x="227" y="134"/>
                </a:lnTo>
                <a:lnTo>
                  <a:pt x="225" y="134"/>
                </a:lnTo>
                <a:lnTo>
                  <a:pt x="223" y="134"/>
                </a:lnTo>
                <a:lnTo>
                  <a:pt x="221" y="134"/>
                </a:lnTo>
                <a:lnTo>
                  <a:pt x="219" y="134"/>
                </a:lnTo>
                <a:lnTo>
                  <a:pt x="219" y="136"/>
                </a:lnTo>
                <a:lnTo>
                  <a:pt x="217" y="138"/>
                </a:lnTo>
                <a:lnTo>
                  <a:pt x="215" y="138"/>
                </a:lnTo>
                <a:lnTo>
                  <a:pt x="213" y="138"/>
                </a:lnTo>
                <a:lnTo>
                  <a:pt x="210" y="138"/>
                </a:lnTo>
                <a:lnTo>
                  <a:pt x="210" y="139"/>
                </a:lnTo>
                <a:lnTo>
                  <a:pt x="208" y="139"/>
                </a:lnTo>
                <a:lnTo>
                  <a:pt x="206" y="143"/>
                </a:lnTo>
                <a:lnTo>
                  <a:pt x="204" y="143"/>
                </a:lnTo>
                <a:lnTo>
                  <a:pt x="206" y="145"/>
                </a:lnTo>
                <a:lnTo>
                  <a:pt x="204" y="145"/>
                </a:lnTo>
                <a:lnTo>
                  <a:pt x="202" y="147"/>
                </a:lnTo>
                <a:lnTo>
                  <a:pt x="198" y="145"/>
                </a:lnTo>
                <a:lnTo>
                  <a:pt x="198" y="143"/>
                </a:lnTo>
                <a:lnTo>
                  <a:pt x="196" y="143"/>
                </a:lnTo>
                <a:lnTo>
                  <a:pt x="194" y="143"/>
                </a:lnTo>
                <a:lnTo>
                  <a:pt x="192" y="141"/>
                </a:lnTo>
                <a:lnTo>
                  <a:pt x="192" y="139"/>
                </a:lnTo>
                <a:lnTo>
                  <a:pt x="192" y="138"/>
                </a:lnTo>
                <a:lnTo>
                  <a:pt x="192" y="136"/>
                </a:lnTo>
                <a:lnTo>
                  <a:pt x="190" y="136"/>
                </a:lnTo>
                <a:lnTo>
                  <a:pt x="188" y="136"/>
                </a:lnTo>
                <a:lnTo>
                  <a:pt x="188" y="134"/>
                </a:lnTo>
                <a:lnTo>
                  <a:pt x="190" y="132"/>
                </a:lnTo>
                <a:lnTo>
                  <a:pt x="186" y="128"/>
                </a:lnTo>
                <a:lnTo>
                  <a:pt x="184" y="126"/>
                </a:lnTo>
                <a:lnTo>
                  <a:pt x="180" y="126"/>
                </a:lnTo>
                <a:lnTo>
                  <a:pt x="180" y="124"/>
                </a:lnTo>
                <a:lnTo>
                  <a:pt x="180" y="126"/>
                </a:lnTo>
                <a:lnTo>
                  <a:pt x="180" y="124"/>
                </a:lnTo>
                <a:lnTo>
                  <a:pt x="178" y="124"/>
                </a:lnTo>
                <a:lnTo>
                  <a:pt x="177" y="124"/>
                </a:lnTo>
                <a:lnTo>
                  <a:pt x="175" y="124"/>
                </a:lnTo>
                <a:lnTo>
                  <a:pt x="175" y="126"/>
                </a:lnTo>
                <a:lnTo>
                  <a:pt x="173" y="126"/>
                </a:lnTo>
                <a:lnTo>
                  <a:pt x="173" y="124"/>
                </a:lnTo>
                <a:lnTo>
                  <a:pt x="173" y="122"/>
                </a:lnTo>
                <a:lnTo>
                  <a:pt x="173" y="120"/>
                </a:lnTo>
                <a:lnTo>
                  <a:pt x="171" y="118"/>
                </a:lnTo>
                <a:lnTo>
                  <a:pt x="173" y="116"/>
                </a:lnTo>
                <a:lnTo>
                  <a:pt x="173" y="114"/>
                </a:lnTo>
                <a:lnTo>
                  <a:pt x="175" y="112"/>
                </a:lnTo>
                <a:lnTo>
                  <a:pt x="175" y="110"/>
                </a:lnTo>
                <a:lnTo>
                  <a:pt x="177" y="110"/>
                </a:lnTo>
                <a:lnTo>
                  <a:pt x="178" y="108"/>
                </a:lnTo>
                <a:lnTo>
                  <a:pt x="180" y="106"/>
                </a:lnTo>
                <a:lnTo>
                  <a:pt x="178" y="106"/>
                </a:lnTo>
                <a:lnTo>
                  <a:pt x="177" y="104"/>
                </a:lnTo>
                <a:lnTo>
                  <a:pt x="175" y="103"/>
                </a:lnTo>
                <a:lnTo>
                  <a:pt x="175" y="101"/>
                </a:lnTo>
                <a:lnTo>
                  <a:pt x="175" y="97"/>
                </a:lnTo>
                <a:lnTo>
                  <a:pt x="177" y="95"/>
                </a:lnTo>
                <a:lnTo>
                  <a:pt x="178" y="95"/>
                </a:lnTo>
                <a:lnTo>
                  <a:pt x="178" y="93"/>
                </a:lnTo>
                <a:lnTo>
                  <a:pt x="180" y="91"/>
                </a:lnTo>
                <a:lnTo>
                  <a:pt x="180" y="89"/>
                </a:lnTo>
                <a:lnTo>
                  <a:pt x="178" y="89"/>
                </a:lnTo>
                <a:lnTo>
                  <a:pt x="177" y="89"/>
                </a:lnTo>
                <a:lnTo>
                  <a:pt x="175" y="87"/>
                </a:lnTo>
                <a:lnTo>
                  <a:pt x="175" y="85"/>
                </a:lnTo>
                <a:lnTo>
                  <a:pt x="175" y="83"/>
                </a:lnTo>
                <a:lnTo>
                  <a:pt x="173" y="81"/>
                </a:lnTo>
                <a:lnTo>
                  <a:pt x="171" y="79"/>
                </a:lnTo>
                <a:lnTo>
                  <a:pt x="173" y="79"/>
                </a:lnTo>
                <a:lnTo>
                  <a:pt x="175" y="79"/>
                </a:lnTo>
                <a:lnTo>
                  <a:pt x="175" y="77"/>
                </a:lnTo>
                <a:lnTo>
                  <a:pt x="177" y="79"/>
                </a:lnTo>
                <a:lnTo>
                  <a:pt x="178" y="79"/>
                </a:lnTo>
                <a:lnTo>
                  <a:pt x="178" y="77"/>
                </a:lnTo>
                <a:lnTo>
                  <a:pt x="180" y="77"/>
                </a:lnTo>
                <a:lnTo>
                  <a:pt x="182" y="71"/>
                </a:lnTo>
                <a:lnTo>
                  <a:pt x="180" y="71"/>
                </a:lnTo>
                <a:lnTo>
                  <a:pt x="180" y="70"/>
                </a:lnTo>
                <a:lnTo>
                  <a:pt x="178" y="70"/>
                </a:lnTo>
                <a:lnTo>
                  <a:pt x="178" y="68"/>
                </a:lnTo>
                <a:lnTo>
                  <a:pt x="180" y="68"/>
                </a:lnTo>
                <a:lnTo>
                  <a:pt x="182" y="68"/>
                </a:lnTo>
                <a:lnTo>
                  <a:pt x="182" y="66"/>
                </a:lnTo>
                <a:lnTo>
                  <a:pt x="182" y="62"/>
                </a:lnTo>
                <a:lnTo>
                  <a:pt x="182" y="58"/>
                </a:lnTo>
                <a:lnTo>
                  <a:pt x="182" y="56"/>
                </a:lnTo>
                <a:lnTo>
                  <a:pt x="182" y="54"/>
                </a:lnTo>
                <a:lnTo>
                  <a:pt x="180" y="54"/>
                </a:lnTo>
                <a:lnTo>
                  <a:pt x="180" y="52"/>
                </a:lnTo>
                <a:lnTo>
                  <a:pt x="182" y="52"/>
                </a:lnTo>
                <a:lnTo>
                  <a:pt x="184" y="50"/>
                </a:lnTo>
                <a:lnTo>
                  <a:pt x="184" y="48"/>
                </a:lnTo>
                <a:lnTo>
                  <a:pt x="186" y="48"/>
                </a:lnTo>
                <a:lnTo>
                  <a:pt x="188" y="48"/>
                </a:lnTo>
                <a:lnTo>
                  <a:pt x="188" y="46"/>
                </a:lnTo>
                <a:lnTo>
                  <a:pt x="190" y="46"/>
                </a:lnTo>
                <a:lnTo>
                  <a:pt x="190" y="44"/>
                </a:lnTo>
                <a:lnTo>
                  <a:pt x="192" y="42"/>
                </a:lnTo>
                <a:lnTo>
                  <a:pt x="192" y="40"/>
                </a:lnTo>
                <a:lnTo>
                  <a:pt x="190" y="40"/>
                </a:lnTo>
                <a:lnTo>
                  <a:pt x="188" y="40"/>
                </a:lnTo>
                <a:lnTo>
                  <a:pt x="186" y="40"/>
                </a:lnTo>
                <a:lnTo>
                  <a:pt x="186" y="38"/>
                </a:lnTo>
                <a:lnTo>
                  <a:pt x="186" y="37"/>
                </a:lnTo>
                <a:lnTo>
                  <a:pt x="186" y="35"/>
                </a:lnTo>
                <a:lnTo>
                  <a:pt x="184" y="35"/>
                </a:lnTo>
                <a:lnTo>
                  <a:pt x="180" y="35"/>
                </a:lnTo>
                <a:lnTo>
                  <a:pt x="178" y="35"/>
                </a:lnTo>
                <a:lnTo>
                  <a:pt x="177" y="35"/>
                </a:lnTo>
                <a:lnTo>
                  <a:pt x="177" y="37"/>
                </a:lnTo>
                <a:lnTo>
                  <a:pt x="175" y="37"/>
                </a:lnTo>
                <a:lnTo>
                  <a:pt x="173" y="37"/>
                </a:lnTo>
                <a:lnTo>
                  <a:pt x="169" y="37"/>
                </a:lnTo>
                <a:lnTo>
                  <a:pt x="171" y="37"/>
                </a:lnTo>
                <a:lnTo>
                  <a:pt x="169" y="37"/>
                </a:lnTo>
                <a:lnTo>
                  <a:pt x="167" y="37"/>
                </a:lnTo>
                <a:lnTo>
                  <a:pt x="165" y="37"/>
                </a:lnTo>
                <a:lnTo>
                  <a:pt x="163" y="37"/>
                </a:lnTo>
                <a:lnTo>
                  <a:pt x="161" y="38"/>
                </a:lnTo>
                <a:lnTo>
                  <a:pt x="161" y="37"/>
                </a:lnTo>
                <a:lnTo>
                  <a:pt x="159" y="37"/>
                </a:lnTo>
                <a:lnTo>
                  <a:pt x="159" y="35"/>
                </a:lnTo>
                <a:lnTo>
                  <a:pt x="161" y="35"/>
                </a:lnTo>
                <a:lnTo>
                  <a:pt x="163" y="33"/>
                </a:lnTo>
                <a:lnTo>
                  <a:pt x="161" y="31"/>
                </a:lnTo>
                <a:lnTo>
                  <a:pt x="159" y="31"/>
                </a:lnTo>
                <a:lnTo>
                  <a:pt x="159" y="33"/>
                </a:lnTo>
                <a:lnTo>
                  <a:pt x="157" y="33"/>
                </a:lnTo>
                <a:lnTo>
                  <a:pt x="155" y="33"/>
                </a:lnTo>
                <a:lnTo>
                  <a:pt x="153" y="33"/>
                </a:lnTo>
                <a:lnTo>
                  <a:pt x="151" y="35"/>
                </a:lnTo>
                <a:lnTo>
                  <a:pt x="149" y="35"/>
                </a:lnTo>
                <a:lnTo>
                  <a:pt x="149" y="37"/>
                </a:lnTo>
                <a:lnTo>
                  <a:pt x="149" y="35"/>
                </a:lnTo>
                <a:lnTo>
                  <a:pt x="149" y="33"/>
                </a:lnTo>
                <a:lnTo>
                  <a:pt x="151" y="31"/>
                </a:lnTo>
                <a:lnTo>
                  <a:pt x="151" y="29"/>
                </a:lnTo>
                <a:lnTo>
                  <a:pt x="153" y="29"/>
                </a:lnTo>
                <a:lnTo>
                  <a:pt x="153" y="27"/>
                </a:lnTo>
                <a:lnTo>
                  <a:pt x="153" y="29"/>
                </a:lnTo>
                <a:lnTo>
                  <a:pt x="151" y="29"/>
                </a:lnTo>
                <a:lnTo>
                  <a:pt x="149" y="29"/>
                </a:lnTo>
                <a:lnTo>
                  <a:pt x="149" y="27"/>
                </a:lnTo>
                <a:lnTo>
                  <a:pt x="151" y="27"/>
                </a:lnTo>
                <a:lnTo>
                  <a:pt x="153" y="25"/>
                </a:lnTo>
                <a:lnTo>
                  <a:pt x="151" y="25"/>
                </a:lnTo>
                <a:lnTo>
                  <a:pt x="151" y="27"/>
                </a:lnTo>
                <a:lnTo>
                  <a:pt x="149" y="27"/>
                </a:lnTo>
                <a:lnTo>
                  <a:pt x="149" y="25"/>
                </a:lnTo>
                <a:lnTo>
                  <a:pt x="151" y="23"/>
                </a:lnTo>
                <a:lnTo>
                  <a:pt x="149" y="23"/>
                </a:lnTo>
                <a:lnTo>
                  <a:pt x="151" y="23"/>
                </a:lnTo>
                <a:lnTo>
                  <a:pt x="151" y="21"/>
                </a:lnTo>
                <a:lnTo>
                  <a:pt x="149" y="21"/>
                </a:lnTo>
                <a:lnTo>
                  <a:pt x="147" y="23"/>
                </a:lnTo>
                <a:lnTo>
                  <a:pt x="145" y="23"/>
                </a:lnTo>
                <a:lnTo>
                  <a:pt x="147" y="21"/>
                </a:lnTo>
                <a:lnTo>
                  <a:pt x="147" y="19"/>
                </a:lnTo>
                <a:lnTo>
                  <a:pt x="149" y="19"/>
                </a:lnTo>
                <a:lnTo>
                  <a:pt x="147" y="19"/>
                </a:lnTo>
                <a:lnTo>
                  <a:pt x="145" y="19"/>
                </a:lnTo>
                <a:lnTo>
                  <a:pt x="145" y="17"/>
                </a:lnTo>
                <a:lnTo>
                  <a:pt x="145" y="15"/>
                </a:lnTo>
                <a:lnTo>
                  <a:pt x="144" y="15"/>
                </a:lnTo>
                <a:lnTo>
                  <a:pt x="144" y="13"/>
                </a:lnTo>
                <a:lnTo>
                  <a:pt x="144" y="11"/>
                </a:lnTo>
                <a:lnTo>
                  <a:pt x="145" y="11"/>
                </a:lnTo>
                <a:lnTo>
                  <a:pt x="147" y="11"/>
                </a:lnTo>
                <a:lnTo>
                  <a:pt x="147" y="9"/>
                </a:lnTo>
                <a:lnTo>
                  <a:pt x="149" y="7"/>
                </a:lnTo>
                <a:lnTo>
                  <a:pt x="151" y="9"/>
                </a:lnTo>
                <a:lnTo>
                  <a:pt x="153" y="9"/>
                </a:lnTo>
                <a:lnTo>
                  <a:pt x="157" y="7"/>
                </a:lnTo>
                <a:lnTo>
                  <a:pt x="159" y="3"/>
                </a:lnTo>
                <a:lnTo>
                  <a:pt x="163" y="2"/>
                </a:lnTo>
                <a:lnTo>
                  <a:pt x="165" y="0"/>
                </a:lnTo>
                <a:close/>
                <a:moveTo>
                  <a:pt x="344" y="77"/>
                </a:moveTo>
                <a:lnTo>
                  <a:pt x="346" y="77"/>
                </a:lnTo>
                <a:lnTo>
                  <a:pt x="347" y="77"/>
                </a:lnTo>
                <a:lnTo>
                  <a:pt x="347" y="79"/>
                </a:lnTo>
                <a:lnTo>
                  <a:pt x="346" y="81"/>
                </a:lnTo>
                <a:lnTo>
                  <a:pt x="344" y="83"/>
                </a:lnTo>
                <a:lnTo>
                  <a:pt x="342" y="85"/>
                </a:lnTo>
                <a:lnTo>
                  <a:pt x="340" y="85"/>
                </a:lnTo>
                <a:lnTo>
                  <a:pt x="338" y="85"/>
                </a:lnTo>
                <a:lnTo>
                  <a:pt x="338" y="83"/>
                </a:lnTo>
                <a:lnTo>
                  <a:pt x="336" y="83"/>
                </a:lnTo>
                <a:lnTo>
                  <a:pt x="336" y="81"/>
                </a:lnTo>
                <a:lnTo>
                  <a:pt x="334" y="81"/>
                </a:lnTo>
                <a:lnTo>
                  <a:pt x="332" y="81"/>
                </a:lnTo>
                <a:lnTo>
                  <a:pt x="330" y="81"/>
                </a:lnTo>
                <a:lnTo>
                  <a:pt x="330" y="79"/>
                </a:lnTo>
                <a:lnTo>
                  <a:pt x="332" y="77"/>
                </a:lnTo>
                <a:lnTo>
                  <a:pt x="336" y="75"/>
                </a:lnTo>
                <a:lnTo>
                  <a:pt x="340" y="73"/>
                </a:lnTo>
                <a:lnTo>
                  <a:pt x="342" y="73"/>
                </a:lnTo>
                <a:lnTo>
                  <a:pt x="342" y="75"/>
                </a:lnTo>
                <a:lnTo>
                  <a:pt x="344" y="77"/>
                </a:lnTo>
                <a:close/>
                <a:moveTo>
                  <a:pt x="29" y="283"/>
                </a:moveTo>
                <a:lnTo>
                  <a:pt x="29" y="285"/>
                </a:lnTo>
                <a:lnTo>
                  <a:pt x="29" y="287"/>
                </a:lnTo>
                <a:lnTo>
                  <a:pt x="27" y="287"/>
                </a:lnTo>
                <a:lnTo>
                  <a:pt x="27" y="289"/>
                </a:lnTo>
                <a:lnTo>
                  <a:pt x="25" y="289"/>
                </a:lnTo>
                <a:lnTo>
                  <a:pt x="23" y="289"/>
                </a:lnTo>
                <a:lnTo>
                  <a:pt x="23" y="287"/>
                </a:lnTo>
                <a:lnTo>
                  <a:pt x="21" y="287"/>
                </a:lnTo>
                <a:lnTo>
                  <a:pt x="21" y="285"/>
                </a:lnTo>
                <a:lnTo>
                  <a:pt x="19" y="283"/>
                </a:lnTo>
                <a:lnTo>
                  <a:pt x="21" y="283"/>
                </a:lnTo>
                <a:lnTo>
                  <a:pt x="23" y="283"/>
                </a:lnTo>
                <a:lnTo>
                  <a:pt x="25" y="283"/>
                </a:lnTo>
                <a:lnTo>
                  <a:pt x="27" y="281"/>
                </a:lnTo>
                <a:lnTo>
                  <a:pt x="29" y="281"/>
                </a:lnTo>
                <a:lnTo>
                  <a:pt x="29" y="279"/>
                </a:lnTo>
                <a:lnTo>
                  <a:pt x="31" y="279"/>
                </a:lnTo>
                <a:lnTo>
                  <a:pt x="33" y="279"/>
                </a:lnTo>
                <a:lnTo>
                  <a:pt x="33" y="281"/>
                </a:lnTo>
                <a:lnTo>
                  <a:pt x="31" y="281"/>
                </a:lnTo>
                <a:lnTo>
                  <a:pt x="29" y="283"/>
                </a:lnTo>
                <a:close/>
                <a:moveTo>
                  <a:pt x="62" y="289"/>
                </a:moveTo>
                <a:lnTo>
                  <a:pt x="60" y="289"/>
                </a:lnTo>
                <a:lnTo>
                  <a:pt x="60" y="287"/>
                </a:lnTo>
                <a:lnTo>
                  <a:pt x="62" y="287"/>
                </a:lnTo>
                <a:lnTo>
                  <a:pt x="64" y="285"/>
                </a:lnTo>
                <a:lnTo>
                  <a:pt x="64" y="283"/>
                </a:lnTo>
                <a:lnTo>
                  <a:pt x="64" y="281"/>
                </a:lnTo>
                <a:lnTo>
                  <a:pt x="66" y="281"/>
                </a:lnTo>
                <a:lnTo>
                  <a:pt x="66" y="279"/>
                </a:lnTo>
                <a:lnTo>
                  <a:pt x="66" y="277"/>
                </a:lnTo>
                <a:lnTo>
                  <a:pt x="68" y="277"/>
                </a:lnTo>
                <a:lnTo>
                  <a:pt x="66" y="277"/>
                </a:lnTo>
                <a:lnTo>
                  <a:pt x="68" y="277"/>
                </a:lnTo>
                <a:lnTo>
                  <a:pt x="68" y="275"/>
                </a:lnTo>
                <a:lnTo>
                  <a:pt x="70" y="275"/>
                </a:lnTo>
                <a:lnTo>
                  <a:pt x="70" y="277"/>
                </a:lnTo>
                <a:lnTo>
                  <a:pt x="70" y="279"/>
                </a:lnTo>
                <a:lnTo>
                  <a:pt x="70" y="283"/>
                </a:lnTo>
                <a:lnTo>
                  <a:pt x="68" y="285"/>
                </a:lnTo>
                <a:lnTo>
                  <a:pt x="66" y="285"/>
                </a:lnTo>
                <a:lnTo>
                  <a:pt x="64" y="287"/>
                </a:lnTo>
                <a:lnTo>
                  <a:pt x="62" y="287"/>
                </a:lnTo>
                <a:lnTo>
                  <a:pt x="62" y="289"/>
                </a:lnTo>
                <a:close/>
                <a:moveTo>
                  <a:pt x="39" y="287"/>
                </a:moveTo>
                <a:lnTo>
                  <a:pt x="41" y="287"/>
                </a:lnTo>
                <a:lnTo>
                  <a:pt x="44" y="287"/>
                </a:lnTo>
                <a:lnTo>
                  <a:pt x="44" y="289"/>
                </a:lnTo>
                <a:lnTo>
                  <a:pt x="44" y="293"/>
                </a:lnTo>
                <a:lnTo>
                  <a:pt x="43" y="293"/>
                </a:lnTo>
                <a:lnTo>
                  <a:pt x="41" y="295"/>
                </a:lnTo>
                <a:lnTo>
                  <a:pt x="41" y="293"/>
                </a:lnTo>
                <a:lnTo>
                  <a:pt x="39" y="293"/>
                </a:lnTo>
                <a:lnTo>
                  <a:pt x="37" y="291"/>
                </a:lnTo>
                <a:lnTo>
                  <a:pt x="37" y="289"/>
                </a:lnTo>
                <a:lnTo>
                  <a:pt x="39" y="289"/>
                </a:lnTo>
                <a:lnTo>
                  <a:pt x="39" y="287"/>
                </a:lnTo>
                <a:lnTo>
                  <a:pt x="41" y="287"/>
                </a:lnTo>
                <a:lnTo>
                  <a:pt x="39" y="287"/>
                </a:lnTo>
                <a:close/>
                <a:moveTo>
                  <a:pt x="74" y="273"/>
                </a:moveTo>
                <a:lnTo>
                  <a:pt x="72" y="273"/>
                </a:lnTo>
                <a:lnTo>
                  <a:pt x="70" y="275"/>
                </a:lnTo>
                <a:lnTo>
                  <a:pt x="70" y="273"/>
                </a:lnTo>
                <a:lnTo>
                  <a:pt x="70" y="272"/>
                </a:lnTo>
                <a:lnTo>
                  <a:pt x="72" y="270"/>
                </a:lnTo>
                <a:lnTo>
                  <a:pt x="74" y="270"/>
                </a:lnTo>
                <a:lnTo>
                  <a:pt x="76" y="268"/>
                </a:lnTo>
                <a:lnTo>
                  <a:pt x="76" y="270"/>
                </a:lnTo>
                <a:lnTo>
                  <a:pt x="76" y="272"/>
                </a:lnTo>
                <a:lnTo>
                  <a:pt x="74" y="273"/>
                </a:lnTo>
                <a:close/>
                <a:moveTo>
                  <a:pt x="361" y="73"/>
                </a:moveTo>
                <a:lnTo>
                  <a:pt x="361" y="75"/>
                </a:lnTo>
                <a:lnTo>
                  <a:pt x="359" y="75"/>
                </a:lnTo>
                <a:lnTo>
                  <a:pt x="357" y="75"/>
                </a:lnTo>
                <a:lnTo>
                  <a:pt x="357" y="73"/>
                </a:lnTo>
                <a:lnTo>
                  <a:pt x="355" y="73"/>
                </a:lnTo>
                <a:lnTo>
                  <a:pt x="353" y="73"/>
                </a:lnTo>
                <a:lnTo>
                  <a:pt x="353" y="71"/>
                </a:lnTo>
                <a:lnTo>
                  <a:pt x="355" y="71"/>
                </a:lnTo>
                <a:lnTo>
                  <a:pt x="359" y="71"/>
                </a:lnTo>
                <a:lnTo>
                  <a:pt x="361" y="71"/>
                </a:lnTo>
                <a:lnTo>
                  <a:pt x="361" y="73"/>
                </a:lnTo>
                <a:close/>
                <a:moveTo>
                  <a:pt x="6" y="281"/>
                </a:moveTo>
                <a:lnTo>
                  <a:pt x="6" y="279"/>
                </a:lnTo>
                <a:lnTo>
                  <a:pt x="4" y="279"/>
                </a:lnTo>
                <a:lnTo>
                  <a:pt x="4" y="277"/>
                </a:lnTo>
                <a:lnTo>
                  <a:pt x="2" y="275"/>
                </a:lnTo>
                <a:lnTo>
                  <a:pt x="4" y="275"/>
                </a:lnTo>
                <a:lnTo>
                  <a:pt x="6" y="275"/>
                </a:lnTo>
                <a:lnTo>
                  <a:pt x="8" y="275"/>
                </a:lnTo>
                <a:lnTo>
                  <a:pt x="8" y="279"/>
                </a:lnTo>
                <a:lnTo>
                  <a:pt x="6" y="279"/>
                </a:lnTo>
                <a:lnTo>
                  <a:pt x="6" y="281"/>
                </a:lnTo>
                <a:close/>
                <a:moveTo>
                  <a:pt x="316" y="91"/>
                </a:moveTo>
                <a:lnTo>
                  <a:pt x="314" y="95"/>
                </a:lnTo>
                <a:lnTo>
                  <a:pt x="314" y="93"/>
                </a:lnTo>
                <a:lnTo>
                  <a:pt x="313" y="93"/>
                </a:lnTo>
                <a:lnTo>
                  <a:pt x="311" y="93"/>
                </a:lnTo>
                <a:lnTo>
                  <a:pt x="313" y="93"/>
                </a:lnTo>
                <a:lnTo>
                  <a:pt x="313" y="91"/>
                </a:lnTo>
                <a:lnTo>
                  <a:pt x="313" y="89"/>
                </a:lnTo>
                <a:lnTo>
                  <a:pt x="314" y="89"/>
                </a:lnTo>
                <a:lnTo>
                  <a:pt x="316" y="89"/>
                </a:lnTo>
                <a:lnTo>
                  <a:pt x="318" y="89"/>
                </a:lnTo>
                <a:lnTo>
                  <a:pt x="318" y="91"/>
                </a:lnTo>
                <a:lnTo>
                  <a:pt x="316" y="91"/>
                </a:lnTo>
                <a:close/>
                <a:moveTo>
                  <a:pt x="15" y="289"/>
                </a:moveTo>
                <a:lnTo>
                  <a:pt x="13" y="289"/>
                </a:lnTo>
                <a:lnTo>
                  <a:pt x="13" y="287"/>
                </a:lnTo>
                <a:lnTo>
                  <a:pt x="15" y="285"/>
                </a:lnTo>
                <a:lnTo>
                  <a:pt x="17" y="287"/>
                </a:lnTo>
                <a:lnTo>
                  <a:pt x="17" y="289"/>
                </a:lnTo>
                <a:lnTo>
                  <a:pt x="15" y="289"/>
                </a:lnTo>
                <a:close/>
                <a:moveTo>
                  <a:pt x="4" y="293"/>
                </a:moveTo>
                <a:lnTo>
                  <a:pt x="4" y="295"/>
                </a:lnTo>
                <a:lnTo>
                  <a:pt x="2" y="295"/>
                </a:lnTo>
                <a:lnTo>
                  <a:pt x="0" y="295"/>
                </a:lnTo>
                <a:lnTo>
                  <a:pt x="0" y="293"/>
                </a:lnTo>
                <a:lnTo>
                  <a:pt x="2" y="293"/>
                </a:lnTo>
                <a:lnTo>
                  <a:pt x="4" y="293"/>
                </a:lnTo>
                <a:close/>
                <a:moveTo>
                  <a:pt x="316" y="97"/>
                </a:moveTo>
                <a:lnTo>
                  <a:pt x="318" y="97"/>
                </a:lnTo>
                <a:lnTo>
                  <a:pt x="316" y="97"/>
                </a:lnTo>
                <a:lnTo>
                  <a:pt x="314" y="97"/>
                </a:lnTo>
                <a:lnTo>
                  <a:pt x="316" y="97"/>
                </a:lnTo>
                <a:close/>
                <a:moveTo>
                  <a:pt x="206" y="149"/>
                </a:moveTo>
                <a:lnTo>
                  <a:pt x="206" y="147"/>
                </a:lnTo>
                <a:lnTo>
                  <a:pt x="206" y="149"/>
                </a:lnTo>
                <a:close/>
                <a:moveTo>
                  <a:pt x="245" y="161"/>
                </a:moveTo>
                <a:lnTo>
                  <a:pt x="245" y="159"/>
                </a:lnTo>
                <a:lnTo>
                  <a:pt x="245" y="161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39" name="South Sudan"/>
          <p:cNvGrpSpPr/>
          <p:nvPr/>
        </p:nvGrpSpPr>
        <p:grpSpPr>
          <a:xfrm>
            <a:off x="5554680" y="4214826"/>
            <a:ext cx="301627" cy="225426"/>
            <a:chOff x="5554680" y="4214826"/>
            <a:chExt cx="301627" cy="225426"/>
          </a:xfrm>
        </p:grpSpPr>
        <p:sp>
          <p:nvSpPr>
            <p:cNvPr id="4432" name="Ilemi Triangle (ssd)"/>
            <p:cNvSpPr>
              <a:spLocks/>
            </p:cNvSpPr>
            <p:nvPr/>
          </p:nvSpPr>
          <p:spPr bwMode="auto">
            <a:xfrm>
              <a:off x="5816619" y="4400564"/>
              <a:ext cx="39688" cy="11113"/>
            </a:xfrm>
            <a:custGeom>
              <a:avLst/>
              <a:gdLst>
                <a:gd name="T0" fmla="*/ 15 w 25"/>
                <a:gd name="T1" fmla="*/ 0 h 7"/>
                <a:gd name="T2" fmla="*/ 15 w 25"/>
                <a:gd name="T3" fmla="*/ 2 h 7"/>
                <a:gd name="T4" fmla="*/ 15 w 25"/>
                <a:gd name="T5" fmla="*/ 2 h 7"/>
                <a:gd name="T6" fmla="*/ 15 w 25"/>
                <a:gd name="T7" fmla="*/ 2 h 7"/>
                <a:gd name="T8" fmla="*/ 17 w 25"/>
                <a:gd name="T9" fmla="*/ 2 h 7"/>
                <a:gd name="T10" fmla="*/ 17 w 25"/>
                <a:gd name="T11" fmla="*/ 2 h 7"/>
                <a:gd name="T12" fmla="*/ 17 w 25"/>
                <a:gd name="T13" fmla="*/ 4 h 7"/>
                <a:gd name="T14" fmla="*/ 17 w 25"/>
                <a:gd name="T15" fmla="*/ 4 h 7"/>
                <a:gd name="T16" fmla="*/ 17 w 25"/>
                <a:gd name="T17" fmla="*/ 6 h 7"/>
                <a:gd name="T18" fmla="*/ 17 w 25"/>
                <a:gd name="T19" fmla="*/ 6 h 7"/>
                <a:gd name="T20" fmla="*/ 19 w 25"/>
                <a:gd name="T21" fmla="*/ 6 h 7"/>
                <a:gd name="T22" fmla="*/ 19 w 25"/>
                <a:gd name="T23" fmla="*/ 7 h 7"/>
                <a:gd name="T24" fmla="*/ 21 w 25"/>
                <a:gd name="T25" fmla="*/ 6 h 7"/>
                <a:gd name="T26" fmla="*/ 21 w 25"/>
                <a:gd name="T27" fmla="*/ 6 h 7"/>
                <a:gd name="T28" fmla="*/ 23 w 25"/>
                <a:gd name="T29" fmla="*/ 6 h 7"/>
                <a:gd name="T30" fmla="*/ 23 w 25"/>
                <a:gd name="T31" fmla="*/ 6 h 7"/>
                <a:gd name="T32" fmla="*/ 25 w 25"/>
                <a:gd name="T33" fmla="*/ 7 h 7"/>
                <a:gd name="T34" fmla="*/ 25 w 25"/>
                <a:gd name="T35" fmla="*/ 7 h 7"/>
                <a:gd name="T36" fmla="*/ 25 w 25"/>
                <a:gd name="T37" fmla="*/ 7 h 7"/>
                <a:gd name="T38" fmla="*/ 19 w 25"/>
                <a:gd name="T39" fmla="*/ 7 h 7"/>
                <a:gd name="T40" fmla="*/ 0 w 25"/>
                <a:gd name="T41" fmla="*/ 7 h 7"/>
                <a:gd name="T42" fmla="*/ 0 w 25"/>
                <a:gd name="T43" fmla="*/ 6 h 7"/>
                <a:gd name="T44" fmla="*/ 11 w 25"/>
                <a:gd name="T45" fmla="*/ 0 h 7"/>
                <a:gd name="T46" fmla="*/ 11 w 25"/>
                <a:gd name="T47" fmla="*/ 2 h 7"/>
                <a:gd name="T48" fmla="*/ 13 w 25"/>
                <a:gd name="T49" fmla="*/ 0 h 7"/>
                <a:gd name="T50" fmla="*/ 13 w 25"/>
                <a:gd name="T51" fmla="*/ 0 h 7"/>
                <a:gd name="T52" fmla="*/ 15 w 25"/>
                <a:gd name="T5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" h="7">
                  <a:moveTo>
                    <a:pt x="15" y="0"/>
                  </a:moveTo>
                  <a:lnTo>
                    <a:pt x="15" y="2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19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2" name="ssd"/>
            <p:cNvSpPr>
              <a:spLocks/>
            </p:cNvSpPr>
            <p:nvPr/>
          </p:nvSpPr>
          <p:spPr bwMode="auto">
            <a:xfrm>
              <a:off x="5554680" y="4214826"/>
              <a:ext cx="301626" cy="225426"/>
            </a:xfrm>
            <a:custGeom>
              <a:avLst/>
              <a:gdLst>
                <a:gd name="T0" fmla="*/ 161 w 190"/>
                <a:gd name="T1" fmla="*/ 57 h 142"/>
                <a:gd name="T2" fmla="*/ 159 w 190"/>
                <a:gd name="T3" fmla="*/ 62 h 142"/>
                <a:gd name="T4" fmla="*/ 153 w 190"/>
                <a:gd name="T5" fmla="*/ 64 h 142"/>
                <a:gd name="T6" fmla="*/ 147 w 190"/>
                <a:gd name="T7" fmla="*/ 62 h 142"/>
                <a:gd name="T8" fmla="*/ 145 w 190"/>
                <a:gd name="T9" fmla="*/ 68 h 142"/>
                <a:gd name="T10" fmla="*/ 147 w 190"/>
                <a:gd name="T11" fmla="*/ 74 h 142"/>
                <a:gd name="T12" fmla="*/ 159 w 190"/>
                <a:gd name="T13" fmla="*/ 80 h 142"/>
                <a:gd name="T14" fmla="*/ 163 w 190"/>
                <a:gd name="T15" fmla="*/ 86 h 142"/>
                <a:gd name="T16" fmla="*/ 167 w 190"/>
                <a:gd name="T17" fmla="*/ 88 h 142"/>
                <a:gd name="T18" fmla="*/ 171 w 190"/>
                <a:gd name="T19" fmla="*/ 91 h 142"/>
                <a:gd name="T20" fmla="*/ 174 w 190"/>
                <a:gd name="T21" fmla="*/ 99 h 142"/>
                <a:gd name="T22" fmla="*/ 176 w 190"/>
                <a:gd name="T23" fmla="*/ 107 h 142"/>
                <a:gd name="T24" fmla="*/ 180 w 190"/>
                <a:gd name="T25" fmla="*/ 113 h 142"/>
                <a:gd name="T26" fmla="*/ 186 w 190"/>
                <a:gd name="T27" fmla="*/ 113 h 142"/>
                <a:gd name="T28" fmla="*/ 188 w 190"/>
                <a:gd name="T29" fmla="*/ 115 h 142"/>
                <a:gd name="T30" fmla="*/ 188 w 190"/>
                <a:gd name="T31" fmla="*/ 123 h 142"/>
                <a:gd name="T32" fmla="*/ 182 w 190"/>
                <a:gd name="T33" fmla="*/ 123 h 142"/>
                <a:gd name="T34" fmla="*/ 180 w 190"/>
                <a:gd name="T35" fmla="*/ 119 h 142"/>
                <a:gd name="T36" fmla="*/ 165 w 190"/>
                <a:gd name="T37" fmla="*/ 124 h 142"/>
                <a:gd name="T38" fmla="*/ 145 w 190"/>
                <a:gd name="T39" fmla="*/ 138 h 142"/>
                <a:gd name="T40" fmla="*/ 139 w 190"/>
                <a:gd name="T41" fmla="*/ 138 h 142"/>
                <a:gd name="T42" fmla="*/ 130 w 190"/>
                <a:gd name="T43" fmla="*/ 140 h 142"/>
                <a:gd name="T44" fmla="*/ 126 w 190"/>
                <a:gd name="T45" fmla="*/ 140 h 142"/>
                <a:gd name="T46" fmla="*/ 122 w 190"/>
                <a:gd name="T47" fmla="*/ 138 h 142"/>
                <a:gd name="T48" fmla="*/ 112 w 190"/>
                <a:gd name="T49" fmla="*/ 138 h 142"/>
                <a:gd name="T50" fmla="*/ 106 w 190"/>
                <a:gd name="T51" fmla="*/ 140 h 142"/>
                <a:gd name="T52" fmla="*/ 103 w 190"/>
                <a:gd name="T53" fmla="*/ 138 h 142"/>
                <a:gd name="T54" fmla="*/ 99 w 190"/>
                <a:gd name="T55" fmla="*/ 134 h 142"/>
                <a:gd name="T56" fmla="*/ 95 w 190"/>
                <a:gd name="T57" fmla="*/ 132 h 142"/>
                <a:gd name="T58" fmla="*/ 91 w 190"/>
                <a:gd name="T59" fmla="*/ 126 h 142"/>
                <a:gd name="T60" fmla="*/ 85 w 190"/>
                <a:gd name="T61" fmla="*/ 124 h 142"/>
                <a:gd name="T62" fmla="*/ 79 w 190"/>
                <a:gd name="T63" fmla="*/ 126 h 142"/>
                <a:gd name="T64" fmla="*/ 75 w 190"/>
                <a:gd name="T65" fmla="*/ 124 h 142"/>
                <a:gd name="T66" fmla="*/ 71 w 190"/>
                <a:gd name="T67" fmla="*/ 128 h 142"/>
                <a:gd name="T68" fmla="*/ 62 w 190"/>
                <a:gd name="T69" fmla="*/ 126 h 142"/>
                <a:gd name="T70" fmla="*/ 58 w 190"/>
                <a:gd name="T71" fmla="*/ 121 h 142"/>
                <a:gd name="T72" fmla="*/ 52 w 190"/>
                <a:gd name="T73" fmla="*/ 115 h 142"/>
                <a:gd name="T74" fmla="*/ 50 w 190"/>
                <a:gd name="T75" fmla="*/ 109 h 142"/>
                <a:gd name="T76" fmla="*/ 44 w 190"/>
                <a:gd name="T77" fmla="*/ 103 h 142"/>
                <a:gd name="T78" fmla="*/ 40 w 190"/>
                <a:gd name="T79" fmla="*/ 101 h 142"/>
                <a:gd name="T80" fmla="*/ 38 w 190"/>
                <a:gd name="T81" fmla="*/ 99 h 142"/>
                <a:gd name="T82" fmla="*/ 35 w 190"/>
                <a:gd name="T83" fmla="*/ 93 h 142"/>
                <a:gd name="T84" fmla="*/ 33 w 190"/>
                <a:gd name="T85" fmla="*/ 88 h 142"/>
                <a:gd name="T86" fmla="*/ 25 w 190"/>
                <a:gd name="T87" fmla="*/ 84 h 142"/>
                <a:gd name="T88" fmla="*/ 19 w 190"/>
                <a:gd name="T89" fmla="*/ 78 h 142"/>
                <a:gd name="T90" fmla="*/ 19 w 190"/>
                <a:gd name="T91" fmla="*/ 76 h 142"/>
                <a:gd name="T92" fmla="*/ 15 w 190"/>
                <a:gd name="T93" fmla="*/ 72 h 142"/>
                <a:gd name="T94" fmla="*/ 13 w 190"/>
                <a:gd name="T95" fmla="*/ 68 h 142"/>
                <a:gd name="T96" fmla="*/ 5 w 190"/>
                <a:gd name="T97" fmla="*/ 66 h 142"/>
                <a:gd name="T98" fmla="*/ 0 w 190"/>
                <a:gd name="T99" fmla="*/ 64 h 142"/>
                <a:gd name="T100" fmla="*/ 2 w 190"/>
                <a:gd name="T101" fmla="*/ 58 h 142"/>
                <a:gd name="T102" fmla="*/ 9 w 190"/>
                <a:gd name="T103" fmla="*/ 41 h 142"/>
                <a:gd name="T104" fmla="*/ 21 w 190"/>
                <a:gd name="T105" fmla="*/ 31 h 142"/>
                <a:gd name="T106" fmla="*/ 33 w 190"/>
                <a:gd name="T107" fmla="*/ 39 h 142"/>
                <a:gd name="T108" fmla="*/ 60 w 190"/>
                <a:gd name="T109" fmla="*/ 43 h 142"/>
                <a:gd name="T110" fmla="*/ 77 w 190"/>
                <a:gd name="T111" fmla="*/ 43 h 142"/>
                <a:gd name="T112" fmla="*/ 108 w 190"/>
                <a:gd name="T113" fmla="*/ 41 h 142"/>
                <a:gd name="T114" fmla="*/ 126 w 190"/>
                <a:gd name="T115" fmla="*/ 27 h 142"/>
                <a:gd name="T116" fmla="*/ 138 w 190"/>
                <a:gd name="T117" fmla="*/ 6 h 142"/>
                <a:gd name="T118" fmla="*/ 145 w 190"/>
                <a:gd name="T119" fmla="*/ 10 h 142"/>
                <a:gd name="T120" fmla="*/ 159 w 190"/>
                <a:gd name="T121" fmla="*/ 3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0" h="142">
                  <a:moveTo>
                    <a:pt x="161" y="45"/>
                  </a:moveTo>
                  <a:lnTo>
                    <a:pt x="161" y="47"/>
                  </a:lnTo>
                  <a:lnTo>
                    <a:pt x="161" y="47"/>
                  </a:lnTo>
                  <a:lnTo>
                    <a:pt x="161" y="47"/>
                  </a:lnTo>
                  <a:lnTo>
                    <a:pt x="161" y="47"/>
                  </a:lnTo>
                  <a:lnTo>
                    <a:pt x="161" y="55"/>
                  </a:lnTo>
                  <a:lnTo>
                    <a:pt x="161" y="57"/>
                  </a:lnTo>
                  <a:lnTo>
                    <a:pt x="161" y="58"/>
                  </a:lnTo>
                  <a:lnTo>
                    <a:pt x="161" y="60"/>
                  </a:lnTo>
                  <a:lnTo>
                    <a:pt x="161" y="60"/>
                  </a:lnTo>
                  <a:lnTo>
                    <a:pt x="161" y="60"/>
                  </a:lnTo>
                  <a:lnTo>
                    <a:pt x="159" y="60"/>
                  </a:lnTo>
                  <a:lnTo>
                    <a:pt x="159" y="62"/>
                  </a:lnTo>
                  <a:lnTo>
                    <a:pt x="159" y="62"/>
                  </a:lnTo>
                  <a:lnTo>
                    <a:pt x="157" y="62"/>
                  </a:lnTo>
                  <a:lnTo>
                    <a:pt x="157" y="62"/>
                  </a:lnTo>
                  <a:lnTo>
                    <a:pt x="157" y="62"/>
                  </a:lnTo>
                  <a:lnTo>
                    <a:pt x="155" y="62"/>
                  </a:lnTo>
                  <a:lnTo>
                    <a:pt x="155" y="62"/>
                  </a:lnTo>
                  <a:lnTo>
                    <a:pt x="155" y="64"/>
                  </a:lnTo>
                  <a:lnTo>
                    <a:pt x="153" y="64"/>
                  </a:lnTo>
                  <a:lnTo>
                    <a:pt x="153" y="62"/>
                  </a:lnTo>
                  <a:lnTo>
                    <a:pt x="153" y="62"/>
                  </a:lnTo>
                  <a:lnTo>
                    <a:pt x="153" y="62"/>
                  </a:lnTo>
                  <a:lnTo>
                    <a:pt x="151" y="62"/>
                  </a:lnTo>
                  <a:lnTo>
                    <a:pt x="149" y="62"/>
                  </a:lnTo>
                  <a:lnTo>
                    <a:pt x="147" y="62"/>
                  </a:lnTo>
                  <a:lnTo>
                    <a:pt x="147" y="62"/>
                  </a:lnTo>
                  <a:lnTo>
                    <a:pt x="145" y="62"/>
                  </a:lnTo>
                  <a:lnTo>
                    <a:pt x="145" y="64"/>
                  </a:lnTo>
                  <a:lnTo>
                    <a:pt x="145" y="64"/>
                  </a:lnTo>
                  <a:lnTo>
                    <a:pt x="145" y="66"/>
                  </a:lnTo>
                  <a:lnTo>
                    <a:pt x="145" y="66"/>
                  </a:lnTo>
                  <a:lnTo>
                    <a:pt x="145" y="68"/>
                  </a:lnTo>
                  <a:lnTo>
                    <a:pt x="145" y="68"/>
                  </a:lnTo>
                  <a:lnTo>
                    <a:pt x="143" y="70"/>
                  </a:lnTo>
                  <a:lnTo>
                    <a:pt x="141" y="70"/>
                  </a:lnTo>
                  <a:lnTo>
                    <a:pt x="141" y="72"/>
                  </a:lnTo>
                  <a:lnTo>
                    <a:pt x="143" y="72"/>
                  </a:lnTo>
                  <a:lnTo>
                    <a:pt x="143" y="72"/>
                  </a:lnTo>
                  <a:lnTo>
                    <a:pt x="143" y="72"/>
                  </a:lnTo>
                  <a:lnTo>
                    <a:pt x="147" y="74"/>
                  </a:lnTo>
                  <a:lnTo>
                    <a:pt x="149" y="74"/>
                  </a:lnTo>
                  <a:lnTo>
                    <a:pt x="149" y="74"/>
                  </a:lnTo>
                  <a:lnTo>
                    <a:pt x="153" y="74"/>
                  </a:lnTo>
                  <a:lnTo>
                    <a:pt x="153" y="76"/>
                  </a:lnTo>
                  <a:lnTo>
                    <a:pt x="157" y="78"/>
                  </a:lnTo>
                  <a:lnTo>
                    <a:pt x="159" y="80"/>
                  </a:lnTo>
                  <a:lnTo>
                    <a:pt x="159" y="80"/>
                  </a:lnTo>
                  <a:lnTo>
                    <a:pt x="159" y="82"/>
                  </a:lnTo>
                  <a:lnTo>
                    <a:pt x="159" y="82"/>
                  </a:lnTo>
                  <a:lnTo>
                    <a:pt x="161" y="82"/>
                  </a:lnTo>
                  <a:lnTo>
                    <a:pt x="161" y="84"/>
                  </a:lnTo>
                  <a:lnTo>
                    <a:pt x="161" y="84"/>
                  </a:lnTo>
                  <a:lnTo>
                    <a:pt x="163" y="86"/>
                  </a:lnTo>
                  <a:lnTo>
                    <a:pt x="163" y="86"/>
                  </a:lnTo>
                  <a:lnTo>
                    <a:pt x="163" y="86"/>
                  </a:lnTo>
                  <a:lnTo>
                    <a:pt x="163" y="86"/>
                  </a:lnTo>
                  <a:lnTo>
                    <a:pt x="165" y="86"/>
                  </a:lnTo>
                  <a:lnTo>
                    <a:pt x="165" y="86"/>
                  </a:lnTo>
                  <a:lnTo>
                    <a:pt x="165" y="88"/>
                  </a:lnTo>
                  <a:lnTo>
                    <a:pt x="167" y="88"/>
                  </a:lnTo>
                  <a:lnTo>
                    <a:pt x="167" y="88"/>
                  </a:lnTo>
                  <a:lnTo>
                    <a:pt x="167" y="90"/>
                  </a:lnTo>
                  <a:lnTo>
                    <a:pt x="167" y="90"/>
                  </a:lnTo>
                  <a:lnTo>
                    <a:pt x="169" y="90"/>
                  </a:lnTo>
                  <a:lnTo>
                    <a:pt x="169" y="90"/>
                  </a:lnTo>
                  <a:lnTo>
                    <a:pt x="169" y="90"/>
                  </a:lnTo>
                  <a:lnTo>
                    <a:pt x="169" y="90"/>
                  </a:lnTo>
                  <a:lnTo>
                    <a:pt x="171" y="91"/>
                  </a:lnTo>
                  <a:lnTo>
                    <a:pt x="171" y="91"/>
                  </a:lnTo>
                  <a:lnTo>
                    <a:pt x="172" y="95"/>
                  </a:lnTo>
                  <a:lnTo>
                    <a:pt x="172" y="97"/>
                  </a:lnTo>
                  <a:lnTo>
                    <a:pt x="172" y="97"/>
                  </a:lnTo>
                  <a:lnTo>
                    <a:pt x="172" y="97"/>
                  </a:lnTo>
                  <a:lnTo>
                    <a:pt x="172" y="99"/>
                  </a:lnTo>
                  <a:lnTo>
                    <a:pt x="174" y="99"/>
                  </a:lnTo>
                  <a:lnTo>
                    <a:pt x="174" y="101"/>
                  </a:lnTo>
                  <a:lnTo>
                    <a:pt x="174" y="101"/>
                  </a:lnTo>
                  <a:lnTo>
                    <a:pt x="174" y="101"/>
                  </a:lnTo>
                  <a:lnTo>
                    <a:pt x="174" y="103"/>
                  </a:lnTo>
                  <a:lnTo>
                    <a:pt x="174" y="103"/>
                  </a:lnTo>
                  <a:lnTo>
                    <a:pt x="174" y="105"/>
                  </a:lnTo>
                  <a:lnTo>
                    <a:pt x="176" y="107"/>
                  </a:lnTo>
                  <a:lnTo>
                    <a:pt x="176" y="107"/>
                  </a:lnTo>
                  <a:lnTo>
                    <a:pt x="178" y="109"/>
                  </a:lnTo>
                  <a:lnTo>
                    <a:pt x="178" y="111"/>
                  </a:lnTo>
                  <a:lnTo>
                    <a:pt x="178" y="111"/>
                  </a:lnTo>
                  <a:lnTo>
                    <a:pt x="178" y="111"/>
                  </a:lnTo>
                  <a:lnTo>
                    <a:pt x="180" y="111"/>
                  </a:lnTo>
                  <a:lnTo>
                    <a:pt x="180" y="113"/>
                  </a:lnTo>
                  <a:lnTo>
                    <a:pt x="180" y="113"/>
                  </a:lnTo>
                  <a:lnTo>
                    <a:pt x="182" y="111"/>
                  </a:lnTo>
                  <a:lnTo>
                    <a:pt x="182" y="111"/>
                  </a:lnTo>
                  <a:lnTo>
                    <a:pt x="182" y="111"/>
                  </a:lnTo>
                  <a:lnTo>
                    <a:pt x="182" y="111"/>
                  </a:lnTo>
                  <a:lnTo>
                    <a:pt x="186" y="113"/>
                  </a:lnTo>
                  <a:lnTo>
                    <a:pt x="186" y="113"/>
                  </a:lnTo>
                  <a:lnTo>
                    <a:pt x="186" y="113"/>
                  </a:lnTo>
                  <a:lnTo>
                    <a:pt x="188" y="113"/>
                  </a:lnTo>
                  <a:lnTo>
                    <a:pt x="188" y="113"/>
                  </a:lnTo>
                  <a:lnTo>
                    <a:pt x="188" y="113"/>
                  </a:lnTo>
                  <a:lnTo>
                    <a:pt x="188" y="115"/>
                  </a:lnTo>
                  <a:lnTo>
                    <a:pt x="188" y="115"/>
                  </a:lnTo>
                  <a:lnTo>
                    <a:pt x="188" y="115"/>
                  </a:lnTo>
                  <a:lnTo>
                    <a:pt x="188" y="115"/>
                  </a:lnTo>
                  <a:lnTo>
                    <a:pt x="188" y="117"/>
                  </a:lnTo>
                  <a:lnTo>
                    <a:pt x="188" y="117"/>
                  </a:lnTo>
                  <a:lnTo>
                    <a:pt x="186" y="121"/>
                  </a:lnTo>
                  <a:lnTo>
                    <a:pt x="190" y="124"/>
                  </a:lnTo>
                  <a:lnTo>
                    <a:pt x="190" y="124"/>
                  </a:lnTo>
                  <a:lnTo>
                    <a:pt x="188" y="123"/>
                  </a:lnTo>
                  <a:lnTo>
                    <a:pt x="188" y="123"/>
                  </a:lnTo>
                  <a:lnTo>
                    <a:pt x="186" y="123"/>
                  </a:lnTo>
                  <a:lnTo>
                    <a:pt x="186" y="123"/>
                  </a:lnTo>
                  <a:lnTo>
                    <a:pt x="184" y="124"/>
                  </a:lnTo>
                  <a:lnTo>
                    <a:pt x="184" y="123"/>
                  </a:lnTo>
                  <a:lnTo>
                    <a:pt x="182" y="123"/>
                  </a:lnTo>
                  <a:lnTo>
                    <a:pt x="182" y="123"/>
                  </a:lnTo>
                  <a:lnTo>
                    <a:pt x="182" y="121"/>
                  </a:lnTo>
                  <a:lnTo>
                    <a:pt x="182" y="121"/>
                  </a:lnTo>
                  <a:lnTo>
                    <a:pt x="182" y="119"/>
                  </a:lnTo>
                  <a:lnTo>
                    <a:pt x="182" y="119"/>
                  </a:lnTo>
                  <a:lnTo>
                    <a:pt x="180" y="119"/>
                  </a:lnTo>
                  <a:lnTo>
                    <a:pt x="180" y="119"/>
                  </a:lnTo>
                  <a:lnTo>
                    <a:pt x="180" y="119"/>
                  </a:lnTo>
                  <a:lnTo>
                    <a:pt x="180" y="117"/>
                  </a:lnTo>
                  <a:lnTo>
                    <a:pt x="178" y="117"/>
                  </a:lnTo>
                  <a:lnTo>
                    <a:pt x="178" y="117"/>
                  </a:lnTo>
                  <a:lnTo>
                    <a:pt x="176" y="119"/>
                  </a:lnTo>
                  <a:lnTo>
                    <a:pt x="176" y="117"/>
                  </a:lnTo>
                  <a:lnTo>
                    <a:pt x="165" y="123"/>
                  </a:lnTo>
                  <a:lnTo>
                    <a:pt x="165" y="124"/>
                  </a:lnTo>
                  <a:lnTo>
                    <a:pt x="161" y="128"/>
                  </a:lnTo>
                  <a:lnTo>
                    <a:pt x="159" y="130"/>
                  </a:lnTo>
                  <a:lnTo>
                    <a:pt x="151" y="138"/>
                  </a:lnTo>
                  <a:lnTo>
                    <a:pt x="151" y="138"/>
                  </a:lnTo>
                  <a:lnTo>
                    <a:pt x="149" y="138"/>
                  </a:lnTo>
                  <a:lnTo>
                    <a:pt x="147" y="138"/>
                  </a:lnTo>
                  <a:lnTo>
                    <a:pt x="145" y="138"/>
                  </a:lnTo>
                  <a:lnTo>
                    <a:pt x="145" y="136"/>
                  </a:lnTo>
                  <a:lnTo>
                    <a:pt x="143" y="136"/>
                  </a:lnTo>
                  <a:lnTo>
                    <a:pt x="141" y="136"/>
                  </a:lnTo>
                  <a:lnTo>
                    <a:pt x="141" y="136"/>
                  </a:lnTo>
                  <a:lnTo>
                    <a:pt x="141" y="136"/>
                  </a:lnTo>
                  <a:lnTo>
                    <a:pt x="139" y="138"/>
                  </a:lnTo>
                  <a:lnTo>
                    <a:pt x="139" y="138"/>
                  </a:lnTo>
                  <a:lnTo>
                    <a:pt x="138" y="138"/>
                  </a:lnTo>
                  <a:lnTo>
                    <a:pt x="138" y="138"/>
                  </a:lnTo>
                  <a:lnTo>
                    <a:pt x="136" y="138"/>
                  </a:lnTo>
                  <a:lnTo>
                    <a:pt x="134" y="138"/>
                  </a:lnTo>
                  <a:lnTo>
                    <a:pt x="134" y="138"/>
                  </a:lnTo>
                  <a:lnTo>
                    <a:pt x="130" y="140"/>
                  </a:lnTo>
                  <a:lnTo>
                    <a:pt x="130" y="140"/>
                  </a:lnTo>
                  <a:lnTo>
                    <a:pt x="130" y="142"/>
                  </a:lnTo>
                  <a:lnTo>
                    <a:pt x="128" y="142"/>
                  </a:lnTo>
                  <a:lnTo>
                    <a:pt x="128" y="142"/>
                  </a:lnTo>
                  <a:lnTo>
                    <a:pt x="128" y="142"/>
                  </a:lnTo>
                  <a:lnTo>
                    <a:pt x="128" y="142"/>
                  </a:lnTo>
                  <a:lnTo>
                    <a:pt x="128" y="140"/>
                  </a:lnTo>
                  <a:lnTo>
                    <a:pt x="126" y="140"/>
                  </a:lnTo>
                  <a:lnTo>
                    <a:pt x="126" y="140"/>
                  </a:lnTo>
                  <a:lnTo>
                    <a:pt x="126" y="140"/>
                  </a:lnTo>
                  <a:lnTo>
                    <a:pt x="126" y="138"/>
                  </a:lnTo>
                  <a:lnTo>
                    <a:pt x="124" y="138"/>
                  </a:lnTo>
                  <a:lnTo>
                    <a:pt x="124" y="136"/>
                  </a:lnTo>
                  <a:lnTo>
                    <a:pt x="122" y="136"/>
                  </a:lnTo>
                  <a:lnTo>
                    <a:pt x="122" y="138"/>
                  </a:lnTo>
                  <a:lnTo>
                    <a:pt x="122" y="138"/>
                  </a:lnTo>
                  <a:lnTo>
                    <a:pt x="118" y="140"/>
                  </a:lnTo>
                  <a:lnTo>
                    <a:pt x="118" y="138"/>
                  </a:lnTo>
                  <a:lnTo>
                    <a:pt x="116" y="138"/>
                  </a:lnTo>
                  <a:lnTo>
                    <a:pt x="114" y="138"/>
                  </a:lnTo>
                  <a:lnTo>
                    <a:pt x="114" y="138"/>
                  </a:lnTo>
                  <a:lnTo>
                    <a:pt x="112" y="138"/>
                  </a:lnTo>
                  <a:lnTo>
                    <a:pt x="110" y="138"/>
                  </a:lnTo>
                  <a:lnTo>
                    <a:pt x="110" y="140"/>
                  </a:lnTo>
                  <a:lnTo>
                    <a:pt x="108" y="140"/>
                  </a:lnTo>
                  <a:lnTo>
                    <a:pt x="108" y="142"/>
                  </a:lnTo>
                  <a:lnTo>
                    <a:pt x="108" y="142"/>
                  </a:lnTo>
                  <a:lnTo>
                    <a:pt x="108" y="142"/>
                  </a:lnTo>
                  <a:lnTo>
                    <a:pt x="106" y="140"/>
                  </a:lnTo>
                  <a:lnTo>
                    <a:pt x="106" y="140"/>
                  </a:lnTo>
                  <a:lnTo>
                    <a:pt x="105" y="140"/>
                  </a:lnTo>
                  <a:lnTo>
                    <a:pt x="105" y="140"/>
                  </a:lnTo>
                  <a:lnTo>
                    <a:pt x="103" y="140"/>
                  </a:lnTo>
                  <a:lnTo>
                    <a:pt x="103" y="140"/>
                  </a:lnTo>
                  <a:lnTo>
                    <a:pt x="103" y="140"/>
                  </a:lnTo>
                  <a:lnTo>
                    <a:pt x="103" y="138"/>
                  </a:lnTo>
                  <a:lnTo>
                    <a:pt x="103" y="136"/>
                  </a:lnTo>
                  <a:lnTo>
                    <a:pt x="103" y="136"/>
                  </a:lnTo>
                  <a:lnTo>
                    <a:pt x="103" y="136"/>
                  </a:lnTo>
                  <a:lnTo>
                    <a:pt x="101" y="136"/>
                  </a:lnTo>
                  <a:lnTo>
                    <a:pt x="101" y="136"/>
                  </a:lnTo>
                  <a:lnTo>
                    <a:pt x="99" y="134"/>
                  </a:lnTo>
                  <a:lnTo>
                    <a:pt x="99" y="134"/>
                  </a:lnTo>
                  <a:lnTo>
                    <a:pt x="99" y="134"/>
                  </a:lnTo>
                  <a:lnTo>
                    <a:pt x="97" y="134"/>
                  </a:lnTo>
                  <a:lnTo>
                    <a:pt x="97" y="134"/>
                  </a:lnTo>
                  <a:lnTo>
                    <a:pt x="97" y="132"/>
                  </a:lnTo>
                  <a:lnTo>
                    <a:pt x="97" y="132"/>
                  </a:lnTo>
                  <a:lnTo>
                    <a:pt x="95" y="132"/>
                  </a:lnTo>
                  <a:lnTo>
                    <a:pt x="95" y="132"/>
                  </a:lnTo>
                  <a:lnTo>
                    <a:pt x="95" y="130"/>
                  </a:lnTo>
                  <a:lnTo>
                    <a:pt x="93" y="128"/>
                  </a:lnTo>
                  <a:lnTo>
                    <a:pt x="91" y="128"/>
                  </a:lnTo>
                  <a:lnTo>
                    <a:pt x="91" y="128"/>
                  </a:lnTo>
                  <a:lnTo>
                    <a:pt x="91" y="126"/>
                  </a:lnTo>
                  <a:lnTo>
                    <a:pt x="91" y="126"/>
                  </a:lnTo>
                  <a:lnTo>
                    <a:pt x="91" y="126"/>
                  </a:lnTo>
                  <a:lnTo>
                    <a:pt x="91" y="124"/>
                  </a:lnTo>
                  <a:lnTo>
                    <a:pt x="89" y="124"/>
                  </a:lnTo>
                  <a:lnTo>
                    <a:pt x="89" y="124"/>
                  </a:lnTo>
                  <a:lnTo>
                    <a:pt x="87" y="123"/>
                  </a:lnTo>
                  <a:lnTo>
                    <a:pt x="85" y="123"/>
                  </a:lnTo>
                  <a:lnTo>
                    <a:pt x="85" y="123"/>
                  </a:lnTo>
                  <a:lnTo>
                    <a:pt x="85" y="124"/>
                  </a:lnTo>
                  <a:lnTo>
                    <a:pt x="85" y="124"/>
                  </a:lnTo>
                  <a:lnTo>
                    <a:pt x="85" y="126"/>
                  </a:lnTo>
                  <a:lnTo>
                    <a:pt x="83" y="128"/>
                  </a:lnTo>
                  <a:lnTo>
                    <a:pt x="81" y="128"/>
                  </a:lnTo>
                  <a:lnTo>
                    <a:pt x="81" y="128"/>
                  </a:lnTo>
                  <a:lnTo>
                    <a:pt x="81" y="128"/>
                  </a:lnTo>
                  <a:lnTo>
                    <a:pt x="79" y="126"/>
                  </a:lnTo>
                  <a:lnTo>
                    <a:pt x="77" y="126"/>
                  </a:lnTo>
                  <a:lnTo>
                    <a:pt x="77" y="126"/>
                  </a:lnTo>
                  <a:lnTo>
                    <a:pt x="75" y="126"/>
                  </a:lnTo>
                  <a:lnTo>
                    <a:pt x="75" y="126"/>
                  </a:lnTo>
                  <a:lnTo>
                    <a:pt x="75" y="126"/>
                  </a:lnTo>
                  <a:lnTo>
                    <a:pt x="75" y="126"/>
                  </a:lnTo>
                  <a:lnTo>
                    <a:pt x="75" y="124"/>
                  </a:lnTo>
                  <a:lnTo>
                    <a:pt x="73" y="124"/>
                  </a:lnTo>
                  <a:lnTo>
                    <a:pt x="73" y="126"/>
                  </a:lnTo>
                  <a:lnTo>
                    <a:pt x="73" y="126"/>
                  </a:lnTo>
                  <a:lnTo>
                    <a:pt x="73" y="126"/>
                  </a:lnTo>
                  <a:lnTo>
                    <a:pt x="73" y="126"/>
                  </a:lnTo>
                  <a:lnTo>
                    <a:pt x="71" y="126"/>
                  </a:lnTo>
                  <a:lnTo>
                    <a:pt x="71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68" y="128"/>
                  </a:lnTo>
                  <a:lnTo>
                    <a:pt x="66" y="128"/>
                  </a:lnTo>
                  <a:lnTo>
                    <a:pt x="64" y="126"/>
                  </a:lnTo>
                  <a:lnTo>
                    <a:pt x="62" y="126"/>
                  </a:lnTo>
                  <a:lnTo>
                    <a:pt x="62" y="124"/>
                  </a:lnTo>
                  <a:lnTo>
                    <a:pt x="60" y="124"/>
                  </a:lnTo>
                  <a:lnTo>
                    <a:pt x="58" y="124"/>
                  </a:lnTo>
                  <a:lnTo>
                    <a:pt x="58" y="123"/>
                  </a:lnTo>
                  <a:lnTo>
                    <a:pt x="58" y="123"/>
                  </a:lnTo>
                  <a:lnTo>
                    <a:pt x="58" y="123"/>
                  </a:lnTo>
                  <a:lnTo>
                    <a:pt x="58" y="121"/>
                  </a:lnTo>
                  <a:lnTo>
                    <a:pt x="56" y="119"/>
                  </a:lnTo>
                  <a:lnTo>
                    <a:pt x="54" y="119"/>
                  </a:lnTo>
                  <a:lnTo>
                    <a:pt x="54" y="117"/>
                  </a:lnTo>
                  <a:lnTo>
                    <a:pt x="54" y="117"/>
                  </a:lnTo>
                  <a:lnTo>
                    <a:pt x="54" y="117"/>
                  </a:lnTo>
                  <a:lnTo>
                    <a:pt x="52" y="115"/>
                  </a:lnTo>
                  <a:lnTo>
                    <a:pt x="52" y="115"/>
                  </a:lnTo>
                  <a:lnTo>
                    <a:pt x="52" y="115"/>
                  </a:lnTo>
                  <a:lnTo>
                    <a:pt x="50" y="115"/>
                  </a:lnTo>
                  <a:lnTo>
                    <a:pt x="50" y="113"/>
                  </a:lnTo>
                  <a:lnTo>
                    <a:pt x="50" y="113"/>
                  </a:lnTo>
                  <a:lnTo>
                    <a:pt x="50" y="111"/>
                  </a:lnTo>
                  <a:lnTo>
                    <a:pt x="50" y="109"/>
                  </a:lnTo>
                  <a:lnTo>
                    <a:pt x="50" y="109"/>
                  </a:lnTo>
                  <a:lnTo>
                    <a:pt x="50" y="109"/>
                  </a:lnTo>
                  <a:lnTo>
                    <a:pt x="50" y="107"/>
                  </a:lnTo>
                  <a:lnTo>
                    <a:pt x="50" y="107"/>
                  </a:lnTo>
                  <a:lnTo>
                    <a:pt x="48" y="105"/>
                  </a:lnTo>
                  <a:lnTo>
                    <a:pt x="48" y="105"/>
                  </a:lnTo>
                  <a:lnTo>
                    <a:pt x="46" y="103"/>
                  </a:lnTo>
                  <a:lnTo>
                    <a:pt x="44" y="103"/>
                  </a:lnTo>
                  <a:lnTo>
                    <a:pt x="44" y="103"/>
                  </a:lnTo>
                  <a:lnTo>
                    <a:pt x="42" y="103"/>
                  </a:lnTo>
                  <a:lnTo>
                    <a:pt x="42" y="103"/>
                  </a:lnTo>
                  <a:lnTo>
                    <a:pt x="42" y="101"/>
                  </a:lnTo>
                  <a:lnTo>
                    <a:pt x="42" y="101"/>
                  </a:lnTo>
                  <a:lnTo>
                    <a:pt x="40" y="101"/>
                  </a:lnTo>
                  <a:lnTo>
                    <a:pt x="40" y="101"/>
                  </a:lnTo>
                  <a:lnTo>
                    <a:pt x="40" y="101"/>
                  </a:lnTo>
                  <a:lnTo>
                    <a:pt x="38" y="101"/>
                  </a:lnTo>
                  <a:lnTo>
                    <a:pt x="37" y="101"/>
                  </a:lnTo>
                  <a:lnTo>
                    <a:pt x="37" y="99"/>
                  </a:lnTo>
                  <a:lnTo>
                    <a:pt x="37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7"/>
                  </a:lnTo>
                  <a:lnTo>
                    <a:pt x="37" y="97"/>
                  </a:lnTo>
                  <a:lnTo>
                    <a:pt x="37" y="95"/>
                  </a:lnTo>
                  <a:lnTo>
                    <a:pt x="35" y="95"/>
                  </a:lnTo>
                  <a:lnTo>
                    <a:pt x="35" y="93"/>
                  </a:lnTo>
                  <a:lnTo>
                    <a:pt x="35" y="93"/>
                  </a:lnTo>
                  <a:lnTo>
                    <a:pt x="37" y="91"/>
                  </a:lnTo>
                  <a:lnTo>
                    <a:pt x="37" y="91"/>
                  </a:lnTo>
                  <a:lnTo>
                    <a:pt x="37" y="91"/>
                  </a:lnTo>
                  <a:lnTo>
                    <a:pt x="37" y="91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33" y="88"/>
                  </a:lnTo>
                  <a:lnTo>
                    <a:pt x="31" y="88"/>
                  </a:lnTo>
                  <a:lnTo>
                    <a:pt x="31" y="88"/>
                  </a:lnTo>
                  <a:lnTo>
                    <a:pt x="31" y="88"/>
                  </a:lnTo>
                  <a:lnTo>
                    <a:pt x="31" y="86"/>
                  </a:lnTo>
                  <a:lnTo>
                    <a:pt x="29" y="86"/>
                  </a:lnTo>
                  <a:lnTo>
                    <a:pt x="27" y="84"/>
                  </a:lnTo>
                  <a:lnTo>
                    <a:pt x="25" y="84"/>
                  </a:lnTo>
                  <a:lnTo>
                    <a:pt x="23" y="82"/>
                  </a:lnTo>
                  <a:lnTo>
                    <a:pt x="21" y="82"/>
                  </a:lnTo>
                  <a:lnTo>
                    <a:pt x="19" y="80"/>
                  </a:lnTo>
                  <a:lnTo>
                    <a:pt x="19" y="80"/>
                  </a:lnTo>
                  <a:lnTo>
                    <a:pt x="19" y="80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17" y="78"/>
                  </a:lnTo>
                  <a:lnTo>
                    <a:pt x="17" y="78"/>
                  </a:lnTo>
                  <a:lnTo>
                    <a:pt x="17" y="76"/>
                  </a:lnTo>
                  <a:lnTo>
                    <a:pt x="17" y="76"/>
                  </a:lnTo>
                  <a:lnTo>
                    <a:pt x="17" y="76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9" y="74"/>
                  </a:lnTo>
                  <a:lnTo>
                    <a:pt x="19" y="74"/>
                  </a:lnTo>
                  <a:lnTo>
                    <a:pt x="17" y="72"/>
                  </a:lnTo>
                  <a:lnTo>
                    <a:pt x="17" y="72"/>
                  </a:lnTo>
                  <a:lnTo>
                    <a:pt x="17" y="70"/>
                  </a:lnTo>
                  <a:lnTo>
                    <a:pt x="15" y="72"/>
                  </a:lnTo>
                  <a:lnTo>
                    <a:pt x="15" y="72"/>
                  </a:lnTo>
                  <a:lnTo>
                    <a:pt x="15" y="72"/>
                  </a:lnTo>
                  <a:lnTo>
                    <a:pt x="15" y="70"/>
                  </a:lnTo>
                  <a:lnTo>
                    <a:pt x="13" y="70"/>
                  </a:lnTo>
                  <a:lnTo>
                    <a:pt x="13" y="70"/>
                  </a:lnTo>
                  <a:lnTo>
                    <a:pt x="13" y="68"/>
                  </a:lnTo>
                  <a:lnTo>
                    <a:pt x="13" y="68"/>
                  </a:lnTo>
                  <a:lnTo>
                    <a:pt x="13" y="68"/>
                  </a:lnTo>
                  <a:lnTo>
                    <a:pt x="11" y="66"/>
                  </a:lnTo>
                  <a:lnTo>
                    <a:pt x="11" y="66"/>
                  </a:lnTo>
                  <a:lnTo>
                    <a:pt x="11" y="66"/>
                  </a:lnTo>
                  <a:lnTo>
                    <a:pt x="9" y="66"/>
                  </a:lnTo>
                  <a:lnTo>
                    <a:pt x="7" y="66"/>
                  </a:lnTo>
                  <a:lnTo>
                    <a:pt x="7" y="66"/>
                  </a:lnTo>
                  <a:lnTo>
                    <a:pt x="5" y="66"/>
                  </a:lnTo>
                  <a:lnTo>
                    <a:pt x="4" y="64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7" y="55"/>
                  </a:lnTo>
                  <a:lnTo>
                    <a:pt x="7" y="53"/>
                  </a:lnTo>
                  <a:lnTo>
                    <a:pt x="7" y="49"/>
                  </a:lnTo>
                  <a:lnTo>
                    <a:pt x="7" y="47"/>
                  </a:lnTo>
                  <a:lnTo>
                    <a:pt x="9" y="45"/>
                  </a:lnTo>
                  <a:lnTo>
                    <a:pt x="9" y="43"/>
                  </a:lnTo>
                  <a:lnTo>
                    <a:pt x="9" y="41"/>
                  </a:lnTo>
                  <a:lnTo>
                    <a:pt x="11" y="39"/>
                  </a:lnTo>
                  <a:lnTo>
                    <a:pt x="13" y="39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1"/>
                  </a:lnTo>
                  <a:lnTo>
                    <a:pt x="17" y="31"/>
                  </a:lnTo>
                  <a:lnTo>
                    <a:pt x="21" y="31"/>
                  </a:lnTo>
                  <a:lnTo>
                    <a:pt x="27" y="29"/>
                  </a:lnTo>
                  <a:lnTo>
                    <a:pt x="29" y="31"/>
                  </a:lnTo>
                  <a:lnTo>
                    <a:pt x="29" y="31"/>
                  </a:lnTo>
                  <a:lnTo>
                    <a:pt x="29" y="33"/>
                  </a:lnTo>
                  <a:lnTo>
                    <a:pt x="31" y="35"/>
                  </a:lnTo>
                  <a:lnTo>
                    <a:pt x="33" y="37"/>
                  </a:lnTo>
                  <a:lnTo>
                    <a:pt x="33" y="39"/>
                  </a:lnTo>
                  <a:lnTo>
                    <a:pt x="35" y="43"/>
                  </a:lnTo>
                  <a:lnTo>
                    <a:pt x="37" y="45"/>
                  </a:lnTo>
                  <a:lnTo>
                    <a:pt x="40" y="45"/>
                  </a:lnTo>
                  <a:lnTo>
                    <a:pt x="48" y="43"/>
                  </a:lnTo>
                  <a:lnTo>
                    <a:pt x="54" y="43"/>
                  </a:lnTo>
                  <a:lnTo>
                    <a:pt x="60" y="43"/>
                  </a:lnTo>
                  <a:lnTo>
                    <a:pt x="60" y="43"/>
                  </a:lnTo>
                  <a:lnTo>
                    <a:pt x="62" y="47"/>
                  </a:lnTo>
                  <a:lnTo>
                    <a:pt x="73" y="47"/>
                  </a:lnTo>
                  <a:lnTo>
                    <a:pt x="73" y="47"/>
                  </a:lnTo>
                  <a:lnTo>
                    <a:pt x="75" y="45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79" y="41"/>
                  </a:lnTo>
                  <a:lnTo>
                    <a:pt x="87" y="41"/>
                  </a:lnTo>
                  <a:lnTo>
                    <a:pt x="87" y="35"/>
                  </a:lnTo>
                  <a:lnTo>
                    <a:pt x="93" y="33"/>
                  </a:lnTo>
                  <a:lnTo>
                    <a:pt x="95" y="33"/>
                  </a:lnTo>
                  <a:lnTo>
                    <a:pt x="103" y="37"/>
                  </a:lnTo>
                  <a:lnTo>
                    <a:pt x="108" y="41"/>
                  </a:lnTo>
                  <a:lnTo>
                    <a:pt x="108" y="41"/>
                  </a:lnTo>
                  <a:lnTo>
                    <a:pt x="112" y="41"/>
                  </a:lnTo>
                  <a:lnTo>
                    <a:pt x="116" y="41"/>
                  </a:lnTo>
                  <a:lnTo>
                    <a:pt x="118" y="37"/>
                  </a:lnTo>
                  <a:lnTo>
                    <a:pt x="122" y="33"/>
                  </a:lnTo>
                  <a:lnTo>
                    <a:pt x="124" y="31"/>
                  </a:lnTo>
                  <a:lnTo>
                    <a:pt x="126" y="27"/>
                  </a:lnTo>
                  <a:lnTo>
                    <a:pt x="128" y="25"/>
                  </a:lnTo>
                  <a:lnTo>
                    <a:pt x="134" y="20"/>
                  </a:lnTo>
                  <a:lnTo>
                    <a:pt x="134" y="18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28" y="6"/>
                  </a:lnTo>
                  <a:lnTo>
                    <a:pt x="138" y="6"/>
                  </a:lnTo>
                  <a:lnTo>
                    <a:pt x="139" y="4"/>
                  </a:lnTo>
                  <a:lnTo>
                    <a:pt x="138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47" y="2"/>
                  </a:lnTo>
                  <a:lnTo>
                    <a:pt x="145" y="8"/>
                  </a:lnTo>
                  <a:lnTo>
                    <a:pt x="145" y="10"/>
                  </a:lnTo>
                  <a:lnTo>
                    <a:pt x="147" y="23"/>
                  </a:lnTo>
                  <a:lnTo>
                    <a:pt x="145" y="25"/>
                  </a:lnTo>
                  <a:lnTo>
                    <a:pt x="151" y="25"/>
                  </a:lnTo>
                  <a:lnTo>
                    <a:pt x="155" y="31"/>
                  </a:lnTo>
                  <a:lnTo>
                    <a:pt x="157" y="35"/>
                  </a:lnTo>
                  <a:lnTo>
                    <a:pt x="159" y="35"/>
                  </a:lnTo>
                  <a:lnTo>
                    <a:pt x="159" y="39"/>
                  </a:lnTo>
                  <a:lnTo>
                    <a:pt x="159" y="41"/>
                  </a:lnTo>
                  <a:lnTo>
                    <a:pt x="157" y="41"/>
                  </a:lnTo>
                  <a:lnTo>
                    <a:pt x="157" y="43"/>
                  </a:lnTo>
                  <a:lnTo>
                    <a:pt x="157" y="45"/>
                  </a:lnTo>
                  <a:lnTo>
                    <a:pt x="161" y="45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22" name="South Africa"/>
          <p:cNvSpPr>
            <a:spLocks noEditPoints="1"/>
          </p:cNvSpPr>
          <p:nvPr/>
        </p:nvSpPr>
        <p:spPr bwMode="auto">
          <a:xfrm>
            <a:off x="5359417" y="5103829"/>
            <a:ext cx="419101" cy="350839"/>
          </a:xfrm>
          <a:custGeom>
            <a:avLst/>
            <a:gdLst>
              <a:gd name="T0" fmla="*/ 229 w 264"/>
              <a:gd name="T1" fmla="*/ 3 h 221"/>
              <a:gd name="T2" fmla="*/ 243 w 264"/>
              <a:gd name="T3" fmla="*/ 17 h 221"/>
              <a:gd name="T4" fmla="*/ 245 w 264"/>
              <a:gd name="T5" fmla="*/ 29 h 221"/>
              <a:gd name="T6" fmla="*/ 249 w 264"/>
              <a:gd name="T7" fmla="*/ 54 h 221"/>
              <a:gd name="T8" fmla="*/ 243 w 264"/>
              <a:gd name="T9" fmla="*/ 64 h 221"/>
              <a:gd name="T10" fmla="*/ 231 w 264"/>
              <a:gd name="T11" fmla="*/ 73 h 221"/>
              <a:gd name="T12" fmla="*/ 235 w 264"/>
              <a:gd name="T13" fmla="*/ 87 h 221"/>
              <a:gd name="T14" fmla="*/ 249 w 264"/>
              <a:gd name="T15" fmla="*/ 83 h 221"/>
              <a:gd name="T16" fmla="*/ 262 w 264"/>
              <a:gd name="T17" fmla="*/ 81 h 221"/>
              <a:gd name="T18" fmla="*/ 259 w 264"/>
              <a:gd name="T19" fmla="*/ 103 h 221"/>
              <a:gd name="T20" fmla="*/ 249 w 264"/>
              <a:gd name="T21" fmla="*/ 116 h 221"/>
              <a:gd name="T22" fmla="*/ 239 w 264"/>
              <a:gd name="T23" fmla="*/ 124 h 221"/>
              <a:gd name="T24" fmla="*/ 229 w 264"/>
              <a:gd name="T25" fmla="*/ 141 h 221"/>
              <a:gd name="T26" fmla="*/ 216 w 264"/>
              <a:gd name="T27" fmla="*/ 161 h 221"/>
              <a:gd name="T28" fmla="*/ 204 w 264"/>
              <a:gd name="T29" fmla="*/ 169 h 221"/>
              <a:gd name="T30" fmla="*/ 189 w 264"/>
              <a:gd name="T31" fmla="*/ 184 h 221"/>
              <a:gd name="T32" fmla="*/ 171 w 264"/>
              <a:gd name="T33" fmla="*/ 198 h 221"/>
              <a:gd name="T34" fmla="*/ 158 w 264"/>
              <a:gd name="T35" fmla="*/ 202 h 221"/>
              <a:gd name="T36" fmla="*/ 148 w 264"/>
              <a:gd name="T37" fmla="*/ 205 h 221"/>
              <a:gd name="T38" fmla="*/ 136 w 264"/>
              <a:gd name="T39" fmla="*/ 205 h 221"/>
              <a:gd name="T40" fmla="*/ 113 w 264"/>
              <a:gd name="T41" fmla="*/ 205 h 221"/>
              <a:gd name="T42" fmla="*/ 93 w 264"/>
              <a:gd name="T43" fmla="*/ 207 h 221"/>
              <a:gd name="T44" fmla="*/ 82 w 264"/>
              <a:gd name="T45" fmla="*/ 213 h 221"/>
              <a:gd name="T46" fmla="*/ 70 w 264"/>
              <a:gd name="T47" fmla="*/ 215 h 221"/>
              <a:gd name="T48" fmla="*/ 55 w 264"/>
              <a:gd name="T49" fmla="*/ 221 h 221"/>
              <a:gd name="T50" fmla="*/ 45 w 264"/>
              <a:gd name="T51" fmla="*/ 215 h 221"/>
              <a:gd name="T52" fmla="*/ 37 w 264"/>
              <a:gd name="T53" fmla="*/ 209 h 221"/>
              <a:gd name="T54" fmla="*/ 31 w 264"/>
              <a:gd name="T55" fmla="*/ 211 h 221"/>
              <a:gd name="T56" fmla="*/ 27 w 264"/>
              <a:gd name="T57" fmla="*/ 194 h 221"/>
              <a:gd name="T58" fmla="*/ 24 w 264"/>
              <a:gd name="T59" fmla="*/ 184 h 221"/>
              <a:gd name="T60" fmla="*/ 29 w 264"/>
              <a:gd name="T61" fmla="*/ 169 h 221"/>
              <a:gd name="T62" fmla="*/ 18 w 264"/>
              <a:gd name="T63" fmla="*/ 151 h 221"/>
              <a:gd name="T64" fmla="*/ 10 w 264"/>
              <a:gd name="T65" fmla="*/ 132 h 221"/>
              <a:gd name="T66" fmla="*/ 0 w 264"/>
              <a:gd name="T67" fmla="*/ 110 h 221"/>
              <a:gd name="T68" fmla="*/ 10 w 264"/>
              <a:gd name="T69" fmla="*/ 103 h 221"/>
              <a:gd name="T70" fmla="*/ 16 w 264"/>
              <a:gd name="T71" fmla="*/ 112 h 221"/>
              <a:gd name="T72" fmla="*/ 29 w 264"/>
              <a:gd name="T73" fmla="*/ 116 h 221"/>
              <a:gd name="T74" fmla="*/ 47 w 264"/>
              <a:gd name="T75" fmla="*/ 112 h 221"/>
              <a:gd name="T76" fmla="*/ 57 w 264"/>
              <a:gd name="T77" fmla="*/ 93 h 221"/>
              <a:gd name="T78" fmla="*/ 57 w 264"/>
              <a:gd name="T79" fmla="*/ 52 h 221"/>
              <a:gd name="T80" fmla="*/ 62 w 264"/>
              <a:gd name="T81" fmla="*/ 50 h 221"/>
              <a:gd name="T82" fmla="*/ 70 w 264"/>
              <a:gd name="T83" fmla="*/ 68 h 221"/>
              <a:gd name="T84" fmla="*/ 70 w 264"/>
              <a:gd name="T85" fmla="*/ 79 h 221"/>
              <a:gd name="T86" fmla="*/ 82 w 264"/>
              <a:gd name="T87" fmla="*/ 81 h 221"/>
              <a:gd name="T88" fmla="*/ 92 w 264"/>
              <a:gd name="T89" fmla="*/ 73 h 221"/>
              <a:gd name="T90" fmla="*/ 101 w 264"/>
              <a:gd name="T91" fmla="*/ 60 h 221"/>
              <a:gd name="T92" fmla="*/ 117 w 264"/>
              <a:gd name="T93" fmla="*/ 56 h 221"/>
              <a:gd name="T94" fmla="*/ 128 w 264"/>
              <a:gd name="T95" fmla="*/ 62 h 221"/>
              <a:gd name="T96" fmla="*/ 142 w 264"/>
              <a:gd name="T97" fmla="*/ 62 h 221"/>
              <a:gd name="T98" fmla="*/ 152 w 264"/>
              <a:gd name="T99" fmla="*/ 44 h 221"/>
              <a:gd name="T100" fmla="*/ 167 w 264"/>
              <a:gd name="T101" fmla="*/ 36 h 221"/>
              <a:gd name="T102" fmla="*/ 177 w 264"/>
              <a:gd name="T103" fmla="*/ 21 h 221"/>
              <a:gd name="T104" fmla="*/ 191 w 264"/>
              <a:gd name="T105" fmla="*/ 7 h 221"/>
              <a:gd name="T106" fmla="*/ 208 w 264"/>
              <a:gd name="T107" fmla="*/ 0 h 221"/>
              <a:gd name="T108" fmla="*/ 189 w 264"/>
              <a:gd name="T109" fmla="*/ 112 h 221"/>
              <a:gd name="T110" fmla="*/ 177 w 264"/>
              <a:gd name="T111" fmla="*/ 122 h 221"/>
              <a:gd name="T112" fmla="*/ 171 w 264"/>
              <a:gd name="T113" fmla="*/ 130 h 221"/>
              <a:gd name="T114" fmla="*/ 181 w 264"/>
              <a:gd name="T115" fmla="*/ 145 h 221"/>
              <a:gd name="T116" fmla="*/ 193 w 264"/>
              <a:gd name="T117" fmla="*/ 137 h 221"/>
              <a:gd name="T118" fmla="*/ 204 w 264"/>
              <a:gd name="T119" fmla="*/ 134 h 221"/>
              <a:gd name="T120" fmla="*/ 208 w 264"/>
              <a:gd name="T121" fmla="*/ 126 h 221"/>
              <a:gd name="T122" fmla="*/ 198 w 264"/>
              <a:gd name="T123" fmla="*/ 114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64" h="221">
                <a:moveTo>
                  <a:pt x="214" y="2"/>
                </a:moveTo>
                <a:lnTo>
                  <a:pt x="216" y="2"/>
                </a:lnTo>
                <a:lnTo>
                  <a:pt x="218" y="2"/>
                </a:lnTo>
                <a:lnTo>
                  <a:pt x="222" y="3"/>
                </a:lnTo>
                <a:lnTo>
                  <a:pt x="224" y="3"/>
                </a:lnTo>
                <a:lnTo>
                  <a:pt x="226" y="3"/>
                </a:lnTo>
                <a:lnTo>
                  <a:pt x="228" y="3"/>
                </a:lnTo>
                <a:lnTo>
                  <a:pt x="229" y="3"/>
                </a:lnTo>
                <a:lnTo>
                  <a:pt x="231" y="2"/>
                </a:lnTo>
                <a:lnTo>
                  <a:pt x="231" y="3"/>
                </a:lnTo>
                <a:lnTo>
                  <a:pt x="233" y="3"/>
                </a:lnTo>
                <a:lnTo>
                  <a:pt x="235" y="3"/>
                </a:lnTo>
                <a:lnTo>
                  <a:pt x="237" y="3"/>
                </a:lnTo>
                <a:lnTo>
                  <a:pt x="237" y="5"/>
                </a:lnTo>
                <a:lnTo>
                  <a:pt x="241" y="15"/>
                </a:lnTo>
                <a:lnTo>
                  <a:pt x="243" y="17"/>
                </a:lnTo>
                <a:lnTo>
                  <a:pt x="243" y="19"/>
                </a:lnTo>
                <a:lnTo>
                  <a:pt x="241" y="19"/>
                </a:lnTo>
                <a:lnTo>
                  <a:pt x="241" y="21"/>
                </a:lnTo>
                <a:lnTo>
                  <a:pt x="243" y="23"/>
                </a:lnTo>
                <a:lnTo>
                  <a:pt x="243" y="25"/>
                </a:lnTo>
                <a:lnTo>
                  <a:pt x="245" y="25"/>
                </a:lnTo>
                <a:lnTo>
                  <a:pt x="245" y="27"/>
                </a:lnTo>
                <a:lnTo>
                  <a:pt x="245" y="29"/>
                </a:lnTo>
                <a:lnTo>
                  <a:pt x="247" y="31"/>
                </a:lnTo>
                <a:lnTo>
                  <a:pt x="247" y="35"/>
                </a:lnTo>
                <a:lnTo>
                  <a:pt x="249" y="36"/>
                </a:lnTo>
                <a:lnTo>
                  <a:pt x="249" y="38"/>
                </a:lnTo>
                <a:lnTo>
                  <a:pt x="249" y="44"/>
                </a:lnTo>
                <a:lnTo>
                  <a:pt x="249" y="48"/>
                </a:lnTo>
                <a:lnTo>
                  <a:pt x="249" y="50"/>
                </a:lnTo>
                <a:lnTo>
                  <a:pt x="249" y="54"/>
                </a:lnTo>
                <a:lnTo>
                  <a:pt x="249" y="56"/>
                </a:lnTo>
                <a:lnTo>
                  <a:pt x="249" y="58"/>
                </a:lnTo>
                <a:lnTo>
                  <a:pt x="249" y="60"/>
                </a:lnTo>
                <a:lnTo>
                  <a:pt x="249" y="62"/>
                </a:lnTo>
                <a:lnTo>
                  <a:pt x="249" y="66"/>
                </a:lnTo>
                <a:lnTo>
                  <a:pt x="247" y="66"/>
                </a:lnTo>
                <a:lnTo>
                  <a:pt x="245" y="64"/>
                </a:lnTo>
                <a:lnTo>
                  <a:pt x="243" y="64"/>
                </a:lnTo>
                <a:lnTo>
                  <a:pt x="239" y="62"/>
                </a:lnTo>
                <a:lnTo>
                  <a:pt x="235" y="64"/>
                </a:lnTo>
                <a:lnTo>
                  <a:pt x="235" y="66"/>
                </a:lnTo>
                <a:lnTo>
                  <a:pt x="235" y="68"/>
                </a:lnTo>
                <a:lnTo>
                  <a:pt x="233" y="68"/>
                </a:lnTo>
                <a:lnTo>
                  <a:pt x="233" y="69"/>
                </a:lnTo>
                <a:lnTo>
                  <a:pt x="231" y="71"/>
                </a:lnTo>
                <a:lnTo>
                  <a:pt x="231" y="73"/>
                </a:lnTo>
                <a:lnTo>
                  <a:pt x="229" y="73"/>
                </a:lnTo>
                <a:lnTo>
                  <a:pt x="229" y="75"/>
                </a:lnTo>
                <a:lnTo>
                  <a:pt x="229" y="77"/>
                </a:lnTo>
                <a:lnTo>
                  <a:pt x="229" y="79"/>
                </a:lnTo>
                <a:lnTo>
                  <a:pt x="231" y="79"/>
                </a:lnTo>
                <a:lnTo>
                  <a:pt x="233" y="83"/>
                </a:lnTo>
                <a:lnTo>
                  <a:pt x="233" y="85"/>
                </a:lnTo>
                <a:lnTo>
                  <a:pt x="235" y="87"/>
                </a:lnTo>
                <a:lnTo>
                  <a:pt x="237" y="87"/>
                </a:lnTo>
                <a:lnTo>
                  <a:pt x="239" y="87"/>
                </a:lnTo>
                <a:lnTo>
                  <a:pt x="241" y="89"/>
                </a:lnTo>
                <a:lnTo>
                  <a:pt x="245" y="89"/>
                </a:lnTo>
                <a:lnTo>
                  <a:pt x="249" y="89"/>
                </a:lnTo>
                <a:lnTo>
                  <a:pt x="249" y="87"/>
                </a:lnTo>
                <a:lnTo>
                  <a:pt x="249" y="85"/>
                </a:lnTo>
                <a:lnTo>
                  <a:pt x="249" y="83"/>
                </a:lnTo>
                <a:lnTo>
                  <a:pt x="249" y="79"/>
                </a:lnTo>
                <a:lnTo>
                  <a:pt x="251" y="79"/>
                </a:lnTo>
                <a:lnTo>
                  <a:pt x="253" y="81"/>
                </a:lnTo>
                <a:lnTo>
                  <a:pt x="255" y="81"/>
                </a:lnTo>
                <a:lnTo>
                  <a:pt x="261" y="81"/>
                </a:lnTo>
                <a:lnTo>
                  <a:pt x="262" y="81"/>
                </a:lnTo>
                <a:lnTo>
                  <a:pt x="264" y="81"/>
                </a:lnTo>
                <a:lnTo>
                  <a:pt x="262" y="81"/>
                </a:lnTo>
                <a:lnTo>
                  <a:pt x="262" y="83"/>
                </a:lnTo>
                <a:lnTo>
                  <a:pt x="262" y="85"/>
                </a:lnTo>
                <a:lnTo>
                  <a:pt x="261" y="89"/>
                </a:lnTo>
                <a:lnTo>
                  <a:pt x="261" y="91"/>
                </a:lnTo>
                <a:lnTo>
                  <a:pt x="261" y="93"/>
                </a:lnTo>
                <a:lnTo>
                  <a:pt x="259" y="95"/>
                </a:lnTo>
                <a:lnTo>
                  <a:pt x="259" y="99"/>
                </a:lnTo>
                <a:lnTo>
                  <a:pt x="259" y="103"/>
                </a:lnTo>
                <a:lnTo>
                  <a:pt x="259" y="104"/>
                </a:lnTo>
                <a:lnTo>
                  <a:pt x="257" y="104"/>
                </a:lnTo>
                <a:lnTo>
                  <a:pt x="257" y="106"/>
                </a:lnTo>
                <a:lnTo>
                  <a:pt x="257" y="108"/>
                </a:lnTo>
                <a:lnTo>
                  <a:pt x="255" y="110"/>
                </a:lnTo>
                <a:lnTo>
                  <a:pt x="255" y="112"/>
                </a:lnTo>
                <a:lnTo>
                  <a:pt x="253" y="112"/>
                </a:lnTo>
                <a:lnTo>
                  <a:pt x="249" y="116"/>
                </a:lnTo>
                <a:lnTo>
                  <a:pt x="247" y="116"/>
                </a:lnTo>
                <a:lnTo>
                  <a:pt x="245" y="116"/>
                </a:lnTo>
                <a:lnTo>
                  <a:pt x="245" y="118"/>
                </a:lnTo>
                <a:lnTo>
                  <a:pt x="243" y="118"/>
                </a:lnTo>
                <a:lnTo>
                  <a:pt x="243" y="120"/>
                </a:lnTo>
                <a:lnTo>
                  <a:pt x="241" y="122"/>
                </a:lnTo>
                <a:lnTo>
                  <a:pt x="239" y="122"/>
                </a:lnTo>
                <a:lnTo>
                  <a:pt x="239" y="124"/>
                </a:lnTo>
                <a:lnTo>
                  <a:pt x="237" y="128"/>
                </a:lnTo>
                <a:lnTo>
                  <a:pt x="235" y="130"/>
                </a:lnTo>
                <a:lnTo>
                  <a:pt x="233" y="134"/>
                </a:lnTo>
                <a:lnTo>
                  <a:pt x="233" y="136"/>
                </a:lnTo>
                <a:lnTo>
                  <a:pt x="231" y="136"/>
                </a:lnTo>
                <a:lnTo>
                  <a:pt x="231" y="137"/>
                </a:lnTo>
                <a:lnTo>
                  <a:pt x="229" y="139"/>
                </a:lnTo>
                <a:lnTo>
                  <a:pt x="229" y="141"/>
                </a:lnTo>
                <a:lnTo>
                  <a:pt x="228" y="143"/>
                </a:lnTo>
                <a:lnTo>
                  <a:pt x="226" y="147"/>
                </a:lnTo>
                <a:lnTo>
                  <a:pt x="224" y="149"/>
                </a:lnTo>
                <a:lnTo>
                  <a:pt x="224" y="151"/>
                </a:lnTo>
                <a:lnTo>
                  <a:pt x="220" y="153"/>
                </a:lnTo>
                <a:lnTo>
                  <a:pt x="220" y="155"/>
                </a:lnTo>
                <a:lnTo>
                  <a:pt x="218" y="159"/>
                </a:lnTo>
                <a:lnTo>
                  <a:pt x="216" y="161"/>
                </a:lnTo>
                <a:lnTo>
                  <a:pt x="214" y="161"/>
                </a:lnTo>
                <a:lnTo>
                  <a:pt x="212" y="161"/>
                </a:lnTo>
                <a:lnTo>
                  <a:pt x="212" y="163"/>
                </a:lnTo>
                <a:lnTo>
                  <a:pt x="210" y="165"/>
                </a:lnTo>
                <a:lnTo>
                  <a:pt x="208" y="165"/>
                </a:lnTo>
                <a:lnTo>
                  <a:pt x="206" y="167"/>
                </a:lnTo>
                <a:lnTo>
                  <a:pt x="206" y="169"/>
                </a:lnTo>
                <a:lnTo>
                  <a:pt x="204" y="169"/>
                </a:lnTo>
                <a:lnTo>
                  <a:pt x="204" y="170"/>
                </a:lnTo>
                <a:lnTo>
                  <a:pt x="202" y="172"/>
                </a:lnTo>
                <a:lnTo>
                  <a:pt x="200" y="174"/>
                </a:lnTo>
                <a:lnTo>
                  <a:pt x="198" y="176"/>
                </a:lnTo>
                <a:lnTo>
                  <a:pt x="196" y="178"/>
                </a:lnTo>
                <a:lnTo>
                  <a:pt x="194" y="180"/>
                </a:lnTo>
                <a:lnTo>
                  <a:pt x="191" y="184"/>
                </a:lnTo>
                <a:lnTo>
                  <a:pt x="189" y="184"/>
                </a:lnTo>
                <a:lnTo>
                  <a:pt x="187" y="186"/>
                </a:lnTo>
                <a:lnTo>
                  <a:pt x="183" y="190"/>
                </a:lnTo>
                <a:lnTo>
                  <a:pt x="181" y="190"/>
                </a:lnTo>
                <a:lnTo>
                  <a:pt x="179" y="192"/>
                </a:lnTo>
                <a:lnTo>
                  <a:pt x="177" y="194"/>
                </a:lnTo>
                <a:lnTo>
                  <a:pt x="175" y="196"/>
                </a:lnTo>
                <a:lnTo>
                  <a:pt x="173" y="198"/>
                </a:lnTo>
                <a:lnTo>
                  <a:pt x="171" y="198"/>
                </a:lnTo>
                <a:lnTo>
                  <a:pt x="169" y="198"/>
                </a:lnTo>
                <a:lnTo>
                  <a:pt x="169" y="200"/>
                </a:lnTo>
                <a:lnTo>
                  <a:pt x="167" y="200"/>
                </a:lnTo>
                <a:lnTo>
                  <a:pt x="165" y="200"/>
                </a:lnTo>
                <a:lnTo>
                  <a:pt x="163" y="202"/>
                </a:lnTo>
                <a:lnTo>
                  <a:pt x="161" y="202"/>
                </a:lnTo>
                <a:lnTo>
                  <a:pt x="160" y="202"/>
                </a:lnTo>
                <a:lnTo>
                  <a:pt x="158" y="202"/>
                </a:lnTo>
                <a:lnTo>
                  <a:pt x="156" y="202"/>
                </a:lnTo>
                <a:lnTo>
                  <a:pt x="154" y="202"/>
                </a:lnTo>
                <a:lnTo>
                  <a:pt x="152" y="202"/>
                </a:lnTo>
                <a:lnTo>
                  <a:pt x="150" y="202"/>
                </a:lnTo>
                <a:lnTo>
                  <a:pt x="148" y="202"/>
                </a:lnTo>
                <a:lnTo>
                  <a:pt x="148" y="204"/>
                </a:lnTo>
                <a:lnTo>
                  <a:pt x="146" y="205"/>
                </a:lnTo>
                <a:lnTo>
                  <a:pt x="148" y="205"/>
                </a:lnTo>
                <a:lnTo>
                  <a:pt x="148" y="207"/>
                </a:lnTo>
                <a:lnTo>
                  <a:pt x="146" y="207"/>
                </a:lnTo>
                <a:lnTo>
                  <a:pt x="144" y="207"/>
                </a:lnTo>
                <a:lnTo>
                  <a:pt x="142" y="207"/>
                </a:lnTo>
                <a:lnTo>
                  <a:pt x="142" y="205"/>
                </a:lnTo>
                <a:lnTo>
                  <a:pt x="140" y="205"/>
                </a:lnTo>
                <a:lnTo>
                  <a:pt x="138" y="205"/>
                </a:lnTo>
                <a:lnTo>
                  <a:pt x="136" y="205"/>
                </a:lnTo>
                <a:lnTo>
                  <a:pt x="136" y="207"/>
                </a:lnTo>
                <a:lnTo>
                  <a:pt x="134" y="209"/>
                </a:lnTo>
                <a:lnTo>
                  <a:pt x="130" y="209"/>
                </a:lnTo>
                <a:lnTo>
                  <a:pt x="128" y="209"/>
                </a:lnTo>
                <a:lnTo>
                  <a:pt x="127" y="209"/>
                </a:lnTo>
                <a:lnTo>
                  <a:pt x="121" y="207"/>
                </a:lnTo>
                <a:lnTo>
                  <a:pt x="115" y="205"/>
                </a:lnTo>
                <a:lnTo>
                  <a:pt x="113" y="205"/>
                </a:lnTo>
                <a:lnTo>
                  <a:pt x="111" y="207"/>
                </a:lnTo>
                <a:lnTo>
                  <a:pt x="109" y="207"/>
                </a:lnTo>
                <a:lnTo>
                  <a:pt x="105" y="207"/>
                </a:lnTo>
                <a:lnTo>
                  <a:pt x="103" y="207"/>
                </a:lnTo>
                <a:lnTo>
                  <a:pt x="101" y="207"/>
                </a:lnTo>
                <a:lnTo>
                  <a:pt x="97" y="207"/>
                </a:lnTo>
                <a:lnTo>
                  <a:pt x="95" y="207"/>
                </a:lnTo>
                <a:lnTo>
                  <a:pt x="93" y="207"/>
                </a:lnTo>
                <a:lnTo>
                  <a:pt x="92" y="207"/>
                </a:lnTo>
                <a:lnTo>
                  <a:pt x="92" y="209"/>
                </a:lnTo>
                <a:lnTo>
                  <a:pt x="90" y="209"/>
                </a:lnTo>
                <a:lnTo>
                  <a:pt x="88" y="211"/>
                </a:lnTo>
                <a:lnTo>
                  <a:pt x="88" y="213"/>
                </a:lnTo>
                <a:lnTo>
                  <a:pt x="86" y="213"/>
                </a:lnTo>
                <a:lnTo>
                  <a:pt x="84" y="213"/>
                </a:lnTo>
                <a:lnTo>
                  <a:pt x="82" y="213"/>
                </a:lnTo>
                <a:lnTo>
                  <a:pt x="80" y="213"/>
                </a:lnTo>
                <a:lnTo>
                  <a:pt x="78" y="213"/>
                </a:lnTo>
                <a:lnTo>
                  <a:pt x="78" y="215"/>
                </a:lnTo>
                <a:lnTo>
                  <a:pt x="76" y="213"/>
                </a:lnTo>
                <a:lnTo>
                  <a:pt x="74" y="213"/>
                </a:lnTo>
                <a:lnTo>
                  <a:pt x="72" y="213"/>
                </a:lnTo>
                <a:lnTo>
                  <a:pt x="70" y="213"/>
                </a:lnTo>
                <a:lnTo>
                  <a:pt x="70" y="215"/>
                </a:lnTo>
                <a:lnTo>
                  <a:pt x="68" y="215"/>
                </a:lnTo>
                <a:lnTo>
                  <a:pt x="66" y="215"/>
                </a:lnTo>
                <a:lnTo>
                  <a:pt x="64" y="215"/>
                </a:lnTo>
                <a:lnTo>
                  <a:pt x="62" y="217"/>
                </a:lnTo>
                <a:lnTo>
                  <a:pt x="60" y="219"/>
                </a:lnTo>
                <a:lnTo>
                  <a:pt x="59" y="219"/>
                </a:lnTo>
                <a:lnTo>
                  <a:pt x="57" y="221"/>
                </a:lnTo>
                <a:lnTo>
                  <a:pt x="55" y="221"/>
                </a:lnTo>
                <a:lnTo>
                  <a:pt x="53" y="221"/>
                </a:lnTo>
                <a:lnTo>
                  <a:pt x="51" y="221"/>
                </a:lnTo>
                <a:lnTo>
                  <a:pt x="49" y="219"/>
                </a:lnTo>
                <a:lnTo>
                  <a:pt x="47" y="217"/>
                </a:lnTo>
                <a:lnTo>
                  <a:pt x="45" y="217"/>
                </a:lnTo>
                <a:lnTo>
                  <a:pt x="47" y="217"/>
                </a:lnTo>
                <a:lnTo>
                  <a:pt x="47" y="215"/>
                </a:lnTo>
                <a:lnTo>
                  <a:pt x="45" y="215"/>
                </a:lnTo>
                <a:lnTo>
                  <a:pt x="45" y="213"/>
                </a:lnTo>
                <a:lnTo>
                  <a:pt x="43" y="215"/>
                </a:lnTo>
                <a:lnTo>
                  <a:pt x="43" y="213"/>
                </a:lnTo>
                <a:lnTo>
                  <a:pt x="41" y="213"/>
                </a:lnTo>
                <a:lnTo>
                  <a:pt x="39" y="213"/>
                </a:lnTo>
                <a:lnTo>
                  <a:pt x="37" y="213"/>
                </a:lnTo>
                <a:lnTo>
                  <a:pt x="37" y="211"/>
                </a:lnTo>
                <a:lnTo>
                  <a:pt x="37" y="209"/>
                </a:lnTo>
                <a:lnTo>
                  <a:pt x="37" y="207"/>
                </a:lnTo>
                <a:lnTo>
                  <a:pt x="35" y="207"/>
                </a:lnTo>
                <a:lnTo>
                  <a:pt x="33" y="207"/>
                </a:lnTo>
                <a:lnTo>
                  <a:pt x="31" y="207"/>
                </a:lnTo>
                <a:lnTo>
                  <a:pt x="31" y="209"/>
                </a:lnTo>
                <a:lnTo>
                  <a:pt x="31" y="211"/>
                </a:lnTo>
                <a:lnTo>
                  <a:pt x="31" y="213"/>
                </a:lnTo>
                <a:lnTo>
                  <a:pt x="31" y="211"/>
                </a:lnTo>
                <a:lnTo>
                  <a:pt x="29" y="207"/>
                </a:lnTo>
                <a:lnTo>
                  <a:pt x="31" y="205"/>
                </a:lnTo>
                <a:lnTo>
                  <a:pt x="31" y="204"/>
                </a:lnTo>
                <a:lnTo>
                  <a:pt x="31" y="202"/>
                </a:lnTo>
                <a:lnTo>
                  <a:pt x="29" y="198"/>
                </a:lnTo>
                <a:lnTo>
                  <a:pt x="29" y="196"/>
                </a:lnTo>
                <a:lnTo>
                  <a:pt x="27" y="196"/>
                </a:lnTo>
                <a:lnTo>
                  <a:pt x="27" y="194"/>
                </a:lnTo>
                <a:lnTo>
                  <a:pt x="25" y="194"/>
                </a:lnTo>
                <a:lnTo>
                  <a:pt x="25" y="192"/>
                </a:lnTo>
                <a:lnTo>
                  <a:pt x="25" y="190"/>
                </a:lnTo>
                <a:lnTo>
                  <a:pt x="24" y="188"/>
                </a:lnTo>
                <a:lnTo>
                  <a:pt x="24" y="190"/>
                </a:lnTo>
                <a:lnTo>
                  <a:pt x="22" y="188"/>
                </a:lnTo>
                <a:lnTo>
                  <a:pt x="22" y="186"/>
                </a:lnTo>
                <a:lnTo>
                  <a:pt x="24" y="184"/>
                </a:lnTo>
                <a:lnTo>
                  <a:pt x="25" y="184"/>
                </a:lnTo>
                <a:lnTo>
                  <a:pt x="29" y="182"/>
                </a:lnTo>
                <a:lnTo>
                  <a:pt x="29" y="180"/>
                </a:lnTo>
                <a:lnTo>
                  <a:pt x="29" y="176"/>
                </a:lnTo>
                <a:lnTo>
                  <a:pt x="29" y="174"/>
                </a:lnTo>
                <a:lnTo>
                  <a:pt x="29" y="172"/>
                </a:lnTo>
                <a:lnTo>
                  <a:pt x="29" y="170"/>
                </a:lnTo>
                <a:lnTo>
                  <a:pt x="29" y="169"/>
                </a:lnTo>
                <a:lnTo>
                  <a:pt x="27" y="167"/>
                </a:lnTo>
                <a:lnTo>
                  <a:pt x="27" y="165"/>
                </a:lnTo>
                <a:lnTo>
                  <a:pt x="25" y="163"/>
                </a:lnTo>
                <a:lnTo>
                  <a:pt x="24" y="159"/>
                </a:lnTo>
                <a:lnTo>
                  <a:pt x="22" y="159"/>
                </a:lnTo>
                <a:lnTo>
                  <a:pt x="22" y="157"/>
                </a:lnTo>
                <a:lnTo>
                  <a:pt x="20" y="155"/>
                </a:lnTo>
                <a:lnTo>
                  <a:pt x="18" y="151"/>
                </a:lnTo>
                <a:lnTo>
                  <a:pt x="16" y="147"/>
                </a:lnTo>
                <a:lnTo>
                  <a:pt x="16" y="145"/>
                </a:lnTo>
                <a:lnTo>
                  <a:pt x="14" y="143"/>
                </a:lnTo>
                <a:lnTo>
                  <a:pt x="12" y="141"/>
                </a:lnTo>
                <a:lnTo>
                  <a:pt x="12" y="139"/>
                </a:lnTo>
                <a:lnTo>
                  <a:pt x="12" y="136"/>
                </a:lnTo>
                <a:lnTo>
                  <a:pt x="10" y="134"/>
                </a:lnTo>
                <a:lnTo>
                  <a:pt x="10" y="132"/>
                </a:lnTo>
                <a:lnTo>
                  <a:pt x="10" y="130"/>
                </a:lnTo>
                <a:lnTo>
                  <a:pt x="8" y="128"/>
                </a:lnTo>
                <a:lnTo>
                  <a:pt x="8" y="124"/>
                </a:lnTo>
                <a:lnTo>
                  <a:pt x="6" y="124"/>
                </a:lnTo>
                <a:lnTo>
                  <a:pt x="6" y="120"/>
                </a:lnTo>
                <a:lnTo>
                  <a:pt x="2" y="116"/>
                </a:lnTo>
                <a:lnTo>
                  <a:pt x="0" y="112"/>
                </a:lnTo>
                <a:lnTo>
                  <a:pt x="0" y="110"/>
                </a:lnTo>
                <a:lnTo>
                  <a:pt x="2" y="108"/>
                </a:lnTo>
                <a:lnTo>
                  <a:pt x="4" y="108"/>
                </a:lnTo>
                <a:lnTo>
                  <a:pt x="4" y="106"/>
                </a:lnTo>
                <a:lnTo>
                  <a:pt x="6" y="104"/>
                </a:lnTo>
                <a:lnTo>
                  <a:pt x="6" y="103"/>
                </a:lnTo>
                <a:lnTo>
                  <a:pt x="6" y="101"/>
                </a:lnTo>
                <a:lnTo>
                  <a:pt x="10" y="101"/>
                </a:lnTo>
                <a:lnTo>
                  <a:pt x="10" y="103"/>
                </a:lnTo>
                <a:lnTo>
                  <a:pt x="12" y="103"/>
                </a:lnTo>
                <a:lnTo>
                  <a:pt x="12" y="104"/>
                </a:lnTo>
                <a:lnTo>
                  <a:pt x="14" y="104"/>
                </a:lnTo>
                <a:lnTo>
                  <a:pt x="14" y="106"/>
                </a:lnTo>
                <a:lnTo>
                  <a:pt x="14" y="108"/>
                </a:lnTo>
                <a:lnTo>
                  <a:pt x="14" y="110"/>
                </a:lnTo>
                <a:lnTo>
                  <a:pt x="14" y="112"/>
                </a:lnTo>
                <a:lnTo>
                  <a:pt x="16" y="112"/>
                </a:lnTo>
                <a:lnTo>
                  <a:pt x="18" y="112"/>
                </a:lnTo>
                <a:lnTo>
                  <a:pt x="18" y="114"/>
                </a:lnTo>
                <a:lnTo>
                  <a:pt x="20" y="114"/>
                </a:lnTo>
                <a:lnTo>
                  <a:pt x="24" y="114"/>
                </a:lnTo>
                <a:lnTo>
                  <a:pt x="25" y="114"/>
                </a:lnTo>
                <a:lnTo>
                  <a:pt x="25" y="116"/>
                </a:lnTo>
                <a:lnTo>
                  <a:pt x="27" y="116"/>
                </a:lnTo>
                <a:lnTo>
                  <a:pt x="29" y="116"/>
                </a:lnTo>
                <a:lnTo>
                  <a:pt x="35" y="114"/>
                </a:lnTo>
                <a:lnTo>
                  <a:pt x="39" y="116"/>
                </a:lnTo>
                <a:lnTo>
                  <a:pt x="41" y="116"/>
                </a:lnTo>
                <a:lnTo>
                  <a:pt x="43" y="116"/>
                </a:lnTo>
                <a:lnTo>
                  <a:pt x="45" y="116"/>
                </a:lnTo>
                <a:lnTo>
                  <a:pt x="45" y="114"/>
                </a:lnTo>
                <a:lnTo>
                  <a:pt x="45" y="112"/>
                </a:lnTo>
                <a:lnTo>
                  <a:pt x="47" y="112"/>
                </a:lnTo>
                <a:lnTo>
                  <a:pt x="49" y="112"/>
                </a:lnTo>
                <a:lnTo>
                  <a:pt x="49" y="110"/>
                </a:lnTo>
                <a:lnTo>
                  <a:pt x="53" y="108"/>
                </a:lnTo>
                <a:lnTo>
                  <a:pt x="57" y="108"/>
                </a:lnTo>
                <a:lnTo>
                  <a:pt x="57" y="106"/>
                </a:lnTo>
                <a:lnTo>
                  <a:pt x="57" y="101"/>
                </a:lnTo>
                <a:lnTo>
                  <a:pt x="57" y="99"/>
                </a:lnTo>
                <a:lnTo>
                  <a:pt x="57" y="93"/>
                </a:lnTo>
                <a:lnTo>
                  <a:pt x="57" y="91"/>
                </a:lnTo>
                <a:lnTo>
                  <a:pt x="57" y="89"/>
                </a:lnTo>
                <a:lnTo>
                  <a:pt x="57" y="83"/>
                </a:lnTo>
                <a:lnTo>
                  <a:pt x="57" y="73"/>
                </a:lnTo>
                <a:lnTo>
                  <a:pt x="57" y="64"/>
                </a:lnTo>
                <a:lnTo>
                  <a:pt x="57" y="60"/>
                </a:lnTo>
                <a:lnTo>
                  <a:pt x="57" y="56"/>
                </a:lnTo>
                <a:lnTo>
                  <a:pt x="57" y="52"/>
                </a:lnTo>
                <a:lnTo>
                  <a:pt x="57" y="50"/>
                </a:lnTo>
                <a:lnTo>
                  <a:pt x="57" y="46"/>
                </a:lnTo>
                <a:lnTo>
                  <a:pt x="57" y="44"/>
                </a:lnTo>
                <a:lnTo>
                  <a:pt x="57" y="46"/>
                </a:lnTo>
                <a:lnTo>
                  <a:pt x="59" y="46"/>
                </a:lnTo>
                <a:lnTo>
                  <a:pt x="60" y="46"/>
                </a:lnTo>
                <a:lnTo>
                  <a:pt x="60" y="48"/>
                </a:lnTo>
                <a:lnTo>
                  <a:pt x="62" y="50"/>
                </a:lnTo>
                <a:lnTo>
                  <a:pt x="64" y="52"/>
                </a:lnTo>
                <a:lnTo>
                  <a:pt x="64" y="54"/>
                </a:lnTo>
                <a:lnTo>
                  <a:pt x="66" y="56"/>
                </a:lnTo>
                <a:lnTo>
                  <a:pt x="68" y="58"/>
                </a:lnTo>
                <a:lnTo>
                  <a:pt x="68" y="60"/>
                </a:lnTo>
                <a:lnTo>
                  <a:pt x="68" y="62"/>
                </a:lnTo>
                <a:lnTo>
                  <a:pt x="70" y="64"/>
                </a:lnTo>
                <a:lnTo>
                  <a:pt x="70" y="68"/>
                </a:lnTo>
                <a:lnTo>
                  <a:pt x="70" y="69"/>
                </a:lnTo>
                <a:lnTo>
                  <a:pt x="68" y="71"/>
                </a:lnTo>
                <a:lnTo>
                  <a:pt x="66" y="73"/>
                </a:lnTo>
                <a:lnTo>
                  <a:pt x="66" y="75"/>
                </a:lnTo>
                <a:lnTo>
                  <a:pt x="66" y="79"/>
                </a:lnTo>
                <a:lnTo>
                  <a:pt x="68" y="81"/>
                </a:lnTo>
                <a:lnTo>
                  <a:pt x="70" y="81"/>
                </a:lnTo>
                <a:lnTo>
                  <a:pt x="70" y="79"/>
                </a:lnTo>
                <a:lnTo>
                  <a:pt x="72" y="79"/>
                </a:lnTo>
                <a:lnTo>
                  <a:pt x="72" y="81"/>
                </a:lnTo>
                <a:lnTo>
                  <a:pt x="74" y="81"/>
                </a:lnTo>
                <a:lnTo>
                  <a:pt x="76" y="81"/>
                </a:lnTo>
                <a:lnTo>
                  <a:pt x="78" y="79"/>
                </a:lnTo>
                <a:lnTo>
                  <a:pt x="80" y="79"/>
                </a:lnTo>
                <a:lnTo>
                  <a:pt x="80" y="81"/>
                </a:lnTo>
                <a:lnTo>
                  <a:pt x="82" y="81"/>
                </a:lnTo>
                <a:lnTo>
                  <a:pt x="84" y="81"/>
                </a:lnTo>
                <a:lnTo>
                  <a:pt x="84" y="79"/>
                </a:lnTo>
                <a:lnTo>
                  <a:pt x="86" y="79"/>
                </a:lnTo>
                <a:lnTo>
                  <a:pt x="86" y="77"/>
                </a:lnTo>
                <a:lnTo>
                  <a:pt x="88" y="77"/>
                </a:lnTo>
                <a:lnTo>
                  <a:pt x="90" y="77"/>
                </a:lnTo>
                <a:lnTo>
                  <a:pt x="92" y="75"/>
                </a:lnTo>
                <a:lnTo>
                  <a:pt x="92" y="73"/>
                </a:lnTo>
                <a:lnTo>
                  <a:pt x="93" y="71"/>
                </a:lnTo>
                <a:lnTo>
                  <a:pt x="95" y="71"/>
                </a:lnTo>
                <a:lnTo>
                  <a:pt x="95" y="69"/>
                </a:lnTo>
                <a:lnTo>
                  <a:pt x="99" y="68"/>
                </a:lnTo>
                <a:lnTo>
                  <a:pt x="99" y="66"/>
                </a:lnTo>
                <a:lnTo>
                  <a:pt x="101" y="64"/>
                </a:lnTo>
                <a:lnTo>
                  <a:pt x="101" y="62"/>
                </a:lnTo>
                <a:lnTo>
                  <a:pt x="101" y="60"/>
                </a:lnTo>
                <a:lnTo>
                  <a:pt x="101" y="58"/>
                </a:lnTo>
                <a:lnTo>
                  <a:pt x="103" y="56"/>
                </a:lnTo>
                <a:lnTo>
                  <a:pt x="105" y="54"/>
                </a:lnTo>
                <a:lnTo>
                  <a:pt x="107" y="54"/>
                </a:lnTo>
                <a:lnTo>
                  <a:pt x="109" y="54"/>
                </a:lnTo>
                <a:lnTo>
                  <a:pt x="113" y="54"/>
                </a:lnTo>
                <a:lnTo>
                  <a:pt x="115" y="56"/>
                </a:lnTo>
                <a:lnTo>
                  <a:pt x="117" y="56"/>
                </a:lnTo>
                <a:lnTo>
                  <a:pt x="119" y="58"/>
                </a:lnTo>
                <a:lnTo>
                  <a:pt x="119" y="60"/>
                </a:lnTo>
                <a:lnTo>
                  <a:pt x="121" y="60"/>
                </a:lnTo>
                <a:lnTo>
                  <a:pt x="123" y="60"/>
                </a:lnTo>
                <a:lnTo>
                  <a:pt x="125" y="60"/>
                </a:lnTo>
                <a:lnTo>
                  <a:pt x="125" y="62"/>
                </a:lnTo>
                <a:lnTo>
                  <a:pt x="127" y="62"/>
                </a:lnTo>
                <a:lnTo>
                  <a:pt x="128" y="62"/>
                </a:lnTo>
                <a:lnTo>
                  <a:pt x="130" y="62"/>
                </a:lnTo>
                <a:lnTo>
                  <a:pt x="132" y="64"/>
                </a:lnTo>
                <a:lnTo>
                  <a:pt x="134" y="64"/>
                </a:lnTo>
                <a:lnTo>
                  <a:pt x="134" y="62"/>
                </a:lnTo>
                <a:lnTo>
                  <a:pt x="136" y="62"/>
                </a:lnTo>
                <a:lnTo>
                  <a:pt x="138" y="62"/>
                </a:lnTo>
                <a:lnTo>
                  <a:pt x="140" y="62"/>
                </a:lnTo>
                <a:lnTo>
                  <a:pt x="142" y="62"/>
                </a:lnTo>
                <a:lnTo>
                  <a:pt x="144" y="62"/>
                </a:lnTo>
                <a:lnTo>
                  <a:pt x="146" y="60"/>
                </a:lnTo>
                <a:lnTo>
                  <a:pt x="146" y="58"/>
                </a:lnTo>
                <a:lnTo>
                  <a:pt x="148" y="56"/>
                </a:lnTo>
                <a:lnTo>
                  <a:pt x="150" y="52"/>
                </a:lnTo>
                <a:lnTo>
                  <a:pt x="150" y="50"/>
                </a:lnTo>
                <a:lnTo>
                  <a:pt x="152" y="46"/>
                </a:lnTo>
                <a:lnTo>
                  <a:pt x="152" y="44"/>
                </a:lnTo>
                <a:lnTo>
                  <a:pt x="154" y="44"/>
                </a:lnTo>
                <a:lnTo>
                  <a:pt x="156" y="42"/>
                </a:lnTo>
                <a:lnTo>
                  <a:pt x="158" y="42"/>
                </a:lnTo>
                <a:lnTo>
                  <a:pt x="160" y="42"/>
                </a:lnTo>
                <a:lnTo>
                  <a:pt x="161" y="40"/>
                </a:lnTo>
                <a:lnTo>
                  <a:pt x="161" y="38"/>
                </a:lnTo>
                <a:lnTo>
                  <a:pt x="165" y="36"/>
                </a:lnTo>
                <a:lnTo>
                  <a:pt x="167" y="36"/>
                </a:lnTo>
                <a:lnTo>
                  <a:pt x="167" y="33"/>
                </a:lnTo>
                <a:lnTo>
                  <a:pt x="167" y="31"/>
                </a:lnTo>
                <a:lnTo>
                  <a:pt x="169" y="27"/>
                </a:lnTo>
                <a:lnTo>
                  <a:pt x="169" y="25"/>
                </a:lnTo>
                <a:lnTo>
                  <a:pt x="171" y="25"/>
                </a:lnTo>
                <a:lnTo>
                  <a:pt x="171" y="23"/>
                </a:lnTo>
                <a:lnTo>
                  <a:pt x="175" y="21"/>
                </a:lnTo>
                <a:lnTo>
                  <a:pt x="177" y="21"/>
                </a:lnTo>
                <a:lnTo>
                  <a:pt x="179" y="19"/>
                </a:lnTo>
                <a:lnTo>
                  <a:pt x="181" y="17"/>
                </a:lnTo>
                <a:lnTo>
                  <a:pt x="185" y="15"/>
                </a:lnTo>
                <a:lnTo>
                  <a:pt x="185" y="13"/>
                </a:lnTo>
                <a:lnTo>
                  <a:pt x="187" y="11"/>
                </a:lnTo>
                <a:lnTo>
                  <a:pt x="187" y="9"/>
                </a:lnTo>
                <a:lnTo>
                  <a:pt x="189" y="9"/>
                </a:lnTo>
                <a:lnTo>
                  <a:pt x="191" y="7"/>
                </a:lnTo>
                <a:lnTo>
                  <a:pt x="193" y="7"/>
                </a:lnTo>
                <a:lnTo>
                  <a:pt x="194" y="7"/>
                </a:lnTo>
                <a:lnTo>
                  <a:pt x="198" y="5"/>
                </a:lnTo>
                <a:lnTo>
                  <a:pt x="200" y="5"/>
                </a:lnTo>
                <a:lnTo>
                  <a:pt x="200" y="3"/>
                </a:lnTo>
                <a:lnTo>
                  <a:pt x="202" y="2"/>
                </a:lnTo>
                <a:lnTo>
                  <a:pt x="206" y="2"/>
                </a:lnTo>
                <a:lnTo>
                  <a:pt x="208" y="0"/>
                </a:lnTo>
                <a:lnTo>
                  <a:pt x="212" y="0"/>
                </a:lnTo>
                <a:lnTo>
                  <a:pt x="214" y="0"/>
                </a:lnTo>
                <a:lnTo>
                  <a:pt x="214" y="2"/>
                </a:lnTo>
                <a:close/>
                <a:moveTo>
                  <a:pt x="194" y="110"/>
                </a:moveTo>
                <a:lnTo>
                  <a:pt x="193" y="110"/>
                </a:lnTo>
                <a:lnTo>
                  <a:pt x="191" y="110"/>
                </a:lnTo>
                <a:lnTo>
                  <a:pt x="191" y="112"/>
                </a:lnTo>
                <a:lnTo>
                  <a:pt x="189" y="112"/>
                </a:lnTo>
                <a:lnTo>
                  <a:pt x="187" y="112"/>
                </a:lnTo>
                <a:lnTo>
                  <a:pt x="187" y="114"/>
                </a:lnTo>
                <a:lnTo>
                  <a:pt x="185" y="116"/>
                </a:lnTo>
                <a:lnTo>
                  <a:pt x="183" y="116"/>
                </a:lnTo>
                <a:lnTo>
                  <a:pt x="181" y="116"/>
                </a:lnTo>
                <a:lnTo>
                  <a:pt x="179" y="118"/>
                </a:lnTo>
                <a:lnTo>
                  <a:pt x="179" y="120"/>
                </a:lnTo>
                <a:lnTo>
                  <a:pt x="177" y="122"/>
                </a:lnTo>
                <a:lnTo>
                  <a:pt x="177" y="124"/>
                </a:lnTo>
                <a:lnTo>
                  <a:pt x="175" y="126"/>
                </a:lnTo>
                <a:lnTo>
                  <a:pt x="173" y="126"/>
                </a:lnTo>
                <a:lnTo>
                  <a:pt x="173" y="128"/>
                </a:lnTo>
                <a:lnTo>
                  <a:pt x="171" y="128"/>
                </a:lnTo>
                <a:lnTo>
                  <a:pt x="169" y="128"/>
                </a:lnTo>
                <a:lnTo>
                  <a:pt x="169" y="130"/>
                </a:lnTo>
                <a:lnTo>
                  <a:pt x="171" y="130"/>
                </a:lnTo>
                <a:lnTo>
                  <a:pt x="171" y="134"/>
                </a:lnTo>
                <a:lnTo>
                  <a:pt x="173" y="134"/>
                </a:lnTo>
                <a:lnTo>
                  <a:pt x="173" y="136"/>
                </a:lnTo>
                <a:lnTo>
                  <a:pt x="175" y="139"/>
                </a:lnTo>
                <a:lnTo>
                  <a:pt x="175" y="141"/>
                </a:lnTo>
                <a:lnTo>
                  <a:pt x="177" y="141"/>
                </a:lnTo>
                <a:lnTo>
                  <a:pt x="179" y="143"/>
                </a:lnTo>
                <a:lnTo>
                  <a:pt x="181" y="145"/>
                </a:lnTo>
                <a:lnTo>
                  <a:pt x="185" y="147"/>
                </a:lnTo>
                <a:lnTo>
                  <a:pt x="187" y="147"/>
                </a:lnTo>
                <a:lnTo>
                  <a:pt x="187" y="145"/>
                </a:lnTo>
                <a:lnTo>
                  <a:pt x="187" y="143"/>
                </a:lnTo>
                <a:lnTo>
                  <a:pt x="189" y="141"/>
                </a:lnTo>
                <a:lnTo>
                  <a:pt x="191" y="139"/>
                </a:lnTo>
                <a:lnTo>
                  <a:pt x="191" y="137"/>
                </a:lnTo>
                <a:lnTo>
                  <a:pt x="193" y="137"/>
                </a:lnTo>
                <a:lnTo>
                  <a:pt x="194" y="137"/>
                </a:lnTo>
                <a:lnTo>
                  <a:pt x="196" y="137"/>
                </a:lnTo>
                <a:lnTo>
                  <a:pt x="198" y="137"/>
                </a:lnTo>
                <a:lnTo>
                  <a:pt x="198" y="136"/>
                </a:lnTo>
                <a:lnTo>
                  <a:pt x="200" y="136"/>
                </a:lnTo>
                <a:lnTo>
                  <a:pt x="202" y="136"/>
                </a:lnTo>
                <a:lnTo>
                  <a:pt x="202" y="134"/>
                </a:lnTo>
                <a:lnTo>
                  <a:pt x="204" y="134"/>
                </a:lnTo>
                <a:lnTo>
                  <a:pt x="204" y="132"/>
                </a:lnTo>
                <a:lnTo>
                  <a:pt x="202" y="132"/>
                </a:lnTo>
                <a:lnTo>
                  <a:pt x="204" y="132"/>
                </a:lnTo>
                <a:lnTo>
                  <a:pt x="204" y="130"/>
                </a:lnTo>
                <a:lnTo>
                  <a:pt x="206" y="130"/>
                </a:lnTo>
                <a:lnTo>
                  <a:pt x="206" y="128"/>
                </a:lnTo>
                <a:lnTo>
                  <a:pt x="206" y="126"/>
                </a:lnTo>
                <a:lnTo>
                  <a:pt x="208" y="126"/>
                </a:lnTo>
                <a:lnTo>
                  <a:pt x="208" y="124"/>
                </a:lnTo>
                <a:lnTo>
                  <a:pt x="208" y="122"/>
                </a:lnTo>
                <a:lnTo>
                  <a:pt x="206" y="120"/>
                </a:lnTo>
                <a:lnTo>
                  <a:pt x="206" y="118"/>
                </a:lnTo>
                <a:lnTo>
                  <a:pt x="204" y="118"/>
                </a:lnTo>
                <a:lnTo>
                  <a:pt x="200" y="116"/>
                </a:lnTo>
                <a:lnTo>
                  <a:pt x="200" y="114"/>
                </a:lnTo>
                <a:lnTo>
                  <a:pt x="198" y="114"/>
                </a:lnTo>
                <a:lnTo>
                  <a:pt x="198" y="112"/>
                </a:lnTo>
                <a:lnTo>
                  <a:pt x="196" y="110"/>
                </a:lnTo>
                <a:lnTo>
                  <a:pt x="194" y="11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3" name="Somalia"/>
          <p:cNvSpPr>
            <a:spLocks/>
          </p:cNvSpPr>
          <p:nvPr/>
        </p:nvSpPr>
        <p:spPr bwMode="auto">
          <a:xfrm>
            <a:off x="5986481" y="4221176"/>
            <a:ext cx="265113" cy="350839"/>
          </a:xfrm>
          <a:custGeom>
            <a:avLst/>
            <a:gdLst>
              <a:gd name="T0" fmla="*/ 163 w 167"/>
              <a:gd name="T1" fmla="*/ 16 h 221"/>
              <a:gd name="T2" fmla="*/ 163 w 167"/>
              <a:gd name="T3" fmla="*/ 25 h 221"/>
              <a:gd name="T4" fmla="*/ 165 w 167"/>
              <a:gd name="T5" fmla="*/ 25 h 221"/>
              <a:gd name="T6" fmla="*/ 159 w 167"/>
              <a:gd name="T7" fmla="*/ 31 h 221"/>
              <a:gd name="T8" fmla="*/ 155 w 167"/>
              <a:gd name="T9" fmla="*/ 45 h 221"/>
              <a:gd name="T10" fmla="*/ 149 w 167"/>
              <a:gd name="T11" fmla="*/ 56 h 221"/>
              <a:gd name="T12" fmla="*/ 145 w 167"/>
              <a:gd name="T13" fmla="*/ 62 h 221"/>
              <a:gd name="T14" fmla="*/ 139 w 167"/>
              <a:gd name="T15" fmla="*/ 70 h 221"/>
              <a:gd name="T16" fmla="*/ 134 w 167"/>
              <a:gd name="T17" fmla="*/ 80 h 221"/>
              <a:gd name="T18" fmla="*/ 130 w 167"/>
              <a:gd name="T19" fmla="*/ 91 h 221"/>
              <a:gd name="T20" fmla="*/ 124 w 167"/>
              <a:gd name="T21" fmla="*/ 101 h 221"/>
              <a:gd name="T22" fmla="*/ 116 w 167"/>
              <a:gd name="T23" fmla="*/ 113 h 221"/>
              <a:gd name="T24" fmla="*/ 112 w 167"/>
              <a:gd name="T25" fmla="*/ 122 h 221"/>
              <a:gd name="T26" fmla="*/ 104 w 167"/>
              <a:gd name="T27" fmla="*/ 128 h 221"/>
              <a:gd name="T28" fmla="*/ 97 w 167"/>
              <a:gd name="T29" fmla="*/ 138 h 221"/>
              <a:gd name="T30" fmla="*/ 85 w 167"/>
              <a:gd name="T31" fmla="*/ 150 h 221"/>
              <a:gd name="T32" fmla="*/ 77 w 167"/>
              <a:gd name="T33" fmla="*/ 155 h 221"/>
              <a:gd name="T34" fmla="*/ 71 w 167"/>
              <a:gd name="T35" fmla="*/ 159 h 221"/>
              <a:gd name="T36" fmla="*/ 64 w 167"/>
              <a:gd name="T37" fmla="*/ 165 h 221"/>
              <a:gd name="T38" fmla="*/ 50 w 167"/>
              <a:gd name="T39" fmla="*/ 175 h 221"/>
              <a:gd name="T40" fmla="*/ 42 w 167"/>
              <a:gd name="T41" fmla="*/ 181 h 221"/>
              <a:gd name="T42" fmla="*/ 31 w 167"/>
              <a:gd name="T43" fmla="*/ 192 h 221"/>
              <a:gd name="T44" fmla="*/ 25 w 167"/>
              <a:gd name="T45" fmla="*/ 200 h 221"/>
              <a:gd name="T46" fmla="*/ 19 w 167"/>
              <a:gd name="T47" fmla="*/ 206 h 221"/>
              <a:gd name="T48" fmla="*/ 9 w 167"/>
              <a:gd name="T49" fmla="*/ 218 h 221"/>
              <a:gd name="T50" fmla="*/ 5 w 167"/>
              <a:gd name="T51" fmla="*/ 216 h 221"/>
              <a:gd name="T52" fmla="*/ 0 w 167"/>
              <a:gd name="T53" fmla="*/ 157 h 221"/>
              <a:gd name="T54" fmla="*/ 13 w 167"/>
              <a:gd name="T55" fmla="*/ 130 h 221"/>
              <a:gd name="T56" fmla="*/ 21 w 167"/>
              <a:gd name="T57" fmla="*/ 126 h 221"/>
              <a:gd name="T58" fmla="*/ 31 w 167"/>
              <a:gd name="T59" fmla="*/ 124 h 221"/>
              <a:gd name="T60" fmla="*/ 38 w 167"/>
              <a:gd name="T61" fmla="*/ 117 h 221"/>
              <a:gd name="T62" fmla="*/ 48 w 167"/>
              <a:gd name="T63" fmla="*/ 115 h 221"/>
              <a:gd name="T64" fmla="*/ 62 w 167"/>
              <a:gd name="T65" fmla="*/ 115 h 221"/>
              <a:gd name="T66" fmla="*/ 75 w 167"/>
              <a:gd name="T67" fmla="*/ 101 h 221"/>
              <a:gd name="T68" fmla="*/ 104 w 167"/>
              <a:gd name="T69" fmla="*/ 72 h 221"/>
              <a:gd name="T70" fmla="*/ 110 w 167"/>
              <a:gd name="T71" fmla="*/ 66 h 221"/>
              <a:gd name="T72" fmla="*/ 93 w 167"/>
              <a:gd name="T73" fmla="*/ 64 h 221"/>
              <a:gd name="T74" fmla="*/ 69 w 167"/>
              <a:gd name="T75" fmla="*/ 56 h 221"/>
              <a:gd name="T76" fmla="*/ 42 w 167"/>
              <a:gd name="T77" fmla="*/ 45 h 221"/>
              <a:gd name="T78" fmla="*/ 38 w 167"/>
              <a:gd name="T79" fmla="*/ 41 h 221"/>
              <a:gd name="T80" fmla="*/ 35 w 167"/>
              <a:gd name="T81" fmla="*/ 35 h 221"/>
              <a:gd name="T82" fmla="*/ 29 w 167"/>
              <a:gd name="T83" fmla="*/ 29 h 221"/>
              <a:gd name="T84" fmla="*/ 25 w 167"/>
              <a:gd name="T85" fmla="*/ 23 h 221"/>
              <a:gd name="T86" fmla="*/ 33 w 167"/>
              <a:gd name="T87" fmla="*/ 14 h 221"/>
              <a:gd name="T88" fmla="*/ 38 w 167"/>
              <a:gd name="T89" fmla="*/ 14 h 221"/>
              <a:gd name="T90" fmla="*/ 50 w 167"/>
              <a:gd name="T91" fmla="*/ 25 h 221"/>
              <a:gd name="T92" fmla="*/ 58 w 167"/>
              <a:gd name="T93" fmla="*/ 25 h 221"/>
              <a:gd name="T94" fmla="*/ 68 w 167"/>
              <a:gd name="T95" fmla="*/ 23 h 221"/>
              <a:gd name="T96" fmla="*/ 77 w 167"/>
              <a:gd name="T97" fmla="*/ 19 h 221"/>
              <a:gd name="T98" fmla="*/ 83 w 167"/>
              <a:gd name="T99" fmla="*/ 21 h 221"/>
              <a:gd name="T100" fmla="*/ 95 w 167"/>
              <a:gd name="T101" fmla="*/ 18 h 221"/>
              <a:gd name="T102" fmla="*/ 104 w 167"/>
              <a:gd name="T103" fmla="*/ 14 h 221"/>
              <a:gd name="T104" fmla="*/ 114 w 167"/>
              <a:gd name="T105" fmla="*/ 14 h 221"/>
              <a:gd name="T106" fmla="*/ 126 w 167"/>
              <a:gd name="T107" fmla="*/ 12 h 221"/>
              <a:gd name="T108" fmla="*/ 136 w 167"/>
              <a:gd name="T109" fmla="*/ 10 h 221"/>
              <a:gd name="T110" fmla="*/ 151 w 167"/>
              <a:gd name="T111" fmla="*/ 6 h 221"/>
              <a:gd name="T112" fmla="*/ 159 w 167"/>
              <a:gd name="T113" fmla="*/ 2 h 221"/>
              <a:gd name="T114" fmla="*/ 161 w 167"/>
              <a:gd name="T115" fmla="*/ 8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67" h="221">
                <a:moveTo>
                  <a:pt x="161" y="8"/>
                </a:moveTo>
                <a:lnTo>
                  <a:pt x="161" y="12"/>
                </a:lnTo>
                <a:lnTo>
                  <a:pt x="161" y="14"/>
                </a:lnTo>
                <a:lnTo>
                  <a:pt x="163" y="14"/>
                </a:lnTo>
                <a:lnTo>
                  <a:pt x="163" y="16"/>
                </a:lnTo>
                <a:lnTo>
                  <a:pt x="161" y="18"/>
                </a:lnTo>
                <a:lnTo>
                  <a:pt x="163" y="21"/>
                </a:lnTo>
                <a:lnTo>
                  <a:pt x="163" y="23"/>
                </a:lnTo>
                <a:lnTo>
                  <a:pt x="161" y="25"/>
                </a:lnTo>
                <a:lnTo>
                  <a:pt x="163" y="25"/>
                </a:lnTo>
                <a:lnTo>
                  <a:pt x="163" y="23"/>
                </a:lnTo>
                <a:lnTo>
                  <a:pt x="167" y="25"/>
                </a:lnTo>
                <a:lnTo>
                  <a:pt x="167" y="27"/>
                </a:lnTo>
                <a:lnTo>
                  <a:pt x="165" y="27"/>
                </a:lnTo>
                <a:lnTo>
                  <a:pt x="165" y="25"/>
                </a:lnTo>
                <a:lnTo>
                  <a:pt x="163" y="25"/>
                </a:lnTo>
                <a:lnTo>
                  <a:pt x="163" y="27"/>
                </a:lnTo>
                <a:lnTo>
                  <a:pt x="161" y="27"/>
                </a:lnTo>
                <a:lnTo>
                  <a:pt x="159" y="27"/>
                </a:lnTo>
                <a:lnTo>
                  <a:pt x="159" y="31"/>
                </a:lnTo>
                <a:lnTo>
                  <a:pt x="159" y="33"/>
                </a:lnTo>
                <a:lnTo>
                  <a:pt x="157" y="39"/>
                </a:lnTo>
                <a:lnTo>
                  <a:pt x="157" y="41"/>
                </a:lnTo>
                <a:lnTo>
                  <a:pt x="157" y="43"/>
                </a:lnTo>
                <a:lnTo>
                  <a:pt x="155" y="45"/>
                </a:lnTo>
                <a:lnTo>
                  <a:pt x="155" y="47"/>
                </a:lnTo>
                <a:lnTo>
                  <a:pt x="155" y="49"/>
                </a:lnTo>
                <a:lnTo>
                  <a:pt x="153" y="49"/>
                </a:lnTo>
                <a:lnTo>
                  <a:pt x="151" y="51"/>
                </a:lnTo>
                <a:lnTo>
                  <a:pt x="149" y="56"/>
                </a:lnTo>
                <a:lnTo>
                  <a:pt x="149" y="58"/>
                </a:lnTo>
                <a:lnTo>
                  <a:pt x="147" y="58"/>
                </a:lnTo>
                <a:lnTo>
                  <a:pt x="147" y="60"/>
                </a:lnTo>
                <a:lnTo>
                  <a:pt x="145" y="60"/>
                </a:lnTo>
                <a:lnTo>
                  <a:pt x="145" y="62"/>
                </a:lnTo>
                <a:lnTo>
                  <a:pt x="145" y="64"/>
                </a:lnTo>
                <a:lnTo>
                  <a:pt x="143" y="64"/>
                </a:lnTo>
                <a:lnTo>
                  <a:pt x="141" y="66"/>
                </a:lnTo>
                <a:lnTo>
                  <a:pt x="141" y="68"/>
                </a:lnTo>
                <a:lnTo>
                  <a:pt x="139" y="70"/>
                </a:lnTo>
                <a:lnTo>
                  <a:pt x="139" y="72"/>
                </a:lnTo>
                <a:lnTo>
                  <a:pt x="137" y="74"/>
                </a:lnTo>
                <a:lnTo>
                  <a:pt x="137" y="76"/>
                </a:lnTo>
                <a:lnTo>
                  <a:pt x="136" y="78"/>
                </a:lnTo>
                <a:lnTo>
                  <a:pt x="134" y="80"/>
                </a:lnTo>
                <a:lnTo>
                  <a:pt x="134" y="82"/>
                </a:lnTo>
                <a:lnTo>
                  <a:pt x="132" y="84"/>
                </a:lnTo>
                <a:lnTo>
                  <a:pt x="132" y="86"/>
                </a:lnTo>
                <a:lnTo>
                  <a:pt x="130" y="89"/>
                </a:lnTo>
                <a:lnTo>
                  <a:pt x="130" y="91"/>
                </a:lnTo>
                <a:lnTo>
                  <a:pt x="130" y="93"/>
                </a:lnTo>
                <a:lnTo>
                  <a:pt x="128" y="93"/>
                </a:lnTo>
                <a:lnTo>
                  <a:pt x="128" y="95"/>
                </a:lnTo>
                <a:lnTo>
                  <a:pt x="126" y="101"/>
                </a:lnTo>
                <a:lnTo>
                  <a:pt x="124" y="101"/>
                </a:lnTo>
                <a:lnTo>
                  <a:pt x="122" y="105"/>
                </a:lnTo>
                <a:lnTo>
                  <a:pt x="122" y="107"/>
                </a:lnTo>
                <a:lnTo>
                  <a:pt x="120" y="109"/>
                </a:lnTo>
                <a:lnTo>
                  <a:pt x="118" y="111"/>
                </a:lnTo>
                <a:lnTo>
                  <a:pt x="116" y="113"/>
                </a:lnTo>
                <a:lnTo>
                  <a:pt x="114" y="115"/>
                </a:lnTo>
                <a:lnTo>
                  <a:pt x="114" y="117"/>
                </a:lnTo>
                <a:lnTo>
                  <a:pt x="114" y="119"/>
                </a:lnTo>
                <a:lnTo>
                  <a:pt x="112" y="120"/>
                </a:lnTo>
                <a:lnTo>
                  <a:pt x="112" y="122"/>
                </a:lnTo>
                <a:lnTo>
                  <a:pt x="110" y="122"/>
                </a:lnTo>
                <a:lnTo>
                  <a:pt x="110" y="124"/>
                </a:lnTo>
                <a:lnTo>
                  <a:pt x="106" y="126"/>
                </a:lnTo>
                <a:lnTo>
                  <a:pt x="106" y="128"/>
                </a:lnTo>
                <a:lnTo>
                  <a:pt x="104" y="128"/>
                </a:lnTo>
                <a:lnTo>
                  <a:pt x="104" y="130"/>
                </a:lnTo>
                <a:lnTo>
                  <a:pt x="103" y="132"/>
                </a:lnTo>
                <a:lnTo>
                  <a:pt x="101" y="132"/>
                </a:lnTo>
                <a:lnTo>
                  <a:pt x="99" y="136"/>
                </a:lnTo>
                <a:lnTo>
                  <a:pt x="97" y="138"/>
                </a:lnTo>
                <a:lnTo>
                  <a:pt x="93" y="142"/>
                </a:lnTo>
                <a:lnTo>
                  <a:pt x="91" y="144"/>
                </a:lnTo>
                <a:lnTo>
                  <a:pt x="89" y="148"/>
                </a:lnTo>
                <a:lnTo>
                  <a:pt x="87" y="148"/>
                </a:lnTo>
                <a:lnTo>
                  <a:pt x="85" y="150"/>
                </a:lnTo>
                <a:lnTo>
                  <a:pt x="83" y="152"/>
                </a:lnTo>
                <a:lnTo>
                  <a:pt x="83" y="154"/>
                </a:lnTo>
                <a:lnTo>
                  <a:pt x="81" y="154"/>
                </a:lnTo>
                <a:lnTo>
                  <a:pt x="79" y="155"/>
                </a:lnTo>
                <a:lnTo>
                  <a:pt x="77" y="155"/>
                </a:lnTo>
                <a:lnTo>
                  <a:pt x="77" y="157"/>
                </a:lnTo>
                <a:lnTo>
                  <a:pt x="75" y="157"/>
                </a:lnTo>
                <a:lnTo>
                  <a:pt x="75" y="159"/>
                </a:lnTo>
                <a:lnTo>
                  <a:pt x="73" y="159"/>
                </a:lnTo>
                <a:lnTo>
                  <a:pt x="71" y="159"/>
                </a:lnTo>
                <a:lnTo>
                  <a:pt x="69" y="161"/>
                </a:lnTo>
                <a:lnTo>
                  <a:pt x="68" y="163"/>
                </a:lnTo>
                <a:lnTo>
                  <a:pt x="66" y="163"/>
                </a:lnTo>
                <a:lnTo>
                  <a:pt x="64" y="163"/>
                </a:lnTo>
                <a:lnTo>
                  <a:pt x="64" y="165"/>
                </a:lnTo>
                <a:lnTo>
                  <a:pt x="62" y="165"/>
                </a:lnTo>
                <a:lnTo>
                  <a:pt x="58" y="169"/>
                </a:lnTo>
                <a:lnTo>
                  <a:pt x="56" y="169"/>
                </a:lnTo>
                <a:lnTo>
                  <a:pt x="52" y="171"/>
                </a:lnTo>
                <a:lnTo>
                  <a:pt x="50" y="175"/>
                </a:lnTo>
                <a:lnTo>
                  <a:pt x="48" y="175"/>
                </a:lnTo>
                <a:lnTo>
                  <a:pt x="48" y="177"/>
                </a:lnTo>
                <a:lnTo>
                  <a:pt x="46" y="179"/>
                </a:lnTo>
                <a:lnTo>
                  <a:pt x="44" y="179"/>
                </a:lnTo>
                <a:lnTo>
                  <a:pt x="42" y="181"/>
                </a:lnTo>
                <a:lnTo>
                  <a:pt x="38" y="185"/>
                </a:lnTo>
                <a:lnTo>
                  <a:pt x="36" y="187"/>
                </a:lnTo>
                <a:lnTo>
                  <a:pt x="35" y="188"/>
                </a:lnTo>
                <a:lnTo>
                  <a:pt x="33" y="190"/>
                </a:lnTo>
                <a:lnTo>
                  <a:pt x="31" y="192"/>
                </a:lnTo>
                <a:lnTo>
                  <a:pt x="29" y="194"/>
                </a:lnTo>
                <a:lnTo>
                  <a:pt x="29" y="196"/>
                </a:lnTo>
                <a:lnTo>
                  <a:pt x="27" y="196"/>
                </a:lnTo>
                <a:lnTo>
                  <a:pt x="25" y="198"/>
                </a:lnTo>
                <a:lnTo>
                  <a:pt x="25" y="200"/>
                </a:lnTo>
                <a:lnTo>
                  <a:pt x="23" y="200"/>
                </a:lnTo>
                <a:lnTo>
                  <a:pt x="23" y="202"/>
                </a:lnTo>
                <a:lnTo>
                  <a:pt x="21" y="202"/>
                </a:lnTo>
                <a:lnTo>
                  <a:pt x="19" y="204"/>
                </a:lnTo>
                <a:lnTo>
                  <a:pt x="19" y="206"/>
                </a:lnTo>
                <a:lnTo>
                  <a:pt x="17" y="208"/>
                </a:lnTo>
                <a:lnTo>
                  <a:pt x="15" y="210"/>
                </a:lnTo>
                <a:lnTo>
                  <a:pt x="13" y="212"/>
                </a:lnTo>
                <a:lnTo>
                  <a:pt x="11" y="216"/>
                </a:lnTo>
                <a:lnTo>
                  <a:pt x="9" y="218"/>
                </a:lnTo>
                <a:lnTo>
                  <a:pt x="9" y="220"/>
                </a:lnTo>
                <a:lnTo>
                  <a:pt x="9" y="221"/>
                </a:lnTo>
                <a:lnTo>
                  <a:pt x="7" y="221"/>
                </a:lnTo>
                <a:lnTo>
                  <a:pt x="7" y="220"/>
                </a:lnTo>
                <a:lnTo>
                  <a:pt x="5" y="216"/>
                </a:lnTo>
                <a:lnTo>
                  <a:pt x="1" y="212"/>
                </a:lnTo>
                <a:lnTo>
                  <a:pt x="0" y="208"/>
                </a:lnTo>
                <a:lnTo>
                  <a:pt x="0" y="194"/>
                </a:lnTo>
                <a:lnTo>
                  <a:pt x="0" y="173"/>
                </a:lnTo>
                <a:lnTo>
                  <a:pt x="0" y="157"/>
                </a:lnTo>
                <a:lnTo>
                  <a:pt x="0" y="152"/>
                </a:lnTo>
                <a:lnTo>
                  <a:pt x="0" y="150"/>
                </a:lnTo>
                <a:lnTo>
                  <a:pt x="3" y="144"/>
                </a:lnTo>
                <a:lnTo>
                  <a:pt x="11" y="132"/>
                </a:lnTo>
                <a:lnTo>
                  <a:pt x="13" y="130"/>
                </a:lnTo>
                <a:lnTo>
                  <a:pt x="13" y="128"/>
                </a:lnTo>
                <a:lnTo>
                  <a:pt x="15" y="128"/>
                </a:lnTo>
                <a:lnTo>
                  <a:pt x="17" y="126"/>
                </a:lnTo>
                <a:lnTo>
                  <a:pt x="19" y="126"/>
                </a:lnTo>
                <a:lnTo>
                  <a:pt x="21" y="126"/>
                </a:lnTo>
                <a:lnTo>
                  <a:pt x="23" y="126"/>
                </a:lnTo>
                <a:lnTo>
                  <a:pt x="25" y="126"/>
                </a:lnTo>
                <a:lnTo>
                  <a:pt x="27" y="126"/>
                </a:lnTo>
                <a:lnTo>
                  <a:pt x="29" y="124"/>
                </a:lnTo>
                <a:lnTo>
                  <a:pt x="31" y="124"/>
                </a:lnTo>
                <a:lnTo>
                  <a:pt x="31" y="122"/>
                </a:lnTo>
                <a:lnTo>
                  <a:pt x="33" y="120"/>
                </a:lnTo>
                <a:lnTo>
                  <a:pt x="35" y="119"/>
                </a:lnTo>
                <a:lnTo>
                  <a:pt x="36" y="119"/>
                </a:lnTo>
                <a:lnTo>
                  <a:pt x="38" y="117"/>
                </a:lnTo>
                <a:lnTo>
                  <a:pt x="40" y="117"/>
                </a:lnTo>
                <a:lnTo>
                  <a:pt x="42" y="115"/>
                </a:lnTo>
                <a:lnTo>
                  <a:pt x="44" y="115"/>
                </a:lnTo>
                <a:lnTo>
                  <a:pt x="46" y="115"/>
                </a:lnTo>
                <a:lnTo>
                  <a:pt x="48" y="115"/>
                </a:lnTo>
                <a:lnTo>
                  <a:pt x="50" y="115"/>
                </a:lnTo>
                <a:lnTo>
                  <a:pt x="52" y="115"/>
                </a:lnTo>
                <a:lnTo>
                  <a:pt x="54" y="115"/>
                </a:lnTo>
                <a:lnTo>
                  <a:pt x="56" y="115"/>
                </a:lnTo>
                <a:lnTo>
                  <a:pt x="62" y="115"/>
                </a:lnTo>
                <a:lnTo>
                  <a:pt x="64" y="115"/>
                </a:lnTo>
                <a:lnTo>
                  <a:pt x="66" y="113"/>
                </a:lnTo>
                <a:lnTo>
                  <a:pt x="69" y="109"/>
                </a:lnTo>
                <a:lnTo>
                  <a:pt x="71" y="107"/>
                </a:lnTo>
                <a:lnTo>
                  <a:pt x="75" y="101"/>
                </a:lnTo>
                <a:lnTo>
                  <a:pt x="79" y="97"/>
                </a:lnTo>
                <a:lnTo>
                  <a:pt x="81" y="95"/>
                </a:lnTo>
                <a:lnTo>
                  <a:pt x="89" y="87"/>
                </a:lnTo>
                <a:lnTo>
                  <a:pt x="95" y="82"/>
                </a:lnTo>
                <a:lnTo>
                  <a:pt x="104" y="72"/>
                </a:lnTo>
                <a:lnTo>
                  <a:pt x="106" y="70"/>
                </a:lnTo>
                <a:lnTo>
                  <a:pt x="108" y="68"/>
                </a:lnTo>
                <a:lnTo>
                  <a:pt x="110" y="66"/>
                </a:lnTo>
                <a:lnTo>
                  <a:pt x="112" y="66"/>
                </a:lnTo>
                <a:lnTo>
                  <a:pt x="110" y="66"/>
                </a:lnTo>
                <a:lnTo>
                  <a:pt x="108" y="66"/>
                </a:lnTo>
                <a:lnTo>
                  <a:pt x="104" y="66"/>
                </a:lnTo>
                <a:lnTo>
                  <a:pt x="97" y="66"/>
                </a:lnTo>
                <a:lnTo>
                  <a:pt x="95" y="66"/>
                </a:lnTo>
                <a:lnTo>
                  <a:pt x="93" y="64"/>
                </a:lnTo>
                <a:lnTo>
                  <a:pt x="89" y="62"/>
                </a:lnTo>
                <a:lnTo>
                  <a:pt x="85" y="62"/>
                </a:lnTo>
                <a:lnTo>
                  <a:pt x="81" y="60"/>
                </a:lnTo>
                <a:lnTo>
                  <a:pt x="73" y="58"/>
                </a:lnTo>
                <a:lnTo>
                  <a:pt x="69" y="56"/>
                </a:lnTo>
                <a:lnTo>
                  <a:pt x="66" y="56"/>
                </a:lnTo>
                <a:lnTo>
                  <a:pt x="64" y="54"/>
                </a:lnTo>
                <a:lnTo>
                  <a:pt x="58" y="53"/>
                </a:lnTo>
                <a:lnTo>
                  <a:pt x="48" y="49"/>
                </a:lnTo>
                <a:lnTo>
                  <a:pt x="42" y="45"/>
                </a:lnTo>
                <a:lnTo>
                  <a:pt x="40" y="43"/>
                </a:lnTo>
                <a:lnTo>
                  <a:pt x="40" y="45"/>
                </a:lnTo>
                <a:lnTo>
                  <a:pt x="40" y="43"/>
                </a:lnTo>
                <a:lnTo>
                  <a:pt x="38" y="43"/>
                </a:lnTo>
                <a:lnTo>
                  <a:pt x="38" y="41"/>
                </a:lnTo>
                <a:lnTo>
                  <a:pt x="36" y="41"/>
                </a:lnTo>
                <a:lnTo>
                  <a:pt x="36" y="39"/>
                </a:lnTo>
                <a:lnTo>
                  <a:pt x="35" y="39"/>
                </a:lnTo>
                <a:lnTo>
                  <a:pt x="35" y="37"/>
                </a:lnTo>
                <a:lnTo>
                  <a:pt x="35" y="35"/>
                </a:lnTo>
                <a:lnTo>
                  <a:pt x="33" y="35"/>
                </a:lnTo>
                <a:lnTo>
                  <a:pt x="33" y="33"/>
                </a:lnTo>
                <a:lnTo>
                  <a:pt x="31" y="31"/>
                </a:lnTo>
                <a:lnTo>
                  <a:pt x="29" y="31"/>
                </a:lnTo>
                <a:lnTo>
                  <a:pt x="29" y="29"/>
                </a:lnTo>
                <a:lnTo>
                  <a:pt x="29" y="27"/>
                </a:lnTo>
                <a:lnTo>
                  <a:pt x="29" y="25"/>
                </a:lnTo>
                <a:lnTo>
                  <a:pt x="27" y="25"/>
                </a:lnTo>
                <a:lnTo>
                  <a:pt x="27" y="23"/>
                </a:lnTo>
                <a:lnTo>
                  <a:pt x="25" y="23"/>
                </a:lnTo>
                <a:lnTo>
                  <a:pt x="27" y="19"/>
                </a:lnTo>
                <a:lnTo>
                  <a:pt x="29" y="19"/>
                </a:lnTo>
                <a:lnTo>
                  <a:pt x="31" y="18"/>
                </a:lnTo>
                <a:lnTo>
                  <a:pt x="31" y="16"/>
                </a:lnTo>
                <a:lnTo>
                  <a:pt x="33" y="14"/>
                </a:lnTo>
                <a:lnTo>
                  <a:pt x="35" y="12"/>
                </a:lnTo>
                <a:lnTo>
                  <a:pt x="35" y="10"/>
                </a:lnTo>
                <a:lnTo>
                  <a:pt x="36" y="10"/>
                </a:lnTo>
                <a:lnTo>
                  <a:pt x="38" y="12"/>
                </a:lnTo>
                <a:lnTo>
                  <a:pt x="38" y="14"/>
                </a:lnTo>
                <a:lnTo>
                  <a:pt x="40" y="16"/>
                </a:lnTo>
                <a:lnTo>
                  <a:pt x="42" y="18"/>
                </a:lnTo>
                <a:lnTo>
                  <a:pt x="44" y="19"/>
                </a:lnTo>
                <a:lnTo>
                  <a:pt x="46" y="21"/>
                </a:lnTo>
                <a:lnTo>
                  <a:pt x="50" y="25"/>
                </a:lnTo>
                <a:lnTo>
                  <a:pt x="52" y="25"/>
                </a:lnTo>
                <a:lnTo>
                  <a:pt x="54" y="27"/>
                </a:lnTo>
                <a:lnTo>
                  <a:pt x="56" y="27"/>
                </a:lnTo>
                <a:lnTo>
                  <a:pt x="56" y="25"/>
                </a:lnTo>
                <a:lnTo>
                  <a:pt x="58" y="25"/>
                </a:lnTo>
                <a:lnTo>
                  <a:pt x="60" y="25"/>
                </a:lnTo>
                <a:lnTo>
                  <a:pt x="62" y="25"/>
                </a:lnTo>
                <a:lnTo>
                  <a:pt x="64" y="25"/>
                </a:lnTo>
                <a:lnTo>
                  <a:pt x="66" y="25"/>
                </a:lnTo>
                <a:lnTo>
                  <a:pt x="68" y="23"/>
                </a:lnTo>
                <a:lnTo>
                  <a:pt x="69" y="21"/>
                </a:lnTo>
                <a:lnTo>
                  <a:pt x="71" y="21"/>
                </a:lnTo>
                <a:lnTo>
                  <a:pt x="73" y="21"/>
                </a:lnTo>
                <a:lnTo>
                  <a:pt x="75" y="19"/>
                </a:lnTo>
                <a:lnTo>
                  <a:pt x="77" y="19"/>
                </a:lnTo>
                <a:lnTo>
                  <a:pt x="79" y="19"/>
                </a:lnTo>
                <a:lnTo>
                  <a:pt x="81" y="21"/>
                </a:lnTo>
                <a:lnTo>
                  <a:pt x="81" y="19"/>
                </a:lnTo>
                <a:lnTo>
                  <a:pt x="83" y="19"/>
                </a:lnTo>
                <a:lnTo>
                  <a:pt x="83" y="21"/>
                </a:lnTo>
                <a:lnTo>
                  <a:pt x="85" y="21"/>
                </a:lnTo>
                <a:lnTo>
                  <a:pt x="87" y="21"/>
                </a:lnTo>
                <a:lnTo>
                  <a:pt x="89" y="21"/>
                </a:lnTo>
                <a:lnTo>
                  <a:pt x="91" y="19"/>
                </a:lnTo>
                <a:lnTo>
                  <a:pt x="95" y="18"/>
                </a:lnTo>
                <a:lnTo>
                  <a:pt x="97" y="18"/>
                </a:lnTo>
                <a:lnTo>
                  <a:pt x="99" y="16"/>
                </a:lnTo>
                <a:lnTo>
                  <a:pt x="101" y="14"/>
                </a:lnTo>
                <a:lnTo>
                  <a:pt x="103" y="14"/>
                </a:lnTo>
                <a:lnTo>
                  <a:pt x="104" y="14"/>
                </a:lnTo>
                <a:lnTo>
                  <a:pt x="106" y="16"/>
                </a:lnTo>
                <a:lnTo>
                  <a:pt x="108" y="16"/>
                </a:lnTo>
                <a:lnTo>
                  <a:pt x="110" y="14"/>
                </a:lnTo>
                <a:lnTo>
                  <a:pt x="110" y="16"/>
                </a:lnTo>
                <a:lnTo>
                  <a:pt x="114" y="14"/>
                </a:lnTo>
                <a:lnTo>
                  <a:pt x="116" y="12"/>
                </a:lnTo>
                <a:lnTo>
                  <a:pt x="120" y="12"/>
                </a:lnTo>
                <a:lnTo>
                  <a:pt x="122" y="12"/>
                </a:lnTo>
                <a:lnTo>
                  <a:pt x="124" y="12"/>
                </a:lnTo>
                <a:lnTo>
                  <a:pt x="126" y="12"/>
                </a:lnTo>
                <a:lnTo>
                  <a:pt x="126" y="14"/>
                </a:lnTo>
                <a:lnTo>
                  <a:pt x="128" y="14"/>
                </a:lnTo>
                <a:lnTo>
                  <a:pt x="132" y="12"/>
                </a:lnTo>
                <a:lnTo>
                  <a:pt x="134" y="12"/>
                </a:lnTo>
                <a:lnTo>
                  <a:pt x="136" y="10"/>
                </a:lnTo>
                <a:lnTo>
                  <a:pt x="137" y="10"/>
                </a:lnTo>
                <a:lnTo>
                  <a:pt x="139" y="10"/>
                </a:lnTo>
                <a:lnTo>
                  <a:pt x="145" y="8"/>
                </a:lnTo>
                <a:lnTo>
                  <a:pt x="149" y="8"/>
                </a:lnTo>
                <a:lnTo>
                  <a:pt x="151" y="6"/>
                </a:lnTo>
                <a:lnTo>
                  <a:pt x="151" y="4"/>
                </a:lnTo>
                <a:lnTo>
                  <a:pt x="153" y="4"/>
                </a:lnTo>
                <a:lnTo>
                  <a:pt x="153" y="2"/>
                </a:lnTo>
                <a:lnTo>
                  <a:pt x="157" y="0"/>
                </a:lnTo>
                <a:lnTo>
                  <a:pt x="159" y="2"/>
                </a:lnTo>
                <a:lnTo>
                  <a:pt x="163" y="2"/>
                </a:lnTo>
                <a:lnTo>
                  <a:pt x="165" y="4"/>
                </a:lnTo>
                <a:lnTo>
                  <a:pt x="163" y="6"/>
                </a:lnTo>
                <a:lnTo>
                  <a:pt x="163" y="8"/>
                </a:lnTo>
                <a:lnTo>
                  <a:pt x="161" y="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9" name="Solomon Islands"/>
          <p:cNvSpPr>
            <a:spLocks noEditPoints="1"/>
          </p:cNvSpPr>
          <p:nvPr/>
        </p:nvSpPr>
        <p:spPr bwMode="auto">
          <a:xfrm>
            <a:off x="8912252" y="4699015"/>
            <a:ext cx="287338" cy="133350"/>
          </a:xfrm>
          <a:custGeom>
            <a:avLst/>
            <a:gdLst>
              <a:gd name="T0" fmla="*/ 78 w 181"/>
              <a:gd name="T1" fmla="*/ 47 h 84"/>
              <a:gd name="T2" fmla="*/ 80 w 181"/>
              <a:gd name="T3" fmla="*/ 53 h 84"/>
              <a:gd name="T4" fmla="*/ 70 w 181"/>
              <a:gd name="T5" fmla="*/ 53 h 84"/>
              <a:gd name="T6" fmla="*/ 62 w 181"/>
              <a:gd name="T7" fmla="*/ 43 h 84"/>
              <a:gd name="T8" fmla="*/ 83 w 181"/>
              <a:gd name="T9" fmla="*/ 35 h 84"/>
              <a:gd name="T10" fmla="*/ 87 w 181"/>
              <a:gd name="T11" fmla="*/ 41 h 84"/>
              <a:gd name="T12" fmla="*/ 89 w 181"/>
              <a:gd name="T13" fmla="*/ 47 h 84"/>
              <a:gd name="T14" fmla="*/ 81 w 181"/>
              <a:gd name="T15" fmla="*/ 37 h 84"/>
              <a:gd name="T16" fmla="*/ 78 w 181"/>
              <a:gd name="T17" fmla="*/ 29 h 84"/>
              <a:gd name="T18" fmla="*/ 83 w 181"/>
              <a:gd name="T19" fmla="*/ 29 h 84"/>
              <a:gd name="T20" fmla="*/ 83 w 181"/>
              <a:gd name="T21" fmla="*/ 35 h 84"/>
              <a:gd name="T22" fmla="*/ 66 w 181"/>
              <a:gd name="T23" fmla="*/ 31 h 84"/>
              <a:gd name="T24" fmla="*/ 50 w 181"/>
              <a:gd name="T25" fmla="*/ 21 h 84"/>
              <a:gd name="T26" fmla="*/ 48 w 181"/>
              <a:gd name="T27" fmla="*/ 16 h 84"/>
              <a:gd name="T28" fmla="*/ 58 w 181"/>
              <a:gd name="T29" fmla="*/ 21 h 84"/>
              <a:gd name="T30" fmla="*/ 95 w 181"/>
              <a:gd name="T31" fmla="*/ 60 h 84"/>
              <a:gd name="T32" fmla="*/ 105 w 181"/>
              <a:gd name="T33" fmla="*/ 64 h 84"/>
              <a:gd name="T34" fmla="*/ 99 w 181"/>
              <a:gd name="T35" fmla="*/ 66 h 84"/>
              <a:gd name="T36" fmla="*/ 91 w 181"/>
              <a:gd name="T37" fmla="*/ 60 h 84"/>
              <a:gd name="T38" fmla="*/ 25 w 181"/>
              <a:gd name="T39" fmla="*/ 10 h 84"/>
              <a:gd name="T40" fmla="*/ 27 w 181"/>
              <a:gd name="T41" fmla="*/ 12 h 84"/>
              <a:gd name="T42" fmla="*/ 17 w 181"/>
              <a:gd name="T43" fmla="*/ 8 h 84"/>
              <a:gd name="T44" fmla="*/ 12 w 181"/>
              <a:gd name="T45" fmla="*/ 0 h 84"/>
              <a:gd name="T46" fmla="*/ 19 w 181"/>
              <a:gd name="T47" fmla="*/ 2 h 84"/>
              <a:gd name="T48" fmla="*/ 25 w 181"/>
              <a:gd name="T49" fmla="*/ 10 h 84"/>
              <a:gd name="T50" fmla="*/ 33 w 181"/>
              <a:gd name="T51" fmla="*/ 31 h 84"/>
              <a:gd name="T52" fmla="*/ 29 w 181"/>
              <a:gd name="T53" fmla="*/ 29 h 84"/>
              <a:gd name="T54" fmla="*/ 29 w 181"/>
              <a:gd name="T55" fmla="*/ 25 h 84"/>
              <a:gd name="T56" fmla="*/ 25 w 181"/>
              <a:gd name="T57" fmla="*/ 23 h 84"/>
              <a:gd name="T58" fmla="*/ 31 w 181"/>
              <a:gd name="T59" fmla="*/ 25 h 84"/>
              <a:gd name="T60" fmla="*/ 12 w 181"/>
              <a:gd name="T61" fmla="*/ 16 h 84"/>
              <a:gd name="T62" fmla="*/ 15 w 181"/>
              <a:gd name="T63" fmla="*/ 20 h 84"/>
              <a:gd name="T64" fmla="*/ 19 w 181"/>
              <a:gd name="T65" fmla="*/ 20 h 84"/>
              <a:gd name="T66" fmla="*/ 23 w 181"/>
              <a:gd name="T67" fmla="*/ 25 h 84"/>
              <a:gd name="T68" fmla="*/ 74 w 181"/>
              <a:gd name="T69" fmla="*/ 82 h 84"/>
              <a:gd name="T70" fmla="*/ 70 w 181"/>
              <a:gd name="T71" fmla="*/ 80 h 84"/>
              <a:gd name="T72" fmla="*/ 39 w 181"/>
              <a:gd name="T73" fmla="*/ 31 h 84"/>
              <a:gd name="T74" fmla="*/ 165 w 181"/>
              <a:gd name="T75" fmla="*/ 68 h 84"/>
              <a:gd name="T76" fmla="*/ 161 w 181"/>
              <a:gd name="T77" fmla="*/ 66 h 84"/>
              <a:gd name="T78" fmla="*/ 91 w 181"/>
              <a:gd name="T79" fmla="*/ 49 h 84"/>
              <a:gd name="T80" fmla="*/ 27 w 181"/>
              <a:gd name="T81" fmla="*/ 29 h 84"/>
              <a:gd name="T82" fmla="*/ 25 w 181"/>
              <a:gd name="T83" fmla="*/ 33 h 84"/>
              <a:gd name="T84" fmla="*/ 2 w 181"/>
              <a:gd name="T85" fmla="*/ 8 h 84"/>
              <a:gd name="T86" fmla="*/ 64 w 181"/>
              <a:gd name="T87" fmla="*/ 31 h 84"/>
              <a:gd name="T88" fmla="*/ 64 w 181"/>
              <a:gd name="T89" fmla="*/ 29 h 84"/>
              <a:gd name="T90" fmla="*/ 72 w 181"/>
              <a:gd name="T91" fmla="*/ 39 h 84"/>
              <a:gd name="T92" fmla="*/ 177 w 181"/>
              <a:gd name="T93" fmla="*/ 80 h 84"/>
              <a:gd name="T94" fmla="*/ 13 w 181"/>
              <a:gd name="T95" fmla="*/ 23 h 84"/>
              <a:gd name="T96" fmla="*/ 52 w 181"/>
              <a:gd name="T97" fmla="*/ 39 h 84"/>
              <a:gd name="T98" fmla="*/ 29 w 181"/>
              <a:gd name="T99" fmla="*/ 35 h 84"/>
              <a:gd name="T100" fmla="*/ 76 w 181"/>
              <a:gd name="T101" fmla="*/ 41 h 84"/>
              <a:gd name="T102" fmla="*/ 74 w 181"/>
              <a:gd name="T103" fmla="*/ 41 h 84"/>
              <a:gd name="T104" fmla="*/ 43 w 181"/>
              <a:gd name="T105" fmla="*/ 16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81" h="84">
                <a:moveTo>
                  <a:pt x="68" y="45"/>
                </a:moveTo>
                <a:lnTo>
                  <a:pt x="72" y="45"/>
                </a:lnTo>
                <a:lnTo>
                  <a:pt x="74" y="45"/>
                </a:lnTo>
                <a:lnTo>
                  <a:pt x="76" y="45"/>
                </a:lnTo>
                <a:lnTo>
                  <a:pt x="78" y="47"/>
                </a:lnTo>
                <a:lnTo>
                  <a:pt x="80" y="49"/>
                </a:lnTo>
                <a:lnTo>
                  <a:pt x="80" y="51"/>
                </a:lnTo>
                <a:lnTo>
                  <a:pt x="81" y="51"/>
                </a:lnTo>
                <a:lnTo>
                  <a:pt x="81" y="53"/>
                </a:lnTo>
                <a:lnTo>
                  <a:pt x="80" y="53"/>
                </a:lnTo>
                <a:lnTo>
                  <a:pt x="78" y="53"/>
                </a:lnTo>
                <a:lnTo>
                  <a:pt x="74" y="53"/>
                </a:lnTo>
                <a:lnTo>
                  <a:pt x="72" y="51"/>
                </a:lnTo>
                <a:lnTo>
                  <a:pt x="72" y="53"/>
                </a:lnTo>
                <a:lnTo>
                  <a:pt x="70" y="53"/>
                </a:lnTo>
                <a:lnTo>
                  <a:pt x="66" y="51"/>
                </a:lnTo>
                <a:lnTo>
                  <a:pt x="64" y="51"/>
                </a:lnTo>
                <a:lnTo>
                  <a:pt x="62" y="47"/>
                </a:lnTo>
                <a:lnTo>
                  <a:pt x="62" y="45"/>
                </a:lnTo>
                <a:lnTo>
                  <a:pt x="62" y="43"/>
                </a:lnTo>
                <a:lnTo>
                  <a:pt x="64" y="43"/>
                </a:lnTo>
                <a:lnTo>
                  <a:pt x="66" y="43"/>
                </a:lnTo>
                <a:lnTo>
                  <a:pt x="66" y="45"/>
                </a:lnTo>
                <a:lnTo>
                  <a:pt x="68" y="45"/>
                </a:lnTo>
                <a:close/>
                <a:moveTo>
                  <a:pt x="83" y="35"/>
                </a:moveTo>
                <a:lnTo>
                  <a:pt x="85" y="35"/>
                </a:lnTo>
                <a:lnTo>
                  <a:pt x="87" y="37"/>
                </a:lnTo>
                <a:lnTo>
                  <a:pt x="89" y="39"/>
                </a:lnTo>
                <a:lnTo>
                  <a:pt x="89" y="41"/>
                </a:lnTo>
                <a:lnTo>
                  <a:pt x="87" y="41"/>
                </a:lnTo>
                <a:lnTo>
                  <a:pt x="89" y="41"/>
                </a:lnTo>
                <a:lnTo>
                  <a:pt x="89" y="45"/>
                </a:lnTo>
                <a:lnTo>
                  <a:pt x="91" y="47"/>
                </a:lnTo>
                <a:lnTo>
                  <a:pt x="91" y="49"/>
                </a:lnTo>
                <a:lnTo>
                  <a:pt x="89" y="47"/>
                </a:lnTo>
                <a:lnTo>
                  <a:pt x="89" y="45"/>
                </a:lnTo>
                <a:lnTo>
                  <a:pt x="87" y="45"/>
                </a:lnTo>
                <a:lnTo>
                  <a:pt x="83" y="41"/>
                </a:lnTo>
                <a:lnTo>
                  <a:pt x="81" y="39"/>
                </a:lnTo>
                <a:lnTo>
                  <a:pt x="81" y="37"/>
                </a:lnTo>
                <a:lnTo>
                  <a:pt x="80" y="35"/>
                </a:lnTo>
                <a:lnTo>
                  <a:pt x="80" y="33"/>
                </a:lnTo>
                <a:lnTo>
                  <a:pt x="80" y="31"/>
                </a:lnTo>
                <a:lnTo>
                  <a:pt x="80" y="29"/>
                </a:lnTo>
                <a:lnTo>
                  <a:pt x="78" y="29"/>
                </a:lnTo>
                <a:lnTo>
                  <a:pt x="78" y="27"/>
                </a:lnTo>
                <a:lnTo>
                  <a:pt x="80" y="27"/>
                </a:lnTo>
                <a:lnTo>
                  <a:pt x="81" y="27"/>
                </a:lnTo>
                <a:lnTo>
                  <a:pt x="81" y="29"/>
                </a:lnTo>
                <a:lnTo>
                  <a:pt x="83" y="29"/>
                </a:lnTo>
                <a:lnTo>
                  <a:pt x="83" y="31"/>
                </a:lnTo>
                <a:lnTo>
                  <a:pt x="85" y="31"/>
                </a:lnTo>
                <a:lnTo>
                  <a:pt x="85" y="33"/>
                </a:lnTo>
                <a:lnTo>
                  <a:pt x="83" y="33"/>
                </a:lnTo>
                <a:lnTo>
                  <a:pt x="83" y="35"/>
                </a:lnTo>
                <a:close/>
                <a:moveTo>
                  <a:pt x="66" y="27"/>
                </a:moveTo>
                <a:lnTo>
                  <a:pt x="66" y="29"/>
                </a:lnTo>
                <a:lnTo>
                  <a:pt x="66" y="31"/>
                </a:lnTo>
                <a:lnTo>
                  <a:pt x="68" y="31"/>
                </a:lnTo>
                <a:lnTo>
                  <a:pt x="66" y="31"/>
                </a:lnTo>
                <a:lnTo>
                  <a:pt x="64" y="29"/>
                </a:lnTo>
                <a:lnTo>
                  <a:pt x="62" y="27"/>
                </a:lnTo>
                <a:lnTo>
                  <a:pt x="56" y="25"/>
                </a:lnTo>
                <a:lnTo>
                  <a:pt x="52" y="23"/>
                </a:lnTo>
                <a:lnTo>
                  <a:pt x="50" y="21"/>
                </a:lnTo>
                <a:lnTo>
                  <a:pt x="48" y="20"/>
                </a:lnTo>
                <a:lnTo>
                  <a:pt x="47" y="18"/>
                </a:lnTo>
                <a:lnTo>
                  <a:pt x="45" y="16"/>
                </a:lnTo>
                <a:lnTo>
                  <a:pt x="47" y="16"/>
                </a:lnTo>
                <a:lnTo>
                  <a:pt x="48" y="16"/>
                </a:lnTo>
                <a:lnTo>
                  <a:pt x="52" y="18"/>
                </a:lnTo>
                <a:lnTo>
                  <a:pt x="52" y="20"/>
                </a:lnTo>
                <a:lnTo>
                  <a:pt x="54" y="21"/>
                </a:lnTo>
                <a:lnTo>
                  <a:pt x="56" y="21"/>
                </a:lnTo>
                <a:lnTo>
                  <a:pt x="58" y="21"/>
                </a:lnTo>
                <a:lnTo>
                  <a:pt x="60" y="23"/>
                </a:lnTo>
                <a:lnTo>
                  <a:pt x="62" y="23"/>
                </a:lnTo>
                <a:lnTo>
                  <a:pt x="66" y="27"/>
                </a:lnTo>
                <a:close/>
                <a:moveTo>
                  <a:pt x="93" y="58"/>
                </a:moveTo>
                <a:lnTo>
                  <a:pt x="95" y="60"/>
                </a:lnTo>
                <a:lnTo>
                  <a:pt x="97" y="60"/>
                </a:lnTo>
                <a:lnTo>
                  <a:pt x="99" y="62"/>
                </a:lnTo>
                <a:lnTo>
                  <a:pt x="101" y="62"/>
                </a:lnTo>
                <a:lnTo>
                  <a:pt x="103" y="62"/>
                </a:lnTo>
                <a:lnTo>
                  <a:pt x="105" y="64"/>
                </a:lnTo>
                <a:lnTo>
                  <a:pt x="105" y="66"/>
                </a:lnTo>
                <a:lnTo>
                  <a:pt x="105" y="68"/>
                </a:lnTo>
                <a:lnTo>
                  <a:pt x="107" y="68"/>
                </a:lnTo>
                <a:lnTo>
                  <a:pt x="103" y="68"/>
                </a:lnTo>
                <a:lnTo>
                  <a:pt x="99" y="66"/>
                </a:lnTo>
                <a:lnTo>
                  <a:pt x="97" y="66"/>
                </a:lnTo>
                <a:lnTo>
                  <a:pt x="95" y="64"/>
                </a:lnTo>
                <a:lnTo>
                  <a:pt x="93" y="62"/>
                </a:lnTo>
                <a:lnTo>
                  <a:pt x="93" y="60"/>
                </a:lnTo>
                <a:lnTo>
                  <a:pt x="91" y="60"/>
                </a:lnTo>
                <a:lnTo>
                  <a:pt x="89" y="60"/>
                </a:lnTo>
                <a:lnTo>
                  <a:pt x="89" y="58"/>
                </a:lnTo>
                <a:lnTo>
                  <a:pt x="91" y="58"/>
                </a:lnTo>
                <a:lnTo>
                  <a:pt x="93" y="58"/>
                </a:lnTo>
                <a:close/>
                <a:moveTo>
                  <a:pt x="25" y="10"/>
                </a:moveTo>
                <a:lnTo>
                  <a:pt x="27" y="12"/>
                </a:lnTo>
                <a:lnTo>
                  <a:pt x="29" y="12"/>
                </a:lnTo>
                <a:lnTo>
                  <a:pt x="27" y="12"/>
                </a:lnTo>
                <a:lnTo>
                  <a:pt x="27" y="14"/>
                </a:lnTo>
                <a:lnTo>
                  <a:pt x="27" y="12"/>
                </a:lnTo>
                <a:lnTo>
                  <a:pt x="25" y="12"/>
                </a:lnTo>
                <a:lnTo>
                  <a:pt x="23" y="12"/>
                </a:lnTo>
                <a:lnTo>
                  <a:pt x="19" y="10"/>
                </a:lnTo>
                <a:lnTo>
                  <a:pt x="19" y="8"/>
                </a:lnTo>
                <a:lnTo>
                  <a:pt x="17" y="8"/>
                </a:lnTo>
                <a:lnTo>
                  <a:pt x="15" y="4"/>
                </a:lnTo>
                <a:lnTo>
                  <a:pt x="13" y="4"/>
                </a:lnTo>
                <a:lnTo>
                  <a:pt x="13" y="2"/>
                </a:lnTo>
                <a:lnTo>
                  <a:pt x="12" y="2"/>
                </a:lnTo>
                <a:lnTo>
                  <a:pt x="12" y="0"/>
                </a:lnTo>
                <a:lnTo>
                  <a:pt x="13" y="0"/>
                </a:lnTo>
                <a:lnTo>
                  <a:pt x="15" y="0"/>
                </a:lnTo>
                <a:lnTo>
                  <a:pt x="15" y="2"/>
                </a:lnTo>
                <a:lnTo>
                  <a:pt x="17" y="2"/>
                </a:lnTo>
                <a:lnTo>
                  <a:pt x="19" y="2"/>
                </a:lnTo>
                <a:lnTo>
                  <a:pt x="21" y="4"/>
                </a:lnTo>
                <a:lnTo>
                  <a:pt x="23" y="6"/>
                </a:lnTo>
                <a:lnTo>
                  <a:pt x="23" y="8"/>
                </a:lnTo>
                <a:lnTo>
                  <a:pt x="23" y="10"/>
                </a:lnTo>
                <a:lnTo>
                  <a:pt x="25" y="10"/>
                </a:lnTo>
                <a:close/>
                <a:moveTo>
                  <a:pt x="31" y="25"/>
                </a:moveTo>
                <a:lnTo>
                  <a:pt x="33" y="25"/>
                </a:lnTo>
                <a:lnTo>
                  <a:pt x="35" y="29"/>
                </a:lnTo>
                <a:lnTo>
                  <a:pt x="35" y="31"/>
                </a:lnTo>
                <a:lnTo>
                  <a:pt x="33" y="31"/>
                </a:lnTo>
                <a:lnTo>
                  <a:pt x="33" y="33"/>
                </a:lnTo>
                <a:lnTo>
                  <a:pt x="33" y="31"/>
                </a:lnTo>
                <a:lnTo>
                  <a:pt x="31" y="31"/>
                </a:lnTo>
                <a:lnTo>
                  <a:pt x="31" y="29"/>
                </a:lnTo>
                <a:lnTo>
                  <a:pt x="29" y="29"/>
                </a:lnTo>
                <a:lnTo>
                  <a:pt x="29" y="27"/>
                </a:lnTo>
                <a:lnTo>
                  <a:pt x="29" y="29"/>
                </a:lnTo>
                <a:lnTo>
                  <a:pt x="31" y="29"/>
                </a:lnTo>
                <a:lnTo>
                  <a:pt x="29" y="27"/>
                </a:lnTo>
                <a:lnTo>
                  <a:pt x="29" y="25"/>
                </a:lnTo>
                <a:lnTo>
                  <a:pt x="27" y="27"/>
                </a:lnTo>
                <a:lnTo>
                  <a:pt x="25" y="27"/>
                </a:lnTo>
                <a:lnTo>
                  <a:pt x="23" y="25"/>
                </a:lnTo>
                <a:lnTo>
                  <a:pt x="25" y="25"/>
                </a:lnTo>
                <a:lnTo>
                  <a:pt x="25" y="23"/>
                </a:lnTo>
                <a:lnTo>
                  <a:pt x="27" y="23"/>
                </a:lnTo>
                <a:lnTo>
                  <a:pt x="27" y="21"/>
                </a:lnTo>
                <a:lnTo>
                  <a:pt x="29" y="21"/>
                </a:lnTo>
                <a:lnTo>
                  <a:pt x="31" y="23"/>
                </a:lnTo>
                <a:lnTo>
                  <a:pt x="31" y="25"/>
                </a:lnTo>
                <a:close/>
                <a:moveTo>
                  <a:pt x="15" y="20"/>
                </a:moveTo>
                <a:lnTo>
                  <a:pt x="15" y="21"/>
                </a:lnTo>
                <a:lnTo>
                  <a:pt x="13" y="18"/>
                </a:lnTo>
                <a:lnTo>
                  <a:pt x="12" y="18"/>
                </a:lnTo>
                <a:lnTo>
                  <a:pt x="12" y="16"/>
                </a:lnTo>
                <a:lnTo>
                  <a:pt x="13" y="16"/>
                </a:lnTo>
                <a:lnTo>
                  <a:pt x="15" y="16"/>
                </a:lnTo>
                <a:lnTo>
                  <a:pt x="17" y="18"/>
                </a:lnTo>
                <a:lnTo>
                  <a:pt x="17" y="20"/>
                </a:lnTo>
                <a:lnTo>
                  <a:pt x="15" y="20"/>
                </a:lnTo>
                <a:close/>
                <a:moveTo>
                  <a:pt x="23" y="25"/>
                </a:moveTo>
                <a:lnTo>
                  <a:pt x="21" y="23"/>
                </a:lnTo>
                <a:lnTo>
                  <a:pt x="19" y="23"/>
                </a:lnTo>
                <a:lnTo>
                  <a:pt x="19" y="21"/>
                </a:lnTo>
                <a:lnTo>
                  <a:pt x="19" y="20"/>
                </a:lnTo>
                <a:lnTo>
                  <a:pt x="21" y="20"/>
                </a:lnTo>
                <a:lnTo>
                  <a:pt x="23" y="20"/>
                </a:lnTo>
                <a:lnTo>
                  <a:pt x="23" y="21"/>
                </a:lnTo>
                <a:lnTo>
                  <a:pt x="23" y="23"/>
                </a:lnTo>
                <a:lnTo>
                  <a:pt x="23" y="25"/>
                </a:lnTo>
                <a:close/>
                <a:moveTo>
                  <a:pt x="70" y="80"/>
                </a:moveTo>
                <a:lnTo>
                  <a:pt x="76" y="82"/>
                </a:lnTo>
                <a:lnTo>
                  <a:pt x="78" y="84"/>
                </a:lnTo>
                <a:lnTo>
                  <a:pt x="76" y="84"/>
                </a:lnTo>
                <a:lnTo>
                  <a:pt x="74" y="82"/>
                </a:lnTo>
                <a:lnTo>
                  <a:pt x="72" y="82"/>
                </a:lnTo>
                <a:lnTo>
                  <a:pt x="70" y="80"/>
                </a:lnTo>
                <a:lnTo>
                  <a:pt x="68" y="80"/>
                </a:lnTo>
                <a:lnTo>
                  <a:pt x="68" y="78"/>
                </a:lnTo>
                <a:lnTo>
                  <a:pt x="70" y="80"/>
                </a:lnTo>
                <a:close/>
                <a:moveTo>
                  <a:pt x="37" y="35"/>
                </a:moveTo>
                <a:lnTo>
                  <a:pt x="35" y="33"/>
                </a:lnTo>
                <a:lnTo>
                  <a:pt x="35" y="31"/>
                </a:lnTo>
                <a:lnTo>
                  <a:pt x="37" y="31"/>
                </a:lnTo>
                <a:lnTo>
                  <a:pt x="39" y="31"/>
                </a:lnTo>
                <a:lnTo>
                  <a:pt x="39" y="33"/>
                </a:lnTo>
                <a:lnTo>
                  <a:pt x="37" y="35"/>
                </a:lnTo>
                <a:close/>
                <a:moveTo>
                  <a:pt x="167" y="66"/>
                </a:moveTo>
                <a:lnTo>
                  <a:pt x="167" y="68"/>
                </a:lnTo>
                <a:lnTo>
                  <a:pt x="165" y="68"/>
                </a:lnTo>
                <a:lnTo>
                  <a:pt x="165" y="66"/>
                </a:lnTo>
                <a:lnTo>
                  <a:pt x="165" y="68"/>
                </a:lnTo>
                <a:lnTo>
                  <a:pt x="163" y="68"/>
                </a:lnTo>
                <a:lnTo>
                  <a:pt x="161" y="68"/>
                </a:lnTo>
                <a:lnTo>
                  <a:pt x="161" y="66"/>
                </a:lnTo>
                <a:lnTo>
                  <a:pt x="163" y="66"/>
                </a:lnTo>
                <a:lnTo>
                  <a:pt x="167" y="66"/>
                </a:lnTo>
                <a:close/>
                <a:moveTo>
                  <a:pt x="93" y="51"/>
                </a:moveTo>
                <a:lnTo>
                  <a:pt x="91" y="51"/>
                </a:lnTo>
                <a:lnTo>
                  <a:pt x="91" y="49"/>
                </a:lnTo>
                <a:lnTo>
                  <a:pt x="91" y="47"/>
                </a:lnTo>
                <a:lnTo>
                  <a:pt x="91" y="45"/>
                </a:lnTo>
                <a:lnTo>
                  <a:pt x="93" y="49"/>
                </a:lnTo>
                <a:lnTo>
                  <a:pt x="93" y="51"/>
                </a:lnTo>
                <a:close/>
                <a:moveTo>
                  <a:pt x="27" y="29"/>
                </a:moveTo>
                <a:lnTo>
                  <a:pt x="27" y="31"/>
                </a:lnTo>
                <a:lnTo>
                  <a:pt x="25" y="31"/>
                </a:lnTo>
                <a:lnTo>
                  <a:pt x="25" y="33"/>
                </a:lnTo>
                <a:lnTo>
                  <a:pt x="27" y="33"/>
                </a:lnTo>
                <a:lnTo>
                  <a:pt x="25" y="33"/>
                </a:lnTo>
                <a:lnTo>
                  <a:pt x="23" y="31"/>
                </a:lnTo>
                <a:lnTo>
                  <a:pt x="25" y="31"/>
                </a:lnTo>
                <a:lnTo>
                  <a:pt x="25" y="29"/>
                </a:lnTo>
                <a:lnTo>
                  <a:pt x="27" y="29"/>
                </a:lnTo>
                <a:close/>
                <a:moveTo>
                  <a:pt x="2" y="8"/>
                </a:moveTo>
                <a:lnTo>
                  <a:pt x="0" y="8"/>
                </a:lnTo>
                <a:lnTo>
                  <a:pt x="0" y="6"/>
                </a:lnTo>
                <a:lnTo>
                  <a:pt x="2" y="6"/>
                </a:lnTo>
                <a:lnTo>
                  <a:pt x="2" y="8"/>
                </a:lnTo>
                <a:close/>
                <a:moveTo>
                  <a:pt x="64" y="31"/>
                </a:moveTo>
                <a:lnTo>
                  <a:pt x="62" y="31"/>
                </a:lnTo>
                <a:lnTo>
                  <a:pt x="62" y="29"/>
                </a:lnTo>
                <a:lnTo>
                  <a:pt x="62" y="27"/>
                </a:lnTo>
                <a:lnTo>
                  <a:pt x="62" y="29"/>
                </a:lnTo>
                <a:lnTo>
                  <a:pt x="64" y="29"/>
                </a:lnTo>
                <a:lnTo>
                  <a:pt x="64" y="31"/>
                </a:lnTo>
                <a:close/>
                <a:moveTo>
                  <a:pt x="74" y="39"/>
                </a:moveTo>
                <a:lnTo>
                  <a:pt x="74" y="41"/>
                </a:lnTo>
                <a:lnTo>
                  <a:pt x="72" y="41"/>
                </a:lnTo>
                <a:lnTo>
                  <a:pt x="72" y="39"/>
                </a:lnTo>
                <a:lnTo>
                  <a:pt x="70" y="39"/>
                </a:lnTo>
                <a:lnTo>
                  <a:pt x="72" y="39"/>
                </a:lnTo>
                <a:lnTo>
                  <a:pt x="74" y="39"/>
                </a:lnTo>
                <a:close/>
                <a:moveTo>
                  <a:pt x="179" y="82"/>
                </a:moveTo>
                <a:lnTo>
                  <a:pt x="177" y="80"/>
                </a:lnTo>
                <a:lnTo>
                  <a:pt x="179" y="80"/>
                </a:lnTo>
                <a:lnTo>
                  <a:pt x="181" y="82"/>
                </a:lnTo>
                <a:lnTo>
                  <a:pt x="179" y="82"/>
                </a:lnTo>
                <a:close/>
                <a:moveTo>
                  <a:pt x="13" y="25"/>
                </a:moveTo>
                <a:lnTo>
                  <a:pt x="13" y="23"/>
                </a:lnTo>
                <a:lnTo>
                  <a:pt x="13" y="21"/>
                </a:lnTo>
                <a:lnTo>
                  <a:pt x="13" y="23"/>
                </a:lnTo>
                <a:lnTo>
                  <a:pt x="13" y="25"/>
                </a:lnTo>
                <a:close/>
                <a:moveTo>
                  <a:pt x="54" y="41"/>
                </a:moveTo>
                <a:lnTo>
                  <a:pt x="52" y="39"/>
                </a:lnTo>
                <a:lnTo>
                  <a:pt x="54" y="39"/>
                </a:lnTo>
                <a:lnTo>
                  <a:pt x="56" y="39"/>
                </a:lnTo>
                <a:lnTo>
                  <a:pt x="54" y="41"/>
                </a:lnTo>
                <a:close/>
                <a:moveTo>
                  <a:pt x="31" y="35"/>
                </a:moveTo>
                <a:lnTo>
                  <a:pt x="29" y="35"/>
                </a:lnTo>
                <a:lnTo>
                  <a:pt x="27" y="33"/>
                </a:lnTo>
                <a:lnTo>
                  <a:pt x="29" y="33"/>
                </a:lnTo>
                <a:lnTo>
                  <a:pt x="31" y="33"/>
                </a:lnTo>
                <a:lnTo>
                  <a:pt x="31" y="35"/>
                </a:lnTo>
                <a:close/>
                <a:moveTo>
                  <a:pt x="76" y="41"/>
                </a:moveTo>
                <a:lnTo>
                  <a:pt x="74" y="41"/>
                </a:lnTo>
                <a:lnTo>
                  <a:pt x="72" y="41"/>
                </a:lnTo>
                <a:lnTo>
                  <a:pt x="74" y="41"/>
                </a:lnTo>
                <a:lnTo>
                  <a:pt x="74" y="39"/>
                </a:lnTo>
                <a:lnTo>
                  <a:pt x="74" y="41"/>
                </a:lnTo>
                <a:lnTo>
                  <a:pt x="76" y="41"/>
                </a:lnTo>
                <a:close/>
                <a:moveTo>
                  <a:pt x="45" y="16"/>
                </a:moveTo>
                <a:lnTo>
                  <a:pt x="45" y="18"/>
                </a:lnTo>
                <a:lnTo>
                  <a:pt x="45" y="16"/>
                </a:lnTo>
                <a:lnTo>
                  <a:pt x="43" y="16"/>
                </a:lnTo>
                <a:lnTo>
                  <a:pt x="45" y="1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8" name="Slovenia"/>
          <p:cNvSpPr>
            <a:spLocks/>
          </p:cNvSpPr>
          <p:nvPr/>
        </p:nvSpPr>
        <p:spPr bwMode="auto">
          <a:xfrm>
            <a:off x="5280042" y="3236923"/>
            <a:ext cx="82550" cy="47625"/>
          </a:xfrm>
          <a:custGeom>
            <a:avLst/>
            <a:gdLst>
              <a:gd name="T0" fmla="*/ 48 w 52"/>
              <a:gd name="T1" fmla="*/ 2 h 30"/>
              <a:gd name="T2" fmla="*/ 48 w 52"/>
              <a:gd name="T3" fmla="*/ 4 h 30"/>
              <a:gd name="T4" fmla="*/ 48 w 52"/>
              <a:gd name="T5" fmla="*/ 4 h 30"/>
              <a:gd name="T6" fmla="*/ 52 w 52"/>
              <a:gd name="T7" fmla="*/ 8 h 30"/>
              <a:gd name="T8" fmla="*/ 50 w 52"/>
              <a:gd name="T9" fmla="*/ 8 h 30"/>
              <a:gd name="T10" fmla="*/ 48 w 52"/>
              <a:gd name="T11" fmla="*/ 8 h 30"/>
              <a:gd name="T12" fmla="*/ 46 w 52"/>
              <a:gd name="T13" fmla="*/ 8 h 30"/>
              <a:gd name="T14" fmla="*/ 42 w 52"/>
              <a:gd name="T15" fmla="*/ 10 h 30"/>
              <a:gd name="T16" fmla="*/ 42 w 52"/>
              <a:gd name="T17" fmla="*/ 12 h 30"/>
              <a:gd name="T18" fmla="*/ 37 w 52"/>
              <a:gd name="T19" fmla="*/ 14 h 30"/>
              <a:gd name="T20" fmla="*/ 37 w 52"/>
              <a:gd name="T21" fmla="*/ 16 h 30"/>
              <a:gd name="T22" fmla="*/ 37 w 52"/>
              <a:gd name="T23" fmla="*/ 18 h 30"/>
              <a:gd name="T24" fmla="*/ 37 w 52"/>
              <a:gd name="T25" fmla="*/ 22 h 30"/>
              <a:gd name="T26" fmla="*/ 35 w 52"/>
              <a:gd name="T27" fmla="*/ 22 h 30"/>
              <a:gd name="T28" fmla="*/ 31 w 52"/>
              <a:gd name="T29" fmla="*/ 24 h 30"/>
              <a:gd name="T30" fmla="*/ 31 w 52"/>
              <a:gd name="T31" fmla="*/ 26 h 30"/>
              <a:gd name="T32" fmla="*/ 31 w 52"/>
              <a:gd name="T33" fmla="*/ 28 h 30"/>
              <a:gd name="T34" fmla="*/ 29 w 52"/>
              <a:gd name="T35" fmla="*/ 30 h 30"/>
              <a:gd name="T36" fmla="*/ 25 w 52"/>
              <a:gd name="T37" fmla="*/ 28 h 30"/>
              <a:gd name="T38" fmla="*/ 21 w 52"/>
              <a:gd name="T39" fmla="*/ 28 h 30"/>
              <a:gd name="T40" fmla="*/ 19 w 52"/>
              <a:gd name="T41" fmla="*/ 26 h 30"/>
              <a:gd name="T42" fmla="*/ 17 w 52"/>
              <a:gd name="T43" fmla="*/ 28 h 30"/>
              <a:gd name="T44" fmla="*/ 11 w 52"/>
              <a:gd name="T45" fmla="*/ 30 h 30"/>
              <a:gd name="T46" fmla="*/ 9 w 52"/>
              <a:gd name="T47" fmla="*/ 30 h 30"/>
              <a:gd name="T48" fmla="*/ 4 w 52"/>
              <a:gd name="T49" fmla="*/ 30 h 30"/>
              <a:gd name="T50" fmla="*/ 4 w 52"/>
              <a:gd name="T51" fmla="*/ 28 h 30"/>
              <a:gd name="T52" fmla="*/ 6 w 52"/>
              <a:gd name="T53" fmla="*/ 26 h 30"/>
              <a:gd name="T54" fmla="*/ 8 w 52"/>
              <a:gd name="T55" fmla="*/ 26 h 30"/>
              <a:gd name="T56" fmla="*/ 8 w 52"/>
              <a:gd name="T57" fmla="*/ 24 h 30"/>
              <a:gd name="T58" fmla="*/ 4 w 52"/>
              <a:gd name="T59" fmla="*/ 22 h 30"/>
              <a:gd name="T60" fmla="*/ 4 w 52"/>
              <a:gd name="T61" fmla="*/ 20 h 30"/>
              <a:gd name="T62" fmla="*/ 4 w 52"/>
              <a:gd name="T63" fmla="*/ 18 h 30"/>
              <a:gd name="T64" fmla="*/ 2 w 52"/>
              <a:gd name="T65" fmla="*/ 18 h 30"/>
              <a:gd name="T66" fmla="*/ 4 w 52"/>
              <a:gd name="T67" fmla="*/ 16 h 30"/>
              <a:gd name="T68" fmla="*/ 6 w 52"/>
              <a:gd name="T69" fmla="*/ 14 h 30"/>
              <a:gd name="T70" fmla="*/ 2 w 52"/>
              <a:gd name="T71" fmla="*/ 14 h 30"/>
              <a:gd name="T72" fmla="*/ 2 w 52"/>
              <a:gd name="T73" fmla="*/ 12 h 30"/>
              <a:gd name="T74" fmla="*/ 6 w 52"/>
              <a:gd name="T75" fmla="*/ 8 h 30"/>
              <a:gd name="T76" fmla="*/ 6 w 52"/>
              <a:gd name="T77" fmla="*/ 8 h 30"/>
              <a:gd name="T78" fmla="*/ 9 w 52"/>
              <a:gd name="T79" fmla="*/ 8 h 30"/>
              <a:gd name="T80" fmla="*/ 11 w 52"/>
              <a:gd name="T81" fmla="*/ 8 h 30"/>
              <a:gd name="T82" fmla="*/ 19 w 52"/>
              <a:gd name="T83" fmla="*/ 10 h 30"/>
              <a:gd name="T84" fmla="*/ 23 w 52"/>
              <a:gd name="T85" fmla="*/ 6 h 30"/>
              <a:gd name="T86" fmla="*/ 27 w 52"/>
              <a:gd name="T87" fmla="*/ 4 h 30"/>
              <a:gd name="T88" fmla="*/ 33 w 52"/>
              <a:gd name="T89" fmla="*/ 4 h 30"/>
              <a:gd name="T90" fmla="*/ 39 w 52"/>
              <a:gd name="T91" fmla="*/ 4 h 30"/>
              <a:gd name="T92" fmla="*/ 42 w 52"/>
              <a:gd name="T93" fmla="*/ 0 h 30"/>
              <a:gd name="T94" fmla="*/ 44 w 52"/>
              <a:gd name="T95" fmla="*/ 0 h 30"/>
              <a:gd name="T96" fmla="*/ 46 w 52"/>
              <a:gd name="T97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2" h="30">
                <a:moveTo>
                  <a:pt x="46" y="0"/>
                </a:moveTo>
                <a:lnTo>
                  <a:pt x="48" y="0"/>
                </a:lnTo>
                <a:lnTo>
                  <a:pt x="48" y="2"/>
                </a:lnTo>
                <a:lnTo>
                  <a:pt x="46" y="2"/>
                </a:lnTo>
                <a:lnTo>
                  <a:pt x="48" y="2"/>
                </a:lnTo>
                <a:lnTo>
                  <a:pt x="48" y="4"/>
                </a:lnTo>
                <a:lnTo>
                  <a:pt x="48" y="4"/>
                </a:lnTo>
                <a:lnTo>
                  <a:pt x="48" y="4"/>
                </a:lnTo>
                <a:lnTo>
                  <a:pt x="48" y="4"/>
                </a:lnTo>
                <a:lnTo>
                  <a:pt x="50" y="8"/>
                </a:lnTo>
                <a:lnTo>
                  <a:pt x="52" y="8"/>
                </a:lnTo>
                <a:lnTo>
                  <a:pt x="52" y="8"/>
                </a:lnTo>
                <a:lnTo>
                  <a:pt x="50" y="8"/>
                </a:lnTo>
                <a:lnTo>
                  <a:pt x="50" y="8"/>
                </a:lnTo>
                <a:lnTo>
                  <a:pt x="50" y="8"/>
                </a:lnTo>
                <a:lnTo>
                  <a:pt x="50" y="8"/>
                </a:lnTo>
                <a:lnTo>
                  <a:pt x="48" y="8"/>
                </a:lnTo>
                <a:lnTo>
                  <a:pt x="48" y="8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6" y="10"/>
                </a:lnTo>
                <a:lnTo>
                  <a:pt x="44" y="10"/>
                </a:lnTo>
                <a:lnTo>
                  <a:pt x="42" y="10"/>
                </a:lnTo>
                <a:lnTo>
                  <a:pt x="42" y="10"/>
                </a:lnTo>
                <a:lnTo>
                  <a:pt x="42" y="12"/>
                </a:lnTo>
                <a:lnTo>
                  <a:pt x="42" y="12"/>
                </a:lnTo>
                <a:lnTo>
                  <a:pt x="39" y="14"/>
                </a:lnTo>
                <a:lnTo>
                  <a:pt x="37" y="14"/>
                </a:lnTo>
                <a:lnTo>
                  <a:pt x="37" y="14"/>
                </a:lnTo>
                <a:lnTo>
                  <a:pt x="37" y="14"/>
                </a:lnTo>
                <a:lnTo>
                  <a:pt x="37" y="16"/>
                </a:lnTo>
                <a:lnTo>
                  <a:pt x="37" y="16"/>
                </a:lnTo>
                <a:lnTo>
                  <a:pt x="37" y="16"/>
                </a:lnTo>
                <a:lnTo>
                  <a:pt x="37" y="16"/>
                </a:lnTo>
                <a:lnTo>
                  <a:pt x="37" y="18"/>
                </a:lnTo>
                <a:lnTo>
                  <a:pt x="39" y="20"/>
                </a:lnTo>
                <a:lnTo>
                  <a:pt x="37" y="22"/>
                </a:lnTo>
                <a:lnTo>
                  <a:pt x="37" y="22"/>
                </a:lnTo>
                <a:lnTo>
                  <a:pt x="37" y="22"/>
                </a:lnTo>
                <a:lnTo>
                  <a:pt x="37" y="22"/>
                </a:lnTo>
                <a:lnTo>
                  <a:pt x="35" y="22"/>
                </a:lnTo>
                <a:lnTo>
                  <a:pt x="31" y="24"/>
                </a:lnTo>
                <a:lnTo>
                  <a:pt x="31" y="24"/>
                </a:lnTo>
                <a:lnTo>
                  <a:pt x="31" y="24"/>
                </a:lnTo>
                <a:lnTo>
                  <a:pt x="31" y="24"/>
                </a:lnTo>
                <a:lnTo>
                  <a:pt x="33" y="24"/>
                </a:lnTo>
                <a:lnTo>
                  <a:pt x="31" y="26"/>
                </a:lnTo>
                <a:lnTo>
                  <a:pt x="31" y="26"/>
                </a:lnTo>
                <a:lnTo>
                  <a:pt x="31" y="26"/>
                </a:lnTo>
                <a:lnTo>
                  <a:pt x="31" y="28"/>
                </a:lnTo>
                <a:lnTo>
                  <a:pt x="31" y="30"/>
                </a:lnTo>
                <a:lnTo>
                  <a:pt x="29" y="30"/>
                </a:lnTo>
                <a:lnTo>
                  <a:pt x="29" y="30"/>
                </a:lnTo>
                <a:lnTo>
                  <a:pt x="27" y="30"/>
                </a:lnTo>
                <a:lnTo>
                  <a:pt x="25" y="28"/>
                </a:lnTo>
                <a:lnTo>
                  <a:pt x="25" y="28"/>
                </a:lnTo>
                <a:lnTo>
                  <a:pt x="23" y="30"/>
                </a:lnTo>
                <a:lnTo>
                  <a:pt x="23" y="30"/>
                </a:lnTo>
                <a:lnTo>
                  <a:pt x="21" y="28"/>
                </a:lnTo>
                <a:lnTo>
                  <a:pt x="19" y="26"/>
                </a:lnTo>
                <a:lnTo>
                  <a:pt x="19" y="26"/>
                </a:lnTo>
                <a:lnTo>
                  <a:pt x="19" y="26"/>
                </a:lnTo>
                <a:lnTo>
                  <a:pt x="19" y="26"/>
                </a:lnTo>
                <a:lnTo>
                  <a:pt x="19" y="26"/>
                </a:lnTo>
                <a:lnTo>
                  <a:pt x="17" y="28"/>
                </a:lnTo>
                <a:lnTo>
                  <a:pt x="17" y="28"/>
                </a:lnTo>
                <a:lnTo>
                  <a:pt x="17" y="28"/>
                </a:lnTo>
                <a:lnTo>
                  <a:pt x="11" y="30"/>
                </a:lnTo>
                <a:lnTo>
                  <a:pt x="9" y="30"/>
                </a:lnTo>
                <a:lnTo>
                  <a:pt x="9" y="30"/>
                </a:lnTo>
                <a:lnTo>
                  <a:pt x="9" y="30"/>
                </a:lnTo>
                <a:lnTo>
                  <a:pt x="6" y="30"/>
                </a:lnTo>
                <a:lnTo>
                  <a:pt x="6" y="30"/>
                </a:lnTo>
                <a:lnTo>
                  <a:pt x="4" y="30"/>
                </a:lnTo>
                <a:lnTo>
                  <a:pt x="4" y="30"/>
                </a:lnTo>
                <a:lnTo>
                  <a:pt x="4" y="28"/>
                </a:lnTo>
                <a:lnTo>
                  <a:pt x="4" y="28"/>
                </a:lnTo>
                <a:lnTo>
                  <a:pt x="6" y="28"/>
                </a:lnTo>
                <a:lnTo>
                  <a:pt x="6" y="28"/>
                </a:lnTo>
                <a:lnTo>
                  <a:pt x="6" y="26"/>
                </a:lnTo>
                <a:lnTo>
                  <a:pt x="8" y="26"/>
                </a:lnTo>
                <a:lnTo>
                  <a:pt x="8" y="26"/>
                </a:lnTo>
                <a:lnTo>
                  <a:pt x="8" y="26"/>
                </a:lnTo>
                <a:lnTo>
                  <a:pt x="9" y="26"/>
                </a:lnTo>
                <a:lnTo>
                  <a:pt x="8" y="24"/>
                </a:lnTo>
                <a:lnTo>
                  <a:pt x="8" y="24"/>
                </a:lnTo>
                <a:lnTo>
                  <a:pt x="6" y="22"/>
                </a:lnTo>
                <a:lnTo>
                  <a:pt x="4" y="22"/>
                </a:lnTo>
                <a:lnTo>
                  <a:pt x="4" y="22"/>
                </a:lnTo>
                <a:lnTo>
                  <a:pt x="4" y="20"/>
                </a:lnTo>
                <a:lnTo>
                  <a:pt x="4" y="20"/>
                </a:lnTo>
                <a:lnTo>
                  <a:pt x="4" y="20"/>
                </a:lnTo>
                <a:lnTo>
                  <a:pt x="4" y="18"/>
                </a:lnTo>
                <a:lnTo>
                  <a:pt x="4" y="18"/>
                </a:lnTo>
                <a:lnTo>
                  <a:pt x="4" y="18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2" y="16"/>
                </a:lnTo>
                <a:lnTo>
                  <a:pt x="2" y="16"/>
                </a:ln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6" y="14"/>
                </a:lnTo>
                <a:lnTo>
                  <a:pt x="4" y="14"/>
                </a:lnTo>
                <a:lnTo>
                  <a:pt x="2" y="14"/>
                </a:lnTo>
                <a:lnTo>
                  <a:pt x="2" y="14"/>
                </a:lnTo>
                <a:lnTo>
                  <a:pt x="0" y="14"/>
                </a:lnTo>
                <a:lnTo>
                  <a:pt x="0" y="12"/>
                </a:lnTo>
                <a:lnTo>
                  <a:pt x="2" y="12"/>
                </a:lnTo>
                <a:lnTo>
                  <a:pt x="2" y="10"/>
                </a:lnTo>
                <a:lnTo>
                  <a:pt x="4" y="8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8" y="8"/>
                </a:lnTo>
                <a:lnTo>
                  <a:pt x="9" y="8"/>
                </a:lnTo>
                <a:lnTo>
                  <a:pt x="11" y="8"/>
                </a:lnTo>
                <a:lnTo>
                  <a:pt x="11" y="8"/>
                </a:lnTo>
                <a:lnTo>
                  <a:pt x="11" y="8"/>
                </a:lnTo>
                <a:lnTo>
                  <a:pt x="13" y="10"/>
                </a:lnTo>
                <a:lnTo>
                  <a:pt x="17" y="10"/>
                </a:lnTo>
                <a:lnTo>
                  <a:pt x="19" y="10"/>
                </a:lnTo>
                <a:lnTo>
                  <a:pt x="23" y="8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7" y="4"/>
                </a:lnTo>
                <a:lnTo>
                  <a:pt x="27" y="4"/>
                </a:lnTo>
                <a:lnTo>
                  <a:pt x="27" y="4"/>
                </a:lnTo>
                <a:lnTo>
                  <a:pt x="29" y="4"/>
                </a:lnTo>
                <a:lnTo>
                  <a:pt x="33" y="4"/>
                </a:lnTo>
                <a:lnTo>
                  <a:pt x="37" y="4"/>
                </a:lnTo>
                <a:lnTo>
                  <a:pt x="39" y="4"/>
                </a:lnTo>
                <a:lnTo>
                  <a:pt x="39" y="4"/>
                </a:lnTo>
                <a:lnTo>
                  <a:pt x="41" y="4"/>
                </a:lnTo>
                <a:lnTo>
                  <a:pt x="42" y="2"/>
                </a:lnTo>
                <a:lnTo>
                  <a:pt x="42" y="0"/>
                </a:lnTo>
                <a:lnTo>
                  <a:pt x="42" y="0"/>
                </a:lnTo>
                <a:lnTo>
                  <a:pt x="44" y="0"/>
                </a:lnTo>
                <a:lnTo>
                  <a:pt x="44" y="0"/>
                </a:lnTo>
                <a:lnTo>
                  <a:pt x="44" y="0"/>
                </a:lnTo>
                <a:lnTo>
                  <a:pt x="46" y="0"/>
                </a:lnTo>
                <a:lnTo>
                  <a:pt x="46" y="0"/>
                </a:lnTo>
                <a:lnTo>
                  <a:pt x="46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7" name="Slovakia"/>
          <p:cNvSpPr>
            <a:spLocks/>
          </p:cNvSpPr>
          <p:nvPr/>
        </p:nvSpPr>
        <p:spPr bwMode="auto">
          <a:xfrm>
            <a:off x="5368942" y="3148022"/>
            <a:ext cx="144463" cy="61913"/>
          </a:xfrm>
          <a:custGeom>
            <a:avLst/>
            <a:gdLst>
              <a:gd name="T0" fmla="*/ 47 w 91"/>
              <a:gd name="T1" fmla="*/ 6 h 39"/>
              <a:gd name="T2" fmla="*/ 47 w 91"/>
              <a:gd name="T3" fmla="*/ 8 h 39"/>
              <a:gd name="T4" fmla="*/ 49 w 91"/>
              <a:gd name="T5" fmla="*/ 8 h 39"/>
              <a:gd name="T6" fmla="*/ 51 w 91"/>
              <a:gd name="T7" fmla="*/ 8 h 39"/>
              <a:gd name="T8" fmla="*/ 53 w 91"/>
              <a:gd name="T9" fmla="*/ 8 h 39"/>
              <a:gd name="T10" fmla="*/ 56 w 91"/>
              <a:gd name="T11" fmla="*/ 4 h 39"/>
              <a:gd name="T12" fmla="*/ 64 w 91"/>
              <a:gd name="T13" fmla="*/ 6 h 39"/>
              <a:gd name="T14" fmla="*/ 68 w 91"/>
              <a:gd name="T15" fmla="*/ 4 h 39"/>
              <a:gd name="T16" fmla="*/ 74 w 91"/>
              <a:gd name="T17" fmla="*/ 4 h 39"/>
              <a:gd name="T18" fmla="*/ 76 w 91"/>
              <a:gd name="T19" fmla="*/ 4 h 39"/>
              <a:gd name="T20" fmla="*/ 84 w 91"/>
              <a:gd name="T21" fmla="*/ 8 h 39"/>
              <a:gd name="T22" fmla="*/ 87 w 91"/>
              <a:gd name="T23" fmla="*/ 10 h 39"/>
              <a:gd name="T24" fmla="*/ 91 w 91"/>
              <a:gd name="T25" fmla="*/ 14 h 39"/>
              <a:gd name="T26" fmla="*/ 87 w 91"/>
              <a:gd name="T27" fmla="*/ 20 h 39"/>
              <a:gd name="T28" fmla="*/ 86 w 91"/>
              <a:gd name="T29" fmla="*/ 25 h 39"/>
              <a:gd name="T30" fmla="*/ 84 w 91"/>
              <a:gd name="T31" fmla="*/ 25 h 39"/>
              <a:gd name="T32" fmla="*/ 80 w 91"/>
              <a:gd name="T33" fmla="*/ 27 h 39"/>
              <a:gd name="T34" fmla="*/ 76 w 91"/>
              <a:gd name="T35" fmla="*/ 23 h 39"/>
              <a:gd name="T36" fmla="*/ 70 w 91"/>
              <a:gd name="T37" fmla="*/ 23 h 39"/>
              <a:gd name="T38" fmla="*/ 64 w 91"/>
              <a:gd name="T39" fmla="*/ 21 h 39"/>
              <a:gd name="T40" fmla="*/ 60 w 91"/>
              <a:gd name="T41" fmla="*/ 21 h 39"/>
              <a:gd name="T42" fmla="*/ 58 w 91"/>
              <a:gd name="T43" fmla="*/ 23 h 39"/>
              <a:gd name="T44" fmla="*/ 56 w 91"/>
              <a:gd name="T45" fmla="*/ 27 h 39"/>
              <a:gd name="T46" fmla="*/ 54 w 91"/>
              <a:gd name="T47" fmla="*/ 27 h 39"/>
              <a:gd name="T48" fmla="*/ 51 w 91"/>
              <a:gd name="T49" fmla="*/ 29 h 39"/>
              <a:gd name="T50" fmla="*/ 47 w 91"/>
              <a:gd name="T51" fmla="*/ 29 h 39"/>
              <a:gd name="T52" fmla="*/ 43 w 91"/>
              <a:gd name="T53" fmla="*/ 29 h 39"/>
              <a:gd name="T54" fmla="*/ 37 w 91"/>
              <a:gd name="T55" fmla="*/ 33 h 39"/>
              <a:gd name="T56" fmla="*/ 35 w 91"/>
              <a:gd name="T57" fmla="*/ 31 h 39"/>
              <a:gd name="T58" fmla="*/ 31 w 91"/>
              <a:gd name="T59" fmla="*/ 33 h 39"/>
              <a:gd name="T60" fmla="*/ 31 w 91"/>
              <a:gd name="T61" fmla="*/ 37 h 39"/>
              <a:gd name="T62" fmla="*/ 31 w 91"/>
              <a:gd name="T63" fmla="*/ 37 h 39"/>
              <a:gd name="T64" fmla="*/ 29 w 91"/>
              <a:gd name="T65" fmla="*/ 39 h 39"/>
              <a:gd name="T66" fmla="*/ 25 w 91"/>
              <a:gd name="T67" fmla="*/ 39 h 39"/>
              <a:gd name="T68" fmla="*/ 21 w 91"/>
              <a:gd name="T69" fmla="*/ 39 h 39"/>
              <a:gd name="T70" fmla="*/ 18 w 91"/>
              <a:gd name="T71" fmla="*/ 39 h 39"/>
              <a:gd name="T72" fmla="*/ 10 w 91"/>
              <a:gd name="T73" fmla="*/ 35 h 39"/>
              <a:gd name="T74" fmla="*/ 8 w 91"/>
              <a:gd name="T75" fmla="*/ 33 h 39"/>
              <a:gd name="T76" fmla="*/ 6 w 91"/>
              <a:gd name="T77" fmla="*/ 33 h 39"/>
              <a:gd name="T78" fmla="*/ 4 w 91"/>
              <a:gd name="T79" fmla="*/ 31 h 39"/>
              <a:gd name="T80" fmla="*/ 2 w 91"/>
              <a:gd name="T81" fmla="*/ 29 h 39"/>
              <a:gd name="T82" fmla="*/ 0 w 91"/>
              <a:gd name="T83" fmla="*/ 25 h 39"/>
              <a:gd name="T84" fmla="*/ 2 w 91"/>
              <a:gd name="T85" fmla="*/ 23 h 39"/>
              <a:gd name="T86" fmla="*/ 2 w 91"/>
              <a:gd name="T87" fmla="*/ 18 h 39"/>
              <a:gd name="T88" fmla="*/ 6 w 91"/>
              <a:gd name="T89" fmla="*/ 16 h 39"/>
              <a:gd name="T90" fmla="*/ 10 w 91"/>
              <a:gd name="T91" fmla="*/ 16 h 39"/>
              <a:gd name="T92" fmla="*/ 14 w 91"/>
              <a:gd name="T93" fmla="*/ 16 h 39"/>
              <a:gd name="T94" fmla="*/ 19 w 91"/>
              <a:gd name="T95" fmla="*/ 12 h 39"/>
              <a:gd name="T96" fmla="*/ 21 w 91"/>
              <a:gd name="T97" fmla="*/ 8 h 39"/>
              <a:gd name="T98" fmla="*/ 23 w 91"/>
              <a:gd name="T99" fmla="*/ 6 h 39"/>
              <a:gd name="T100" fmla="*/ 29 w 91"/>
              <a:gd name="T101" fmla="*/ 2 h 39"/>
              <a:gd name="T102" fmla="*/ 33 w 91"/>
              <a:gd name="T103" fmla="*/ 4 h 39"/>
              <a:gd name="T104" fmla="*/ 37 w 91"/>
              <a:gd name="T105" fmla="*/ 4 h 39"/>
              <a:gd name="T106" fmla="*/ 41 w 91"/>
              <a:gd name="T107" fmla="*/ 0 h 39"/>
              <a:gd name="T108" fmla="*/ 43 w 91"/>
              <a:gd name="T109" fmla="*/ 4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1" h="39">
                <a:moveTo>
                  <a:pt x="45" y="4"/>
                </a:moveTo>
                <a:lnTo>
                  <a:pt x="47" y="4"/>
                </a:lnTo>
                <a:lnTo>
                  <a:pt x="47" y="4"/>
                </a:lnTo>
                <a:lnTo>
                  <a:pt x="47" y="6"/>
                </a:lnTo>
                <a:lnTo>
                  <a:pt x="47" y="8"/>
                </a:lnTo>
                <a:lnTo>
                  <a:pt x="47" y="8"/>
                </a:lnTo>
                <a:lnTo>
                  <a:pt x="47" y="8"/>
                </a:lnTo>
                <a:lnTo>
                  <a:pt x="47" y="8"/>
                </a:lnTo>
                <a:lnTo>
                  <a:pt x="47" y="8"/>
                </a:lnTo>
                <a:lnTo>
                  <a:pt x="49" y="10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51" y="8"/>
                </a:lnTo>
                <a:lnTo>
                  <a:pt x="51" y="8"/>
                </a:lnTo>
                <a:lnTo>
                  <a:pt x="51" y="8"/>
                </a:lnTo>
                <a:lnTo>
                  <a:pt x="51" y="10"/>
                </a:lnTo>
                <a:lnTo>
                  <a:pt x="53" y="10"/>
                </a:lnTo>
                <a:lnTo>
                  <a:pt x="53" y="8"/>
                </a:lnTo>
                <a:lnTo>
                  <a:pt x="53" y="8"/>
                </a:lnTo>
                <a:lnTo>
                  <a:pt x="53" y="6"/>
                </a:lnTo>
                <a:lnTo>
                  <a:pt x="54" y="6"/>
                </a:lnTo>
                <a:lnTo>
                  <a:pt x="56" y="4"/>
                </a:lnTo>
                <a:lnTo>
                  <a:pt x="56" y="4"/>
                </a:lnTo>
                <a:lnTo>
                  <a:pt x="60" y="4"/>
                </a:lnTo>
                <a:lnTo>
                  <a:pt x="62" y="4"/>
                </a:lnTo>
                <a:lnTo>
                  <a:pt x="64" y="6"/>
                </a:lnTo>
                <a:lnTo>
                  <a:pt x="64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8" y="4"/>
                </a:lnTo>
                <a:lnTo>
                  <a:pt x="68" y="4"/>
                </a:lnTo>
                <a:lnTo>
                  <a:pt x="72" y="4"/>
                </a:lnTo>
                <a:lnTo>
                  <a:pt x="74" y="4"/>
                </a:lnTo>
                <a:lnTo>
                  <a:pt x="74" y="4"/>
                </a:lnTo>
                <a:lnTo>
                  <a:pt x="74" y="4"/>
                </a:lnTo>
                <a:lnTo>
                  <a:pt x="74" y="4"/>
                </a:lnTo>
                <a:lnTo>
                  <a:pt x="76" y="4"/>
                </a:lnTo>
                <a:lnTo>
                  <a:pt x="76" y="4"/>
                </a:lnTo>
                <a:lnTo>
                  <a:pt x="80" y="4"/>
                </a:lnTo>
                <a:lnTo>
                  <a:pt x="82" y="6"/>
                </a:lnTo>
                <a:lnTo>
                  <a:pt x="84" y="8"/>
                </a:lnTo>
                <a:lnTo>
                  <a:pt x="84" y="8"/>
                </a:lnTo>
                <a:lnTo>
                  <a:pt x="84" y="8"/>
                </a:lnTo>
                <a:lnTo>
                  <a:pt x="86" y="10"/>
                </a:lnTo>
                <a:lnTo>
                  <a:pt x="87" y="10"/>
                </a:lnTo>
                <a:lnTo>
                  <a:pt x="87" y="10"/>
                </a:lnTo>
                <a:lnTo>
                  <a:pt x="91" y="12"/>
                </a:lnTo>
                <a:lnTo>
                  <a:pt x="91" y="12"/>
                </a:lnTo>
                <a:lnTo>
                  <a:pt x="91" y="12"/>
                </a:lnTo>
                <a:lnTo>
                  <a:pt x="91" y="14"/>
                </a:lnTo>
                <a:lnTo>
                  <a:pt x="89" y="14"/>
                </a:lnTo>
                <a:lnTo>
                  <a:pt x="89" y="16"/>
                </a:lnTo>
                <a:lnTo>
                  <a:pt x="89" y="18"/>
                </a:lnTo>
                <a:lnTo>
                  <a:pt x="87" y="20"/>
                </a:lnTo>
                <a:lnTo>
                  <a:pt x="86" y="21"/>
                </a:lnTo>
                <a:lnTo>
                  <a:pt x="86" y="21"/>
                </a:lnTo>
                <a:lnTo>
                  <a:pt x="86" y="21"/>
                </a:lnTo>
                <a:lnTo>
                  <a:pt x="86" y="25"/>
                </a:lnTo>
                <a:lnTo>
                  <a:pt x="86" y="25"/>
                </a:lnTo>
                <a:lnTo>
                  <a:pt x="84" y="25"/>
                </a:lnTo>
                <a:lnTo>
                  <a:pt x="84" y="25"/>
                </a:lnTo>
                <a:lnTo>
                  <a:pt x="84" y="25"/>
                </a:lnTo>
                <a:lnTo>
                  <a:pt x="82" y="25"/>
                </a:lnTo>
                <a:lnTo>
                  <a:pt x="82" y="25"/>
                </a:lnTo>
                <a:lnTo>
                  <a:pt x="80" y="25"/>
                </a:lnTo>
                <a:lnTo>
                  <a:pt x="80" y="27"/>
                </a:lnTo>
                <a:lnTo>
                  <a:pt x="80" y="27"/>
                </a:lnTo>
                <a:lnTo>
                  <a:pt x="78" y="25"/>
                </a:lnTo>
                <a:lnTo>
                  <a:pt x="76" y="23"/>
                </a:lnTo>
                <a:lnTo>
                  <a:pt x="76" y="23"/>
                </a:lnTo>
                <a:lnTo>
                  <a:pt x="74" y="21"/>
                </a:lnTo>
                <a:lnTo>
                  <a:pt x="74" y="21"/>
                </a:lnTo>
                <a:lnTo>
                  <a:pt x="72" y="21"/>
                </a:lnTo>
                <a:lnTo>
                  <a:pt x="70" y="23"/>
                </a:lnTo>
                <a:lnTo>
                  <a:pt x="68" y="23"/>
                </a:lnTo>
                <a:lnTo>
                  <a:pt x="68" y="23"/>
                </a:lnTo>
                <a:lnTo>
                  <a:pt x="66" y="23"/>
                </a:lnTo>
                <a:lnTo>
                  <a:pt x="64" y="21"/>
                </a:lnTo>
                <a:lnTo>
                  <a:pt x="64" y="21"/>
                </a:lnTo>
                <a:lnTo>
                  <a:pt x="64" y="21"/>
                </a:lnTo>
                <a:lnTo>
                  <a:pt x="62" y="21"/>
                </a:lnTo>
                <a:lnTo>
                  <a:pt x="60" y="21"/>
                </a:lnTo>
                <a:lnTo>
                  <a:pt x="58" y="23"/>
                </a:lnTo>
                <a:lnTo>
                  <a:pt x="58" y="23"/>
                </a:lnTo>
                <a:lnTo>
                  <a:pt x="58" y="23"/>
                </a:lnTo>
                <a:lnTo>
                  <a:pt x="58" y="23"/>
                </a:lnTo>
                <a:lnTo>
                  <a:pt x="58" y="25"/>
                </a:lnTo>
                <a:lnTo>
                  <a:pt x="56" y="25"/>
                </a:lnTo>
                <a:lnTo>
                  <a:pt x="56" y="25"/>
                </a:lnTo>
                <a:lnTo>
                  <a:pt x="56" y="27"/>
                </a:lnTo>
                <a:lnTo>
                  <a:pt x="56" y="27"/>
                </a:lnTo>
                <a:lnTo>
                  <a:pt x="56" y="27"/>
                </a:lnTo>
                <a:lnTo>
                  <a:pt x="54" y="27"/>
                </a:lnTo>
                <a:lnTo>
                  <a:pt x="54" y="27"/>
                </a:lnTo>
                <a:lnTo>
                  <a:pt x="53" y="29"/>
                </a:lnTo>
                <a:lnTo>
                  <a:pt x="53" y="29"/>
                </a:lnTo>
                <a:lnTo>
                  <a:pt x="51" y="29"/>
                </a:lnTo>
                <a:lnTo>
                  <a:pt x="51" y="29"/>
                </a:lnTo>
                <a:lnTo>
                  <a:pt x="51" y="31"/>
                </a:lnTo>
                <a:lnTo>
                  <a:pt x="49" y="31"/>
                </a:lnTo>
                <a:lnTo>
                  <a:pt x="49" y="31"/>
                </a:lnTo>
                <a:lnTo>
                  <a:pt x="47" y="29"/>
                </a:lnTo>
                <a:lnTo>
                  <a:pt x="47" y="29"/>
                </a:lnTo>
                <a:lnTo>
                  <a:pt x="45" y="29"/>
                </a:lnTo>
                <a:lnTo>
                  <a:pt x="45" y="29"/>
                </a:lnTo>
                <a:lnTo>
                  <a:pt x="43" y="29"/>
                </a:lnTo>
                <a:lnTo>
                  <a:pt x="43" y="29"/>
                </a:lnTo>
                <a:lnTo>
                  <a:pt x="43" y="31"/>
                </a:lnTo>
                <a:lnTo>
                  <a:pt x="43" y="31"/>
                </a:lnTo>
                <a:lnTo>
                  <a:pt x="37" y="33"/>
                </a:lnTo>
                <a:lnTo>
                  <a:pt x="37" y="33"/>
                </a:lnTo>
                <a:lnTo>
                  <a:pt x="35" y="31"/>
                </a:lnTo>
                <a:lnTo>
                  <a:pt x="35" y="31"/>
                </a:lnTo>
                <a:lnTo>
                  <a:pt x="35" y="31"/>
                </a:lnTo>
                <a:lnTo>
                  <a:pt x="33" y="33"/>
                </a:lnTo>
                <a:lnTo>
                  <a:pt x="33" y="33"/>
                </a:lnTo>
                <a:lnTo>
                  <a:pt x="31" y="33"/>
                </a:lnTo>
                <a:lnTo>
                  <a:pt x="31" y="33"/>
                </a:lnTo>
                <a:lnTo>
                  <a:pt x="31" y="35"/>
                </a:lnTo>
                <a:lnTo>
                  <a:pt x="31" y="35"/>
                </a:lnTo>
                <a:lnTo>
                  <a:pt x="31" y="37"/>
                </a:lnTo>
                <a:lnTo>
                  <a:pt x="31" y="37"/>
                </a:lnTo>
                <a:lnTo>
                  <a:pt x="31" y="37"/>
                </a:lnTo>
                <a:lnTo>
                  <a:pt x="31" y="37"/>
                </a:lnTo>
                <a:lnTo>
                  <a:pt x="31" y="37"/>
                </a:lnTo>
                <a:lnTo>
                  <a:pt x="31" y="37"/>
                </a:lnTo>
                <a:lnTo>
                  <a:pt x="29" y="37"/>
                </a:lnTo>
                <a:lnTo>
                  <a:pt x="29" y="39"/>
                </a:lnTo>
                <a:lnTo>
                  <a:pt x="29" y="39"/>
                </a:lnTo>
                <a:lnTo>
                  <a:pt x="29" y="39"/>
                </a:lnTo>
                <a:lnTo>
                  <a:pt x="27" y="39"/>
                </a:lnTo>
                <a:lnTo>
                  <a:pt x="27" y="39"/>
                </a:lnTo>
                <a:lnTo>
                  <a:pt x="25" y="39"/>
                </a:lnTo>
                <a:lnTo>
                  <a:pt x="25" y="39"/>
                </a:lnTo>
                <a:lnTo>
                  <a:pt x="25" y="39"/>
                </a:lnTo>
                <a:lnTo>
                  <a:pt x="23" y="39"/>
                </a:lnTo>
                <a:lnTo>
                  <a:pt x="23" y="39"/>
                </a:lnTo>
                <a:lnTo>
                  <a:pt x="21" y="39"/>
                </a:lnTo>
                <a:lnTo>
                  <a:pt x="19" y="39"/>
                </a:lnTo>
                <a:lnTo>
                  <a:pt x="19" y="39"/>
                </a:lnTo>
                <a:lnTo>
                  <a:pt x="18" y="39"/>
                </a:lnTo>
                <a:lnTo>
                  <a:pt x="18" y="39"/>
                </a:lnTo>
                <a:lnTo>
                  <a:pt x="18" y="39"/>
                </a:lnTo>
                <a:lnTo>
                  <a:pt x="16" y="39"/>
                </a:lnTo>
                <a:lnTo>
                  <a:pt x="14" y="39"/>
                </a:lnTo>
                <a:lnTo>
                  <a:pt x="10" y="35"/>
                </a:lnTo>
                <a:lnTo>
                  <a:pt x="10" y="35"/>
                </a:lnTo>
                <a:lnTo>
                  <a:pt x="10" y="35"/>
                </a:lnTo>
                <a:lnTo>
                  <a:pt x="10" y="35"/>
                </a:lnTo>
                <a:lnTo>
                  <a:pt x="8" y="33"/>
                </a:lnTo>
                <a:lnTo>
                  <a:pt x="8" y="33"/>
                </a:lnTo>
                <a:lnTo>
                  <a:pt x="6" y="33"/>
                </a:lnTo>
                <a:lnTo>
                  <a:pt x="6" y="33"/>
                </a:lnTo>
                <a:lnTo>
                  <a:pt x="6" y="33"/>
                </a:lnTo>
                <a:lnTo>
                  <a:pt x="6" y="33"/>
                </a:lnTo>
                <a:lnTo>
                  <a:pt x="4" y="33"/>
                </a:lnTo>
                <a:lnTo>
                  <a:pt x="4" y="33"/>
                </a:lnTo>
                <a:lnTo>
                  <a:pt x="4" y="31"/>
                </a:lnTo>
                <a:lnTo>
                  <a:pt x="4" y="31"/>
                </a:lnTo>
                <a:lnTo>
                  <a:pt x="2" y="31"/>
                </a:lnTo>
                <a:lnTo>
                  <a:pt x="2" y="29"/>
                </a:lnTo>
                <a:lnTo>
                  <a:pt x="2" y="29"/>
                </a:lnTo>
                <a:lnTo>
                  <a:pt x="2" y="29"/>
                </a:lnTo>
                <a:lnTo>
                  <a:pt x="2" y="27"/>
                </a:lnTo>
                <a:lnTo>
                  <a:pt x="0" y="27"/>
                </a:lnTo>
                <a:lnTo>
                  <a:pt x="0" y="25"/>
                </a:lnTo>
                <a:lnTo>
                  <a:pt x="0" y="23"/>
                </a:lnTo>
                <a:lnTo>
                  <a:pt x="0" y="23"/>
                </a:lnTo>
                <a:lnTo>
                  <a:pt x="0" y="23"/>
                </a:lnTo>
                <a:lnTo>
                  <a:pt x="2" y="23"/>
                </a:lnTo>
                <a:lnTo>
                  <a:pt x="2" y="21"/>
                </a:lnTo>
                <a:lnTo>
                  <a:pt x="2" y="21"/>
                </a:lnTo>
                <a:lnTo>
                  <a:pt x="2" y="20"/>
                </a:lnTo>
                <a:lnTo>
                  <a:pt x="2" y="18"/>
                </a:lnTo>
                <a:lnTo>
                  <a:pt x="2" y="18"/>
                </a:lnTo>
                <a:lnTo>
                  <a:pt x="4" y="16"/>
                </a:lnTo>
                <a:lnTo>
                  <a:pt x="6" y="16"/>
                </a:lnTo>
                <a:lnTo>
                  <a:pt x="6" y="16"/>
                </a:lnTo>
                <a:lnTo>
                  <a:pt x="8" y="16"/>
                </a:lnTo>
                <a:lnTo>
                  <a:pt x="8" y="16"/>
                </a:lnTo>
                <a:lnTo>
                  <a:pt x="10" y="16"/>
                </a:lnTo>
                <a:lnTo>
                  <a:pt x="10" y="16"/>
                </a:lnTo>
                <a:lnTo>
                  <a:pt x="12" y="16"/>
                </a:lnTo>
                <a:lnTo>
                  <a:pt x="14" y="16"/>
                </a:lnTo>
                <a:lnTo>
                  <a:pt x="14" y="16"/>
                </a:lnTo>
                <a:lnTo>
                  <a:pt x="14" y="16"/>
                </a:lnTo>
                <a:lnTo>
                  <a:pt x="16" y="14"/>
                </a:lnTo>
                <a:lnTo>
                  <a:pt x="18" y="14"/>
                </a:lnTo>
                <a:lnTo>
                  <a:pt x="19" y="12"/>
                </a:lnTo>
                <a:lnTo>
                  <a:pt x="19" y="12"/>
                </a:lnTo>
                <a:lnTo>
                  <a:pt x="21" y="10"/>
                </a:lnTo>
                <a:lnTo>
                  <a:pt x="21" y="10"/>
                </a:lnTo>
                <a:lnTo>
                  <a:pt x="21" y="10"/>
                </a:lnTo>
                <a:lnTo>
                  <a:pt x="21" y="8"/>
                </a:lnTo>
                <a:lnTo>
                  <a:pt x="21" y="8"/>
                </a:lnTo>
                <a:lnTo>
                  <a:pt x="21" y="8"/>
                </a:lnTo>
                <a:lnTo>
                  <a:pt x="23" y="6"/>
                </a:lnTo>
                <a:lnTo>
                  <a:pt x="23" y="6"/>
                </a:lnTo>
                <a:lnTo>
                  <a:pt x="25" y="6"/>
                </a:lnTo>
                <a:lnTo>
                  <a:pt x="27" y="4"/>
                </a:lnTo>
                <a:lnTo>
                  <a:pt x="27" y="2"/>
                </a:lnTo>
                <a:lnTo>
                  <a:pt x="29" y="2"/>
                </a:lnTo>
                <a:lnTo>
                  <a:pt x="31" y="2"/>
                </a:lnTo>
                <a:lnTo>
                  <a:pt x="31" y="2"/>
                </a:lnTo>
                <a:lnTo>
                  <a:pt x="33" y="2"/>
                </a:lnTo>
                <a:lnTo>
                  <a:pt x="33" y="4"/>
                </a:lnTo>
                <a:lnTo>
                  <a:pt x="33" y="4"/>
                </a:lnTo>
                <a:lnTo>
                  <a:pt x="35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9" y="2"/>
                </a:lnTo>
                <a:lnTo>
                  <a:pt x="39" y="2"/>
                </a:lnTo>
                <a:lnTo>
                  <a:pt x="41" y="0"/>
                </a:lnTo>
                <a:lnTo>
                  <a:pt x="43" y="0"/>
                </a:lnTo>
                <a:lnTo>
                  <a:pt x="43" y="0"/>
                </a:lnTo>
                <a:lnTo>
                  <a:pt x="43" y="2"/>
                </a:lnTo>
                <a:lnTo>
                  <a:pt x="43" y="4"/>
                </a:lnTo>
                <a:lnTo>
                  <a:pt x="45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7" name="Singapore"/>
          <p:cNvSpPr>
            <a:spLocks/>
          </p:cNvSpPr>
          <p:nvPr/>
        </p:nvSpPr>
        <p:spPr bwMode="auto">
          <a:xfrm>
            <a:off x="7583511" y="4492639"/>
            <a:ext cx="9525" cy="6350"/>
          </a:xfrm>
          <a:custGeom>
            <a:avLst/>
            <a:gdLst>
              <a:gd name="T0" fmla="*/ 6 w 6"/>
              <a:gd name="T1" fmla="*/ 2 h 4"/>
              <a:gd name="T2" fmla="*/ 4 w 6"/>
              <a:gd name="T3" fmla="*/ 4 h 4"/>
              <a:gd name="T4" fmla="*/ 2 w 6"/>
              <a:gd name="T5" fmla="*/ 4 h 4"/>
              <a:gd name="T6" fmla="*/ 0 w 6"/>
              <a:gd name="T7" fmla="*/ 2 h 4"/>
              <a:gd name="T8" fmla="*/ 0 w 6"/>
              <a:gd name="T9" fmla="*/ 2 h 4"/>
              <a:gd name="T10" fmla="*/ 0 w 6"/>
              <a:gd name="T11" fmla="*/ 2 h 4"/>
              <a:gd name="T12" fmla="*/ 0 w 6"/>
              <a:gd name="T13" fmla="*/ 0 h 4"/>
              <a:gd name="T14" fmla="*/ 0 w 6"/>
              <a:gd name="T15" fmla="*/ 0 h 4"/>
              <a:gd name="T16" fmla="*/ 0 w 6"/>
              <a:gd name="T17" fmla="*/ 0 h 4"/>
              <a:gd name="T18" fmla="*/ 2 w 6"/>
              <a:gd name="T19" fmla="*/ 0 h 4"/>
              <a:gd name="T20" fmla="*/ 2 w 6"/>
              <a:gd name="T21" fmla="*/ 0 h 4"/>
              <a:gd name="T22" fmla="*/ 2 w 6"/>
              <a:gd name="T23" fmla="*/ 0 h 4"/>
              <a:gd name="T24" fmla="*/ 4 w 6"/>
              <a:gd name="T25" fmla="*/ 0 h 4"/>
              <a:gd name="T26" fmla="*/ 4 w 6"/>
              <a:gd name="T27" fmla="*/ 0 h 4"/>
              <a:gd name="T28" fmla="*/ 4 w 6"/>
              <a:gd name="T29" fmla="*/ 0 h 4"/>
              <a:gd name="T30" fmla="*/ 4 w 6"/>
              <a:gd name="T31" fmla="*/ 0 h 4"/>
              <a:gd name="T32" fmla="*/ 4 w 6"/>
              <a:gd name="T33" fmla="*/ 0 h 4"/>
              <a:gd name="T34" fmla="*/ 6 w 6"/>
              <a:gd name="T35" fmla="*/ 2 h 4"/>
              <a:gd name="T36" fmla="*/ 6 w 6"/>
              <a:gd name="T37" fmla="*/ 2 h 4"/>
              <a:gd name="T38" fmla="*/ 6 w 6"/>
              <a:gd name="T39" fmla="*/ 2 h 4"/>
              <a:gd name="T40" fmla="*/ 6 w 6"/>
              <a:gd name="T41" fmla="*/ 2 h 4"/>
              <a:gd name="T42" fmla="*/ 6 w 6"/>
              <a:gd name="T43" fmla="*/ 2 h 4"/>
              <a:gd name="T44" fmla="*/ 6 w 6"/>
              <a:gd name="T45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" h="4">
                <a:moveTo>
                  <a:pt x="6" y="2"/>
                </a:moveTo>
                <a:lnTo>
                  <a:pt x="4" y="4"/>
                </a:lnTo>
                <a:lnTo>
                  <a:pt x="2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0" name="Sierra Leone"/>
          <p:cNvSpPr>
            <a:spLocks noEditPoints="1"/>
          </p:cNvSpPr>
          <p:nvPr/>
        </p:nvSpPr>
        <p:spPr bwMode="auto">
          <a:xfrm>
            <a:off x="4597415" y="4273564"/>
            <a:ext cx="77788" cy="80963"/>
          </a:xfrm>
          <a:custGeom>
            <a:avLst/>
            <a:gdLst>
              <a:gd name="T0" fmla="*/ 37 w 49"/>
              <a:gd name="T1" fmla="*/ 4 h 51"/>
              <a:gd name="T2" fmla="*/ 39 w 49"/>
              <a:gd name="T3" fmla="*/ 6 h 51"/>
              <a:gd name="T4" fmla="*/ 43 w 49"/>
              <a:gd name="T5" fmla="*/ 12 h 51"/>
              <a:gd name="T6" fmla="*/ 43 w 49"/>
              <a:gd name="T7" fmla="*/ 16 h 51"/>
              <a:gd name="T8" fmla="*/ 45 w 49"/>
              <a:gd name="T9" fmla="*/ 16 h 51"/>
              <a:gd name="T10" fmla="*/ 45 w 49"/>
              <a:gd name="T11" fmla="*/ 18 h 51"/>
              <a:gd name="T12" fmla="*/ 45 w 49"/>
              <a:gd name="T13" fmla="*/ 23 h 51"/>
              <a:gd name="T14" fmla="*/ 45 w 49"/>
              <a:gd name="T15" fmla="*/ 27 h 51"/>
              <a:gd name="T16" fmla="*/ 47 w 49"/>
              <a:gd name="T17" fmla="*/ 25 h 51"/>
              <a:gd name="T18" fmla="*/ 49 w 49"/>
              <a:gd name="T19" fmla="*/ 25 h 51"/>
              <a:gd name="T20" fmla="*/ 47 w 49"/>
              <a:gd name="T21" fmla="*/ 29 h 51"/>
              <a:gd name="T22" fmla="*/ 45 w 49"/>
              <a:gd name="T23" fmla="*/ 31 h 51"/>
              <a:gd name="T24" fmla="*/ 43 w 49"/>
              <a:gd name="T25" fmla="*/ 37 h 51"/>
              <a:gd name="T26" fmla="*/ 41 w 49"/>
              <a:gd name="T27" fmla="*/ 39 h 51"/>
              <a:gd name="T28" fmla="*/ 39 w 49"/>
              <a:gd name="T29" fmla="*/ 41 h 51"/>
              <a:gd name="T30" fmla="*/ 35 w 49"/>
              <a:gd name="T31" fmla="*/ 43 h 51"/>
              <a:gd name="T32" fmla="*/ 33 w 49"/>
              <a:gd name="T33" fmla="*/ 45 h 51"/>
              <a:gd name="T34" fmla="*/ 32 w 49"/>
              <a:gd name="T35" fmla="*/ 49 h 51"/>
              <a:gd name="T36" fmla="*/ 30 w 49"/>
              <a:gd name="T37" fmla="*/ 49 h 51"/>
              <a:gd name="T38" fmla="*/ 26 w 49"/>
              <a:gd name="T39" fmla="*/ 47 h 51"/>
              <a:gd name="T40" fmla="*/ 16 w 49"/>
              <a:gd name="T41" fmla="*/ 43 h 51"/>
              <a:gd name="T42" fmla="*/ 14 w 49"/>
              <a:gd name="T43" fmla="*/ 43 h 51"/>
              <a:gd name="T44" fmla="*/ 16 w 49"/>
              <a:gd name="T45" fmla="*/ 41 h 51"/>
              <a:gd name="T46" fmla="*/ 20 w 49"/>
              <a:gd name="T47" fmla="*/ 39 h 51"/>
              <a:gd name="T48" fmla="*/ 18 w 49"/>
              <a:gd name="T49" fmla="*/ 39 h 51"/>
              <a:gd name="T50" fmla="*/ 14 w 49"/>
              <a:gd name="T51" fmla="*/ 39 h 51"/>
              <a:gd name="T52" fmla="*/ 8 w 49"/>
              <a:gd name="T53" fmla="*/ 35 h 51"/>
              <a:gd name="T54" fmla="*/ 8 w 49"/>
              <a:gd name="T55" fmla="*/ 31 h 51"/>
              <a:gd name="T56" fmla="*/ 6 w 49"/>
              <a:gd name="T57" fmla="*/ 29 h 51"/>
              <a:gd name="T58" fmla="*/ 4 w 49"/>
              <a:gd name="T59" fmla="*/ 29 h 51"/>
              <a:gd name="T60" fmla="*/ 2 w 49"/>
              <a:gd name="T61" fmla="*/ 25 h 51"/>
              <a:gd name="T62" fmla="*/ 6 w 49"/>
              <a:gd name="T63" fmla="*/ 27 h 51"/>
              <a:gd name="T64" fmla="*/ 4 w 49"/>
              <a:gd name="T65" fmla="*/ 25 h 51"/>
              <a:gd name="T66" fmla="*/ 6 w 49"/>
              <a:gd name="T67" fmla="*/ 23 h 51"/>
              <a:gd name="T68" fmla="*/ 4 w 49"/>
              <a:gd name="T69" fmla="*/ 23 h 51"/>
              <a:gd name="T70" fmla="*/ 2 w 49"/>
              <a:gd name="T71" fmla="*/ 21 h 51"/>
              <a:gd name="T72" fmla="*/ 4 w 49"/>
              <a:gd name="T73" fmla="*/ 18 h 51"/>
              <a:gd name="T74" fmla="*/ 0 w 49"/>
              <a:gd name="T75" fmla="*/ 16 h 51"/>
              <a:gd name="T76" fmla="*/ 2 w 49"/>
              <a:gd name="T77" fmla="*/ 16 h 51"/>
              <a:gd name="T78" fmla="*/ 6 w 49"/>
              <a:gd name="T79" fmla="*/ 16 h 51"/>
              <a:gd name="T80" fmla="*/ 6 w 49"/>
              <a:gd name="T81" fmla="*/ 12 h 51"/>
              <a:gd name="T82" fmla="*/ 10 w 49"/>
              <a:gd name="T83" fmla="*/ 12 h 51"/>
              <a:gd name="T84" fmla="*/ 12 w 49"/>
              <a:gd name="T85" fmla="*/ 6 h 51"/>
              <a:gd name="T86" fmla="*/ 14 w 49"/>
              <a:gd name="T87" fmla="*/ 2 h 51"/>
              <a:gd name="T88" fmla="*/ 20 w 49"/>
              <a:gd name="T89" fmla="*/ 2 h 51"/>
              <a:gd name="T90" fmla="*/ 24 w 49"/>
              <a:gd name="T91" fmla="*/ 0 h 51"/>
              <a:gd name="T92" fmla="*/ 30 w 49"/>
              <a:gd name="T93" fmla="*/ 0 h 51"/>
              <a:gd name="T94" fmla="*/ 12 w 49"/>
              <a:gd name="T95" fmla="*/ 41 h 51"/>
              <a:gd name="T96" fmla="*/ 12 w 49"/>
              <a:gd name="T97" fmla="*/ 41 h 51"/>
              <a:gd name="T98" fmla="*/ 10 w 49"/>
              <a:gd name="T99" fmla="*/ 41 h 51"/>
              <a:gd name="T100" fmla="*/ 8 w 49"/>
              <a:gd name="T101" fmla="*/ 39 h 51"/>
              <a:gd name="T102" fmla="*/ 12 w 49"/>
              <a:gd name="T103" fmla="*/ 39 h 51"/>
              <a:gd name="T104" fmla="*/ 14 w 49"/>
              <a:gd name="T105" fmla="*/ 39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9" h="51">
                <a:moveTo>
                  <a:pt x="35" y="0"/>
                </a:moveTo>
                <a:lnTo>
                  <a:pt x="35" y="0"/>
                </a:lnTo>
                <a:lnTo>
                  <a:pt x="37" y="2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9" y="4"/>
                </a:lnTo>
                <a:lnTo>
                  <a:pt x="39" y="6"/>
                </a:lnTo>
                <a:lnTo>
                  <a:pt x="41" y="8"/>
                </a:lnTo>
                <a:lnTo>
                  <a:pt x="41" y="10"/>
                </a:lnTo>
                <a:lnTo>
                  <a:pt x="43" y="10"/>
                </a:lnTo>
                <a:lnTo>
                  <a:pt x="43" y="12"/>
                </a:lnTo>
                <a:lnTo>
                  <a:pt x="43" y="12"/>
                </a:lnTo>
                <a:lnTo>
                  <a:pt x="43" y="14"/>
                </a:lnTo>
                <a:lnTo>
                  <a:pt x="43" y="14"/>
                </a:lnTo>
                <a:lnTo>
                  <a:pt x="43" y="16"/>
                </a:lnTo>
                <a:lnTo>
                  <a:pt x="43" y="16"/>
                </a:lnTo>
                <a:lnTo>
                  <a:pt x="43" y="16"/>
                </a:lnTo>
                <a:lnTo>
                  <a:pt x="45" y="16"/>
                </a:lnTo>
                <a:lnTo>
                  <a:pt x="45" y="16"/>
                </a:lnTo>
                <a:lnTo>
                  <a:pt x="45" y="16"/>
                </a:lnTo>
                <a:lnTo>
                  <a:pt x="45" y="16"/>
                </a:lnTo>
                <a:lnTo>
                  <a:pt x="45" y="18"/>
                </a:lnTo>
                <a:lnTo>
                  <a:pt x="45" y="18"/>
                </a:lnTo>
                <a:lnTo>
                  <a:pt x="45" y="20"/>
                </a:lnTo>
                <a:lnTo>
                  <a:pt x="45" y="21"/>
                </a:lnTo>
                <a:lnTo>
                  <a:pt x="45" y="21"/>
                </a:lnTo>
                <a:lnTo>
                  <a:pt x="45" y="23"/>
                </a:lnTo>
                <a:lnTo>
                  <a:pt x="45" y="23"/>
                </a:lnTo>
                <a:lnTo>
                  <a:pt x="43" y="27"/>
                </a:lnTo>
                <a:lnTo>
                  <a:pt x="43" y="27"/>
                </a:lnTo>
                <a:lnTo>
                  <a:pt x="45" y="27"/>
                </a:lnTo>
                <a:lnTo>
                  <a:pt x="45" y="27"/>
                </a:lnTo>
                <a:lnTo>
                  <a:pt x="47" y="27"/>
                </a:lnTo>
                <a:lnTo>
                  <a:pt x="47" y="25"/>
                </a:lnTo>
                <a:lnTo>
                  <a:pt x="47" y="25"/>
                </a:lnTo>
                <a:lnTo>
                  <a:pt x="47" y="25"/>
                </a:lnTo>
                <a:lnTo>
                  <a:pt x="49" y="23"/>
                </a:lnTo>
                <a:lnTo>
                  <a:pt x="49" y="25"/>
                </a:lnTo>
                <a:lnTo>
                  <a:pt x="49" y="25"/>
                </a:lnTo>
                <a:lnTo>
                  <a:pt x="49" y="29"/>
                </a:lnTo>
                <a:lnTo>
                  <a:pt x="49" y="29"/>
                </a:lnTo>
                <a:lnTo>
                  <a:pt x="49" y="29"/>
                </a:lnTo>
                <a:lnTo>
                  <a:pt x="47" y="29"/>
                </a:lnTo>
                <a:lnTo>
                  <a:pt x="47" y="29"/>
                </a:lnTo>
                <a:lnTo>
                  <a:pt x="47" y="31"/>
                </a:lnTo>
                <a:lnTo>
                  <a:pt x="45" y="31"/>
                </a:lnTo>
                <a:lnTo>
                  <a:pt x="45" y="31"/>
                </a:lnTo>
                <a:lnTo>
                  <a:pt x="45" y="35"/>
                </a:lnTo>
                <a:lnTo>
                  <a:pt x="45" y="37"/>
                </a:lnTo>
                <a:lnTo>
                  <a:pt x="43" y="37"/>
                </a:lnTo>
                <a:lnTo>
                  <a:pt x="43" y="37"/>
                </a:lnTo>
                <a:lnTo>
                  <a:pt x="43" y="37"/>
                </a:lnTo>
                <a:lnTo>
                  <a:pt x="43" y="37"/>
                </a:lnTo>
                <a:lnTo>
                  <a:pt x="41" y="37"/>
                </a:lnTo>
                <a:lnTo>
                  <a:pt x="41" y="39"/>
                </a:lnTo>
                <a:lnTo>
                  <a:pt x="41" y="39"/>
                </a:lnTo>
                <a:lnTo>
                  <a:pt x="41" y="39"/>
                </a:lnTo>
                <a:lnTo>
                  <a:pt x="39" y="41"/>
                </a:lnTo>
                <a:lnTo>
                  <a:pt x="39" y="41"/>
                </a:lnTo>
                <a:lnTo>
                  <a:pt x="37" y="43"/>
                </a:lnTo>
                <a:lnTo>
                  <a:pt x="35" y="43"/>
                </a:lnTo>
                <a:lnTo>
                  <a:pt x="35" y="43"/>
                </a:lnTo>
                <a:lnTo>
                  <a:pt x="35" y="43"/>
                </a:lnTo>
                <a:lnTo>
                  <a:pt x="35" y="45"/>
                </a:lnTo>
                <a:lnTo>
                  <a:pt x="33" y="45"/>
                </a:lnTo>
                <a:lnTo>
                  <a:pt x="33" y="45"/>
                </a:lnTo>
                <a:lnTo>
                  <a:pt x="33" y="45"/>
                </a:lnTo>
                <a:lnTo>
                  <a:pt x="33" y="47"/>
                </a:lnTo>
                <a:lnTo>
                  <a:pt x="33" y="47"/>
                </a:lnTo>
                <a:lnTo>
                  <a:pt x="32" y="47"/>
                </a:lnTo>
                <a:lnTo>
                  <a:pt x="32" y="49"/>
                </a:lnTo>
                <a:lnTo>
                  <a:pt x="32" y="49"/>
                </a:lnTo>
                <a:lnTo>
                  <a:pt x="32" y="51"/>
                </a:lnTo>
                <a:lnTo>
                  <a:pt x="30" y="51"/>
                </a:lnTo>
                <a:lnTo>
                  <a:pt x="30" y="49"/>
                </a:lnTo>
                <a:lnTo>
                  <a:pt x="30" y="49"/>
                </a:lnTo>
                <a:lnTo>
                  <a:pt x="28" y="49"/>
                </a:lnTo>
                <a:lnTo>
                  <a:pt x="28" y="49"/>
                </a:lnTo>
                <a:lnTo>
                  <a:pt x="26" y="47"/>
                </a:lnTo>
                <a:lnTo>
                  <a:pt x="26" y="47"/>
                </a:lnTo>
                <a:lnTo>
                  <a:pt x="24" y="47"/>
                </a:lnTo>
                <a:lnTo>
                  <a:pt x="24" y="47"/>
                </a:lnTo>
                <a:lnTo>
                  <a:pt x="16" y="43"/>
                </a:lnTo>
                <a:lnTo>
                  <a:pt x="16" y="43"/>
                </a:lnTo>
                <a:lnTo>
                  <a:pt x="14" y="43"/>
                </a:lnTo>
                <a:lnTo>
                  <a:pt x="14" y="43"/>
                </a:lnTo>
                <a:lnTo>
                  <a:pt x="14" y="43"/>
                </a:lnTo>
                <a:lnTo>
                  <a:pt x="14" y="41"/>
                </a:lnTo>
                <a:lnTo>
                  <a:pt x="14" y="41"/>
                </a:lnTo>
                <a:lnTo>
                  <a:pt x="16" y="41"/>
                </a:lnTo>
                <a:lnTo>
                  <a:pt x="16" y="41"/>
                </a:lnTo>
                <a:lnTo>
                  <a:pt x="16" y="41"/>
                </a:lnTo>
                <a:lnTo>
                  <a:pt x="18" y="41"/>
                </a:lnTo>
                <a:lnTo>
                  <a:pt x="18" y="39"/>
                </a:lnTo>
                <a:lnTo>
                  <a:pt x="20" y="39"/>
                </a:lnTo>
                <a:lnTo>
                  <a:pt x="20" y="39"/>
                </a:lnTo>
                <a:lnTo>
                  <a:pt x="18" y="39"/>
                </a:lnTo>
                <a:lnTo>
                  <a:pt x="18" y="39"/>
                </a:lnTo>
                <a:lnTo>
                  <a:pt x="18" y="39"/>
                </a:lnTo>
                <a:lnTo>
                  <a:pt x="16" y="39"/>
                </a:lnTo>
                <a:lnTo>
                  <a:pt x="16" y="39"/>
                </a:lnTo>
                <a:lnTo>
                  <a:pt x="14" y="39"/>
                </a:lnTo>
                <a:lnTo>
                  <a:pt x="14" y="39"/>
                </a:lnTo>
                <a:lnTo>
                  <a:pt x="12" y="37"/>
                </a:lnTo>
                <a:lnTo>
                  <a:pt x="10" y="37"/>
                </a:lnTo>
                <a:lnTo>
                  <a:pt x="10" y="37"/>
                </a:lnTo>
                <a:lnTo>
                  <a:pt x="8" y="35"/>
                </a:lnTo>
                <a:lnTo>
                  <a:pt x="6" y="33"/>
                </a:lnTo>
                <a:lnTo>
                  <a:pt x="8" y="33"/>
                </a:lnTo>
                <a:lnTo>
                  <a:pt x="8" y="33"/>
                </a:lnTo>
                <a:lnTo>
                  <a:pt x="8" y="31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4" y="29"/>
                </a:lnTo>
                <a:lnTo>
                  <a:pt x="4" y="29"/>
                </a:lnTo>
                <a:lnTo>
                  <a:pt x="2" y="27"/>
                </a:lnTo>
                <a:lnTo>
                  <a:pt x="2" y="25"/>
                </a:lnTo>
                <a:lnTo>
                  <a:pt x="0" y="25"/>
                </a:lnTo>
                <a:lnTo>
                  <a:pt x="2" y="25"/>
                </a:lnTo>
                <a:lnTo>
                  <a:pt x="2" y="25"/>
                </a:lnTo>
                <a:lnTo>
                  <a:pt x="4" y="25"/>
                </a:lnTo>
                <a:lnTo>
                  <a:pt x="4" y="27"/>
                </a:lnTo>
                <a:lnTo>
                  <a:pt x="6" y="27"/>
                </a:lnTo>
                <a:lnTo>
                  <a:pt x="6" y="27"/>
                </a:lnTo>
                <a:lnTo>
                  <a:pt x="4" y="25"/>
                </a:lnTo>
                <a:lnTo>
                  <a:pt x="4" y="25"/>
                </a:lnTo>
                <a:lnTo>
                  <a:pt x="4" y="25"/>
                </a:lnTo>
                <a:lnTo>
                  <a:pt x="4" y="25"/>
                </a:lnTo>
                <a:lnTo>
                  <a:pt x="6" y="23"/>
                </a:lnTo>
                <a:lnTo>
                  <a:pt x="6" y="23"/>
                </a:lnTo>
                <a:lnTo>
                  <a:pt x="6" y="23"/>
                </a:lnTo>
                <a:lnTo>
                  <a:pt x="8" y="23"/>
                </a:lnTo>
                <a:lnTo>
                  <a:pt x="6" y="23"/>
                </a:lnTo>
                <a:lnTo>
                  <a:pt x="6" y="23"/>
                </a:lnTo>
                <a:lnTo>
                  <a:pt x="4" y="23"/>
                </a:lnTo>
                <a:lnTo>
                  <a:pt x="4" y="23"/>
                </a:lnTo>
                <a:lnTo>
                  <a:pt x="2" y="23"/>
                </a:lnTo>
                <a:lnTo>
                  <a:pt x="2" y="23"/>
                </a:lnTo>
                <a:lnTo>
                  <a:pt x="2" y="21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4" y="18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0" y="16"/>
                </a:lnTo>
                <a:lnTo>
                  <a:pt x="0" y="16"/>
                </a:lnTo>
                <a:lnTo>
                  <a:pt x="0" y="16"/>
                </a:lnTo>
                <a:lnTo>
                  <a:pt x="2" y="16"/>
                </a:lnTo>
                <a:lnTo>
                  <a:pt x="2" y="16"/>
                </a:ln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6" y="16"/>
                </a:lnTo>
                <a:lnTo>
                  <a:pt x="6" y="14"/>
                </a:lnTo>
                <a:lnTo>
                  <a:pt x="6" y="14"/>
                </a:lnTo>
                <a:lnTo>
                  <a:pt x="6" y="12"/>
                </a:lnTo>
                <a:lnTo>
                  <a:pt x="6" y="12"/>
                </a:lnTo>
                <a:lnTo>
                  <a:pt x="6" y="12"/>
                </a:lnTo>
                <a:lnTo>
                  <a:pt x="8" y="12"/>
                </a:lnTo>
                <a:lnTo>
                  <a:pt x="8" y="12"/>
                </a:lnTo>
                <a:lnTo>
                  <a:pt x="10" y="12"/>
                </a:lnTo>
                <a:lnTo>
                  <a:pt x="10" y="10"/>
                </a:lnTo>
                <a:lnTo>
                  <a:pt x="12" y="8"/>
                </a:lnTo>
                <a:lnTo>
                  <a:pt x="12" y="8"/>
                </a:lnTo>
                <a:lnTo>
                  <a:pt x="12" y="6"/>
                </a:lnTo>
                <a:lnTo>
                  <a:pt x="12" y="6"/>
                </a:lnTo>
                <a:lnTo>
                  <a:pt x="12" y="6"/>
                </a:lnTo>
                <a:lnTo>
                  <a:pt x="14" y="2"/>
                </a:lnTo>
                <a:lnTo>
                  <a:pt x="14" y="2"/>
                </a:lnTo>
                <a:lnTo>
                  <a:pt x="18" y="2"/>
                </a:lnTo>
                <a:lnTo>
                  <a:pt x="18" y="2"/>
                </a:lnTo>
                <a:lnTo>
                  <a:pt x="20" y="2"/>
                </a:lnTo>
                <a:lnTo>
                  <a:pt x="20" y="2"/>
                </a:lnTo>
                <a:lnTo>
                  <a:pt x="20" y="2"/>
                </a:lnTo>
                <a:lnTo>
                  <a:pt x="20" y="2"/>
                </a:lnTo>
                <a:lnTo>
                  <a:pt x="24" y="2"/>
                </a:lnTo>
                <a:lnTo>
                  <a:pt x="24" y="0"/>
                </a:lnTo>
                <a:lnTo>
                  <a:pt x="24" y="0"/>
                </a:lnTo>
                <a:lnTo>
                  <a:pt x="30" y="0"/>
                </a:lnTo>
                <a:lnTo>
                  <a:pt x="30" y="0"/>
                </a:lnTo>
                <a:lnTo>
                  <a:pt x="30" y="0"/>
                </a:lnTo>
                <a:lnTo>
                  <a:pt x="32" y="0"/>
                </a:lnTo>
                <a:lnTo>
                  <a:pt x="35" y="0"/>
                </a:lnTo>
                <a:close/>
                <a:moveTo>
                  <a:pt x="14" y="41"/>
                </a:moveTo>
                <a:lnTo>
                  <a:pt x="12" y="41"/>
                </a:lnTo>
                <a:lnTo>
                  <a:pt x="12" y="41"/>
                </a:lnTo>
                <a:lnTo>
                  <a:pt x="12" y="41"/>
                </a:lnTo>
                <a:lnTo>
                  <a:pt x="12" y="41"/>
                </a:lnTo>
                <a:lnTo>
                  <a:pt x="12" y="41"/>
                </a:lnTo>
                <a:lnTo>
                  <a:pt x="12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8" y="41"/>
                </a:lnTo>
                <a:lnTo>
                  <a:pt x="6" y="39"/>
                </a:lnTo>
                <a:lnTo>
                  <a:pt x="8" y="39"/>
                </a:lnTo>
                <a:lnTo>
                  <a:pt x="8" y="39"/>
                </a:lnTo>
                <a:lnTo>
                  <a:pt x="10" y="39"/>
                </a:lnTo>
                <a:lnTo>
                  <a:pt x="12" y="39"/>
                </a:lnTo>
                <a:lnTo>
                  <a:pt x="12" y="39"/>
                </a:lnTo>
                <a:lnTo>
                  <a:pt x="12" y="39"/>
                </a:lnTo>
                <a:lnTo>
                  <a:pt x="12" y="39"/>
                </a:lnTo>
                <a:lnTo>
                  <a:pt x="14" y="39"/>
                </a:lnTo>
                <a:lnTo>
                  <a:pt x="14" y="39"/>
                </a:lnTo>
                <a:lnTo>
                  <a:pt x="14" y="41"/>
                </a:lnTo>
                <a:lnTo>
                  <a:pt x="14" y="41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1" name="Seychelles"/>
          <p:cNvSpPr>
            <a:spLocks noEditPoints="1"/>
          </p:cNvSpPr>
          <p:nvPr/>
        </p:nvSpPr>
        <p:spPr bwMode="auto">
          <a:xfrm>
            <a:off x="6118244" y="4646627"/>
            <a:ext cx="238126" cy="127000"/>
          </a:xfrm>
          <a:custGeom>
            <a:avLst/>
            <a:gdLst>
              <a:gd name="T0" fmla="*/ 150 w 150"/>
              <a:gd name="T1" fmla="*/ 2 h 80"/>
              <a:gd name="T2" fmla="*/ 150 w 150"/>
              <a:gd name="T3" fmla="*/ 4 h 80"/>
              <a:gd name="T4" fmla="*/ 150 w 150"/>
              <a:gd name="T5" fmla="*/ 4 h 80"/>
              <a:gd name="T6" fmla="*/ 150 w 150"/>
              <a:gd name="T7" fmla="*/ 4 h 80"/>
              <a:gd name="T8" fmla="*/ 150 w 150"/>
              <a:gd name="T9" fmla="*/ 2 h 80"/>
              <a:gd name="T10" fmla="*/ 148 w 150"/>
              <a:gd name="T11" fmla="*/ 0 h 80"/>
              <a:gd name="T12" fmla="*/ 148 w 150"/>
              <a:gd name="T13" fmla="*/ 0 h 80"/>
              <a:gd name="T14" fmla="*/ 148 w 150"/>
              <a:gd name="T15" fmla="*/ 0 h 80"/>
              <a:gd name="T16" fmla="*/ 148 w 150"/>
              <a:gd name="T17" fmla="*/ 0 h 80"/>
              <a:gd name="T18" fmla="*/ 150 w 150"/>
              <a:gd name="T19" fmla="*/ 2 h 80"/>
              <a:gd name="T20" fmla="*/ 150 w 150"/>
              <a:gd name="T21" fmla="*/ 2 h 80"/>
              <a:gd name="T22" fmla="*/ 150 w 150"/>
              <a:gd name="T23" fmla="*/ 2 h 80"/>
              <a:gd name="T24" fmla="*/ 4 w 150"/>
              <a:gd name="T25" fmla="*/ 78 h 80"/>
              <a:gd name="T26" fmla="*/ 4 w 150"/>
              <a:gd name="T27" fmla="*/ 78 h 80"/>
              <a:gd name="T28" fmla="*/ 4 w 150"/>
              <a:gd name="T29" fmla="*/ 78 h 80"/>
              <a:gd name="T30" fmla="*/ 4 w 150"/>
              <a:gd name="T31" fmla="*/ 78 h 80"/>
              <a:gd name="T32" fmla="*/ 4 w 150"/>
              <a:gd name="T33" fmla="*/ 78 h 80"/>
              <a:gd name="T34" fmla="*/ 2 w 150"/>
              <a:gd name="T35" fmla="*/ 78 h 80"/>
              <a:gd name="T36" fmla="*/ 2 w 150"/>
              <a:gd name="T37" fmla="*/ 78 h 80"/>
              <a:gd name="T38" fmla="*/ 2 w 150"/>
              <a:gd name="T39" fmla="*/ 78 h 80"/>
              <a:gd name="T40" fmla="*/ 2 w 150"/>
              <a:gd name="T41" fmla="*/ 78 h 80"/>
              <a:gd name="T42" fmla="*/ 0 w 150"/>
              <a:gd name="T43" fmla="*/ 80 h 80"/>
              <a:gd name="T44" fmla="*/ 0 w 150"/>
              <a:gd name="T45" fmla="*/ 80 h 80"/>
              <a:gd name="T46" fmla="*/ 0 w 150"/>
              <a:gd name="T47" fmla="*/ 78 h 80"/>
              <a:gd name="T48" fmla="*/ 0 w 150"/>
              <a:gd name="T49" fmla="*/ 78 h 80"/>
              <a:gd name="T50" fmla="*/ 0 w 150"/>
              <a:gd name="T51" fmla="*/ 78 h 80"/>
              <a:gd name="T52" fmla="*/ 0 w 150"/>
              <a:gd name="T53" fmla="*/ 78 h 80"/>
              <a:gd name="T54" fmla="*/ 0 w 150"/>
              <a:gd name="T55" fmla="*/ 78 h 80"/>
              <a:gd name="T56" fmla="*/ 0 w 150"/>
              <a:gd name="T57" fmla="*/ 78 h 80"/>
              <a:gd name="T58" fmla="*/ 0 w 150"/>
              <a:gd name="T59" fmla="*/ 78 h 80"/>
              <a:gd name="T60" fmla="*/ 0 w 150"/>
              <a:gd name="T61" fmla="*/ 78 h 80"/>
              <a:gd name="T62" fmla="*/ 2 w 150"/>
              <a:gd name="T63" fmla="*/ 78 h 80"/>
              <a:gd name="T64" fmla="*/ 2 w 150"/>
              <a:gd name="T65" fmla="*/ 78 h 80"/>
              <a:gd name="T66" fmla="*/ 4 w 150"/>
              <a:gd name="T67" fmla="*/ 78 h 80"/>
              <a:gd name="T68" fmla="*/ 4 w 150"/>
              <a:gd name="T69" fmla="*/ 78 h 80"/>
              <a:gd name="T70" fmla="*/ 4 w 150"/>
              <a:gd name="T71" fmla="*/ 78 h 80"/>
              <a:gd name="T72" fmla="*/ 4 w 150"/>
              <a:gd name="T73" fmla="*/ 78 h 80"/>
              <a:gd name="T74" fmla="*/ 4 w 150"/>
              <a:gd name="T75" fmla="*/ 78 h 80"/>
              <a:gd name="T76" fmla="*/ 4 w 150"/>
              <a:gd name="T77" fmla="*/ 78 h 80"/>
              <a:gd name="T78" fmla="*/ 4 w 150"/>
              <a:gd name="T79" fmla="*/ 78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50" h="80">
                <a:moveTo>
                  <a:pt x="150" y="2"/>
                </a:moveTo>
                <a:lnTo>
                  <a:pt x="150" y="4"/>
                </a:lnTo>
                <a:lnTo>
                  <a:pt x="150" y="4"/>
                </a:lnTo>
                <a:lnTo>
                  <a:pt x="150" y="4"/>
                </a:lnTo>
                <a:lnTo>
                  <a:pt x="150" y="2"/>
                </a:lnTo>
                <a:lnTo>
                  <a:pt x="148" y="0"/>
                </a:lnTo>
                <a:lnTo>
                  <a:pt x="148" y="0"/>
                </a:lnTo>
                <a:lnTo>
                  <a:pt x="148" y="0"/>
                </a:lnTo>
                <a:lnTo>
                  <a:pt x="148" y="0"/>
                </a:lnTo>
                <a:lnTo>
                  <a:pt x="150" y="2"/>
                </a:lnTo>
                <a:lnTo>
                  <a:pt x="150" y="2"/>
                </a:lnTo>
                <a:lnTo>
                  <a:pt x="150" y="2"/>
                </a:lnTo>
                <a:close/>
                <a:moveTo>
                  <a:pt x="4" y="78"/>
                </a:moveTo>
                <a:lnTo>
                  <a:pt x="4" y="78"/>
                </a:lnTo>
                <a:lnTo>
                  <a:pt x="4" y="78"/>
                </a:lnTo>
                <a:lnTo>
                  <a:pt x="4" y="78"/>
                </a:lnTo>
                <a:lnTo>
                  <a:pt x="4" y="78"/>
                </a:lnTo>
                <a:lnTo>
                  <a:pt x="2" y="78"/>
                </a:lnTo>
                <a:lnTo>
                  <a:pt x="2" y="78"/>
                </a:lnTo>
                <a:lnTo>
                  <a:pt x="2" y="78"/>
                </a:lnTo>
                <a:lnTo>
                  <a:pt x="2" y="78"/>
                </a:lnTo>
                <a:lnTo>
                  <a:pt x="0" y="80"/>
                </a:lnTo>
                <a:lnTo>
                  <a:pt x="0" y="80"/>
                </a:lnTo>
                <a:lnTo>
                  <a:pt x="0" y="78"/>
                </a:lnTo>
                <a:lnTo>
                  <a:pt x="0" y="78"/>
                </a:lnTo>
                <a:lnTo>
                  <a:pt x="0" y="78"/>
                </a:lnTo>
                <a:lnTo>
                  <a:pt x="0" y="78"/>
                </a:lnTo>
                <a:lnTo>
                  <a:pt x="0" y="78"/>
                </a:lnTo>
                <a:lnTo>
                  <a:pt x="0" y="78"/>
                </a:lnTo>
                <a:lnTo>
                  <a:pt x="0" y="78"/>
                </a:lnTo>
                <a:lnTo>
                  <a:pt x="0" y="78"/>
                </a:lnTo>
                <a:lnTo>
                  <a:pt x="2" y="78"/>
                </a:lnTo>
                <a:lnTo>
                  <a:pt x="2" y="78"/>
                </a:lnTo>
                <a:lnTo>
                  <a:pt x="4" y="78"/>
                </a:lnTo>
                <a:lnTo>
                  <a:pt x="4" y="78"/>
                </a:lnTo>
                <a:lnTo>
                  <a:pt x="4" y="78"/>
                </a:lnTo>
                <a:lnTo>
                  <a:pt x="4" y="78"/>
                </a:lnTo>
                <a:lnTo>
                  <a:pt x="4" y="78"/>
                </a:lnTo>
                <a:lnTo>
                  <a:pt x="4" y="78"/>
                </a:lnTo>
                <a:lnTo>
                  <a:pt x="4" y="7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4" name="Serbia"/>
          <p:cNvSpPr>
            <a:spLocks/>
          </p:cNvSpPr>
          <p:nvPr/>
        </p:nvSpPr>
        <p:spPr bwMode="auto">
          <a:xfrm>
            <a:off x="5418154" y="3259148"/>
            <a:ext cx="107950" cy="136525"/>
          </a:xfrm>
          <a:custGeom>
            <a:avLst/>
            <a:gdLst>
              <a:gd name="T0" fmla="*/ 23 w 68"/>
              <a:gd name="T1" fmla="*/ 2 h 86"/>
              <a:gd name="T2" fmla="*/ 25 w 68"/>
              <a:gd name="T3" fmla="*/ 4 h 86"/>
              <a:gd name="T4" fmla="*/ 29 w 68"/>
              <a:gd name="T5" fmla="*/ 8 h 86"/>
              <a:gd name="T6" fmla="*/ 33 w 68"/>
              <a:gd name="T7" fmla="*/ 12 h 86"/>
              <a:gd name="T8" fmla="*/ 35 w 68"/>
              <a:gd name="T9" fmla="*/ 18 h 86"/>
              <a:gd name="T10" fmla="*/ 43 w 68"/>
              <a:gd name="T11" fmla="*/ 19 h 86"/>
              <a:gd name="T12" fmla="*/ 43 w 68"/>
              <a:gd name="T13" fmla="*/ 25 h 86"/>
              <a:gd name="T14" fmla="*/ 45 w 68"/>
              <a:gd name="T15" fmla="*/ 25 h 86"/>
              <a:gd name="T16" fmla="*/ 43 w 68"/>
              <a:gd name="T17" fmla="*/ 27 h 86"/>
              <a:gd name="T18" fmla="*/ 43 w 68"/>
              <a:gd name="T19" fmla="*/ 29 h 86"/>
              <a:gd name="T20" fmla="*/ 45 w 68"/>
              <a:gd name="T21" fmla="*/ 31 h 86"/>
              <a:gd name="T22" fmla="*/ 51 w 68"/>
              <a:gd name="T23" fmla="*/ 31 h 86"/>
              <a:gd name="T24" fmla="*/ 55 w 68"/>
              <a:gd name="T25" fmla="*/ 35 h 86"/>
              <a:gd name="T26" fmla="*/ 56 w 68"/>
              <a:gd name="T27" fmla="*/ 31 h 86"/>
              <a:gd name="T28" fmla="*/ 60 w 68"/>
              <a:gd name="T29" fmla="*/ 31 h 86"/>
              <a:gd name="T30" fmla="*/ 62 w 68"/>
              <a:gd name="T31" fmla="*/ 31 h 86"/>
              <a:gd name="T32" fmla="*/ 62 w 68"/>
              <a:gd name="T33" fmla="*/ 33 h 86"/>
              <a:gd name="T34" fmla="*/ 60 w 68"/>
              <a:gd name="T35" fmla="*/ 37 h 86"/>
              <a:gd name="T36" fmla="*/ 62 w 68"/>
              <a:gd name="T37" fmla="*/ 39 h 86"/>
              <a:gd name="T38" fmla="*/ 62 w 68"/>
              <a:gd name="T39" fmla="*/ 41 h 86"/>
              <a:gd name="T40" fmla="*/ 58 w 68"/>
              <a:gd name="T41" fmla="*/ 49 h 86"/>
              <a:gd name="T42" fmla="*/ 64 w 68"/>
              <a:gd name="T43" fmla="*/ 56 h 86"/>
              <a:gd name="T44" fmla="*/ 68 w 68"/>
              <a:gd name="T45" fmla="*/ 60 h 86"/>
              <a:gd name="T46" fmla="*/ 62 w 68"/>
              <a:gd name="T47" fmla="*/ 66 h 86"/>
              <a:gd name="T48" fmla="*/ 58 w 68"/>
              <a:gd name="T49" fmla="*/ 72 h 86"/>
              <a:gd name="T50" fmla="*/ 60 w 68"/>
              <a:gd name="T51" fmla="*/ 76 h 86"/>
              <a:gd name="T52" fmla="*/ 55 w 68"/>
              <a:gd name="T53" fmla="*/ 76 h 86"/>
              <a:gd name="T54" fmla="*/ 49 w 68"/>
              <a:gd name="T55" fmla="*/ 78 h 86"/>
              <a:gd name="T56" fmla="*/ 45 w 68"/>
              <a:gd name="T57" fmla="*/ 78 h 86"/>
              <a:gd name="T58" fmla="*/ 37 w 68"/>
              <a:gd name="T59" fmla="*/ 80 h 86"/>
              <a:gd name="T60" fmla="*/ 31 w 68"/>
              <a:gd name="T61" fmla="*/ 84 h 86"/>
              <a:gd name="T62" fmla="*/ 29 w 68"/>
              <a:gd name="T63" fmla="*/ 86 h 86"/>
              <a:gd name="T64" fmla="*/ 27 w 68"/>
              <a:gd name="T65" fmla="*/ 78 h 86"/>
              <a:gd name="T66" fmla="*/ 23 w 68"/>
              <a:gd name="T67" fmla="*/ 76 h 86"/>
              <a:gd name="T68" fmla="*/ 22 w 68"/>
              <a:gd name="T69" fmla="*/ 72 h 86"/>
              <a:gd name="T70" fmla="*/ 20 w 68"/>
              <a:gd name="T71" fmla="*/ 68 h 86"/>
              <a:gd name="T72" fmla="*/ 25 w 68"/>
              <a:gd name="T73" fmla="*/ 64 h 86"/>
              <a:gd name="T74" fmla="*/ 18 w 68"/>
              <a:gd name="T75" fmla="*/ 62 h 86"/>
              <a:gd name="T76" fmla="*/ 10 w 68"/>
              <a:gd name="T77" fmla="*/ 56 h 86"/>
              <a:gd name="T78" fmla="*/ 12 w 68"/>
              <a:gd name="T79" fmla="*/ 52 h 86"/>
              <a:gd name="T80" fmla="*/ 12 w 68"/>
              <a:gd name="T81" fmla="*/ 49 h 86"/>
              <a:gd name="T82" fmla="*/ 8 w 68"/>
              <a:gd name="T83" fmla="*/ 43 h 86"/>
              <a:gd name="T84" fmla="*/ 12 w 68"/>
              <a:gd name="T85" fmla="*/ 45 h 86"/>
              <a:gd name="T86" fmla="*/ 10 w 68"/>
              <a:gd name="T87" fmla="*/ 39 h 86"/>
              <a:gd name="T88" fmla="*/ 6 w 68"/>
              <a:gd name="T89" fmla="*/ 37 h 86"/>
              <a:gd name="T90" fmla="*/ 10 w 68"/>
              <a:gd name="T91" fmla="*/ 29 h 86"/>
              <a:gd name="T92" fmla="*/ 6 w 68"/>
              <a:gd name="T93" fmla="*/ 25 h 86"/>
              <a:gd name="T94" fmla="*/ 6 w 68"/>
              <a:gd name="T95" fmla="*/ 23 h 86"/>
              <a:gd name="T96" fmla="*/ 8 w 68"/>
              <a:gd name="T97" fmla="*/ 19 h 86"/>
              <a:gd name="T98" fmla="*/ 10 w 68"/>
              <a:gd name="T99" fmla="*/ 19 h 86"/>
              <a:gd name="T100" fmla="*/ 6 w 68"/>
              <a:gd name="T101" fmla="*/ 19 h 86"/>
              <a:gd name="T102" fmla="*/ 4 w 68"/>
              <a:gd name="T103" fmla="*/ 14 h 86"/>
              <a:gd name="T104" fmla="*/ 2 w 68"/>
              <a:gd name="T105" fmla="*/ 14 h 86"/>
              <a:gd name="T106" fmla="*/ 2 w 68"/>
              <a:gd name="T107" fmla="*/ 12 h 86"/>
              <a:gd name="T108" fmla="*/ 0 w 68"/>
              <a:gd name="T109" fmla="*/ 6 h 86"/>
              <a:gd name="T110" fmla="*/ 4 w 68"/>
              <a:gd name="T111" fmla="*/ 4 h 86"/>
              <a:gd name="T112" fmla="*/ 12 w 68"/>
              <a:gd name="T113" fmla="*/ 2 h 86"/>
              <a:gd name="T114" fmla="*/ 16 w 68"/>
              <a:gd name="T115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8" h="86">
                <a:moveTo>
                  <a:pt x="16" y="0"/>
                </a:moveTo>
                <a:lnTo>
                  <a:pt x="18" y="2"/>
                </a:lnTo>
                <a:lnTo>
                  <a:pt x="20" y="0"/>
                </a:lnTo>
                <a:lnTo>
                  <a:pt x="22" y="0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5" y="2"/>
                </a:lnTo>
                <a:lnTo>
                  <a:pt x="25" y="4"/>
                </a:lnTo>
                <a:lnTo>
                  <a:pt x="25" y="4"/>
                </a:lnTo>
                <a:lnTo>
                  <a:pt x="27" y="6"/>
                </a:lnTo>
                <a:lnTo>
                  <a:pt x="29" y="6"/>
                </a:lnTo>
                <a:lnTo>
                  <a:pt x="29" y="6"/>
                </a:lnTo>
                <a:lnTo>
                  <a:pt x="29" y="8"/>
                </a:lnTo>
                <a:lnTo>
                  <a:pt x="29" y="8"/>
                </a:lnTo>
                <a:lnTo>
                  <a:pt x="31" y="10"/>
                </a:lnTo>
                <a:lnTo>
                  <a:pt x="31" y="10"/>
                </a:lnTo>
                <a:lnTo>
                  <a:pt x="31" y="8"/>
                </a:lnTo>
                <a:lnTo>
                  <a:pt x="33" y="10"/>
                </a:lnTo>
                <a:lnTo>
                  <a:pt x="33" y="12"/>
                </a:lnTo>
                <a:lnTo>
                  <a:pt x="31" y="12"/>
                </a:lnTo>
                <a:lnTo>
                  <a:pt x="31" y="12"/>
                </a:lnTo>
                <a:lnTo>
                  <a:pt x="31" y="14"/>
                </a:lnTo>
                <a:lnTo>
                  <a:pt x="33" y="14"/>
                </a:lnTo>
                <a:lnTo>
                  <a:pt x="35" y="18"/>
                </a:lnTo>
                <a:lnTo>
                  <a:pt x="37" y="18"/>
                </a:lnTo>
                <a:lnTo>
                  <a:pt x="39" y="19"/>
                </a:lnTo>
                <a:lnTo>
                  <a:pt x="41" y="19"/>
                </a:lnTo>
                <a:lnTo>
                  <a:pt x="43" y="19"/>
                </a:lnTo>
                <a:lnTo>
                  <a:pt x="43" y="19"/>
                </a:lnTo>
                <a:lnTo>
                  <a:pt x="43" y="19"/>
                </a:lnTo>
                <a:lnTo>
                  <a:pt x="43" y="21"/>
                </a:lnTo>
                <a:lnTo>
                  <a:pt x="43" y="23"/>
                </a:lnTo>
                <a:lnTo>
                  <a:pt x="41" y="23"/>
                </a:lnTo>
                <a:lnTo>
                  <a:pt x="43" y="25"/>
                </a:lnTo>
                <a:lnTo>
                  <a:pt x="43" y="25"/>
                </a:lnTo>
                <a:lnTo>
                  <a:pt x="43" y="25"/>
                </a:lnTo>
                <a:lnTo>
                  <a:pt x="43" y="25"/>
                </a:lnTo>
                <a:lnTo>
                  <a:pt x="45" y="25"/>
                </a:lnTo>
                <a:lnTo>
                  <a:pt x="45" y="25"/>
                </a:lnTo>
                <a:lnTo>
                  <a:pt x="45" y="25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1" y="27"/>
                </a:lnTo>
                <a:lnTo>
                  <a:pt x="41" y="27"/>
                </a:lnTo>
                <a:lnTo>
                  <a:pt x="43" y="29"/>
                </a:lnTo>
                <a:lnTo>
                  <a:pt x="43" y="29"/>
                </a:lnTo>
                <a:lnTo>
                  <a:pt x="43" y="29"/>
                </a:lnTo>
                <a:lnTo>
                  <a:pt x="45" y="29"/>
                </a:lnTo>
                <a:lnTo>
                  <a:pt x="45" y="29"/>
                </a:lnTo>
                <a:lnTo>
                  <a:pt x="45" y="29"/>
                </a:lnTo>
                <a:lnTo>
                  <a:pt x="45" y="29"/>
                </a:lnTo>
                <a:lnTo>
                  <a:pt x="45" y="31"/>
                </a:lnTo>
                <a:lnTo>
                  <a:pt x="47" y="31"/>
                </a:lnTo>
                <a:lnTo>
                  <a:pt x="47" y="31"/>
                </a:lnTo>
                <a:lnTo>
                  <a:pt x="49" y="31"/>
                </a:lnTo>
                <a:lnTo>
                  <a:pt x="51" y="31"/>
                </a:lnTo>
                <a:lnTo>
                  <a:pt x="51" y="31"/>
                </a:lnTo>
                <a:lnTo>
                  <a:pt x="53" y="33"/>
                </a:lnTo>
                <a:lnTo>
                  <a:pt x="53" y="33"/>
                </a:lnTo>
                <a:lnTo>
                  <a:pt x="53" y="33"/>
                </a:lnTo>
                <a:lnTo>
                  <a:pt x="53" y="33"/>
                </a:lnTo>
                <a:lnTo>
                  <a:pt x="55" y="35"/>
                </a:lnTo>
                <a:lnTo>
                  <a:pt x="55" y="35"/>
                </a:lnTo>
                <a:lnTo>
                  <a:pt x="56" y="33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8" y="29"/>
                </a:lnTo>
                <a:lnTo>
                  <a:pt x="58" y="29"/>
                </a:lnTo>
                <a:lnTo>
                  <a:pt x="60" y="29"/>
                </a:lnTo>
                <a:lnTo>
                  <a:pt x="60" y="31"/>
                </a:lnTo>
                <a:lnTo>
                  <a:pt x="60" y="31"/>
                </a:lnTo>
                <a:lnTo>
                  <a:pt x="60" y="31"/>
                </a:lnTo>
                <a:lnTo>
                  <a:pt x="62" y="31"/>
                </a:lnTo>
                <a:lnTo>
                  <a:pt x="62" y="31"/>
                </a:lnTo>
                <a:lnTo>
                  <a:pt x="62" y="31"/>
                </a:lnTo>
                <a:lnTo>
                  <a:pt x="62" y="31"/>
                </a:lnTo>
                <a:lnTo>
                  <a:pt x="64" y="33"/>
                </a:lnTo>
                <a:lnTo>
                  <a:pt x="64" y="33"/>
                </a:lnTo>
                <a:lnTo>
                  <a:pt x="62" y="33"/>
                </a:lnTo>
                <a:lnTo>
                  <a:pt x="62" y="33"/>
                </a:lnTo>
                <a:lnTo>
                  <a:pt x="62" y="33"/>
                </a:lnTo>
                <a:lnTo>
                  <a:pt x="62" y="33"/>
                </a:lnTo>
                <a:lnTo>
                  <a:pt x="60" y="33"/>
                </a:lnTo>
                <a:lnTo>
                  <a:pt x="58" y="35"/>
                </a:lnTo>
                <a:lnTo>
                  <a:pt x="58" y="35"/>
                </a:lnTo>
                <a:lnTo>
                  <a:pt x="60" y="37"/>
                </a:lnTo>
                <a:lnTo>
                  <a:pt x="60" y="37"/>
                </a:lnTo>
                <a:lnTo>
                  <a:pt x="60" y="37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62" y="41"/>
                </a:lnTo>
                <a:lnTo>
                  <a:pt x="62" y="41"/>
                </a:lnTo>
                <a:lnTo>
                  <a:pt x="60" y="43"/>
                </a:lnTo>
                <a:lnTo>
                  <a:pt x="58" y="43"/>
                </a:lnTo>
                <a:lnTo>
                  <a:pt x="58" y="47"/>
                </a:lnTo>
                <a:lnTo>
                  <a:pt x="58" y="49"/>
                </a:lnTo>
                <a:lnTo>
                  <a:pt x="60" y="54"/>
                </a:lnTo>
                <a:lnTo>
                  <a:pt x="62" y="54"/>
                </a:lnTo>
                <a:lnTo>
                  <a:pt x="62" y="54"/>
                </a:lnTo>
                <a:lnTo>
                  <a:pt x="62" y="56"/>
                </a:lnTo>
                <a:lnTo>
                  <a:pt x="64" y="56"/>
                </a:lnTo>
                <a:lnTo>
                  <a:pt x="64" y="56"/>
                </a:lnTo>
                <a:lnTo>
                  <a:pt x="64" y="58"/>
                </a:lnTo>
                <a:lnTo>
                  <a:pt x="66" y="58"/>
                </a:lnTo>
                <a:lnTo>
                  <a:pt x="66" y="60"/>
                </a:lnTo>
                <a:lnTo>
                  <a:pt x="68" y="60"/>
                </a:lnTo>
                <a:lnTo>
                  <a:pt x="68" y="60"/>
                </a:lnTo>
                <a:lnTo>
                  <a:pt x="66" y="62"/>
                </a:lnTo>
                <a:lnTo>
                  <a:pt x="64" y="66"/>
                </a:lnTo>
                <a:lnTo>
                  <a:pt x="62" y="66"/>
                </a:lnTo>
                <a:lnTo>
                  <a:pt x="62" y="66"/>
                </a:lnTo>
                <a:lnTo>
                  <a:pt x="60" y="66"/>
                </a:lnTo>
                <a:lnTo>
                  <a:pt x="60" y="66"/>
                </a:lnTo>
                <a:lnTo>
                  <a:pt x="58" y="66"/>
                </a:lnTo>
                <a:lnTo>
                  <a:pt x="58" y="72"/>
                </a:lnTo>
                <a:lnTo>
                  <a:pt x="58" y="72"/>
                </a:lnTo>
                <a:lnTo>
                  <a:pt x="60" y="72"/>
                </a:lnTo>
                <a:lnTo>
                  <a:pt x="60" y="74"/>
                </a:lnTo>
                <a:lnTo>
                  <a:pt x="60" y="74"/>
                </a:lnTo>
                <a:lnTo>
                  <a:pt x="60" y="74"/>
                </a:lnTo>
                <a:lnTo>
                  <a:pt x="60" y="76"/>
                </a:lnTo>
                <a:lnTo>
                  <a:pt x="58" y="76"/>
                </a:lnTo>
                <a:lnTo>
                  <a:pt x="58" y="76"/>
                </a:lnTo>
                <a:lnTo>
                  <a:pt x="58" y="76"/>
                </a:lnTo>
                <a:lnTo>
                  <a:pt x="56" y="76"/>
                </a:lnTo>
                <a:lnTo>
                  <a:pt x="55" y="76"/>
                </a:lnTo>
                <a:lnTo>
                  <a:pt x="55" y="76"/>
                </a:lnTo>
                <a:lnTo>
                  <a:pt x="53" y="78"/>
                </a:lnTo>
                <a:lnTo>
                  <a:pt x="53" y="76"/>
                </a:lnTo>
                <a:lnTo>
                  <a:pt x="49" y="76"/>
                </a:lnTo>
                <a:lnTo>
                  <a:pt x="49" y="78"/>
                </a:lnTo>
                <a:lnTo>
                  <a:pt x="49" y="78"/>
                </a:lnTo>
                <a:lnTo>
                  <a:pt x="47" y="78"/>
                </a:lnTo>
                <a:lnTo>
                  <a:pt x="47" y="78"/>
                </a:lnTo>
                <a:lnTo>
                  <a:pt x="47" y="78"/>
                </a:lnTo>
                <a:lnTo>
                  <a:pt x="45" y="78"/>
                </a:lnTo>
                <a:lnTo>
                  <a:pt x="43" y="78"/>
                </a:lnTo>
                <a:lnTo>
                  <a:pt x="41" y="80"/>
                </a:lnTo>
                <a:lnTo>
                  <a:pt x="41" y="80"/>
                </a:lnTo>
                <a:lnTo>
                  <a:pt x="39" y="80"/>
                </a:lnTo>
                <a:lnTo>
                  <a:pt x="37" y="80"/>
                </a:lnTo>
                <a:lnTo>
                  <a:pt x="37" y="80"/>
                </a:lnTo>
                <a:lnTo>
                  <a:pt x="33" y="80"/>
                </a:lnTo>
                <a:lnTo>
                  <a:pt x="33" y="82"/>
                </a:lnTo>
                <a:lnTo>
                  <a:pt x="31" y="82"/>
                </a:lnTo>
                <a:lnTo>
                  <a:pt x="31" y="84"/>
                </a:lnTo>
                <a:lnTo>
                  <a:pt x="31" y="84"/>
                </a:lnTo>
                <a:lnTo>
                  <a:pt x="31" y="86"/>
                </a:lnTo>
                <a:lnTo>
                  <a:pt x="31" y="86"/>
                </a:lnTo>
                <a:lnTo>
                  <a:pt x="29" y="86"/>
                </a:lnTo>
                <a:lnTo>
                  <a:pt x="29" y="86"/>
                </a:lnTo>
                <a:lnTo>
                  <a:pt x="29" y="84"/>
                </a:lnTo>
                <a:lnTo>
                  <a:pt x="29" y="84"/>
                </a:lnTo>
                <a:lnTo>
                  <a:pt x="29" y="84"/>
                </a:lnTo>
                <a:lnTo>
                  <a:pt x="29" y="82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5" y="78"/>
                </a:lnTo>
                <a:lnTo>
                  <a:pt x="25" y="78"/>
                </a:lnTo>
                <a:lnTo>
                  <a:pt x="23" y="76"/>
                </a:lnTo>
                <a:lnTo>
                  <a:pt x="23" y="76"/>
                </a:lnTo>
                <a:lnTo>
                  <a:pt x="23" y="74"/>
                </a:lnTo>
                <a:lnTo>
                  <a:pt x="22" y="74"/>
                </a:lnTo>
                <a:lnTo>
                  <a:pt x="22" y="72"/>
                </a:lnTo>
                <a:lnTo>
                  <a:pt x="22" y="72"/>
                </a:lnTo>
                <a:lnTo>
                  <a:pt x="22" y="70"/>
                </a:lnTo>
                <a:lnTo>
                  <a:pt x="20" y="70"/>
                </a:lnTo>
                <a:lnTo>
                  <a:pt x="20" y="68"/>
                </a:lnTo>
                <a:lnTo>
                  <a:pt x="20" y="68"/>
                </a:lnTo>
                <a:lnTo>
                  <a:pt x="20" y="68"/>
                </a:lnTo>
                <a:lnTo>
                  <a:pt x="23" y="68"/>
                </a:lnTo>
                <a:lnTo>
                  <a:pt x="23" y="66"/>
                </a:lnTo>
                <a:lnTo>
                  <a:pt x="23" y="66"/>
                </a:lnTo>
                <a:lnTo>
                  <a:pt x="25" y="66"/>
                </a:lnTo>
                <a:lnTo>
                  <a:pt x="25" y="64"/>
                </a:lnTo>
                <a:lnTo>
                  <a:pt x="22" y="64"/>
                </a:lnTo>
                <a:lnTo>
                  <a:pt x="20" y="64"/>
                </a:lnTo>
                <a:lnTo>
                  <a:pt x="22" y="62"/>
                </a:lnTo>
                <a:lnTo>
                  <a:pt x="20" y="62"/>
                </a:lnTo>
                <a:lnTo>
                  <a:pt x="18" y="62"/>
                </a:lnTo>
                <a:lnTo>
                  <a:pt x="16" y="60"/>
                </a:lnTo>
                <a:lnTo>
                  <a:pt x="14" y="60"/>
                </a:lnTo>
                <a:lnTo>
                  <a:pt x="14" y="60"/>
                </a:lnTo>
                <a:lnTo>
                  <a:pt x="12" y="56"/>
                </a:lnTo>
                <a:lnTo>
                  <a:pt x="10" y="56"/>
                </a:lnTo>
                <a:lnTo>
                  <a:pt x="8" y="54"/>
                </a:lnTo>
                <a:lnTo>
                  <a:pt x="8" y="52"/>
                </a:lnTo>
                <a:lnTo>
                  <a:pt x="8" y="52"/>
                </a:lnTo>
                <a:lnTo>
                  <a:pt x="10" y="52"/>
                </a:lnTo>
                <a:lnTo>
                  <a:pt x="12" y="52"/>
                </a:lnTo>
                <a:lnTo>
                  <a:pt x="12" y="52"/>
                </a:lnTo>
                <a:lnTo>
                  <a:pt x="12" y="51"/>
                </a:lnTo>
                <a:lnTo>
                  <a:pt x="12" y="49"/>
                </a:lnTo>
                <a:lnTo>
                  <a:pt x="12" y="49"/>
                </a:lnTo>
                <a:lnTo>
                  <a:pt x="12" y="49"/>
                </a:lnTo>
                <a:lnTo>
                  <a:pt x="12" y="49"/>
                </a:lnTo>
                <a:lnTo>
                  <a:pt x="10" y="49"/>
                </a:lnTo>
                <a:lnTo>
                  <a:pt x="10" y="47"/>
                </a:lnTo>
                <a:lnTo>
                  <a:pt x="8" y="45"/>
                </a:lnTo>
                <a:lnTo>
                  <a:pt x="8" y="43"/>
                </a:lnTo>
                <a:lnTo>
                  <a:pt x="8" y="45"/>
                </a:lnTo>
                <a:lnTo>
                  <a:pt x="10" y="45"/>
                </a:lnTo>
                <a:lnTo>
                  <a:pt x="10" y="45"/>
                </a:lnTo>
                <a:lnTo>
                  <a:pt x="12" y="45"/>
                </a:lnTo>
                <a:lnTo>
                  <a:pt x="12" y="45"/>
                </a:lnTo>
                <a:lnTo>
                  <a:pt x="14" y="43"/>
                </a:lnTo>
                <a:lnTo>
                  <a:pt x="14" y="43"/>
                </a:lnTo>
                <a:lnTo>
                  <a:pt x="14" y="43"/>
                </a:lnTo>
                <a:lnTo>
                  <a:pt x="12" y="41"/>
                </a:lnTo>
                <a:lnTo>
                  <a:pt x="10" y="39"/>
                </a:lnTo>
                <a:lnTo>
                  <a:pt x="8" y="39"/>
                </a:lnTo>
                <a:lnTo>
                  <a:pt x="6" y="39"/>
                </a:lnTo>
                <a:lnTo>
                  <a:pt x="6" y="37"/>
                </a:lnTo>
                <a:lnTo>
                  <a:pt x="6" y="37"/>
                </a:lnTo>
                <a:lnTo>
                  <a:pt x="6" y="37"/>
                </a:lnTo>
                <a:lnTo>
                  <a:pt x="6" y="33"/>
                </a:lnTo>
                <a:lnTo>
                  <a:pt x="6" y="33"/>
                </a:lnTo>
                <a:lnTo>
                  <a:pt x="8" y="29"/>
                </a:lnTo>
                <a:lnTo>
                  <a:pt x="8" y="29"/>
                </a:lnTo>
                <a:lnTo>
                  <a:pt x="10" y="29"/>
                </a:lnTo>
                <a:lnTo>
                  <a:pt x="10" y="27"/>
                </a:lnTo>
                <a:lnTo>
                  <a:pt x="10" y="27"/>
                </a:lnTo>
                <a:lnTo>
                  <a:pt x="8" y="25"/>
                </a:lnTo>
                <a:lnTo>
                  <a:pt x="6" y="25"/>
                </a:lnTo>
                <a:lnTo>
                  <a:pt x="6" y="25"/>
                </a:lnTo>
                <a:lnTo>
                  <a:pt x="4" y="27"/>
                </a:lnTo>
                <a:lnTo>
                  <a:pt x="4" y="27"/>
                </a:lnTo>
                <a:lnTo>
                  <a:pt x="4" y="25"/>
                </a:lnTo>
                <a:lnTo>
                  <a:pt x="4" y="25"/>
                </a:lnTo>
                <a:lnTo>
                  <a:pt x="6" y="23"/>
                </a:lnTo>
                <a:lnTo>
                  <a:pt x="6" y="21"/>
                </a:lnTo>
                <a:lnTo>
                  <a:pt x="6" y="19"/>
                </a:lnTo>
                <a:lnTo>
                  <a:pt x="6" y="19"/>
                </a:lnTo>
                <a:lnTo>
                  <a:pt x="6" y="19"/>
                </a:lnTo>
                <a:lnTo>
                  <a:pt x="8" y="19"/>
                </a:lnTo>
                <a:lnTo>
                  <a:pt x="10" y="21"/>
                </a:lnTo>
                <a:lnTo>
                  <a:pt x="10" y="21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8" y="19"/>
                </a:lnTo>
                <a:lnTo>
                  <a:pt x="8" y="19"/>
                </a:lnTo>
                <a:lnTo>
                  <a:pt x="8" y="19"/>
                </a:lnTo>
                <a:lnTo>
                  <a:pt x="6" y="19"/>
                </a:lnTo>
                <a:lnTo>
                  <a:pt x="6" y="18"/>
                </a:lnTo>
                <a:lnTo>
                  <a:pt x="6" y="18"/>
                </a:lnTo>
                <a:lnTo>
                  <a:pt x="2" y="16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4" y="6"/>
                </a:lnTo>
                <a:lnTo>
                  <a:pt x="4" y="4"/>
                </a:lnTo>
                <a:lnTo>
                  <a:pt x="6" y="4"/>
                </a:lnTo>
                <a:lnTo>
                  <a:pt x="6" y="4"/>
                </a:lnTo>
                <a:lnTo>
                  <a:pt x="8" y="4"/>
                </a:lnTo>
                <a:lnTo>
                  <a:pt x="10" y="2"/>
                </a:lnTo>
                <a:lnTo>
                  <a:pt x="12" y="2"/>
                </a:lnTo>
                <a:lnTo>
                  <a:pt x="12" y="2"/>
                </a:lnTo>
                <a:lnTo>
                  <a:pt x="12" y="0"/>
                </a:lnTo>
                <a:lnTo>
                  <a:pt x="14" y="0"/>
                </a:lnTo>
                <a:lnTo>
                  <a:pt x="14" y="0"/>
                </a:lnTo>
                <a:lnTo>
                  <a:pt x="16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6" name="Senegal"/>
          <p:cNvSpPr>
            <a:spLocks/>
          </p:cNvSpPr>
          <p:nvPr/>
        </p:nvSpPr>
        <p:spPr bwMode="auto">
          <a:xfrm>
            <a:off x="4489464" y="4100526"/>
            <a:ext cx="158750" cy="114300"/>
          </a:xfrm>
          <a:custGeom>
            <a:avLst/>
            <a:gdLst>
              <a:gd name="T0" fmla="*/ 51 w 100"/>
              <a:gd name="T1" fmla="*/ 0 h 72"/>
              <a:gd name="T2" fmla="*/ 63 w 100"/>
              <a:gd name="T3" fmla="*/ 8 h 72"/>
              <a:gd name="T4" fmla="*/ 70 w 100"/>
              <a:gd name="T5" fmla="*/ 16 h 72"/>
              <a:gd name="T6" fmla="*/ 76 w 100"/>
              <a:gd name="T7" fmla="*/ 22 h 72"/>
              <a:gd name="T8" fmla="*/ 78 w 100"/>
              <a:gd name="T9" fmla="*/ 26 h 72"/>
              <a:gd name="T10" fmla="*/ 86 w 100"/>
              <a:gd name="T11" fmla="*/ 31 h 72"/>
              <a:gd name="T12" fmla="*/ 90 w 100"/>
              <a:gd name="T13" fmla="*/ 39 h 72"/>
              <a:gd name="T14" fmla="*/ 92 w 100"/>
              <a:gd name="T15" fmla="*/ 45 h 72"/>
              <a:gd name="T16" fmla="*/ 90 w 100"/>
              <a:gd name="T17" fmla="*/ 49 h 72"/>
              <a:gd name="T18" fmla="*/ 94 w 100"/>
              <a:gd name="T19" fmla="*/ 55 h 72"/>
              <a:gd name="T20" fmla="*/ 98 w 100"/>
              <a:gd name="T21" fmla="*/ 57 h 72"/>
              <a:gd name="T22" fmla="*/ 100 w 100"/>
              <a:gd name="T23" fmla="*/ 66 h 72"/>
              <a:gd name="T24" fmla="*/ 96 w 100"/>
              <a:gd name="T25" fmla="*/ 70 h 72"/>
              <a:gd name="T26" fmla="*/ 88 w 100"/>
              <a:gd name="T27" fmla="*/ 70 h 72"/>
              <a:gd name="T28" fmla="*/ 82 w 100"/>
              <a:gd name="T29" fmla="*/ 70 h 72"/>
              <a:gd name="T30" fmla="*/ 74 w 100"/>
              <a:gd name="T31" fmla="*/ 68 h 72"/>
              <a:gd name="T32" fmla="*/ 70 w 100"/>
              <a:gd name="T33" fmla="*/ 66 h 72"/>
              <a:gd name="T34" fmla="*/ 53 w 100"/>
              <a:gd name="T35" fmla="*/ 66 h 72"/>
              <a:gd name="T36" fmla="*/ 35 w 100"/>
              <a:gd name="T37" fmla="*/ 66 h 72"/>
              <a:gd name="T38" fmla="*/ 26 w 100"/>
              <a:gd name="T39" fmla="*/ 68 h 72"/>
              <a:gd name="T40" fmla="*/ 16 w 100"/>
              <a:gd name="T41" fmla="*/ 70 h 72"/>
              <a:gd name="T42" fmla="*/ 14 w 100"/>
              <a:gd name="T43" fmla="*/ 68 h 72"/>
              <a:gd name="T44" fmla="*/ 22 w 100"/>
              <a:gd name="T45" fmla="*/ 66 h 72"/>
              <a:gd name="T46" fmla="*/ 30 w 100"/>
              <a:gd name="T47" fmla="*/ 68 h 72"/>
              <a:gd name="T48" fmla="*/ 34 w 100"/>
              <a:gd name="T49" fmla="*/ 64 h 72"/>
              <a:gd name="T50" fmla="*/ 34 w 100"/>
              <a:gd name="T51" fmla="*/ 64 h 72"/>
              <a:gd name="T52" fmla="*/ 32 w 100"/>
              <a:gd name="T53" fmla="*/ 66 h 72"/>
              <a:gd name="T54" fmla="*/ 26 w 100"/>
              <a:gd name="T55" fmla="*/ 64 h 72"/>
              <a:gd name="T56" fmla="*/ 20 w 100"/>
              <a:gd name="T57" fmla="*/ 66 h 72"/>
              <a:gd name="T58" fmla="*/ 16 w 100"/>
              <a:gd name="T59" fmla="*/ 66 h 72"/>
              <a:gd name="T60" fmla="*/ 14 w 100"/>
              <a:gd name="T61" fmla="*/ 62 h 72"/>
              <a:gd name="T62" fmla="*/ 28 w 100"/>
              <a:gd name="T63" fmla="*/ 57 h 72"/>
              <a:gd name="T64" fmla="*/ 37 w 100"/>
              <a:gd name="T65" fmla="*/ 55 h 72"/>
              <a:gd name="T66" fmla="*/ 39 w 100"/>
              <a:gd name="T67" fmla="*/ 51 h 72"/>
              <a:gd name="T68" fmla="*/ 43 w 100"/>
              <a:gd name="T69" fmla="*/ 53 h 72"/>
              <a:gd name="T70" fmla="*/ 49 w 100"/>
              <a:gd name="T71" fmla="*/ 55 h 72"/>
              <a:gd name="T72" fmla="*/ 57 w 100"/>
              <a:gd name="T73" fmla="*/ 55 h 72"/>
              <a:gd name="T74" fmla="*/ 61 w 100"/>
              <a:gd name="T75" fmla="*/ 53 h 72"/>
              <a:gd name="T76" fmla="*/ 57 w 100"/>
              <a:gd name="T77" fmla="*/ 51 h 72"/>
              <a:gd name="T78" fmla="*/ 51 w 100"/>
              <a:gd name="T79" fmla="*/ 53 h 72"/>
              <a:gd name="T80" fmla="*/ 49 w 100"/>
              <a:gd name="T81" fmla="*/ 49 h 72"/>
              <a:gd name="T82" fmla="*/ 45 w 100"/>
              <a:gd name="T83" fmla="*/ 49 h 72"/>
              <a:gd name="T84" fmla="*/ 39 w 100"/>
              <a:gd name="T85" fmla="*/ 47 h 72"/>
              <a:gd name="T86" fmla="*/ 35 w 100"/>
              <a:gd name="T87" fmla="*/ 49 h 72"/>
              <a:gd name="T88" fmla="*/ 24 w 100"/>
              <a:gd name="T89" fmla="*/ 51 h 72"/>
              <a:gd name="T90" fmla="*/ 16 w 100"/>
              <a:gd name="T91" fmla="*/ 47 h 72"/>
              <a:gd name="T92" fmla="*/ 14 w 100"/>
              <a:gd name="T93" fmla="*/ 47 h 72"/>
              <a:gd name="T94" fmla="*/ 16 w 100"/>
              <a:gd name="T95" fmla="*/ 43 h 72"/>
              <a:gd name="T96" fmla="*/ 18 w 100"/>
              <a:gd name="T97" fmla="*/ 43 h 72"/>
              <a:gd name="T98" fmla="*/ 12 w 100"/>
              <a:gd name="T99" fmla="*/ 41 h 72"/>
              <a:gd name="T100" fmla="*/ 8 w 100"/>
              <a:gd name="T101" fmla="*/ 35 h 72"/>
              <a:gd name="T102" fmla="*/ 2 w 100"/>
              <a:gd name="T103" fmla="*/ 31 h 72"/>
              <a:gd name="T104" fmla="*/ 4 w 100"/>
              <a:gd name="T105" fmla="*/ 31 h 72"/>
              <a:gd name="T106" fmla="*/ 12 w 100"/>
              <a:gd name="T107" fmla="*/ 22 h 72"/>
              <a:gd name="T108" fmla="*/ 16 w 100"/>
              <a:gd name="T109" fmla="*/ 16 h 72"/>
              <a:gd name="T110" fmla="*/ 20 w 100"/>
              <a:gd name="T111" fmla="*/ 6 h 72"/>
              <a:gd name="T112" fmla="*/ 24 w 100"/>
              <a:gd name="T113" fmla="*/ 2 h 72"/>
              <a:gd name="T114" fmla="*/ 32 w 100"/>
              <a:gd name="T115" fmla="*/ 2 h 72"/>
              <a:gd name="T116" fmla="*/ 41 w 100"/>
              <a:gd name="T117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0" h="72">
                <a:moveTo>
                  <a:pt x="43" y="0"/>
                </a:moveTo>
                <a:lnTo>
                  <a:pt x="43" y="0"/>
                </a:lnTo>
                <a:lnTo>
                  <a:pt x="43" y="0"/>
                </a:lnTo>
                <a:lnTo>
                  <a:pt x="45" y="0"/>
                </a:lnTo>
                <a:lnTo>
                  <a:pt x="47" y="0"/>
                </a:lnTo>
                <a:lnTo>
                  <a:pt x="49" y="0"/>
                </a:lnTo>
                <a:lnTo>
                  <a:pt x="51" y="0"/>
                </a:lnTo>
                <a:lnTo>
                  <a:pt x="51" y="0"/>
                </a:lnTo>
                <a:lnTo>
                  <a:pt x="53" y="0"/>
                </a:lnTo>
                <a:lnTo>
                  <a:pt x="55" y="2"/>
                </a:lnTo>
                <a:lnTo>
                  <a:pt x="57" y="4"/>
                </a:lnTo>
                <a:lnTo>
                  <a:pt x="59" y="6"/>
                </a:lnTo>
                <a:lnTo>
                  <a:pt x="59" y="6"/>
                </a:lnTo>
                <a:lnTo>
                  <a:pt x="61" y="8"/>
                </a:lnTo>
                <a:lnTo>
                  <a:pt x="63" y="8"/>
                </a:lnTo>
                <a:lnTo>
                  <a:pt x="63" y="8"/>
                </a:lnTo>
                <a:lnTo>
                  <a:pt x="63" y="8"/>
                </a:lnTo>
                <a:lnTo>
                  <a:pt x="63" y="10"/>
                </a:lnTo>
                <a:lnTo>
                  <a:pt x="65" y="8"/>
                </a:lnTo>
                <a:lnTo>
                  <a:pt x="65" y="8"/>
                </a:lnTo>
                <a:lnTo>
                  <a:pt x="67" y="8"/>
                </a:lnTo>
                <a:lnTo>
                  <a:pt x="68" y="10"/>
                </a:lnTo>
                <a:lnTo>
                  <a:pt x="68" y="12"/>
                </a:lnTo>
                <a:lnTo>
                  <a:pt x="70" y="16"/>
                </a:lnTo>
                <a:lnTo>
                  <a:pt x="70" y="18"/>
                </a:lnTo>
                <a:lnTo>
                  <a:pt x="72" y="20"/>
                </a:lnTo>
                <a:lnTo>
                  <a:pt x="72" y="20"/>
                </a:lnTo>
                <a:lnTo>
                  <a:pt x="72" y="20"/>
                </a:lnTo>
                <a:lnTo>
                  <a:pt x="74" y="20"/>
                </a:lnTo>
                <a:lnTo>
                  <a:pt x="74" y="22"/>
                </a:lnTo>
                <a:lnTo>
                  <a:pt x="74" y="22"/>
                </a:lnTo>
                <a:lnTo>
                  <a:pt x="76" y="22"/>
                </a:lnTo>
                <a:lnTo>
                  <a:pt x="76" y="22"/>
                </a:lnTo>
                <a:lnTo>
                  <a:pt x="76" y="22"/>
                </a:lnTo>
                <a:lnTo>
                  <a:pt x="76" y="22"/>
                </a:lnTo>
                <a:lnTo>
                  <a:pt x="76" y="24"/>
                </a:lnTo>
                <a:lnTo>
                  <a:pt x="76" y="24"/>
                </a:lnTo>
                <a:lnTo>
                  <a:pt x="76" y="24"/>
                </a:lnTo>
                <a:lnTo>
                  <a:pt x="78" y="26"/>
                </a:lnTo>
                <a:lnTo>
                  <a:pt x="78" y="26"/>
                </a:lnTo>
                <a:lnTo>
                  <a:pt x="78" y="26"/>
                </a:lnTo>
                <a:lnTo>
                  <a:pt x="80" y="26"/>
                </a:lnTo>
                <a:lnTo>
                  <a:pt x="80" y="26"/>
                </a:lnTo>
                <a:lnTo>
                  <a:pt x="82" y="28"/>
                </a:lnTo>
                <a:lnTo>
                  <a:pt x="82" y="28"/>
                </a:lnTo>
                <a:lnTo>
                  <a:pt x="82" y="29"/>
                </a:lnTo>
                <a:lnTo>
                  <a:pt x="84" y="29"/>
                </a:lnTo>
                <a:lnTo>
                  <a:pt x="86" y="31"/>
                </a:lnTo>
                <a:lnTo>
                  <a:pt x="86" y="31"/>
                </a:lnTo>
                <a:lnTo>
                  <a:pt x="86" y="31"/>
                </a:lnTo>
                <a:lnTo>
                  <a:pt x="88" y="33"/>
                </a:lnTo>
                <a:lnTo>
                  <a:pt x="86" y="35"/>
                </a:lnTo>
                <a:lnTo>
                  <a:pt x="86" y="35"/>
                </a:lnTo>
                <a:lnTo>
                  <a:pt x="86" y="37"/>
                </a:lnTo>
                <a:lnTo>
                  <a:pt x="88" y="37"/>
                </a:lnTo>
                <a:lnTo>
                  <a:pt x="90" y="39"/>
                </a:lnTo>
                <a:lnTo>
                  <a:pt x="90" y="41"/>
                </a:lnTo>
                <a:lnTo>
                  <a:pt x="90" y="41"/>
                </a:lnTo>
                <a:lnTo>
                  <a:pt x="90" y="43"/>
                </a:lnTo>
                <a:lnTo>
                  <a:pt x="90" y="43"/>
                </a:lnTo>
                <a:lnTo>
                  <a:pt x="90" y="45"/>
                </a:lnTo>
                <a:lnTo>
                  <a:pt x="90" y="45"/>
                </a:lnTo>
                <a:lnTo>
                  <a:pt x="90" y="45"/>
                </a:lnTo>
                <a:lnTo>
                  <a:pt x="92" y="45"/>
                </a:lnTo>
                <a:lnTo>
                  <a:pt x="92" y="45"/>
                </a:lnTo>
                <a:lnTo>
                  <a:pt x="92" y="47"/>
                </a:lnTo>
                <a:lnTo>
                  <a:pt x="92" y="47"/>
                </a:lnTo>
                <a:lnTo>
                  <a:pt x="90" y="47"/>
                </a:lnTo>
                <a:lnTo>
                  <a:pt x="90" y="47"/>
                </a:lnTo>
                <a:lnTo>
                  <a:pt x="90" y="47"/>
                </a:lnTo>
                <a:lnTo>
                  <a:pt x="90" y="49"/>
                </a:lnTo>
                <a:lnTo>
                  <a:pt x="90" y="49"/>
                </a:lnTo>
                <a:lnTo>
                  <a:pt x="90" y="49"/>
                </a:lnTo>
                <a:lnTo>
                  <a:pt x="90" y="49"/>
                </a:lnTo>
                <a:lnTo>
                  <a:pt x="90" y="51"/>
                </a:lnTo>
                <a:lnTo>
                  <a:pt x="90" y="51"/>
                </a:lnTo>
                <a:lnTo>
                  <a:pt x="90" y="51"/>
                </a:lnTo>
                <a:lnTo>
                  <a:pt x="92" y="53"/>
                </a:lnTo>
                <a:lnTo>
                  <a:pt x="92" y="55"/>
                </a:lnTo>
                <a:lnTo>
                  <a:pt x="94" y="55"/>
                </a:lnTo>
                <a:lnTo>
                  <a:pt x="94" y="55"/>
                </a:lnTo>
                <a:lnTo>
                  <a:pt x="94" y="53"/>
                </a:lnTo>
                <a:lnTo>
                  <a:pt x="94" y="53"/>
                </a:lnTo>
                <a:lnTo>
                  <a:pt x="96" y="55"/>
                </a:lnTo>
                <a:lnTo>
                  <a:pt x="96" y="55"/>
                </a:lnTo>
                <a:lnTo>
                  <a:pt x="98" y="55"/>
                </a:lnTo>
                <a:lnTo>
                  <a:pt x="98" y="57"/>
                </a:lnTo>
                <a:lnTo>
                  <a:pt x="98" y="57"/>
                </a:lnTo>
                <a:lnTo>
                  <a:pt x="98" y="59"/>
                </a:lnTo>
                <a:lnTo>
                  <a:pt x="98" y="59"/>
                </a:lnTo>
                <a:lnTo>
                  <a:pt x="100" y="59"/>
                </a:lnTo>
                <a:lnTo>
                  <a:pt x="100" y="61"/>
                </a:lnTo>
                <a:lnTo>
                  <a:pt x="100" y="61"/>
                </a:lnTo>
                <a:lnTo>
                  <a:pt x="100" y="62"/>
                </a:lnTo>
                <a:lnTo>
                  <a:pt x="100" y="66"/>
                </a:lnTo>
                <a:lnTo>
                  <a:pt x="100" y="66"/>
                </a:lnTo>
                <a:lnTo>
                  <a:pt x="100" y="68"/>
                </a:lnTo>
                <a:lnTo>
                  <a:pt x="100" y="68"/>
                </a:lnTo>
                <a:lnTo>
                  <a:pt x="100" y="70"/>
                </a:lnTo>
                <a:lnTo>
                  <a:pt x="100" y="70"/>
                </a:lnTo>
                <a:lnTo>
                  <a:pt x="98" y="70"/>
                </a:lnTo>
                <a:lnTo>
                  <a:pt x="98" y="70"/>
                </a:lnTo>
                <a:lnTo>
                  <a:pt x="96" y="70"/>
                </a:lnTo>
                <a:lnTo>
                  <a:pt x="96" y="70"/>
                </a:lnTo>
                <a:lnTo>
                  <a:pt x="96" y="70"/>
                </a:lnTo>
                <a:lnTo>
                  <a:pt x="94" y="70"/>
                </a:lnTo>
                <a:lnTo>
                  <a:pt x="94" y="70"/>
                </a:lnTo>
                <a:lnTo>
                  <a:pt x="92" y="70"/>
                </a:lnTo>
                <a:lnTo>
                  <a:pt x="92" y="70"/>
                </a:lnTo>
                <a:lnTo>
                  <a:pt x="90" y="70"/>
                </a:lnTo>
                <a:lnTo>
                  <a:pt x="88" y="70"/>
                </a:lnTo>
                <a:lnTo>
                  <a:pt x="88" y="70"/>
                </a:lnTo>
                <a:lnTo>
                  <a:pt x="88" y="70"/>
                </a:lnTo>
                <a:lnTo>
                  <a:pt x="86" y="70"/>
                </a:lnTo>
                <a:lnTo>
                  <a:pt x="84" y="72"/>
                </a:lnTo>
                <a:lnTo>
                  <a:pt x="84" y="70"/>
                </a:lnTo>
                <a:lnTo>
                  <a:pt x="84" y="70"/>
                </a:lnTo>
                <a:lnTo>
                  <a:pt x="82" y="70"/>
                </a:lnTo>
                <a:lnTo>
                  <a:pt x="82" y="70"/>
                </a:lnTo>
                <a:lnTo>
                  <a:pt x="82" y="70"/>
                </a:lnTo>
                <a:lnTo>
                  <a:pt x="80" y="70"/>
                </a:lnTo>
                <a:lnTo>
                  <a:pt x="80" y="70"/>
                </a:lnTo>
                <a:lnTo>
                  <a:pt x="80" y="70"/>
                </a:lnTo>
                <a:lnTo>
                  <a:pt x="78" y="68"/>
                </a:lnTo>
                <a:lnTo>
                  <a:pt x="76" y="68"/>
                </a:lnTo>
                <a:lnTo>
                  <a:pt x="76" y="68"/>
                </a:lnTo>
                <a:lnTo>
                  <a:pt x="74" y="68"/>
                </a:lnTo>
                <a:lnTo>
                  <a:pt x="74" y="68"/>
                </a:lnTo>
                <a:lnTo>
                  <a:pt x="74" y="68"/>
                </a:lnTo>
                <a:lnTo>
                  <a:pt x="72" y="68"/>
                </a:lnTo>
                <a:lnTo>
                  <a:pt x="72" y="68"/>
                </a:lnTo>
                <a:lnTo>
                  <a:pt x="72" y="68"/>
                </a:lnTo>
                <a:lnTo>
                  <a:pt x="72" y="68"/>
                </a:lnTo>
                <a:lnTo>
                  <a:pt x="72" y="66"/>
                </a:lnTo>
                <a:lnTo>
                  <a:pt x="72" y="66"/>
                </a:lnTo>
                <a:lnTo>
                  <a:pt x="70" y="66"/>
                </a:lnTo>
                <a:lnTo>
                  <a:pt x="68" y="66"/>
                </a:lnTo>
                <a:lnTo>
                  <a:pt x="68" y="66"/>
                </a:lnTo>
                <a:lnTo>
                  <a:pt x="65" y="66"/>
                </a:lnTo>
                <a:lnTo>
                  <a:pt x="63" y="66"/>
                </a:lnTo>
                <a:lnTo>
                  <a:pt x="61" y="66"/>
                </a:lnTo>
                <a:lnTo>
                  <a:pt x="59" y="66"/>
                </a:lnTo>
                <a:lnTo>
                  <a:pt x="55" y="66"/>
                </a:lnTo>
                <a:lnTo>
                  <a:pt x="53" y="66"/>
                </a:lnTo>
                <a:lnTo>
                  <a:pt x="51" y="66"/>
                </a:lnTo>
                <a:lnTo>
                  <a:pt x="49" y="66"/>
                </a:lnTo>
                <a:lnTo>
                  <a:pt x="47" y="66"/>
                </a:lnTo>
                <a:lnTo>
                  <a:pt x="43" y="66"/>
                </a:lnTo>
                <a:lnTo>
                  <a:pt x="43" y="64"/>
                </a:lnTo>
                <a:lnTo>
                  <a:pt x="37" y="64"/>
                </a:lnTo>
                <a:lnTo>
                  <a:pt x="37" y="66"/>
                </a:lnTo>
                <a:lnTo>
                  <a:pt x="35" y="66"/>
                </a:lnTo>
                <a:lnTo>
                  <a:pt x="35" y="68"/>
                </a:lnTo>
                <a:lnTo>
                  <a:pt x="32" y="68"/>
                </a:lnTo>
                <a:lnTo>
                  <a:pt x="32" y="70"/>
                </a:lnTo>
                <a:lnTo>
                  <a:pt x="30" y="70"/>
                </a:lnTo>
                <a:lnTo>
                  <a:pt x="28" y="68"/>
                </a:lnTo>
                <a:lnTo>
                  <a:pt x="26" y="70"/>
                </a:lnTo>
                <a:lnTo>
                  <a:pt x="26" y="68"/>
                </a:lnTo>
                <a:lnTo>
                  <a:pt x="26" y="68"/>
                </a:lnTo>
                <a:lnTo>
                  <a:pt x="26" y="68"/>
                </a:lnTo>
                <a:lnTo>
                  <a:pt x="24" y="68"/>
                </a:lnTo>
                <a:lnTo>
                  <a:pt x="24" y="68"/>
                </a:lnTo>
                <a:lnTo>
                  <a:pt x="22" y="68"/>
                </a:lnTo>
                <a:lnTo>
                  <a:pt x="20" y="70"/>
                </a:lnTo>
                <a:lnTo>
                  <a:pt x="18" y="70"/>
                </a:lnTo>
                <a:lnTo>
                  <a:pt x="16" y="70"/>
                </a:lnTo>
                <a:lnTo>
                  <a:pt x="16" y="70"/>
                </a:lnTo>
                <a:lnTo>
                  <a:pt x="14" y="70"/>
                </a:lnTo>
                <a:lnTo>
                  <a:pt x="14" y="70"/>
                </a:lnTo>
                <a:lnTo>
                  <a:pt x="14" y="72"/>
                </a:lnTo>
                <a:lnTo>
                  <a:pt x="14" y="70"/>
                </a:lnTo>
                <a:lnTo>
                  <a:pt x="12" y="70"/>
                </a:lnTo>
                <a:lnTo>
                  <a:pt x="12" y="68"/>
                </a:lnTo>
                <a:lnTo>
                  <a:pt x="12" y="68"/>
                </a:lnTo>
                <a:lnTo>
                  <a:pt x="14" y="68"/>
                </a:lnTo>
                <a:lnTo>
                  <a:pt x="14" y="68"/>
                </a:lnTo>
                <a:lnTo>
                  <a:pt x="16" y="66"/>
                </a:lnTo>
                <a:lnTo>
                  <a:pt x="18" y="66"/>
                </a:lnTo>
                <a:lnTo>
                  <a:pt x="20" y="68"/>
                </a:lnTo>
                <a:lnTo>
                  <a:pt x="20" y="68"/>
                </a:lnTo>
                <a:lnTo>
                  <a:pt x="20" y="68"/>
                </a:lnTo>
                <a:lnTo>
                  <a:pt x="22" y="66"/>
                </a:lnTo>
                <a:lnTo>
                  <a:pt x="22" y="66"/>
                </a:lnTo>
                <a:lnTo>
                  <a:pt x="22" y="66"/>
                </a:lnTo>
                <a:lnTo>
                  <a:pt x="24" y="66"/>
                </a:lnTo>
                <a:lnTo>
                  <a:pt x="26" y="66"/>
                </a:lnTo>
                <a:lnTo>
                  <a:pt x="26" y="66"/>
                </a:lnTo>
                <a:lnTo>
                  <a:pt x="26" y="66"/>
                </a:lnTo>
                <a:lnTo>
                  <a:pt x="28" y="66"/>
                </a:lnTo>
                <a:lnTo>
                  <a:pt x="28" y="68"/>
                </a:lnTo>
                <a:lnTo>
                  <a:pt x="30" y="68"/>
                </a:lnTo>
                <a:lnTo>
                  <a:pt x="30" y="66"/>
                </a:lnTo>
                <a:lnTo>
                  <a:pt x="30" y="66"/>
                </a:lnTo>
                <a:lnTo>
                  <a:pt x="32" y="66"/>
                </a:lnTo>
                <a:lnTo>
                  <a:pt x="32" y="68"/>
                </a:lnTo>
                <a:lnTo>
                  <a:pt x="32" y="68"/>
                </a:lnTo>
                <a:lnTo>
                  <a:pt x="34" y="68"/>
                </a:lnTo>
                <a:lnTo>
                  <a:pt x="34" y="66"/>
                </a:lnTo>
                <a:lnTo>
                  <a:pt x="34" y="64"/>
                </a:lnTo>
                <a:lnTo>
                  <a:pt x="34" y="64"/>
                </a:lnTo>
                <a:lnTo>
                  <a:pt x="34" y="64"/>
                </a:lnTo>
                <a:lnTo>
                  <a:pt x="35" y="62"/>
                </a:lnTo>
                <a:lnTo>
                  <a:pt x="35" y="64"/>
                </a:lnTo>
                <a:lnTo>
                  <a:pt x="35" y="62"/>
                </a:lnTo>
                <a:lnTo>
                  <a:pt x="35" y="62"/>
                </a:lnTo>
                <a:lnTo>
                  <a:pt x="34" y="62"/>
                </a:lnTo>
                <a:lnTo>
                  <a:pt x="34" y="64"/>
                </a:lnTo>
                <a:lnTo>
                  <a:pt x="34" y="64"/>
                </a:lnTo>
                <a:lnTo>
                  <a:pt x="34" y="64"/>
                </a:lnTo>
                <a:lnTo>
                  <a:pt x="34" y="66"/>
                </a:lnTo>
                <a:lnTo>
                  <a:pt x="34" y="66"/>
                </a:lnTo>
                <a:lnTo>
                  <a:pt x="32" y="66"/>
                </a:lnTo>
                <a:lnTo>
                  <a:pt x="32" y="68"/>
                </a:lnTo>
                <a:lnTo>
                  <a:pt x="32" y="66"/>
                </a:lnTo>
                <a:lnTo>
                  <a:pt x="32" y="66"/>
                </a:lnTo>
                <a:lnTo>
                  <a:pt x="32" y="66"/>
                </a:lnTo>
                <a:lnTo>
                  <a:pt x="30" y="66"/>
                </a:lnTo>
                <a:lnTo>
                  <a:pt x="28" y="66"/>
                </a:lnTo>
                <a:lnTo>
                  <a:pt x="28" y="66"/>
                </a:lnTo>
                <a:lnTo>
                  <a:pt x="26" y="66"/>
                </a:lnTo>
                <a:lnTo>
                  <a:pt x="26" y="66"/>
                </a:lnTo>
                <a:lnTo>
                  <a:pt x="26" y="64"/>
                </a:lnTo>
                <a:lnTo>
                  <a:pt x="26" y="64"/>
                </a:lnTo>
                <a:lnTo>
                  <a:pt x="26" y="66"/>
                </a:lnTo>
                <a:lnTo>
                  <a:pt x="24" y="66"/>
                </a:lnTo>
                <a:lnTo>
                  <a:pt x="24" y="66"/>
                </a:lnTo>
                <a:lnTo>
                  <a:pt x="22" y="66"/>
                </a:lnTo>
                <a:lnTo>
                  <a:pt x="22" y="66"/>
                </a:lnTo>
                <a:lnTo>
                  <a:pt x="20" y="66"/>
                </a:lnTo>
                <a:lnTo>
                  <a:pt x="20" y="66"/>
                </a:lnTo>
                <a:lnTo>
                  <a:pt x="20" y="66"/>
                </a:lnTo>
                <a:lnTo>
                  <a:pt x="18" y="66"/>
                </a:lnTo>
                <a:lnTo>
                  <a:pt x="16" y="66"/>
                </a:lnTo>
                <a:lnTo>
                  <a:pt x="16" y="64"/>
                </a:lnTo>
                <a:lnTo>
                  <a:pt x="16" y="64"/>
                </a:lnTo>
                <a:lnTo>
                  <a:pt x="16" y="64"/>
                </a:lnTo>
                <a:lnTo>
                  <a:pt x="16" y="64"/>
                </a:lnTo>
                <a:lnTo>
                  <a:pt x="16" y="66"/>
                </a:lnTo>
                <a:lnTo>
                  <a:pt x="16" y="66"/>
                </a:lnTo>
                <a:lnTo>
                  <a:pt x="14" y="66"/>
                </a:lnTo>
                <a:lnTo>
                  <a:pt x="14" y="66"/>
                </a:lnTo>
                <a:lnTo>
                  <a:pt x="14" y="66"/>
                </a:lnTo>
                <a:lnTo>
                  <a:pt x="12" y="64"/>
                </a:lnTo>
                <a:lnTo>
                  <a:pt x="12" y="62"/>
                </a:lnTo>
                <a:lnTo>
                  <a:pt x="12" y="62"/>
                </a:lnTo>
                <a:lnTo>
                  <a:pt x="14" y="62"/>
                </a:lnTo>
                <a:lnTo>
                  <a:pt x="14" y="62"/>
                </a:lnTo>
                <a:lnTo>
                  <a:pt x="14" y="61"/>
                </a:lnTo>
                <a:lnTo>
                  <a:pt x="14" y="61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6" y="57"/>
                </a:lnTo>
                <a:lnTo>
                  <a:pt x="26" y="57"/>
                </a:lnTo>
                <a:lnTo>
                  <a:pt x="28" y="57"/>
                </a:lnTo>
                <a:lnTo>
                  <a:pt x="28" y="57"/>
                </a:lnTo>
                <a:lnTo>
                  <a:pt x="30" y="57"/>
                </a:lnTo>
                <a:lnTo>
                  <a:pt x="30" y="57"/>
                </a:lnTo>
                <a:lnTo>
                  <a:pt x="30" y="55"/>
                </a:lnTo>
                <a:lnTo>
                  <a:pt x="35" y="55"/>
                </a:lnTo>
                <a:lnTo>
                  <a:pt x="35" y="55"/>
                </a:lnTo>
                <a:lnTo>
                  <a:pt x="37" y="55"/>
                </a:lnTo>
                <a:lnTo>
                  <a:pt x="37" y="55"/>
                </a:lnTo>
                <a:lnTo>
                  <a:pt x="37" y="55"/>
                </a:lnTo>
                <a:lnTo>
                  <a:pt x="37" y="55"/>
                </a:lnTo>
                <a:lnTo>
                  <a:pt x="37" y="53"/>
                </a:lnTo>
                <a:lnTo>
                  <a:pt x="39" y="53"/>
                </a:lnTo>
                <a:lnTo>
                  <a:pt x="39" y="53"/>
                </a:lnTo>
                <a:lnTo>
                  <a:pt x="39" y="53"/>
                </a:lnTo>
                <a:lnTo>
                  <a:pt x="39" y="51"/>
                </a:lnTo>
                <a:lnTo>
                  <a:pt x="39" y="51"/>
                </a:lnTo>
                <a:lnTo>
                  <a:pt x="39" y="51"/>
                </a:lnTo>
                <a:lnTo>
                  <a:pt x="39" y="51"/>
                </a:lnTo>
                <a:lnTo>
                  <a:pt x="41" y="51"/>
                </a:lnTo>
                <a:lnTo>
                  <a:pt x="41" y="51"/>
                </a:lnTo>
                <a:lnTo>
                  <a:pt x="41" y="53"/>
                </a:lnTo>
                <a:lnTo>
                  <a:pt x="43" y="53"/>
                </a:lnTo>
                <a:lnTo>
                  <a:pt x="43" y="53"/>
                </a:lnTo>
                <a:lnTo>
                  <a:pt x="43" y="53"/>
                </a:lnTo>
                <a:lnTo>
                  <a:pt x="45" y="53"/>
                </a:lnTo>
                <a:lnTo>
                  <a:pt x="45" y="53"/>
                </a:lnTo>
                <a:lnTo>
                  <a:pt x="45" y="53"/>
                </a:lnTo>
                <a:lnTo>
                  <a:pt x="45" y="55"/>
                </a:lnTo>
                <a:lnTo>
                  <a:pt x="47" y="55"/>
                </a:lnTo>
                <a:lnTo>
                  <a:pt x="47" y="55"/>
                </a:lnTo>
                <a:lnTo>
                  <a:pt x="47" y="55"/>
                </a:lnTo>
                <a:lnTo>
                  <a:pt x="49" y="55"/>
                </a:lnTo>
                <a:lnTo>
                  <a:pt x="49" y="55"/>
                </a:lnTo>
                <a:lnTo>
                  <a:pt x="51" y="57"/>
                </a:lnTo>
                <a:lnTo>
                  <a:pt x="53" y="57"/>
                </a:lnTo>
                <a:lnTo>
                  <a:pt x="55" y="57"/>
                </a:lnTo>
                <a:lnTo>
                  <a:pt x="55" y="57"/>
                </a:lnTo>
                <a:lnTo>
                  <a:pt x="55" y="57"/>
                </a:lnTo>
                <a:lnTo>
                  <a:pt x="55" y="57"/>
                </a:lnTo>
                <a:lnTo>
                  <a:pt x="57" y="55"/>
                </a:lnTo>
                <a:lnTo>
                  <a:pt x="57" y="55"/>
                </a:lnTo>
                <a:lnTo>
                  <a:pt x="59" y="55"/>
                </a:lnTo>
                <a:lnTo>
                  <a:pt x="61" y="55"/>
                </a:lnTo>
                <a:lnTo>
                  <a:pt x="61" y="55"/>
                </a:lnTo>
                <a:lnTo>
                  <a:pt x="61" y="55"/>
                </a:lnTo>
                <a:lnTo>
                  <a:pt x="61" y="55"/>
                </a:lnTo>
                <a:lnTo>
                  <a:pt x="61" y="55"/>
                </a:lnTo>
                <a:lnTo>
                  <a:pt x="61" y="53"/>
                </a:lnTo>
                <a:lnTo>
                  <a:pt x="61" y="53"/>
                </a:lnTo>
                <a:lnTo>
                  <a:pt x="61" y="53"/>
                </a:lnTo>
                <a:lnTo>
                  <a:pt x="61" y="53"/>
                </a:lnTo>
                <a:lnTo>
                  <a:pt x="61" y="53"/>
                </a:lnTo>
                <a:lnTo>
                  <a:pt x="61" y="51"/>
                </a:lnTo>
                <a:lnTo>
                  <a:pt x="59" y="51"/>
                </a:lnTo>
                <a:lnTo>
                  <a:pt x="59" y="51"/>
                </a:lnTo>
                <a:lnTo>
                  <a:pt x="57" y="51"/>
                </a:lnTo>
                <a:lnTo>
                  <a:pt x="55" y="51"/>
                </a:lnTo>
                <a:lnTo>
                  <a:pt x="55" y="51"/>
                </a:lnTo>
                <a:lnTo>
                  <a:pt x="55" y="53"/>
                </a:lnTo>
                <a:lnTo>
                  <a:pt x="55" y="53"/>
                </a:lnTo>
                <a:lnTo>
                  <a:pt x="53" y="53"/>
                </a:lnTo>
                <a:lnTo>
                  <a:pt x="53" y="53"/>
                </a:lnTo>
                <a:lnTo>
                  <a:pt x="51" y="53"/>
                </a:lnTo>
                <a:lnTo>
                  <a:pt x="51" y="53"/>
                </a:lnTo>
                <a:lnTo>
                  <a:pt x="51" y="51"/>
                </a:lnTo>
                <a:lnTo>
                  <a:pt x="51" y="51"/>
                </a:lnTo>
                <a:lnTo>
                  <a:pt x="51" y="51"/>
                </a:lnTo>
                <a:lnTo>
                  <a:pt x="51" y="51"/>
                </a:lnTo>
                <a:lnTo>
                  <a:pt x="49" y="51"/>
                </a:lnTo>
                <a:lnTo>
                  <a:pt x="49" y="49"/>
                </a:lnTo>
                <a:lnTo>
                  <a:pt x="49" y="49"/>
                </a:lnTo>
                <a:lnTo>
                  <a:pt x="49" y="49"/>
                </a:lnTo>
                <a:lnTo>
                  <a:pt x="47" y="49"/>
                </a:lnTo>
                <a:lnTo>
                  <a:pt x="47" y="49"/>
                </a:lnTo>
                <a:lnTo>
                  <a:pt x="47" y="49"/>
                </a:lnTo>
                <a:lnTo>
                  <a:pt x="47" y="51"/>
                </a:lnTo>
                <a:lnTo>
                  <a:pt x="47" y="51"/>
                </a:lnTo>
                <a:lnTo>
                  <a:pt x="45" y="49"/>
                </a:lnTo>
                <a:lnTo>
                  <a:pt x="45" y="49"/>
                </a:lnTo>
                <a:lnTo>
                  <a:pt x="45" y="49"/>
                </a:lnTo>
                <a:lnTo>
                  <a:pt x="45" y="49"/>
                </a:lnTo>
                <a:lnTo>
                  <a:pt x="45" y="47"/>
                </a:lnTo>
                <a:lnTo>
                  <a:pt x="43" y="47"/>
                </a:lnTo>
                <a:lnTo>
                  <a:pt x="43" y="47"/>
                </a:lnTo>
                <a:lnTo>
                  <a:pt x="43" y="47"/>
                </a:lnTo>
                <a:lnTo>
                  <a:pt x="43" y="47"/>
                </a:lnTo>
                <a:lnTo>
                  <a:pt x="41" y="47"/>
                </a:lnTo>
                <a:lnTo>
                  <a:pt x="39" y="47"/>
                </a:lnTo>
                <a:lnTo>
                  <a:pt x="37" y="47"/>
                </a:lnTo>
                <a:lnTo>
                  <a:pt x="37" y="49"/>
                </a:lnTo>
                <a:lnTo>
                  <a:pt x="37" y="47"/>
                </a:lnTo>
                <a:lnTo>
                  <a:pt x="37" y="47"/>
                </a:lnTo>
                <a:lnTo>
                  <a:pt x="37" y="47"/>
                </a:lnTo>
                <a:lnTo>
                  <a:pt x="35" y="47"/>
                </a:lnTo>
                <a:lnTo>
                  <a:pt x="35" y="49"/>
                </a:lnTo>
                <a:lnTo>
                  <a:pt x="35" y="49"/>
                </a:lnTo>
                <a:lnTo>
                  <a:pt x="35" y="49"/>
                </a:lnTo>
                <a:lnTo>
                  <a:pt x="34" y="49"/>
                </a:lnTo>
                <a:lnTo>
                  <a:pt x="34" y="49"/>
                </a:lnTo>
                <a:lnTo>
                  <a:pt x="34" y="51"/>
                </a:lnTo>
                <a:lnTo>
                  <a:pt x="34" y="51"/>
                </a:lnTo>
                <a:lnTo>
                  <a:pt x="32" y="51"/>
                </a:lnTo>
                <a:lnTo>
                  <a:pt x="28" y="51"/>
                </a:lnTo>
                <a:lnTo>
                  <a:pt x="24" y="51"/>
                </a:lnTo>
                <a:lnTo>
                  <a:pt x="24" y="51"/>
                </a:lnTo>
                <a:lnTo>
                  <a:pt x="16" y="51"/>
                </a:lnTo>
                <a:lnTo>
                  <a:pt x="16" y="49"/>
                </a:lnTo>
                <a:lnTo>
                  <a:pt x="16" y="49"/>
                </a:lnTo>
                <a:lnTo>
                  <a:pt x="16" y="47"/>
                </a:lnTo>
                <a:lnTo>
                  <a:pt x="16" y="47"/>
                </a:lnTo>
                <a:lnTo>
                  <a:pt x="16" y="47"/>
                </a:lnTo>
                <a:lnTo>
                  <a:pt x="16" y="47"/>
                </a:lnTo>
                <a:lnTo>
                  <a:pt x="18" y="47"/>
                </a:lnTo>
                <a:lnTo>
                  <a:pt x="18" y="47"/>
                </a:lnTo>
                <a:lnTo>
                  <a:pt x="18" y="47"/>
                </a:lnTo>
                <a:lnTo>
                  <a:pt x="18" y="45"/>
                </a:lnTo>
                <a:lnTo>
                  <a:pt x="16" y="47"/>
                </a:lnTo>
                <a:lnTo>
                  <a:pt x="14" y="47"/>
                </a:lnTo>
                <a:lnTo>
                  <a:pt x="14" y="47"/>
                </a:lnTo>
                <a:lnTo>
                  <a:pt x="14" y="47"/>
                </a:lnTo>
                <a:lnTo>
                  <a:pt x="14" y="45"/>
                </a:lnTo>
                <a:lnTo>
                  <a:pt x="14" y="45"/>
                </a:lnTo>
                <a:lnTo>
                  <a:pt x="14" y="43"/>
                </a:lnTo>
                <a:lnTo>
                  <a:pt x="16" y="45"/>
                </a:lnTo>
                <a:lnTo>
                  <a:pt x="16" y="45"/>
                </a:lnTo>
                <a:lnTo>
                  <a:pt x="16" y="43"/>
                </a:lnTo>
                <a:lnTo>
                  <a:pt x="16" y="43"/>
                </a:lnTo>
                <a:lnTo>
                  <a:pt x="16" y="43"/>
                </a:lnTo>
                <a:lnTo>
                  <a:pt x="18" y="43"/>
                </a:lnTo>
                <a:lnTo>
                  <a:pt x="20" y="41"/>
                </a:lnTo>
                <a:lnTo>
                  <a:pt x="20" y="41"/>
                </a:lnTo>
                <a:lnTo>
                  <a:pt x="20" y="41"/>
                </a:lnTo>
                <a:lnTo>
                  <a:pt x="20" y="41"/>
                </a:lnTo>
                <a:lnTo>
                  <a:pt x="18" y="41"/>
                </a:lnTo>
                <a:lnTo>
                  <a:pt x="18" y="41"/>
                </a:lnTo>
                <a:lnTo>
                  <a:pt x="18" y="43"/>
                </a:lnTo>
                <a:lnTo>
                  <a:pt x="16" y="43"/>
                </a:lnTo>
                <a:lnTo>
                  <a:pt x="16" y="43"/>
                </a:lnTo>
                <a:lnTo>
                  <a:pt x="16" y="43"/>
                </a:lnTo>
                <a:lnTo>
                  <a:pt x="14" y="43"/>
                </a:lnTo>
                <a:lnTo>
                  <a:pt x="12" y="43"/>
                </a:lnTo>
                <a:lnTo>
                  <a:pt x="12" y="41"/>
                </a:lnTo>
                <a:lnTo>
                  <a:pt x="12" y="41"/>
                </a:lnTo>
                <a:lnTo>
                  <a:pt x="12" y="41"/>
                </a:lnTo>
                <a:lnTo>
                  <a:pt x="12" y="39"/>
                </a:lnTo>
                <a:lnTo>
                  <a:pt x="10" y="37"/>
                </a:lnTo>
                <a:lnTo>
                  <a:pt x="10" y="37"/>
                </a:lnTo>
                <a:lnTo>
                  <a:pt x="10" y="37"/>
                </a:lnTo>
                <a:lnTo>
                  <a:pt x="8" y="37"/>
                </a:lnTo>
                <a:lnTo>
                  <a:pt x="8" y="37"/>
                </a:lnTo>
                <a:lnTo>
                  <a:pt x="8" y="35"/>
                </a:lnTo>
                <a:lnTo>
                  <a:pt x="8" y="35"/>
                </a:lnTo>
                <a:lnTo>
                  <a:pt x="8" y="33"/>
                </a:lnTo>
                <a:lnTo>
                  <a:pt x="6" y="33"/>
                </a:lnTo>
                <a:lnTo>
                  <a:pt x="6" y="33"/>
                </a:lnTo>
                <a:lnTo>
                  <a:pt x="6" y="33"/>
                </a:lnTo>
                <a:lnTo>
                  <a:pt x="6" y="33"/>
                </a:lnTo>
                <a:lnTo>
                  <a:pt x="4" y="31"/>
                </a:lnTo>
                <a:lnTo>
                  <a:pt x="4" y="31"/>
                </a:lnTo>
                <a:lnTo>
                  <a:pt x="2" y="31"/>
                </a:lnTo>
                <a:lnTo>
                  <a:pt x="2" y="31"/>
                </a:lnTo>
                <a:lnTo>
                  <a:pt x="2" y="33"/>
                </a:lnTo>
                <a:lnTo>
                  <a:pt x="2" y="33"/>
                </a:lnTo>
                <a:lnTo>
                  <a:pt x="0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4" y="31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8" y="29"/>
                </a:lnTo>
                <a:lnTo>
                  <a:pt x="8" y="29"/>
                </a:lnTo>
                <a:lnTo>
                  <a:pt x="10" y="26"/>
                </a:lnTo>
                <a:lnTo>
                  <a:pt x="12" y="24"/>
                </a:lnTo>
                <a:lnTo>
                  <a:pt x="12" y="22"/>
                </a:lnTo>
                <a:lnTo>
                  <a:pt x="12" y="22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4" y="18"/>
                </a:lnTo>
                <a:lnTo>
                  <a:pt x="16" y="16"/>
                </a:lnTo>
                <a:lnTo>
                  <a:pt x="18" y="14"/>
                </a:lnTo>
                <a:lnTo>
                  <a:pt x="18" y="14"/>
                </a:lnTo>
                <a:lnTo>
                  <a:pt x="16" y="14"/>
                </a:lnTo>
                <a:lnTo>
                  <a:pt x="18" y="10"/>
                </a:lnTo>
                <a:lnTo>
                  <a:pt x="18" y="10"/>
                </a:lnTo>
                <a:lnTo>
                  <a:pt x="18" y="10"/>
                </a:lnTo>
                <a:lnTo>
                  <a:pt x="20" y="8"/>
                </a:lnTo>
                <a:lnTo>
                  <a:pt x="20" y="6"/>
                </a:lnTo>
                <a:lnTo>
                  <a:pt x="20" y="6"/>
                </a:lnTo>
                <a:lnTo>
                  <a:pt x="20" y="4"/>
                </a:lnTo>
                <a:lnTo>
                  <a:pt x="20" y="4"/>
                </a:lnTo>
                <a:lnTo>
                  <a:pt x="22" y="2"/>
                </a:lnTo>
                <a:lnTo>
                  <a:pt x="22" y="2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6" y="2"/>
                </a:lnTo>
                <a:lnTo>
                  <a:pt x="26" y="2"/>
                </a:lnTo>
                <a:lnTo>
                  <a:pt x="28" y="2"/>
                </a:lnTo>
                <a:lnTo>
                  <a:pt x="28" y="2"/>
                </a:lnTo>
                <a:lnTo>
                  <a:pt x="28" y="2"/>
                </a:lnTo>
                <a:lnTo>
                  <a:pt x="30" y="2"/>
                </a:lnTo>
                <a:lnTo>
                  <a:pt x="32" y="2"/>
                </a:lnTo>
                <a:lnTo>
                  <a:pt x="32" y="2"/>
                </a:lnTo>
                <a:lnTo>
                  <a:pt x="34" y="2"/>
                </a:lnTo>
                <a:lnTo>
                  <a:pt x="34" y="2"/>
                </a:lnTo>
                <a:lnTo>
                  <a:pt x="35" y="2"/>
                </a:lnTo>
                <a:lnTo>
                  <a:pt x="35" y="2"/>
                </a:lnTo>
                <a:lnTo>
                  <a:pt x="37" y="2"/>
                </a:lnTo>
                <a:lnTo>
                  <a:pt x="41" y="0"/>
                </a:lnTo>
                <a:lnTo>
                  <a:pt x="41" y="0"/>
                </a:lnTo>
                <a:lnTo>
                  <a:pt x="41" y="0"/>
                </a:lnTo>
                <a:lnTo>
                  <a:pt x="41" y="0"/>
                </a:lnTo>
                <a:lnTo>
                  <a:pt x="43" y="0"/>
                </a:lnTo>
                <a:lnTo>
                  <a:pt x="43" y="0"/>
                </a:lnTo>
                <a:lnTo>
                  <a:pt x="43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4" name="Saudi Arabia"/>
          <p:cNvSpPr>
            <a:spLocks noEditPoints="1"/>
          </p:cNvSpPr>
          <p:nvPr/>
        </p:nvSpPr>
        <p:spPr bwMode="auto">
          <a:xfrm>
            <a:off x="5822968" y="3678249"/>
            <a:ext cx="536577" cy="428626"/>
          </a:xfrm>
          <a:custGeom>
            <a:avLst/>
            <a:gdLst>
              <a:gd name="T0" fmla="*/ 198 w 338"/>
              <a:gd name="T1" fmla="*/ 57 h 270"/>
              <a:gd name="T2" fmla="*/ 209 w 338"/>
              <a:gd name="T3" fmla="*/ 64 h 270"/>
              <a:gd name="T4" fmla="*/ 225 w 338"/>
              <a:gd name="T5" fmla="*/ 74 h 270"/>
              <a:gd name="T6" fmla="*/ 229 w 338"/>
              <a:gd name="T7" fmla="*/ 82 h 270"/>
              <a:gd name="T8" fmla="*/ 235 w 338"/>
              <a:gd name="T9" fmla="*/ 86 h 270"/>
              <a:gd name="T10" fmla="*/ 242 w 338"/>
              <a:gd name="T11" fmla="*/ 93 h 270"/>
              <a:gd name="T12" fmla="*/ 246 w 338"/>
              <a:gd name="T13" fmla="*/ 99 h 270"/>
              <a:gd name="T14" fmla="*/ 248 w 338"/>
              <a:gd name="T15" fmla="*/ 105 h 270"/>
              <a:gd name="T16" fmla="*/ 250 w 338"/>
              <a:gd name="T17" fmla="*/ 113 h 270"/>
              <a:gd name="T18" fmla="*/ 252 w 338"/>
              <a:gd name="T19" fmla="*/ 119 h 270"/>
              <a:gd name="T20" fmla="*/ 258 w 338"/>
              <a:gd name="T21" fmla="*/ 128 h 270"/>
              <a:gd name="T22" fmla="*/ 268 w 338"/>
              <a:gd name="T23" fmla="*/ 134 h 270"/>
              <a:gd name="T24" fmla="*/ 272 w 338"/>
              <a:gd name="T25" fmla="*/ 138 h 270"/>
              <a:gd name="T26" fmla="*/ 334 w 338"/>
              <a:gd name="T27" fmla="*/ 189 h 270"/>
              <a:gd name="T28" fmla="*/ 217 w 338"/>
              <a:gd name="T29" fmla="*/ 241 h 270"/>
              <a:gd name="T30" fmla="*/ 194 w 338"/>
              <a:gd name="T31" fmla="*/ 257 h 270"/>
              <a:gd name="T32" fmla="*/ 159 w 338"/>
              <a:gd name="T33" fmla="*/ 255 h 270"/>
              <a:gd name="T34" fmla="*/ 145 w 338"/>
              <a:gd name="T35" fmla="*/ 255 h 270"/>
              <a:gd name="T36" fmla="*/ 138 w 338"/>
              <a:gd name="T37" fmla="*/ 253 h 270"/>
              <a:gd name="T38" fmla="*/ 138 w 338"/>
              <a:gd name="T39" fmla="*/ 266 h 270"/>
              <a:gd name="T40" fmla="*/ 130 w 338"/>
              <a:gd name="T41" fmla="*/ 266 h 270"/>
              <a:gd name="T42" fmla="*/ 128 w 338"/>
              <a:gd name="T43" fmla="*/ 260 h 270"/>
              <a:gd name="T44" fmla="*/ 124 w 338"/>
              <a:gd name="T45" fmla="*/ 255 h 270"/>
              <a:gd name="T46" fmla="*/ 114 w 338"/>
              <a:gd name="T47" fmla="*/ 245 h 270"/>
              <a:gd name="T48" fmla="*/ 108 w 338"/>
              <a:gd name="T49" fmla="*/ 239 h 270"/>
              <a:gd name="T50" fmla="*/ 104 w 338"/>
              <a:gd name="T51" fmla="*/ 229 h 270"/>
              <a:gd name="T52" fmla="*/ 99 w 338"/>
              <a:gd name="T53" fmla="*/ 218 h 270"/>
              <a:gd name="T54" fmla="*/ 91 w 338"/>
              <a:gd name="T55" fmla="*/ 210 h 270"/>
              <a:gd name="T56" fmla="*/ 83 w 338"/>
              <a:gd name="T57" fmla="*/ 204 h 270"/>
              <a:gd name="T58" fmla="*/ 75 w 338"/>
              <a:gd name="T59" fmla="*/ 196 h 270"/>
              <a:gd name="T60" fmla="*/ 73 w 338"/>
              <a:gd name="T61" fmla="*/ 187 h 270"/>
              <a:gd name="T62" fmla="*/ 70 w 338"/>
              <a:gd name="T63" fmla="*/ 179 h 270"/>
              <a:gd name="T64" fmla="*/ 70 w 338"/>
              <a:gd name="T65" fmla="*/ 163 h 270"/>
              <a:gd name="T66" fmla="*/ 68 w 338"/>
              <a:gd name="T67" fmla="*/ 161 h 270"/>
              <a:gd name="T68" fmla="*/ 64 w 338"/>
              <a:gd name="T69" fmla="*/ 152 h 270"/>
              <a:gd name="T70" fmla="*/ 54 w 338"/>
              <a:gd name="T71" fmla="*/ 142 h 270"/>
              <a:gd name="T72" fmla="*/ 44 w 338"/>
              <a:gd name="T73" fmla="*/ 134 h 270"/>
              <a:gd name="T74" fmla="*/ 42 w 338"/>
              <a:gd name="T75" fmla="*/ 126 h 270"/>
              <a:gd name="T76" fmla="*/ 38 w 338"/>
              <a:gd name="T77" fmla="*/ 119 h 270"/>
              <a:gd name="T78" fmla="*/ 33 w 338"/>
              <a:gd name="T79" fmla="*/ 107 h 270"/>
              <a:gd name="T80" fmla="*/ 23 w 338"/>
              <a:gd name="T81" fmla="*/ 95 h 270"/>
              <a:gd name="T82" fmla="*/ 17 w 338"/>
              <a:gd name="T83" fmla="*/ 86 h 270"/>
              <a:gd name="T84" fmla="*/ 11 w 338"/>
              <a:gd name="T85" fmla="*/ 78 h 270"/>
              <a:gd name="T86" fmla="*/ 5 w 338"/>
              <a:gd name="T87" fmla="*/ 72 h 270"/>
              <a:gd name="T88" fmla="*/ 0 w 338"/>
              <a:gd name="T89" fmla="*/ 72 h 270"/>
              <a:gd name="T90" fmla="*/ 3 w 338"/>
              <a:gd name="T91" fmla="*/ 58 h 270"/>
              <a:gd name="T92" fmla="*/ 23 w 338"/>
              <a:gd name="T93" fmla="*/ 53 h 270"/>
              <a:gd name="T94" fmla="*/ 46 w 338"/>
              <a:gd name="T95" fmla="*/ 39 h 270"/>
              <a:gd name="T96" fmla="*/ 38 w 338"/>
              <a:gd name="T97" fmla="*/ 12 h 270"/>
              <a:gd name="T98" fmla="*/ 70 w 338"/>
              <a:gd name="T99" fmla="*/ 4 h 270"/>
              <a:gd name="T100" fmla="*/ 108 w 338"/>
              <a:gd name="T101" fmla="*/ 16 h 270"/>
              <a:gd name="T102" fmla="*/ 118 w 338"/>
              <a:gd name="T103" fmla="*/ 264 h 270"/>
              <a:gd name="T104" fmla="*/ 120 w 338"/>
              <a:gd name="T105" fmla="*/ 266 h 270"/>
              <a:gd name="T106" fmla="*/ 116 w 338"/>
              <a:gd name="T107" fmla="*/ 262 h 270"/>
              <a:gd name="T108" fmla="*/ 116 w 338"/>
              <a:gd name="T109" fmla="*/ 26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38" h="270">
                <a:moveTo>
                  <a:pt x="163" y="53"/>
                </a:moveTo>
                <a:lnTo>
                  <a:pt x="184" y="55"/>
                </a:lnTo>
                <a:lnTo>
                  <a:pt x="190" y="57"/>
                </a:lnTo>
                <a:lnTo>
                  <a:pt x="192" y="55"/>
                </a:lnTo>
                <a:lnTo>
                  <a:pt x="196" y="55"/>
                </a:lnTo>
                <a:lnTo>
                  <a:pt x="198" y="57"/>
                </a:lnTo>
                <a:lnTo>
                  <a:pt x="206" y="57"/>
                </a:lnTo>
                <a:lnTo>
                  <a:pt x="207" y="58"/>
                </a:lnTo>
                <a:lnTo>
                  <a:pt x="207" y="60"/>
                </a:lnTo>
                <a:lnTo>
                  <a:pt x="207" y="62"/>
                </a:lnTo>
                <a:lnTo>
                  <a:pt x="207" y="64"/>
                </a:lnTo>
                <a:lnTo>
                  <a:pt x="209" y="64"/>
                </a:lnTo>
                <a:lnTo>
                  <a:pt x="219" y="64"/>
                </a:lnTo>
                <a:lnTo>
                  <a:pt x="221" y="64"/>
                </a:lnTo>
                <a:lnTo>
                  <a:pt x="223" y="66"/>
                </a:lnTo>
                <a:lnTo>
                  <a:pt x="223" y="68"/>
                </a:lnTo>
                <a:lnTo>
                  <a:pt x="225" y="72"/>
                </a:lnTo>
                <a:lnTo>
                  <a:pt x="225" y="74"/>
                </a:lnTo>
                <a:lnTo>
                  <a:pt x="229" y="76"/>
                </a:lnTo>
                <a:lnTo>
                  <a:pt x="229" y="78"/>
                </a:lnTo>
                <a:lnTo>
                  <a:pt x="229" y="80"/>
                </a:lnTo>
                <a:lnTo>
                  <a:pt x="229" y="78"/>
                </a:lnTo>
                <a:lnTo>
                  <a:pt x="227" y="78"/>
                </a:lnTo>
                <a:lnTo>
                  <a:pt x="229" y="82"/>
                </a:lnTo>
                <a:lnTo>
                  <a:pt x="231" y="82"/>
                </a:lnTo>
                <a:lnTo>
                  <a:pt x="233" y="82"/>
                </a:lnTo>
                <a:lnTo>
                  <a:pt x="235" y="82"/>
                </a:lnTo>
                <a:lnTo>
                  <a:pt x="235" y="84"/>
                </a:lnTo>
                <a:lnTo>
                  <a:pt x="233" y="84"/>
                </a:lnTo>
                <a:lnTo>
                  <a:pt x="235" y="86"/>
                </a:lnTo>
                <a:lnTo>
                  <a:pt x="237" y="90"/>
                </a:lnTo>
                <a:lnTo>
                  <a:pt x="239" y="90"/>
                </a:lnTo>
                <a:lnTo>
                  <a:pt x="239" y="88"/>
                </a:lnTo>
                <a:lnTo>
                  <a:pt x="239" y="90"/>
                </a:lnTo>
                <a:lnTo>
                  <a:pt x="240" y="91"/>
                </a:lnTo>
                <a:lnTo>
                  <a:pt x="242" y="93"/>
                </a:lnTo>
                <a:lnTo>
                  <a:pt x="244" y="93"/>
                </a:lnTo>
                <a:lnTo>
                  <a:pt x="246" y="93"/>
                </a:lnTo>
                <a:lnTo>
                  <a:pt x="248" y="97"/>
                </a:lnTo>
                <a:lnTo>
                  <a:pt x="246" y="95"/>
                </a:lnTo>
                <a:lnTo>
                  <a:pt x="246" y="97"/>
                </a:lnTo>
                <a:lnTo>
                  <a:pt x="246" y="99"/>
                </a:lnTo>
                <a:lnTo>
                  <a:pt x="248" y="101"/>
                </a:lnTo>
                <a:lnTo>
                  <a:pt x="250" y="101"/>
                </a:lnTo>
                <a:lnTo>
                  <a:pt x="250" y="103"/>
                </a:lnTo>
                <a:lnTo>
                  <a:pt x="250" y="105"/>
                </a:lnTo>
                <a:lnTo>
                  <a:pt x="248" y="107"/>
                </a:lnTo>
                <a:lnTo>
                  <a:pt x="248" y="105"/>
                </a:lnTo>
                <a:lnTo>
                  <a:pt x="246" y="105"/>
                </a:lnTo>
                <a:lnTo>
                  <a:pt x="246" y="107"/>
                </a:lnTo>
                <a:lnTo>
                  <a:pt x="246" y="109"/>
                </a:lnTo>
                <a:lnTo>
                  <a:pt x="248" y="111"/>
                </a:lnTo>
                <a:lnTo>
                  <a:pt x="248" y="113"/>
                </a:lnTo>
                <a:lnTo>
                  <a:pt x="250" y="113"/>
                </a:lnTo>
                <a:lnTo>
                  <a:pt x="250" y="115"/>
                </a:lnTo>
                <a:lnTo>
                  <a:pt x="250" y="113"/>
                </a:lnTo>
                <a:lnTo>
                  <a:pt x="248" y="113"/>
                </a:lnTo>
                <a:lnTo>
                  <a:pt x="248" y="115"/>
                </a:lnTo>
                <a:lnTo>
                  <a:pt x="252" y="117"/>
                </a:lnTo>
                <a:lnTo>
                  <a:pt x="252" y="119"/>
                </a:lnTo>
                <a:lnTo>
                  <a:pt x="254" y="119"/>
                </a:lnTo>
                <a:lnTo>
                  <a:pt x="256" y="121"/>
                </a:lnTo>
                <a:lnTo>
                  <a:pt x="256" y="123"/>
                </a:lnTo>
                <a:lnTo>
                  <a:pt x="256" y="125"/>
                </a:lnTo>
                <a:lnTo>
                  <a:pt x="258" y="126"/>
                </a:lnTo>
                <a:lnTo>
                  <a:pt x="258" y="128"/>
                </a:lnTo>
                <a:lnTo>
                  <a:pt x="258" y="130"/>
                </a:lnTo>
                <a:lnTo>
                  <a:pt x="260" y="130"/>
                </a:lnTo>
                <a:lnTo>
                  <a:pt x="262" y="134"/>
                </a:lnTo>
                <a:lnTo>
                  <a:pt x="264" y="134"/>
                </a:lnTo>
                <a:lnTo>
                  <a:pt x="268" y="132"/>
                </a:lnTo>
                <a:lnTo>
                  <a:pt x="268" y="134"/>
                </a:lnTo>
                <a:lnTo>
                  <a:pt x="270" y="132"/>
                </a:lnTo>
                <a:lnTo>
                  <a:pt x="270" y="134"/>
                </a:lnTo>
                <a:lnTo>
                  <a:pt x="268" y="136"/>
                </a:lnTo>
                <a:lnTo>
                  <a:pt x="268" y="138"/>
                </a:lnTo>
                <a:lnTo>
                  <a:pt x="270" y="138"/>
                </a:lnTo>
                <a:lnTo>
                  <a:pt x="272" y="138"/>
                </a:lnTo>
                <a:lnTo>
                  <a:pt x="272" y="142"/>
                </a:lnTo>
                <a:lnTo>
                  <a:pt x="289" y="161"/>
                </a:lnTo>
                <a:lnTo>
                  <a:pt x="330" y="167"/>
                </a:lnTo>
                <a:lnTo>
                  <a:pt x="330" y="165"/>
                </a:lnTo>
                <a:lnTo>
                  <a:pt x="338" y="177"/>
                </a:lnTo>
                <a:lnTo>
                  <a:pt x="334" y="189"/>
                </a:lnTo>
                <a:lnTo>
                  <a:pt x="328" y="210"/>
                </a:lnTo>
                <a:lnTo>
                  <a:pt x="279" y="227"/>
                </a:lnTo>
                <a:lnTo>
                  <a:pt x="266" y="229"/>
                </a:lnTo>
                <a:lnTo>
                  <a:pt x="260" y="231"/>
                </a:lnTo>
                <a:lnTo>
                  <a:pt x="233" y="233"/>
                </a:lnTo>
                <a:lnTo>
                  <a:pt x="217" y="241"/>
                </a:lnTo>
                <a:lnTo>
                  <a:pt x="211" y="249"/>
                </a:lnTo>
                <a:lnTo>
                  <a:pt x="207" y="253"/>
                </a:lnTo>
                <a:lnTo>
                  <a:pt x="206" y="259"/>
                </a:lnTo>
                <a:lnTo>
                  <a:pt x="202" y="260"/>
                </a:lnTo>
                <a:lnTo>
                  <a:pt x="198" y="260"/>
                </a:lnTo>
                <a:lnTo>
                  <a:pt x="194" y="257"/>
                </a:lnTo>
                <a:lnTo>
                  <a:pt x="188" y="257"/>
                </a:lnTo>
                <a:lnTo>
                  <a:pt x="184" y="257"/>
                </a:lnTo>
                <a:lnTo>
                  <a:pt x="172" y="255"/>
                </a:lnTo>
                <a:lnTo>
                  <a:pt x="171" y="253"/>
                </a:lnTo>
                <a:lnTo>
                  <a:pt x="161" y="253"/>
                </a:lnTo>
                <a:lnTo>
                  <a:pt x="159" y="255"/>
                </a:lnTo>
                <a:lnTo>
                  <a:pt x="157" y="253"/>
                </a:lnTo>
                <a:lnTo>
                  <a:pt x="153" y="253"/>
                </a:lnTo>
                <a:lnTo>
                  <a:pt x="151" y="255"/>
                </a:lnTo>
                <a:lnTo>
                  <a:pt x="149" y="255"/>
                </a:lnTo>
                <a:lnTo>
                  <a:pt x="147" y="255"/>
                </a:lnTo>
                <a:lnTo>
                  <a:pt x="145" y="255"/>
                </a:lnTo>
                <a:lnTo>
                  <a:pt x="145" y="253"/>
                </a:lnTo>
                <a:lnTo>
                  <a:pt x="143" y="253"/>
                </a:lnTo>
                <a:lnTo>
                  <a:pt x="141" y="251"/>
                </a:lnTo>
                <a:lnTo>
                  <a:pt x="141" y="253"/>
                </a:lnTo>
                <a:lnTo>
                  <a:pt x="139" y="253"/>
                </a:lnTo>
                <a:lnTo>
                  <a:pt x="138" y="253"/>
                </a:lnTo>
                <a:lnTo>
                  <a:pt x="138" y="255"/>
                </a:lnTo>
                <a:lnTo>
                  <a:pt x="138" y="259"/>
                </a:lnTo>
                <a:lnTo>
                  <a:pt x="136" y="262"/>
                </a:lnTo>
                <a:lnTo>
                  <a:pt x="138" y="262"/>
                </a:lnTo>
                <a:lnTo>
                  <a:pt x="138" y="264"/>
                </a:lnTo>
                <a:lnTo>
                  <a:pt x="138" y="266"/>
                </a:lnTo>
                <a:lnTo>
                  <a:pt x="136" y="266"/>
                </a:lnTo>
                <a:lnTo>
                  <a:pt x="136" y="268"/>
                </a:lnTo>
                <a:lnTo>
                  <a:pt x="134" y="270"/>
                </a:lnTo>
                <a:lnTo>
                  <a:pt x="132" y="270"/>
                </a:lnTo>
                <a:lnTo>
                  <a:pt x="130" y="268"/>
                </a:lnTo>
                <a:lnTo>
                  <a:pt x="130" y="266"/>
                </a:lnTo>
                <a:lnTo>
                  <a:pt x="130" y="264"/>
                </a:lnTo>
                <a:lnTo>
                  <a:pt x="128" y="264"/>
                </a:lnTo>
                <a:lnTo>
                  <a:pt x="128" y="262"/>
                </a:lnTo>
                <a:lnTo>
                  <a:pt x="126" y="262"/>
                </a:lnTo>
                <a:lnTo>
                  <a:pt x="128" y="262"/>
                </a:lnTo>
                <a:lnTo>
                  <a:pt x="128" y="260"/>
                </a:lnTo>
                <a:lnTo>
                  <a:pt x="126" y="260"/>
                </a:lnTo>
                <a:lnTo>
                  <a:pt x="124" y="259"/>
                </a:lnTo>
                <a:lnTo>
                  <a:pt x="124" y="260"/>
                </a:lnTo>
                <a:lnTo>
                  <a:pt x="124" y="259"/>
                </a:lnTo>
                <a:lnTo>
                  <a:pt x="124" y="257"/>
                </a:lnTo>
                <a:lnTo>
                  <a:pt x="124" y="255"/>
                </a:lnTo>
                <a:lnTo>
                  <a:pt x="124" y="253"/>
                </a:lnTo>
                <a:lnTo>
                  <a:pt x="122" y="251"/>
                </a:lnTo>
                <a:lnTo>
                  <a:pt x="120" y="249"/>
                </a:lnTo>
                <a:lnTo>
                  <a:pt x="116" y="247"/>
                </a:lnTo>
                <a:lnTo>
                  <a:pt x="114" y="247"/>
                </a:lnTo>
                <a:lnTo>
                  <a:pt x="114" y="245"/>
                </a:lnTo>
                <a:lnTo>
                  <a:pt x="112" y="245"/>
                </a:lnTo>
                <a:lnTo>
                  <a:pt x="112" y="243"/>
                </a:lnTo>
                <a:lnTo>
                  <a:pt x="112" y="241"/>
                </a:lnTo>
                <a:lnTo>
                  <a:pt x="110" y="241"/>
                </a:lnTo>
                <a:lnTo>
                  <a:pt x="110" y="239"/>
                </a:lnTo>
                <a:lnTo>
                  <a:pt x="108" y="239"/>
                </a:lnTo>
                <a:lnTo>
                  <a:pt x="108" y="237"/>
                </a:lnTo>
                <a:lnTo>
                  <a:pt x="108" y="235"/>
                </a:lnTo>
                <a:lnTo>
                  <a:pt x="106" y="233"/>
                </a:lnTo>
                <a:lnTo>
                  <a:pt x="104" y="231"/>
                </a:lnTo>
                <a:lnTo>
                  <a:pt x="106" y="229"/>
                </a:lnTo>
                <a:lnTo>
                  <a:pt x="104" y="229"/>
                </a:lnTo>
                <a:lnTo>
                  <a:pt x="104" y="227"/>
                </a:lnTo>
                <a:lnTo>
                  <a:pt x="104" y="226"/>
                </a:lnTo>
                <a:lnTo>
                  <a:pt x="103" y="226"/>
                </a:lnTo>
                <a:lnTo>
                  <a:pt x="103" y="224"/>
                </a:lnTo>
                <a:lnTo>
                  <a:pt x="101" y="220"/>
                </a:lnTo>
                <a:lnTo>
                  <a:pt x="99" y="218"/>
                </a:lnTo>
                <a:lnTo>
                  <a:pt x="99" y="216"/>
                </a:lnTo>
                <a:lnTo>
                  <a:pt x="99" y="214"/>
                </a:lnTo>
                <a:lnTo>
                  <a:pt x="97" y="214"/>
                </a:lnTo>
                <a:lnTo>
                  <a:pt x="95" y="212"/>
                </a:lnTo>
                <a:lnTo>
                  <a:pt x="93" y="210"/>
                </a:lnTo>
                <a:lnTo>
                  <a:pt x="91" y="210"/>
                </a:lnTo>
                <a:lnTo>
                  <a:pt x="91" y="208"/>
                </a:lnTo>
                <a:lnTo>
                  <a:pt x="89" y="208"/>
                </a:lnTo>
                <a:lnTo>
                  <a:pt x="87" y="206"/>
                </a:lnTo>
                <a:lnTo>
                  <a:pt x="85" y="206"/>
                </a:lnTo>
                <a:lnTo>
                  <a:pt x="83" y="206"/>
                </a:lnTo>
                <a:lnTo>
                  <a:pt x="83" y="204"/>
                </a:lnTo>
                <a:lnTo>
                  <a:pt x="81" y="204"/>
                </a:lnTo>
                <a:lnTo>
                  <a:pt x="79" y="202"/>
                </a:lnTo>
                <a:lnTo>
                  <a:pt x="79" y="200"/>
                </a:lnTo>
                <a:lnTo>
                  <a:pt x="77" y="198"/>
                </a:lnTo>
                <a:lnTo>
                  <a:pt x="77" y="196"/>
                </a:lnTo>
                <a:lnTo>
                  <a:pt x="75" y="196"/>
                </a:lnTo>
                <a:lnTo>
                  <a:pt x="73" y="194"/>
                </a:lnTo>
                <a:lnTo>
                  <a:pt x="73" y="192"/>
                </a:lnTo>
                <a:lnTo>
                  <a:pt x="71" y="191"/>
                </a:lnTo>
                <a:lnTo>
                  <a:pt x="71" y="189"/>
                </a:lnTo>
                <a:lnTo>
                  <a:pt x="71" y="187"/>
                </a:lnTo>
                <a:lnTo>
                  <a:pt x="73" y="187"/>
                </a:lnTo>
                <a:lnTo>
                  <a:pt x="73" y="185"/>
                </a:lnTo>
                <a:lnTo>
                  <a:pt x="71" y="185"/>
                </a:lnTo>
                <a:lnTo>
                  <a:pt x="71" y="183"/>
                </a:lnTo>
                <a:lnTo>
                  <a:pt x="71" y="181"/>
                </a:lnTo>
                <a:lnTo>
                  <a:pt x="70" y="181"/>
                </a:lnTo>
                <a:lnTo>
                  <a:pt x="70" y="179"/>
                </a:lnTo>
                <a:lnTo>
                  <a:pt x="70" y="175"/>
                </a:lnTo>
                <a:lnTo>
                  <a:pt x="70" y="173"/>
                </a:lnTo>
                <a:lnTo>
                  <a:pt x="71" y="171"/>
                </a:lnTo>
                <a:lnTo>
                  <a:pt x="71" y="167"/>
                </a:lnTo>
                <a:lnTo>
                  <a:pt x="70" y="165"/>
                </a:lnTo>
                <a:lnTo>
                  <a:pt x="70" y="163"/>
                </a:lnTo>
                <a:lnTo>
                  <a:pt x="68" y="163"/>
                </a:lnTo>
                <a:lnTo>
                  <a:pt x="68" y="161"/>
                </a:lnTo>
                <a:lnTo>
                  <a:pt x="68" y="163"/>
                </a:lnTo>
                <a:lnTo>
                  <a:pt x="70" y="163"/>
                </a:lnTo>
                <a:lnTo>
                  <a:pt x="70" y="161"/>
                </a:lnTo>
                <a:lnTo>
                  <a:pt x="68" y="161"/>
                </a:lnTo>
                <a:lnTo>
                  <a:pt x="68" y="159"/>
                </a:lnTo>
                <a:lnTo>
                  <a:pt x="66" y="158"/>
                </a:lnTo>
                <a:lnTo>
                  <a:pt x="66" y="156"/>
                </a:lnTo>
                <a:lnTo>
                  <a:pt x="66" y="154"/>
                </a:lnTo>
                <a:lnTo>
                  <a:pt x="64" y="154"/>
                </a:lnTo>
                <a:lnTo>
                  <a:pt x="64" y="152"/>
                </a:lnTo>
                <a:lnTo>
                  <a:pt x="62" y="152"/>
                </a:lnTo>
                <a:lnTo>
                  <a:pt x="62" y="148"/>
                </a:lnTo>
                <a:lnTo>
                  <a:pt x="62" y="146"/>
                </a:lnTo>
                <a:lnTo>
                  <a:pt x="58" y="144"/>
                </a:lnTo>
                <a:lnTo>
                  <a:pt x="56" y="142"/>
                </a:lnTo>
                <a:lnTo>
                  <a:pt x="54" y="142"/>
                </a:lnTo>
                <a:lnTo>
                  <a:pt x="52" y="140"/>
                </a:lnTo>
                <a:lnTo>
                  <a:pt x="50" y="138"/>
                </a:lnTo>
                <a:lnTo>
                  <a:pt x="48" y="138"/>
                </a:lnTo>
                <a:lnTo>
                  <a:pt x="46" y="138"/>
                </a:lnTo>
                <a:lnTo>
                  <a:pt x="44" y="136"/>
                </a:lnTo>
                <a:lnTo>
                  <a:pt x="44" y="134"/>
                </a:lnTo>
                <a:lnTo>
                  <a:pt x="44" y="132"/>
                </a:lnTo>
                <a:lnTo>
                  <a:pt x="42" y="132"/>
                </a:lnTo>
                <a:lnTo>
                  <a:pt x="42" y="130"/>
                </a:lnTo>
                <a:lnTo>
                  <a:pt x="40" y="128"/>
                </a:lnTo>
                <a:lnTo>
                  <a:pt x="42" y="128"/>
                </a:lnTo>
                <a:lnTo>
                  <a:pt x="42" y="126"/>
                </a:lnTo>
                <a:lnTo>
                  <a:pt x="42" y="125"/>
                </a:lnTo>
                <a:lnTo>
                  <a:pt x="42" y="123"/>
                </a:lnTo>
                <a:lnTo>
                  <a:pt x="40" y="123"/>
                </a:lnTo>
                <a:lnTo>
                  <a:pt x="40" y="121"/>
                </a:lnTo>
                <a:lnTo>
                  <a:pt x="38" y="121"/>
                </a:lnTo>
                <a:lnTo>
                  <a:pt x="38" y="119"/>
                </a:lnTo>
                <a:lnTo>
                  <a:pt x="37" y="115"/>
                </a:lnTo>
                <a:lnTo>
                  <a:pt x="35" y="113"/>
                </a:lnTo>
                <a:lnTo>
                  <a:pt x="33" y="113"/>
                </a:lnTo>
                <a:lnTo>
                  <a:pt x="33" y="111"/>
                </a:lnTo>
                <a:lnTo>
                  <a:pt x="33" y="109"/>
                </a:lnTo>
                <a:lnTo>
                  <a:pt x="33" y="107"/>
                </a:lnTo>
                <a:lnTo>
                  <a:pt x="31" y="107"/>
                </a:lnTo>
                <a:lnTo>
                  <a:pt x="29" y="107"/>
                </a:lnTo>
                <a:lnTo>
                  <a:pt x="29" y="105"/>
                </a:lnTo>
                <a:lnTo>
                  <a:pt x="27" y="101"/>
                </a:lnTo>
                <a:lnTo>
                  <a:pt x="25" y="97"/>
                </a:lnTo>
                <a:lnTo>
                  <a:pt x="23" y="95"/>
                </a:lnTo>
                <a:lnTo>
                  <a:pt x="23" y="93"/>
                </a:lnTo>
                <a:lnTo>
                  <a:pt x="21" y="93"/>
                </a:lnTo>
                <a:lnTo>
                  <a:pt x="21" y="91"/>
                </a:lnTo>
                <a:lnTo>
                  <a:pt x="19" y="90"/>
                </a:lnTo>
                <a:lnTo>
                  <a:pt x="19" y="88"/>
                </a:lnTo>
                <a:lnTo>
                  <a:pt x="17" y="86"/>
                </a:lnTo>
                <a:lnTo>
                  <a:pt x="15" y="86"/>
                </a:lnTo>
                <a:lnTo>
                  <a:pt x="15" y="84"/>
                </a:lnTo>
                <a:lnTo>
                  <a:pt x="13" y="84"/>
                </a:lnTo>
                <a:lnTo>
                  <a:pt x="13" y="82"/>
                </a:lnTo>
                <a:lnTo>
                  <a:pt x="13" y="80"/>
                </a:lnTo>
                <a:lnTo>
                  <a:pt x="11" y="78"/>
                </a:lnTo>
                <a:lnTo>
                  <a:pt x="11" y="76"/>
                </a:lnTo>
                <a:lnTo>
                  <a:pt x="9" y="76"/>
                </a:lnTo>
                <a:lnTo>
                  <a:pt x="9" y="74"/>
                </a:lnTo>
                <a:lnTo>
                  <a:pt x="7" y="74"/>
                </a:lnTo>
                <a:lnTo>
                  <a:pt x="7" y="72"/>
                </a:lnTo>
                <a:lnTo>
                  <a:pt x="5" y="72"/>
                </a:lnTo>
                <a:lnTo>
                  <a:pt x="3" y="72"/>
                </a:lnTo>
                <a:lnTo>
                  <a:pt x="3" y="74"/>
                </a:lnTo>
                <a:lnTo>
                  <a:pt x="2" y="72"/>
                </a:lnTo>
                <a:lnTo>
                  <a:pt x="0" y="72"/>
                </a:lnTo>
                <a:lnTo>
                  <a:pt x="0" y="74"/>
                </a:lnTo>
                <a:lnTo>
                  <a:pt x="0" y="72"/>
                </a:lnTo>
                <a:lnTo>
                  <a:pt x="2" y="70"/>
                </a:lnTo>
                <a:lnTo>
                  <a:pt x="2" y="68"/>
                </a:lnTo>
                <a:lnTo>
                  <a:pt x="2" y="66"/>
                </a:lnTo>
                <a:lnTo>
                  <a:pt x="2" y="64"/>
                </a:lnTo>
                <a:lnTo>
                  <a:pt x="2" y="62"/>
                </a:lnTo>
                <a:lnTo>
                  <a:pt x="3" y="58"/>
                </a:lnTo>
                <a:lnTo>
                  <a:pt x="3" y="55"/>
                </a:lnTo>
                <a:lnTo>
                  <a:pt x="3" y="53"/>
                </a:lnTo>
                <a:lnTo>
                  <a:pt x="5" y="51"/>
                </a:lnTo>
                <a:lnTo>
                  <a:pt x="9" y="51"/>
                </a:lnTo>
                <a:lnTo>
                  <a:pt x="15" y="53"/>
                </a:lnTo>
                <a:lnTo>
                  <a:pt x="23" y="53"/>
                </a:lnTo>
                <a:lnTo>
                  <a:pt x="27" y="51"/>
                </a:lnTo>
                <a:lnTo>
                  <a:pt x="29" y="49"/>
                </a:lnTo>
                <a:lnTo>
                  <a:pt x="33" y="41"/>
                </a:lnTo>
                <a:lnTo>
                  <a:pt x="38" y="41"/>
                </a:lnTo>
                <a:lnTo>
                  <a:pt x="44" y="39"/>
                </a:lnTo>
                <a:lnTo>
                  <a:pt x="46" y="39"/>
                </a:lnTo>
                <a:lnTo>
                  <a:pt x="48" y="33"/>
                </a:lnTo>
                <a:lnTo>
                  <a:pt x="54" y="31"/>
                </a:lnTo>
                <a:lnTo>
                  <a:pt x="46" y="24"/>
                </a:lnTo>
                <a:lnTo>
                  <a:pt x="46" y="22"/>
                </a:lnTo>
                <a:lnTo>
                  <a:pt x="42" y="18"/>
                </a:lnTo>
                <a:lnTo>
                  <a:pt x="38" y="12"/>
                </a:lnTo>
                <a:lnTo>
                  <a:pt x="40" y="12"/>
                </a:lnTo>
                <a:lnTo>
                  <a:pt x="46" y="10"/>
                </a:lnTo>
                <a:lnTo>
                  <a:pt x="48" y="10"/>
                </a:lnTo>
                <a:lnTo>
                  <a:pt x="54" y="8"/>
                </a:lnTo>
                <a:lnTo>
                  <a:pt x="62" y="6"/>
                </a:lnTo>
                <a:lnTo>
                  <a:pt x="70" y="4"/>
                </a:lnTo>
                <a:lnTo>
                  <a:pt x="71" y="2"/>
                </a:lnTo>
                <a:lnTo>
                  <a:pt x="73" y="0"/>
                </a:lnTo>
                <a:lnTo>
                  <a:pt x="77" y="2"/>
                </a:lnTo>
                <a:lnTo>
                  <a:pt x="87" y="4"/>
                </a:lnTo>
                <a:lnTo>
                  <a:pt x="93" y="4"/>
                </a:lnTo>
                <a:lnTo>
                  <a:pt x="108" y="16"/>
                </a:lnTo>
                <a:lnTo>
                  <a:pt x="120" y="20"/>
                </a:lnTo>
                <a:lnTo>
                  <a:pt x="134" y="29"/>
                </a:lnTo>
                <a:lnTo>
                  <a:pt x="136" y="31"/>
                </a:lnTo>
                <a:lnTo>
                  <a:pt x="147" y="41"/>
                </a:lnTo>
                <a:lnTo>
                  <a:pt x="163" y="53"/>
                </a:lnTo>
                <a:close/>
                <a:moveTo>
                  <a:pt x="118" y="264"/>
                </a:moveTo>
                <a:lnTo>
                  <a:pt x="120" y="264"/>
                </a:lnTo>
                <a:lnTo>
                  <a:pt x="118" y="264"/>
                </a:lnTo>
                <a:lnTo>
                  <a:pt x="120" y="264"/>
                </a:lnTo>
                <a:lnTo>
                  <a:pt x="120" y="266"/>
                </a:lnTo>
                <a:lnTo>
                  <a:pt x="120" y="268"/>
                </a:lnTo>
                <a:lnTo>
                  <a:pt x="120" y="266"/>
                </a:lnTo>
                <a:lnTo>
                  <a:pt x="118" y="266"/>
                </a:lnTo>
                <a:lnTo>
                  <a:pt x="116" y="266"/>
                </a:lnTo>
                <a:lnTo>
                  <a:pt x="116" y="264"/>
                </a:lnTo>
                <a:lnTo>
                  <a:pt x="114" y="264"/>
                </a:lnTo>
                <a:lnTo>
                  <a:pt x="114" y="262"/>
                </a:lnTo>
                <a:lnTo>
                  <a:pt x="116" y="262"/>
                </a:lnTo>
                <a:lnTo>
                  <a:pt x="116" y="264"/>
                </a:lnTo>
                <a:lnTo>
                  <a:pt x="118" y="264"/>
                </a:lnTo>
                <a:close/>
                <a:moveTo>
                  <a:pt x="118" y="264"/>
                </a:moveTo>
                <a:lnTo>
                  <a:pt x="116" y="264"/>
                </a:lnTo>
                <a:lnTo>
                  <a:pt x="116" y="262"/>
                </a:lnTo>
                <a:lnTo>
                  <a:pt x="116" y="260"/>
                </a:lnTo>
                <a:lnTo>
                  <a:pt x="118" y="26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5" name="Sao Tome and Principe"/>
          <p:cNvSpPr>
            <a:spLocks noEditPoints="1"/>
          </p:cNvSpPr>
          <p:nvPr/>
        </p:nvSpPr>
        <p:spPr bwMode="auto">
          <a:xfrm>
            <a:off x="5103829" y="4486289"/>
            <a:ext cx="25400" cy="42863"/>
          </a:xfrm>
          <a:custGeom>
            <a:avLst/>
            <a:gdLst>
              <a:gd name="T0" fmla="*/ 2 w 16"/>
              <a:gd name="T1" fmla="*/ 27 h 27"/>
              <a:gd name="T2" fmla="*/ 0 w 16"/>
              <a:gd name="T3" fmla="*/ 27 h 27"/>
              <a:gd name="T4" fmla="*/ 0 w 16"/>
              <a:gd name="T5" fmla="*/ 27 h 27"/>
              <a:gd name="T6" fmla="*/ 0 w 16"/>
              <a:gd name="T7" fmla="*/ 27 h 27"/>
              <a:gd name="T8" fmla="*/ 0 w 16"/>
              <a:gd name="T9" fmla="*/ 23 h 27"/>
              <a:gd name="T10" fmla="*/ 0 w 16"/>
              <a:gd name="T11" fmla="*/ 23 h 27"/>
              <a:gd name="T12" fmla="*/ 0 w 16"/>
              <a:gd name="T13" fmla="*/ 21 h 27"/>
              <a:gd name="T14" fmla="*/ 0 w 16"/>
              <a:gd name="T15" fmla="*/ 21 h 27"/>
              <a:gd name="T16" fmla="*/ 2 w 16"/>
              <a:gd name="T17" fmla="*/ 21 h 27"/>
              <a:gd name="T18" fmla="*/ 4 w 16"/>
              <a:gd name="T19" fmla="*/ 21 h 27"/>
              <a:gd name="T20" fmla="*/ 4 w 16"/>
              <a:gd name="T21" fmla="*/ 21 h 27"/>
              <a:gd name="T22" fmla="*/ 4 w 16"/>
              <a:gd name="T23" fmla="*/ 21 h 27"/>
              <a:gd name="T24" fmla="*/ 4 w 16"/>
              <a:gd name="T25" fmla="*/ 21 h 27"/>
              <a:gd name="T26" fmla="*/ 4 w 16"/>
              <a:gd name="T27" fmla="*/ 23 h 27"/>
              <a:gd name="T28" fmla="*/ 4 w 16"/>
              <a:gd name="T29" fmla="*/ 23 h 27"/>
              <a:gd name="T30" fmla="*/ 4 w 16"/>
              <a:gd name="T31" fmla="*/ 23 h 27"/>
              <a:gd name="T32" fmla="*/ 4 w 16"/>
              <a:gd name="T33" fmla="*/ 23 h 27"/>
              <a:gd name="T34" fmla="*/ 4 w 16"/>
              <a:gd name="T35" fmla="*/ 25 h 27"/>
              <a:gd name="T36" fmla="*/ 2 w 16"/>
              <a:gd name="T37" fmla="*/ 27 h 27"/>
              <a:gd name="T38" fmla="*/ 16 w 16"/>
              <a:gd name="T39" fmla="*/ 2 h 27"/>
              <a:gd name="T40" fmla="*/ 16 w 16"/>
              <a:gd name="T41" fmla="*/ 2 h 27"/>
              <a:gd name="T42" fmla="*/ 14 w 16"/>
              <a:gd name="T43" fmla="*/ 2 h 27"/>
              <a:gd name="T44" fmla="*/ 14 w 16"/>
              <a:gd name="T45" fmla="*/ 2 h 27"/>
              <a:gd name="T46" fmla="*/ 14 w 16"/>
              <a:gd name="T47" fmla="*/ 2 h 27"/>
              <a:gd name="T48" fmla="*/ 14 w 16"/>
              <a:gd name="T49" fmla="*/ 0 h 27"/>
              <a:gd name="T50" fmla="*/ 16 w 16"/>
              <a:gd name="T51" fmla="*/ 0 h 27"/>
              <a:gd name="T52" fmla="*/ 16 w 16"/>
              <a:gd name="T53" fmla="*/ 0 h 27"/>
              <a:gd name="T54" fmla="*/ 16 w 16"/>
              <a:gd name="T55" fmla="*/ 0 h 27"/>
              <a:gd name="T56" fmla="*/ 16 w 16"/>
              <a:gd name="T57" fmla="*/ 0 h 27"/>
              <a:gd name="T58" fmla="*/ 16 w 16"/>
              <a:gd name="T59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6" h="27">
                <a:moveTo>
                  <a:pt x="2" y="27"/>
                </a:move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0" y="23"/>
                </a:lnTo>
                <a:lnTo>
                  <a:pt x="0" y="23"/>
                </a:lnTo>
                <a:lnTo>
                  <a:pt x="0" y="21"/>
                </a:lnTo>
                <a:lnTo>
                  <a:pt x="0" y="21"/>
                </a:lnTo>
                <a:lnTo>
                  <a:pt x="2" y="21"/>
                </a:lnTo>
                <a:lnTo>
                  <a:pt x="4" y="21"/>
                </a:lnTo>
                <a:lnTo>
                  <a:pt x="4" y="21"/>
                </a:lnTo>
                <a:lnTo>
                  <a:pt x="4" y="21"/>
                </a:lnTo>
                <a:lnTo>
                  <a:pt x="4" y="21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5"/>
                </a:lnTo>
                <a:lnTo>
                  <a:pt x="2" y="27"/>
                </a:lnTo>
                <a:close/>
                <a:moveTo>
                  <a:pt x="16" y="2"/>
                </a:moveTo>
                <a:lnTo>
                  <a:pt x="16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4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6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2" name="San Marino"/>
          <p:cNvSpPr>
            <a:spLocks/>
          </p:cNvSpPr>
          <p:nvPr/>
        </p:nvSpPr>
        <p:spPr bwMode="auto">
          <a:xfrm>
            <a:off x="5254641" y="3330586"/>
            <a:ext cx="3175" cy="3175"/>
          </a:xfrm>
          <a:custGeom>
            <a:avLst/>
            <a:gdLst>
              <a:gd name="T0" fmla="*/ 2 w 2"/>
              <a:gd name="T1" fmla="*/ 0 h 2"/>
              <a:gd name="T2" fmla="*/ 2 w 2"/>
              <a:gd name="T3" fmla="*/ 0 h 2"/>
              <a:gd name="T4" fmla="*/ 2 w 2"/>
              <a:gd name="T5" fmla="*/ 2 h 2"/>
              <a:gd name="T6" fmla="*/ 0 w 2"/>
              <a:gd name="T7" fmla="*/ 2 h 2"/>
              <a:gd name="T8" fmla="*/ 0 w 2"/>
              <a:gd name="T9" fmla="*/ 2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2 w 2"/>
              <a:gd name="T33" fmla="*/ 0 h 2"/>
              <a:gd name="T34" fmla="*/ 2 w 2"/>
              <a:gd name="T35" fmla="*/ 0 h 2"/>
              <a:gd name="T36" fmla="*/ 2 w 2"/>
              <a:gd name="T37" fmla="*/ 0 h 2"/>
              <a:gd name="T38" fmla="*/ 2 w 2"/>
              <a:gd name="T39" fmla="*/ 0 h 2"/>
              <a:gd name="T40" fmla="*/ 2 w 2"/>
              <a:gd name="T41" fmla="*/ 0 h 2"/>
              <a:gd name="T42" fmla="*/ 2 w 2"/>
              <a:gd name="T4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20" name="Samoa"/>
          <p:cNvSpPr>
            <a:spLocks noEditPoints="1"/>
          </p:cNvSpPr>
          <p:nvPr/>
        </p:nvSpPr>
        <p:spPr bwMode="auto">
          <a:xfrm>
            <a:off x="9717117" y="4875228"/>
            <a:ext cx="33338" cy="15875"/>
          </a:xfrm>
          <a:custGeom>
            <a:avLst/>
            <a:gdLst>
              <a:gd name="T0" fmla="*/ 8 w 21"/>
              <a:gd name="T1" fmla="*/ 0 h 10"/>
              <a:gd name="T2" fmla="*/ 8 w 21"/>
              <a:gd name="T3" fmla="*/ 2 h 10"/>
              <a:gd name="T4" fmla="*/ 8 w 21"/>
              <a:gd name="T5" fmla="*/ 2 h 10"/>
              <a:gd name="T6" fmla="*/ 10 w 21"/>
              <a:gd name="T7" fmla="*/ 2 h 10"/>
              <a:gd name="T8" fmla="*/ 10 w 21"/>
              <a:gd name="T9" fmla="*/ 4 h 10"/>
              <a:gd name="T10" fmla="*/ 10 w 21"/>
              <a:gd name="T11" fmla="*/ 4 h 10"/>
              <a:gd name="T12" fmla="*/ 8 w 21"/>
              <a:gd name="T13" fmla="*/ 6 h 10"/>
              <a:gd name="T14" fmla="*/ 8 w 21"/>
              <a:gd name="T15" fmla="*/ 6 h 10"/>
              <a:gd name="T16" fmla="*/ 8 w 21"/>
              <a:gd name="T17" fmla="*/ 6 h 10"/>
              <a:gd name="T18" fmla="*/ 6 w 21"/>
              <a:gd name="T19" fmla="*/ 6 h 10"/>
              <a:gd name="T20" fmla="*/ 4 w 21"/>
              <a:gd name="T21" fmla="*/ 6 h 10"/>
              <a:gd name="T22" fmla="*/ 4 w 21"/>
              <a:gd name="T23" fmla="*/ 6 h 10"/>
              <a:gd name="T24" fmla="*/ 4 w 21"/>
              <a:gd name="T25" fmla="*/ 6 h 10"/>
              <a:gd name="T26" fmla="*/ 2 w 21"/>
              <a:gd name="T27" fmla="*/ 6 h 10"/>
              <a:gd name="T28" fmla="*/ 2 w 21"/>
              <a:gd name="T29" fmla="*/ 4 h 10"/>
              <a:gd name="T30" fmla="*/ 0 w 21"/>
              <a:gd name="T31" fmla="*/ 2 h 10"/>
              <a:gd name="T32" fmla="*/ 0 w 21"/>
              <a:gd name="T33" fmla="*/ 2 h 10"/>
              <a:gd name="T34" fmla="*/ 0 w 21"/>
              <a:gd name="T35" fmla="*/ 2 h 10"/>
              <a:gd name="T36" fmla="*/ 0 w 21"/>
              <a:gd name="T37" fmla="*/ 2 h 10"/>
              <a:gd name="T38" fmla="*/ 0 w 21"/>
              <a:gd name="T39" fmla="*/ 2 h 10"/>
              <a:gd name="T40" fmla="*/ 0 w 21"/>
              <a:gd name="T41" fmla="*/ 0 h 10"/>
              <a:gd name="T42" fmla="*/ 0 w 21"/>
              <a:gd name="T43" fmla="*/ 0 h 10"/>
              <a:gd name="T44" fmla="*/ 0 w 21"/>
              <a:gd name="T45" fmla="*/ 0 h 10"/>
              <a:gd name="T46" fmla="*/ 2 w 21"/>
              <a:gd name="T47" fmla="*/ 2 h 10"/>
              <a:gd name="T48" fmla="*/ 2 w 21"/>
              <a:gd name="T49" fmla="*/ 0 h 10"/>
              <a:gd name="T50" fmla="*/ 4 w 21"/>
              <a:gd name="T51" fmla="*/ 0 h 10"/>
              <a:gd name="T52" fmla="*/ 4 w 21"/>
              <a:gd name="T53" fmla="*/ 0 h 10"/>
              <a:gd name="T54" fmla="*/ 6 w 21"/>
              <a:gd name="T55" fmla="*/ 0 h 10"/>
              <a:gd name="T56" fmla="*/ 6 w 21"/>
              <a:gd name="T57" fmla="*/ 0 h 10"/>
              <a:gd name="T58" fmla="*/ 6 w 21"/>
              <a:gd name="T59" fmla="*/ 0 h 10"/>
              <a:gd name="T60" fmla="*/ 8 w 21"/>
              <a:gd name="T61" fmla="*/ 0 h 10"/>
              <a:gd name="T62" fmla="*/ 8 w 21"/>
              <a:gd name="T63" fmla="*/ 0 h 10"/>
              <a:gd name="T64" fmla="*/ 21 w 21"/>
              <a:gd name="T65" fmla="*/ 10 h 10"/>
              <a:gd name="T66" fmla="*/ 21 w 21"/>
              <a:gd name="T67" fmla="*/ 10 h 10"/>
              <a:gd name="T68" fmla="*/ 21 w 21"/>
              <a:gd name="T69" fmla="*/ 10 h 10"/>
              <a:gd name="T70" fmla="*/ 19 w 21"/>
              <a:gd name="T71" fmla="*/ 10 h 10"/>
              <a:gd name="T72" fmla="*/ 19 w 21"/>
              <a:gd name="T73" fmla="*/ 10 h 10"/>
              <a:gd name="T74" fmla="*/ 19 w 21"/>
              <a:gd name="T75" fmla="*/ 10 h 10"/>
              <a:gd name="T76" fmla="*/ 19 w 21"/>
              <a:gd name="T77" fmla="*/ 10 h 10"/>
              <a:gd name="T78" fmla="*/ 17 w 21"/>
              <a:gd name="T79" fmla="*/ 10 h 10"/>
              <a:gd name="T80" fmla="*/ 15 w 21"/>
              <a:gd name="T81" fmla="*/ 10 h 10"/>
              <a:gd name="T82" fmla="*/ 13 w 21"/>
              <a:gd name="T83" fmla="*/ 10 h 10"/>
              <a:gd name="T84" fmla="*/ 12 w 21"/>
              <a:gd name="T85" fmla="*/ 8 h 10"/>
              <a:gd name="T86" fmla="*/ 12 w 21"/>
              <a:gd name="T87" fmla="*/ 8 h 10"/>
              <a:gd name="T88" fmla="*/ 12 w 21"/>
              <a:gd name="T89" fmla="*/ 8 h 10"/>
              <a:gd name="T90" fmla="*/ 12 w 21"/>
              <a:gd name="T91" fmla="*/ 6 h 10"/>
              <a:gd name="T92" fmla="*/ 12 w 21"/>
              <a:gd name="T93" fmla="*/ 6 h 10"/>
              <a:gd name="T94" fmla="*/ 13 w 21"/>
              <a:gd name="T95" fmla="*/ 6 h 10"/>
              <a:gd name="T96" fmla="*/ 13 w 21"/>
              <a:gd name="T97" fmla="*/ 6 h 10"/>
              <a:gd name="T98" fmla="*/ 15 w 21"/>
              <a:gd name="T99" fmla="*/ 6 h 10"/>
              <a:gd name="T100" fmla="*/ 15 w 21"/>
              <a:gd name="T101" fmla="*/ 6 h 10"/>
              <a:gd name="T102" fmla="*/ 17 w 21"/>
              <a:gd name="T103" fmla="*/ 8 h 10"/>
              <a:gd name="T104" fmla="*/ 21 w 21"/>
              <a:gd name="T105" fmla="*/ 8 h 10"/>
              <a:gd name="T106" fmla="*/ 21 w 21"/>
              <a:gd name="T107" fmla="*/ 10 h 10"/>
              <a:gd name="T108" fmla="*/ 21 w 21"/>
              <a:gd name="T109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1" h="10">
                <a:moveTo>
                  <a:pt x="8" y="0"/>
                </a:moveTo>
                <a:lnTo>
                  <a:pt x="8" y="2"/>
                </a:lnTo>
                <a:lnTo>
                  <a:pt x="8" y="2"/>
                </a:lnTo>
                <a:lnTo>
                  <a:pt x="10" y="2"/>
                </a:lnTo>
                <a:lnTo>
                  <a:pt x="10" y="4"/>
                </a:lnTo>
                <a:lnTo>
                  <a:pt x="10" y="4"/>
                </a:lnTo>
                <a:lnTo>
                  <a:pt x="8" y="6"/>
                </a:lnTo>
                <a:lnTo>
                  <a:pt x="8" y="6"/>
                </a:lnTo>
                <a:lnTo>
                  <a:pt x="8" y="6"/>
                </a:lnTo>
                <a:lnTo>
                  <a:pt x="6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2" y="6"/>
                </a:lnTo>
                <a:lnTo>
                  <a:pt x="2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2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8" y="0"/>
                </a:lnTo>
                <a:lnTo>
                  <a:pt x="8" y="0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21" y="10"/>
                </a:lnTo>
                <a:lnTo>
                  <a:pt x="19" y="10"/>
                </a:lnTo>
                <a:lnTo>
                  <a:pt x="19" y="10"/>
                </a:lnTo>
                <a:lnTo>
                  <a:pt x="19" y="10"/>
                </a:lnTo>
                <a:lnTo>
                  <a:pt x="19" y="10"/>
                </a:lnTo>
                <a:lnTo>
                  <a:pt x="17" y="10"/>
                </a:lnTo>
                <a:lnTo>
                  <a:pt x="15" y="10"/>
                </a:lnTo>
                <a:lnTo>
                  <a:pt x="13" y="10"/>
                </a:lnTo>
                <a:lnTo>
                  <a:pt x="12" y="8"/>
                </a:lnTo>
                <a:lnTo>
                  <a:pt x="12" y="8"/>
                </a:lnTo>
                <a:lnTo>
                  <a:pt x="12" y="8"/>
                </a:lnTo>
                <a:lnTo>
                  <a:pt x="12" y="6"/>
                </a:lnTo>
                <a:lnTo>
                  <a:pt x="12" y="6"/>
                </a:lnTo>
                <a:lnTo>
                  <a:pt x="13" y="6"/>
                </a:lnTo>
                <a:lnTo>
                  <a:pt x="13" y="6"/>
                </a:lnTo>
                <a:lnTo>
                  <a:pt x="15" y="6"/>
                </a:lnTo>
                <a:lnTo>
                  <a:pt x="15" y="6"/>
                </a:lnTo>
                <a:lnTo>
                  <a:pt x="17" y="8"/>
                </a:lnTo>
                <a:lnTo>
                  <a:pt x="21" y="8"/>
                </a:lnTo>
                <a:lnTo>
                  <a:pt x="21" y="10"/>
                </a:lnTo>
                <a:lnTo>
                  <a:pt x="21" y="1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4" name="Saint Vincent and the Grenadines"/>
          <p:cNvSpPr>
            <a:spLocks/>
          </p:cNvSpPr>
          <p:nvPr/>
        </p:nvSpPr>
        <p:spPr bwMode="auto">
          <a:xfrm>
            <a:off x="3373448" y="4187838"/>
            <a:ext cx="6350" cy="6350"/>
          </a:xfrm>
          <a:custGeom>
            <a:avLst/>
            <a:gdLst>
              <a:gd name="T0" fmla="*/ 2 w 4"/>
              <a:gd name="T1" fmla="*/ 4 h 4"/>
              <a:gd name="T2" fmla="*/ 2 w 4"/>
              <a:gd name="T3" fmla="*/ 4 h 4"/>
              <a:gd name="T4" fmla="*/ 2 w 4"/>
              <a:gd name="T5" fmla="*/ 4 h 4"/>
              <a:gd name="T6" fmla="*/ 0 w 4"/>
              <a:gd name="T7" fmla="*/ 2 h 4"/>
              <a:gd name="T8" fmla="*/ 0 w 4"/>
              <a:gd name="T9" fmla="*/ 2 h 4"/>
              <a:gd name="T10" fmla="*/ 0 w 4"/>
              <a:gd name="T11" fmla="*/ 2 h 4"/>
              <a:gd name="T12" fmla="*/ 0 w 4"/>
              <a:gd name="T13" fmla="*/ 2 h 4"/>
              <a:gd name="T14" fmla="*/ 2 w 4"/>
              <a:gd name="T15" fmla="*/ 0 h 4"/>
              <a:gd name="T16" fmla="*/ 2 w 4"/>
              <a:gd name="T17" fmla="*/ 0 h 4"/>
              <a:gd name="T18" fmla="*/ 2 w 4"/>
              <a:gd name="T19" fmla="*/ 0 h 4"/>
              <a:gd name="T20" fmla="*/ 4 w 4"/>
              <a:gd name="T21" fmla="*/ 0 h 4"/>
              <a:gd name="T22" fmla="*/ 4 w 4"/>
              <a:gd name="T23" fmla="*/ 0 h 4"/>
              <a:gd name="T24" fmla="*/ 4 w 4"/>
              <a:gd name="T25" fmla="*/ 2 h 4"/>
              <a:gd name="T26" fmla="*/ 4 w 4"/>
              <a:gd name="T27" fmla="*/ 2 h 4"/>
              <a:gd name="T28" fmla="*/ 2 w 4"/>
              <a:gd name="T29" fmla="*/ 2 h 4"/>
              <a:gd name="T30" fmla="*/ 2 w 4"/>
              <a:gd name="T31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lnTo>
                  <a:pt x="4" y="2"/>
                </a:lnTo>
                <a:lnTo>
                  <a:pt x="4" y="2"/>
                </a:lnTo>
                <a:lnTo>
                  <a:pt x="2" y="2"/>
                </a:lnTo>
                <a:lnTo>
                  <a:pt x="2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2" name="Saint Lucia"/>
          <p:cNvSpPr>
            <a:spLocks/>
          </p:cNvSpPr>
          <p:nvPr/>
        </p:nvSpPr>
        <p:spPr bwMode="auto">
          <a:xfrm>
            <a:off x="3379799" y="4165613"/>
            <a:ext cx="6350" cy="12700"/>
          </a:xfrm>
          <a:custGeom>
            <a:avLst/>
            <a:gdLst>
              <a:gd name="T0" fmla="*/ 2 w 4"/>
              <a:gd name="T1" fmla="*/ 6 h 8"/>
              <a:gd name="T2" fmla="*/ 2 w 4"/>
              <a:gd name="T3" fmla="*/ 8 h 8"/>
              <a:gd name="T4" fmla="*/ 2 w 4"/>
              <a:gd name="T5" fmla="*/ 8 h 8"/>
              <a:gd name="T6" fmla="*/ 2 w 4"/>
              <a:gd name="T7" fmla="*/ 8 h 8"/>
              <a:gd name="T8" fmla="*/ 2 w 4"/>
              <a:gd name="T9" fmla="*/ 8 h 8"/>
              <a:gd name="T10" fmla="*/ 2 w 4"/>
              <a:gd name="T11" fmla="*/ 8 h 8"/>
              <a:gd name="T12" fmla="*/ 2 w 4"/>
              <a:gd name="T13" fmla="*/ 8 h 8"/>
              <a:gd name="T14" fmla="*/ 2 w 4"/>
              <a:gd name="T15" fmla="*/ 8 h 8"/>
              <a:gd name="T16" fmla="*/ 2 w 4"/>
              <a:gd name="T17" fmla="*/ 8 h 8"/>
              <a:gd name="T18" fmla="*/ 0 w 4"/>
              <a:gd name="T19" fmla="*/ 6 h 8"/>
              <a:gd name="T20" fmla="*/ 0 w 4"/>
              <a:gd name="T21" fmla="*/ 6 h 8"/>
              <a:gd name="T22" fmla="*/ 0 w 4"/>
              <a:gd name="T23" fmla="*/ 6 h 8"/>
              <a:gd name="T24" fmla="*/ 0 w 4"/>
              <a:gd name="T25" fmla="*/ 6 h 8"/>
              <a:gd name="T26" fmla="*/ 0 w 4"/>
              <a:gd name="T27" fmla="*/ 6 h 8"/>
              <a:gd name="T28" fmla="*/ 0 w 4"/>
              <a:gd name="T29" fmla="*/ 4 h 8"/>
              <a:gd name="T30" fmla="*/ 0 w 4"/>
              <a:gd name="T31" fmla="*/ 4 h 8"/>
              <a:gd name="T32" fmla="*/ 0 w 4"/>
              <a:gd name="T33" fmla="*/ 4 h 8"/>
              <a:gd name="T34" fmla="*/ 2 w 4"/>
              <a:gd name="T35" fmla="*/ 2 h 8"/>
              <a:gd name="T36" fmla="*/ 2 w 4"/>
              <a:gd name="T37" fmla="*/ 2 h 8"/>
              <a:gd name="T38" fmla="*/ 2 w 4"/>
              <a:gd name="T39" fmla="*/ 0 h 8"/>
              <a:gd name="T40" fmla="*/ 2 w 4"/>
              <a:gd name="T41" fmla="*/ 2 h 8"/>
              <a:gd name="T42" fmla="*/ 4 w 4"/>
              <a:gd name="T43" fmla="*/ 2 h 8"/>
              <a:gd name="T44" fmla="*/ 4 w 4"/>
              <a:gd name="T45" fmla="*/ 4 h 8"/>
              <a:gd name="T46" fmla="*/ 4 w 4"/>
              <a:gd name="T47" fmla="*/ 4 h 8"/>
              <a:gd name="T48" fmla="*/ 4 w 4"/>
              <a:gd name="T49" fmla="*/ 6 h 8"/>
              <a:gd name="T50" fmla="*/ 4 w 4"/>
              <a:gd name="T51" fmla="*/ 6 h 8"/>
              <a:gd name="T52" fmla="*/ 2 w 4"/>
              <a:gd name="T53" fmla="*/ 6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" h="8">
                <a:moveTo>
                  <a:pt x="2" y="6"/>
                </a:move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4" y="2"/>
                </a:lnTo>
                <a:lnTo>
                  <a:pt x="4" y="4"/>
                </a:lnTo>
                <a:lnTo>
                  <a:pt x="4" y="4"/>
                </a:lnTo>
                <a:lnTo>
                  <a:pt x="4" y="6"/>
                </a:lnTo>
                <a:lnTo>
                  <a:pt x="4" y="6"/>
                </a:lnTo>
                <a:lnTo>
                  <a:pt x="2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5" name="Saint Kitts and Nevis"/>
          <p:cNvSpPr>
            <a:spLocks/>
          </p:cNvSpPr>
          <p:nvPr/>
        </p:nvSpPr>
        <p:spPr bwMode="auto">
          <a:xfrm>
            <a:off x="3333761" y="4079888"/>
            <a:ext cx="6350" cy="6350"/>
          </a:xfrm>
          <a:custGeom>
            <a:avLst/>
            <a:gdLst>
              <a:gd name="T0" fmla="*/ 4 w 4"/>
              <a:gd name="T1" fmla="*/ 2 h 4"/>
              <a:gd name="T2" fmla="*/ 4 w 4"/>
              <a:gd name="T3" fmla="*/ 4 h 4"/>
              <a:gd name="T4" fmla="*/ 4 w 4"/>
              <a:gd name="T5" fmla="*/ 4 h 4"/>
              <a:gd name="T6" fmla="*/ 4 w 4"/>
              <a:gd name="T7" fmla="*/ 4 h 4"/>
              <a:gd name="T8" fmla="*/ 4 w 4"/>
              <a:gd name="T9" fmla="*/ 4 h 4"/>
              <a:gd name="T10" fmla="*/ 4 w 4"/>
              <a:gd name="T11" fmla="*/ 4 h 4"/>
              <a:gd name="T12" fmla="*/ 4 w 4"/>
              <a:gd name="T13" fmla="*/ 4 h 4"/>
              <a:gd name="T14" fmla="*/ 2 w 4"/>
              <a:gd name="T15" fmla="*/ 4 h 4"/>
              <a:gd name="T16" fmla="*/ 2 w 4"/>
              <a:gd name="T17" fmla="*/ 4 h 4"/>
              <a:gd name="T18" fmla="*/ 2 w 4"/>
              <a:gd name="T19" fmla="*/ 4 h 4"/>
              <a:gd name="T20" fmla="*/ 2 w 4"/>
              <a:gd name="T21" fmla="*/ 4 h 4"/>
              <a:gd name="T22" fmla="*/ 2 w 4"/>
              <a:gd name="T23" fmla="*/ 2 h 4"/>
              <a:gd name="T24" fmla="*/ 2 w 4"/>
              <a:gd name="T25" fmla="*/ 2 h 4"/>
              <a:gd name="T26" fmla="*/ 0 w 4"/>
              <a:gd name="T27" fmla="*/ 2 h 4"/>
              <a:gd name="T28" fmla="*/ 0 w 4"/>
              <a:gd name="T29" fmla="*/ 2 h 4"/>
              <a:gd name="T30" fmla="*/ 0 w 4"/>
              <a:gd name="T31" fmla="*/ 2 h 4"/>
              <a:gd name="T32" fmla="*/ 0 w 4"/>
              <a:gd name="T33" fmla="*/ 2 h 4"/>
              <a:gd name="T34" fmla="*/ 0 w 4"/>
              <a:gd name="T35" fmla="*/ 2 h 4"/>
              <a:gd name="T36" fmla="*/ 2 w 4"/>
              <a:gd name="T37" fmla="*/ 0 h 4"/>
              <a:gd name="T38" fmla="*/ 2 w 4"/>
              <a:gd name="T39" fmla="*/ 2 h 4"/>
              <a:gd name="T40" fmla="*/ 4 w 4"/>
              <a:gd name="T41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" h="4">
                <a:moveTo>
                  <a:pt x="4" y="2"/>
                </a:move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4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3" name="Rwanda"/>
          <p:cNvSpPr>
            <a:spLocks/>
          </p:cNvSpPr>
          <p:nvPr/>
        </p:nvSpPr>
        <p:spPr bwMode="auto">
          <a:xfrm>
            <a:off x="5673743" y="4557727"/>
            <a:ext cx="52388" cy="42863"/>
          </a:xfrm>
          <a:custGeom>
            <a:avLst/>
            <a:gdLst>
              <a:gd name="T0" fmla="*/ 30 w 33"/>
              <a:gd name="T1" fmla="*/ 4 h 27"/>
              <a:gd name="T2" fmla="*/ 33 w 33"/>
              <a:gd name="T3" fmla="*/ 9 h 27"/>
              <a:gd name="T4" fmla="*/ 33 w 33"/>
              <a:gd name="T5" fmla="*/ 11 h 27"/>
              <a:gd name="T6" fmla="*/ 33 w 33"/>
              <a:gd name="T7" fmla="*/ 15 h 27"/>
              <a:gd name="T8" fmla="*/ 33 w 33"/>
              <a:gd name="T9" fmla="*/ 17 h 27"/>
              <a:gd name="T10" fmla="*/ 33 w 33"/>
              <a:gd name="T11" fmla="*/ 19 h 27"/>
              <a:gd name="T12" fmla="*/ 31 w 33"/>
              <a:gd name="T13" fmla="*/ 21 h 27"/>
              <a:gd name="T14" fmla="*/ 30 w 33"/>
              <a:gd name="T15" fmla="*/ 21 h 27"/>
              <a:gd name="T16" fmla="*/ 28 w 33"/>
              <a:gd name="T17" fmla="*/ 21 h 27"/>
              <a:gd name="T18" fmla="*/ 26 w 33"/>
              <a:gd name="T19" fmla="*/ 19 h 27"/>
              <a:gd name="T20" fmla="*/ 22 w 33"/>
              <a:gd name="T21" fmla="*/ 21 h 27"/>
              <a:gd name="T22" fmla="*/ 20 w 33"/>
              <a:gd name="T23" fmla="*/ 19 h 27"/>
              <a:gd name="T24" fmla="*/ 18 w 33"/>
              <a:gd name="T25" fmla="*/ 21 h 27"/>
              <a:gd name="T26" fmla="*/ 18 w 33"/>
              <a:gd name="T27" fmla="*/ 25 h 27"/>
              <a:gd name="T28" fmla="*/ 16 w 33"/>
              <a:gd name="T29" fmla="*/ 27 h 27"/>
              <a:gd name="T30" fmla="*/ 14 w 33"/>
              <a:gd name="T31" fmla="*/ 27 h 27"/>
              <a:gd name="T32" fmla="*/ 12 w 33"/>
              <a:gd name="T33" fmla="*/ 27 h 27"/>
              <a:gd name="T34" fmla="*/ 10 w 33"/>
              <a:gd name="T35" fmla="*/ 27 h 27"/>
              <a:gd name="T36" fmla="*/ 8 w 33"/>
              <a:gd name="T37" fmla="*/ 27 h 27"/>
              <a:gd name="T38" fmla="*/ 8 w 33"/>
              <a:gd name="T39" fmla="*/ 25 h 27"/>
              <a:gd name="T40" fmla="*/ 8 w 33"/>
              <a:gd name="T41" fmla="*/ 25 h 27"/>
              <a:gd name="T42" fmla="*/ 4 w 33"/>
              <a:gd name="T43" fmla="*/ 25 h 27"/>
              <a:gd name="T44" fmla="*/ 4 w 33"/>
              <a:gd name="T45" fmla="*/ 27 h 27"/>
              <a:gd name="T46" fmla="*/ 2 w 33"/>
              <a:gd name="T47" fmla="*/ 25 h 27"/>
              <a:gd name="T48" fmla="*/ 2 w 33"/>
              <a:gd name="T49" fmla="*/ 25 h 27"/>
              <a:gd name="T50" fmla="*/ 2 w 33"/>
              <a:gd name="T51" fmla="*/ 21 h 27"/>
              <a:gd name="T52" fmla="*/ 4 w 33"/>
              <a:gd name="T53" fmla="*/ 19 h 27"/>
              <a:gd name="T54" fmla="*/ 6 w 33"/>
              <a:gd name="T55" fmla="*/ 17 h 27"/>
              <a:gd name="T56" fmla="*/ 6 w 33"/>
              <a:gd name="T57" fmla="*/ 15 h 27"/>
              <a:gd name="T58" fmla="*/ 4 w 33"/>
              <a:gd name="T59" fmla="*/ 13 h 27"/>
              <a:gd name="T60" fmla="*/ 6 w 33"/>
              <a:gd name="T61" fmla="*/ 11 h 27"/>
              <a:gd name="T62" fmla="*/ 8 w 33"/>
              <a:gd name="T63" fmla="*/ 8 h 27"/>
              <a:gd name="T64" fmla="*/ 10 w 33"/>
              <a:gd name="T65" fmla="*/ 6 h 27"/>
              <a:gd name="T66" fmla="*/ 12 w 33"/>
              <a:gd name="T67" fmla="*/ 6 h 27"/>
              <a:gd name="T68" fmla="*/ 14 w 33"/>
              <a:gd name="T69" fmla="*/ 4 h 27"/>
              <a:gd name="T70" fmla="*/ 14 w 33"/>
              <a:gd name="T71" fmla="*/ 4 h 27"/>
              <a:gd name="T72" fmla="*/ 18 w 33"/>
              <a:gd name="T73" fmla="*/ 4 h 27"/>
              <a:gd name="T74" fmla="*/ 18 w 33"/>
              <a:gd name="T75" fmla="*/ 6 h 27"/>
              <a:gd name="T76" fmla="*/ 20 w 33"/>
              <a:gd name="T77" fmla="*/ 6 h 27"/>
              <a:gd name="T78" fmla="*/ 24 w 33"/>
              <a:gd name="T79" fmla="*/ 2 h 27"/>
              <a:gd name="T80" fmla="*/ 24 w 33"/>
              <a:gd name="T81" fmla="*/ 0 h 27"/>
              <a:gd name="T82" fmla="*/ 28 w 33"/>
              <a:gd name="T83" fmla="*/ 0 h 27"/>
              <a:gd name="T84" fmla="*/ 26 w 33"/>
              <a:gd name="T8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3" h="27">
                <a:moveTo>
                  <a:pt x="28" y="4"/>
                </a:moveTo>
                <a:lnTo>
                  <a:pt x="30" y="4"/>
                </a:lnTo>
                <a:lnTo>
                  <a:pt x="30" y="4"/>
                </a:lnTo>
                <a:lnTo>
                  <a:pt x="31" y="6"/>
                </a:lnTo>
                <a:lnTo>
                  <a:pt x="31" y="8"/>
                </a:lnTo>
                <a:lnTo>
                  <a:pt x="33" y="9"/>
                </a:lnTo>
                <a:lnTo>
                  <a:pt x="31" y="9"/>
                </a:lnTo>
                <a:lnTo>
                  <a:pt x="31" y="9"/>
                </a:lnTo>
                <a:lnTo>
                  <a:pt x="33" y="11"/>
                </a:lnTo>
                <a:lnTo>
                  <a:pt x="33" y="11"/>
                </a:lnTo>
                <a:lnTo>
                  <a:pt x="31" y="13"/>
                </a:lnTo>
                <a:lnTo>
                  <a:pt x="33" y="15"/>
                </a:lnTo>
                <a:lnTo>
                  <a:pt x="33" y="15"/>
                </a:lnTo>
                <a:lnTo>
                  <a:pt x="33" y="15"/>
                </a:lnTo>
                <a:lnTo>
                  <a:pt x="33" y="17"/>
                </a:lnTo>
                <a:lnTo>
                  <a:pt x="33" y="17"/>
                </a:lnTo>
                <a:lnTo>
                  <a:pt x="33" y="19"/>
                </a:lnTo>
                <a:lnTo>
                  <a:pt x="33" y="19"/>
                </a:lnTo>
                <a:lnTo>
                  <a:pt x="33" y="19"/>
                </a:lnTo>
                <a:lnTo>
                  <a:pt x="33" y="19"/>
                </a:lnTo>
                <a:lnTo>
                  <a:pt x="31" y="21"/>
                </a:lnTo>
                <a:lnTo>
                  <a:pt x="31" y="19"/>
                </a:lnTo>
                <a:lnTo>
                  <a:pt x="31" y="19"/>
                </a:lnTo>
                <a:lnTo>
                  <a:pt x="30" y="21"/>
                </a:lnTo>
                <a:lnTo>
                  <a:pt x="28" y="21"/>
                </a:lnTo>
                <a:lnTo>
                  <a:pt x="28" y="21"/>
                </a:lnTo>
                <a:lnTo>
                  <a:pt x="28" y="21"/>
                </a:lnTo>
                <a:lnTo>
                  <a:pt x="28" y="19"/>
                </a:lnTo>
                <a:lnTo>
                  <a:pt x="26" y="19"/>
                </a:lnTo>
                <a:lnTo>
                  <a:pt x="26" y="19"/>
                </a:lnTo>
                <a:lnTo>
                  <a:pt x="26" y="19"/>
                </a:lnTo>
                <a:lnTo>
                  <a:pt x="24" y="21"/>
                </a:lnTo>
                <a:lnTo>
                  <a:pt x="22" y="21"/>
                </a:lnTo>
                <a:lnTo>
                  <a:pt x="22" y="21"/>
                </a:lnTo>
                <a:lnTo>
                  <a:pt x="20" y="21"/>
                </a:lnTo>
                <a:lnTo>
                  <a:pt x="20" y="19"/>
                </a:lnTo>
                <a:lnTo>
                  <a:pt x="18" y="19"/>
                </a:lnTo>
                <a:lnTo>
                  <a:pt x="18" y="19"/>
                </a:lnTo>
                <a:lnTo>
                  <a:pt x="18" y="21"/>
                </a:lnTo>
                <a:lnTo>
                  <a:pt x="18" y="23"/>
                </a:lnTo>
                <a:lnTo>
                  <a:pt x="18" y="25"/>
                </a:lnTo>
                <a:lnTo>
                  <a:pt x="18" y="25"/>
                </a:lnTo>
                <a:lnTo>
                  <a:pt x="18" y="25"/>
                </a:lnTo>
                <a:lnTo>
                  <a:pt x="18" y="27"/>
                </a:lnTo>
                <a:lnTo>
                  <a:pt x="16" y="27"/>
                </a:lnTo>
                <a:lnTo>
                  <a:pt x="16" y="27"/>
                </a:lnTo>
                <a:lnTo>
                  <a:pt x="16" y="27"/>
                </a:ln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12" y="27"/>
                </a:lnTo>
                <a:lnTo>
                  <a:pt x="12" y="27"/>
                </a:lnTo>
                <a:lnTo>
                  <a:pt x="12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8" y="27"/>
                </a:lnTo>
                <a:lnTo>
                  <a:pt x="8" y="27"/>
                </a:lnTo>
                <a:lnTo>
                  <a:pt x="8" y="27"/>
                </a:lnTo>
                <a:lnTo>
                  <a:pt x="8" y="25"/>
                </a:lnTo>
                <a:lnTo>
                  <a:pt x="8" y="25"/>
                </a:lnTo>
                <a:lnTo>
                  <a:pt x="8" y="25"/>
                </a:lnTo>
                <a:lnTo>
                  <a:pt x="8" y="25"/>
                </a:lnTo>
                <a:lnTo>
                  <a:pt x="6" y="23"/>
                </a:lnTo>
                <a:lnTo>
                  <a:pt x="4" y="23"/>
                </a:lnTo>
                <a:lnTo>
                  <a:pt x="4" y="25"/>
                </a:lnTo>
                <a:lnTo>
                  <a:pt x="4" y="25"/>
                </a:lnTo>
                <a:lnTo>
                  <a:pt x="4" y="25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2" y="25"/>
                </a:lnTo>
                <a:lnTo>
                  <a:pt x="2" y="25"/>
                </a:lnTo>
                <a:lnTo>
                  <a:pt x="2" y="25"/>
                </a:lnTo>
                <a:lnTo>
                  <a:pt x="2" y="25"/>
                </a:lnTo>
                <a:lnTo>
                  <a:pt x="0" y="23"/>
                </a:lnTo>
                <a:lnTo>
                  <a:pt x="0" y="21"/>
                </a:lnTo>
                <a:lnTo>
                  <a:pt x="2" y="21"/>
                </a:lnTo>
                <a:lnTo>
                  <a:pt x="2" y="19"/>
                </a:lnTo>
                <a:lnTo>
                  <a:pt x="4" y="19"/>
                </a:lnTo>
                <a:lnTo>
                  <a:pt x="4" y="19"/>
                </a:lnTo>
                <a:lnTo>
                  <a:pt x="4" y="17"/>
                </a:lnTo>
                <a:lnTo>
                  <a:pt x="6" y="17"/>
                </a:lnTo>
                <a:lnTo>
                  <a:pt x="6" y="17"/>
                </a:lnTo>
                <a:lnTo>
                  <a:pt x="6" y="17"/>
                </a:lnTo>
                <a:lnTo>
                  <a:pt x="6" y="15"/>
                </a:lnTo>
                <a:lnTo>
                  <a:pt x="6" y="15"/>
                </a:lnTo>
                <a:lnTo>
                  <a:pt x="6" y="15"/>
                </a:lnTo>
                <a:lnTo>
                  <a:pt x="6" y="13"/>
                </a:lnTo>
                <a:lnTo>
                  <a:pt x="4" y="13"/>
                </a:lnTo>
                <a:lnTo>
                  <a:pt x="4" y="13"/>
                </a:lnTo>
                <a:lnTo>
                  <a:pt x="4" y="11"/>
                </a:lnTo>
                <a:lnTo>
                  <a:pt x="6" y="11"/>
                </a:lnTo>
                <a:lnTo>
                  <a:pt x="6" y="9"/>
                </a:lnTo>
                <a:lnTo>
                  <a:pt x="8" y="8"/>
                </a:lnTo>
                <a:lnTo>
                  <a:pt x="8" y="8"/>
                </a:lnTo>
                <a:lnTo>
                  <a:pt x="10" y="6"/>
                </a:lnTo>
                <a:lnTo>
                  <a:pt x="10" y="6"/>
                </a:lnTo>
                <a:lnTo>
                  <a:pt x="10" y="6"/>
                </a:lnTo>
                <a:lnTo>
                  <a:pt x="12" y="6"/>
                </a:lnTo>
                <a:lnTo>
                  <a:pt x="12" y="6"/>
                </a:lnTo>
                <a:lnTo>
                  <a:pt x="12" y="6"/>
                </a:lnTo>
                <a:lnTo>
                  <a:pt x="12" y="4"/>
                </a:lnTo>
                <a:lnTo>
                  <a:pt x="14" y="4"/>
                </a:lnTo>
                <a:lnTo>
                  <a:pt x="14" y="4"/>
                </a:lnTo>
                <a:lnTo>
                  <a:pt x="14" y="4"/>
                </a:lnTo>
                <a:lnTo>
                  <a:pt x="14" y="4"/>
                </a:lnTo>
                <a:lnTo>
                  <a:pt x="14" y="4"/>
                </a:lnTo>
                <a:lnTo>
                  <a:pt x="16" y="4"/>
                </a:lnTo>
                <a:lnTo>
                  <a:pt x="16" y="4"/>
                </a:lnTo>
                <a:lnTo>
                  <a:pt x="18" y="4"/>
                </a:lnTo>
                <a:lnTo>
                  <a:pt x="18" y="6"/>
                </a:lnTo>
                <a:lnTo>
                  <a:pt x="18" y="6"/>
                </a:lnTo>
                <a:lnTo>
                  <a:pt x="18" y="6"/>
                </a:lnTo>
                <a:lnTo>
                  <a:pt x="18" y="6"/>
                </a:lnTo>
                <a:lnTo>
                  <a:pt x="18" y="6"/>
                </a:lnTo>
                <a:lnTo>
                  <a:pt x="20" y="6"/>
                </a:lnTo>
                <a:lnTo>
                  <a:pt x="22" y="4"/>
                </a:lnTo>
                <a:lnTo>
                  <a:pt x="22" y="4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4" y="0"/>
                </a:lnTo>
                <a:lnTo>
                  <a:pt x="26" y="0"/>
                </a:lnTo>
                <a:lnTo>
                  <a:pt x="26" y="0"/>
                </a:lnTo>
                <a:lnTo>
                  <a:pt x="28" y="0"/>
                </a:lnTo>
                <a:lnTo>
                  <a:pt x="28" y="0"/>
                </a:lnTo>
                <a:lnTo>
                  <a:pt x="28" y="0"/>
                </a:lnTo>
                <a:lnTo>
                  <a:pt x="26" y="0"/>
                </a:lnTo>
                <a:lnTo>
                  <a:pt x="28" y="2"/>
                </a:lnTo>
                <a:lnTo>
                  <a:pt x="28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47" name="Russian Federation"/>
          <p:cNvGrpSpPr/>
          <p:nvPr/>
        </p:nvGrpSpPr>
        <p:grpSpPr>
          <a:xfrm>
            <a:off x="5440379" y="1738318"/>
            <a:ext cx="4352938" cy="1677993"/>
            <a:chOff x="5440379" y="1738318"/>
            <a:chExt cx="4352938" cy="1677993"/>
          </a:xfrm>
        </p:grpSpPr>
        <p:sp>
          <p:nvSpPr>
            <p:cNvPr id="4439" name="Kuril Islands (rus)"/>
            <p:cNvSpPr>
              <a:spLocks noEditPoints="1"/>
            </p:cNvSpPr>
            <p:nvPr/>
          </p:nvSpPr>
          <p:spPr bwMode="auto">
            <a:xfrm>
              <a:off x="8650315" y="3281373"/>
              <a:ext cx="85725" cy="58738"/>
            </a:xfrm>
            <a:custGeom>
              <a:avLst/>
              <a:gdLst>
                <a:gd name="T0" fmla="*/ 52 w 54"/>
                <a:gd name="T1" fmla="*/ 4 h 37"/>
                <a:gd name="T2" fmla="*/ 48 w 54"/>
                <a:gd name="T3" fmla="*/ 4 h 37"/>
                <a:gd name="T4" fmla="*/ 46 w 54"/>
                <a:gd name="T5" fmla="*/ 5 h 37"/>
                <a:gd name="T6" fmla="*/ 44 w 54"/>
                <a:gd name="T7" fmla="*/ 5 h 37"/>
                <a:gd name="T8" fmla="*/ 41 w 54"/>
                <a:gd name="T9" fmla="*/ 9 h 37"/>
                <a:gd name="T10" fmla="*/ 39 w 54"/>
                <a:gd name="T11" fmla="*/ 11 h 37"/>
                <a:gd name="T12" fmla="*/ 37 w 54"/>
                <a:gd name="T13" fmla="*/ 11 h 37"/>
                <a:gd name="T14" fmla="*/ 35 w 54"/>
                <a:gd name="T15" fmla="*/ 11 h 37"/>
                <a:gd name="T16" fmla="*/ 33 w 54"/>
                <a:gd name="T17" fmla="*/ 15 h 37"/>
                <a:gd name="T18" fmla="*/ 29 w 54"/>
                <a:gd name="T19" fmla="*/ 17 h 37"/>
                <a:gd name="T20" fmla="*/ 29 w 54"/>
                <a:gd name="T21" fmla="*/ 19 h 37"/>
                <a:gd name="T22" fmla="*/ 27 w 54"/>
                <a:gd name="T23" fmla="*/ 19 h 37"/>
                <a:gd name="T24" fmla="*/ 25 w 54"/>
                <a:gd name="T25" fmla="*/ 21 h 37"/>
                <a:gd name="T26" fmla="*/ 23 w 54"/>
                <a:gd name="T27" fmla="*/ 21 h 37"/>
                <a:gd name="T28" fmla="*/ 23 w 54"/>
                <a:gd name="T29" fmla="*/ 21 h 37"/>
                <a:gd name="T30" fmla="*/ 27 w 54"/>
                <a:gd name="T31" fmla="*/ 17 h 37"/>
                <a:gd name="T32" fmla="*/ 27 w 54"/>
                <a:gd name="T33" fmla="*/ 13 h 37"/>
                <a:gd name="T34" fmla="*/ 33 w 54"/>
                <a:gd name="T35" fmla="*/ 11 h 37"/>
                <a:gd name="T36" fmla="*/ 35 w 54"/>
                <a:gd name="T37" fmla="*/ 7 h 37"/>
                <a:gd name="T38" fmla="*/ 37 w 54"/>
                <a:gd name="T39" fmla="*/ 5 h 37"/>
                <a:gd name="T40" fmla="*/ 39 w 54"/>
                <a:gd name="T41" fmla="*/ 4 h 37"/>
                <a:gd name="T42" fmla="*/ 41 w 54"/>
                <a:gd name="T43" fmla="*/ 2 h 37"/>
                <a:gd name="T44" fmla="*/ 43 w 54"/>
                <a:gd name="T45" fmla="*/ 5 h 37"/>
                <a:gd name="T46" fmla="*/ 46 w 54"/>
                <a:gd name="T47" fmla="*/ 4 h 37"/>
                <a:gd name="T48" fmla="*/ 50 w 54"/>
                <a:gd name="T49" fmla="*/ 2 h 37"/>
                <a:gd name="T50" fmla="*/ 54 w 54"/>
                <a:gd name="T51" fmla="*/ 0 h 37"/>
                <a:gd name="T52" fmla="*/ 11 w 54"/>
                <a:gd name="T53" fmla="*/ 19 h 37"/>
                <a:gd name="T54" fmla="*/ 13 w 54"/>
                <a:gd name="T55" fmla="*/ 21 h 37"/>
                <a:gd name="T56" fmla="*/ 13 w 54"/>
                <a:gd name="T57" fmla="*/ 21 h 37"/>
                <a:gd name="T58" fmla="*/ 15 w 54"/>
                <a:gd name="T59" fmla="*/ 21 h 37"/>
                <a:gd name="T60" fmla="*/ 17 w 54"/>
                <a:gd name="T61" fmla="*/ 21 h 37"/>
                <a:gd name="T62" fmla="*/ 13 w 54"/>
                <a:gd name="T63" fmla="*/ 25 h 37"/>
                <a:gd name="T64" fmla="*/ 11 w 54"/>
                <a:gd name="T65" fmla="*/ 25 h 37"/>
                <a:gd name="T66" fmla="*/ 8 w 54"/>
                <a:gd name="T67" fmla="*/ 27 h 37"/>
                <a:gd name="T68" fmla="*/ 6 w 54"/>
                <a:gd name="T69" fmla="*/ 31 h 37"/>
                <a:gd name="T70" fmla="*/ 6 w 54"/>
                <a:gd name="T71" fmla="*/ 31 h 37"/>
                <a:gd name="T72" fmla="*/ 4 w 54"/>
                <a:gd name="T73" fmla="*/ 33 h 37"/>
                <a:gd name="T74" fmla="*/ 2 w 54"/>
                <a:gd name="T75" fmla="*/ 35 h 37"/>
                <a:gd name="T76" fmla="*/ 2 w 54"/>
                <a:gd name="T77" fmla="*/ 37 h 37"/>
                <a:gd name="T78" fmla="*/ 0 w 54"/>
                <a:gd name="T79" fmla="*/ 33 h 37"/>
                <a:gd name="T80" fmla="*/ 6 w 54"/>
                <a:gd name="T81" fmla="*/ 29 h 37"/>
                <a:gd name="T82" fmla="*/ 6 w 54"/>
                <a:gd name="T83" fmla="*/ 27 h 37"/>
                <a:gd name="T84" fmla="*/ 8 w 54"/>
                <a:gd name="T85" fmla="*/ 25 h 37"/>
                <a:gd name="T86" fmla="*/ 8 w 54"/>
                <a:gd name="T87" fmla="*/ 25 h 37"/>
                <a:gd name="T88" fmla="*/ 10 w 54"/>
                <a:gd name="T89" fmla="*/ 21 h 37"/>
                <a:gd name="T90" fmla="*/ 11 w 54"/>
                <a:gd name="T91" fmla="*/ 19 h 37"/>
                <a:gd name="T92" fmla="*/ 19 w 54"/>
                <a:gd name="T93" fmla="*/ 35 h 37"/>
                <a:gd name="T94" fmla="*/ 23 w 54"/>
                <a:gd name="T95" fmla="*/ 33 h 37"/>
                <a:gd name="T96" fmla="*/ 23 w 54"/>
                <a:gd name="T97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4" h="37">
                  <a:moveTo>
                    <a:pt x="54" y="4"/>
                  </a:move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8" y="4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3" y="7"/>
                  </a:lnTo>
                  <a:lnTo>
                    <a:pt x="41" y="9"/>
                  </a:lnTo>
                  <a:lnTo>
                    <a:pt x="41" y="9"/>
                  </a:lnTo>
                  <a:lnTo>
                    <a:pt x="41" y="9"/>
                  </a:lnTo>
                  <a:lnTo>
                    <a:pt x="41" y="9"/>
                  </a:lnTo>
                  <a:lnTo>
                    <a:pt x="39" y="9"/>
                  </a:lnTo>
                  <a:lnTo>
                    <a:pt x="39" y="11"/>
                  </a:lnTo>
                  <a:lnTo>
                    <a:pt x="39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3" y="13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1" y="15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9"/>
                  </a:lnTo>
                  <a:lnTo>
                    <a:pt x="29" y="19"/>
                  </a:lnTo>
                  <a:lnTo>
                    <a:pt x="29" y="19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5" y="19"/>
                  </a:lnTo>
                  <a:lnTo>
                    <a:pt x="25" y="19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3" y="21"/>
                  </a:lnTo>
                  <a:lnTo>
                    <a:pt x="23" y="23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3" y="19"/>
                  </a:lnTo>
                  <a:lnTo>
                    <a:pt x="25" y="19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7" y="15"/>
                  </a:lnTo>
                  <a:lnTo>
                    <a:pt x="27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31" y="11"/>
                  </a:lnTo>
                  <a:lnTo>
                    <a:pt x="33" y="11"/>
                  </a:lnTo>
                  <a:lnTo>
                    <a:pt x="33" y="9"/>
                  </a:lnTo>
                  <a:lnTo>
                    <a:pt x="35" y="9"/>
                  </a:lnTo>
                  <a:lnTo>
                    <a:pt x="35" y="9"/>
                  </a:lnTo>
                  <a:lnTo>
                    <a:pt x="35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37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41" y="2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1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6" y="5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8" y="2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4" y="4"/>
                  </a:lnTo>
                  <a:close/>
                  <a:moveTo>
                    <a:pt x="11" y="19"/>
                  </a:moveTo>
                  <a:lnTo>
                    <a:pt x="11" y="19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7" y="21"/>
                  </a:lnTo>
                  <a:lnTo>
                    <a:pt x="17" y="21"/>
                  </a:lnTo>
                  <a:lnTo>
                    <a:pt x="17" y="21"/>
                  </a:lnTo>
                  <a:lnTo>
                    <a:pt x="17" y="21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13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6" y="29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2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10" y="23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1" y="19"/>
                  </a:lnTo>
                  <a:lnTo>
                    <a:pt x="11" y="19"/>
                  </a:lnTo>
                  <a:close/>
                  <a:moveTo>
                    <a:pt x="19" y="37"/>
                  </a:moveTo>
                  <a:lnTo>
                    <a:pt x="19" y="37"/>
                  </a:lnTo>
                  <a:lnTo>
                    <a:pt x="19" y="37"/>
                  </a:lnTo>
                  <a:lnTo>
                    <a:pt x="19" y="35"/>
                  </a:lnTo>
                  <a:lnTo>
                    <a:pt x="19" y="35"/>
                  </a:lnTo>
                  <a:lnTo>
                    <a:pt x="19" y="35"/>
                  </a:lnTo>
                  <a:lnTo>
                    <a:pt x="21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5"/>
                  </a:lnTo>
                  <a:lnTo>
                    <a:pt x="21" y="35"/>
                  </a:lnTo>
                  <a:lnTo>
                    <a:pt x="21" y="35"/>
                  </a:lnTo>
                  <a:lnTo>
                    <a:pt x="19" y="37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2" name="rus"/>
            <p:cNvSpPr>
              <a:spLocks noEditPoints="1"/>
            </p:cNvSpPr>
            <p:nvPr/>
          </p:nvSpPr>
          <p:spPr bwMode="auto">
            <a:xfrm>
              <a:off x="5440379" y="1738318"/>
              <a:ext cx="4352938" cy="1677993"/>
            </a:xfrm>
            <a:custGeom>
              <a:avLst/>
              <a:gdLst>
                <a:gd name="T0" fmla="*/ 2721 w 2742"/>
                <a:gd name="T1" fmla="*/ 515 h 1057"/>
                <a:gd name="T2" fmla="*/ 2608 w 2742"/>
                <a:gd name="T3" fmla="*/ 352 h 1057"/>
                <a:gd name="T4" fmla="*/ 1495 w 2742"/>
                <a:gd name="T5" fmla="*/ 202 h 1057"/>
                <a:gd name="T6" fmla="*/ 1443 w 2742"/>
                <a:gd name="T7" fmla="*/ 290 h 1057"/>
                <a:gd name="T8" fmla="*/ 1637 w 2742"/>
                <a:gd name="T9" fmla="*/ 305 h 1057"/>
                <a:gd name="T10" fmla="*/ 1894 w 2742"/>
                <a:gd name="T11" fmla="*/ 356 h 1057"/>
                <a:gd name="T12" fmla="*/ 2026 w 2742"/>
                <a:gd name="T13" fmla="*/ 338 h 1057"/>
                <a:gd name="T14" fmla="*/ 2272 w 2742"/>
                <a:gd name="T15" fmla="*/ 436 h 1057"/>
                <a:gd name="T16" fmla="*/ 2562 w 2742"/>
                <a:gd name="T17" fmla="*/ 414 h 1057"/>
                <a:gd name="T18" fmla="*/ 2562 w 2742"/>
                <a:gd name="T19" fmla="*/ 601 h 1057"/>
                <a:gd name="T20" fmla="*/ 2311 w 2742"/>
                <a:gd name="T21" fmla="*/ 665 h 1057"/>
                <a:gd name="T22" fmla="*/ 2199 w 2742"/>
                <a:gd name="T23" fmla="*/ 845 h 1057"/>
                <a:gd name="T24" fmla="*/ 2307 w 2742"/>
                <a:gd name="T25" fmla="*/ 616 h 1057"/>
                <a:gd name="T26" fmla="*/ 2113 w 2742"/>
                <a:gd name="T27" fmla="*/ 667 h 1057"/>
                <a:gd name="T28" fmla="*/ 1880 w 2742"/>
                <a:gd name="T29" fmla="*/ 795 h 1057"/>
                <a:gd name="T30" fmla="*/ 1874 w 2742"/>
                <a:gd name="T31" fmla="*/ 989 h 1057"/>
                <a:gd name="T32" fmla="*/ 1781 w 2742"/>
                <a:gd name="T33" fmla="*/ 904 h 1057"/>
                <a:gd name="T34" fmla="*/ 1523 w 2742"/>
                <a:gd name="T35" fmla="*/ 875 h 1057"/>
                <a:gd name="T36" fmla="*/ 1204 w 2742"/>
                <a:gd name="T37" fmla="*/ 878 h 1057"/>
                <a:gd name="T38" fmla="*/ 920 w 2742"/>
                <a:gd name="T39" fmla="*/ 787 h 1057"/>
                <a:gd name="T40" fmla="*/ 668 w 2742"/>
                <a:gd name="T41" fmla="*/ 797 h 1057"/>
                <a:gd name="T42" fmla="*/ 501 w 2742"/>
                <a:gd name="T43" fmla="*/ 845 h 1057"/>
                <a:gd name="T44" fmla="*/ 464 w 2742"/>
                <a:gd name="T45" fmla="*/ 1045 h 1057"/>
                <a:gd name="T46" fmla="*/ 303 w 2742"/>
                <a:gd name="T47" fmla="*/ 937 h 1057"/>
                <a:gd name="T48" fmla="*/ 178 w 2742"/>
                <a:gd name="T49" fmla="*/ 758 h 1057"/>
                <a:gd name="T50" fmla="*/ 161 w 2742"/>
                <a:gd name="T51" fmla="*/ 533 h 1057"/>
                <a:gd name="T52" fmla="*/ 314 w 2742"/>
                <a:gd name="T53" fmla="*/ 445 h 1057"/>
                <a:gd name="T54" fmla="*/ 278 w 2742"/>
                <a:gd name="T55" fmla="*/ 560 h 1057"/>
                <a:gd name="T56" fmla="*/ 400 w 2742"/>
                <a:gd name="T57" fmla="*/ 436 h 1057"/>
                <a:gd name="T58" fmla="*/ 563 w 2742"/>
                <a:gd name="T59" fmla="*/ 445 h 1057"/>
                <a:gd name="T60" fmla="*/ 792 w 2742"/>
                <a:gd name="T61" fmla="*/ 424 h 1057"/>
                <a:gd name="T62" fmla="*/ 866 w 2742"/>
                <a:gd name="T63" fmla="*/ 434 h 1057"/>
                <a:gd name="T64" fmla="*/ 952 w 2742"/>
                <a:gd name="T65" fmla="*/ 463 h 1057"/>
                <a:gd name="T66" fmla="*/ 953 w 2742"/>
                <a:gd name="T67" fmla="*/ 368 h 1057"/>
                <a:gd name="T68" fmla="*/ 1025 w 2742"/>
                <a:gd name="T69" fmla="*/ 340 h 1057"/>
                <a:gd name="T70" fmla="*/ 1084 w 2742"/>
                <a:gd name="T71" fmla="*/ 263 h 1057"/>
                <a:gd name="T72" fmla="*/ 1256 w 2742"/>
                <a:gd name="T73" fmla="*/ 208 h 1057"/>
                <a:gd name="T74" fmla="*/ 728 w 2742"/>
                <a:gd name="T75" fmla="*/ 216 h 1057"/>
                <a:gd name="T76" fmla="*/ 561 w 2742"/>
                <a:gd name="T77" fmla="*/ 284 h 1057"/>
                <a:gd name="T78" fmla="*/ 715 w 2742"/>
                <a:gd name="T79" fmla="*/ 199 h 1057"/>
                <a:gd name="T80" fmla="*/ 1969 w 2742"/>
                <a:gd name="T81" fmla="*/ 921 h 1057"/>
                <a:gd name="T82" fmla="*/ 594 w 2742"/>
                <a:gd name="T83" fmla="*/ 375 h 1057"/>
                <a:gd name="T84" fmla="*/ 1934 w 2742"/>
                <a:gd name="T85" fmla="*/ 216 h 1057"/>
                <a:gd name="T86" fmla="*/ 1890 w 2742"/>
                <a:gd name="T87" fmla="*/ 230 h 1057"/>
                <a:gd name="T88" fmla="*/ 1204 w 2742"/>
                <a:gd name="T89" fmla="*/ 78 h 1057"/>
                <a:gd name="T90" fmla="*/ 1332 w 2742"/>
                <a:gd name="T91" fmla="*/ 109 h 1057"/>
                <a:gd name="T92" fmla="*/ 1684 w 2742"/>
                <a:gd name="T93" fmla="*/ 315 h 1057"/>
                <a:gd name="T94" fmla="*/ 6 w 2742"/>
                <a:gd name="T95" fmla="*/ 779 h 1057"/>
                <a:gd name="T96" fmla="*/ 485 w 2742"/>
                <a:gd name="T97" fmla="*/ 55 h 1057"/>
                <a:gd name="T98" fmla="*/ 637 w 2742"/>
                <a:gd name="T99" fmla="*/ 47 h 1057"/>
                <a:gd name="T100" fmla="*/ 1173 w 2742"/>
                <a:gd name="T101" fmla="*/ 82 h 1057"/>
                <a:gd name="T102" fmla="*/ 829 w 2742"/>
                <a:gd name="T103" fmla="*/ 302 h 1057"/>
                <a:gd name="T104" fmla="*/ 930 w 2742"/>
                <a:gd name="T105" fmla="*/ 317 h 1057"/>
                <a:gd name="T106" fmla="*/ 540 w 2742"/>
                <a:gd name="T107" fmla="*/ 55 h 1057"/>
                <a:gd name="T108" fmla="*/ 538 w 2742"/>
                <a:gd name="T109" fmla="*/ 362 h 1057"/>
                <a:gd name="T110" fmla="*/ 1223 w 2742"/>
                <a:gd name="T111" fmla="*/ 201 h 1057"/>
                <a:gd name="T112" fmla="*/ 1870 w 2742"/>
                <a:gd name="T113" fmla="*/ 270 h 1057"/>
                <a:gd name="T114" fmla="*/ 1076 w 2742"/>
                <a:gd name="T115" fmla="*/ 245 h 1057"/>
                <a:gd name="T116" fmla="*/ 1027 w 2742"/>
                <a:gd name="T117" fmla="*/ 272 h 1057"/>
                <a:gd name="T118" fmla="*/ 658 w 2742"/>
                <a:gd name="T119" fmla="*/ 24 h 1057"/>
                <a:gd name="T120" fmla="*/ 1208 w 2742"/>
                <a:gd name="T121" fmla="*/ 201 h 1057"/>
                <a:gd name="T122" fmla="*/ 478 w 2742"/>
                <a:gd name="T123" fmla="*/ 68 h 1057"/>
                <a:gd name="T124" fmla="*/ 621 w 2742"/>
                <a:gd name="T125" fmla="*/ 28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42" h="1057">
                  <a:moveTo>
                    <a:pt x="2583" y="426"/>
                  </a:moveTo>
                  <a:lnTo>
                    <a:pt x="2585" y="426"/>
                  </a:lnTo>
                  <a:lnTo>
                    <a:pt x="2585" y="424"/>
                  </a:lnTo>
                  <a:lnTo>
                    <a:pt x="2587" y="426"/>
                  </a:lnTo>
                  <a:lnTo>
                    <a:pt x="2587" y="428"/>
                  </a:lnTo>
                  <a:lnTo>
                    <a:pt x="2589" y="428"/>
                  </a:lnTo>
                  <a:lnTo>
                    <a:pt x="2591" y="428"/>
                  </a:lnTo>
                  <a:lnTo>
                    <a:pt x="2593" y="428"/>
                  </a:lnTo>
                  <a:lnTo>
                    <a:pt x="2595" y="430"/>
                  </a:lnTo>
                  <a:lnTo>
                    <a:pt x="2597" y="430"/>
                  </a:lnTo>
                  <a:lnTo>
                    <a:pt x="2601" y="434"/>
                  </a:lnTo>
                  <a:lnTo>
                    <a:pt x="2599" y="434"/>
                  </a:lnTo>
                  <a:lnTo>
                    <a:pt x="2599" y="432"/>
                  </a:lnTo>
                  <a:lnTo>
                    <a:pt x="2597" y="432"/>
                  </a:lnTo>
                  <a:lnTo>
                    <a:pt x="2597" y="434"/>
                  </a:lnTo>
                  <a:lnTo>
                    <a:pt x="2597" y="436"/>
                  </a:lnTo>
                  <a:lnTo>
                    <a:pt x="2601" y="436"/>
                  </a:lnTo>
                  <a:lnTo>
                    <a:pt x="2603" y="438"/>
                  </a:lnTo>
                  <a:lnTo>
                    <a:pt x="2606" y="438"/>
                  </a:lnTo>
                  <a:lnTo>
                    <a:pt x="2608" y="439"/>
                  </a:lnTo>
                  <a:lnTo>
                    <a:pt x="2610" y="441"/>
                  </a:lnTo>
                  <a:lnTo>
                    <a:pt x="2610" y="443"/>
                  </a:lnTo>
                  <a:lnTo>
                    <a:pt x="2614" y="441"/>
                  </a:lnTo>
                  <a:lnTo>
                    <a:pt x="2612" y="439"/>
                  </a:lnTo>
                  <a:lnTo>
                    <a:pt x="2608" y="438"/>
                  </a:lnTo>
                  <a:lnTo>
                    <a:pt x="2605" y="436"/>
                  </a:lnTo>
                  <a:lnTo>
                    <a:pt x="2603" y="436"/>
                  </a:lnTo>
                  <a:lnTo>
                    <a:pt x="2605" y="436"/>
                  </a:lnTo>
                  <a:lnTo>
                    <a:pt x="2606" y="436"/>
                  </a:lnTo>
                  <a:lnTo>
                    <a:pt x="2606" y="438"/>
                  </a:lnTo>
                  <a:lnTo>
                    <a:pt x="2612" y="439"/>
                  </a:lnTo>
                  <a:lnTo>
                    <a:pt x="2614" y="439"/>
                  </a:lnTo>
                  <a:lnTo>
                    <a:pt x="2616" y="441"/>
                  </a:lnTo>
                  <a:lnTo>
                    <a:pt x="2614" y="443"/>
                  </a:lnTo>
                  <a:lnTo>
                    <a:pt x="2616" y="445"/>
                  </a:lnTo>
                  <a:lnTo>
                    <a:pt x="2618" y="443"/>
                  </a:lnTo>
                  <a:lnTo>
                    <a:pt x="2620" y="443"/>
                  </a:lnTo>
                  <a:lnTo>
                    <a:pt x="2622" y="445"/>
                  </a:lnTo>
                  <a:lnTo>
                    <a:pt x="2622" y="447"/>
                  </a:lnTo>
                  <a:lnTo>
                    <a:pt x="2624" y="445"/>
                  </a:lnTo>
                  <a:lnTo>
                    <a:pt x="2626" y="447"/>
                  </a:lnTo>
                  <a:lnTo>
                    <a:pt x="2630" y="449"/>
                  </a:lnTo>
                  <a:lnTo>
                    <a:pt x="2632" y="449"/>
                  </a:lnTo>
                  <a:lnTo>
                    <a:pt x="2634" y="451"/>
                  </a:lnTo>
                  <a:lnTo>
                    <a:pt x="2638" y="453"/>
                  </a:lnTo>
                  <a:lnTo>
                    <a:pt x="2639" y="453"/>
                  </a:lnTo>
                  <a:lnTo>
                    <a:pt x="2641" y="453"/>
                  </a:lnTo>
                  <a:lnTo>
                    <a:pt x="2641" y="455"/>
                  </a:lnTo>
                  <a:lnTo>
                    <a:pt x="2647" y="457"/>
                  </a:lnTo>
                  <a:lnTo>
                    <a:pt x="2651" y="459"/>
                  </a:lnTo>
                  <a:lnTo>
                    <a:pt x="2651" y="461"/>
                  </a:lnTo>
                  <a:lnTo>
                    <a:pt x="2653" y="463"/>
                  </a:lnTo>
                  <a:lnTo>
                    <a:pt x="2655" y="463"/>
                  </a:lnTo>
                  <a:lnTo>
                    <a:pt x="2655" y="465"/>
                  </a:lnTo>
                  <a:lnTo>
                    <a:pt x="2653" y="467"/>
                  </a:lnTo>
                  <a:lnTo>
                    <a:pt x="2651" y="469"/>
                  </a:lnTo>
                  <a:lnTo>
                    <a:pt x="2653" y="469"/>
                  </a:lnTo>
                  <a:lnTo>
                    <a:pt x="2655" y="469"/>
                  </a:lnTo>
                  <a:lnTo>
                    <a:pt x="2657" y="469"/>
                  </a:lnTo>
                  <a:lnTo>
                    <a:pt x="2657" y="467"/>
                  </a:lnTo>
                  <a:lnTo>
                    <a:pt x="2661" y="467"/>
                  </a:lnTo>
                  <a:lnTo>
                    <a:pt x="2661" y="469"/>
                  </a:lnTo>
                  <a:lnTo>
                    <a:pt x="2661" y="471"/>
                  </a:lnTo>
                  <a:lnTo>
                    <a:pt x="2661" y="469"/>
                  </a:lnTo>
                  <a:lnTo>
                    <a:pt x="2659" y="469"/>
                  </a:lnTo>
                  <a:lnTo>
                    <a:pt x="2659" y="471"/>
                  </a:lnTo>
                  <a:lnTo>
                    <a:pt x="2659" y="474"/>
                  </a:lnTo>
                  <a:lnTo>
                    <a:pt x="2659" y="478"/>
                  </a:lnTo>
                  <a:lnTo>
                    <a:pt x="2661" y="478"/>
                  </a:lnTo>
                  <a:lnTo>
                    <a:pt x="2661" y="482"/>
                  </a:lnTo>
                  <a:lnTo>
                    <a:pt x="2661" y="484"/>
                  </a:lnTo>
                  <a:lnTo>
                    <a:pt x="2657" y="486"/>
                  </a:lnTo>
                  <a:lnTo>
                    <a:pt x="2659" y="488"/>
                  </a:lnTo>
                  <a:lnTo>
                    <a:pt x="2661" y="488"/>
                  </a:lnTo>
                  <a:lnTo>
                    <a:pt x="2663" y="488"/>
                  </a:lnTo>
                  <a:lnTo>
                    <a:pt x="2665" y="490"/>
                  </a:lnTo>
                  <a:lnTo>
                    <a:pt x="2667" y="490"/>
                  </a:lnTo>
                  <a:lnTo>
                    <a:pt x="2667" y="492"/>
                  </a:lnTo>
                  <a:lnTo>
                    <a:pt x="2665" y="492"/>
                  </a:lnTo>
                  <a:lnTo>
                    <a:pt x="2667" y="496"/>
                  </a:lnTo>
                  <a:lnTo>
                    <a:pt x="2669" y="496"/>
                  </a:lnTo>
                  <a:lnTo>
                    <a:pt x="2669" y="494"/>
                  </a:lnTo>
                  <a:lnTo>
                    <a:pt x="2671" y="492"/>
                  </a:lnTo>
                  <a:lnTo>
                    <a:pt x="2672" y="492"/>
                  </a:lnTo>
                  <a:lnTo>
                    <a:pt x="2674" y="492"/>
                  </a:lnTo>
                  <a:lnTo>
                    <a:pt x="2672" y="496"/>
                  </a:lnTo>
                  <a:lnTo>
                    <a:pt x="2672" y="498"/>
                  </a:lnTo>
                  <a:lnTo>
                    <a:pt x="2672" y="500"/>
                  </a:lnTo>
                  <a:lnTo>
                    <a:pt x="2674" y="498"/>
                  </a:lnTo>
                  <a:lnTo>
                    <a:pt x="2674" y="496"/>
                  </a:lnTo>
                  <a:lnTo>
                    <a:pt x="2676" y="496"/>
                  </a:lnTo>
                  <a:lnTo>
                    <a:pt x="2676" y="494"/>
                  </a:lnTo>
                  <a:lnTo>
                    <a:pt x="2678" y="492"/>
                  </a:lnTo>
                  <a:lnTo>
                    <a:pt x="2674" y="490"/>
                  </a:lnTo>
                  <a:lnTo>
                    <a:pt x="2672" y="490"/>
                  </a:lnTo>
                  <a:lnTo>
                    <a:pt x="2671" y="490"/>
                  </a:lnTo>
                  <a:lnTo>
                    <a:pt x="2669" y="490"/>
                  </a:lnTo>
                  <a:lnTo>
                    <a:pt x="2669" y="488"/>
                  </a:lnTo>
                  <a:lnTo>
                    <a:pt x="2671" y="488"/>
                  </a:lnTo>
                  <a:lnTo>
                    <a:pt x="2672" y="488"/>
                  </a:lnTo>
                  <a:lnTo>
                    <a:pt x="2674" y="486"/>
                  </a:lnTo>
                  <a:lnTo>
                    <a:pt x="2674" y="484"/>
                  </a:lnTo>
                  <a:lnTo>
                    <a:pt x="2672" y="482"/>
                  </a:lnTo>
                  <a:lnTo>
                    <a:pt x="2672" y="480"/>
                  </a:lnTo>
                  <a:lnTo>
                    <a:pt x="2672" y="478"/>
                  </a:lnTo>
                  <a:lnTo>
                    <a:pt x="2669" y="476"/>
                  </a:lnTo>
                  <a:lnTo>
                    <a:pt x="2667" y="476"/>
                  </a:lnTo>
                  <a:lnTo>
                    <a:pt x="2665" y="476"/>
                  </a:lnTo>
                  <a:lnTo>
                    <a:pt x="2663" y="476"/>
                  </a:lnTo>
                  <a:lnTo>
                    <a:pt x="2665" y="474"/>
                  </a:lnTo>
                  <a:lnTo>
                    <a:pt x="2667" y="474"/>
                  </a:lnTo>
                  <a:lnTo>
                    <a:pt x="2671" y="474"/>
                  </a:lnTo>
                  <a:lnTo>
                    <a:pt x="2672" y="474"/>
                  </a:lnTo>
                  <a:lnTo>
                    <a:pt x="2674" y="474"/>
                  </a:lnTo>
                  <a:lnTo>
                    <a:pt x="2674" y="476"/>
                  </a:lnTo>
                  <a:lnTo>
                    <a:pt x="2676" y="476"/>
                  </a:lnTo>
                  <a:lnTo>
                    <a:pt x="2676" y="474"/>
                  </a:lnTo>
                  <a:lnTo>
                    <a:pt x="2678" y="474"/>
                  </a:lnTo>
                  <a:lnTo>
                    <a:pt x="2680" y="474"/>
                  </a:lnTo>
                  <a:lnTo>
                    <a:pt x="2682" y="476"/>
                  </a:lnTo>
                  <a:lnTo>
                    <a:pt x="2686" y="476"/>
                  </a:lnTo>
                  <a:lnTo>
                    <a:pt x="2684" y="476"/>
                  </a:lnTo>
                  <a:lnTo>
                    <a:pt x="2684" y="478"/>
                  </a:lnTo>
                  <a:lnTo>
                    <a:pt x="2684" y="480"/>
                  </a:lnTo>
                  <a:lnTo>
                    <a:pt x="2684" y="482"/>
                  </a:lnTo>
                  <a:lnTo>
                    <a:pt x="2686" y="482"/>
                  </a:lnTo>
                  <a:lnTo>
                    <a:pt x="2688" y="482"/>
                  </a:lnTo>
                  <a:lnTo>
                    <a:pt x="2686" y="480"/>
                  </a:lnTo>
                  <a:lnTo>
                    <a:pt x="2686" y="478"/>
                  </a:lnTo>
                  <a:lnTo>
                    <a:pt x="2688" y="478"/>
                  </a:lnTo>
                  <a:lnTo>
                    <a:pt x="2688" y="480"/>
                  </a:lnTo>
                  <a:lnTo>
                    <a:pt x="2690" y="480"/>
                  </a:lnTo>
                  <a:lnTo>
                    <a:pt x="2692" y="480"/>
                  </a:lnTo>
                  <a:lnTo>
                    <a:pt x="2694" y="480"/>
                  </a:lnTo>
                  <a:lnTo>
                    <a:pt x="2696" y="480"/>
                  </a:lnTo>
                  <a:lnTo>
                    <a:pt x="2700" y="480"/>
                  </a:lnTo>
                  <a:lnTo>
                    <a:pt x="2698" y="478"/>
                  </a:lnTo>
                  <a:lnTo>
                    <a:pt x="2696" y="478"/>
                  </a:lnTo>
                  <a:lnTo>
                    <a:pt x="2694" y="478"/>
                  </a:lnTo>
                  <a:lnTo>
                    <a:pt x="2692" y="478"/>
                  </a:lnTo>
                  <a:lnTo>
                    <a:pt x="2690" y="476"/>
                  </a:lnTo>
                  <a:lnTo>
                    <a:pt x="2694" y="476"/>
                  </a:lnTo>
                  <a:lnTo>
                    <a:pt x="2696" y="476"/>
                  </a:lnTo>
                  <a:lnTo>
                    <a:pt x="2698" y="478"/>
                  </a:lnTo>
                  <a:lnTo>
                    <a:pt x="2696" y="478"/>
                  </a:lnTo>
                  <a:lnTo>
                    <a:pt x="2694" y="476"/>
                  </a:lnTo>
                  <a:lnTo>
                    <a:pt x="2696" y="478"/>
                  </a:lnTo>
                  <a:lnTo>
                    <a:pt x="2700" y="478"/>
                  </a:lnTo>
                  <a:lnTo>
                    <a:pt x="2704" y="478"/>
                  </a:lnTo>
                  <a:lnTo>
                    <a:pt x="2706" y="478"/>
                  </a:lnTo>
                  <a:lnTo>
                    <a:pt x="2707" y="478"/>
                  </a:lnTo>
                  <a:lnTo>
                    <a:pt x="2709" y="478"/>
                  </a:lnTo>
                  <a:lnTo>
                    <a:pt x="2711" y="480"/>
                  </a:lnTo>
                  <a:lnTo>
                    <a:pt x="2711" y="482"/>
                  </a:lnTo>
                  <a:lnTo>
                    <a:pt x="2713" y="484"/>
                  </a:lnTo>
                  <a:lnTo>
                    <a:pt x="2715" y="484"/>
                  </a:lnTo>
                  <a:lnTo>
                    <a:pt x="2715" y="486"/>
                  </a:lnTo>
                  <a:lnTo>
                    <a:pt x="2717" y="488"/>
                  </a:lnTo>
                  <a:lnTo>
                    <a:pt x="2719" y="490"/>
                  </a:lnTo>
                  <a:lnTo>
                    <a:pt x="2721" y="490"/>
                  </a:lnTo>
                  <a:lnTo>
                    <a:pt x="2723" y="490"/>
                  </a:lnTo>
                  <a:lnTo>
                    <a:pt x="2727" y="492"/>
                  </a:lnTo>
                  <a:lnTo>
                    <a:pt x="2727" y="494"/>
                  </a:lnTo>
                  <a:lnTo>
                    <a:pt x="2729" y="496"/>
                  </a:lnTo>
                  <a:lnTo>
                    <a:pt x="2731" y="496"/>
                  </a:lnTo>
                  <a:lnTo>
                    <a:pt x="2729" y="496"/>
                  </a:lnTo>
                  <a:lnTo>
                    <a:pt x="2729" y="498"/>
                  </a:lnTo>
                  <a:lnTo>
                    <a:pt x="2727" y="498"/>
                  </a:lnTo>
                  <a:lnTo>
                    <a:pt x="2729" y="498"/>
                  </a:lnTo>
                  <a:lnTo>
                    <a:pt x="2731" y="498"/>
                  </a:lnTo>
                  <a:lnTo>
                    <a:pt x="2733" y="498"/>
                  </a:lnTo>
                  <a:lnTo>
                    <a:pt x="2735" y="498"/>
                  </a:lnTo>
                  <a:lnTo>
                    <a:pt x="2735" y="500"/>
                  </a:lnTo>
                  <a:lnTo>
                    <a:pt x="2733" y="500"/>
                  </a:lnTo>
                  <a:lnTo>
                    <a:pt x="2735" y="502"/>
                  </a:lnTo>
                  <a:lnTo>
                    <a:pt x="2737" y="500"/>
                  </a:lnTo>
                  <a:lnTo>
                    <a:pt x="2739" y="502"/>
                  </a:lnTo>
                  <a:lnTo>
                    <a:pt x="2739" y="500"/>
                  </a:lnTo>
                  <a:lnTo>
                    <a:pt x="2737" y="500"/>
                  </a:lnTo>
                  <a:lnTo>
                    <a:pt x="2739" y="500"/>
                  </a:lnTo>
                  <a:lnTo>
                    <a:pt x="2740" y="500"/>
                  </a:lnTo>
                  <a:lnTo>
                    <a:pt x="2742" y="502"/>
                  </a:lnTo>
                  <a:lnTo>
                    <a:pt x="2742" y="504"/>
                  </a:lnTo>
                  <a:lnTo>
                    <a:pt x="2742" y="505"/>
                  </a:lnTo>
                  <a:lnTo>
                    <a:pt x="2740" y="505"/>
                  </a:lnTo>
                  <a:lnTo>
                    <a:pt x="2740" y="504"/>
                  </a:lnTo>
                  <a:lnTo>
                    <a:pt x="2739" y="504"/>
                  </a:lnTo>
                  <a:lnTo>
                    <a:pt x="2737" y="504"/>
                  </a:lnTo>
                  <a:lnTo>
                    <a:pt x="2735" y="504"/>
                  </a:lnTo>
                  <a:lnTo>
                    <a:pt x="2735" y="505"/>
                  </a:lnTo>
                  <a:lnTo>
                    <a:pt x="2731" y="507"/>
                  </a:lnTo>
                  <a:lnTo>
                    <a:pt x="2729" y="509"/>
                  </a:lnTo>
                  <a:lnTo>
                    <a:pt x="2729" y="513"/>
                  </a:lnTo>
                  <a:lnTo>
                    <a:pt x="2729" y="515"/>
                  </a:lnTo>
                  <a:lnTo>
                    <a:pt x="2727" y="515"/>
                  </a:lnTo>
                  <a:lnTo>
                    <a:pt x="2725" y="515"/>
                  </a:lnTo>
                  <a:lnTo>
                    <a:pt x="2723" y="515"/>
                  </a:lnTo>
                  <a:lnTo>
                    <a:pt x="2721" y="513"/>
                  </a:lnTo>
                  <a:lnTo>
                    <a:pt x="2719" y="511"/>
                  </a:lnTo>
                  <a:lnTo>
                    <a:pt x="2717" y="511"/>
                  </a:lnTo>
                  <a:lnTo>
                    <a:pt x="2715" y="509"/>
                  </a:lnTo>
                  <a:lnTo>
                    <a:pt x="2713" y="509"/>
                  </a:lnTo>
                  <a:lnTo>
                    <a:pt x="2717" y="513"/>
                  </a:lnTo>
                  <a:lnTo>
                    <a:pt x="2719" y="513"/>
                  </a:lnTo>
                  <a:lnTo>
                    <a:pt x="2721" y="515"/>
                  </a:lnTo>
                  <a:lnTo>
                    <a:pt x="2721" y="517"/>
                  </a:lnTo>
                  <a:lnTo>
                    <a:pt x="2721" y="519"/>
                  </a:lnTo>
                  <a:lnTo>
                    <a:pt x="2719" y="519"/>
                  </a:lnTo>
                  <a:lnTo>
                    <a:pt x="2719" y="517"/>
                  </a:lnTo>
                  <a:lnTo>
                    <a:pt x="2717" y="517"/>
                  </a:lnTo>
                  <a:lnTo>
                    <a:pt x="2715" y="517"/>
                  </a:lnTo>
                  <a:lnTo>
                    <a:pt x="2713" y="517"/>
                  </a:lnTo>
                  <a:lnTo>
                    <a:pt x="2711" y="517"/>
                  </a:lnTo>
                  <a:lnTo>
                    <a:pt x="2709" y="517"/>
                  </a:lnTo>
                  <a:lnTo>
                    <a:pt x="2707" y="517"/>
                  </a:lnTo>
                  <a:lnTo>
                    <a:pt x="2707" y="519"/>
                  </a:lnTo>
                  <a:lnTo>
                    <a:pt x="2706" y="519"/>
                  </a:lnTo>
                  <a:lnTo>
                    <a:pt x="2704" y="519"/>
                  </a:lnTo>
                  <a:lnTo>
                    <a:pt x="2706" y="519"/>
                  </a:lnTo>
                  <a:lnTo>
                    <a:pt x="2706" y="517"/>
                  </a:lnTo>
                  <a:lnTo>
                    <a:pt x="2707" y="517"/>
                  </a:lnTo>
                  <a:lnTo>
                    <a:pt x="2709" y="517"/>
                  </a:lnTo>
                  <a:lnTo>
                    <a:pt x="2707" y="517"/>
                  </a:lnTo>
                  <a:lnTo>
                    <a:pt x="2706" y="517"/>
                  </a:lnTo>
                  <a:lnTo>
                    <a:pt x="2704" y="515"/>
                  </a:lnTo>
                  <a:lnTo>
                    <a:pt x="2704" y="517"/>
                  </a:lnTo>
                  <a:lnTo>
                    <a:pt x="2702" y="517"/>
                  </a:lnTo>
                  <a:lnTo>
                    <a:pt x="2700" y="515"/>
                  </a:lnTo>
                  <a:lnTo>
                    <a:pt x="2700" y="513"/>
                  </a:lnTo>
                  <a:lnTo>
                    <a:pt x="2698" y="513"/>
                  </a:lnTo>
                  <a:lnTo>
                    <a:pt x="2696" y="513"/>
                  </a:lnTo>
                  <a:lnTo>
                    <a:pt x="2694" y="513"/>
                  </a:lnTo>
                  <a:lnTo>
                    <a:pt x="2694" y="515"/>
                  </a:lnTo>
                  <a:lnTo>
                    <a:pt x="2696" y="515"/>
                  </a:lnTo>
                  <a:lnTo>
                    <a:pt x="2698" y="515"/>
                  </a:lnTo>
                  <a:lnTo>
                    <a:pt x="2700" y="515"/>
                  </a:lnTo>
                  <a:lnTo>
                    <a:pt x="2700" y="519"/>
                  </a:lnTo>
                  <a:lnTo>
                    <a:pt x="2698" y="519"/>
                  </a:lnTo>
                  <a:lnTo>
                    <a:pt x="2700" y="519"/>
                  </a:lnTo>
                  <a:lnTo>
                    <a:pt x="2702" y="519"/>
                  </a:lnTo>
                  <a:lnTo>
                    <a:pt x="2704" y="519"/>
                  </a:lnTo>
                  <a:lnTo>
                    <a:pt x="2702" y="521"/>
                  </a:lnTo>
                  <a:lnTo>
                    <a:pt x="2702" y="523"/>
                  </a:lnTo>
                  <a:lnTo>
                    <a:pt x="2702" y="525"/>
                  </a:lnTo>
                  <a:lnTo>
                    <a:pt x="2700" y="523"/>
                  </a:lnTo>
                  <a:lnTo>
                    <a:pt x="2696" y="523"/>
                  </a:lnTo>
                  <a:lnTo>
                    <a:pt x="2694" y="525"/>
                  </a:lnTo>
                  <a:lnTo>
                    <a:pt x="2696" y="525"/>
                  </a:lnTo>
                  <a:lnTo>
                    <a:pt x="2698" y="525"/>
                  </a:lnTo>
                  <a:lnTo>
                    <a:pt x="2700" y="525"/>
                  </a:lnTo>
                  <a:lnTo>
                    <a:pt x="2702" y="525"/>
                  </a:lnTo>
                  <a:lnTo>
                    <a:pt x="2704" y="529"/>
                  </a:lnTo>
                  <a:lnTo>
                    <a:pt x="2700" y="531"/>
                  </a:lnTo>
                  <a:lnTo>
                    <a:pt x="2700" y="533"/>
                  </a:lnTo>
                  <a:lnTo>
                    <a:pt x="2698" y="533"/>
                  </a:lnTo>
                  <a:lnTo>
                    <a:pt x="2694" y="535"/>
                  </a:lnTo>
                  <a:lnTo>
                    <a:pt x="2692" y="535"/>
                  </a:lnTo>
                  <a:lnTo>
                    <a:pt x="2690" y="535"/>
                  </a:lnTo>
                  <a:lnTo>
                    <a:pt x="2688" y="535"/>
                  </a:lnTo>
                  <a:lnTo>
                    <a:pt x="2686" y="537"/>
                  </a:lnTo>
                  <a:lnTo>
                    <a:pt x="2688" y="537"/>
                  </a:lnTo>
                  <a:lnTo>
                    <a:pt x="2690" y="535"/>
                  </a:lnTo>
                  <a:lnTo>
                    <a:pt x="2692" y="535"/>
                  </a:lnTo>
                  <a:lnTo>
                    <a:pt x="2694" y="537"/>
                  </a:lnTo>
                  <a:lnTo>
                    <a:pt x="2692" y="539"/>
                  </a:lnTo>
                  <a:lnTo>
                    <a:pt x="2690" y="539"/>
                  </a:lnTo>
                  <a:lnTo>
                    <a:pt x="2688" y="539"/>
                  </a:lnTo>
                  <a:lnTo>
                    <a:pt x="2688" y="540"/>
                  </a:lnTo>
                  <a:lnTo>
                    <a:pt x="2690" y="540"/>
                  </a:lnTo>
                  <a:lnTo>
                    <a:pt x="2692" y="540"/>
                  </a:lnTo>
                  <a:lnTo>
                    <a:pt x="2694" y="540"/>
                  </a:lnTo>
                  <a:lnTo>
                    <a:pt x="2694" y="542"/>
                  </a:lnTo>
                  <a:lnTo>
                    <a:pt x="2696" y="542"/>
                  </a:lnTo>
                  <a:lnTo>
                    <a:pt x="2698" y="542"/>
                  </a:lnTo>
                  <a:lnTo>
                    <a:pt x="2700" y="544"/>
                  </a:lnTo>
                  <a:lnTo>
                    <a:pt x="2700" y="546"/>
                  </a:lnTo>
                  <a:lnTo>
                    <a:pt x="2698" y="546"/>
                  </a:lnTo>
                  <a:lnTo>
                    <a:pt x="2696" y="546"/>
                  </a:lnTo>
                  <a:lnTo>
                    <a:pt x="2694" y="546"/>
                  </a:lnTo>
                  <a:lnTo>
                    <a:pt x="2694" y="544"/>
                  </a:lnTo>
                  <a:lnTo>
                    <a:pt x="2692" y="542"/>
                  </a:lnTo>
                  <a:lnTo>
                    <a:pt x="2692" y="544"/>
                  </a:lnTo>
                  <a:lnTo>
                    <a:pt x="2690" y="544"/>
                  </a:lnTo>
                  <a:lnTo>
                    <a:pt x="2688" y="544"/>
                  </a:lnTo>
                  <a:lnTo>
                    <a:pt x="2690" y="544"/>
                  </a:lnTo>
                  <a:lnTo>
                    <a:pt x="2692" y="544"/>
                  </a:lnTo>
                  <a:lnTo>
                    <a:pt x="2692" y="548"/>
                  </a:lnTo>
                  <a:lnTo>
                    <a:pt x="2690" y="550"/>
                  </a:lnTo>
                  <a:lnTo>
                    <a:pt x="2688" y="550"/>
                  </a:lnTo>
                  <a:lnTo>
                    <a:pt x="2686" y="550"/>
                  </a:lnTo>
                  <a:lnTo>
                    <a:pt x="2684" y="548"/>
                  </a:lnTo>
                  <a:lnTo>
                    <a:pt x="2682" y="548"/>
                  </a:lnTo>
                  <a:lnTo>
                    <a:pt x="2684" y="546"/>
                  </a:lnTo>
                  <a:lnTo>
                    <a:pt x="2684" y="544"/>
                  </a:lnTo>
                  <a:lnTo>
                    <a:pt x="2686" y="544"/>
                  </a:lnTo>
                  <a:lnTo>
                    <a:pt x="2684" y="542"/>
                  </a:lnTo>
                  <a:lnTo>
                    <a:pt x="2682" y="540"/>
                  </a:lnTo>
                  <a:lnTo>
                    <a:pt x="2684" y="542"/>
                  </a:lnTo>
                  <a:lnTo>
                    <a:pt x="2684" y="544"/>
                  </a:lnTo>
                  <a:lnTo>
                    <a:pt x="2682" y="546"/>
                  </a:lnTo>
                  <a:lnTo>
                    <a:pt x="2680" y="548"/>
                  </a:lnTo>
                  <a:lnTo>
                    <a:pt x="2678" y="548"/>
                  </a:lnTo>
                  <a:lnTo>
                    <a:pt x="2674" y="546"/>
                  </a:lnTo>
                  <a:lnTo>
                    <a:pt x="2672" y="546"/>
                  </a:lnTo>
                  <a:lnTo>
                    <a:pt x="2672" y="544"/>
                  </a:lnTo>
                  <a:lnTo>
                    <a:pt x="2672" y="542"/>
                  </a:lnTo>
                  <a:lnTo>
                    <a:pt x="2671" y="542"/>
                  </a:lnTo>
                  <a:lnTo>
                    <a:pt x="2667" y="540"/>
                  </a:lnTo>
                  <a:lnTo>
                    <a:pt x="2665" y="539"/>
                  </a:lnTo>
                  <a:lnTo>
                    <a:pt x="2663" y="539"/>
                  </a:lnTo>
                  <a:lnTo>
                    <a:pt x="2661" y="537"/>
                  </a:lnTo>
                  <a:lnTo>
                    <a:pt x="2657" y="537"/>
                  </a:lnTo>
                  <a:lnTo>
                    <a:pt x="2655" y="537"/>
                  </a:lnTo>
                  <a:lnTo>
                    <a:pt x="2651" y="537"/>
                  </a:lnTo>
                  <a:lnTo>
                    <a:pt x="2651" y="535"/>
                  </a:lnTo>
                  <a:lnTo>
                    <a:pt x="2649" y="535"/>
                  </a:lnTo>
                  <a:lnTo>
                    <a:pt x="2647" y="533"/>
                  </a:lnTo>
                  <a:lnTo>
                    <a:pt x="2645" y="533"/>
                  </a:lnTo>
                  <a:lnTo>
                    <a:pt x="2643" y="531"/>
                  </a:lnTo>
                  <a:lnTo>
                    <a:pt x="2645" y="529"/>
                  </a:lnTo>
                  <a:lnTo>
                    <a:pt x="2645" y="527"/>
                  </a:lnTo>
                  <a:lnTo>
                    <a:pt x="2643" y="525"/>
                  </a:lnTo>
                  <a:lnTo>
                    <a:pt x="2643" y="523"/>
                  </a:lnTo>
                  <a:lnTo>
                    <a:pt x="2643" y="521"/>
                  </a:lnTo>
                  <a:lnTo>
                    <a:pt x="2641" y="519"/>
                  </a:lnTo>
                  <a:lnTo>
                    <a:pt x="2639" y="519"/>
                  </a:lnTo>
                  <a:lnTo>
                    <a:pt x="2638" y="519"/>
                  </a:lnTo>
                  <a:lnTo>
                    <a:pt x="2636" y="517"/>
                  </a:lnTo>
                  <a:lnTo>
                    <a:pt x="2634" y="517"/>
                  </a:lnTo>
                  <a:lnTo>
                    <a:pt x="2632" y="517"/>
                  </a:lnTo>
                  <a:lnTo>
                    <a:pt x="2626" y="515"/>
                  </a:lnTo>
                  <a:lnTo>
                    <a:pt x="2624" y="515"/>
                  </a:lnTo>
                  <a:lnTo>
                    <a:pt x="2622" y="515"/>
                  </a:lnTo>
                  <a:lnTo>
                    <a:pt x="2620" y="517"/>
                  </a:lnTo>
                  <a:lnTo>
                    <a:pt x="2618" y="517"/>
                  </a:lnTo>
                  <a:lnTo>
                    <a:pt x="2618" y="519"/>
                  </a:lnTo>
                  <a:lnTo>
                    <a:pt x="2614" y="519"/>
                  </a:lnTo>
                  <a:lnTo>
                    <a:pt x="2610" y="519"/>
                  </a:lnTo>
                  <a:lnTo>
                    <a:pt x="2608" y="519"/>
                  </a:lnTo>
                  <a:lnTo>
                    <a:pt x="2605" y="519"/>
                  </a:lnTo>
                  <a:lnTo>
                    <a:pt x="2603" y="519"/>
                  </a:lnTo>
                  <a:lnTo>
                    <a:pt x="2601" y="517"/>
                  </a:lnTo>
                  <a:lnTo>
                    <a:pt x="2601" y="515"/>
                  </a:lnTo>
                  <a:lnTo>
                    <a:pt x="2603" y="513"/>
                  </a:lnTo>
                  <a:lnTo>
                    <a:pt x="2603" y="511"/>
                  </a:lnTo>
                  <a:lnTo>
                    <a:pt x="2601" y="511"/>
                  </a:lnTo>
                  <a:lnTo>
                    <a:pt x="2599" y="511"/>
                  </a:lnTo>
                  <a:lnTo>
                    <a:pt x="2599" y="509"/>
                  </a:lnTo>
                  <a:lnTo>
                    <a:pt x="2597" y="507"/>
                  </a:lnTo>
                  <a:lnTo>
                    <a:pt x="2595" y="507"/>
                  </a:lnTo>
                  <a:lnTo>
                    <a:pt x="2595" y="505"/>
                  </a:lnTo>
                  <a:lnTo>
                    <a:pt x="2595" y="504"/>
                  </a:lnTo>
                  <a:lnTo>
                    <a:pt x="2597" y="505"/>
                  </a:lnTo>
                  <a:lnTo>
                    <a:pt x="2599" y="504"/>
                  </a:lnTo>
                  <a:lnTo>
                    <a:pt x="2599" y="502"/>
                  </a:lnTo>
                  <a:lnTo>
                    <a:pt x="2601" y="502"/>
                  </a:lnTo>
                  <a:lnTo>
                    <a:pt x="2601" y="500"/>
                  </a:lnTo>
                  <a:lnTo>
                    <a:pt x="2601" y="498"/>
                  </a:lnTo>
                  <a:lnTo>
                    <a:pt x="2601" y="494"/>
                  </a:lnTo>
                  <a:lnTo>
                    <a:pt x="2601" y="496"/>
                  </a:lnTo>
                  <a:lnTo>
                    <a:pt x="2599" y="496"/>
                  </a:lnTo>
                  <a:lnTo>
                    <a:pt x="2597" y="500"/>
                  </a:lnTo>
                  <a:lnTo>
                    <a:pt x="2595" y="500"/>
                  </a:lnTo>
                  <a:lnTo>
                    <a:pt x="2593" y="500"/>
                  </a:lnTo>
                  <a:lnTo>
                    <a:pt x="2591" y="498"/>
                  </a:lnTo>
                  <a:lnTo>
                    <a:pt x="2593" y="496"/>
                  </a:lnTo>
                  <a:lnTo>
                    <a:pt x="2591" y="494"/>
                  </a:lnTo>
                  <a:lnTo>
                    <a:pt x="2591" y="496"/>
                  </a:lnTo>
                  <a:lnTo>
                    <a:pt x="2591" y="498"/>
                  </a:lnTo>
                  <a:lnTo>
                    <a:pt x="2589" y="496"/>
                  </a:lnTo>
                  <a:lnTo>
                    <a:pt x="2587" y="496"/>
                  </a:lnTo>
                  <a:lnTo>
                    <a:pt x="2587" y="498"/>
                  </a:lnTo>
                  <a:lnTo>
                    <a:pt x="2589" y="498"/>
                  </a:lnTo>
                  <a:lnTo>
                    <a:pt x="2589" y="500"/>
                  </a:lnTo>
                  <a:lnTo>
                    <a:pt x="2589" y="502"/>
                  </a:lnTo>
                  <a:lnTo>
                    <a:pt x="2587" y="502"/>
                  </a:lnTo>
                  <a:lnTo>
                    <a:pt x="2583" y="502"/>
                  </a:lnTo>
                  <a:lnTo>
                    <a:pt x="2583" y="500"/>
                  </a:lnTo>
                  <a:lnTo>
                    <a:pt x="2581" y="502"/>
                  </a:lnTo>
                  <a:lnTo>
                    <a:pt x="2581" y="505"/>
                  </a:lnTo>
                  <a:lnTo>
                    <a:pt x="2579" y="505"/>
                  </a:lnTo>
                  <a:lnTo>
                    <a:pt x="2579" y="507"/>
                  </a:lnTo>
                  <a:lnTo>
                    <a:pt x="2581" y="507"/>
                  </a:lnTo>
                  <a:lnTo>
                    <a:pt x="2581" y="509"/>
                  </a:lnTo>
                  <a:lnTo>
                    <a:pt x="2585" y="513"/>
                  </a:lnTo>
                  <a:lnTo>
                    <a:pt x="2587" y="513"/>
                  </a:lnTo>
                  <a:lnTo>
                    <a:pt x="2589" y="515"/>
                  </a:lnTo>
                  <a:lnTo>
                    <a:pt x="2589" y="517"/>
                  </a:lnTo>
                  <a:lnTo>
                    <a:pt x="2587" y="519"/>
                  </a:lnTo>
                  <a:lnTo>
                    <a:pt x="2585" y="519"/>
                  </a:lnTo>
                  <a:lnTo>
                    <a:pt x="2585" y="521"/>
                  </a:lnTo>
                  <a:lnTo>
                    <a:pt x="2585" y="525"/>
                  </a:lnTo>
                  <a:lnTo>
                    <a:pt x="2583" y="525"/>
                  </a:lnTo>
                  <a:lnTo>
                    <a:pt x="2583" y="527"/>
                  </a:lnTo>
                  <a:lnTo>
                    <a:pt x="2581" y="527"/>
                  </a:lnTo>
                  <a:lnTo>
                    <a:pt x="2579" y="527"/>
                  </a:lnTo>
                  <a:lnTo>
                    <a:pt x="2579" y="529"/>
                  </a:lnTo>
                  <a:lnTo>
                    <a:pt x="2577" y="529"/>
                  </a:lnTo>
                  <a:lnTo>
                    <a:pt x="2577" y="504"/>
                  </a:lnTo>
                  <a:lnTo>
                    <a:pt x="2577" y="476"/>
                  </a:lnTo>
                  <a:lnTo>
                    <a:pt x="2577" y="451"/>
                  </a:lnTo>
                  <a:lnTo>
                    <a:pt x="2577" y="424"/>
                  </a:lnTo>
                  <a:lnTo>
                    <a:pt x="2581" y="426"/>
                  </a:lnTo>
                  <a:lnTo>
                    <a:pt x="2583" y="426"/>
                  </a:lnTo>
                  <a:close/>
                  <a:moveTo>
                    <a:pt x="2601" y="348"/>
                  </a:moveTo>
                  <a:lnTo>
                    <a:pt x="2603" y="348"/>
                  </a:lnTo>
                  <a:lnTo>
                    <a:pt x="2603" y="350"/>
                  </a:lnTo>
                  <a:lnTo>
                    <a:pt x="2605" y="350"/>
                  </a:lnTo>
                  <a:lnTo>
                    <a:pt x="2606" y="350"/>
                  </a:lnTo>
                  <a:lnTo>
                    <a:pt x="2608" y="352"/>
                  </a:lnTo>
                  <a:lnTo>
                    <a:pt x="2610" y="352"/>
                  </a:lnTo>
                  <a:lnTo>
                    <a:pt x="2610" y="354"/>
                  </a:lnTo>
                  <a:lnTo>
                    <a:pt x="2612" y="354"/>
                  </a:lnTo>
                  <a:lnTo>
                    <a:pt x="2614" y="356"/>
                  </a:lnTo>
                  <a:lnTo>
                    <a:pt x="2616" y="356"/>
                  </a:lnTo>
                  <a:lnTo>
                    <a:pt x="2618" y="356"/>
                  </a:lnTo>
                  <a:lnTo>
                    <a:pt x="2618" y="358"/>
                  </a:lnTo>
                  <a:lnTo>
                    <a:pt x="2618" y="360"/>
                  </a:lnTo>
                  <a:lnTo>
                    <a:pt x="2616" y="362"/>
                  </a:lnTo>
                  <a:lnTo>
                    <a:pt x="2614" y="362"/>
                  </a:lnTo>
                  <a:lnTo>
                    <a:pt x="2610" y="364"/>
                  </a:lnTo>
                  <a:lnTo>
                    <a:pt x="2608" y="364"/>
                  </a:lnTo>
                  <a:lnTo>
                    <a:pt x="2606" y="364"/>
                  </a:lnTo>
                  <a:lnTo>
                    <a:pt x="2605" y="364"/>
                  </a:lnTo>
                  <a:lnTo>
                    <a:pt x="2605" y="366"/>
                  </a:lnTo>
                  <a:lnTo>
                    <a:pt x="2603" y="366"/>
                  </a:lnTo>
                  <a:lnTo>
                    <a:pt x="2601" y="366"/>
                  </a:lnTo>
                  <a:lnTo>
                    <a:pt x="2599" y="366"/>
                  </a:lnTo>
                  <a:lnTo>
                    <a:pt x="2597" y="366"/>
                  </a:lnTo>
                  <a:lnTo>
                    <a:pt x="2595" y="366"/>
                  </a:lnTo>
                  <a:lnTo>
                    <a:pt x="2593" y="368"/>
                  </a:lnTo>
                  <a:lnTo>
                    <a:pt x="2589" y="368"/>
                  </a:lnTo>
                  <a:lnTo>
                    <a:pt x="2585" y="368"/>
                  </a:lnTo>
                  <a:lnTo>
                    <a:pt x="2583" y="368"/>
                  </a:lnTo>
                  <a:lnTo>
                    <a:pt x="2581" y="366"/>
                  </a:lnTo>
                  <a:lnTo>
                    <a:pt x="2579" y="366"/>
                  </a:lnTo>
                  <a:lnTo>
                    <a:pt x="2577" y="366"/>
                  </a:lnTo>
                  <a:lnTo>
                    <a:pt x="2577" y="350"/>
                  </a:lnTo>
                  <a:lnTo>
                    <a:pt x="2579" y="350"/>
                  </a:lnTo>
                  <a:lnTo>
                    <a:pt x="2579" y="348"/>
                  </a:lnTo>
                  <a:lnTo>
                    <a:pt x="2583" y="348"/>
                  </a:lnTo>
                  <a:lnTo>
                    <a:pt x="2585" y="348"/>
                  </a:lnTo>
                  <a:lnTo>
                    <a:pt x="2589" y="348"/>
                  </a:lnTo>
                  <a:lnTo>
                    <a:pt x="2591" y="348"/>
                  </a:lnTo>
                  <a:lnTo>
                    <a:pt x="2593" y="348"/>
                  </a:lnTo>
                  <a:lnTo>
                    <a:pt x="2597" y="348"/>
                  </a:lnTo>
                  <a:lnTo>
                    <a:pt x="2601" y="348"/>
                  </a:lnTo>
                  <a:close/>
                  <a:moveTo>
                    <a:pt x="2696" y="539"/>
                  </a:moveTo>
                  <a:lnTo>
                    <a:pt x="2696" y="537"/>
                  </a:lnTo>
                  <a:lnTo>
                    <a:pt x="2698" y="535"/>
                  </a:lnTo>
                  <a:lnTo>
                    <a:pt x="2700" y="535"/>
                  </a:lnTo>
                  <a:lnTo>
                    <a:pt x="2702" y="535"/>
                  </a:lnTo>
                  <a:lnTo>
                    <a:pt x="2704" y="537"/>
                  </a:lnTo>
                  <a:lnTo>
                    <a:pt x="2700" y="539"/>
                  </a:lnTo>
                  <a:lnTo>
                    <a:pt x="2696" y="539"/>
                  </a:lnTo>
                  <a:close/>
                  <a:moveTo>
                    <a:pt x="2698" y="540"/>
                  </a:moveTo>
                  <a:lnTo>
                    <a:pt x="2696" y="540"/>
                  </a:lnTo>
                  <a:lnTo>
                    <a:pt x="2694" y="540"/>
                  </a:lnTo>
                  <a:lnTo>
                    <a:pt x="2694" y="539"/>
                  </a:lnTo>
                  <a:lnTo>
                    <a:pt x="2696" y="539"/>
                  </a:lnTo>
                  <a:lnTo>
                    <a:pt x="2698" y="540"/>
                  </a:lnTo>
                  <a:close/>
                  <a:moveTo>
                    <a:pt x="1359" y="154"/>
                  </a:moveTo>
                  <a:lnTo>
                    <a:pt x="1361" y="154"/>
                  </a:lnTo>
                  <a:lnTo>
                    <a:pt x="1363" y="154"/>
                  </a:lnTo>
                  <a:lnTo>
                    <a:pt x="1365" y="152"/>
                  </a:lnTo>
                  <a:lnTo>
                    <a:pt x="1367" y="152"/>
                  </a:lnTo>
                  <a:lnTo>
                    <a:pt x="1369" y="154"/>
                  </a:lnTo>
                  <a:lnTo>
                    <a:pt x="1369" y="156"/>
                  </a:lnTo>
                  <a:lnTo>
                    <a:pt x="1371" y="156"/>
                  </a:lnTo>
                  <a:lnTo>
                    <a:pt x="1373" y="156"/>
                  </a:lnTo>
                  <a:lnTo>
                    <a:pt x="1375" y="158"/>
                  </a:lnTo>
                  <a:lnTo>
                    <a:pt x="1377" y="158"/>
                  </a:lnTo>
                  <a:lnTo>
                    <a:pt x="1379" y="158"/>
                  </a:lnTo>
                  <a:lnTo>
                    <a:pt x="1381" y="158"/>
                  </a:lnTo>
                  <a:lnTo>
                    <a:pt x="1383" y="158"/>
                  </a:lnTo>
                  <a:lnTo>
                    <a:pt x="1385" y="158"/>
                  </a:lnTo>
                  <a:lnTo>
                    <a:pt x="1387" y="158"/>
                  </a:lnTo>
                  <a:lnTo>
                    <a:pt x="1387" y="160"/>
                  </a:lnTo>
                  <a:lnTo>
                    <a:pt x="1387" y="162"/>
                  </a:lnTo>
                  <a:lnTo>
                    <a:pt x="1389" y="162"/>
                  </a:lnTo>
                  <a:lnTo>
                    <a:pt x="1391" y="162"/>
                  </a:lnTo>
                  <a:lnTo>
                    <a:pt x="1392" y="164"/>
                  </a:lnTo>
                  <a:lnTo>
                    <a:pt x="1391" y="164"/>
                  </a:lnTo>
                  <a:lnTo>
                    <a:pt x="1391" y="166"/>
                  </a:lnTo>
                  <a:lnTo>
                    <a:pt x="1391" y="164"/>
                  </a:lnTo>
                  <a:lnTo>
                    <a:pt x="1389" y="164"/>
                  </a:lnTo>
                  <a:lnTo>
                    <a:pt x="1385" y="164"/>
                  </a:lnTo>
                  <a:lnTo>
                    <a:pt x="1383" y="164"/>
                  </a:lnTo>
                  <a:lnTo>
                    <a:pt x="1383" y="166"/>
                  </a:lnTo>
                  <a:lnTo>
                    <a:pt x="1381" y="168"/>
                  </a:lnTo>
                  <a:lnTo>
                    <a:pt x="1379" y="168"/>
                  </a:lnTo>
                  <a:lnTo>
                    <a:pt x="1375" y="169"/>
                  </a:lnTo>
                  <a:lnTo>
                    <a:pt x="1371" y="171"/>
                  </a:lnTo>
                  <a:lnTo>
                    <a:pt x="1369" y="171"/>
                  </a:lnTo>
                  <a:lnTo>
                    <a:pt x="1367" y="171"/>
                  </a:lnTo>
                  <a:lnTo>
                    <a:pt x="1367" y="169"/>
                  </a:lnTo>
                  <a:lnTo>
                    <a:pt x="1367" y="171"/>
                  </a:lnTo>
                  <a:lnTo>
                    <a:pt x="1365" y="171"/>
                  </a:lnTo>
                  <a:lnTo>
                    <a:pt x="1363" y="171"/>
                  </a:lnTo>
                  <a:lnTo>
                    <a:pt x="1361" y="171"/>
                  </a:lnTo>
                  <a:lnTo>
                    <a:pt x="1359" y="173"/>
                  </a:lnTo>
                  <a:lnTo>
                    <a:pt x="1357" y="173"/>
                  </a:lnTo>
                  <a:lnTo>
                    <a:pt x="1361" y="173"/>
                  </a:lnTo>
                  <a:lnTo>
                    <a:pt x="1363" y="173"/>
                  </a:lnTo>
                  <a:lnTo>
                    <a:pt x="1365" y="173"/>
                  </a:lnTo>
                  <a:lnTo>
                    <a:pt x="1367" y="173"/>
                  </a:lnTo>
                  <a:lnTo>
                    <a:pt x="1369" y="173"/>
                  </a:lnTo>
                  <a:lnTo>
                    <a:pt x="1371" y="173"/>
                  </a:lnTo>
                  <a:lnTo>
                    <a:pt x="1377" y="173"/>
                  </a:lnTo>
                  <a:lnTo>
                    <a:pt x="1379" y="173"/>
                  </a:lnTo>
                  <a:lnTo>
                    <a:pt x="1381" y="173"/>
                  </a:lnTo>
                  <a:lnTo>
                    <a:pt x="1383" y="173"/>
                  </a:lnTo>
                  <a:lnTo>
                    <a:pt x="1385" y="173"/>
                  </a:lnTo>
                  <a:lnTo>
                    <a:pt x="1385" y="171"/>
                  </a:lnTo>
                  <a:lnTo>
                    <a:pt x="1387" y="171"/>
                  </a:lnTo>
                  <a:lnTo>
                    <a:pt x="1387" y="173"/>
                  </a:lnTo>
                  <a:lnTo>
                    <a:pt x="1385" y="175"/>
                  </a:lnTo>
                  <a:lnTo>
                    <a:pt x="1383" y="175"/>
                  </a:lnTo>
                  <a:lnTo>
                    <a:pt x="1381" y="175"/>
                  </a:lnTo>
                  <a:lnTo>
                    <a:pt x="1379" y="175"/>
                  </a:lnTo>
                  <a:lnTo>
                    <a:pt x="1379" y="177"/>
                  </a:lnTo>
                  <a:lnTo>
                    <a:pt x="1383" y="177"/>
                  </a:lnTo>
                  <a:lnTo>
                    <a:pt x="1387" y="177"/>
                  </a:lnTo>
                  <a:lnTo>
                    <a:pt x="1389" y="175"/>
                  </a:lnTo>
                  <a:lnTo>
                    <a:pt x="1391" y="175"/>
                  </a:lnTo>
                  <a:lnTo>
                    <a:pt x="1391" y="173"/>
                  </a:lnTo>
                  <a:lnTo>
                    <a:pt x="1392" y="175"/>
                  </a:lnTo>
                  <a:lnTo>
                    <a:pt x="1396" y="175"/>
                  </a:lnTo>
                  <a:lnTo>
                    <a:pt x="1398" y="177"/>
                  </a:lnTo>
                  <a:lnTo>
                    <a:pt x="1400" y="177"/>
                  </a:lnTo>
                  <a:lnTo>
                    <a:pt x="1400" y="175"/>
                  </a:lnTo>
                  <a:lnTo>
                    <a:pt x="1398" y="175"/>
                  </a:lnTo>
                  <a:lnTo>
                    <a:pt x="1400" y="175"/>
                  </a:lnTo>
                  <a:lnTo>
                    <a:pt x="1402" y="175"/>
                  </a:lnTo>
                  <a:lnTo>
                    <a:pt x="1404" y="175"/>
                  </a:lnTo>
                  <a:lnTo>
                    <a:pt x="1406" y="175"/>
                  </a:lnTo>
                  <a:lnTo>
                    <a:pt x="1408" y="175"/>
                  </a:lnTo>
                  <a:lnTo>
                    <a:pt x="1410" y="177"/>
                  </a:lnTo>
                  <a:lnTo>
                    <a:pt x="1410" y="179"/>
                  </a:lnTo>
                  <a:lnTo>
                    <a:pt x="1412" y="179"/>
                  </a:lnTo>
                  <a:lnTo>
                    <a:pt x="1410" y="179"/>
                  </a:lnTo>
                  <a:lnTo>
                    <a:pt x="1408" y="181"/>
                  </a:lnTo>
                  <a:lnTo>
                    <a:pt x="1410" y="181"/>
                  </a:lnTo>
                  <a:lnTo>
                    <a:pt x="1408" y="183"/>
                  </a:lnTo>
                  <a:lnTo>
                    <a:pt x="1406" y="183"/>
                  </a:lnTo>
                  <a:lnTo>
                    <a:pt x="1404" y="183"/>
                  </a:lnTo>
                  <a:lnTo>
                    <a:pt x="1404" y="185"/>
                  </a:lnTo>
                  <a:lnTo>
                    <a:pt x="1400" y="189"/>
                  </a:lnTo>
                  <a:lnTo>
                    <a:pt x="1398" y="191"/>
                  </a:lnTo>
                  <a:lnTo>
                    <a:pt x="1396" y="191"/>
                  </a:lnTo>
                  <a:lnTo>
                    <a:pt x="1396" y="189"/>
                  </a:lnTo>
                  <a:lnTo>
                    <a:pt x="1394" y="189"/>
                  </a:lnTo>
                  <a:lnTo>
                    <a:pt x="1394" y="191"/>
                  </a:lnTo>
                  <a:lnTo>
                    <a:pt x="1394" y="193"/>
                  </a:lnTo>
                  <a:lnTo>
                    <a:pt x="1396" y="193"/>
                  </a:lnTo>
                  <a:lnTo>
                    <a:pt x="1400" y="195"/>
                  </a:lnTo>
                  <a:lnTo>
                    <a:pt x="1402" y="195"/>
                  </a:lnTo>
                  <a:lnTo>
                    <a:pt x="1404" y="193"/>
                  </a:lnTo>
                  <a:lnTo>
                    <a:pt x="1406" y="193"/>
                  </a:lnTo>
                  <a:lnTo>
                    <a:pt x="1408" y="193"/>
                  </a:lnTo>
                  <a:lnTo>
                    <a:pt x="1410" y="193"/>
                  </a:lnTo>
                  <a:lnTo>
                    <a:pt x="1412" y="193"/>
                  </a:lnTo>
                  <a:lnTo>
                    <a:pt x="1414" y="193"/>
                  </a:lnTo>
                  <a:lnTo>
                    <a:pt x="1418" y="193"/>
                  </a:lnTo>
                  <a:lnTo>
                    <a:pt x="1418" y="191"/>
                  </a:lnTo>
                  <a:lnTo>
                    <a:pt x="1420" y="189"/>
                  </a:lnTo>
                  <a:lnTo>
                    <a:pt x="1420" y="187"/>
                  </a:lnTo>
                  <a:lnTo>
                    <a:pt x="1418" y="187"/>
                  </a:lnTo>
                  <a:lnTo>
                    <a:pt x="1418" y="185"/>
                  </a:lnTo>
                  <a:lnTo>
                    <a:pt x="1420" y="185"/>
                  </a:lnTo>
                  <a:lnTo>
                    <a:pt x="1424" y="185"/>
                  </a:lnTo>
                  <a:lnTo>
                    <a:pt x="1425" y="185"/>
                  </a:lnTo>
                  <a:lnTo>
                    <a:pt x="1425" y="187"/>
                  </a:lnTo>
                  <a:lnTo>
                    <a:pt x="1429" y="187"/>
                  </a:lnTo>
                  <a:lnTo>
                    <a:pt x="1433" y="185"/>
                  </a:lnTo>
                  <a:lnTo>
                    <a:pt x="1435" y="185"/>
                  </a:lnTo>
                  <a:lnTo>
                    <a:pt x="1439" y="185"/>
                  </a:lnTo>
                  <a:lnTo>
                    <a:pt x="1441" y="185"/>
                  </a:lnTo>
                  <a:lnTo>
                    <a:pt x="1443" y="185"/>
                  </a:lnTo>
                  <a:lnTo>
                    <a:pt x="1445" y="185"/>
                  </a:lnTo>
                  <a:lnTo>
                    <a:pt x="1447" y="185"/>
                  </a:lnTo>
                  <a:lnTo>
                    <a:pt x="1451" y="187"/>
                  </a:lnTo>
                  <a:lnTo>
                    <a:pt x="1453" y="187"/>
                  </a:lnTo>
                  <a:lnTo>
                    <a:pt x="1455" y="187"/>
                  </a:lnTo>
                  <a:lnTo>
                    <a:pt x="1455" y="185"/>
                  </a:lnTo>
                  <a:lnTo>
                    <a:pt x="1457" y="185"/>
                  </a:lnTo>
                  <a:lnTo>
                    <a:pt x="1458" y="185"/>
                  </a:lnTo>
                  <a:lnTo>
                    <a:pt x="1460" y="185"/>
                  </a:lnTo>
                  <a:lnTo>
                    <a:pt x="1462" y="185"/>
                  </a:lnTo>
                  <a:lnTo>
                    <a:pt x="1464" y="185"/>
                  </a:lnTo>
                  <a:lnTo>
                    <a:pt x="1466" y="185"/>
                  </a:lnTo>
                  <a:lnTo>
                    <a:pt x="1470" y="185"/>
                  </a:lnTo>
                  <a:lnTo>
                    <a:pt x="1472" y="187"/>
                  </a:lnTo>
                  <a:lnTo>
                    <a:pt x="1476" y="187"/>
                  </a:lnTo>
                  <a:lnTo>
                    <a:pt x="1476" y="189"/>
                  </a:lnTo>
                  <a:lnTo>
                    <a:pt x="1478" y="189"/>
                  </a:lnTo>
                  <a:lnTo>
                    <a:pt x="1480" y="189"/>
                  </a:lnTo>
                  <a:lnTo>
                    <a:pt x="1482" y="191"/>
                  </a:lnTo>
                  <a:lnTo>
                    <a:pt x="1484" y="193"/>
                  </a:lnTo>
                  <a:lnTo>
                    <a:pt x="1486" y="193"/>
                  </a:lnTo>
                  <a:lnTo>
                    <a:pt x="1488" y="195"/>
                  </a:lnTo>
                  <a:lnTo>
                    <a:pt x="1486" y="197"/>
                  </a:lnTo>
                  <a:lnTo>
                    <a:pt x="1482" y="199"/>
                  </a:lnTo>
                  <a:lnTo>
                    <a:pt x="1484" y="197"/>
                  </a:lnTo>
                  <a:lnTo>
                    <a:pt x="1486" y="197"/>
                  </a:lnTo>
                  <a:lnTo>
                    <a:pt x="1488" y="195"/>
                  </a:lnTo>
                  <a:lnTo>
                    <a:pt x="1490" y="195"/>
                  </a:lnTo>
                  <a:lnTo>
                    <a:pt x="1493" y="197"/>
                  </a:lnTo>
                  <a:lnTo>
                    <a:pt x="1495" y="199"/>
                  </a:lnTo>
                  <a:lnTo>
                    <a:pt x="1495" y="201"/>
                  </a:lnTo>
                  <a:lnTo>
                    <a:pt x="1495" y="202"/>
                  </a:lnTo>
                  <a:lnTo>
                    <a:pt x="1493" y="202"/>
                  </a:lnTo>
                  <a:lnTo>
                    <a:pt x="1492" y="202"/>
                  </a:lnTo>
                  <a:lnTo>
                    <a:pt x="1493" y="202"/>
                  </a:lnTo>
                  <a:lnTo>
                    <a:pt x="1495" y="202"/>
                  </a:lnTo>
                  <a:lnTo>
                    <a:pt x="1495" y="204"/>
                  </a:lnTo>
                  <a:lnTo>
                    <a:pt x="1495" y="202"/>
                  </a:lnTo>
                  <a:lnTo>
                    <a:pt x="1497" y="202"/>
                  </a:lnTo>
                  <a:lnTo>
                    <a:pt x="1497" y="204"/>
                  </a:lnTo>
                  <a:lnTo>
                    <a:pt x="1497" y="206"/>
                  </a:lnTo>
                  <a:lnTo>
                    <a:pt x="1495" y="208"/>
                  </a:lnTo>
                  <a:lnTo>
                    <a:pt x="1493" y="208"/>
                  </a:lnTo>
                  <a:lnTo>
                    <a:pt x="1495" y="208"/>
                  </a:lnTo>
                  <a:lnTo>
                    <a:pt x="1497" y="208"/>
                  </a:lnTo>
                  <a:lnTo>
                    <a:pt x="1499" y="208"/>
                  </a:lnTo>
                  <a:lnTo>
                    <a:pt x="1501" y="206"/>
                  </a:lnTo>
                  <a:lnTo>
                    <a:pt x="1499" y="204"/>
                  </a:lnTo>
                  <a:lnTo>
                    <a:pt x="1501" y="204"/>
                  </a:lnTo>
                  <a:lnTo>
                    <a:pt x="1503" y="204"/>
                  </a:lnTo>
                  <a:lnTo>
                    <a:pt x="1505" y="204"/>
                  </a:lnTo>
                  <a:lnTo>
                    <a:pt x="1503" y="204"/>
                  </a:lnTo>
                  <a:lnTo>
                    <a:pt x="1503" y="202"/>
                  </a:lnTo>
                  <a:lnTo>
                    <a:pt x="1501" y="202"/>
                  </a:lnTo>
                  <a:lnTo>
                    <a:pt x="1499" y="202"/>
                  </a:lnTo>
                  <a:lnTo>
                    <a:pt x="1499" y="201"/>
                  </a:lnTo>
                  <a:lnTo>
                    <a:pt x="1501" y="201"/>
                  </a:lnTo>
                  <a:lnTo>
                    <a:pt x="1503" y="201"/>
                  </a:lnTo>
                  <a:lnTo>
                    <a:pt x="1505" y="201"/>
                  </a:lnTo>
                  <a:lnTo>
                    <a:pt x="1507" y="202"/>
                  </a:lnTo>
                  <a:lnTo>
                    <a:pt x="1507" y="204"/>
                  </a:lnTo>
                  <a:lnTo>
                    <a:pt x="1507" y="206"/>
                  </a:lnTo>
                  <a:lnTo>
                    <a:pt x="1507" y="208"/>
                  </a:lnTo>
                  <a:lnTo>
                    <a:pt x="1509" y="208"/>
                  </a:lnTo>
                  <a:lnTo>
                    <a:pt x="1509" y="210"/>
                  </a:lnTo>
                  <a:lnTo>
                    <a:pt x="1509" y="212"/>
                  </a:lnTo>
                  <a:lnTo>
                    <a:pt x="1509" y="214"/>
                  </a:lnTo>
                  <a:lnTo>
                    <a:pt x="1511" y="214"/>
                  </a:lnTo>
                  <a:lnTo>
                    <a:pt x="1511" y="212"/>
                  </a:lnTo>
                  <a:lnTo>
                    <a:pt x="1513" y="212"/>
                  </a:lnTo>
                  <a:lnTo>
                    <a:pt x="1515" y="212"/>
                  </a:lnTo>
                  <a:lnTo>
                    <a:pt x="1515" y="214"/>
                  </a:lnTo>
                  <a:lnTo>
                    <a:pt x="1513" y="218"/>
                  </a:lnTo>
                  <a:lnTo>
                    <a:pt x="1513" y="220"/>
                  </a:lnTo>
                  <a:lnTo>
                    <a:pt x="1511" y="222"/>
                  </a:lnTo>
                  <a:lnTo>
                    <a:pt x="1509" y="226"/>
                  </a:lnTo>
                  <a:lnTo>
                    <a:pt x="1507" y="224"/>
                  </a:lnTo>
                  <a:lnTo>
                    <a:pt x="1509" y="224"/>
                  </a:lnTo>
                  <a:lnTo>
                    <a:pt x="1509" y="222"/>
                  </a:lnTo>
                  <a:lnTo>
                    <a:pt x="1511" y="222"/>
                  </a:lnTo>
                  <a:lnTo>
                    <a:pt x="1509" y="222"/>
                  </a:lnTo>
                  <a:lnTo>
                    <a:pt x="1509" y="220"/>
                  </a:lnTo>
                  <a:lnTo>
                    <a:pt x="1503" y="220"/>
                  </a:lnTo>
                  <a:lnTo>
                    <a:pt x="1501" y="218"/>
                  </a:lnTo>
                  <a:lnTo>
                    <a:pt x="1495" y="216"/>
                  </a:lnTo>
                  <a:lnTo>
                    <a:pt x="1493" y="214"/>
                  </a:lnTo>
                  <a:lnTo>
                    <a:pt x="1492" y="214"/>
                  </a:lnTo>
                  <a:lnTo>
                    <a:pt x="1490" y="214"/>
                  </a:lnTo>
                  <a:lnTo>
                    <a:pt x="1492" y="218"/>
                  </a:lnTo>
                  <a:lnTo>
                    <a:pt x="1493" y="218"/>
                  </a:lnTo>
                  <a:lnTo>
                    <a:pt x="1495" y="218"/>
                  </a:lnTo>
                  <a:lnTo>
                    <a:pt x="1497" y="218"/>
                  </a:lnTo>
                  <a:lnTo>
                    <a:pt x="1497" y="220"/>
                  </a:lnTo>
                  <a:lnTo>
                    <a:pt x="1499" y="222"/>
                  </a:lnTo>
                  <a:lnTo>
                    <a:pt x="1497" y="224"/>
                  </a:lnTo>
                  <a:lnTo>
                    <a:pt x="1499" y="224"/>
                  </a:lnTo>
                  <a:lnTo>
                    <a:pt x="1501" y="224"/>
                  </a:lnTo>
                  <a:lnTo>
                    <a:pt x="1499" y="222"/>
                  </a:lnTo>
                  <a:lnTo>
                    <a:pt x="1503" y="222"/>
                  </a:lnTo>
                  <a:lnTo>
                    <a:pt x="1505" y="222"/>
                  </a:lnTo>
                  <a:lnTo>
                    <a:pt x="1505" y="224"/>
                  </a:lnTo>
                  <a:lnTo>
                    <a:pt x="1505" y="226"/>
                  </a:lnTo>
                  <a:lnTo>
                    <a:pt x="1509" y="226"/>
                  </a:lnTo>
                  <a:lnTo>
                    <a:pt x="1511" y="226"/>
                  </a:lnTo>
                  <a:lnTo>
                    <a:pt x="1511" y="228"/>
                  </a:lnTo>
                  <a:lnTo>
                    <a:pt x="1511" y="230"/>
                  </a:lnTo>
                  <a:lnTo>
                    <a:pt x="1509" y="230"/>
                  </a:lnTo>
                  <a:lnTo>
                    <a:pt x="1511" y="230"/>
                  </a:lnTo>
                  <a:lnTo>
                    <a:pt x="1511" y="234"/>
                  </a:lnTo>
                  <a:lnTo>
                    <a:pt x="1509" y="234"/>
                  </a:lnTo>
                  <a:lnTo>
                    <a:pt x="1507" y="236"/>
                  </a:lnTo>
                  <a:lnTo>
                    <a:pt x="1505" y="237"/>
                  </a:lnTo>
                  <a:lnTo>
                    <a:pt x="1503" y="237"/>
                  </a:lnTo>
                  <a:lnTo>
                    <a:pt x="1501" y="239"/>
                  </a:lnTo>
                  <a:lnTo>
                    <a:pt x="1499" y="243"/>
                  </a:lnTo>
                  <a:lnTo>
                    <a:pt x="1497" y="243"/>
                  </a:lnTo>
                  <a:lnTo>
                    <a:pt x="1495" y="243"/>
                  </a:lnTo>
                  <a:lnTo>
                    <a:pt x="1493" y="245"/>
                  </a:lnTo>
                  <a:lnTo>
                    <a:pt x="1490" y="245"/>
                  </a:lnTo>
                  <a:lnTo>
                    <a:pt x="1488" y="245"/>
                  </a:lnTo>
                  <a:lnTo>
                    <a:pt x="1486" y="247"/>
                  </a:lnTo>
                  <a:lnTo>
                    <a:pt x="1486" y="249"/>
                  </a:lnTo>
                  <a:lnTo>
                    <a:pt x="1482" y="251"/>
                  </a:lnTo>
                  <a:lnTo>
                    <a:pt x="1480" y="253"/>
                  </a:lnTo>
                  <a:lnTo>
                    <a:pt x="1478" y="253"/>
                  </a:lnTo>
                  <a:lnTo>
                    <a:pt x="1476" y="251"/>
                  </a:lnTo>
                  <a:lnTo>
                    <a:pt x="1474" y="253"/>
                  </a:lnTo>
                  <a:lnTo>
                    <a:pt x="1472" y="253"/>
                  </a:lnTo>
                  <a:lnTo>
                    <a:pt x="1472" y="255"/>
                  </a:lnTo>
                  <a:lnTo>
                    <a:pt x="1468" y="255"/>
                  </a:lnTo>
                  <a:lnTo>
                    <a:pt x="1468" y="257"/>
                  </a:lnTo>
                  <a:lnTo>
                    <a:pt x="1466" y="257"/>
                  </a:lnTo>
                  <a:lnTo>
                    <a:pt x="1464" y="257"/>
                  </a:lnTo>
                  <a:lnTo>
                    <a:pt x="1462" y="259"/>
                  </a:lnTo>
                  <a:lnTo>
                    <a:pt x="1460" y="259"/>
                  </a:lnTo>
                  <a:lnTo>
                    <a:pt x="1458" y="259"/>
                  </a:lnTo>
                  <a:lnTo>
                    <a:pt x="1457" y="259"/>
                  </a:lnTo>
                  <a:lnTo>
                    <a:pt x="1458" y="259"/>
                  </a:lnTo>
                  <a:lnTo>
                    <a:pt x="1458" y="261"/>
                  </a:lnTo>
                  <a:lnTo>
                    <a:pt x="1455" y="263"/>
                  </a:lnTo>
                  <a:lnTo>
                    <a:pt x="1453" y="263"/>
                  </a:lnTo>
                  <a:lnTo>
                    <a:pt x="1451" y="263"/>
                  </a:lnTo>
                  <a:lnTo>
                    <a:pt x="1451" y="265"/>
                  </a:lnTo>
                  <a:lnTo>
                    <a:pt x="1449" y="265"/>
                  </a:lnTo>
                  <a:lnTo>
                    <a:pt x="1447" y="265"/>
                  </a:lnTo>
                  <a:lnTo>
                    <a:pt x="1445" y="265"/>
                  </a:lnTo>
                  <a:lnTo>
                    <a:pt x="1447" y="265"/>
                  </a:lnTo>
                  <a:lnTo>
                    <a:pt x="1449" y="265"/>
                  </a:lnTo>
                  <a:lnTo>
                    <a:pt x="1451" y="265"/>
                  </a:lnTo>
                  <a:lnTo>
                    <a:pt x="1451" y="267"/>
                  </a:lnTo>
                  <a:lnTo>
                    <a:pt x="1451" y="269"/>
                  </a:lnTo>
                  <a:lnTo>
                    <a:pt x="1449" y="269"/>
                  </a:lnTo>
                  <a:lnTo>
                    <a:pt x="1445" y="270"/>
                  </a:lnTo>
                  <a:lnTo>
                    <a:pt x="1441" y="272"/>
                  </a:lnTo>
                  <a:lnTo>
                    <a:pt x="1439" y="272"/>
                  </a:lnTo>
                  <a:lnTo>
                    <a:pt x="1437" y="272"/>
                  </a:lnTo>
                  <a:lnTo>
                    <a:pt x="1433" y="276"/>
                  </a:lnTo>
                  <a:lnTo>
                    <a:pt x="1431" y="276"/>
                  </a:lnTo>
                  <a:lnTo>
                    <a:pt x="1429" y="278"/>
                  </a:lnTo>
                  <a:lnTo>
                    <a:pt x="1429" y="280"/>
                  </a:lnTo>
                  <a:lnTo>
                    <a:pt x="1427" y="282"/>
                  </a:lnTo>
                  <a:lnTo>
                    <a:pt x="1425" y="282"/>
                  </a:lnTo>
                  <a:lnTo>
                    <a:pt x="1424" y="284"/>
                  </a:lnTo>
                  <a:lnTo>
                    <a:pt x="1422" y="284"/>
                  </a:lnTo>
                  <a:lnTo>
                    <a:pt x="1420" y="284"/>
                  </a:lnTo>
                  <a:lnTo>
                    <a:pt x="1418" y="284"/>
                  </a:lnTo>
                  <a:lnTo>
                    <a:pt x="1418" y="286"/>
                  </a:lnTo>
                  <a:lnTo>
                    <a:pt x="1416" y="286"/>
                  </a:lnTo>
                  <a:lnTo>
                    <a:pt x="1414" y="286"/>
                  </a:lnTo>
                  <a:lnTo>
                    <a:pt x="1410" y="286"/>
                  </a:lnTo>
                  <a:lnTo>
                    <a:pt x="1406" y="286"/>
                  </a:lnTo>
                  <a:lnTo>
                    <a:pt x="1406" y="288"/>
                  </a:lnTo>
                  <a:lnTo>
                    <a:pt x="1404" y="290"/>
                  </a:lnTo>
                  <a:lnTo>
                    <a:pt x="1402" y="292"/>
                  </a:lnTo>
                  <a:lnTo>
                    <a:pt x="1400" y="294"/>
                  </a:lnTo>
                  <a:lnTo>
                    <a:pt x="1398" y="296"/>
                  </a:lnTo>
                  <a:lnTo>
                    <a:pt x="1396" y="296"/>
                  </a:lnTo>
                  <a:lnTo>
                    <a:pt x="1394" y="296"/>
                  </a:lnTo>
                  <a:lnTo>
                    <a:pt x="1392" y="296"/>
                  </a:lnTo>
                  <a:lnTo>
                    <a:pt x="1391" y="296"/>
                  </a:lnTo>
                  <a:lnTo>
                    <a:pt x="1389" y="296"/>
                  </a:lnTo>
                  <a:lnTo>
                    <a:pt x="1389" y="298"/>
                  </a:lnTo>
                  <a:lnTo>
                    <a:pt x="1389" y="300"/>
                  </a:lnTo>
                  <a:lnTo>
                    <a:pt x="1389" y="302"/>
                  </a:lnTo>
                  <a:lnTo>
                    <a:pt x="1387" y="302"/>
                  </a:lnTo>
                  <a:lnTo>
                    <a:pt x="1385" y="302"/>
                  </a:lnTo>
                  <a:lnTo>
                    <a:pt x="1385" y="303"/>
                  </a:lnTo>
                  <a:lnTo>
                    <a:pt x="1385" y="305"/>
                  </a:lnTo>
                  <a:lnTo>
                    <a:pt x="1383" y="307"/>
                  </a:lnTo>
                  <a:lnTo>
                    <a:pt x="1381" y="309"/>
                  </a:lnTo>
                  <a:lnTo>
                    <a:pt x="1377" y="311"/>
                  </a:lnTo>
                  <a:lnTo>
                    <a:pt x="1375" y="311"/>
                  </a:lnTo>
                  <a:lnTo>
                    <a:pt x="1375" y="313"/>
                  </a:lnTo>
                  <a:lnTo>
                    <a:pt x="1379" y="313"/>
                  </a:lnTo>
                  <a:lnTo>
                    <a:pt x="1379" y="311"/>
                  </a:lnTo>
                  <a:lnTo>
                    <a:pt x="1383" y="311"/>
                  </a:lnTo>
                  <a:lnTo>
                    <a:pt x="1383" y="309"/>
                  </a:lnTo>
                  <a:lnTo>
                    <a:pt x="1385" y="309"/>
                  </a:lnTo>
                  <a:lnTo>
                    <a:pt x="1387" y="307"/>
                  </a:lnTo>
                  <a:lnTo>
                    <a:pt x="1389" y="307"/>
                  </a:lnTo>
                  <a:lnTo>
                    <a:pt x="1391" y="307"/>
                  </a:lnTo>
                  <a:lnTo>
                    <a:pt x="1392" y="305"/>
                  </a:lnTo>
                  <a:lnTo>
                    <a:pt x="1391" y="305"/>
                  </a:lnTo>
                  <a:lnTo>
                    <a:pt x="1391" y="303"/>
                  </a:lnTo>
                  <a:lnTo>
                    <a:pt x="1391" y="302"/>
                  </a:lnTo>
                  <a:lnTo>
                    <a:pt x="1392" y="300"/>
                  </a:lnTo>
                  <a:lnTo>
                    <a:pt x="1394" y="300"/>
                  </a:lnTo>
                  <a:lnTo>
                    <a:pt x="1396" y="300"/>
                  </a:lnTo>
                  <a:lnTo>
                    <a:pt x="1398" y="300"/>
                  </a:lnTo>
                  <a:lnTo>
                    <a:pt x="1400" y="302"/>
                  </a:lnTo>
                  <a:lnTo>
                    <a:pt x="1402" y="300"/>
                  </a:lnTo>
                  <a:lnTo>
                    <a:pt x="1404" y="300"/>
                  </a:lnTo>
                  <a:lnTo>
                    <a:pt x="1406" y="300"/>
                  </a:lnTo>
                  <a:lnTo>
                    <a:pt x="1408" y="300"/>
                  </a:lnTo>
                  <a:lnTo>
                    <a:pt x="1410" y="300"/>
                  </a:lnTo>
                  <a:lnTo>
                    <a:pt x="1412" y="300"/>
                  </a:lnTo>
                  <a:lnTo>
                    <a:pt x="1414" y="300"/>
                  </a:lnTo>
                  <a:lnTo>
                    <a:pt x="1416" y="300"/>
                  </a:lnTo>
                  <a:lnTo>
                    <a:pt x="1418" y="300"/>
                  </a:lnTo>
                  <a:lnTo>
                    <a:pt x="1420" y="298"/>
                  </a:lnTo>
                  <a:lnTo>
                    <a:pt x="1422" y="298"/>
                  </a:lnTo>
                  <a:lnTo>
                    <a:pt x="1424" y="298"/>
                  </a:lnTo>
                  <a:lnTo>
                    <a:pt x="1425" y="298"/>
                  </a:lnTo>
                  <a:lnTo>
                    <a:pt x="1424" y="296"/>
                  </a:lnTo>
                  <a:lnTo>
                    <a:pt x="1424" y="298"/>
                  </a:lnTo>
                  <a:lnTo>
                    <a:pt x="1424" y="296"/>
                  </a:lnTo>
                  <a:lnTo>
                    <a:pt x="1425" y="296"/>
                  </a:lnTo>
                  <a:lnTo>
                    <a:pt x="1427" y="296"/>
                  </a:lnTo>
                  <a:lnTo>
                    <a:pt x="1429" y="296"/>
                  </a:lnTo>
                  <a:lnTo>
                    <a:pt x="1431" y="296"/>
                  </a:lnTo>
                  <a:lnTo>
                    <a:pt x="1431" y="294"/>
                  </a:lnTo>
                  <a:lnTo>
                    <a:pt x="1433" y="294"/>
                  </a:lnTo>
                  <a:lnTo>
                    <a:pt x="1437" y="294"/>
                  </a:lnTo>
                  <a:lnTo>
                    <a:pt x="1439" y="294"/>
                  </a:lnTo>
                  <a:lnTo>
                    <a:pt x="1439" y="292"/>
                  </a:lnTo>
                  <a:lnTo>
                    <a:pt x="1441" y="292"/>
                  </a:lnTo>
                  <a:lnTo>
                    <a:pt x="1443" y="292"/>
                  </a:lnTo>
                  <a:lnTo>
                    <a:pt x="1441" y="290"/>
                  </a:lnTo>
                  <a:lnTo>
                    <a:pt x="1439" y="290"/>
                  </a:lnTo>
                  <a:lnTo>
                    <a:pt x="1439" y="288"/>
                  </a:lnTo>
                  <a:lnTo>
                    <a:pt x="1443" y="290"/>
                  </a:lnTo>
                  <a:lnTo>
                    <a:pt x="1445" y="292"/>
                  </a:lnTo>
                  <a:lnTo>
                    <a:pt x="1447" y="292"/>
                  </a:lnTo>
                  <a:lnTo>
                    <a:pt x="1449" y="292"/>
                  </a:lnTo>
                  <a:lnTo>
                    <a:pt x="1451" y="290"/>
                  </a:lnTo>
                  <a:lnTo>
                    <a:pt x="1455" y="290"/>
                  </a:lnTo>
                  <a:lnTo>
                    <a:pt x="1455" y="288"/>
                  </a:lnTo>
                  <a:lnTo>
                    <a:pt x="1457" y="288"/>
                  </a:lnTo>
                  <a:lnTo>
                    <a:pt x="1458" y="286"/>
                  </a:lnTo>
                  <a:lnTo>
                    <a:pt x="1460" y="286"/>
                  </a:lnTo>
                  <a:lnTo>
                    <a:pt x="1462" y="286"/>
                  </a:lnTo>
                  <a:lnTo>
                    <a:pt x="1466" y="284"/>
                  </a:lnTo>
                  <a:lnTo>
                    <a:pt x="1466" y="282"/>
                  </a:lnTo>
                  <a:lnTo>
                    <a:pt x="1464" y="282"/>
                  </a:lnTo>
                  <a:lnTo>
                    <a:pt x="1462" y="280"/>
                  </a:lnTo>
                  <a:lnTo>
                    <a:pt x="1458" y="282"/>
                  </a:lnTo>
                  <a:lnTo>
                    <a:pt x="1457" y="284"/>
                  </a:lnTo>
                  <a:lnTo>
                    <a:pt x="1455" y="284"/>
                  </a:lnTo>
                  <a:lnTo>
                    <a:pt x="1453" y="284"/>
                  </a:lnTo>
                  <a:lnTo>
                    <a:pt x="1449" y="284"/>
                  </a:lnTo>
                  <a:lnTo>
                    <a:pt x="1447" y="284"/>
                  </a:lnTo>
                  <a:lnTo>
                    <a:pt x="1445" y="282"/>
                  </a:lnTo>
                  <a:lnTo>
                    <a:pt x="1445" y="280"/>
                  </a:lnTo>
                  <a:lnTo>
                    <a:pt x="1447" y="280"/>
                  </a:lnTo>
                  <a:lnTo>
                    <a:pt x="1447" y="278"/>
                  </a:lnTo>
                  <a:lnTo>
                    <a:pt x="1449" y="278"/>
                  </a:lnTo>
                  <a:lnTo>
                    <a:pt x="1449" y="276"/>
                  </a:lnTo>
                  <a:lnTo>
                    <a:pt x="1451" y="274"/>
                  </a:lnTo>
                  <a:lnTo>
                    <a:pt x="1453" y="274"/>
                  </a:lnTo>
                  <a:lnTo>
                    <a:pt x="1455" y="274"/>
                  </a:lnTo>
                  <a:lnTo>
                    <a:pt x="1455" y="272"/>
                  </a:lnTo>
                  <a:lnTo>
                    <a:pt x="1458" y="274"/>
                  </a:lnTo>
                  <a:lnTo>
                    <a:pt x="1460" y="274"/>
                  </a:lnTo>
                  <a:lnTo>
                    <a:pt x="1462" y="274"/>
                  </a:lnTo>
                  <a:lnTo>
                    <a:pt x="1464" y="276"/>
                  </a:lnTo>
                  <a:lnTo>
                    <a:pt x="1466" y="276"/>
                  </a:lnTo>
                  <a:lnTo>
                    <a:pt x="1468" y="276"/>
                  </a:lnTo>
                  <a:lnTo>
                    <a:pt x="1470" y="276"/>
                  </a:lnTo>
                  <a:lnTo>
                    <a:pt x="1470" y="274"/>
                  </a:lnTo>
                  <a:lnTo>
                    <a:pt x="1470" y="272"/>
                  </a:lnTo>
                  <a:lnTo>
                    <a:pt x="1472" y="272"/>
                  </a:lnTo>
                  <a:lnTo>
                    <a:pt x="1474" y="272"/>
                  </a:lnTo>
                  <a:lnTo>
                    <a:pt x="1476" y="272"/>
                  </a:lnTo>
                  <a:lnTo>
                    <a:pt x="1478" y="272"/>
                  </a:lnTo>
                  <a:lnTo>
                    <a:pt x="1476" y="274"/>
                  </a:lnTo>
                  <a:lnTo>
                    <a:pt x="1474" y="274"/>
                  </a:lnTo>
                  <a:lnTo>
                    <a:pt x="1472" y="274"/>
                  </a:lnTo>
                  <a:lnTo>
                    <a:pt x="1472" y="276"/>
                  </a:lnTo>
                  <a:lnTo>
                    <a:pt x="1472" y="278"/>
                  </a:lnTo>
                  <a:lnTo>
                    <a:pt x="1474" y="278"/>
                  </a:lnTo>
                  <a:lnTo>
                    <a:pt x="1474" y="280"/>
                  </a:lnTo>
                  <a:lnTo>
                    <a:pt x="1478" y="280"/>
                  </a:lnTo>
                  <a:lnTo>
                    <a:pt x="1478" y="282"/>
                  </a:lnTo>
                  <a:lnTo>
                    <a:pt x="1480" y="282"/>
                  </a:lnTo>
                  <a:lnTo>
                    <a:pt x="1484" y="282"/>
                  </a:lnTo>
                  <a:lnTo>
                    <a:pt x="1486" y="282"/>
                  </a:lnTo>
                  <a:lnTo>
                    <a:pt x="1488" y="284"/>
                  </a:lnTo>
                  <a:lnTo>
                    <a:pt x="1490" y="284"/>
                  </a:lnTo>
                  <a:lnTo>
                    <a:pt x="1492" y="284"/>
                  </a:lnTo>
                  <a:lnTo>
                    <a:pt x="1492" y="282"/>
                  </a:lnTo>
                  <a:lnTo>
                    <a:pt x="1493" y="282"/>
                  </a:lnTo>
                  <a:lnTo>
                    <a:pt x="1495" y="282"/>
                  </a:lnTo>
                  <a:lnTo>
                    <a:pt x="1497" y="282"/>
                  </a:lnTo>
                  <a:lnTo>
                    <a:pt x="1499" y="280"/>
                  </a:lnTo>
                  <a:lnTo>
                    <a:pt x="1499" y="278"/>
                  </a:lnTo>
                  <a:lnTo>
                    <a:pt x="1497" y="276"/>
                  </a:lnTo>
                  <a:lnTo>
                    <a:pt x="1499" y="274"/>
                  </a:lnTo>
                  <a:lnTo>
                    <a:pt x="1503" y="278"/>
                  </a:lnTo>
                  <a:lnTo>
                    <a:pt x="1503" y="280"/>
                  </a:lnTo>
                  <a:lnTo>
                    <a:pt x="1505" y="282"/>
                  </a:lnTo>
                  <a:lnTo>
                    <a:pt x="1507" y="284"/>
                  </a:lnTo>
                  <a:lnTo>
                    <a:pt x="1507" y="286"/>
                  </a:lnTo>
                  <a:lnTo>
                    <a:pt x="1507" y="288"/>
                  </a:lnTo>
                  <a:lnTo>
                    <a:pt x="1505" y="288"/>
                  </a:lnTo>
                  <a:lnTo>
                    <a:pt x="1503" y="292"/>
                  </a:lnTo>
                  <a:lnTo>
                    <a:pt x="1505" y="294"/>
                  </a:lnTo>
                  <a:lnTo>
                    <a:pt x="1507" y="294"/>
                  </a:lnTo>
                  <a:lnTo>
                    <a:pt x="1509" y="294"/>
                  </a:lnTo>
                  <a:lnTo>
                    <a:pt x="1509" y="302"/>
                  </a:lnTo>
                  <a:lnTo>
                    <a:pt x="1509" y="303"/>
                  </a:lnTo>
                  <a:lnTo>
                    <a:pt x="1507" y="303"/>
                  </a:lnTo>
                  <a:lnTo>
                    <a:pt x="1507" y="305"/>
                  </a:lnTo>
                  <a:lnTo>
                    <a:pt x="1505" y="307"/>
                  </a:lnTo>
                  <a:lnTo>
                    <a:pt x="1505" y="309"/>
                  </a:lnTo>
                  <a:lnTo>
                    <a:pt x="1503" y="309"/>
                  </a:lnTo>
                  <a:lnTo>
                    <a:pt x="1501" y="309"/>
                  </a:lnTo>
                  <a:lnTo>
                    <a:pt x="1503" y="313"/>
                  </a:lnTo>
                  <a:lnTo>
                    <a:pt x="1503" y="315"/>
                  </a:lnTo>
                  <a:lnTo>
                    <a:pt x="1505" y="315"/>
                  </a:lnTo>
                  <a:lnTo>
                    <a:pt x="1507" y="315"/>
                  </a:lnTo>
                  <a:lnTo>
                    <a:pt x="1509" y="317"/>
                  </a:lnTo>
                  <a:lnTo>
                    <a:pt x="1511" y="317"/>
                  </a:lnTo>
                  <a:lnTo>
                    <a:pt x="1513" y="317"/>
                  </a:lnTo>
                  <a:lnTo>
                    <a:pt x="1515" y="317"/>
                  </a:lnTo>
                  <a:lnTo>
                    <a:pt x="1517" y="317"/>
                  </a:lnTo>
                  <a:lnTo>
                    <a:pt x="1519" y="317"/>
                  </a:lnTo>
                  <a:lnTo>
                    <a:pt x="1517" y="317"/>
                  </a:lnTo>
                  <a:lnTo>
                    <a:pt x="1515" y="317"/>
                  </a:lnTo>
                  <a:lnTo>
                    <a:pt x="1513" y="317"/>
                  </a:lnTo>
                  <a:lnTo>
                    <a:pt x="1511" y="317"/>
                  </a:lnTo>
                  <a:lnTo>
                    <a:pt x="1507" y="315"/>
                  </a:lnTo>
                  <a:lnTo>
                    <a:pt x="1505" y="315"/>
                  </a:lnTo>
                  <a:lnTo>
                    <a:pt x="1503" y="313"/>
                  </a:lnTo>
                  <a:lnTo>
                    <a:pt x="1503" y="311"/>
                  </a:lnTo>
                  <a:lnTo>
                    <a:pt x="1503" y="309"/>
                  </a:lnTo>
                  <a:lnTo>
                    <a:pt x="1505" y="309"/>
                  </a:lnTo>
                  <a:lnTo>
                    <a:pt x="1507" y="309"/>
                  </a:lnTo>
                  <a:lnTo>
                    <a:pt x="1509" y="307"/>
                  </a:lnTo>
                  <a:lnTo>
                    <a:pt x="1509" y="305"/>
                  </a:lnTo>
                  <a:lnTo>
                    <a:pt x="1509" y="303"/>
                  </a:lnTo>
                  <a:lnTo>
                    <a:pt x="1509" y="300"/>
                  </a:lnTo>
                  <a:lnTo>
                    <a:pt x="1509" y="298"/>
                  </a:lnTo>
                  <a:lnTo>
                    <a:pt x="1511" y="296"/>
                  </a:lnTo>
                  <a:lnTo>
                    <a:pt x="1513" y="296"/>
                  </a:lnTo>
                  <a:lnTo>
                    <a:pt x="1515" y="296"/>
                  </a:lnTo>
                  <a:lnTo>
                    <a:pt x="1517" y="296"/>
                  </a:lnTo>
                  <a:lnTo>
                    <a:pt x="1517" y="294"/>
                  </a:lnTo>
                  <a:lnTo>
                    <a:pt x="1515" y="294"/>
                  </a:lnTo>
                  <a:lnTo>
                    <a:pt x="1513" y="294"/>
                  </a:lnTo>
                  <a:lnTo>
                    <a:pt x="1511" y="292"/>
                  </a:lnTo>
                  <a:lnTo>
                    <a:pt x="1509" y="292"/>
                  </a:lnTo>
                  <a:lnTo>
                    <a:pt x="1507" y="290"/>
                  </a:lnTo>
                  <a:lnTo>
                    <a:pt x="1509" y="290"/>
                  </a:lnTo>
                  <a:lnTo>
                    <a:pt x="1511" y="290"/>
                  </a:lnTo>
                  <a:lnTo>
                    <a:pt x="1513" y="288"/>
                  </a:lnTo>
                  <a:lnTo>
                    <a:pt x="1515" y="288"/>
                  </a:lnTo>
                  <a:lnTo>
                    <a:pt x="1517" y="288"/>
                  </a:lnTo>
                  <a:lnTo>
                    <a:pt x="1519" y="286"/>
                  </a:lnTo>
                  <a:lnTo>
                    <a:pt x="1521" y="286"/>
                  </a:lnTo>
                  <a:lnTo>
                    <a:pt x="1523" y="286"/>
                  </a:lnTo>
                  <a:lnTo>
                    <a:pt x="1523" y="288"/>
                  </a:lnTo>
                  <a:lnTo>
                    <a:pt x="1525" y="288"/>
                  </a:lnTo>
                  <a:lnTo>
                    <a:pt x="1526" y="286"/>
                  </a:lnTo>
                  <a:lnTo>
                    <a:pt x="1530" y="286"/>
                  </a:lnTo>
                  <a:lnTo>
                    <a:pt x="1532" y="286"/>
                  </a:lnTo>
                  <a:lnTo>
                    <a:pt x="1534" y="284"/>
                  </a:lnTo>
                  <a:lnTo>
                    <a:pt x="1536" y="284"/>
                  </a:lnTo>
                  <a:lnTo>
                    <a:pt x="1538" y="284"/>
                  </a:lnTo>
                  <a:lnTo>
                    <a:pt x="1540" y="284"/>
                  </a:lnTo>
                  <a:lnTo>
                    <a:pt x="1542" y="284"/>
                  </a:lnTo>
                  <a:lnTo>
                    <a:pt x="1546" y="284"/>
                  </a:lnTo>
                  <a:lnTo>
                    <a:pt x="1548" y="284"/>
                  </a:lnTo>
                  <a:lnTo>
                    <a:pt x="1550" y="284"/>
                  </a:lnTo>
                  <a:lnTo>
                    <a:pt x="1552" y="284"/>
                  </a:lnTo>
                  <a:lnTo>
                    <a:pt x="1554" y="284"/>
                  </a:lnTo>
                  <a:lnTo>
                    <a:pt x="1556" y="284"/>
                  </a:lnTo>
                  <a:lnTo>
                    <a:pt x="1558" y="284"/>
                  </a:lnTo>
                  <a:lnTo>
                    <a:pt x="1559" y="286"/>
                  </a:lnTo>
                  <a:lnTo>
                    <a:pt x="1565" y="286"/>
                  </a:lnTo>
                  <a:lnTo>
                    <a:pt x="1567" y="286"/>
                  </a:lnTo>
                  <a:lnTo>
                    <a:pt x="1569" y="286"/>
                  </a:lnTo>
                  <a:lnTo>
                    <a:pt x="1573" y="288"/>
                  </a:lnTo>
                  <a:lnTo>
                    <a:pt x="1577" y="288"/>
                  </a:lnTo>
                  <a:lnTo>
                    <a:pt x="1581" y="286"/>
                  </a:lnTo>
                  <a:lnTo>
                    <a:pt x="1587" y="288"/>
                  </a:lnTo>
                  <a:lnTo>
                    <a:pt x="1589" y="288"/>
                  </a:lnTo>
                  <a:lnTo>
                    <a:pt x="1591" y="288"/>
                  </a:lnTo>
                  <a:lnTo>
                    <a:pt x="1594" y="288"/>
                  </a:lnTo>
                  <a:lnTo>
                    <a:pt x="1596" y="290"/>
                  </a:lnTo>
                  <a:lnTo>
                    <a:pt x="1594" y="292"/>
                  </a:lnTo>
                  <a:lnTo>
                    <a:pt x="1593" y="292"/>
                  </a:lnTo>
                  <a:lnTo>
                    <a:pt x="1591" y="292"/>
                  </a:lnTo>
                  <a:lnTo>
                    <a:pt x="1591" y="290"/>
                  </a:lnTo>
                  <a:lnTo>
                    <a:pt x="1589" y="290"/>
                  </a:lnTo>
                  <a:lnTo>
                    <a:pt x="1587" y="292"/>
                  </a:lnTo>
                  <a:lnTo>
                    <a:pt x="1587" y="296"/>
                  </a:lnTo>
                  <a:lnTo>
                    <a:pt x="1587" y="298"/>
                  </a:lnTo>
                  <a:lnTo>
                    <a:pt x="1589" y="300"/>
                  </a:lnTo>
                  <a:lnTo>
                    <a:pt x="1591" y="300"/>
                  </a:lnTo>
                  <a:lnTo>
                    <a:pt x="1594" y="302"/>
                  </a:lnTo>
                  <a:lnTo>
                    <a:pt x="1596" y="302"/>
                  </a:lnTo>
                  <a:lnTo>
                    <a:pt x="1600" y="303"/>
                  </a:lnTo>
                  <a:lnTo>
                    <a:pt x="1602" y="303"/>
                  </a:lnTo>
                  <a:lnTo>
                    <a:pt x="1604" y="303"/>
                  </a:lnTo>
                  <a:lnTo>
                    <a:pt x="1606" y="303"/>
                  </a:lnTo>
                  <a:lnTo>
                    <a:pt x="1606" y="305"/>
                  </a:lnTo>
                  <a:lnTo>
                    <a:pt x="1608" y="307"/>
                  </a:lnTo>
                  <a:lnTo>
                    <a:pt x="1610" y="307"/>
                  </a:lnTo>
                  <a:lnTo>
                    <a:pt x="1612" y="307"/>
                  </a:lnTo>
                  <a:lnTo>
                    <a:pt x="1614" y="307"/>
                  </a:lnTo>
                  <a:lnTo>
                    <a:pt x="1616" y="307"/>
                  </a:lnTo>
                  <a:lnTo>
                    <a:pt x="1618" y="307"/>
                  </a:lnTo>
                  <a:lnTo>
                    <a:pt x="1620" y="309"/>
                  </a:lnTo>
                  <a:lnTo>
                    <a:pt x="1622" y="309"/>
                  </a:lnTo>
                  <a:lnTo>
                    <a:pt x="1620" y="307"/>
                  </a:lnTo>
                  <a:lnTo>
                    <a:pt x="1618" y="307"/>
                  </a:lnTo>
                  <a:lnTo>
                    <a:pt x="1616" y="307"/>
                  </a:lnTo>
                  <a:lnTo>
                    <a:pt x="1614" y="307"/>
                  </a:lnTo>
                  <a:lnTo>
                    <a:pt x="1612" y="307"/>
                  </a:lnTo>
                  <a:lnTo>
                    <a:pt x="1610" y="307"/>
                  </a:lnTo>
                  <a:lnTo>
                    <a:pt x="1610" y="305"/>
                  </a:lnTo>
                  <a:lnTo>
                    <a:pt x="1608" y="305"/>
                  </a:lnTo>
                  <a:lnTo>
                    <a:pt x="1610" y="305"/>
                  </a:lnTo>
                  <a:lnTo>
                    <a:pt x="1616" y="305"/>
                  </a:lnTo>
                  <a:lnTo>
                    <a:pt x="1618" y="305"/>
                  </a:lnTo>
                  <a:lnTo>
                    <a:pt x="1620" y="305"/>
                  </a:lnTo>
                  <a:lnTo>
                    <a:pt x="1622" y="305"/>
                  </a:lnTo>
                  <a:lnTo>
                    <a:pt x="1624" y="305"/>
                  </a:lnTo>
                  <a:lnTo>
                    <a:pt x="1626" y="307"/>
                  </a:lnTo>
                  <a:lnTo>
                    <a:pt x="1627" y="307"/>
                  </a:lnTo>
                  <a:lnTo>
                    <a:pt x="1629" y="307"/>
                  </a:lnTo>
                  <a:lnTo>
                    <a:pt x="1631" y="307"/>
                  </a:lnTo>
                  <a:lnTo>
                    <a:pt x="1633" y="307"/>
                  </a:lnTo>
                  <a:lnTo>
                    <a:pt x="1633" y="305"/>
                  </a:lnTo>
                  <a:lnTo>
                    <a:pt x="1635" y="305"/>
                  </a:lnTo>
                  <a:lnTo>
                    <a:pt x="1637" y="305"/>
                  </a:lnTo>
                  <a:lnTo>
                    <a:pt x="1641" y="305"/>
                  </a:lnTo>
                  <a:lnTo>
                    <a:pt x="1643" y="305"/>
                  </a:lnTo>
                  <a:lnTo>
                    <a:pt x="1645" y="307"/>
                  </a:lnTo>
                  <a:lnTo>
                    <a:pt x="1643" y="307"/>
                  </a:lnTo>
                  <a:lnTo>
                    <a:pt x="1645" y="307"/>
                  </a:lnTo>
                  <a:lnTo>
                    <a:pt x="1645" y="309"/>
                  </a:lnTo>
                  <a:lnTo>
                    <a:pt x="1647" y="309"/>
                  </a:lnTo>
                  <a:lnTo>
                    <a:pt x="1649" y="309"/>
                  </a:lnTo>
                  <a:lnTo>
                    <a:pt x="1651" y="309"/>
                  </a:lnTo>
                  <a:lnTo>
                    <a:pt x="1653" y="309"/>
                  </a:lnTo>
                  <a:lnTo>
                    <a:pt x="1655" y="311"/>
                  </a:lnTo>
                  <a:lnTo>
                    <a:pt x="1657" y="311"/>
                  </a:lnTo>
                  <a:lnTo>
                    <a:pt x="1659" y="311"/>
                  </a:lnTo>
                  <a:lnTo>
                    <a:pt x="1661" y="311"/>
                  </a:lnTo>
                  <a:lnTo>
                    <a:pt x="1662" y="311"/>
                  </a:lnTo>
                  <a:lnTo>
                    <a:pt x="1664" y="313"/>
                  </a:lnTo>
                  <a:lnTo>
                    <a:pt x="1666" y="313"/>
                  </a:lnTo>
                  <a:lnTo>
                    <a:pt x="1668" y="313"/>
                  </a:lnTo>
                  <a:lnTo>
                    <a:pt x="1670" y="313"/>
                  </a:lnTo>
                  <a:lnTo>
                    <a:pt x="1672" y="313"/>
                  </a:lnTo>
                  <a:lnTo>
                    <a:pt x="1674" y="313"/>
                  </a:lnTo>
                  <a:lnTo>
                    <a:pt x="1678" y="313"/>
                  </a:lnTo>
                  <a:lnTo>
                    <a:pt x="1680" y="315"/>
                  </a:lnTo>
                  <a:lnTo>
                    <a:pt x="1682" y="315"/>
                  </a:lnTo>
                  <a:lnTo>
                    <a:pt x="1684" y="315"/>
                  </a:lnTo>
                  <a:lnTo>
                    <a:pt x="1684" y="317"/>
                  </a:lnTo>
                  <a:lnTo>
                    <a:pt x="1686" y="317"/>
                  </a:lnTo>
                  <a:lnTo>
                    <a:pt x="1688" y="317"/>
                  </a:lnTo>
                  <a:lnTo>
                    <a:pt x="1690" y="317"/>
                  </a:lnTo>
                  <a:lnTo>
                    <a:pt x="1692" y="317"/>
                  </a:lnTo>
                  <a:lnTo>
                    <a:pt x="1692" y="319"/>
                  </a:lnTo>
                  <a:lnTo>
                    <a:pt x="1694" y="319"/>
                  </a:lnTo>
                  <a:lnTo>
                    <a:pt x="1695" y="319"/>
                  </a:lnTo>
                  <a:lnTo>
                    <a:pt x="1695" y="321"/>
                  </a:lnTo>
                  <a:lnTo>
                    <a:pt x="1697" y="321"/>
                  </a:lnTo>
                  <a:lnTo>
                    <a:pt x="1697" y="323"/>
                  </a:lnTo>
                  <a:lnTo>
                    <a:pt x="1699" y="323"/>
                  </a:lnTo>
                  <a:lnTo>
                    <a:pt x="1701" y="323"/>
                  </a:lnTo>
                  <a:lnTo>
                    <a:pt x="1701" y="325"/>
                  </a:lnTo>
                  <a:lnTo>
                    <a:pt x="1703" y="325"/>
                  </a:lnTo>
                  <a:lnTo>
                    <a:pt x="1705" y="325"/>
                  </a:lnTo>
                  <a:lnTo>
                    <a:pt x="1707" y="325"/>
                  </a:lnTo>
                  <a:lnTo>
                    <a:pt x="1709" y="327"/>
                  </a:lnTo>
                  <a:lnTo>
                    <a:pt x="1711" y="327"/>
                  </a:lnTo>
                  <a:lnTo>
                    <a:pt x="1713" y="327"/>
                  </a:lnTo>
                  <a:lnTo>
                    <a:pt x="1715" y="325"/>
                  </a:lnTo>
                  <a:lnTo>
                    <a:pt x="1719" y="329"/>
                  </a:lnTo>
                  <a:lnTo>
                    <a:pt x="1719" y="331"/>
                  </a:lnTo>
                  <a:lnTo>
                    <a:pt x="1721" y="331"/>
                  </a:lnTo>
                  <a:lnTo>
                    <a:pt x="1723" y="333"/>
                  </a:lnTo>
                  <a:lnTo>
                    <a:pt x="1723" y="335"/>
                  </a:lnTo>
                  <a:lnTo>
                    <a:pt x="1725" y="337"/>
                  </a:lnTo>
                  <a:lnTo>
                    <a:pt x="1725" y="338"/>
                  </a:lnTo>
                  <a:lnTo>
                    <a:pt x="1727" y="338"/>
                  </a:lnTo>
                  <a:lnTo>
                    <a:pt x="1727" y="340"/>
                  </a:lnTo>
                  <a:lnTo>
                    <a:pt x="1727" y="342"/>
                  </a:lnTo>
                  <a:lnTo>
                    <a:pt x="1728" y="346"/>
                  </a:lnTo>
                  <a:lnTo>
                    <a:pt x="1728" y="348"/>
                  </a:lnTo>
                  <a:lnTo>
                    <a:pt x="1728" y="350"/>
                  </a:lnTo>
                  <a:lnTo>
                    <a:pt x="1728" y="352"/>
                  </a:lnTo>
                  <a:lnTo>
                    <a:pt x="1728" y="354"/>
                  </a:lnTo>
                  <a:lnTo>
                    <a:pt x="1730" y="354"/>
                  </a:lnTo>
                  <a:lnTo>
                    <a:pt x="1730" y="352"/>
                  </a:lnTo>
                  <a:lnTo>
                    <a:pt x="1730" y="350"/>
                  </a:lnTo>
                  <a:lnTo>
                    <a:pt x="1730" y="348"/>
                  </a:lnTo>
                  <a:lnTo>
                    <a:pt x="1728" y="346"/>
                  </a:lnTo>
                  <a:lnTo>
                    <a:pt x="1728" y="342"/>
                  </a:lnTo>
                  <a:lnTo>
                    <a:pt x="1728" y="340"/>
                  </a:lnTo>
                  <a:lnTo>
                    <a:pt x="1730" y="340"/>
                  </a:lnTo>
                  <a:lnTo>
                    <a:pt x="1730" y="338"/>
                  </a:lnTo>
                  <a:lnTo>
                    <a:pt x="1730" y="337"/>
                  </a:lnTo>
                  <a:lnTo>
                    <a:pt x="1728" y="337"/>
                  </a:lnTo>
                  <a:lnTo>
                    <a:pt x="1727" y="337"/>
                  </a:lnTo>
                  <a:lnTo>
                    <a:pt x="1727" y="335"/>
                  </a:lnTo>
                  <a:lnTo>
                    <a:pt x="1725" y="335"/>
                  </a:lnTo>
                  <a:lnTo>
                    <a:pt x="1725" y="331"/>
                  </a:lnTo>
                  <a:lnTo>
                    <a:pt x="1725" y="329"/>
                  </a:lnTo>
                  <a:lnTo>
                    <a:pt x="1723" y="327"/>
                  </a:lnTo>
                  <a:lnTo>
                    <a:pt x="1723" y="325"/>
                  </a:lnTo>
                  <a:lnTo>
                    <a:pt x="1721" y="323"/>
                  </a:lnTo>
                  <a:lnTo>
                    <a:pt x="1725" y="323"/>
                  </a:lnTo>
                  <a:lnTo>
                    <a:pt x="1727" y="323"/>
                  </a:lnTo>
                  <a:lnTo>
                    <a:pt x="1728" y="323"/>
                  </a:lnTo>
                  <a:lnTo>
                    <a:pt x="1728" y="325"/>
                  </a:lnTo>
                  <a:lnTo>
                    <a:pt x="1730" y="325"/>
                  </a:lnTo>
                  <a:lnTo>
                    <a:pt x="1732" y="325"/>
                  </a:lnTo>
                  <a:lnTo>
                    <a:pt x="1734" y="325"/>
                  </a:lnTo>
                  <a:lnTo>
                    <a:pt x="1736" y="325"/>
                  </a:lnTo>
                  <a:lnTo>
                    <a:pt x="1738" y="327"/>
                  </a:lnTo>
                  <a:lnTo>
                    <a:pt x="1740" y="329"/>
                  </a:lnTo>
                  <a:lnTo>
                    <a:pt x="1742" y="331"/>
                  </a:lnTo>
                  <a:lnTo>
                    <a:pt x="1746" y="333"/>
                  </a:lnTo>
                  <a:lnTo>
                    <a:pt x="1748" y="335"/>
                  </a:lnTo>
                  <a:lnTo>
                    <a:pt x="1748" y="337"/>
                  </a:lnTo>
                  <a:lnTo>
                    <a:pt x="1750" y="338"/>
                  </a:lnTo>
                  <a:lnTo>
                    <a:pt x="1752" y="338"/>
                  </a:lnTo>
                  <a:lnTo>
                    <a:pt x="1752" y="340"/>
                  </a:lnTo>
                  <a:lnTo>
                    <a:pt x="1752" y="342"/>
                  </a:lnTo>
                  <a:lnTo>
                    <a:pt x="1754" y="342"/>
                  </a:lnTo>
                  <a:lnTo>
                    <a:pt x="1756" y="342"/>
                  </a:lnTo>
                  <a:lnTo>
                    <a:pt x="1758" y="342"/>
                  </a:lnTo>
                  <a:lnTo>
                    <a:pt x="1760" y="342"/>
                  </a:lnTo>
                  <a:lnTo>
                    <a:pt x="1760" y="340"/>
                  </a:lnTo>
                  <a:lnTo>
                    <a:pt x="1760" y="338"/>
                  </a:lnTo>
                  <a:lnTo>
                    <a:pt x="1758" y="337"/>
                  </a:lnTo>
                  <a:lnTo>
                    <a:pt x="1760" y="335"/>
                  </a:lnTo>
                  <a:lnTo>
                    <a:pt x="1762" y="338"/>
                  </a:lnTo>
                  <a:lnTo>
                    <a:pt x="1762" y="340"/>
                  </a:lnTo>
                  <a:lnTo>
                    <a:pt x="1763" y="342"/>
                  </a:lnTo>
                  <a:lnTo>
                    <a:pt x="1765" y="342"/>
                  </a:lnTo>
                  <a:lnTo>
                    <a:pt x="1765" y="344"/>
                  </a:lnTo>
                  <a:lnTo>
                    <a:pt x="1763" y="344"/>
                  </a:lnTo>
                  <a:lnTo>
                    <a:pt x="1763" y="342"/>
                  </a:lnTo>
                  <a:lnTo>
                    <a:pt x="1762" y="342"/>
                  </a:lnTo>
                  <a:lnTo>
                    <a:pt x="1762" y="344"/>
                  </a:lnTo>
                  <a:lnTo>
                    <a:pt x="1760" y="344"/>
                  </a:lnTo>
                  <a:lnTo>
                    <a:pt x="1758" y="344"/>
                  </a:lnTo>
                  <a:lnTo>
                    <a:pt x="1756" y="344"/>
                  </a:lnTo>
                  <a:lnTo>
                    <a:pt x="1754" y="346"/>
                  </a:lnTo>
                  <a:lnTo>
                    <a:pt x="1756" y="348"/>
                  </a:lnTo>
                  <a:lnTo>
                    <a:pt x="1758" y="348"/>
                  </a:lnTo>
                  <a:lnTo>
                    <a:pt x="1760" y="346"/>
                  </a:lnTo>
                  <a:lnTo>
                    <a:pt x="1760" y="348"/>
                  </a:lnTo>
                  <a:lnTo>
                    <a:pt x="1762" y="348"/>
                  </a:lnTo>
                  <a:lnTo>
                    <a:pt x="1763" y="352"/>
                  </a:lnTo>
                  <a:lnTo>
                    <a:pt x="1763" y="354"/>
                  </a:lnTo>
                  <a:lnTo>
                    <a:pt x="1763" y="356"/>
                  </a:lnTo>
                  <a:lnTo>
                    <a:pt x="1767" y="358"/>
                  </a:lnTo>
                  <a:lnTo>
                    <a:pt x="1769" y="358"/>
                  </a:lnTo>
                  <a:lnTo>
                    <a:pt x="1769" y="362"/>
                  </a:lnTo>
                  <a:lnTo>
                    <a:pt x="1771" y="362"/>
                  </a:lnTo>
                  <a:lnTo>
                    <a:pt x="1775" y="362"/>
                  </a:lnTo>
                  <a:lnTo>
                    <a:pt x="1777" y="364"/>
                  </a:lnTo>
                  <a:lnTo>
                    <a:pt x="1777" y="366"/>
                  </a:lnTo>
                  <a:lnTo>
                    <a:pt x="1777" y="368"/>
                  </a:lnTo>
                  <a:lnTo>
                    <a:pt x="1779" y="368"/>
                  </a:lnTo>
                  <a:lnTo>
                    <a:pt x="1781" y="368"/>
                  </a:lnTo>
                  <a:lnTo>
                    <a:pt x="1783" y="370"/>
                  </a:lnTo>
                  <a:lnTo>
                    <a:pt x="1785" y="370"/>
                  </a:lnTo>
                  <a:lnTo>
                    <a:pt x="1785" y="368"/>
                  </a:lnTo>
                  <a:lnTo>
                    <a:pt x="1785" y="366"/>
                  </a:lnTo>
                  <a:lnTo>
                    <a:pt x="1787" y="366"/>
                  </a:lnTo>
                  <a:lnTo>
                    <a:pt x="1789" y="370"/>
                  </a:lnTo>
                  <a:lnTo>
                    <a:pt x="1789" y="371"/>
                  </a:lnTo>
                  <a:lnTo>
                    <a:pt x="1789" y="373"/>
                  </a:lnTo>
                  <a:lnTo>
                    <a:pt x="1791" y="373"/>
                  </a:lnTo>
                  <a:lnTo>
                    <a:pt x="1793" y="373"/>
                  </a:lnTo>
                  <a:lnTo>
                    <a:pt x="1795" y="371"/>
                  </a:lnTo>
                  <a:lnTo>
                    <a:pt x="1798" y="370"/>
                  </a:lnTo>
                  <a:lnTo>
                    <a:pt x="1798" y="368"/>
                  </a:lnTo>
                  <a:lnTo>
                    <a:pt x="1800" y="366"/>
                  </a:lnTo>
                  <a:lnTo>
                    <a:pt x="1802" y="362"/>
                  </a:lnTo>
                  <a:lnTo>
                    <a:pt x="1802" y="360"/>
                  </a:lnTo>
                  <a:lnTo>
                    <a:pt x="1804" y="358"/>
                  </a:lnTo>
                  <a:lnTo>
                    <a:pt x="1806" y="358"/>
                  </a:lnTo>
                  <a:lnTo>
                    <a:pt x="1808" y="358"/>
                  </a:lnTo>
                  <a:lnTo>
                    <a:pt x="1806" y="358"/>
                  </a:lnTo>
                  <a:lnTo>
                    <a:pt x="1804" y="358"/>
                  </a:lnTo>
                  <a:lnTo>
                    <a:pt x="1804" y="356"/>
                  </a:lnTo>
                  <a:lnTo>
                    <a:pt x="1806" y="350"/>
                  </a:lnTo>
                  <a:lnTo>
                    <a:pt x="1808" y="350"/>
                  </a:lnTo>
                  <a:lnTo>
                    <a:pt x="1810" y="344"/>
                  </a:lnTo>
                  <a:lnTo>
                    <a:pt x="1814" y="338"/>
                  </a:lnTo>
                  <a:lnTo>
                    <a:pt x="1816" y="338"/>
                  </a:lnTo>
                  <a:lnTo>
                    <a:pt x="1818" y="337"/>
                  </a:lnTo>
                  <a:lnTo>
                    <a:pt x="1818" y="340"/>
                  </a:lnTo>
                  <a:lnTo>
                    <a:pt x="1818" y="342"/>
                  </a:lnTo>
                  <a:lnTo>
                    <a:pt x="1820" y="342"/>
                  </a:lnTo>
                  <a:lnTo>
                    <a:pt x="1820" y="344"/>
                  </a:lnTo>
                  <a:lnTo>
                    <a:pt x="1822" y="344"/>
                  </a:lnTo>
                  <a:lnTo>
                    <a:pt x="1822" y="346"/>
                  </a:lnTo>
                  <a:lnTo>
                    <a:pt x="1824" y="348"/>
                  </a:lnTo>
                  <a:lnTo>
                    <a:pt x="1828" y="350"/>
                  </a:lnTo>
                  <a:lnTo>
                    <a:pt x="1829" y="350"/>
                  </a:lnTo>
                  <a:lnTo>
                    <a:pt x="1829" y="352"/>
                  </a:lnTo>
                  <a:lnTo>
                    <a:pt x="1831" y="352"/>
                  </a:lnTo>
                  <a:lnTo>
                    <a:pt x="1833" y="352"/>
                  </a:lnTo>
                  <a:lnTo>
                    <a:pt x="1837" y="354"/>
                  </a:lnTo>
                  <a:lnTo>
                    <a:pt x="1843" y="354"/>
                  </a:lnTo>
                  <a:lnTo>
                    <a:pt x="1845" y="354"/>
                  </a:lnTo>
                  <a:lnTo>
                    <a:pt x="1849" y="352"/>
                  </a:lnTo>
                  <a:lnTo>
                    <a:pt x="1851" y="352"/>
                  </a:lnTo>
                  <a:lnTo>
                    <a:pt x="1851" y="350"/>
                  </a:lnTo>
                  <a:lnTo>
                    <a:pt x="1855" y="350"/>
                  </a:lnTo>
                  <a:lnTo>
                    <a:pt x="1857" y="348"/>
                  </a:lnTo>
                  <a:lnTo>
                    <a:pt x="1859" y="348"/>
                  </a:lnTo>
                  <a:lnTo>
                    <a:pt x="1859" y="350"/>
                  </a:lnTo>
                  <a:lnTo>
                    <a:pt x="1861" y="350"/>
                  </a:lnTo>
                  <a:lnTo>
                    <a:pt x="1861" y="348"/>
                  </a:lnTo>
                  <a:lnTo>
                    <a:pt x="1863" y="346"/>
                  </a:lnTo>
                  <a:lnTo>
                    <a:pt x="1866" y="346"/>
                  </a:lnTo>
                  <a:lnTo>
                    <a:pt x="1868" y="346"/>
                  </a:lnTo>
                  <a:lnTo>
                    <a:pt x="1870" y="346"/>
                  </a:lnTo>
                  <a:lnTo>
                    <a:pt x="1872" y="346"/>
                  </a:lnTo>
                  <a:lnTo>
                    <a:pt x="1872" y="348"/>
                  </a:lnTo>
                  <a:lnTo>
                    <a:pt x="1874" y="348"/>
                  </a:lnTo>
                  <a:lnTo>
                    <a:pt x="1876" y="348"/>
                  </a:lnTo>
                  <a:lnTo>
                    <a:pt x="1878" y="348"/>
                  </a:lnTo>
                  <a:lnTo>
                    <a:pt x="1880" y="350"/>
                  </a:lnTo>
                  <a:lnTo>
                    <a:pt x="1882" y="350"/>
                  </a:lnTo>
                  <a:lnTo>
                    <a:pt x="1884" y="350"/>
                  </a:lnTo>
                  <a:lnTo>
                    <a:pt x="1884" y="352"/>
                  </a:lnTo>
                  <a:lnTo>
                    <a:pt x="1888" y="352"/>
                  </a:lnTo>
                  <a:lnTo>
                    <a:pt x="1890" y="354"/>
                  </a:lnTo>
                  <a:lnTo>
                    <a:pt x="1894" y="356"/>
                  </a:lnTo>
                  <a:lnTo>
                    <a:pt x="1896" y="358"/>
                  </a:lnTo>
                  <a:lnTo>
                    <a:pt x="1897" y="358"/>
                  </a:lnTo>
                  <a:lnTo>
                    <a:pt x="1897" y="360"/>
                  </a:lnTo>
                  <a:lnTo>
                    <a:pt x="1899" y="362"/>
                  </a:lnTo>
                  <a:lnTo>
                    <a:pt x="1901" y="362"/>
                  </a:lnTo>
                  <a:lnTo>
                    <a:pt x="1903" y="362"/>
                  </a:lnTo>
                  <a:lnTo>
                    <a:pt x="1901" y="360"/>
                  </a:lnTo>
                  <a:lnTo>
                    <a:pt x="1899" y="360"/>
                  </a:lnTo>
                  <a:lnTo>
                    <a:pt x="1897" y="358"/>
                  </a:lnTo>
                  <a:lnTo>
                    <a:pt x="1899" y="358"/>
                  </a:lnTo>
                  <a:lnTo>
                    <a:pt x="1901" y="358"/>
                  </a:lnTo>
                  <a:lnTo>
                    <a:pt x="1903" y="358"/>
                  </a:lnTo>
                  <a:lnTo>
                    <a:pt x="1905" y="358"/>
                  </a:lnTo>
                  <a:lnTo>
                    <a:pt x="1903" y="356"/>
                  </a:lnTo>
                  <a:lnTo>
                    <a:pt x="1901" y="356"/>
                  </a:lnTo>
                  <a:lnTo>
                    <a:pt x="1903" y="356"/>
                  </a:lnTo>
                  <a:lnTo>
                    <a:pt x="1905" y="356"/>
                  </a:lnTo>
                  <a:lnTo>
                    <a:pt x="1903" y="356"/>
                  </a:lnTo>
                  <a:lnTo>
                    <a:pt x="1901" y="356"/>
                  </a:lnTo>
                  <a:lnTo>
                    <a:pt x="1899" y="354"/>
                  </a:lnTo>
                  <a:lnTo>
                    <a:pt x="1901" y="352"/>
                  </a:lnTo>
                  <a:lnTo>
                    <a:pt x="1903" y="350"/>
                  </a:lnTo>
                  <a:lnTo>
                    <a:pt x="1903" y="348"/>
                  </a:lnTo>
                  <a:lnTo>
                    <a:pt x="1905" y="348"/>
                  </a:lnTo>
                  <a:lnTo>
                    <a:pt x="1909" y="346"/>
                  </a:lnTo>
                  <a:lnTo>
                    <a:pt x="1909" y="348"/>
                  </a:lnTo>
                  <a:lnTo>
                    <a:pt x="1909" y="350"/>
                  </a:lnTo>
                  <a:lnTo>
                    <a:pt x="1911" y="348"/>
                  </a:lnTo>
                  <a:lnTo>
                    <a:pt x="1911" y="346"/>
                  </a:lnTo>
                  <a:lnTo>
                    <a:pt x="1913" y="346"/>
                  </a:lnTo>
                  <a:lnTo>
                    <a:pt x="1915" y="346"/>
                  </a:lnTo>
                  <a:lnTo>
                    <a:pt x="1919" y="348"/>
                  </a:lnTo>
                  <a:lnTo>
                    <a:pt x="1919" y="350"/>
                  </a:lnTo>
                  <a:lnTo>
                    <a:pt x="1921" y="352"/>
                  </a:lnTo>
                  <a:lnTo>
                    <a:pt x="1923" y="352"/>
                  </a:lnTo>
                  <a:lnTo>
                    <a:pt x="1925" y="352"/>
                  </a:lnTo>
                  <a:lnTo>
                    <a:pt x="1925" y="350"/>
                  </a:lnTo>
                  <a:lnTo>
                    <a:pt x="1927" y="350"/>
                  </a:lnTo>
                  <a:lnTo>
                    <a:pt x="1929" y="350"/>
                  </a:lnTo>
                  <a:lnTo>
                    <a:pt x="1930" y="352"/>
                  </a:lnTo>
                  <a:lnTo>
                    <a:pt x="1932" y="350"/>
                  </a:lnTo>
                  <a:lnTo>
                    <a:pt x="1932" y="348"/>
                  </a:lnTo>
                  <a:lnTo>
                    <a:pt x="1930" y="348"/>
                  </a:lnTo>
                  <a:lnTo>
                    <a:pt x="1930" y="346"/>
                  </a:lnTo>
                  <a:lnTo>
                    <a:pt x="1930" y="344"/>
                  </a:lnTo>
                  <a:lnTo>
                    <a:pt x="1929" y="342"/>
                  </a:lnTo>
                  <a:lnTo>
                    <a:pt x="1930" y="340"/>
                  </a:lnTo>
                  <a:lnTo>
                    <a:pt x="1929" y="338"/>
                  </a:lnTo>
                  <a:lnTo>
                    <a:pt x="1927" y="338"/>
                  </a:lnTo>
                  <a:lnTo>
                    <a:pt x="1925" y="337"/>
                  </a:lnTo>
                  <a:lnTo>
                    <a:pt x="1923" y="337"/>
                  </a:lnTo>
                  <a:lnTo>
                    <a:pt x="1925" y="337"/>
                  </a:lnTo>
                  <a:lnTo>
                    <a:pt x="1927" y="337"/>
                  </a:lnTo>
                  <a:lnTo>
                    <a:pt x="1929" y="337"/>
                  </a:lnTo>
                  <a:lnTo>
                    <a:pt x="1930" y="335"/>
                  </a:lnTo>
                  <a:lnTo>
                    <a:pt x="1929" y="335"/>
                  </a:lnTo>
                  <a:lnTo>
                    <a:pt x="1930" y="333"/>
                  </a:lnTo>
                  <a:lnTo>
                    <a:pt x="1932" y="331"/>
                  </a:lnTo>
                  <a:lnTo>
                    <a:pt x="1934" y="331"/>
                  </a:lnTo>
                  <a:lnTo>
                    <a:pt x="1936" y="331"/>
                  </a:lnTo>
                  <a:lnTo>
                    <a:pt x="1938" y="331"/>
                  </a:lnTo>
                  <a:lnTo>
                    <a:pt x="1938" y="329"/>
                  </a:lnTo>
                  <a:lnTo>
                    <a:pt x="1936" y="329"/>
                  </a:lnTo>
                  <a:lnTo>
                    <a:pt x="1934" y="329"/>
                  </a:lnTo>
                  <a:lnTo>
                    <a:pt x="1932" y="329"/>
                  </a:lnTo>
                  <a:lnTo>
                    <a:pt x="1930" y="329"/>
                  </a:lnTo>
                  <a:lnTo>
                    <a:pt x="1929" y="329"/>
                  </a:lnTo>
                  <a:lnTo>
                    <a:pt x="1927" y="329"/>
                  </a:lnTo>
                  <a:lnTo>
                    <a:pt x="1925" y="331"/>
                  </a:lnTo>
                  <a:lnTo>
                    <a:pt x="1923" y="331"/>
                  </a:lnTo>
                  <a:lnTo>
                    <a:pt x="1921" y="331"/>
                  </a:lnTo>
                  <a:lnTo>
                    <a:pt x="1921" y="329"/>
                  </a:lnTo>
                  <a:lnTo>
                    <a:pt x="1919" y="329"/>
                  </a:lnTo>
                  <a:lnTo>
                    <a:pt x="1921" y="327"/>
                  </a:lnTo>
                  <a:lnTo>
                    <a:pt x="1921" y="325"/>
                  </a:lnTo>
                  <a:lnTo>
                    <a:pt x="1923" y="323"/>
                  </a:lnTo>
                  <a:lnTo>
                    <a:pt x="1927" y="321"/>
                  </a:lnTo>
                  <a:lnTo>
                    <a:pt x="1929" y="321"/>
                  </a:lnTo>
                  <a:lnTo>
                    <a:pt x="1930" y="321"/>
                  </a:lnTo>
                  <a:lnTo>
                    <a:pt x="1932" y="321"/>
                  </a:lnTo>
                  <a:lnTo>
                    <a:pt x="1934" y="321"/>
                  </a:lnTo>
                  <a:lnTo>
                    <a:pt x="1936" y="321"/>
                  </a:lnTo>
                  <a:lnTo>
                    <a:pt x="1940" y="321"/>
                  </a:lnTo>
                  <a:lnTo>
                    <a:pt x="1944" y="321"/>
                  </a:lnTo>
                  <a:lnTo>
                    <a:pt x="1948" y="319"/>
                  </a:lnTo>
                  <a:lnTo>
                    <a:pt x="1950" y="319"/>
                  </a:lnTo>
                  <a:lnTo>
                    <a:pt x="1950" y="317"/>
                  </a:lnTo>
                  <a:lnTo>
                    <a:pt x="1950" y="315"/>
                  </a:lnTo>
                  <a:lnTo>
                    <a:pt x="1950" y="313"/>
                  </a:lnTo>
                  <a:lnTo>
                    <a:pt x="1948" y="313"/>
                  </a:lnTo>
                  <a:lnTo>
                    <a:pt x="1944" y="311"/>
                  </a:lnTo>
                  <a:lnTo>
                    <a:pt x="1944" y="309"/>
                  </a:lnTo>
                  <a:lnTo>
                    <a:pt x="1944" y="307"/>
                  </a:lnTo>
                  <a:lnTo>
                    <a:pt x="1946" y="309"/>
                  </a:lnTo>
                  <a:lnTo>
                    <a:pt x="1950" y="309"/>
                  </a:lnTo>
                  <a:lnTo>
                    <a:pt x="1956" y="309"/>
                  </a:lnTo>
                  <a:lnTo>
                    <a:pt x="1958" y="311"/>
                  </a:lnTo>
                  <a:lnTo>
                    <a:pt x="1960" y="311"/>
                  </a:lnTo>
                  <a:lnTo>
                    <a:pt x="1964" y="313"/>
                  </a:lnTo>
                  <a:lnTo>
                    <a:pt x="1965" y="313"/>
                  </a:lnTo>
                  <a:lnTo>
                    <a:pt x="1967" y="313"/>
                  </a:lnTo>
                  <a:lnTo>
                    <a:pt x="1971" y="313"/>
                  </a:lnTo>
                  <a:lnTo>
                    <a:pt x="1975" y="315"/>
                  </a:lnTo>
                  <a:lnTo>
                    <a:pt x="1977" y="313"/>
                  </a:lnTo>
                  <a:lnTo>
                    <a:pt x="1979" y="315"/>
                  </a:lnTo>
                  <a:lnTo>
                    <a:pt x="1981" y="315"/>
                  </a:lnTo>
                  <a:lnTo>
                    <a:pt x="1983" y="315"/>
                  </a:lnTo>
                  <a:lnTo>
                    <a:pt x="1985" y="315"/>
                  </a:lnTo>
                  <a:lnTo>
                    <a:pt x="1987" y="315"/>
                  </a:lnTo>
                  <a:lnTo>
                    <a:pt x="1989" y="315"/>
                  </a:lnTo>
                  <a:lnTo>
                    <a:pt x="1991" y="315"/>
                  </a:lnTo>
                  <a:lnTo>
                    <a:pt x="1993" y="315"/>
                  </a:lnTo>
                  <a:lnTo>
                    <a:pt x="1995" y="315"/>
                  </a:lnTo>
                  <a:lnTo>
                    <a:pt x="1997" y="315"/>
                  </a:lnTo>
                  <a:lnTo>
                    <a:pt x="1998" y="315"/>
                  </a:lnTo>
                  <a:lnTo>
                    <a:pt x="2000" y="315"/>
                  </a:lnTo>
                  <a:lnTo>
                    <a:pt x="2004" y="315"/>
                  </a:lnTo>
                  <a:lnTo>
                    <a:pt x="2006" y="317"/>
                  </a:lnTo>
                  <a:lnTo>
                    <a:pt x="2008" y="317"/>
                  </a:lnTo>
                  <a:lnTo>
                    <a:pt x="2010" y="317"/>
                  </a:lnTo>
                  <a:lnTo>
                    <a:pt x="2016" y="317"/>
                  </a:lnTo>
                  <a:lnTo>
                    <a:pt x="2018" y="319"/>
                  </a:lnTo>
                  <a:lnTo>
                    <a:pt x="2022" y="319"/>
                  </a:lnTo>
                  <a:lnTo>
                    <a:pt x="2024" y="319"/>
                  </a:lnTo>
                  <a:lnTo>
                    <a:pt x="2028" y="321"/>
                  </a:lnTo>
                  <a:lnTo>
                    <a:pt x="2030" y="321"/>
                  </a:lnTo>
                  <a:lnTo>
                    <a:pt x="2032" y="321"/>
                  </a:lnTo>
                  <a:lnTo>
                    <a:pt x="2033" y="321"/>
                  </a:lnTo>
                  <a:lnTo>
                    <a:pt x="2035" y="323"/>
                  </a:lnTo>
                  <a:lnTo>
                    <a:pt x="2039" y="323"/>
                  </a:lnTo>
                  <a:lnTo>
                    <a:pt x="2041" y="325"/>
                  </a:lnTo>
                  <a:lnTo>
                    <a:pt x="2043" y="325"/>
                  </a:lnTo>
                  <a:lnTo>
                    <a:pt x="2045" y="325"/>
                  </a:lnTo>
                  <a:lnTo>
                    <a:pt x="2043" y="325"/>
                  </a:lnTo>
                  <a:lnTo>
                    <a:pt x="2041" y="325"/>
                  </a:lnTo>
                  <a:lnTo>
                    <a:pt x="2039" y="325"/>
                  </a:lnTo>
                  <a:lnTo>
                    <a:pt x="2037" y="325"/>
                  </a:lnTo>
                  <a:lnTo>
                    <a:pt x="2033" y="325"/>
                  </a:lnTo>
                  <a:lnTo>
                    <a:pt x="2032" y="325"/>
                  </a:lnTo>
                  <a:lnTo>
                    <a:pt x="2030" y="325"/>
                  </a:lnTo>
                  <a:lnTo>
                    <a:pt x="2028" y="325"/>
                  </a:lnTo>
                  <a:lnTo>
                    <a:pt x="2022" y="325"/>
                  </a:lnTo>
                  <a:lnTo>
                    <a:pt x="2020" y="325"/>
                  </a:lnTo>
                  <a:lnTo>
                    <a:pt x="2020" y="323"/>
                  </a:lnTo>
                  <a:lnTo>
                    <a:pt x="2018" y="323"/>
                  </a:lnTo>
                  <a:lnTo>
                    <a:pt x="2014" y="323"/>
                  </a:lnTo>
                  <a:lnTo>
                    <a:pt x="2012" y="323"/>
                  </a:lnTo>
                  <a:lnTo>
                    <a:pt x="2010" y="323"/>
                  </a:lnTo>
                  <a:lnTo>
                    <a:pt x="2010" y="325"/>
                  </a:lnTo>
                  <a:lnTo>
                    <a:pt x="2008" y="327"/>
                  </a:lnTo>
                  <a:lnTo>
                    <a:pt x="2006" y="329"/>
                  </a:lnTo>
                  <a:lnTo>
                    <a:pt x="2006" y="327"/>
                  </a:lnTo>
                  <a:lnTo>
                    <a:pt x="2004" y="327"/>
                  </a:lnTo>
                  <a:lnTo>
                    <a:pt x="2002" y="327"/>
                  </a:lnTo>
                  <a:lnTo>
                    <a:pt x="2000" y="327"/>
                  </a:lnTo>
                  <a:lnTo>
                    <a:pt x="2002" y="329"/>
                  </a:lnTo>
                  <a:lnTo>
                    <a:pt x="2004" y="329"/>
                  </a:lnTo>
                  <a:lnTo>
                    <a:pt x="2004" y="331"/>
                  </a:lnTo>
                  <a:lnTo>
                    <a:pt x="2006" y="331"/>
                  </a:lnTo>
                  <a:lnTo>
                    <a:pt x="2008" y="331"/>
                  </a:lnTo>
                  <a:lnTo>
                    <a:pt x="2008" y="329"/>
                  </a:lnTo>
                  <a:lnTo>
                    <a:pt x="2010" y="329"/>
                  </a:lnTo>
                  <a:lnTo>
                    <a:pt x="2012" y="329"/>
                  </a:lnTo>
                  <a:lnTo>
                    <a:pt x="2016" y="327"/>
                  </a:lnTo>
                  <a:lnTo>
                    <a:pt x="2018" y="327"/>
                  </a:lnTo>
                  <a:lnTo>
                    <a:pt x="2022" y="327"/>
                  </a:lnTo>
                  <a:lnTo>
                    <a:pt x="2024" y="327"/>
                  </a:lnTo>
                  <a:lnTo>
                    <a:pt x="2026" y="327"/>
                  </a:lnTo>
                  <a:lnTo>
                    <a:pt x="2028" y="327"/>
                  </a:lnTo>
                  <a:lnTo>
                    <a:pt x="2030" y="327"/>
                  </a:lnTo>
                  <a:lnTo>
                    <a:pt x="2032" y="327"/>
                  </a:lnTo>
                  <a:lnTo>
                    <a:pt x="2037" y="327"/>
                  </a:lnTo>
                  <a:lnTo>
                    <a:pt x="2039" y="327"/>
                  </a:lnTo>
                  <a:lnTo>
                    <a:pt x="2041" y="327"/>
                  </a:lnTo>
                  <a:lnTo>
                    <a:pt x="2045" y="327"/>
                  </a:lnTo>
                  <a:lnTo>
                    <a:pt x="2045" y="329"/>
                  </a:lnTo>
                  <a:lnTo>
                    <a:pt x="2043" y="329"/>
                  </a:lnTo>
                  <a:lnTo>
                    <a:pt x="2041" y="331"/>
                  </a:lnTo>
                  <a:lnTo>
                    <a:pt x="2037" y="335"/>
                  </a:lnTo>
                  <a:lnTo>
                    <a:pt x="2035" y="335"/>
                  </a:lnTo>
                  <a:lnTo>
                    <a:pt x="2035" y="337"/>
                  </a:lnTo>
                  <a:lnTo>
                    <a:pt x="2033" y="337"/>
                  </a:lnTo>
                  <a:lnTo>
                    <a:pt x="2032" y="338"/>
                  </a:lnTo>
                  <a:lnTo>
                    <a:pt x="2030" y="340"/>
                  </a:lnTo>
                  <a:lnTo>
                    <a:pt x="2032" y="335"/>
                  </a:lnTo>
                  <a:lnTo>
                    <a:pt x="2033" y="335"/>
                  </a:lnTo>
                  <a:lnTo>
                    <a:pt x="2035" y="333"/>
                  </a:lnTo>
                  <a:lnTo>
                    <a:pt x="2035" y="331"/>
                  </a:lnTo>
                  <a:lnTo>
                    <a:pt x="2033" y="331"/>
                  </a:lnTo>
                  <a:lnTo>
                    <a:pt x="2032" y="331"/>
                  </a:lnTo>
                  <a:lnTo>
                    <a:pt x="2030" y="333"/>
                  </a:lnTo>
                  <a:lnTo>
                    <a:pt x="2030" y="331"/>
                  </a:lnTo>
                  <a:lnTo>
                    <a:pt x="2030" y="329"/>
                  </a:lnTo>
                  <a:lnTo>
                    <a:pt x="2028" y="329"/>
                  </a:lnTo>
                  <a:lnTo>
                    <a:pt x="2026" y="329"/>
                  </a:lnTo>
                  <a:lnTo>
                    <a:pt x="2024" y="329"/>
                  </a:lnTo>
                  <a:lnTo>
                    <a:pt x="2026" y="329"/>
                  </a:lnTo>
                  <a:lnTo>
                    <a:pt x="2026" y="331"/>
                  </a:lnTo>
                  <a:lnTo>
                    <a:pt x="2026" y="333"/>
                  </a:lnTo>
                  <a:lnTo>
                    <a:pt x="2024" y="333"/>
                  </a:lnTo>
                  <a:lnTo>
                    <a:pt x="2026" y="335"/>
                  </a:lnTo>
                  <a:lnTo>
                    <a:pt x="2028" y="335"/>
                  </a:lnTo>
                  <a:lnTo>
                    <a:pt x="2028" y="337"/>
                  </a:lnTo>
                  <a:lnTo>
                    <a:pt x="2028" y="338"/>
                  </a:lnTo>
                  <a:lnTo>
                    <a:pt x="2026" y="338"/>
                  </a:lnTo>
                  <a:lnTo>
                    <a:pt x="2022" y="338"/>
                  </a:lnTo>
                  <a:lnTo>
                    <a:pt x="2020" y="338"/>
                  </a:lnTo>
                  <a:lnTo>
                    <a:pt x="2018" y="338"/>
                  </a:lnTo>
                  <a:lnTo>
                    <a:pt x="2014" y="337"/>
                  </a:lnTo>
                  <a:lnTo>
                    <a:pt x="2014" y="338"/>
                  </a:lnTo>
                  <a:lnTo>
                    <a:pt x="2016" y="338"/>
                  </a:lnTo>
                  <a:lnTo>
                    <a:pt x="2018" y="340"/>
                  </a:lnTo>
                  <a:lnTo>
                    <a:pt x="2016" y="342"/>
                  </a:lnTo>
                  <a:lnTo>
                    <a:pt x="2014" y="342"/>
                  </a:lnTo>
                  <a:lnTo>
                    <a:pt x="2012" y="342"/>
                  </a:lnTo>
                  <a:lnTo>
                    <a:pt x="2012" y="344"/>
                  </a:lnTo>
                  <a:lnTo>
                    <a:pt x="2014" y="344"/>
                  </a:lnTo>
                  <a:lnTo>
                    <a:pt x="2016" y="344"/>
                  </a:lnTo>
                  <a:lnTo>
                    <a:pt x="2018" y="344"/>
                  </a:lnTo>
                  <a:lnTo>
                    <a:pt x="2020" y="344"/>
                  </a:lnTo>
                  <a:lnTo>
                    <a:pt x="2020" y="346"/>
                  </a:lnTo>
                  <a:lnTo>
                    <a:pt x="2020" y="344"/>
                  </a:lnTo>
                  <a:lnTo>
                    <a:pt x="2022" y="344"/>
                  </a:lnTo>
                  <a:lnTo>
                    <a:pt x="2024" y="344"/>
                  </a:lnTo>
                  <a:lnTo>
                    <a:pt x="2024" y="342"/>
                  </a:lnTo>
                  <a:lnTo>
                    <a:pt x="2026" y="344"/>
                  </a:lnTo>
                  <a:lnTo>
                    <a:pt x="2028" y="342"/>
                  </a:lnTo>
                  <a:lnTo>
                    <a:pt x="2032" y="342"/>
                  </a:lnTo>
                  <a:lnTo>
                    <a:pt x="2033" y="340"/>
                  </a:lnTo>
                  <a:lnTo>
                    <a:pt x="2035" y="338"/>
                  </a:lnTo>
                  <a:lnTo>
                    <a:pt x="2039" y="335"/>
                  </a:lnTo>
                  <a:lnTo>
                    <a:pt x="2043" y="333"/>
                  </a:lnTo>
                  <a:lnTo>
                    <a:pt x="2047" y="327"/>
                  </a:lnTo>
                  <a:lnTo>
                    <a:pt x="2049" y="327"/>
                  </a:lnTo>
                  <a:lnTo>
                    <a:pt x="2049" y="325"/>
                  </a:lnTo>
                  <a:lnTo>
                    <a:pt x="2051" y="325"/>
                  </a:lnTo>
                  <a:lnTo>
                    <a:pt x="2057" y="325"/>
                  </a:lnTo>
                  <a:lnTo>
                    <a:pt x="2061" y="325"/>
                  </a:lnTo>
                  <a:lnTo>
                    <a:pt x="2065" y="325"/>
                  </a:lnTo>
                  <a:lnTo>
                    <a:pt x="2066" y="325"/>
                  </a:lnTo>
                  <a:lnTo>
                    <a:pt x="2070" y="327"/>
                  </a:lnTo>
                  <a:lnTo>
                    <a:pt x="2072" y="327"/>
                  </a:lnTo>
                  <a:lnTo>
                    <a:pt x="2074" y="327"/>
                  </a:lnTo>
                  <a:lnTo>
                    <a:pt x="2078" y="329"/>
                  </a:lnTo>
                  <a:lnTo>
                    <a:pt x="2080" y="329"/>
                  </a:lnTo>
                  <a:lnTo>
                    <a:pt x="2082" y="329"/>
                  </a:lnTo>
                  <a:lnTo>
                    <a:pt x="2084" y="331"/>
                  </a:lnTo>
                  <a:lnTo>
                    <a:pt x="2086" y="331"/>
                  </a:lnTo>
                  <a:lnTo>
                    <a:pt x="2088" y="331"/>
                  </a:lnTo>
                  <a:lnTo>
                    <a:pt x="2090" y="333"/>
                  </a:lnTo>
                  <a:lnTo>
                    <a:pt x="2094" y="335"/>
                  </a:lnTo>
                  <a:lnTo>
                    <a:pt x="2096" y="337"/>
                  </a:lnTo>
                  <a:lnTo>
                    <a:pt x="2096" y="338"/>
                  </a:lnTo>
                  <a:lnTo>
                    <a:pt x="2096" y="340"/>
                  </a:lnTo>
                  <a:lnTo>
                    <a:pt x="2092" y="342"/>
                  </a:lnTo>
                  <a:lnTo>
                    <a:pt x="2090" y="342"/>
                  </a:lnTo>
                  <a:lnTo>
                    <a:pt x="2088" y="342"/>
                  </a:lnTo>
                  <a:lnTo>
                    <a:pt x="2086" y="338"/>
                  </a:lnTo>
                  <a:lnTo>
                    <a:pt x="2084" y="338"/>
                  </a:lnTo>
                  <a:lnTo>
                    <a:pt x="2082" y="340"/>
                  </a:lnTo>
                  <a:lnTo>
                    <a:pt x="2082" y="342"/>
                  </a:lnTo>
                  <a:lnTo>
                    <a:pt x="2080" y="342"/>
                  </a:lnTo>
                  <a:lnTo>
                    <a:pt x="2078" y="342"/>
                  </a:lnTo>
                  <a:lnTo>
                    <a:pt x="2076" y="340"/>
                  </a:lnTo>
                  <a:lnTo>
                    <a:pt x="2078" y="342"/>
                  </a:lnTo>
                  <a:lnTo>
                    <a:pt x="2080" y="342"/>
                  </a:lnTo>
                  <a:lnTo>
                    <a:pt x="2078" y="344"/>
                  </a:lnTo>
                  <a:lnTo>
                    <a:pt x="2076" y="344"/>
                  </a:lnTo>
                  <a:lnTo>
                    <a:pt x="2078" y="346"/>
                  </a:lnTo>
                  <a:lnTo>
                    <a:pt x="2080" y="344"/>
                  </a:lnTo>
                  <a:lnTo>
                    <a:pt x="2084" y="344"/>
                  </a:lnTo>
                  <a:lnTo>
                    <a:pt x="2086" y="346"/>
                  </a:lnTo>
                  <a:lnTo>
                    <a:pt x="2088" y="346"/>
                  </a:lnTo>
                  <a:lnTo>
                    <a:pt x="2090" y="346"/>
                  </a:lnTo>
                  <a:lnTo>
                    <a:pt x="2092" y="346"/>
                  </a:lnTo>
                  <a:lnTo>
                    <a:pt x="2094" y="346"/>
                  </a:lnTo>
                  <a:lnTo>
                    <a:pt x="2098" y="348"/>
                  </a:lnTo>
                  <a:lnTo>
                    <a:pt x="2096" y="348"/>
                  </a:lnTo>
                  <a:lnTo>
                    <a:pt x="2094" y="348"/>
                  </a:lnTo>
                  <a:lnTo>
                    <a:pt x="2094" y="350"/>
                  </a:lnTo>
                  <a:lnTo>
                    <a:pt x="2094" y="352"/>
                  </a:lnTo>
                  <a:lnTo>
                    <a:pt x="2094" y="350"/>
                  </a:lnTo>
                  <a:lnTo>
                    <a:pt x="2096" y="350"/>
                  </a:lnTo>
                  <a:lnTo>
                    <a:pt x="2098" y="350"/>
                  </a:lnTo>
                  <a:lnTo>
                    <a:pt x="2099" y="350"/>
                  </a:lnTo>
                  <a:lnTo>
                    <a:pt x="2103" y="350"/>
                  </a:lnTo>
                  <a:lnTo>
                    <a:pt x="2105" y="350"/>
                  </a:lnTo>
                  <a:lnTo>
                    <a:pt x="2105" y="352"/>
                  </a:lnTo>
                  <a:lnTo>
                    <a:pt x="2103" y="354"/>
                  </a:lnTo>
                  <a:lnTo>
                    <a:pt x="2103" y="356"/>
                  </a:lnTo>
                  <a:lnTo>
                    <a:pt x="2101" y="356"/>
                  </a:lnTo>
                  <a:lnTo>
                    <a:pt x="2098" y="358"/>
                  </a:lnTo>
                  <a:lnTo>
                    <a:pt x="2096" y="358"/>
                  </a:lnTo>
                  <a:lnTo>
                    <a:pt x="2096" y="360"/>
                  </a:lnTo>
                  <a:lnTo>
                    <a:pt x="2098" y="358"/>
                  </a:lnTo>
                  <a:lnTo>
                    <a:pt x="2099" y="358"/>
                  </a:lnTo>
                  <a:lnTo>
                    <a:pt x="2099" y="356"/>
                  </a:lnTo>
                  <a:lnTo>
                    <a:pt x="2101" y="358"/>
                  </a:lnTo>
                  <a:lnTo>
                    <a:pt x="2103" y="354"/>
                  </a:lnTo>
                  <a:lnTo>
                    <a:pt x="2105" y="354"/>
                  </a:lnTo>
                  <a:lnTo>
                    <a:pt x="2107" y="354"/>
                  </a:lnTo>
                  <a:lnTo>
                    <a:pt x="2105" y="354"/>
                  </a:lnTo>
                  <a:lnTo>
                    <a:pt x="2105" y="356"/>
                  </a:lnTo>
                  <a:lnTo>
                    <a:pt x="2107" y="354"/>
                  </a:lnTo>
                  <a:lnTo>
                    <a:pt x="2109" y="354"/>
                  </a:lnTo>
                  <a:lnTo>
                    <a:pt x="2111" y="354"/>
                  </a:lnTo>
                  <a:lnTo>
                    <a:pt x="2113" y="354"/>
                  </a:lnTo>
                  <a:lnTo>
                    <a:pt x="2115" y="354"/>
                  </a:lnTo>
                  <a:lnTo>
                    <a:pt x="2117" y="354"/>
                  </a:lnTo>
                  <a:lnTo>
                    <a:pt x="2119" y="354"/>
                  </a:lnTo>
                  <a:lnTo>
                    <a:pt x="2119" y="356"/>
                  </a:lnTo>
                  <a:lnTo>
                    <a:pt x="2121" y="356"/>
                  </a:lnTo>
                  <a:lnTo>
                    <a:pt x="2123" y="358"/>
                  </a:lnTo>
                  <a:lnTo>
                    <a:pt x="2125" y="360"/>
                  </a:lnTo>
                  <a:lnTo>
                    <a:pt x="2125" y="362"/>
                  </a:lnTo>
                  <a:lnTo>
                    <a:pt x="2129" y="364"/>
                  </a:lnTo>
                  <a:lnTo>
                    <a:pt x="2129" y="366"/>
                  </a:lnTo>
                  <a:lnTo>
                    <a:pt x="2127" y="366"/>
                  </a:lnTo>
                  <a:lnTo>
                    <a:pt x="2125" y="366"/>
                  </a:lnTo>
                  <a:lnTo>
                    <a:pt x="2121" y="366"/>
                  </a:lnTo>
                  <a:lnTo>
                    <a:pt x="2123" y="366"/>
                  </a:lnTo>
                  <a:lnTo>
                    <a:pt x="2125" y="366"/>
                  </a:lnTo>
                  <a:lnTo>
                    <a:pt x="2127" y="368"/>
                  </a:lnTo>
                  <a:lnTo>
                    <a:pt x="2129" y="368"/>
                  </a:lnTo>
                  <a:lnTo>
                    <a:pt x="2131" y="370"/>
                  </a:lnTo>
                  <a:lnTo>
                    <a:pt x="2133" y="370"/>
                  </a:lnTo>
                  <a:lnTo>
                    <a:pt x="2136" y="370"/>
                  </a:lnTo>
                  <a:lnTo>
                    <a:pt x="2140" y="370"/>
                  </a:lnTo>
                  <a:lnTo>
                    <a:pt x="2144" y="370"/>
                  </a:lnTo>
                  <a:lnTo>
                    <a:pt x="2146" y="370"/>
                  </a:lnTo>
                  <a:lnTo>
                    <a:pt x="2148" y="370"/>
                  </a:lnTo>
                  <a:lnTo>
                    <a:pt x="2150" y="370"/>
                  </a:lnTo>
                  <a:lnTo>
                    <a:pt x="2154" y="370"/>
                  </a:lnTo>
                  <a:lnTo>
                    <a:pt x="2156" y="370"/>
                  </a:lnTo>
                  <a:lnTo>
                    <a:pt x="2160" y="368"/>
                  </a:lnTo>
                  <a:lnTo>
                    <a:pt x="2164" y="366"/>
                  </a:lnTo>
                  <a:lnTo>
                    <a:pt x="2166" y="366"/>
                  </a:lnTo>
                  <a:lnTo>
                    <a:pt x="2167" y="366"/>
                  </a:lnTo>
                  <a:lnTo>
                    <a:pt x="2171" y="366"/>
                  </a:lnTo>
                  <a:lnTo>
                    <a:pt x="2173" y="366"/>
                  </a:lnTo>
                  <a:lnTo>
                    <a:pt x="2173" y="364"/>
                  </a:lnTo>
                  <a:lnTo>
                    <a:pt x="2175" y="364"/>
                  </a:lnTo>
                  <a:lnTo>
                    <a:pt x="2177" y="364"/>
                  </a:lnTo>
                  <a:lnTo>
                    <a:pt x="2183" y="364"/>
                  </a:lnTo>
                  <a:lnTo>
                    <a:pt x="2187" y="364"/>
                  </a:lnTo>
                  <a:lnTo>
                    <a:pt x="2189" y="362"/>
                  </a:lnTo>
                  <a:lnTo>
                    <a:pt x="2191" y="362"/>
                  </a:lnTo>
                  <a:lnTo>
                    <a:pt x="2193" y="362"/>
                  </a:lnTo>
                  <a:lnTo>
                    <a:pt x="2195" y="362"/>
                  </a:lnTo>
                  <a:lnTo>
                    <a:pt x="2197" y="362"/>
                  </a:lnTo>
                  <a:lnTo>
                    <a:pt x="2200" y="362"/>
                  </a:lnTo>
                  <a:lnTo>
                    <a:pt x="2202" y="362"/>
                  </a:lnTo>
                  <a:lnTo>
                    <a:pt x="2204" y="362"/>
                  </a:lnTo>
                  <a:lnTo>
                    <a:pt x="2212" y="364"/>
                  </a:lnTo>
                  <a:lnTo>
                    <a:pt x="2216" y="364"/>
                  </a:lnTo>
                  <a:lnTo>
                    <a:pt x="2218" y="364"/>
                  </a:lnTo>
                  <a:lnTo>
                    <a:pt x="2222" y="364"/>
                  </a:lnTo>
                  <a:lnTo>
                    <a:pt x="2226" y="364"/>
                  </a:lnTo>
                  <a:lnTo>
                    <a:pt x="2232" y="366"/>
                  </a:lnTo>
                  <a:lnTo>
                    <a:pt x="2234" y="368"/>
                  </a:lnTo>
                  <a:lnTo>
                    <a:pt x="2235" y="368"/>
                  </a:lnTo>
                  <a:lnTo>
                    <a:pt x="2237" y="368"/>
                  </a:lnTo>
                  <a:lnTo>
                    <a:pt x="2239" y="370"/>
                  </a:lnTo>
                  <a:lnTo>
                    <a:pt x="2241" y="370"/>
                  </a:lnTo>
                  <a:lnTo>
                    <a:pt x="2243" y="370"/>
                  </a:lnTo>
                  <a:lnTo>
                    <a:pt x="2245" y="371"/>
                  </a:lnTo>
                  <a:lnTo>
                    <a:pt x="2247" y="371"/>
                  </a:lnTo>
                  <a:lnTo>
                    <a:pt x="2247" y="373"/>
                  </a:lnTo>
                  <a:lnTo>
                    <a:pt x="2251" y="375"/>
                  </a:lnTo>
                  <a:lnTo>
                    <a:pt x="2253" y="375"/>
                  </a:lnTo>
                  <a:lnTo>
                    <a:pt x="2253" y="377"/>
                  </a:lnTo>
                  <a:lnTo>
                    <a:pt x="2255" y="379"/>
                  </a:lnTo>
                  <a:lnTo>
                    <a:pt x="2257" y="383"/>
                  </a:lnTo>
                  <a:lnTo>
                    <a:pt x="2257" y="385"/>
                  </a:lnTo>
                  <a:lnTo>
                    <a:pt x="2257" y="387"/>
                  </a:lnTo>
                  <a:lnTo>
                    <a:pt x="2255" y="391"/>
                  </a:lnTo>
                  <a:lnTo>
                    <a:pt x="2253" y="391"/>
                  </a:lnTo>
                  <a:lnTo>
                    <a:pt x="2253" y="393"/>
                  </a:lnTo>
                  <a:lnTo>
                    <a:pt x="2253" y="395"/>
                  </a:lnTo>
                  <a:lnTo>
                    <a:pt x="2251" y="395"/>
                  </a:lnTo>
                  <a:lnTo>
                    <a:pt x="2251" y="397"/>
                  </a:lnTo>
                  <a:lnTo>
                    <a:pt x="2251" y="399"/>
                  </a:lnTo>
                  <a:lnTo>
                    <a:pt x="2253" y="401"/>
                  </a:lnTo>
                  <a:lnTo>
                    <a:pt x="2257" y="403"/>
                  </a:lnTo>
                  <a:lnTo>
                    <a:pt x="2259" y="403"/>
                  </a:lnTo>
                  <a:lnTo>
                    <a:pt x="2261" y="403"/>
                  </a:lnTo>
                  <a:lnTo>
                    <a:pt x="2267" y="404"/>
                  </a:lnTo>
                  <a:lnTo>
                    <a:pt x="2270" y="404"/>
                  </a:lnTo>
                  <a:lnTo>
                    <a:pt x="2272" y="406"/>
                  </a:lnTo>
                  <a:lnTo>
                    <a:pt x="2270" y="406"/>
                  </a:lnTo>
                  <a:lnTo>
                    <a:pt x="2270" y="408"/>
                  </a:lnTo>
                  <a:lnTo>
                    <a:pt x="2270" y="410"/>
                  </a:lnTo>
                  <a:lnTo>
                    <a:pt x="2270" y="412"/>
                  </a:lnTo>
                  <a:lnTo>
                    <a:pt x="2272" y="412"/>
                  </a:lnTo>
                  <a:lnTo>
                    <a:pt x="2272" y="414"/>
                  </a:lnTo>
                  <a:lnTo>
                    <a:pt x="2272" y="418"/>
                  </a:lnTo>
                  <a:lnTo>
                    <a:pt x="2270" y="420"/>
                  </a:lnTo>
                  <a:lnTo>
                    <a:pt x="2272" y="420"/>
                  </a:lnTo>
                  <a:lnTo>
                    <a:pt x="2274" y="420"/>
                  </a:lnTo>
                  <a:lnTo>
                    <a:pt x="2274" y="422"/>
                  </a:lnTo>
                  <a:lnTo>
                    <a:pt x="2276" y="422"/>
                  </a:lnTo>
                  <a:lnTo>
                    <a:pt x="2278" y="422"/>
                  </a:lnTo>
                  <a:lnTo>
                    <a:pt x="2278" y="424"/>
                  </a:lnTo>
                  <a:lnTo>
                    <a:pt x="2278" y="426"/>
                  </a:lnTo>
                  <a:lnTo>
                    <a:pt x="2276" y="426"/>
                  </a:lnTo>
                  <a:lnTo>
                    <a:pt x="2276" y="428"/>
                  </a:lnTo>
                  <a:lnTo>
                    <a:pt x="2274" y="430"/>
                  </a:lnTo>
                  <a:lnTo>
                    <a:pt x="2274" y="432"/>
                  </a:lnTo>
                  <a:lnTo>
                    <a:pt x="2274" y="434"/>
                  </a:lnTo>
                  <a:lnTo>
                    <a:pt x="2272" y="436"/>
                  </a:lnTo>
                  <a:lnTo>
                    <a:pt x="2270" y="436"/>
                  </a:lnTo>
                  <a:lnTo>
                    <a:pt x="2268" y="436"/>
                  </a:lnTo>
                  <a:lnTo>
                    <a:pt x="2270" y="436"/>
                  </a:lnTo>
                  <a:lnTo>
                    <a:pt x="2272" y="436"/>
                  </a:lnTo>
                  <a:lnTo>
                    <a:pt x="2274" y="436"/>
                  </a:lnTo>
                  <a:lnTo>
                    <a:pt x="2274" y="434"/>
                  </a:lnTo>
                  <a:lnTo>
                    <a:pt x="2276" y="432"/>
                  </a:lnTo>
                  <a:lnTo>
                    <a:pt x="2276" y="430"/>
                  </a:lnTo>
                  <a:lnTo>
                    <a:pt x="2276" y="428"/>
                  </a:lnTo>
                  <a:lnTo>
                    <a:pt x="2278" y="426"/>
                  </a:lnTo>
                  <a:lnTo>
                    <a:pt x="2280" y="426"/>
                  </a:lnTo>
                  <a:lnTo>
                    <a:pt x="2282" y="426"/>
                  </a:lnTo>
                  <a:lnTo>
                    <a:pt x="2280" y="422"/>
                  </a:lnTo>
                  <a:lnTo>
                    <a:pt x="2280" y="420"/>
                  </a:lnTo>
                  <a:lnTo>
                    <a:pt x="2278" y="418"/>
                  </a:lnTo>
                  <a:lnTo>
                    <a:pt x="2278" y="416"/>
                  </a:lnTo>
                  <a:lnTo>
                    <a:pt x="2278" y="412"/>
                  </a:lnTo>
                  <a:lnTo>
                    <a:pt x="2280" y="410"/>
                  </a:lnTo>
                  <a:lnTo>
                    <a:pt x="2282" y="410"/>
                  </a:lnTo>
                  <a:lnTo>
                    <a:pt x="2282" y="408"/>
                  </a:lnTo>
                  <a:lnTo>
                    <a:pt x="2284" y="408"/>
                  </a:lnTo>
                  <a:lnTo>
                    <a:pt x="2286" y="408"/>
                  </a:lnTo>
                  <a:lnTo>
                    <a:pt x="2288" y="408"/>
                  </a:lnTo>
                  <a:lnTo>
                    <a:pt x="2288" y="406"/>
                  </a:lnTo>
                  <a:lnTo>
                    <a:pt x="2292" y="404"/>
                  </a:lnTo>
                  <a:lnTo>
                    <a:pt x="2294" y="404"/>
                  </a:lnTo>
                  <a:lnTo>
                    <a:pt x="2296" y="404"/>
                  </a:lnTo>
                  <a:lnTo>
                    <a:pt x="2296" y="403"/>
                  </a:lnTo>
                  <a:lnTo>
                    <a:pt x="2298" y="403"/>
                  </a:lnTo>
                  <a:lnTo>
                    <a:pt x="2298" y="404"/>
                  </a:lnTo>
                  <a:lnTo>
                    <a:pt x="2300" y="404"/>
                  </a:lnTo>
                  <a:lnTo>
                    <a:pt x="2301" y="404"/>
                  </a:lnTo>
                  <a:lnTo>
                    <a:pt x="2303" y="403"/>
                  </a:lnTo>
                  <a:lnTo>
                    <a:pt x="2305" y="403"/>
                  </a:lnTo>
                  <a:lnTo>
                    <a:pt x="2307" y="403"/>
                  </a:lnTo>
                  <a:lnTo>
                    <a:pt x="2309" y="403"/>
                  </a:lnTo>
                  <a:lnTo>
                    <a:pt x="2311" y="403"/>
                  </a:lnTo>
                  <a:lnTo>
                    <a:pt x="2313" y="403"/>
                  </a:lnTo>
                  <a:lnTo>
                    <a:pt x="2315" y="403"/>
                  </a:lnTo>
                  <a:lnTo>
                    <a:pt x="2317" y="403"/>
                  </a:lnTo>
                  <a:lnTo>
                    <a:pt x="2319" y="403"/>
                  </a:lnTo>
                  <a:lnTo>
                    <a:pt x="2319" y="401"/>
                  </a:lnTo>
                  <a:lnTo>
                    <a:pt x="2321" y="401"/>
                  </a:lnTo>
                  <a:lnTo>
                    <a:pt x="2323" y="401"/>
                  </a:lnTo>
                  <a:lnTo>
                    <a:pt x="2323" y="403"/>
                  </a:lnTo>
                  <a:lnTo>
                    <a:pt x="2327" y="404"/>
                  </a:lnTo>
                  <a:lnTo>
                    <a:pt x="2329" y="404"/>
                  </a:lnTo>
                  <a:lnTo>
                    <a:pt x="2329" y="406"/>
                  </a:lnTo>
                  <a:lnTo>
                    <a:pt x="2333" y="406"/>
                  </a:lnTo>
                  <a:lnTo>
                    <a:pt x="2335" y="406"/>
                  </a:lnTo>
                  <a:lnTo>
                    <a:pt x="2336" y="406"/>
                  </a:lnTo>
                  <a:lnTo>
                    <a:pt x="2338" y="406"/>
                  </a:lnTo>
                  <a:lnTo>
                    <a:pt x="2340" y="406"/>
                  </a:lnTo>
                  <a:lnTo>
                    <a:pt x="2342" y="406"/>
                  </a:lnTo>
                  <a:lnTo>
                    <a:pt x="2344" y="406"/>
                  </a:lnTo>
                  <a:lnTo>
                    <a:pt x="2346" y="406"/>
                  </a:lnTo>
                  <a:lnTo>
                    <a:pt x="2350" y="406"/>
                  </a:lnTo>
                  <a:lnTo>
                    <a:pt x="2352" y="406"/>
                  </a:lnTo>
                  <a:lnTo>
                    <a:pt x="2354" y="408"/>
                  </a:lnTo>
                  <a:lnTo>
                    <a:pt x="2358" y="408"/>
                  </a:lnTo>
                  <a:lnTo>
                    <a:pt x="2360" y="408"/>
                  </a:lnTo>
                  <a:lnTo>
                    <a:pt x="2362" y="408"/>
                  </a:lnTo>
                  <a:lnTo>
                    <a:pt x="2364" y="408"/>
                  </a:lnTo>
                  <a:lnTo>
                    <a:pt x="2366" y="408"/>
                  </a:lnTo>
                  <a:lnTo>
                    <a:pt x="2368" y="408"/>
                  </a:lnTo>
                  <a:lnTo>
                    <a:pt x="2371" y="406"/>
                  </a:lnTo>
                  <a:lnTo>
                    <a:pt x="2375" y="404"/>
                  </a:lnTo>
                  <a:lnTo>
                    <a:pt x="2375" y="403"/>
                  </a:lnTo>
                  <a:lnTo>
                    <a:pt x="2377" y="403"/>
                  </a:lnTo>
                  <a:lnTo>
                    <a:pt x="2377" y="401"/>
                  </a:lnTo>
                  <a:lnTo>
                    <a:pt x="2379" y="401"/>
                  </a:lnTo>
                  <a:lnTo>
                    <a:pt x="2381" y="401"/>
                  </a:lnTo>
                  <a:lnTo>
                    <a:pt x="2383" y="401"/>
                  </a:lnTo>
                  <a:lnTo>
                    <a:pt x="2385" y="403"/>
                  </a:lnTo>
                  <a:lnTo>
                    <a:pt x="2385" y="404"/>
                  </a:lnTo>
                  <a:lnTo>
                    <a:pt x="2387" y="406"/>
                  </a:lnTo>
                  <a:lnTo>
                    <a:pt x="2389" y="406"/>
                  </a:lnTo>
                  <a:lnTo>
                    <a:pt x="2389" y="408"/>
                  </a:lnTo>
                  <a:lnTo>
                    <a:pt x="2387" y="410"/>
                  </a:lnTo>
                  <a:lnTo>
                    <a:pt x="2387" y="412"/>
                  </a:lnTo>
                  <a:lnTo>
                    <a:pt x="2389" y="414"/>
                  </a:lnTo>
                  <a:lnTo>
                    <a:pt x="2389" y="416"/>
                  </a:lnTo>
                  <a:lnTo>
                    <a:pt x="2391" y="416"/>
                  </a:lnTo>
                  <a:lnTo>
                    <a:pt x="2393" y="416"/>
                  </a:lnTo>
                  <a:lnTo>
                    <a:pt x="2395" y="416"/>
                  </a:lnTo>
                  <a:lnTo>
                    <a:pt x="2397" y="416"/>
                  </a:lnTo>
                  <a:lnTo>
                    <a:pt x="2399" y="418"/>
                  </a:lnTo>
                  <a:lnTo>
                    <a:pt x="2401" y="418"/>
                  </a:lnTo>
                  <a:lnTo>
                    <a:pt x="2404" y="420"/>
                  </a:lnTo>
                  <a:lnTo>
                    <a:pt x="2406" y="420"/>
                  </a:lnTo>
                  <a:lnTo>
                    <a:pt x="2406" y="422"/>
                  </a:lnTo>
                  <a:lnTo>
                    <a:pt x="2408" y="424"/>
                  </a:lnTo>
                  <a:lnTo>
                    <a:pt x="2406" y="426"/>
                  </a:lnTo>
                  <a:lnTo>
                    <a:pt x="2408" y="426"/>
                  </a:lnTo>
                  <a:lnTo>
                    <a:pt x="2408" y="428"/>
                  </a:lnTo>
                  <a:lnTo>
                    <a:pt x="2410" y="430"/>
                  </a:lnTo>
                  <a:lnTo>
                    <a:pt x="2412" y="430"/>
                  </a:lnTo>
                  <a:lnTo>
                    <a:pt x="2418" y="428"/>
                  </a:lnTo>
                  <a:lnTo>
                    <a:pt x="2420" y="428"/>
                  </a:lnTo>
                  <a:lnTo>
                    <a:pt x="2422" y="428"/>
                  </a:lnTo>
                  <a:lnTo>
                    <a:pt x="2424" y="428"/>
                  </a:lnTo>
                  <a:lnTo>
                    <a:pt x="2426" y="428"/>
                  </a:lnTo>
                  <a:lnTo>
                    <a:pt x="2426" y="430"/>
                  </a:lnTo>
                  <a:lnTo>
                    <a:pt x="2426" y="428"/>
                  </a:lnTo>
                  <a:lnTo>
                    <a:pt x="2424" y="428"/>
                  </a:lnTo>
                  <a:lnTo>
                    <a:pt x="2424" y="426"/>
                  </a:lnTo>
                  <a:lnTo>
                    <a:pt x="2426" y="426"/>
                  </a:lnTo>
                  <a:lnTo>
                    <a:pt x="2428" y="426"/>
                  </a:lnTo>
                  <a:lnTo>
                    <a:pt x="2428" y="428"/>
                  </a:lnTo>
                  <a:lnTo>
                    <a:pt x="2428" y="426"/>
                  </a:lnTo>
                  <a:lnTo>
                    <a:pt x="2430" y="424"/>
                  </a:lnTo>
                  <a:lnTo>
                    <a:pt x="2432" y="422"/>
                  </a:lnTo>
                  <a:lnTo>
                    <a:pt x="2434" y="422"/>
                  </a:lnTo>
                  <a:lnTo>
                    <a:pt x="2434" y="420"/>
                  </a:lnTo>
                  <a:lnTo>
                    <a:pt x="2432" y="418"/>
                  </a:lnTo>
                  <a:lnTo>
                    <a:pt x="2432" y="416"/>
                  </a:lnTo>
                  <a:lnTo>
                    <a:pt x="2432" y="414"/>
                  </a:lnTo>
                  <a:lnTo>
                    <a:pt x="2430" y="412"/>
                  </a:lnTo>
                  <a:lnTo>
                    <a:pt x="2428" y="410"/>
                  </a:lnTo>
                  <a:lnTo>
                    <a:pt x="2428" y="408"/>
                  </a:lnTo>
                  <a:lnTo>
                    <a:pt x="2426" y="406"/>
                  </a:lnTo>
                  <a:lnTo>
                    <a:pt x="2426" y="404"/>
                  </a:lnTo>
                  <a:lnTo>
                    <a:pt x="2424" y="404"/>
                  </a:lnTo>
                  <a:lnTo>
                    <a:pt x="2422" y="406"/>
                  </a:lnTo>
                  <a:lnTo>
                    <a:pt x="2420" y="406"/>
                  </a:lnTo>
                  <a:lnTo>
                    <a:pt x="2418" y="406"/>
                  </a:lnTo>
                  <a:lnTo>
                    <a:pt x="2418" y="404"/>
                  </a:lnTo>
                  <a:lnTo>
                    <a:pt x="2420" y="403"/>
                  </a:lnTo>
                  <a:lnTo>
                    <a:pt x="2422" y="403"/>
                  </a:lnTo>
                  <a:lnTo>
                    <a:pt x="2424" y="403"/>
                  </a:lnTo>
                  <a:lnTo>
                    <a:pt x="2424" y="401"/>
                  </a:lnTo>
                  <a:lnTo>
                    <a:pt x="2426" y="401"/>
                  </a:lnTo>
                  <a:lnTo>
                    <a:pt x="2426" y="397"/>
                  </a:lnTo>
                  <a:lnTo>
                    <a:pt x="2426" y="393"/>
                  </a:lnTo>
                  <a:lnTo>
                    <a:pt x="2426" y="391"/>
                  </a:lnTo>
                  <a:lnTo>
                    <a:pt x="2424" y="391"/>
                  </a:lnTo>
                  <a:lnTo>
                    <a:pt x="2426" y="391"/>
                  </a:lnTo>
                  <a:lnTo>
                    <a:pt x="2428" y="391"/>
                  </a:lnTo>
                  <a:lnTo>
                    <a:pt x="2430" y="391"/>
                  </a:lnTo>
                  <a:lnTo>
                    <a:pt x="2432" y="391"/>
                  </a:lnTo>
                  <a:lnTo>
                    <a:pt x="2436" y="393"/>
                  </a:lnTo>
                  <a:lnTo>
                    <a:pt x="2437" y="393"/>
                  </a:lnTo>
                  <a:lnTo>
                    <a:pt x="2439" y="393"/>
                  </a:lnTo>
                  <a:lnTo>
                    <a:pt x="2441" y="393"/>
                  </a:lnTo>
                  <a:lnTo>
                    <a:pt x="2443" y="393"/>
                  </a:lnTo>
                  <a:lnTo>
                    <a:pt x="2447" y="395"/>
                  </a:lnTo>
                  <a:lnTo>
                    <a:pt x="2449" y="395"/>
                  </a:lnTo>
                  <a:lnTo>
                    <a:pt x="2451" y="395"/>
                  </a:lnTo>
                  <a:lnTo>
                    <a:pt x="2453" y="395"/>
                  </a:lnTo>
                  <a:lnTo>
                    <a:pt x="2455" y="395"/>
                  </a:lnTo>
                  <a:lnTo>
                    <a:pt x="2457" y="395"/>
                  </a:lnTo>
                  <a:lnTo>
                    <a:pt x="2459" y="395"/>
                  </a:lnTo>
                  <a:lnTo>
                    <a:pt x="2461" y="397"/>
                  </a:lnTo>
                  <a:lnTo>
                    <a:pt x="2463" y="397"/>
                  </a:lnTo>
                  <a:lnTo>
                    <a:pt x="2465" y="399"/>
                  </a:lnTo>
                  <a:lnTo>
                    <a:pt x="2467" y="399"/>
                  </a:lnTo>
                  <a:lnTo>
                    <a:pt x="2469" y="399"/>
                  </a:lnTo>
                  <a:lnTo>
                    <a:pt x="2469" y="401"/>
                  </a:lnTo>
                  <a:lnTo>
                    <a:pt x="2470" y="401"/>
                  </a:lnTo>
                  <a:lnTo>
                    <a:pt x="2472" y="399"/>
                  </a:lnTo>
                  <a:lnTo>
                    <a:pt x="2469" y="397"/>
                  </a:lnTo>
                  <a:lnTo>
                    <a:pt x="2467" y="397"/>
                  </a:lnTo>
                  <a:lnTo>
                    <a:pt x="2469" y="397"/>
                  </a:lnTo>
                  <a:lnTo>
                    <a:pt x="2472" y="395"/>
                  </a:lnTo>
                  <a:lnTo>
                    <a:pt x="2476" y="397"/>
                  </a:lnTo>
                  <a:lnTo>
                    <a:pt x="2476" y="399"/>
                  </a:lnTo>
                  <a:lnTo>
                    <a:pt x="2480" y="399"/>
                  </a:lnTo>
                  <a:lnTo>
                    <a:pt x="2482" y="397"/>
                  </a:lnTo>
                  <a:lnTo>
                    <a:pt x="2486" y="397"/>
                  </a:lnTo>
                  <a:lnTo>
                    <a:pt x="2488" y="399"/>
                  </a:lnTo>
                  <a:lnTo>
                    <a:pt x="2492" y="399"/>
                  </a:lnTo>
                  <a:lnTo>
                    <a:pt x="2496" y="399"/>
                  </a:lnTo>
                  <a:lnTo>
                    <a:pt x="2498" y="399"/>
                  </a:lnTo>
                  <a:lnTo>
                    <a:pt x="2500" y="399"/>
                  </a:lnTo>
                  <a:lnTo>
                    <a:pt x="2502" y="399"/>
                  </a:lnTo>
                  <a:lnTo>
                    <a:pt x="2504" y="399"/>
                  </a:lnTo>
                  <a:lnTo>
                    <a:pt x="2505" y="399"/>
                  </a:lnTo>
                  <a:lnTo>
                    <a:pt x="2505" y="397"/>
                  </a:lnTo>
                  <a:lnTo>
                    <a:pt x="2509" y="397"/>
                  </a:lnTo>
                  <a:lnTo>
                    <a:pt x="2513" y="397"/>
                  </a:lnTo>
                  <a:lnTo>
                    <a:pt x="2515" y="397"/>
                  </a:lnTo>
                  <a:lnTo>
                    <a:pt x="2517" y="399"/>
                  </a:lnTo>
                  <a:lnTo>
                    <a:pt x="2517" y="401"/>
                  </a:lnTo>
                  <a:lnTo>
                    <a:pt x="2519" y="401"/>
                  </a:lnTo>
                  <a:lnTo>
                    <a:pt x="2521" y="401"/>
                  </a:lnTo>
                  <a:lnTo>
                    <a:pt x="2523" y="403"/>
                  </a:lnTo>
                  <a:lnTo>
                    <a:pt x="2525" y="403"/>
                  </a:lnTo>
                  <a:lnTo>
                    <a:pt x="2525" y="404"/>
                  </a:lnTo>
                  <a:lnTo>
                    <a:pt x="2529" y="404"/>
                  </a:lnTo>
                  <a:lnTo>
                    <a:pt x="2533" y="404"/>
                  </a:lnTo>
                  <a:lnTo>
                    <a:pt x="2535" y="404"/>
                  </a:lnTo>
                  <a:lnTo>
                    <a:pt x="2537" y="404"/>
                  </a:lnTo>
                  <a:lnTo>
                    <a:pt x="2538" y="406"/>
                  </a:lnTo>
                  <a:lnTo>
                    <a:pt x="2540" y="406"/>
                  </a:lnTo>
                  <a:lnTo>
                    <a:pt x="2540" y="408"/>
                  </a:lnTo>
                  <a:lnTo>
                    <a:pt x="2542" y="408"/>
                  </a:lnTo>
                  <a:lnTo>
                    <a:pt x="2548" y="410"/>
                  </a:lnTo>
                  <a:lnTo>
                    <a:pt x="2550" y="408"/>
                  </a:lnTo>
                  <a:lnTo>
                    <a:pt x="2552" y="408"/>
                  </a:lnTo>
                  <a:lnTo>
                    <a:pt x="2552" y="410"/>
                  </a:lnTo>
                  <a:lnTo>
                    <a:pt x="2556" y="410"/>
                  </a:lnTo>
                  <a:lnTo>
                    <a:pt x="2558" y="410"/>
                  </a:lnTo>
                  <a:lnTo>
                    <a:pt x="2560" y="412"/>
                  </a:lnTo>
                  <a:lnTo>
                    <a:pt x="2562" y="412"/>
                  </a:lnTo>
                  <a:lnTo>
                    <a:pt x="2562" y="414"/>
                  </a:lnTo>
                  <a:lnTo>
                    <a:pt x="2560" y="414"/>
                  </a:lnTo>
                  <a:lnTo>
                    <a:pt x="2560" y="412"/>
                  </a:lnTo>
                  <a:lnTo>
                    <a:pt x="2558" y="412"/>
                  </a:lnTo>
                  <a:lnTo>
                    <a:pt x="2556" y="412"/>
                  </a:lnTo>
                  <a:lnTo>
                    <a:pt x="2556" y="414"/>
                  </a:lnTo>
                  <a:lnTo>
                    <a:pt x="2558" y="414"/>
                  </a:lnTo>
                  <a:lnTo>
                    <a:pt x="2560" y="414"/>
                  </a:lnTo>
                  <a:lnTo>
                    <a:pt x="2564" y="414"/>
                  </a:lnTo>
                  <a:lnTo>
                    <a:pt x="2566" y="414"/>
                  </a:lnTo>
                  <a:lnTo>
                    <a:pt x="2566" y="416"/>
                  </a:lnTo>
                  <a:lnTo>
                    <a:pt x="2568" y="416"/>
                  </a:lnTo>
                  <a:lnTo>
                    <a:pt x="2570" y="418"/>
                  </a:lnTo>
                  <a:lnTo>
                    <a:pt x="2573" y="420"/>
                  </a:lnTo>
                  <a:lnTo>
                    <a:pt x="2575" y="422"/>
                  </a:lnTo>
                  <a:lnTo>
                    <a:pt x="2577" y="422"/>
                  </a:lnTo>
                  <a:lnTo>
                    <a:pt x="2575" y="422"/>
                  </a:lnTo>
                  <a:lnTo>
                    <a:pt x="2573" y="422"/>
                  </a:lnTo>
                  <a:lnTo>
                    <a:pt x="2571" y="420"/>
                  </a:lnTo>
                  <a:lnTo>
                    <a:pt x="2570" y="420"/>
                  </a:lnTo>
                  <a:lnTo>
                    <a:pt x="2571" y="420"/>
                  </a:lnTo>
                  <a:lnTo>
                    <a:pt x="2571" y="422"/>
                  </a:lnTo>
                  <a:lnTo>
                    <a:pt x="2573" y="422"/>
                  </a:lnTo>
                  <a:lnTo>
                    <a:pt x="2573" y="424"/>
                  </a:lnTo>
                  <a:lnTo>
                    <a:pt x="2575" y="424"/>
                  </a:lnTo>
                  <a:lnTo>
                    <a:pt x="2577" y="424"/>
                  </a:lnTo>
                  <a:lnTo>
                    <a:pt x="2577" y="451"/>
                  </a:lnTo>
                  <a:lnTo>
                    <a:pt x="2577" y="476"/>
                  </a:lnTo>
                  <a:lnTo>
                    <a:pt x="2577" y="504"/>
                  </a:lnTo>
                  <a:lnTo>
                    <a:pt x="2577" y="529"/>
                  </a:lnTo>
                  <a:lnTo>
                    <a:pt x="2575" y="529"/>
                  </a:lnTo>
                  <a:lnTo>
                    <a:pt x="2575" y="531"/>
                  </a:lnTo>
                  <a:lnTo>
                    <a:pt x="2573" y="531"/>
                  </a:lnTo>
                  <a:lnTo>
                    <a:pt x="2571" y="533"/>
                  </a:lnTo>
                  <a:lnTo>
                    <a:pt x="2570" y="537"/>
                  </a:lnTo>
                  <a:lnTo>
                    <a:pt x="2568" y="537"/>
                  </a:lnTo>
                  <a:lnTo>
                    <a:pt x="2566" y="537"/>
                  </a:lnTo>
                  <a:lnTo>
                    <a:pt x="2564" y="537"/>
                  </a:lnTo>
                  <a:lnTo>
                    <a:pt x="2562" y="537"/>
                  </a:lnTo>
                  <a:lnTo>
                    <a:pt x="2562" y="539"/>
                  </a:lnTo>
                  <a:lnTo>
                    <a:pt x="2560" y="539"/>
                  </a:lnTo>
                  <a:lnTo>
                    <a:pt x="2558" y="539"/>
                  </a:lnTo>
                  <a:lnTo>
                    <a:pt x="2556" y="540"/>
                  </a:lnTo>
                  <a:lnTo>
                    <a:pt x="2554" y="542"/>
                  </a:lnTo>
                  <a:lnTo>
                    <a:pt x="2552" y="540"/>
                  </a:lnTo>
                  <a:lnTo>
                    <a:pt x="2554" y="540"/>
                  </a:lnTo>
                  <a:lnTo>
                    <a:pt x="2556" y="540"/>
                  </a:lnTo>
                  <a:lnTo>
                    <a:pt x="2558" y="540"/>
                  </a:lnTo>
                  <a:lnTo>
                    <a:pt x="2558" y="539"/>
                  </a:lnTo>
                  <a:lnTo>
                    <a:pt x="2556" y="539"/>
                  </a:lnTo>
                  <a:lnTo>
                    <a:pt x="2554" y="539"/>
                  </a:lnTo>
                  <a:lnTo>
                    <a:pt x="2552" y="540"/>
                  </a:lnTo>
                  <a:lnTo>
                    <a:pt x="2550" y="540"/>
                  </a:lnTo>
                  <a:lnTo>
                    <a:pt x="2548" y="539"/>
                  </a:lnTo>
                  <a:lnTo>
                    <a:pt x="2546" y="539"/>
                  </a:lnTo>
                  <a:lnTo>
                    <a:pt x="2544" y="539"/>
                  </a:lnTo>
                  <a:lnTo>
                    <a:pt x="2540" y="539"/>
                  </a:lnTo>
                  <a:lnTo>
                    <a:pt x="2538" y="539"/>
                  </a:lnTo>
                  <a:lnTo>
                    <a:pt x="2537" y="537"/>
                  </a:lnTo>
                  <a:lnTo>
                    <a:pt x="2537" y="535"/>
                  </a:lnTo>
                  <a:lnTo>
                    <a:pt x="2537" y="533"/>
                  </a:lnTo>
                  <a:lnTo>
                    <a:pt x="2535" y="533"/>
                  </a:lnTo>
                  <a:lnTo>
                    <a:pt x="2533" y="533"/>
                  </a:lnTo>
                  <a:lnTo>
                    <a:pt x="2533" y="531"/>
                  </a:lnTo>
                  <a:lnTo>
                    <a:pt x="2527" y="529"/>
                  </a:lnTo>
                  <a:lnTo>
                    <a:pt x="2525" y="529"/>
                  </a:lnTo>
                  <a:lnTo>
                    <a:pt x="2523" y="531"/>
                  </a:lnTo>
                  <a:lnTo>
                    <a:pt x="2521" y="529"/>
                  </a:lnTo>
                  <a:lnTo>
                    <a:pt x="2517" y="529"/>
                  </a:lnTo>
                  <a:lnTo>
                    <a:pt x="2519" y="531"/>
                  </a:lnTo>
                  <a:lnTo>
                    <a:pt x="2521" y="531"/>
                  </a:lnTo>
                  <a:lnTo>
                    <a:pt x="2523" y="531"/>
                  </a:lnTo>
                  <a:lnTo>
                    <a:pt x="2525" y="531"/>
                  </a:lnTo>
                  <a:lnTo>
                    <a:pt x="2527" y="531"/>
                  </a:lnTo>
                  <a:lnTo>
                    <a:pt x="2527" y="529"/>
                  </a:lnTo>
                  <a:lnTo>
                    <a:pt x="2529" y="531"/>
                  </a:lnTo>
                  <a:lnTo>
                    <a:pt x="2531" y="533"/>
                  </a:lnTo>
                  <a:lnTo>
                    <a:pt x="2533" y="533"/>
                  </a:lnTo>
                  <a:lnTo>
                    <a:pt x="2535" y="535"/>
                  </a:lnTo>
                  <a:lnTo>
                    <a:pt x="2533" y="537"/>
                  </a:lnTo>
                  <a:lnTo>
                    <a:pt x="2531" y="537"/>
                  </a:lnTo>
                  <a:lnTo>
                    <a:pt x="2529" y="537"/>
                  </a:lnTo>
                  <a:lnTo>
                    <a:pt x="2527" y="535"/>
                  </a:lnTo>
                  <a:lnTo>
                    <a:pt x="2523" y="535"/>
                  </a:lnTo>
                  <a:lnTo>
                    <a:pt x="2521" y="535"/>
                  </a:lnTo>
                  <a:lnTo>
                    <a:pt x="2521" y="537"/>
                  </a:lnTo>
                  <a:lnTo>
                    <a:pt x="2519" y="537"/>
                  </a:lnTo>
                  <a:lnTo>
                    <a:pt x="2519" y="535"/>
                  </a:lnTo>
                  <a:lnTo>
                    <a:pt x="2517" y="533"/>
                  </a:lnTo>
                  <a:lnTo>
                    <a:pt x="2513" y="533"/>
                  </a:lnTo>
                  <a:lnTo>
                    <a:pt x="2511" y="535"/>
                  </a:lnTo>
                  <a:lnTo>
                    <a:pt x="2511" y="537"/>
                  </a:lnTo>
                  <a:lnTo>
                    <a:pt x="2509" y="537"/>
                  </a:lnTo>
                  <a:lnTo>
                    <a:pt x="2507" y="537"/>
                  </a:lnTo>
                  <a:lnTo>
                    <a:pt x="2505" y="537"/>
                  </a:lnTo>
                  <a:lnTo>
                    <a:pt x="2504" y="537"/>
                  </a:lnTo>
                  <a:lnTo>
                    <a:pt x="2502" y="537"/>
                  </a:lnTo>
                  <a:lnTo>
                    <a:pt x="2500" y="537"/>
                  </a:lnTo>
                  <a:lnTo>
                    <a:pt x="2498" y="537"/>
                  </a:lnTo>
                  <a:lnTo>
                    <a:pt x="2496" y="539"/>
                  </a:lnTo>
                  <a:lnTo>
                    <a:pt x="2494" y="539"/>
                  </a:lnTo>
                  <a:lnTo>
                    <a:pt x="2492" y="539"/>
                  </a:lnTo>
                  <a:lnTo>
                    <a:pt x="2490" y="539"/>
                  </a:lnTo>
                  <a:lnTo>
                    <a:pt x="2488" y="539"/>
                  </a:lnTo>
                  <a:lnTo>
                    <a:pt x="2490" y="540"/>
                  </a:lnTo>
                  <a:lnTo>
                    <a:pt x="2492" y="540"/>
                  </a:lnTo>
                  <a:lnTo>
                    <a:pt x="2494" y="539"/>
                  </a:lnTo>
                  <a:lnTo>
                    <a:pt x="2496" y="539"/>
                  </a:lnTo>
                  <a:lnTo>
                    <a:pt x="2498" y="539"/>
                  </a:lnTo>
                  <a:lnTo>
                    <a:pt x="2500" y="539"/>
                  </a:lnTo>
                  <a:lnTo>
                    <a:pt x="2502" y="539"/>
                  </a:lnTo>
                  <a:lnTo>
                    <a:pt x="2504" y="539"/>
                  </a:lnTo>
                  <a:lnTo>
                    <a:pt x="2507" y="537"/>
                  </a:lnTo>
                  <a:lnTo>
                    <a:pt x="2509" y="537"/>
                  </a:lnTo>
                  <a:lnTo>
                    <a:pt x="2511" y="535"/>
                  </a:lnTo>
                  <a:lnTo>
                    <a:pt x="2513" y="535"/>
                  </a:lnTo>
                  <a:lnTo>
                    <a:pt x="2513" y="533"/>
                  </a:lnTo>
                  <a:lnTo>
                    <a:pt x="2515" y="535"/>
                  </a:lnTo>
                  <a:lnTo>
                    <a:pt x="2517" y="535"/>
                  </a:lnTo>
                  <a:lnTo>
                    <a:pt x="2517" y="537"/>
                  </a:lnTo>
                  <a:lnTo>
                    <a:pt x="2519" y="539"/>
                  </a:lnTo>
                  <a:lnTo>
                    <a:pt x="2517" y="540"/>
                  </a:lnTo>
                  <a:lnTo>
                    <a:pt x="2515" y="540"/>
                  </a:lnTo>
                  <a:lnTo>
                    <a:pt x="2515" y="542"/>
                  </a:lnTo>
                  <a:lnTo>
                    <a:pt x="2517" y="540"/>
                  </a:lnTo>
                  <a:lnTo>
                    <a:pt x="2519" y="540"/>
                  </a:lnTo>
                  <a:lnTo>
                    <a:pt x="2521" y="539"/>
                  </a:lnTo>
                  <a:lnTo>
                    <a:pt x="2523" y="540"/>
                  </a:lnTo>
                  <a:lnTo>
                    <a:pt x="2525" y="540"/>
                  </a:lnTo>
                  <a:lnTo>
                    <a:pt x="2525" y="542"/>
                  </a:lnTo>
                  <a:lnTo>
                    <a:pt x="2527" y="542"/>
                  </a:lnTo>
                  <a:lnTo>
                    <a:pt x="2527" y="540"/>
                  </a:lnTo>
                  <a:lnTo>
                    <a:pt x="2529" y="539"/>
                  </a:lnTo>
                  <a:lnTo>
                    <a:pt x="2535" y="537"/>
                  </a:lnTo>
                  <a:lnTo>
                    <a:pt x="2537" y="537"/>
                  </a:lnTo>
                  <a:lnTo>
                    <a:pt x="2537" y="540"/>
                  </a:lnTo>
                  <a:lnTo>
                    <a:pt x="2535" y="542"/>
                  </a:lnTo>
                  <a:lnTo>
                    <a:pt x="2535" y="544"/>
                  </a:lnTo>
                  <a:lnTo>
                    <a:pt x="2537" y="546"/>
                  </a:lnTo>
                  <a:lnTo>
                    <a:pt x="2538" y="548"/>
                  </a:lnTo>
                  <a:lnTo>
                    <a:pt x="2540" y="548"/>
                  </a:lnTo>
                  <a:lnTo>
                    <a:pt x="2542" y="550"/>
                  </a:lnTo>
                  <a:lnTo>
                    <a:pt x="2544" y="552"/>
                  </a:lnTo>
                  <a:lnTo>
                    <a:pt x="2546" y="552"/>
                  </a:lnTo>
                  <a:lnTo>
                    <a:pt x="2548" y="552"/>
                  </a:lnTo>
                  <a:lnTo>
                    <a:pt x="2546" y="550"/>
                  </a:lnTo>
                  <a:lnTo>
                    <a:pt x="2550" y="548"/>
                  </a:lnTo>
                  <a:lnTo>
                    <a:pt x="2550" y="550"/>
                  </a:lnTo>
                  <a:lnTo>
                    <a:pt x="2552" y="550"/>
                  </a:lnTo>
                  <a:lnTo>
                    <a:pt x="2552" y="554"/>
                  </a:lnTo>
                  <a:lnTo>
                    <a:pt x="2552" y="556"/>
                  </a:lnTo>
                  <a:lnTo>
                    <a:pt x="2552" y="558"/>
                  </a:lnTo>
                  <a:lnTo>
                    <a:pt x="2554" y="558"/>
                  </a:lnTo>
                  <a:lnTo>
                    <a:pt x="2556" y="558"/>
                  </a:lnTo>
                  <a:lnTo>
                    <a:pt x="2556" y="560"/>
                  </a:lnTo>
                  <a:lnTo>
                    <a:pt x="2558" y="564"/>
                  </a:lnTo>
                  <a:lnTo>
                    <a:pt x="2558" y="566"/>
                  </a:lnTo>
                  <a:lnTo>
                    <a:pt x="2556" y="566"/>
                  </a:lnTo>
                  <a:lnTo>
                    <a:pt x="2554" y="566"/>
                  </a:lnTo>
                  <a:lnTo>
                    <a:pt x="2550" y="566"/>
                  </a:lnTo>
                  <a:lnTo>
                    <a:pt x="2550" y="568"/>
                  </a:lnTo>
                  <a:lnTo>
                    <a:pt x="2550" y="570"/>
                  </a:lnTo>
                  <a:lnTo>
                    <a:pt x="2552" y="570"/>
                  </a:lnTo>
                  <a:lnTo>
                    <a:pt x="2552" y="568"/>
                  </a:lnTo>
                  <a:lnTo>
                    <a:pt x="2554" y="568"/>
                  </a:lnTo>
                  <a:lnTo>
                    <a:pt x="2556" y="568"/>
                  </a:lnTo>
                  <a:lnTo>
                    <a:pt x="2558" y="570"/>
                  </a:lnTo>
                  <a:lnTo>
                    <a:pt x="2556" y="570"/>
                  </a:lnTo>
                  <a:lnTo>
                    <a:pt x="2556" y="572"/>
                  </a:lnTo>
                  <a:lnTo>
                    <a:pt x="2554" y="572"/>
                  </a:lnTo>
                  <a:lnTo>
                    <a:pt x="2556" y="572"/>
                  </a:lnTo>
                  <a:lnTo>
                    <a:pt x="2556" y="573"/>
                  </a:lnTo>
                  <a:lnTo>
                    <a:pt x="2556" y="572"/>
                  </a:lnTo>
                  <a:lnTo>
                    <a:pt x="2558" y="572"/>
                  </a:lnTo>
                  <a:lnTo>
                    <a:pt x="2558" y="570"/>
                  </a:lnTo>
                  <a:lnTo>
                    <a:pt x="2558" y="568"/>
                  </a:lnTo>
                  <a:lnTo>
                    <a:pt x="2558" y="570"/>
                  </a:lnTo>
                  <a:lnTo>
                    <a:pt x="2558" y="572"/>
                  </a:lnTo>
                  <a:lnTo>
                    <a:pt x="2560" y="572"/>
                  </a:lnTo>
                  <a:lnTo>
                    <a:pt x="2562" y="573"/>
                  </a:lnTo>
                  <a:lnTo>
                    <a:pt x="2560" y="573"/>
                  </a:lnTo>
                  <a:lnTo>
                    <a:pt x="2560" y="572"/>
                  </a:lnTo>
                  <a:lnTo>
                    <a:pt x="2558" y="572"/>
                  </a:lnTo>
                  <a:lnTo>
                    <a:pt x="2558" y="573"/>
                  </a:lnTo>
                  <a:lnTo>
                    <a:pt x="2560" y="573"/>
                  </a:lnTo>
                  <a:lnTo>
                    <a:pt x="2560" y="575"/>
                  </a:lnTo>
                  <a:lnTo>
                    <a:pt x="2564" y="575"/>
                  </a:lnTo>
                  <a:lnTo>
                    <a:pt x="2566" y="577"/>
                  </a:lnTo>
                  <a:lnTo>
                    <a:pt x="2568" y="579"/>
                  </a:lnTo>
                  <a:lnTo>
                    <a:pt x="2568" y="581"/>
                  </a:lnTo>
                  <a:lnTo>
                    <a:pt x="2566" y="581"/>
                  </a:lnTo>
                  <a:lnTo>
                    <a:pt x="2566" y="583"/>
                  </a:lnTo>
                  <a:lnTo>
                    <a:pt x="2566" y="585"/>
                  </a:lnTo>
                  <a:lnTo>
                    <a:pt x="2568" y="585"/>
                  </a:lnTo>
                  <a:lnTo>
                    <a:pt x="2570" y="585"/>
                  </a:lnTo>
                  <a:lnTo>
                    <a:pt x="2570" y="587"/>
                  </a:lnTo>
                  <a:lnTo>
                    <a:pt x="2571" y="589"/>
                  </a:lnTo>
                  <a:lnTo>
                    <a:pt x="2570" y="591"/>
                  </a:lnTo>
                  <a:lnTo>
                    <a:pt x="2568" y="593"/>
                  </a:lnTo>
                  <a:lnTo>
                    <a:pt x="2568" y="595"/>
                  </a:lnTo>
                  <a:lnTo>
                    <a:pt x="2566" y="595"/>
                  </a:lnTo>
                  <a:lnTo>
                    <a:pt x="2564" y="595"/>
                  </a:lnTo>
                  <a:lnTo>
                    <a:pt x="2564" y="597"/>
                  </a:lnTo>
                  <a:lnTo>
                    <a:pt x="2564" y="599"/>
                  </a:lnTo>
                  <a:lnTo>
                    <a:pt x="2564" y="601"/>
                  </a:lnTo>
                  <a:lnTo>
                    <a:pt x="2562" y="601"/>
                  </a:lnTo>
                  <a:lnTo>
                    <a:pt x="2562" y="599"/>
                  </a:lnTo>
                  <a:lnTo>
                    <a:pt x="2560" y="599"/>
                  </a:lnTo>
                  <a:lnTo>
                    <a:pt x="2558" y="597"/>
                  </a:lnTo>
                  <a:lnTo>
                    <a:pt x="2556" y="597"/>
                  </a:lnTo>
                  <a:lnTo>
                    <a:pt x="2552" y="597"/>
                  </a:lnTo>
                  <a:lnTo>
                    <a:pt x="2550" y="595"/>
                  </a:lnTo>
                  <a:lnTo>
                    <a:pt x="2548" y="595"/>
                  </a:lnTo>
                  <a:lnTo>
                    <a:pt x="2546" y="595"/>
                  </a:lnTo>
                  <a:lnTo>
                    <a:pt x="2546" y="593"/>
                  </a:lnTo>
                  <a:lnTo>
                    <a:pt x="2544" y="593"/>
                  </a:lnTo>
                  <a:lnTo>
                    <a:pt x="2540" y="593"/>
                  </a:lnTo>
                  <a:lnTo>
                    <a:pt x="2538" y="593"/>
                  </a:lnTo>
                  <a:lnTo>
                    <a:pt x="2537" y="593"/>
                  </a:lnTo>
                  <a:lnTo>
                    <a:pt x="2535" y="593"/>
                  </a:lnTo>
                  <a:lnTo>
                    <a:pt x="2535" y="589"/>
                  </a:lnTo>
                  <a:lnTo>
                    <a:pt x="2535" y="587"/>
                  </a:lnTo>
                  <a:lnTo>
                    <a:pt x="2537" y="587"/>
                  </a:lnTo>
                  <a:lnTo>
                    <a:pt x="2535" y="587"/>
                  </a:lnTo>
                  <a:lnTo>
                    <a:pt x="2533" y="589"/>
                  </a:lnTo>
                  <a:lnTo>
                    <a:pt x="2531" y="589"/>
                  </a:lnTo>
                  <a:lnTo>
                    <a:pt x="2531" y="587"/>
                  </a:lnTo>
                  <a:lnTo>
                    <a:pt x="2529" y="585"/>
                  </a:lnTo>
                  <a:lnTo>
                    <a:pt x="2527" y="591"/>
                  </a:lnTo>
                  <a:lnTo>
                    <a:pt x="2529" y="591"/>
                  </a:lnTo>
                  <a:lnTo>
                    <a:pt x="2529" y="593"/>
                  </a:lnTo>
                  <a:lnTo>
                    <a:pt x="2531" y="593"/>
                  </a:lnTo>
                  <a:lnTo>
                    <a:pt x="2533" y="593"/>
                  </a:lnTo>
                  <a:lnTo>
                    <a:pt x="2531" y="593"/>
                  </a:lnTo>
                  <a:lnTo>
                    <a:pt x="2529" y="593"/>
                  </a:lnTo>
                  <a:lnTo>
                    <a:pt x="2527" y="595"/>
                  </a:lnTo>
                  <a:lnTo>
                    <a:pt x="2525" y="595"/>
                  </a:lnTo>
                  <a:lnTo>
                    <a:pt x="2525" y="593"/>
                  </a:lnTo>
                  <a:lnTo>
                    <a:pt x="2523" y="595"/>
                  </a:lnTo>
                  <a:lnTo>
                    <a:pt x="2517" y="599"/>
                  </a:lnTo>
                  <a:lnTo>
                    <a:pt x="2515" y="601"/>
                  </a:lnTo>
                  <a:lnTo>
                    <a:pt x="2513" y="601"/>
                  </a:lnTo>
                  <a:lnTo>
                    <a:pt x="2511" y="601"/>
                  </a:lnTo>
                  <a:lnTo>
                    <a:pt x="2509" y="603"/>
                  </a:lnTo>
                  <a:lnTo>
                    <a:pt x="2505" y="603"/>
                  </a:lnTo>
                  <a:lnTo>
                    <a:pt x="2502" y="605"/>
                  </a:lnTo>
                  <a:lnTo>
                    <a:pt x="2502" y="606"/>
                  </a:lnTo>
                  <a:lnTo>
                    <a:pt x="2500" y="606"/>
                  </a:lnTo>
                  <a:lnTo>
                    <a:pt x="2496" y="608"/>
                  </a:lnTo>
                  <a:lnTo>
                    <a:pt x="2494" y="608"/>
                  </a:lnTo>
                  <a:lnTo>
                    <a:pt x="2494" y="610"/>
                  </a:lnTo>
                  <a:lnTo>
                    <a:pt x="2494" y="608"/>
                  </a:lnTo>
                  <a:lnTo>
                    <a:pt x="2492" y="608"/>
                  </a:lnTo>
                  <a:lnTo>
                    <a:pt x="2490" y="608"/>
                  </a:lnTo>
                  <a:lnTo>
                    <a:pt x="2492" y="608"/>
                  </a:lnTo>
                  <a:lnTo>
                    <a:pt x="2492" y="610"/>
                  </a:lnTo>
                  <a:lnTo>
                    <a:pt x="2490" y="612"/>
                  </a:lnTo>
                  <a:lnTo>
                    <a:pt x="2488" y="612"/>
                  </a:lnTo>
                  <a:lnTo>
                    <a:pt x="2486" y="612"/>
                  </a:lnTo>
                  <a:lnTo>
                    <a:pt x="2484" y="612"/>
                  </a:lnTo>
                  <a:lnTo>
                    <a:pt x="2482" y="610"/>
                  </a:lnTo>
                  <a:lnTo>
                    <a:pt x="2480" y="612"/>
                  </a:lnTo>
                  <a:lnTo>
                    <a:pt x="2482" y="612"/>
                  </a:lnTo>
                  <a:lnTo>
                    <a:pt x="2480" y="614"/>
                  </a:lnTo>
                  <a:lnTo>
                    <a:pt x="2478" y="616"/>
                  </a:lnTo>
                  <a:lnTo>
                    <a:pt x="2478" y="614"/>
                  </a:lnTo>
                  <a:lnTo>
                    <a:pt x="2476" y="614"/>
                  </a:lnTo>
                  <a:lnTo>
                    <a:pt x="2474" y="614"/>
                  </a:lnTo>
                  <a:lnTo>
                    <a:pt x="2472" y="614"/>
                  </a:lnTo>
                  <a:lnTo>
                    <a:pt x="2472" y="616"/>
                  </a:lnTo>
                  <a:lnTo>
                    <a:pt x="2472" y="618"/>
                  </a:lnTo>
                  <a:lnTo>
                    <a:pt x="2470" y="618"/>
                  </a:lnTo>
                  <a:lnTo>
                    <a:pt x="2469" y="620"/>
                  </a:lnTo>
                  <a:lnTo>
                    <a:pt x="2470" y="620"/>
                  </a:lnTo>
                  <a:lnTo>
                    <a:pt x="2469" y="620"/>
                  </a:lnTo>
                  <a:lnTo>
                    <a:pt x="2467" y="622"/>
                  </a:lnTo>
                  <a:lnTo>
                    <a:pt x="2465" y="622"/>
                  </a:lnTo>
                  <a:lnTo>
                    <a:pt x="2465" y="620"/>
                  </a:lnTo>
                  <a:lnTo>
                    <a:pt x="2463" y="620"/>
                  </a:lnTo>
                  <a:lnTo>
                    <a:pt x="2461" y="620"/>
                  </a:lnTo>
                  <a:lnTo>
                    <a:pt x="2461" y="622"/>
                  </a:lnTo>
                  <a:lnTo>
                    <a:pt x="2463" y="622"/>
                  </a:lnTo>
                  <a:lnTo>
                    <a:pt x="2463" y="624"/>
                  </a:lnTo>
                  <a:lnTo>
                    <a:pt x="2465" y="624"/>
                  </a:lnTo>
                  <a:lnTo>
                    <a:pt x="2463" y="626"/>
                  </a:lnTo>
                  <a:lnTo>
                    <a:pt x="2463" y="624"/>
                  </a:lnTo>
                  <a:lnTo>
                    <a:pt x="2461" y="624"/>
                  </a:lnTo>
                  <a:lnTo>
                    <a:pt x="2459" y="624"/>
                  </a:lnTo>
                  <a:lnTo>
                    <a:pt x="2461" y="624"/>
                  </a:lnTo>
                  <a:lnTo>
                    <a:pt x="2461" y="626"/>
                  </a:lnTo>
                  <a:lnTo>
                    <a:pt x="2459" y="628"/>
                  </a:lnTo>
                  <a:lnTo>
                    <a:pt x="2457" y="628"/>
                  </a:lnTo>
                  <a:lnTo>
                    <a:pt x="2455" y="626"/>
                  </a:lnTo>
                  <a:lnTo>
                    <a:pt x="2455" y="630"/>
                  </a:lnTo>
                  <a:lnTo>
                    <a:pt x="2457" y="630"/>
                  </a:lnTo>
                  <a:lnTo>
                    <a:pt x="2457" y="632"/>
                  </a:lnTo>
                  <a:lnTo>
                    <a:pt x="2455" y="632"/>
                  </a:lnTo>
                  <a:lnTo>
                    <a:pt x="2453" y="632"/>
                  </a:lnTo>
                  <a:lnTo>
                    <a:pt x="2451" y="630"/>
                  </a:lnTo>
                  <a:lnTo>
                    <a:pt x="2449" y="630"/>
                  </a:lnTo>
                  <a:lnTo>
                    <a:pt x="2451" y="632"/>
                  </a:lnTo>
                  <a:lnTo>
                    <a:pt x="2451" y="634"/>
                  </a:lnTo>
                  <a:lnTo>
                    <a:pt x="2449" y="636"/>
                  </a:lnTo>
                  <a:lnTo>
                    <a:pt x="2449" y="634"/>
                  </a:lnTo>
                  <a:lnTo>
                    <a:pt x="2447" y="634"/>
                  </a:lnTo>
                  <a:lnTo>
                    <a:pt x="2447" y="636"/>
                  </a:lnTo>
                  <a:lnTo>
                    <a:pt x="2445" y="636"/>
                  </a:lnTo>
                  <a:lnTo>
                    <a:pt x="2443" y="636"/>
                  </a:lnTo>
                  <a:lnTo>
                    <a:pt x="2443" y="638"/>
                  </a:lnTo>
                  <a:lnTo>
                    <a:pt x="2441" y="638"/>
                  </a:lnTo>
                  <a:lnTo>
                    <a:pt x="2439" y="640"/>
                  </a:lnTo>
                  <a:lnTo>
                    <a:pt x="2439" y="641"/>
                  </a:lnTo>
                  <a:lnTo>
                    <a:pt x="2436" y="643"/>
                  </a:lnTo>
                  <a:lnTo>
                    <a:pt x="2432" y="643"/>
                  </a:lnTo>
                  <a:lnTo>
                    <a:pt x="2430" y="643"/>
                  </a:lnTo>
                  <a:lnTo>
                    <a:pt x="2430" y="645"/>
                  </a:lnTo>
                  <a:lnTo>
                    <a:pt x="2428" y="645"/>
                  </a:lnTo>
                  <a:lnTo>
                    <a:pt x="2426" y="647"/>
                  </a:lnTo>
                  <a:lnTo>
                    <a:pt x="2428" y="647"/>
                  </a:lnTo>
                  <a:lnTo>
                    <a:pt x="2426" y="649"/>
                  </a:lnTo>
                  <a:lnTo>
                    <a:pt x="2424" y="649"/>
                  </a:lnTo>
                  <a:lnTo>
                    <a:pt x="2424" y="651"/>
                  </a:lnTo>
                  <a:lnTo>
                    <a:pt x="2424" y="653"/>
                  </a:lnTo>
                  <a:lnTo>
                    <a:pt x="2424" y="655"/>
                  </a:lnTo>
                  <a:lnTo>
                    <a:pt x="2424" y="657"/>
                  </a:lnTo>
                  <a:lnTo>
                    <a:pt x="2422" y="657"/>
                  </a:lnTo>
                  <a:lnTo>
                    <a:pt x="2420" y="659"/>
                  </a:lnTo>
                  <a:lnTo>
                    <a:pt x="2418" y="657"/>
                  </a:lnTo>
                  <a:lnTo>
                    <a:pt x="2418" y="655"/>
                  </a:lnTo>
                  <a:lnTo>
                    <a:pt x="2416" y="655"/>
                  </a:lnTo>
                  <a:lnTo>
                    <a:pt x="2412" y="649"/>
                  </a:lnTo>
                  <a:lnTo>
                    <a:pt x="2412" y="647"/>
                  </a:lnTo>
                  <a:lnTo>
                    <a:pt x="2412" y="645"/>
                  </a:lnTo>
                  <a:lnTo>
                    <a:pt x="2410" y="645"/>
                  </a:lnTo>
                  <a:lnTo>
                    <a:pt x="2408" y="645"/>
                  </a:lnTo>
                  <a:lnTo>
                    <a:pt x="2408" y="643"/>
                  </a:lnTo>
                  <a:lnTo>
                    <a:pt x="2406" y="643"/>
                  </a:lnTo>
                  <a:lnTo>
                    <a:pt x="2406" y="641"/>
                  </a:lnTo>
                  <a:lnTo>
                    <a:pt x="2404" y="641"/>
                  </a:lnTo>
                  <a:lnTo>
                    <a:pt x="2403" y="643"/>
                  </a:lnTo>
                  <a:lnTo>
                    <a:pt x="2401" y="643"/>
                  </a:lnTo>
                  <a:lnTo>
                    <a:pt x="2397" y="643"/>
                  </a:lnTo>
                  <a:lnTo>
                    <a:pt x="2393" y="641"/>
                  </a:lnTo>
                  <a:lnTo>
                    <a:pt x="2391" y="641"/>
                  </a:lnTo>
                  <a:lnTo>
                    <a:pt x="2389" y="641"/>
                  </a:lnTo>
                  <a:lnTo>
                    <a:pt x="2387" y="641"/>
                  </a:lnTo>
                  <a:lnTo>
                    <a:pt x="2385" y="643"/>
                  </a:lnTo>
                  <a:lnTo>
                    <a:pt x="2381" y="643"/>
                  </a:lnTo>
                  <a:lnTo>
                    <a:pt x="2377" y="645"/>
                  </a:lnTo>
                  <a:lnTo>
                    <a:pt x="2375" y="645"/>
                  </a:lnTo>
                  <a:lnTo>
                    <a:pt x="2373" y="647"/>
                  </a:lnTo>
                  <a:lnTo>
                    <a:pt x="2371" y="647"/>
                  </a:lnTo>
                  <a:lnTo>
                    <a:pt x="2369" y="649"/>
                  </a:lnTo>
                  <a:lnTo>
                    <a:pt x="2366" y="651"/>
                  </a:lnTo>
                  <a:lnTo>
                    <a:pt x="2364" y="653"/>
                  </a:lnTo>
                  <a:lnTo>
                    <a:pt x="2362" y="655"/>
                  </a:lnTo>
                  <a:lnTo>
                    <a:pt x="2360" y="657"/>
                  </a:lnTo>
                  <a:lnTo>
                    <a:pt x="2358" y="659"/>
                  </a:lnTo>
                  <a:lnTo>
                    <a:pt x="2356" y="661"/>
                  </a:lnTo>
                  <a:lnTo>
                    <a:pt x="2354" y="661"/>
                  </a:lnTo>
                  <a:lnTo>
                    <a:pt x="2354" y="659"/>
                  </a:lnTo>
                  <a:lnTo>
                    <a:pt x="2354" y="655"/>
                  </a:lnTo>
                  <a:lnTo>
                    <a:pt x="2356" y="653"/>
                  </a:lnTo>
                  <a:lnTo>
                    <a:pt x="2356" y="649"/>
                  </a:lnTo>
                  <a:lnTo>
                    <a:pt x="2356" y="647"/>
                  </a:lnTo>
                  <a:lnTo>
                    <a:pt x="2358" y="647"/>
                  </a:lnTo>
                  <a:lnTo>
                    <a:pt x="2358" y="645"/>
                  </a:lnTo>
                  <a:lnTo>
                    <a:pt x="2358" y="643"/>
                  </a:lnTo>
                  <a:lnTo>
                    <a:pt x="2356" y="645"/>
                  </a:lnTo>
                  <a:lnTo>
                    <a:pt x="2354" y="645"/>
                  </a:lnTo>
                  <a:lnTo>
                    <a:pt x="2352" y="645"/>
                  </a:lnTo>
                  <a:lnTo>
                    <a:pt x="2352" y="647"/>
                  </a:lnTo>
                  <a:lnTo>
                    <a:pt x="2348" y="649"/>
                  </a:lnTo>
                  <a:lnTo>
                    <a:pt x="2346" y="649"/>
                  </a:lnTo>
                  <a:lnTo>
                    <a:pt x="2344" y="651"/>
                  </a:lnTo>
                  <a:lnTo>
                    <a:pt x="2342" y="651"/>
                  </a:lnTo>
                  <a:lnTo>
                    <a:pt x="2340" y="653"/>
                  </a:lnTo>
                  <a:lnTo>
                    <a:pt x="2338" y="653"/>
                  </a:lnTo>
                  <a:lnTo>
                    <a:pt x="2336" y="653"/>
                  </a:lnTo>
                  <a:lnTo>
                    <a:pt x="2336" y="655"/>
                  </a:lnTo>
                  <a:lnTo>
                    <a:pt x="2336" y="653"/>
                  </a:lnTo>
                  <a:lnTo>
                    <a:pt x="2338" y="653"/>
                  </a:lnTo>
                  <a:lnTo>
                    <a:pt x="2338" y="655"/>
                  </a:lnTo>
                  <a:lnTo>
                    <a:pt x="2338" y="657"/>
                  </a:lnTo>
                  <a:lnTo>
                    <a:pt x="2336" y="659"/>
                  </a:lnTo>
                  <a:lnTo>
                    <a:pt x="2336" y="661"/>
                  </a:lnTo>
                  <a:lnTo>
                    <a:pt x="2333" y="661"/>
                  </a:lnTo>
                  <a:lnTo>
                    <a:pt x="2333" y="659"/>
                  </a:lnTo>
                  <a:lnTo>
                    <a:pt x="2333" y="657"/>
                  </a:lnTo>
                  <a:lnTo>
                    <a:pt x="2331" y="657"/>
                  </a:lnTo>
                  <a:lnTo>
                    <a:pt x="2329" y="653"/>
                  </a:lnTo>
                  <a:lnTo>
                    <a:pt x="2327" y="653"/>
                  </a:lnTo>
                  <a:lnTo>
                    <a:pt x="2325" y="653"/>
                  </a:lnTo>
                  <a:lnTo>
                    <a:pt x="2325" y="655"/>
                  </a:lnTo>
                  <a:lnTo>
                    <a:pt x="2323" y="657"/>
                  </a:lnTo>
                  <a:lnTo>
                    <a:pt x="2323" y="659"/>
                  </a:lnTo>
                  <a:lnTo>
                    <a:pt x="2321" y="659"/>
                  </a:lnTo>
                  <a:lnTo>
                    <a:pt x="2321" y="657"/>
                  </a:lnTo>
                  <a:lnTo>
                    <a:pt x="2321" y="655"/>
                  </a:lnTo>
                  <a:lnTo>
                    <a:pt x="2319" y="655"/>
                  </a:lnTo>
                  <a:lnTo>
                    <a:pt x="2317" y="655"/>
                  </a:lnTo>
                  <a:lnTo>
                    <a:pt x="2315" y="655"/>
                  </a:lnTo>
                  <a:lnTo>
                    <a:pt x="2313" y="655"/>
                  </a:lnTo>
                  <a:lnTo>
                    <a:pt x="2315" y="657"/>
                  </a:lnTo>
                  <a:lnTo>
                    <a:pt x="2315" y="659"/>
                  </a:lnTo>
                  <a:lnTo>
                    <a:pt x="2313" y="659"/>
                  </a:lnTo>
                  <a:lnTo>
                    <a:pt x="2311" y="659"/>
                  </a:lnTo>
                  <a:lnTo>
                    <a:pt x="2309" y="661"/>
                  </a:lnTo>
                  <a:lnTo>
                    <a:pt x="2309" y="663"/>
                  </a:lnTo>
                  <a:lnTo>
                    <a:pt x="2309" y="665"/>
                  </a:lnTo>
                  <a:lnTo>
                    <a:pt x="2311" y="665"/>
                  </a:lnTo>
                  <a:lnTo>
                    <a:pt x="2309" y="665"/>
                  </a:lnTo>
                  <a:lnTo>
                    <a:pt x="2309" y="667"/>
                  </a:lnTo>
                  <a:lnTo>
                    <a:pt x="2307" y="667"/>
                  </a:lnTo>
                  <a:lnTo>
                    <a:pt x="2307" y="669"/>
                  </a:lnTo>
                  <a:lnTo>
                    <a:pt x="2309" y="671"/>
                  </a:lnTo>
                  <a:lnTo>
                    <a:pt x="2309" y="673"/>
                  </a:lnTo>
                  <a:lnTo>
                    <a:pt x="2309" y="674"/>
                  </a:lnTo>
                  <a:lnTo>
                    <a:pt x="2307" y="674"/>
                  </a:lnTo>
                  <a:lnTo>
                    <a:pt x="2307" y="673"/>
                  </a:lnTo>
                  <a:lnTo>
                    <a:pt x="2305" y="673"/>
                  </a:lnTo>
                  <a:lnTo>
                    <a:pt x="2305" y="674"/>
                  </a:lnTo>
                  <a:lnTo>
                    <a:pt x="2305" y="676"/>
                  </a:lnTo>
                  <a:lnTo>
                    <a:pt x="2307" y="676"/>
                  </a:lnTo>
                  <a:lnTo>
                    <a:pt x="2307" y="678"/>
                  </a:lnTo>
                  <a:lnTo>
                    <a:pt x="2303" y="676"/>
                  </a:lnTo>
                  <a:lnTo>
                    <a:pt x="2301" y="676"/>
                  </a:lnTo>
                  <a:lnTo>
                    <a:pt x="2301" y="678"/>
                  </a:lnTo>
                  <a:lnTo>
                    <a:pt x="2303" y="678"/>
                  </a:lnTo>
                  <a:lnTo>
                    <a:pt x="2303" y="680"/>
                  </a:lnTo>
                  <a:lnTo>
                    <a:pt x="2305" y="680"/>
                  </a:lnTo>
                  <a:lnTo>
                    <a:pt x="2303" y="680"/>
                  </a:lnTo>
                  <a:lnTo>
                    <a:pt x="2301" y="682"/>
                  </a:lnTo>
                  <a:lnTo>
                    <a:pt x="2300" y="682"/>
                  </a:lnTo>
                  <a:lnTo>
                    <a:pt x="2300" y="684"/>
                  </a:lnTo>
                  <a:lnTo>
                    <a:pt x="2301" y="682"/>
                  </a:lnTo>
                  <a:lnTo>
                    <a:pt x="2300" y="684"/>
                  </a:lnTo>
                  <a:lnTo>
                    <a:pt x="2298" y="684"/>
                  </a:lnTo>
                  <a:lnTo>
                    <a:pt x="2298" y="686"/>
                  </a:lnTo>
                  <a:lnTo>
                    <a:pt x="2296" y="686"/>
                  </a:lnTo>
                  <a:lnTo>
                    <a:pt x="2294" y="688"/>
                  </a:lnTo>
                  <a:lnTo>
                    <a:pt x="2290" y="692"/>
                  </a:lnTo>
                  <a:lnTo>
                    <a:pt x="2288" y="696"/>
                  </a:lnTo>
                  <a:lnTo>
                    <a:pt x="2288" y="700"/>
                  </a:lnTo>
                  <a:lnTo>
                    <a:pt x="2288" y="702"/>
                  </a:lnTo>
                  <a:lnTo>
                    <a:pt x="2288" y="706"/>
                  </a:lnTo>
                  <a:lnTo>
                    <a:pt x="2290" y="707"/>
                  </a:lnTo>
                  <a:lnTo>
                    <a:pt x="2292" y="707"/>
                  </a:lnTo>
                  <a:lnTo>
                    <a:pt x="2294" y="707"/>
                  </a:lnTo>
                  <a:lnTo>
                    <a:pt x="2294" y="709"/>
                  </a:lnTo>
                  <a:lnTo>
                    <a:pt x="2294" y="711"/>
                  </a:lnTo>
                  <a:lnTo>
                    <a:pt x="2296" y="709"/>
                  </a:lnTo>
                  <a:lnTo>
                    <a:pt x="2296" y="707"/>
                  </a:lnTo>
                  <a:lnTo>
                    <a:pt x="2296" y="706"/>
                  </a:lnTo>
                  <a:lnTo>
                    <a:pt x="2298" y="706"/>
                  </a:lnTo>
                  <a:lnTo>
                    <a:pt x="2298" y="704"/>
                  </a:lnTo>
                  <a:lnTo>
                    <a:pt x="2300" y="704"/>
                  </a:lnTo>
                  <a:lnTo>
                    <a:pt x="2301" y="706"/>
                  </a:lnTo>
                  <a:lnTo>
                    <a:pt x="2303" y="706"/>
                  </a:lnTo>
                  <a:lnTo>
                    <a:pt x="2303" y="707"/>
                  </a:lnTo>
                  <a:lnTo>
                    <a:pt x="2305" y="707"/>
                  </a:lnTo>
                  <a:lnTo>
                    <a:pt x="2307" y="707"/>
                  </a:lnTo>
                  <a:lnTo>
                    <a:pt x="2309" y="709"/>
                  </a:lnTo>
                  <a:lnTo>
                    <a:pt x="2307" y="713"/>
                  </a:lnTo>
                  <a:lnTo>
                    <a:pt x="2305" y="715"/>
                  </a:lnTo>
                  <a:lnTo>
                    <a:pt x="2303" y="715"/>
                  </a:lnTo>
                  <a:lnTo>
                    <a:pt x="2301" y="717"/>
                  </a:lnTo>
                  <a:lnTo>
                    <a:pt x="2300" y="717"/>
                  </a:lnTo>
                  <a:lnTo>
                    <a:pt x="2300" y="719"/>
                  </a:lnTo>
                  <a:lnTo>
                    <a:pt x="2300" y="721"/>
                  </a:lnTo>
                  <a:lnTo>
                    <a:pt x="2300" y="723"/>
                  </a:lnTo>
                  <a:lnTo>
                    <a:pt x="2301" y="723"/>
                  </a:lnTo>
                  <a:lnTo>
                    <a:pt x="2301" y="725"/>
                  </a:lnTo>
                  <a:lnTo>
                    <a:pt x="2301" y="727"/>
                  </a:lnTo>
                  <a:lnTo>
                    <a:pt x="2301" y="729"/>
                  </a:lnTo>
                  <a:lnTo>
                    <a:pt x="2300" y="729"/>
                  </a:lnTo>
                  <a:lnTo>
                    <a:pt x="2300" y="731"/>
                  </a:lnTo>
                  <a:lnTo>
                    <a:pt x="2301" y="731"/>
                  </a:lnTo>
                  <a:lnTo>
                    <a:pt x="2301" y="733"/>
                  </a:lnTo>
                  <a:lnTo>
                    <a:pt x="2303" y="733"/>
                  </a:lnTo>
                  <a:lnTo>
                    <a:pt x="2305" y="733"/>
                  </a:lnTo>
                  <a:lnTo>
                    <a:pt x="2307" y="733"/>
                  </a:lnTo>
                  <a:lnTo>
                    <a:pt x="2307" y="735"/>
                  </a:lnTo>
                  <a:lnTo>
                    <a:pt x="2307" y="739"/>
                  </a:lnTo>
                  <a:lnTo>
                    <a:pt x="2309" y="741"/>
                  </a:lnTo>
                  <a:lnTo>
                    <a:pt x="2309" y="742"/>
                  </a:lnTo>
                  <a:lnTo>
                    <a:pt x="2309" y="744"/>
                  </a:lnTo>
                  <a:lnTo>
                    <a:pt x="2309" y="746"/>
                  </a:lnTo>
                  <a:lnTo>
                    <a:pt x="2307" y="746"/>
                  </a:lnTo>
                  <a:lnTo>
                    <a:pt x="2305" y="748"/>
                  </a:lnTo>
                  <a:lnTo>
                    <a:pt x="2301" y="748"/>
                  </a:lnTo>
                  <a:lnTo>
                    <a:pt x="2300" y="746"/>
                  </a:lnTo>
                  <a:lnTo>
                    <a:pt x="2298" y="744"/>
                  </a:lnTo>
                  <a:lnTo>
                    <a:pt x="2300" y="742"/>
                  </a:lnTo>
                  <a:lnTo>
                    <a:pt x="2305" y="739"/>
                  </a:lnTo>
                  <a:lnTo>
                    <a:pt x="2305" y="737"/>
                  </a:lnTo>
                  <a:lnTo>
                    <a:pt x="2303" y="737"/>
                  </a:lnTo>
                  <a:lnTo>
                    <a:pt x="2303" y="739"/>
                  </a:lnTo>
                  <a:lnTo>
                    <a:pt x="2301" y="741"/>
                  </a:lnTo>
                  <a:lnTo>
                    <a:pt x="2301" y="739"/>
                  </a:lnTo>
                  <a:lnTo>
                    <a:pt x="2300" y="739"/>
                  </a:lnTo>
                  <a:lnTo>
                    <a:pt x="2298" y="739"/>
                  </a:lnTo>
                  <a:lnTo>
                    <a:pt x="2296" y="741"/>
                  </a:lnTo>
                  <a:lnTo>
                    <a:pt x="2294" y="741"/>
                  </a:lnTo>
                  <a:lnTo>
                    <a:pt x="2296" y="741"/>
                  </a:lnTo>
                  <a:lnTo>
                    <a:pt x="2296" y="742"/>
                  </a:lnTo>
                  <a:lnTo>
                    <a:pt x="2298" y="742"/>
                  </a:lnTo>
                  <a:lnTo>
                    <a:pt x="2296" y="744"/>
                  </a:lnTo>
                  <a:lnTo>
                    <a:pt x="2294" y="744"/>
                  </a:lnTo>
                  <a:lnTo>
                    <a:pt x="2292" y="746"/>
                  </a:lnTo>
                  <a:lnTo>
                    <a:pt x="2290" y="746"/>
                  </a:lnTo>
                  <a:lnTo>
                    <a:pt x="2288" y="748"/>
                  </a:lnTo>
                  <a:lnTo>
                    <a:pt x="2288" y="750"/>
                  </a:lnTo>
                  <a:lnTo>
                    <a:pt x="2286" y="754"/>
                  </a:lnTo>
                  <a:lnTo>
                    <a:pt x="2284" y="756"/>
                  </a:lnTo>
                  <a:lnTo>
                    <a:pt x="2284" y="758"/>
                  </a:lnTo>
                  <a:lnTo>
                    <a:pt x="2284" y="760"/>
                  </a:lnTo>
                  <a:lnTo>
                    <a:pt x="2284" y="764"/>
                  </a:lnTo>
                  <a:lnTo>
                    <a:pt x="2284" y="768"/>
                  </a:lnTo>
                  <a:lnTo>
                    <a:pt x="2286" y="770"/>
                  </a:lnTo>
                  <a:lnTo>
                    <a:pt x="2286" y="772"/>
                  </a:lnTo>
                  <a:lnTo>
                    <a:pt x="2288" y="772"/>
                  </a:lnTo>
                  <a:lnTo>
                    <a:pt x="2290" y="775"/>
                  </a:lnTo>
                  <a:lnTo>
                    <a:pt x="2290" y="777"/>
                  </a:lnTo>
                  <a:lnTo>
                    <a:pt x="2288" y="779"/>
                  </a:lnTo>
                  <a:lnTo>
                    <a:pt x="2286" y="779"/>
                  </a:lnTo>
                  <a:lnTo>
                    <a:pt x="2284" y="781"/>
                  </a:lnTo>
                  <a:lnTo>
                    <a:pt x="2284" y="783"/>
                  </a:lnTo>
                  <a:lnTo>
                    <a:pt x="2282" y="783"/>
                  </a:lnTo>
                  <a:lnTo>
                    <a:pt x="2280" y="783"/>
                  </a:lnTo>
                  <a:lnTo>
                    <a:pt x="2278" y="783"/>
                  </a:lnTo>
                  <a:lnTo>
                    <a:pt x="2276" y="783"/>
                  </a:lnTo>
                  <a:lnTo>
                    <a:pt x="2276" y="781"/>
                  </a:lnTo>
                  <a:lnTo>
                    <a:pt x="2274" y="781"/>
                  </a:lnTo>
                  <a:lnTo>
                    <a:pt x="2272" y="781"/>
                  </a:lnTo>
                  <a:lnTo>
                    <a:pt x="2270" y="781"/>
                  </a:lnTo>
                  <a:lnTo>
                    <a:pt x="2268" y="781"/>
                  </a:lnTo>
                  <a:lnTo>
                    <a:pt x="2267" y="783"/>
                  </a:lnTo>
                  <a:lnTo>
                    <a:pt x="2265" y="783"/>
                  </a:lnTo>
                  <a:lnTo>
                    <a:pt x="2265" y="785"/>
                  </a:lnTo>
                  <a:lnTo>
                    <a:pt x="2263" y="787"/>
                  </a:lnTo>
                  <a:lnTo>
                    <a:pt x="2261" y="787"/>
                  </a:lnTo>
                  <a:lnTo>
                    <a:pt x="2261" y="789"/>
                  </a:lnTo>
                  <a:lnTo>
                    <a:pt x="2259" y="789"/>
                  </a:lnTo>
                  <a:lnTo>
                    <a:pt x="2257" y="789"/>
                  </a:lnTo>
                  <a:lnTo>
                    <a:pt x="2257" y="791"/>
                  </a:lnTo>
                  <a:lnTo>
                    <a:pt x="2255" y="791"/>
                  </a:lnTo>
                  <a:lnTo>
                    <a:pt x="2255" y="795"/>
                  </a:lnTo>
                  <a:lnTo>
                    <a:pt x="2253" y="797"/>
                  </a:lnTo>
                  <a:lnTo>
                    <a:pt x="2253" y="801"/>
                  </a:lnTo>
                  <a:lnTo>
                    <a:pt x="2253" y="803"/>
                  </a:lnTo>
                  <a:lnTo>
                    <a:pt x="2255" y="803"/>
                  </a:lnTo>
                  <a:lnTo>
                    <a:pt x="2253" y="803"/>
                  </a:lnTo>
                  <a:lnTo>
                    <a:pt x="2255" y="801"/>
                  </a:lnTo>
                  <a:lnTo>
                    <a:pt x="2255" y="803"/>
                  </a:lnTo>
                  <a:lnTo>
                    <a:pt x="2255" y="805"/>
                  </a:lnTo>
                  <a:lnTo>
                    <a:pt x="2255" y="807"/>
                  </a:lnTo>
                  <a:lnTo>
                    <a:pt x="2255" y="805"/>
                  </a:lnTo>
                  <a:lnTo>
                    <a:pt x="2253" y="805"/>
                  </a:lnTo>
                  <a:lnTo>
                    <a:pt x="2253" y="807"/>
                  </a:lnTo>
                  <a:lnTo>
                    <a:pt x="2255" y="810"/>
                  </a:lnTo>
                  <a:lnTo>
                    <a:pt x="2257" y="810"/>
                  </a:lnTo>
                  <a:lnTo>
                    <a:pt x="2257" y="812"/>
                  </a:lnTo>
                  <a:lnTo>
                    <a:pt x="2257" y="814"/>
                  </a:lnTo>
                  <a:lnTo>
                    <a:pt x="2255" y="812"/>
                  </a:lnTo>
                  <a:lnTo>
                    <a:pt x="2251" y="810"/>
                  </a:lnTo>
                  <a:lnTo>
                    <a:pt x="2249" y="810"/>
                  </a:lnTo>
                  <a:lnTo>
                    <a:pt x="2247" y="810"/>
                  </a:lnTo>
                  <a:lnTo>
                    <a:pt x="2247" y="812"/>
                  </a:lnTo>
                  <a:lnTo>
                    <a:pt x="2245" y="812"/>
                  </a:lnTo>
                  <a:lnTo>
                    <a:pt x="2243" y="812"/>
                  </a:lnTo>
                  <a:lnTo>
                    <a:pt x="2241" y="814"/>
                  </a:lnTo>
                  <a:lnTo>
                    <a:pt x="2239" y="814"/>
                  </a:lnTo>
                  <a:lnTo>
                    <a:pt x="2237" y="816"/>
                  </a:lnTo>
                  <a:lnTo>
                    <a:pt x="2235" y="818"/>
                  </a:lnTo>
                  <a:lnTo>
                    <a:pt x="2234" y="816"/>
                  </a:lnTo>
                  <a:lnTo>
                    <a:pt x="2234" y="814"/>
                  </a:lnTo>
                  <a:lnTo>
                    <a:pt x="2232" y="814"/>
                  </a:lnTo>
                  <a:lnTo>
                    <a:pt x="2232" y="816"/>
                  </a:lnTo>
                  <a:lnTo>
                    <a:pt x="2230" y="816"/>
                  </a:lnTo>
                  <a:lnTo>
                    <a:pt x="2230" y="818"/>
                  </a:lnTo>
                  <a:lnTo>
                    <a:pt x="2232" y="818"/>
                  </a:lnTo>
                  <a:lnTo>
                    <a:pt x="2232" y="816"/>
                  </a:lnTo>
                  <a:lnTo>
                    <a:pt x="2234" y="818"/>
                  </a:lnTo>
                  <a:lnTo>
                    <a:pt x="2234" y="820"/>
                  </a:lnTo>
                  <a:lnTo>
                    <a:pt x="2234" y="822"/>
                  </a:lnTo>
                  <a:lnTo>
                    <a:pt x="2232" y="824"/>
                  </a:lnTo>
                  <a:lnTo>
                    <a:pt x="2230" y="824"/>
                  </a:lnTo>
                  <a:lnTo>
                    <a:pt x="2232" y="824"/>
                  </a:lnTo>
                  <a:lnTo>
                    <a:pt x="2232" y="826"/>
                  </a:lnTo>
                  <a:lnTo>
                    <a:pt x="2234" y="830"/>
                  </a:lnTo>
                  <a:lnTo>
                    <a:pt x="2234" y="832"/>
                  </a:lnTo>
                  <a:lnTo>
                    <a:pt x="2232" y="832"/>
                  </a:lnTo>
                  <a:lnTo>
                    <a:pt x="2230" y="832"/>
                  </a:lnTo>
                  <a:lnTo>
                    <a:pt x="2230" y="836"/>
                  </a:lnTo>
                  <a:lnTo>
                    <a:pt x="2228" y="838"/>
                  </a:lnTo>
                  <a:lnTo>
                    <a:pt x="2228" y="840"/>
                  </a:lnTo>
                  <a:lnTo>
                    <a:pt x="2222" y="845"/>
                  </a:lnTo>
                  <a:lnTo>
                    <a:pt x="2220" y="847"/>
                  </a:lnTo>
                  <a:lnTo>
                    <a:pt x="2218" y="847"/>
                  </a:lnTo>
                  <a:lnTo>
                    <a:pt x="2216" y="849"/>
                  </a:lnTo>
                  <a:lnTo>
                    <a:pt x="2214" y="851"/>
                  </a:lnTo>
                  <a:lnTo>
                    <a:pt x="2212" y="853"/>
                  </a:lnTo>
                  <a:lnTo>
                    <a:pt x="2210" y="855"/>
                  </a:lnTo>
                  <a:lnTo>
                    <a:pt x="2208" y="855"/>
                  </a:lnTo>
                  <a:lnTo>
                    <a:pt x="2204" y="859"/>
                  </a:lnTo>
                  <a:lnTo>
                    <a:pt x="2202" y="861"/>
                  </a:lnTo>
                  <a:lnTo>
                    <a:pt x="2202" y="859"/>
                  </a:lnTo>
                  <a:lnTo>
                    <a:pt x="2204" y="859"/>
                  </a:lnTo>
                  <a:lnTo>
                    <a:pt x="2204" y="857"/>
                  </a:lnTo>
                  <a:lnTo>
                    <a:pt x="2202" y="855"/>
                  </a:lnTo>
                  <a:lnTo>
                    <a:pt x="2202" y="853"/>
                  </a:lnTo>
                  <a:lnTo>
                    <a:pt x="2200" y="853"/>
                  </a:lnTo>
                  <a:lnTo>
                    <a:pt x="2199" y="849"/>
                  </a:lnTo>
                  <a:lnTo>
                    <a:pt x="2199" y="847"/>
                  </a:lnTo>
                  <a:lnTo>
                    <a:pt x="2199" y="845"/>
                  </a:lnTo>
                  <a:lnTo>
                    <a:pt x="2199" y="843"/>
                  </a:lnTo>
                  <a:lnTo>
                    <a:pt x="2200" y="842"/>
                  </a:lnTo>
                  <a:lnTo>
                    <a:pt x="2199" y="840"/>
                  </a:lnTo>
                  <a:lnTo>
                    <a:pt x="2199" y="834"/>
                  </a:lnTo>
                  <a:lnTo>
                    <a:pt x="2199" y="832"/>
                  </a:lnTo>
                  <a:lnTo>
                    <a:pt x="2197" y="830"/>
                  </a:lnTo>
                  <a:lnTo>
                    <a:pt x="2197" y="828"/>
                  </a:lnTo>
                  <a:lnTo>
                    <a:pt x="2197" y="826"/>
                  </a:lnTo>
                  <a:lnTo>
                    <a:pt x="2197" y="828"/>
                  </a:lnTo>
                  <a:lnTo>
                    <a:pt x="2199" y="828"/>
                  </a:lnTo>
                  <a:lnTo>
                    <a:pt x="2199" y="826"/>
                  </a:lnTo>
                  <a:lnTo>
                    <a:pt x="2197" y="826"/>
                  </a:lnTo>
                  <a:lnTo>
                    <a:pt x="2195" y="824"/>
                  </a:lnTo>
                  <a:lnTo>
                    <a:pt x="2195" y="822"/>
                  </a:lnTo>
                  <a:lnTo>
                    <a:pt x="2193" y="820"/>
                  </a:lnTo>
                  <a:lnTo>
                    <a:pt x="2193" y="818"/>
                  </a:lnTo>
                  <a:lnTo>
                    <a:pt x="2193" y="812"/>
                  </a:lnTo>
                  <a:lnTo>
                    <a:pt x="2193" y="808"/>
                  </a:lnTo>
                  <a:lnTo>
                    <a:pt x="2191" y="801"/>
                  </a:lnTo>
                  <a:lnTo>
                    <a:pt x="2191" y="797"/>
                  </a:lnTo>
                  <a:lnTo>
                    <a:pt x="2189" y="795"/>
                  </a:lnTo>
                  <a:lnTo>
                    <a:pt x="2189" y="793"/>
                  </a:lnTo>
                  <a:lnTo>
                    <a:pt x="2189" y="791"/>
                  </a:lnTo>
                  <a:lnTo>
                    <a:pt x="2189" y="789"/>
                  </a:lnTo>
                  <a:lnTo>
                    <a:pt x="2187" y="785"/>
                  </a:lnTo>
                  <a:lnTo>
                    <a:pt x="2187" y="783"/>
                  </a:lnTo>
                  <a:lnTo>
                    <a:pt x="2187" y="781"/>
                  </a:lnTo>
                  <a:lnTo>
                    <a:pt x="2185" y="777"/>
                  </a:lnTo>
                  <a:lnTo>
                    <a:pt x="2185" y="774"/>
                  </a:lnTo>
                  <a:lnTo>
                    <a:pt x="2185" y="768"/>
                  </a:lnTo>
                  <a:lnTo>
                    <a:pt x="2185" y="766"/>
                  </a:lnTo>
                  <a:lnTo>
                    <a:pt x="2185" y="764"/>
                  </a:lnTo>
                  <a:lnTo>
                    <a:pt x="2185" y="760"/>
                  </a:lnTo>
                  <a:lnTo>
                    <a:pt x="2185" y="758"/>
                  </a:lnTo>
                  <a:lnTo>
                    <a:pt x="2185" y="754"/>
                  </a:lnTo>
                  <a:lnTo>
                    <a:pt x="2185" y="752"/>
                  </a:lnTo>
                  <a:lnTo>
                    <a:pt x="2187" y="748"/>
                  </a:lnTo>
                  <a:lnTo>
                    <a:pt x="2187" y="746"/>
                  </a:lnTo>
                  <a:lnTo>
                    <a:pt x="2189" y="742"/>
                  </a:lnTo>
                  <a:lnTo>
                    <a:pt x="2189" y="741"/>
                  </a:lnTo>
                  <a:lnTo>
                    <a:pt x="2191" y="739"/>
                  </a:lnTo>
                  <a:lnTo>
                    <a:pt x="2191" y="735"/>
                  </a:lnTo>
                  <a:lnTo>
                    <a:pt x="2191" y="733"/>
                  </a:lnTo>
                  <a:lnTo>
                    <a:pt x="2193" y="733"/>
                  </a:lnTo>
                  <a:lnTo>
                    <a:pt x="2193" y="731"/>
                  </a:lnTo>
                  <a:lnTo>
                    <a:pt x="2195" y="731"/>
                  </a:lnTo>
                  <a:lnTo>
                    <a:pt x="2193" y="731"/>
                  </a:lnTo>
                  <a:lnTo>
                    <a:pt x="2193" y="733"/>
                  </a:lnTo>
                  <a:lnTo>
                    <a:pt x="2195" y="731"/>
                  </a:lnTo>
                  <a:lnTo>
                    <a:pt x="2197" y="729"/>
                  </a:lnTo>
                  <a:lnTo>
                    <a:pt x="2199" y="729"/>
                  </a:lnTo>
                  <a:lnTo>
                    <a:pt x="2199" y="727"/>
                  </a:lnTo>
                  <a:lnTo>
                    <a:pt x="2200" y="725"/>
                  </a:lnTo>
                  <a:lnTo>
                    <a:pt x="2202" y="725"/>
                  </a:lnTo>
                  <a:lnTo>
                    <a:pt x="2204" y="723"/>
                  </a:lnTo>
                  <a:lnTo>
                    <a:pt x="2206" y="717"/>
                  </a:lnTo>
                  <a:lnTo>
                    <a:pt x="2208" y="715"/>
                  </a:lnTo>
                  <a:lnTo>
                    <a:pt x="2206" y="715"/>
                  </a:lnTo>
                  <a:lnTo>
                    <a:pt x="2206" y="713"/>
                  </a:lnTo>
                  <a:lnTo>
                    <a:pt x="2206" y="711"/>
                  </a:lnTo>
                  <a:lnTo>
                    <a:pt x="2204" y="709"/>
                  </a:lnTo>
                  <a:lnTo>
                    <a:pt x="2206" y="707"/>
                  </a:lnTo>
                  <a:lnTo>
                    <a:pt x="2208" y="707"/>
                  </a:lnTo>
                  <a:lnTo>
                    <a:pt x="2210" y="709"/>
                  </a:lnTo>
                  <a:lnTo>
                    <a:pt x="2212" y="709"/>
                  </a:lnTo>
                  <a:lnTo>
                    <a:pt x="2214" y="707"/>
                  </a:lnTo>
                  <a:lnTo>
                    <a:pt x="2216" y="707"/>
                  </a:lnTo>
                  <a:lnTo>
                    <a:pt x="2216" y="706"/>
                  </a:lnTo>
                  <a:lnTo>
                    <a:pt x="2218" y="704"/>
                  </a:lnTo>
                  <a:lnTo>
                    <a:pt x="2220" y="704"/>
                  </a:lnTo>
                  <a:lnTo>
                    <a:pt x="2222" y="704"/>
                  </a:lnTo>
                  <a:lnTo>
                    <a:pt x="2224" y="704"/>
                  </a:lnTo>
                  <a:lnTo>
                    <a:pt x="2228" y="704"/>
                  </a:lnTo>
                  <a:lnTo>
                    <a:pt x="2228" y="702"/>
                  </a:lnTo>
                  <a:lnTo>
                    <a:pt x="2230" y="702"/>
                  </a:lnTo>
                  <a:lnTo>
                    <a:pt x="2232" y="700"/>
                  </a:lnTo>
                  <a:lnTo>
                    <a:pt x="2234" y="698"/>
                  </a:lnTo>
                  <a:lnTo>
                    <a:pt x="2235" y="696"/>
                  </a:lnTo>
                  <a:lnTo>
                    <a:pt x="2241" y="694"/>
                  </a:lnTo>
                  <a:lnTo>
                    <a:pt x="2241" y="692"/>
                  </a:lnTo>
                  <a:lnTo>
                    <a:pt x="2243" y="690"/>
                  </a:lnTo>
                  <a:lnTo>
                    <a:pt x="2245" y="688"/>
                  </a:lnTo>
                  <a:lnTo>
                    <a:pt x="2247" y="688"/>
                  </a:lnTo>
                  <a:lnTo>
                    <a:pt x="2247" y="686"/>
                  </a:lnTo>
                  <a:lnTo>
                    <a:pt x="2251" y="684"/>
                  </a:lnTo>
                  <a:lnTo>
                    <a:pt x="2251" y="682"/>
                  </a:lnTo>
                  <a:lnTo>
                    <a:pt x="2251" y="680"/>
                  </a:lnTo>
                  <a:lnTo>
                    <a:pt x="2253" y="678"/>
                  </a:lnTo>
                  <a:lnTo>
                    <a:pt x="2253" y="676"/>
                  </a:lnTo>
                  <a:lnTo>
                    <a:pt x="2255" y="676"/>
                  </a:lnTo>
                  <a:lnTo>
                    <a:pt x="2259" y="673"/>
                  </a:lnTo>
                  <a:lnTo>
                    <a:pt x="2261" y="673"/>
                  </a:lnTo>
                  <a:lnTo>
                    <a:pt x="2261" y="671"/>
                  </a:lnTo>
                  <a:lnTo>
                    <a:pt x="2263" y="671"/>
                  </a:lnTo>
                  <a:lnTo>
                    <a:pt x="2263" y="669"/>
                  </a:lnTo>
                  <a:lnTo>
                    <a:pt x="2263" y="667"/>
                  </a:lnTo>
                  <a:lnTo>
                    <a:pt x="2265" y="667"/>
                  </a:lnTo>
                  <a:lnTo>
                    <a:pt x="2267" y="667"/>
                  </a:lnTo>
                  <a:lnTo>
                    <a:pt x="2268" y="665"/>
                  </a:lnTo>
                  <a:lnTo>
                    <a:pt x="2270" y="665"/>
                  </a:lnTo>
                  <a:lnTo>
                    <a:pt x="2274" y="661"/>
                  </a:lnTo>
                  <a:lnTo>
                    <a:pt x="2276" y="659"/>
                  </a:lnTo>
                  <a:lnTo>
                    <a:pt x="2278" y="657"/>
                  </a:lnTo>
                  <a:lnTo>
                    <a:pt x="2280" y="655"/>
                  </a:lnTo>
                  <a:lnTo>
                    <a:pt x="2282" y="653"/>
                  </a:lnTo>
                  <a:lnTo>
                    <a:pt x="2284" y="653"/>
                  </a:lnTo>
                  <a:lnTo>
                    <a:pt x="2286" y="651"/>
                  </a:lnTo>
                  <a:lnTo>
                    <a:pt x="2286" y="649"/>
                  </a:lnTo>
                  <a:lnTo>
                    <a:pt x="2286" y="647"/>
                  </a:lnTo>
                  <a:lnTo>
                    <a:pt x="2286" y="649"/>
                  </a:lnTo>
                  <a:lnTo>
                    <a:pt x="2286" y="645"/>
                  </a:lnTo>
                  <a:lnTo>
                    <a:pt x="2288" y="645"/>
                  </a:lnTo>
                  <a:lnTo>
                    <a:pt x="2290" y="643"/>
                  </a:lnTo>
                  <a:lnTo>
                    <a:pt x="2294" y="643"/>
                  </a:lnTo>
                  <a:lnTo>
                    <a:pt x="2296" y="641"/>
                  </a:lnTo>
                  <a:lnTo>
                    <a:pt x="2298" y="641"/>
                  </a:lnTo>
                  <a:lnTo>
                    <a:pt x="2300" y="640"/>
                  </a:lnTo>
                  <a:lnTo>
                    <a:pt x="2301" y="640"/>
                  </a:lnTo>
                  <a:lnTo>
                    <a:pt x="2301" y="638"/>
                  </a:lnTo>
                  <a:lnTo>
                    <a:pt x="2303" y="638"/>
                  </a:lnTo>
                  <a:lnTo>
                    <a:pt x="2305" y="638"/>
                  </a:lnTo>
                  <a:lnTo>
                    <a:pt x="2307" y="636"/>
                  </a:lnTo>
                  <a:lnTo>
                    <a:pt x="2309" y="636"/>
                  </a:lnTo>
                  <a:lnTo>
                    <a:pt x="2311" y="636"/>
                  </a:lnTo>
                  <a:lnTo>
                    <a:pt x="2313" y="636"/>
                  </a:lnTo>
                  <a:lnTo>
                    <a:pt x="2315" y="636"/>
                  </a:lnTo>
                  <a:lnTo>
                    <a:pt x="2315" y="634"/>
                  </a:lnTo>
                  <a:lnTo>
                    <a:pt x="2313" y="632"/>
                  </a:lnTo>
                  <a:lnTo>
                    <a:pt x="2313" y="630"/>
                  </a:lnTo>
                  <a:lnTo>
                    <a:pt x="2313" y="628"/>
                  </a:lnTo>
                  <a:lnTo>
                    <a:pt x="2315" y="628"/>
                  </a:lnTo>
                  <a:lnTo>
                    <a:pt x="2317" y="628"/>
                  </a:lnTo>
                  <a:lnTo>
                    <a:pt x="2317" y="626"/>
                  </a:lnTo>
                  <a:lnTo>
                    <a:pt x="2319" y="624"/>
                  </a:lnTo>
                  <a:lnTo>
                    <a:pt x="2321" y="624"/>
                  </a:lnTo>
                  <a:lnTo>
                    <a:pt x="2321" y="622"/>
                  </a:lnTo>
                  <a:lnTo>
                    <a:pt x="2319" y="622"/>
                  </a:lnTo>
                  <a:lnTo>
                    <a:pt x="2317" y="620"/>
                  </a:lnTo>
                  <a:lnTo>
                    <a:pt x="2317" y="622"/>
                  </a:lnTo>
                  <a:lnTo>
                    <a:pt x="2315" y="620"/>
                  </a:lnTo>
                  <a:lnTo>
                    <a:pt x="2317" y="616"/>
                  </a:lnTo>
                  <a:lnTo>
                    <a:pt x="2319" y="616"/>
                  </a:lnTo>
                  <a:lnTo>
                    <a:pt x="2321" y="614"/>
                  </a:lnTo>
                  <a:lnTo>
                    <a:pt x="2321" y="612"/>
                  </a:lnTo>
                  <a:lnTo>
                    <a:pt x="2321" y="608"/>
                  </a:lnTo>
                  <a:lnTo>
                    <a:pt x="2321" y="605"/>
                  </a:lnTo>
                  <a:lnTo>
                    <a:pt x="2321" y="603"/>
                  </a:lnTo>
                  <a:lnTo>
                    <a:pt x="2321" y="601"/>
                  </a:lnTo>
                  <a:lnTo>
                    <a:pt x="2323" y="601"/>
                  </a:lnTo>
                  <a:lnTo>
                    <a:pt x="2323" y="599"/>
                  </a:lnTo>
                  <a:lnTo>
                    <a:pt x="2325" y="599"/>
                  </a:lnTo>
                  <a:lnTo>
                    <a:pt x="2327" y="599"/>
                  </a:lnTo>
                  <a:lnTo>
                    <a:pt x="2327" y="597"/>
                  </a:lnTo>
                  <a:lnTo>
                    <a:pt x="2329" y="597"/>
                  </a:lnTo>
                  <a:lnTo>
                    <a:pt x="2331" y="595"/>
                  </a:lnTo>
                  <a:lnTo>
                    <a:pt x="2333" y="595"/>
                  </a:lnTo>
                  <a:lnTo>
                    <a:pt x="2333" y="597"/>
                  </a:lnTo>
                  <a:lnTo>
                    <a:pt x="2335" y="597"/>
                  </a:lnTo>
                  <a:lnTo>
                    <a:pt x="2336" y="597"/>
                  </a:lnTo>
                  <a:lnTo>
                    <a:pt x="2338" y="597"/>
                  </a:lnTo>
                  <a:lnTo>
                    <a:pt x="2340" y="599"/>
                  </a:lnTo>
                  <a:lnTo>
                    <a:pt x="2342" y="599"/>
                  </a:lnTo>
                  <a:lnTo>
                    <a:pt x="2340" y="599"/>
                  </a:lnTo>
                  <a:lnTo>
                    <a:pt x="2340" y="597"/>
                  </a:lnTo>
                  <a:lnTo>
                    <a:pt x="2338" y="597"/>
                  </a:lnTo>
                  <a:lnTo>
                    <a:pt x="2338" y="595"/>
                  </a:lnTo>
                  <a:lnTo>
                    <a:pt x="2342" y="595"/>
                  </a:lnTo>
                  <a:lnTo>
                    <a:pt x="2344" y="597"/>
                  </a:lnTo>
                  <a:lnTo>
                    <a:pt x="2346" y="597"/>
                  </a:lnTo>
                  <a:lnTo>
                    <a:pt x="2346" y="595"/>
                  </a:lnTo>
                  <a:lnTo>
                    <a:pt x="2342" y="595"/>
                  </a:lnTo>
                  <a:lnTo>
                    <a:pt x="2340" y="595"/>
                  </a:lnTo>
                  <a:lnTo>
                    <a:pt x="2338" y="595"/>
                  </a:lnTo>
                  <a:lnTo>
                    <a:pt x="2336" y="595"/>
                  </a:lnTo>
                  <a:lnTo>
                    <a:pt x="2333" y="593"/>
                  </a:lnTo>
                  <a:lnTo>
                    <a:pt x="2331" y="593"/>
                  </a:lnTo>
                  <a:lnTo>
                    <a:pt x="2331" y="591"/>
                  </a:lnTo>
                  <a:lnTo>
                    <a:pt x="2329" y="591"/>
                  </a:lnTo>
                  <a:lnTo>
                    <a:pt x="2329" y="589"/>
                  </a:lnTo>
                  <a:lnTo>
                    <a:pt x="2327" y="589"/>
                  </a:lnTo>
                  <a:lnTo>
                    <a:pt x="2325" y="589"/>
                  </a:lnTo>
                  <a:lnTo>
                    <a:pt x="2323" y="591"/>
                  </a:lnTo>
                  <a:lnTo>
                    <a:pt x="2321" y="591"/>
                  </a:lnTo>
                  <a:lnTo>
                    <a:pt x="2319" y="591"/>
                  </a:lnTo>
                  <a:lnTo>
                    <a:pt x="2317" y="591"/>
                  </a:lnTo>
                  <a:lnTo>
                    <a:pt x="2313" y="593"/>
                  </a:lnTo>
                  <a:lnTo>
                    <a:pt x="2311" y="593"/>
                  </a:lnTo>
                  <a:lnTo>
                    <a:pt x="2309" y="593"/>
                  </a:lnTo>
                  <a:lnTo>
                    <a:pt x="2307" y="593"/>
                  </a:lnTo>
                  <a:lnTo>
                    <a:pt x="2307" y="595"/>
                  </a:lnTo>
                  <a:lnTo>
                    <a:pt x="2307" y="597"/>
                  </a:lnTo>
                  <a:lnTo>
                    <a:pt x="2309" y="597"/>
                  </a:lnTo>
                  <a:lnTo>
                    <a:pt x="2309" y="599"/>
                  </a:lnTo>
                  <a:lnTo>
                    <a:pt x="2307" y="599"/>
                  </a:lnTo>
                  <a:lnTo>
                    <a:pt x="2305" y="601"/>
                  </a:lnTo>
                  <a:lnTo>
                    <a:pt x="2305" y="603"/>
                  </a:lnTo>
                  <a:lnTo>
                    <a:pt x="2305" y="605"/>
                  </a:lnTo>
                  <a:lnTo>
                    <a:pt x="2305" y="606"/>
                  </a:lnTo>
                  <a:lnTo>
                    <a:pt x="2305" y="608"/>
                  </a:lnTo>
                  <a:lnTo>
                    <a:pt x="2303" y="612"/>
                  </a:lnTo>
                  <a:lnTo>
                    <a:pt x="2305" y="612"/>
                  </a:lnTo>
                  <a:lnTo>
                    <a:pt x="2307" y="614"/>
                  </a:lnTo>
                  <a:lnTo>
                    <a:pt x="2309" y="614"/>
                  </a:lnTo>
                  <a:lnTo>
                    <a:pt x="2309" y="616"/>
                  </a:lnTo>
                  <a:lnTo>
                    <a:pt x="2307" y="616"/>
                  </a:lnTo>
                  <a:lnTo>
                    <a:pt x="2305" y="616"/>
                  </a:lnTo>
                  <a:lnTo>
                    <a:pt x="2305" y="618"/>
                  </a:lnTo>
                  <a:lnTo>
                    <a:pt x="2303" y="620"/>
                  </a:lnTo>
                  <a:lnTo>
                    <a:pt x="2303" y="618"/>
                  </a:lnTo>
                  <a:lnTo>
                    <a:pt x="2303" y="616"/>
                  </a:lnTo>
                  <a:lnTo>
                    <a:pt x="2303" y="614"/>
                  </a:lnTo>
                  <a:lnTo>
                    <a:pt x="2301" y="614"/>
                  </a:lnTo>
                  <a:lnTo>
                    <a:pt x="2300" y="614"/>
                  </a:lnTo>
                  <a:lnTo>
                    <a:pt x="2298" y="614"/>
                  </a:lnTo>
                  <a:lnTo>
                    <a:pt x="2298" y="616"/>
                  </a:lnTo>
                  <a:lnTo>
                    <a:pt x="2300" y="616"/>
                  </a:lnTo>
                  <a:lnTo>
                    <a:pt x="2300" y="618"/>
                  </a:lnTo>
                  <a:lnTo>
                    <a:pt x="2298" y="616"/>
                  </a:lnTo>
                  <a:lnTo>
                    <a:pt x="2296" y="616"/>
                  </a:lnTo>
                  <a:lnTo>
                    <a:pt x="2294" y="616"/>
                  </a:lnTo>
                  <a:lnTo>
                    <a:pt x="2292" y="618"/>
                  </a:lnTo>
                  <a:lnTo>
                    <a:pt x="2288" y="622"/>
                  </a:lnTo>
                  <a:lnTo>
                    <a:pt x="2286" y="624"/>
                  </a:lnTo>
                  <a:lnTo>
                    <a:pt x="2284" y="624"/>
                  </a:lnTo>
                  <a:lnTo>
                    <a:pt x="2282" y="626"/>
                  </a:lnTo>
                  <a:lnTo>
                    <a:pt x="2280" y="628"/>
                  </a:lnTo>
                  <a:lnTo>
                    <a:pt x="2280" y="626"/>
                  </a:lnTo>
                  <a:lnTo>
                    <a:pt x="2280" y="628"/>
                  </a:lnTo>
                  <a:lnTo>
                    <a:pt x="2278" y="628"/>
                  </a:lnTo>
                  <a:lnTo>
                    <a:pt x="2278" y="630"/>
                  </a:lnTo>
                  <a:lnTo>
                    <a:pt x="2276" y="630"/>
                  </a:lnTo>
                  <a:lnTo>
                    <a:pt x="2274" y="632"/>
                  </a:lnTo>
                  <a:lnTo>
                    <a:pt x="2272" y="632"/>
                  </a:lnTo>
                  <a:lnTo>
                    <a:pt x="2272" y="634"/>
                  </a:lnTo>
                  <a:lnTo>
                    <a:pt x="2270" y="634"/>
                  </a:lnTo>
                  <a:lnTo>
                    <a:pt x="2270" y="636"/>
                  </a:lnTo>
                  <a:lnTo>
                    <a:pt x="2268" y="636"/>
                  </a:lnTo>
                  <a:lnTo>
                    <a:pt x="2268" y="638"/>
                  </a:lnTo>
                  <a:lnTo>
                    <a:pt x="2267" y="638"/>
                  </a:lnTo>
                  <a:lnTo>
                    <a:pt x="2263" y="638"/>
                  </a:lnTo>
                  <a:lnTo>
                    <a:pt x="2261" y="640"/>
                  </a:lnTo>
                  <a:lnTo>
                    <a:pt x="2261" y="641"/>
                  </a:lnTo>
                  <a:lnTo>
                    <a:pt x="2259" y="641"/>
                  </a:lnTo>
                  <a:lnTo>
                    <a:pt x="2259" y="640"/>
                  </a:lnTo>
                  <a:lnTo>
                    <a:pt x="2259" y="638"/>
                  </a:lnTo>
                  <a:lnTo>
                    <a:pt x="2259" y="636"/>
                  </a:lnTo>
                  <a:lnTo>
                    <a:pt x="2259" y="634"/>
                  </a:lnTo>
                  <a:lnTo>
                    <a:pt x="2261" y="634"/>
                  </a:lnTo>
                  <a:lnTo>
                    <a:pt x="2263" y="632"/>
                  </a:lnTo>
                  <a:lnTo>
                    <a:pt x="2261" y="630"/>
                  </a:lnTo>
                  <a:lnTo>
                    <a:pt x="2259" y="630"/>
                  </a:lnTo>
                  <a:lnTo>
                    <a:pt x="2257" y="632"/>
                  </a:lnTo>
                  <a:lnTo>
                    <a:pt x="2255" y="632"/>
                  </a:lnTo>
                  <a:lnTo>
                    <a:pt x="2253" y="634"/>
                  </a:lnTo>
                  <a:lnTo>
                    <a:pt x="2253" y="632"/>
                  </a:lnTo>
                  <a:lnTo>
                    <a:pt x="2255" y="632"/>
                  </a:lnTo>
                  <a:lnTo>
                    <a:pt x="2255" y="630"/>
                  </a:lnTo>
                  <a:lnTo>
                    <a:pt x="2255" y="628"/>
                  </a:lnTo>
                  <a:lnTo>
                    <a:pt x="2255" y="626"/>
                  </a:lnTo>
                  <a:lnTo>
                    <a:pt x="2253" y="626"/>
                  </a:lnTo>
                  <a:lnTo>
                    <a:pt x="2253" y="624"/>
                  </a:lnTo>
                  <a:lnTo>
                    <a:pt x="2255" y="624"/>
                  </a:lnTo>
                  <a:lnTo>
                    <a:pt x="2257" y="622"/>
                  </a:lnTo>
                  <a:lnTo>
                    <a:pt x="2259" y="620"/>
                  </a:lnTo>
                  <a:lnTo>
                    <a:pt x="2263" y="612"/>
                  </a:lnTo>
                  <a:lnTo>
                    <a:pt x="2261" y="608"/>
                  </a:lnTo>
                  <a:lnTo>
                    <a:pt x="2259" y="610"/>
                  </a:lnTo>
                  <a:lnTo>
                    <a:pt x="2257" y="610"/>
                  </a:lnTo>
                  <a:lnTo>
                    <a:pt x="2255" y="612"/>
                  </a:lnTo>
                  <a:lnTo>
                    <a:pt x="2253" y="614"/>
                  </a:lnTo>
                  <a:lnTo>
                    <a:pt x="2251" y="614"/>
                  </a:lnTo>
                  <a:lnTo>
                    <a:pt x="2249" y="614"/>
                  </a:lnTo>
                  <a:lnTo>
                    <a:pt x="2249" y="616"/>
                  </a:lnTo>
                  <a:lnTo>
                    <a:pt x="2247" y="614"/>
                  </a:lnTo>
                  <a:lnTo>
                    <a:pt x="2245" y="610"/>
                  </a:lnTo>
                  <a:lnTo>
                    <a:pt x="2243" y="608"/>
                  </a:lnTo>
                  <a:lnTo>
                    <a:pt x="2241" y="608"/>
                  </a:lnTo>
                  <a:lnTo>
                    <a:pt x="2239" y="610"/>
                  </a:lnTo>
                  <a:lnTo>
                    <a:pt x="2237" y="610"/>
                  </a:lnTo>
                  <a:lnTo>
                    <a:pt x="2235" y="610"/>
                  </a:lnTo>
                  <a:lnTo>
                    <a:pt x="2234" y="612"/>
                  </a:lnTo>
                  <a:lnTo>
                    <a:pt x="2230" y="612"/>
                  </a:lnTo>
                  <a:lnTo>
                    <a:pt x="2228" y="612"/>
                  </a:lnTo>
                  <a:lnTo>
                    <a:pt x="2226" y="614"/>
                  </a:lnTo>
                  <a:lnTo>
                    <a:pt x="2224" y="614"/>
                  </a:lnTo>
                  <a:lnTo>
                    <a:pt x="2222" y="612"/>
                  </a:lnTo>
                  <a:lnTo>
                    <a:pt x="2220" y="612"/>
                  </a:lnTo>
                  <a:lnTo>
                    <a:pt x="2218" y="612"/>
                  </a:lnTo>
                  <a:lnTo>
                    <a:pt x="2216" y="612"/>
                  </a:lnTo>
                  <a:lnTo>
                    <a:pt x="2214" y="612"/>
                  </a:lnTo>
                  <a:lnTo>
                    <a:pt x="2214" y="614"/>
                  </a:lnTo>
                  <a:lnTo>
                    <a:pt x="2212" y="614"/>
                  </a:lnTo>
                  <a:lnTo>
                    <a:pt x="2210" y="614"/>
                  </a:lnTo>
                  <a:lnTo>
                    <a:pt x="2208" y="616"/>
                  </a:lnTo>
                  <a:lnTo>
                    <a:pt x="2206" y="616"/>
                  </a:lnTo>
                  <a:lnTo>
                    <a:pt x="2206" y="618"/>
                  </a:lnTo>
                  <a:lnTo>
                    <a:pt x="2204" y="618"/>
                  </a:lnTo>
                  <a:lnTo>
                    <a:pt x="2202" y="618"/>
                  </a:lnTo>
                  <a:lnTo>
                    <a:pt x="2202" y="620"/>
                  </a:lnTo>
                  <a:lnTo>
                    <a:pt x="2202" y="622"/>
                  </a:lnTo>
                  <a:lnTo>
                    <a:pt x="2202" y="624"/>
                  </a:lnTo>
                  <a:lnTo>
                    <a:pt x="2202" y="626"/>
                  </a:lnTo>
                  <a:lnTo>
                    <a:pt x="2200" y="626"/>
                  </a:lnTo>
                  <a:lnTo>
                    <a:pt x="2199" y="628"/>
                  </a:lnTo>
                  <a:lnTo>
                    <a:pt x="2197" y="628"/>
                  </a:lnTo>
                  <a:lnTo>
                    <a:pt x="2193" y="632"/>
                  </a:lnTo>
                  <a:lnTo>
                    <a:pt x="2191" y="634"/>
                  </a:lnTo>
                  <a:lnTo>
                    <a:pt x="2191" y="636"/>
                  </a:lnTo>
                  <a:lnTo>
                    <a:pt x="2189" y="638"/>
                  </a:lnTo>
                  <a:lnTo>
                    <a:pt x="2191" y="638"/>
                  </a:lnTo>
                  <a:lnTo>
                    <a:pt x="2189" y="640"/>
                  </a:lnTo>
                  <a:lnTo>
                    <a:pt x="2187" y="640"/>
                  </a:lnTo>
                  <a:lnTo>
                    <a:pt x="2185" y="640"/>
                  </a:lnTo>
                  <a:lnTo>
                    <a:pt x="2185" y="641"/>
                  </a:lnTo>
                  <a:lnTo>
                    <a:pt x="2181" y="643"/>
                  </a:lnTo>
                  <a:lnTo>
                    <a:pt x="2179" y="645"/>
                  </a:lnTo>
                  <a:lnTo>
                    <a:pt x="2175" y="647"/>
                  </a:lnTo>
                  <a:lnTo>
                    <a:pt x="2173" y="647"/>
                  </a:lnTo>
                  <a:lnTo>
                    <a:pt x="2173" y="649"/>
                  </a:lnTo>
                  <a:lnTo>
                    <a:pt x="2171" y="649"/>
                  </a:lnTo>
                  <a:lnTo>
                    <a:pt x="2169" y="653"/>
                  </a:lnTo>
                  <a:lnTo>
                    <a:pt x="2167" y="655"/>
                  </a:lnTo>
                  <a:lnTo>
                    <a:pt x="2167" y="657"/>
                  </a:lnTo>
                  <a:lnTo>
                    <a:pt x="2167" y="659"/>
                  </a:lnTo>
                  <a:lnTo>
                    <a:pt x="2166" y="659"/>
                  </a:lnTo>
                  <a:lnTo>
                    <a:pt x="2164" y="659"/>
                  </a:lnTo>
                  <a:lnTo>
                    <a:pt x="2164" y="661"/>
                  </a:lnTo>
                  <a:lnTo>
                    <a:pt x="2164" y="663"/>
                  </a:lnTo>
                  <a:lnTo>
                    <a:pt x="2164" y="665"/>
                  </a:lnTo>
                  <a:lnTo>
                    <a:pt x="2162" y="667"/>
                  </a:lnTo>
                  <a:lnTo>
                    <a:pt x="2160" y="669"/>
                  </a:lnTo>
                  <a:lnTo>
                    <a:pt x="2162" y="669"/>
                  </a:lnTo>
                  <a:lnTo>
                    <a:pt x="2164" y="669"/>
                  </a:lnTo>
                  <a:lnTo>
                    <a:pt x="2166" y="669"/>
                  </a:lnTo>
                  <a:lnTo>
                    <a:pt x="2166" y="671"/>
                  </a:lnTo>
                  <a:lnTo>
                    <a:pt x="2167" y="671"/>
                  </a:lnTo>
                  <a:lnTo>
                    <a:pt x="2167" y="669"/>
                  </a:lnTo>
                  <a:lnTo>
                    <a:pt x="2166" y="669"/>
                  </a:lnTo>
                  <a:lnTo>
                    <a:pt x="2166" y="667"/>
                  </a:lnTo>
                  <a:lnTo>
                    <a:pt x="2171" y="667"/>
                  </a:lnTo>
                  <a:lnTo>
                    <a:pt x="2171" y="669"/>
                  </a:lnTo>
                  <a:lnTo>
                    <a:pt x="2173" y="669"/>
                  </a:lnTo>
                  <a:lnTo>
                    <a:pt x="2175" y="669"/>
                  </a:lnTo>
                  <a:lnTo>
                    <a:pt x="2177" y="671"/>
                  </a:lnTo>
                  <a:lnTo>
                    <a:pt x="2179" y="671"/>
                  </a:lnTo>
                  <a:lnTo>
                    <a:pt x="2177" y="674"/>
                  </a:lnTo>
                  <a:lnTo>
                    <a:pt x="2177" y="676"/>
                  </a:lnTo>
                  <a:lnTo>
                    <a:pt x="2175" y="676"/>
                  </a:lnTo>
                  <a:lnTo>
                    <a:pt x="2173" y="676"/>
                  </a:lnTo>
                  <a:lnTo>
                    <a:pt x="2173" y="674"/>
                  </a:lnTo>
                  <a:lnTo>
                    <a:pt x="2171" y="676"/>
                  </a:lnTo>
                  <a:lnTo>
                    <a:pt x="2169" y="676"/>
                  </a:lnTo>
                  <a:lnTo>
                    <a:pt x="2167" y="676"/>
                  </a:lnTo>
                  <a:lnTo>
                    <a:pt x="2167" y="674"/>
                  </a:lnTo>
                  <a:lnTo>
                    <a:pt x="2166" y="674"/>
                  </a:lnTo>
                  <a:lnTo>
                    <a:pt x="2164" y="676"/>
                  </a:lnTo>
                  <a:lnTo>
                    <a:pt x="2166" y="676"/>
                  </a:lnTo>
                  <a:lnTo>
                    <a:pt x="2164" y="678"/>
                  </a:lnTo>
                  <a:lnTo>
                    <a:pt x="2162" y="678"/>
                  </a:lnTo>
                  <a:lnTo>
                    <a:pt x="2160" y="678"/>
                  </a:lnTo>
                  <a:lnTo>
                    <a:pt x="2158" y="678"/>
                  </a:lnTo>
                  <a:lnTo>
                    <a:pt x="2158" y="676"/>
                  </a:lnTo>
                  <a:lnTo>
                    <a:pt x="2156" y="676"/>
                  </a:lnTo>
                  <a:lnTo>
                    <a:pt x="2154" y="674"/>
                  </a:lnTo>
                  <a:lnTo>
                    <a:pt x="2152" y="674"/>
                  </a:lnTo>
                  <a:lnTo>
                    <a:pt x="2150" y="674"/>
                  </a:lnTo>
                  <a:lnTo>
                    <a:pt x="2148" y="674"/>
                  </a:lnTo>
                  <a:lnTo>
                    <a:pt x="2148" y="676"/>
                  </a:lnTo>
                  <a:lnTo>
                    <a:pt x="2148" y="678"/>
                  </a:lnTo>
                  <a:lnTo>
                    <a:pt x="2146" y="678"/>
                  </a:lnTo>
                  <a:lnTo>
                    <a:pt x="2144" y="678"/>
                  </a:lnTo>
                  <a:lnTo>
                    <a:pt x="2142" y="678"/>
                  </a:lnTo>
                  <a:lnTo>
                    <a:pt x="2142" y="680"/>
                  </a:lnTo>
                  <a:lnTo>
                    <a:pt x="2142" y="682"/>
                  </a:lnTo>
                  <a:lnTo>
                    <a:pt x="2138" y="682"/>
                  </a:lnTo>
                  <a:lnTo>
                    <a:pt x="2136" y="680"/>
                  </a:lnTo>
                  <a:lnTo>
                    <a:pt x="2134" y="680"/>
                  </a:lnTo>
                  <a:lnTo>
                    <a:pt x="2133" y="680"/>
                  </a:lnTo>
                  <a:lnTo>
                    <a:pt x="2131" y="680"/>
                  </a:lnTo>
                  <a:lnTo>
                    <a:pt x="2129" y="680"/>
                  </a:lnTo>
                  <a:lnTo>
                    <a:pt x="2129" y="682"/>
                  </a:lnTo>
                  <a:lnTo>
                    <a:pt x="2127" y="682"/>
                  </a:lnTo>
                  <a:lnTo>
                    <a:pt x="2123" y="684"/>
                  </a:lnTo>
                  <a:lnTo>
                    <a:pt x="2121" y="684"/>
                  </a:lnTo>
                  <a:lnTo>
                    <a:pt x="2119" y="684"/>
                  </a:lnTo>
                  <a:lnTo>
                    <a:pt x="2119" y="682"/>
                  </a:lnTo>
                  <a:lnTo>
                    <a:pt x="2117" y="682"/>
                  </a:lnTo>
                  <a:lnTo>
                    <a:pt x="2117" y="684"/>
                  </a:lnTo>
                  <a:lnTo>
                    <a:pt x="2117" y="682"/>
                  </a:lnTo>
                  <a:lnTo>
                    <a:pt x="2115" y="682"/>
                  </a:lnTo>
                  <a:lnTo>
                    <a:pt x="2115" y="680"/>
                  </a:lnTo>
                  <a:lnTo>
                    <a:pt x="2113" y="678"/>
                  </a:lnTo>
                  <a:lnTo>
                    <a:pt x="2115" y="676"/>
                  </a:lnTo>
                  <a:lnTo>
                    <a:pt x="2117" y="676"/>
                  </a:lnTo>
                  <a:lnTo>
                    <a:pt x="2119" y="676"/>
                  </a:lnTo>
                  <a:lnTo>
                    <a:pt x="2121" y="676"/>
                  </a:lnTo>
                  <a:lnTo>
                    <a:pt x="2125" y="676"/>
                  </a:lnTo>
                  <a:lnTo>
                    <a:pt x="2129" y="676"/>
                  </a:lnTo>
                  <a:lnTo>
                    <a:pt x="2131" y="674"/>
                  </a:lnTo>
                  <a:lnTo>
                    <a:pt x="2133" y="674"/>
                  </a:lnTo>
                  <a:lnTo>
                    <a:pt x="2129" y="673"/>
                  </a:lnTo>
                  <a:lnTo>
                    <a:pt x="2127" y="673"/>
                  </a:lnTo>
                  <a:lnTo>
                    <a:pt x="2127" y="674"/>
                  </a:lnTo>
                  <a:lnTo>
                    <a:pt x="2123" y="673"/>
                  </a:lnTo>
                  <a:lnTo>
                    <a:pt x="2123" y="671"/>
                  </a:lnTo>
                  <a:lnTo>
                    <a:pt x="2121" y="671"/>
                  </a:lnTo>
                  <a:lnTo>
                    <a:pt x="2121" y="669"/>
                  </a:lnTo>
                  <a:lnTo>
                    <a:pt x="2117" y="667"/>
                  </a:lnTo>
                  <a:lnTo>
                    <a:pt x="2115" y="667"/>
                  </a:lnTo>
                  <a:lnTo>
                    <a:pt x="2113" y="667"/>
                  </a:lnTo>
                  <a:lnTo>
                    <a:pt x="2111" y="667"/>
                  </a:lnTo>
                  <a:lnTo>
                    <a:pt x="2109" y="667"/>
                  </a:lnTo>
                  <a:lnTo>
                    <a:pt x="2109" y="669"/>
                  </a:lnTo>
                  <a:lnTo>
                    <a:pt x="2107" y="669"/>
                  </a:lnTo>
                  <a:lnTo>
                    <a:pt x="2105" y="669"/>
                  </a:lnTo>
                  <a:lnTo>
                    <a:pt x="2107" y="669"/>
                  </a:lnTo>
                  <a:lnTo>
                    <a:pt x="2105" y="669"/>
                  </a:lnTo>
                  <a:lnTo>
                    <a:pt x="2103" y="669"/>
                  </a:lnTo>
                  <a:lnTo>
                    <a:pt x="2101" y="669"/>
                  </a:lnTo>
                  <a:lnTo>
                    <a:pt x="2103" y="669"/>
                  </a:lnTo>
                  <a:lnTo>
                    <a:pt x="2103" y="667"/>
                  </a:lnTo>
                  <a:lnTo>
                    <a:pt x="2105" y="667"/>
                  </a:lnTo>
                  <a:lnTo>
                    <a:pt x="2107" y="667"/>
                  </a:lnTo>
                  <a:lnTo>
                    <a:pt x="2105" y="667"/>
                  </a:lnTo>
                  <a:lnTo>
                    <a:pt x="2103" y="667"/>
                  </a:lnTo>
                  <a:lnTo>
                    <a:pt x="2101" y="667"/>
                  </a:lnTo>
                  <a:lnTo>
                    <a:pt x="2101" y="665"/>
                  </a:lnTo>
                  <a:lnTo>
                    <a:pt x="2099" y="665"/>
                  </a:lnTo>
                  <a:lnTo>
                    <a:pt x="2096" y="665"/>
                  </a:lnTo>
                  <a:lnTo>
                    <a:pt x="2094" y="663"/>
                  </a:lnTo>
                  <a:lnTo>
                    <a:pt x="2092" y="663"/>
                  </a:lnTo>
                  <a:lnTo>
                    <a:pt x="2090" y="661"/>
                  </a:lnTo>
                  <a:lnTo>
                    <a:pt x="2088" y="661"/>
                  </a:lnTo>
                  <a:lnTo>
                    <a:pt x="2086" y="661"/>
                  </a:lnTo>
                  <a:lnTo>
                    <a:pt x="2084" y="663"/>
                  </a:lnTo>
                  <a:lnTo>
                    <a:pt x="2082" y="665"/>
                  </a:lnTo>
                  <a:lnTo>
                    <a:pt x="2080" y="665"/>
                  </a:lnTo>
                  <a:lnTo>
                    <a:pt x="2080" y="667"/>
                  </a:lnTo>
                  <a:lnTo>
                    <a:pt x="2082" y="667"/>
                  </a:lnTo>
                  <a:lnTo>
                    <a:pt x="2082" y="669"/>
                  </a:lnTo>
                  <a:lnTo>
                    <a:pt x="2080" y="669"/>
                  </a:lnTo>
                  <a:lnTo>
                    <a:pt x="2078" y="669"/>
                  </a:lnTo>
                  <a:lnTo>
                    <a:pt x="2076" y="669"/>
                  </a:lnTo>
                  <a:lnTo>
                    <a:pt x="2076" y="667"/>
                  </a:lnTo>
                  <a:lnTo>
                    <a:pt x="2076" y="669"/>
                  </a:lnTo>
                  <a:lnTo>
                    <a:pt x="2074" y="669"/>
                  </a:lnTo>
                  <a:lnTo>
                    <a:pt x="2074" y="671"/>
                  </a:lnTo>
                  <a:lnTo>
                    <a:pt x="2076" y="671"/>
                  </a:lnTo>
                  <a:lnTo>
                    <a:pt x="2078" y="671"/>
                  </a:lnTo>
                  <a:lnTo>
                    <a:pt x="2078" y="674"/>
                  </a:lnTo>
                  <a:lnTo>
                    <a:pt x="2076" y="674"/>
                  </a:lnTo>
                  <a:lnTo>
                    <a:pt x="2076" y="673"/>
                  </a:lnTo>
                  <a:lnTo>
                    <a:pt x="2074" y="674"/>
                  </a:lnTo>
                  <a:lnTo>
                    <a:pt x="2072" y="674"/>
                  </a:lnTo>
                  <a:lnTo>
                    <a:pt x="2070" y="674"/>
                  </a:lnTo>
                  <a:lnTo>
                    <a:pt x="2068" y="671"/>
                  </a:lnTo>
                  <a:lnTo>
                    <a:pt x="2066" y="671"/>
                  </a:lnTo>
                  <a:lnTo>
                    <a:pt x="2061" y="671"/>
                  </a:lnTo>
                  <a:lnTo>
                    <a:pt x="2059" y="673"/>
                  </a:lnTo>
                  <a:lnTo>
                    <a:pt x="2061" y="673"/>
                  </a:lnTo>
                  <a:lnTo>
                    <a:pt x="2059" y="674"/>
                  </a:lnTo>
                  <a:lnTo>
                    <a:pt x="2057" y="673"/>
                  </a:lnTo>
                  <a:lnTo>
                    <a:pt x="2055" y="673"/>
                  </a:lnTo>
                  <a:lnTo>
                    <a:pt x="2055" y="674"/>
                  </a:lnTo>
                  <a:lnTo>
                    <a:pt x="2053" y="674"/>
                  </a:lnTo>
                  <a:lnTo>
                    <a:pt x="2053" y="673"/>
                  </a:lnTo>
                  <a:lnTo>
                    <a:pt x="2051" y="673"/>
                  </a:lnTo>
                  <a:lnTo>
                    <a:pt x="2049" y="673"/>
                  </a:lnTo>
                  <a:lnTo>
                    <a:pt x="2049" y="671"/>
                  </a:lnTo>
                  <a:lnTo>
                    <a:pt x="2047" y="671"/>
                  </a:lnTo>
                  <a:lnTo>
                    <a:pt x="2045" y="671"/>
                  </a:lnTo>
                  <a:lnTo>
                    <a:pt x="2043" y="671"/>
                  </a:lnTo>
                  <a:lnTo>
                    <a:pt x="2041" y="671"/>
                  </a:lnTo>
                  <a:lnTo>
                    <a:pt x="2039" y="669"/>
                  </a:lnTo>
                  <a:lnTo>
                    <a:pt x="2037" y="669"/>
                  </a:lnTo>
                  <a:lnTo>
                    <a:pt x="2037" y="671"/>
                  </a:lnTo>
                  <a:lnTo>
                    <a:pt x="2035" y="671"/>
                  </a:lnTo>
                  <a:lnTo>
                    <a:pt x="2035" y="673"/>
                  </a:lnTo>
                  <a:lnTo>
                    <a:pt x="2035" y="674"/>
                  </a:lnTo>
                  <a:lnTo>
                    <a:pt x="2035" y="676"/>
                  </a:lnTo>
                  <a:lnTo>
                    <a:pt x="2033" y="676"/>
                  </a:lnTo>
                  <a:lnTo>
                    <a:pt x="2032" y="676"/>
                  </a:lnTo>
                  <a:lnTo>
                    <a:pt x="2030" y="676"/>
                  </a:lnTo>
                  <a:lnTo>
                    <a:pt x="2028" y="674"/>
                  </a:lnTo>
                  <a:lnTo>
                    <a:pt x="2028" y="673"/>
                  </a:lnTo>
                  <a:lnTo>
                    <a:pt x="2030" y="673"/>
                  </a:lnTo>
                  <a:lnTo>
                    <a:pt x="2030" y="671"/>
                  </a:lnTo>
                  <a:lnTo>
                    <a:pt x="2028" y="671"/>
                  </a:lnTo>
                  <a:lnTo>
                    <a:pt x="2026" y="671"/>
                  </a:lnTo>
                  <a:lnTo>
                    <a:pt x="2024" y="671"/>
                  </a:lnTo>
                  <a:lnTo>
                    <a:pt x="2022" y="671"/>
                  </a:lnTo>
                  <a:lnTo>
                    <a:pt x="2020" y="671"/>
                  </a:lnTo>
                  <a:lnTo>
                    <a:pt x="2018" y="671"/>
                  </a:lnTo>
                  <a:lnTo>
                    <a:pt x="2016" y="671"/>
                  </a:lnTo>
                  <a:lnTo>
                    <a:pt x="2014" y="671"/>
                  </a:lnTo>
                  <a:lnTo>
                    <a:pt x="2012" y="671"/>
                  </a:lnTo>
                  <a:lnTo>
                    <a:pt x="2010" y="671"/>
                  </a:lnTo>
                  <a:lnTo>
                    <a:pt x="2008" y="671"/>
                  </a:lnTo>
                  <a:lnTo>
                    <a:pt x="2010" y="671"/>
                  </a:lnTo>
                  <a:lnTo>
                    <a:pt x="2008" y="671"/>
                  </a:lnTo>
                  <a:lnTo>
                    <a:pt x="2006" y="671"/>
                  </a:lnTo>
                  <a:lnTo>
                    <a:pt x="2004" y="671"/>
                  </a:lnTo>
                  <a:lnTo>
                    <a:pt x="2000" y="671"/>
                  </a:lnTo>
                  <a:lnTo>
                    <a:pt x="1998" y="671"/>
                  </a:lnTo>
                  <a:lnTo>
                    <a:pt x="1997" y="671"/>
                  </a:lnTo>
                  <a:lnTo>
                    <a:pt x="1995" y="671"/>
                  </a:lnTo>
                  <a:lnTo>
                    <a:pt x="1993" y="671"/>
                  </a:lnTo>
                  <a:lnTo>
                    <a:pt x="1993" y="673"/>
                  </a:lnTo>
                  <a:lnTo>
                    <a:pt x="1991" y="673"/>
                  </a:lnTo>
                  <a:lnTo>
                    <a:pt x="1989" y="673"/>
                  </a:lnTo>
                  <a:lnTo>
                    <a:pt x="1989" y="671"/>
                  </a:lnTo>
                  <a:lnTo>
                    <a:pt x="1987" y="671"/>
                  </a:lnTo>
                  <a:lnTo>
                    <a:pt x="1985" y="671"/>
                  </a:lnTo>
                  <a:lnTo>
                    <a:pt x="1983" y="673"/>
                  </a:lnTo>
                  <a:lnTo>
                    <a:pt x="1979" y="673"/>
                  </a:lnTo>
                  <a:lnTo>
                    <a:pt x="1975" y="674"/>
                  </a:lnTo>
                  <a:lnTo>
                    <a:pt x="1971" y="676"/>
                  </a:lnTo>
                  <a:lnTo>
                    <a:pt x="1969" y="678"/>
                  </a:lnTo>
                  <a:lnTo>
                    <a:pt x="1967" y="680"/>
                  </a:lnTo>
                  <a:lnTo>
                    <a:pt x="1965" y="680"/>
                  </a:lnTo>
                  <a:lnTo>
                    <a:pt x="1965" y="682"/>
                  </a:lnTo>
                  <a:lnTo>
                    <a:pt x="1964" y="684"/>
                  </a:lnTo>
                  <a:lnTo>
                    <a:pt x="1962" y="686"/>
                  </a:lnTo>
                  <a:lnTo>
                    <a:pt x="1962" y="688"/>
                  </a:lnTo>
                  <a:lnTo>
                    <a:pt x="1960" y="688"/>
                  </a:lnTo>
                  <a:lnTo>
                    <a:pt x="1960" y="690"/>
                  </a:lnTo>
                  <a:lnTo>
                    <a:pt x="1958" y="690"/>
                  </a:lnTo>
                  <a:lnTo>
                    <a:pt x="1956" y="692"/>
                  </a:lnTo>
                  <a:lnTo>
                    <a:pt x="1954" y="692"/>
                  </a:lnTo>
                  <a:lnTo>
                    <a:pt x="1952" y="692"/>
                  </a:lnTo>
                  <a:lnTo>
                    <a:pt x="1950" y="694"/>
                  </a:lnTo>
                  <a:lnTo>
                    <a:pt x="1948" y="694"/>
                  </a:lnTo>
                  <a:lnTo>
                    <a:pt x="1948" y="696"/>
                  </a:lnTo>
                  <a:lnTo>
                    <a:pt x="1946" y="698"/>
                  </a:lnTo>
                  <a:lnTo>
                    <a:pt x="1944" y="700"/>
                  </a:lnTo>
                  <a:lnTo>
                    <a:pt x="1942" y="706"/>
                  </a:lnTo>
                  <a:lnTo>
                    <a:pt x="1942" y="707"/>
                  </a:lnTo>
                  <a:lnTo>
                    <a:pt x="1940" y="709"/>
                  </a:lnTo>
                  <a:lnTo>
                    <a:pt x="1938" y="709"/>
                  </a:lnTo>
                  <a:lnTo>
                    <a:pt x="1936" y="709"/>
                  </a:lnTo>
                  <a:lnTo>
                    <a:pt x="1934" y="711"/>
                  </a:lnTo>
                  <a:lnTo>
                    <a:pt x="1932" y="713"/>
                  </a:lnTo>
                  <a:lnTo>
                    <a:pt x="1932" y="715"/>
                  </a:lnTo>
                  <a:lnTo>
                    <a:pt x="1930" y="715"/>
                  </a:lnTo>
                  <a:lnTo>
                    <a:pt x="1929" y="715"/>
                  </a:lnTo>
                  <a:lnTo>
                    <a:pt x="1929" y="717"/>
                  </a:lnTo>
                  <a:lnTo>
                    <a:pt x="1927" y="717"/>
                  </a:lnTo>
                  <a:lnTo>
                    <a:pt x="1927" y="719"/>
                  </a:lnTo>
                  <a:lnTo>
                    <a:pt x="1925" y="719"/>
                  </a:lnTo>
                  <a:lnTo>
                    <a:pt x="1923" y="719"/>
                  </a:lnTo>
                  <a:lnTo>
                    <a:pt x="1921" y="721"/>
                  </a:lnTo>
                  <a:lnTo>
                    <a:pt x="1919" y="723"/>
                  </a:lnTo>
                  <a:lnTo>
                    <a:pt x="1917" y="725"/>
                  </a:lnTo>
                  <a:lnTo>
                    <a:pt x="1915" y="727"/>
                  </a:lnTo>
                  <a:lnTo>
                    <a:pt x="1913" y="727"/>
                  </a:lnTo>
                  <a:lnTo>
                    <a:pt x="1911" y="727"/>
                  </a:lnTo>
                  <a:lnTo>
                    <a:pt x="1911" y="729"/>
                  </a:lnTo>
                  <a:lnTo>
                    <a:pt x="1909" y="731"/>
                  </a:lnTo>
                  <a:lnTo>
                    <a:pt x="1909" y="733"/>
                  </a:lnTo>
                  <a:lnTo>
                    <a:pt x="1907" y="733"/>
                  </a:lnTo>
                  <a:lnTo>
                    <a:pt x="1907" y="735"/>
                  </a:lnTo>
                  <a:lnTo>
                    <a:pt x="1905" y="735"/>
                  </a:lnTo>
                  <a:lnTo>
                    <a:pt x="1905" y="737"/>
                  </a:lnTo>
                  <a:lnTo>
                    <a:pt x="1903" y="737"/>
                  </a:lnTo>
                  <a:lnTo>
                    <a:pt x="1905" y="739"/>
                  </a:lnTo>
                  <a:lnTo>
                    <a:pt x="1903" y="741"/>
                  </a:lnTo>
                  <a:lnTo>
                    <a:pt x="1901" y="742"/>
                  </a:lnTo>
                  <a:lnTo>
                    <a:pt x="1899" y="742"/>
                  </a:lnTo>
                  <a:lnTo>
                    <a:pt x="1899" y="744"/>
                  </a:lnTo>
                  <a:lnTo>
                    <a:pt x="1897" y="746"/>
                  </a:lnTo>
                  <a:lnTo>
                    <a:pt x="1896" y="746"/>
                  </a:lnTo>
                  <a:lnTo>
                    <a:pt x="1894" y="748"/>
                  </a:lnTo>
                  <a:lnTo>
                    <a:pt x="1890" y="750"/>
                  </a:lnTo>
                  <a:lnTo>
                    <a:pt x="1890" y="752"/>
                  </a:lnTo>
                  <a:lnTo>
                    <a:pt x="1886" y="754"/>
                  </a:lnTo>
                  <a:lnTo>
                    <a:pt x="1884" y="756"/>
                  </a:lnTo>
                  <a:lnTo>
                    <a:pt x="1882" y="756"/>
                  </a:lnTo>
                  <a:lnTo>
                    <a:pt x="1880" y="758"/>
                  </a:lnTo>
                  <a:lnTo>
                    <a:pt x="1878" y="758"/>
                  </a:lnTo>
                  <a:lnTo>
                    <a:pt x="1876" y="760"/>
                  </a:lnTo>
                  <a:lnTo>
                    <a:pt x="1874" y="762"/>
                  </a:lnTo>
                  <a:lnTo>
                    <a:pt x="1872" y="764"/>
                  </a:lnTo>
                  <a:lnTo>
                    <a:pt x="1872" y="766"/>
                  </a:lnTo>
                  <a:lnTo>
                    <a:pt x="1870" y="766"/>
                  </a:lnTo>
                  <a:lnTo>
                    <a:pt x="1868" y="768"/>
                  </a:lnTo>
                  <a:lnTo>
                    <a:pt x="1866" y="768"/>
                  </a:lnTo>
                  <a:lnTo>
                    <a:pt x="1864" y="770"/>
                  </a:lnTo>
                  <a:lnTo>
                    <a:pt x="1863" y="770"/>
                  </a:lnTo>
                  <a:lnTo>
                    <a:pt x="1861" y="770"/>
                  </a:lnTo>
                  <a:lnTo>
                    <a:pt x="1859" y="772"/>
                  </a:lnTo>
                  <a:lnTo>
                    <a:pt x="1857" y="774"/>
                  </a:lnTo>
                  <a:lnTo>
                    <a:pt x="1857" y="775"/>
                  </a:lnTo>
                  <a:lnTo>
                    <a:pt x="1859" y="777"/>
                  </a:lnTo>
                  <a:lnTo>
                    <a:pt x="1861" y="779"/>
                  </a:lnTo>
                  <a:lnTo>
                    <a:pt x="1863" y="779"/>
                  </a:lnTo>
                  <a:lnTo>
                    <a:pt x="1864" y="779"/>
                  </a:lnTo>
                  <a:lnTo>
                    <a:pt x="1864" y="781"/>
                  </a:lnTo>
                  <a:lnTo>
                    <a:pt x="1866" y="781"/>
                  </a:lnTo>
                  <a:lnTo>
                    <a:pt x="1868" y="781"/>
                  </a:lnTo>
                  <a:lnTo>
                    <a:pt x="1870" y="781"/>
                  </a:lnTo>
                  <a:lnTo>
                    <a:pt x="1872" y="781"/>
                  </a:lnTo>
                  <a:lnTo>
                    <a:pt x="1874" y="781"/>
                  </a:lnTo>
                  <a:lnTo>
                    <a:pt x="1876" y="781"/>
                  </a:lnTo>
                  <a:lnTo>
                    <a:pt x="1878" y="781"/>
                  </a:lnTo>
                  <a:lnTo>
                    <a:pt x="1882" y="781"/>
                  </a:lnTo>
                  <a:lnTo>
                    <a:pt x="1882" y="779"/>
                  </a:lnTo>
                  <a:lnTo>
                    <a:pt x="1884" y="779"/>
                  </a:lnTo>
                  <a:lnTo>
                    <a:pt x="1884" y="781"/>
                  </a:lnTo>
                  <a:lnTo>
                    <a:pt x="1884" y="783"/>
                  </a:lnTo>
                  <a:lnTo>
                    <a:pt x="1882" y="785"/>
                  </a:lnTo>
                  <a:lnTo>
                    <a:pt x="1882" y="789"/>
                  </a:lnTo>
                  <a:lnTo>
                    <a:pt x="1882" y="791"/>
                  </a:lnTo>
                  <a:lnTo>
                    <a:pt x="1884" y="791"/>
                  </a:lnTo>
                  <a:lnTo>
                    <a:pt x="1882" y="793"/>
                  </a:lnTo>
                  <a:lnTo>
                    <a:pt x="1880" y="795"/>
                  </a:lnTo>
                  <a:lnTo>
                    <a:pt x="1880" y="799"/>
                  </a:lnTo>
                  <a:lnTo>
                    <a:pt x="1882" y="799"/>
                  </a:lnTo>
                  <a:lnTo>
                    <a:pt x="1884" y="799"/>
                  </a:lnTo>
                  <a:lnTo>
                    <a:pt x="1884" y="797"/>
                  </a:lnTo>
                  <a:lnTo>
                    <a:pt x="1886" y="797"/>
                  </a:lnTo>
                  <a:lnTo>
                    <a:pt x="1888" y="797"/>
                  </a:lnTo>
                  <a:lnTo>
                    <a:pt x="1888" y="799"/>
                  </a:lnTo>
                  <a:lnTo>
                    <a:pt x="1890" y="797"/>
                  </a:lnTo>
                  <a:lnTo>
                    <a:pt x="1890" y="795"/>
                  </a:lnTo>
                  <a:lnTo>
                    <a:pt x="1890" y="793"/>
                  </a:lnTo>
                  <a:lnTo>
                    <a:pt x="1888" y="793"/>
                  </a:lnTo>
                  <a:lnTo>
                    <a:pt x="1888" y="791"/>
                  </a:lnTo>
                  <a:lnTo>
                    <a:pt x="1890" y="789"/>
                  </a:lnTo>
                  <a:lnTo>
                    <a:pt x="1892" y="789"/>
                  </a:lnTo>
                  <a:lnTo>
                    <a:pt x="1892" y="787"/>
                  </a:lnTo>
                  <a:lnTo>
                    <a:pt x="1894" y="787"/>
                  </a:lnTo>
                  <a:lnTo>
                    <a:pt x="1896" y="787"/>
                  </a:lnTo>
                  <a:lnTo>
                    <a:pt x="1897" y="787"/>
                  </a:lnTo>
                  <a:lnTo>
                    <a:pt x="1896" y="789"/>
                  </a:lnTo>
                  <a:lnTo>
                    <a:pt x="1894" y="791"/>
                  </a:lnTo>
                  <a:lnTo>
                    <a:pt x="1892" y="791"/>
                  </a:lnTo>
                  <a:lnTo>
                    <a:pt x="1892" y="793"/>
                  </a:lnTo>
                  <a:lnTo>
                    <a:pt x="1894" y="793"/>
                  </a:lnTo>
                  <a:lnTo>
                    <a:pt x="1894" y="795"/>
                  </a:lnTo>
                  <a:lnTo>
                    <a:pt x="1896" y="795"/>
                  </a:lnTo>
                  <a:lnTo>
                    <a:pt x="1897" y="795"/>
                  </a:lnTo>
                  <a:lnTo>
                    <a:pt x="1899" y="795"/>
                  </a:lnTo>
                  <a:lnTo>
                    <a:pt x="1899" y="797"/>
                  </a:lnTo>
                  <a:lnTo>
                    <a:pt x="1897" y="797"/>
                  </a:lnTo>
                  <a:lnTo>
                    <a:pt x="1896" y="799"/>
                  </a:lnTo>
                  <a:lnTo>
                    <a:pt x="1896" y="801"/>
                  </a:lnTo>
                  <a:lnTo>
                    <a:pt x="1894" y="801"/>
                  </a:lnTo>
                  <a:lnTo>
                    <a:pt x="1892" y="801"/>
                  </a:lnTo>
                  <a:lnTo>
                    <a:pt x="1892" y="803"/>
                  </a:lnTo>
                  <a:lnTo>
                    <a:pt x="1890" y="803"/>
                  </a:lnTo>
                  <a:lnTo>
                    <a:pt x="1890" y="805"/>
                  </a:lnTo>
                  <a:lnTo>
                    <a:pt x="1892" y="805"/>
                  </a:lnTo>
                  <a:lnTo>
                    <a:pt x="1897" y="805"/>
                  </a:lnTo>
                  <a:lnTo>
                    <a:pt x="1901" y="803"/>
                  </a:lnTo>
                  <a:lnTo>
                    <a:pt x="1903" y="801"/>
                  </a:lnTo>
                  <a:lnTo>
                    <a:pt x="1905" y="801"/>
                  </a:lnTo>
                  <a:lnTo>
                    <a:pt x="1907" y="799"/>
                  </a:lnTo>
                  <a:lnTo>
                    <a:pt x="1907" y="797"/>
                  </a:lnTo>
                  <a:lnTo>
                    <a:pt x="1909" y="795"/>
                  </a:lnTo>
                  <a:lnTo>
                    <a:pt x="1911" y="795"/>
                  </a:lnTo>
                  <a:lnTo>
                    <a:pt x="1911" y="797"/>
                  </a:lnTo>
                  <a:lnTo>
                    <a:pt x="1911" y="799"/>
                  </a:lnTo>
                  <a:lnTo>
                    <a:pt x="1909" y="799"/>
                  </a:lnTo>
                  <a:lnTo>
                    <a:pt x="1909" y="801"/>
                  </a:lnTo>
                  <a:lnTo>
                    <a:pt x="1905" y="805"/>
                  </a:lnTo>
                  <a:lnTo>
                    <a:pt x="1909" y="805"/>
                  </a:lnTo>
                  <a:lnTo>
                    <a:pt x="1911" y="803"/>
                  </a:lnTo>
                  <a:lnTo>
                    <a:pt x="1913" y="801"/>
                  </a:lnTo>
                  <a:lnTo>
                    <a:pt x="1913" y="799"/>
                  </a:lnTo>
                  <a:lnTo>
                    <a:pt x="1913" y="797"/>
                  </a:lnTo>
                  <a:lnTo>
                    <a:pt x="1915" y="795"/>
                  </a:lnTo>
                  <a:lnTo>
                    <a:pt x="1915" y="793"/>
                  </a:lnTo>
                  <a:lnTo>
                    <a:pt x="1915" y="789"/>
                  </a:lnTo>
                  <a:lnTo>
                    <a:pt x="1913" y="787"/>
                  </a:lnTo>
                  <a:lnTo>
                    <a:pt x="1915" y="787"/>
                  </a:lnTo>
                  <a:lnTo>
                    <a:pt x="1917" y="789"/>
                  </a:lnTo>
                  <a:lnTo>
                    <a:pt x="1919" y="789"/>
                  </a:lnTo>
                  <a:lnTo>
                    <a:pt x="1921" y="789"/>
                  </a:lnTo>
                  <a:lnTo>
                    <a:pt x="1923" y="789"/>
                  </a:lnTo>
                  <a:lnTo>
                    <a:pt x="1927" y="789"/>
                  </a:lnTo>
                  <a:lnTo>
                    <a:pt x="1929" y="789"/>
                  </a:lnTo>
                  <a:lnTo>
                    <a:pt x="1929" y="787"/>
                  </a:lnTo>
                  <a:lnTo>
                    <a:pt x="1930" y="787"/>
                  </a:lnTo>
                  <a:lnTo>
                    <a:pt x="1930" y="789"/>
                  </a:lnTo>
                  <a:lnTo>
                    <a:pt x="1934" y="791"/>
                  </a:lnTo>
                  <a:lnTo>
                    <a:pt x="1936" y="791"/>
                  </a:lnTo>
                  <a:lnTo>
                    <a:pt x="1936" y="793"/>
                  </a:lnTo>
                  <a:lnTo>
                    <a:pt x="1938" y="793"/>
                  </a:lnTo>
                  <a:lnTo>
                    <a:pt x="1938" y="795"/>
                  </a:lnTo>
                  <a:lnTo>
                    <a:pt x="1938" y="797"/>
                  </a:lnTo>
                  <a:lnTo>
                    <a:pt x="1940" y="799"/>
                  </a:lnTo>
                  <a:lnTo>
                    <a:pt x="1942" y="799"/>
                  </a:lnTo>
                  <a:lnTo>
                    <a:pt x="1942" y="801"/>
                  </a:lnTo>
                  <a:lnTo>
                    <a:pt x="1944" y="803"/>
                  </a:lnTo>
                  <a:lnTo>
                    <a:pt x="1946" y="805"/>
                  </a:lnTo>
                  <a:lnTo>
                    <a:pt x="1948" y="805"/>
                  </a:lnTo>
                  <a:lnTo>
                    <a:pt x="1950" y="805"/>
                  </a:lnTo>
                  <a:lnTo>
                    <a:pt x="1950" y="807"/>
                  </a:lnTo>
                  <a:lnTo>
                    <a:pt x="1952" y="807"/>
                  </a:lnTo>
                  <a:lnTo>
                    <a:pt x="1952" y="808"/>
                  </a:lnTo>
                  <a:lnTo>
                    <a:pt x="1954" y="808"/>
                  </a:lnTo>
                  <a:lnTo>
                    <a:pt x="1956" y="808"/>
                  </a:lnTo>
                  <a:lnTo>
                    <a:pt x="1958" y="808"/>
                  </a:lnTo>
                  <a:lnTo>
                    <a:pt x="1958" y="810"/>
                  </a:lnTo>
                  <a:lnTo>
                    <a:pt x="1958" y="812"/>
                  </a:lnTo>
                  <a:lnTo>
                    <a:pt x="1956" y="814"/>
                  </a:lnTo>
                  <a:lnTo>
                    <a:pt x="1954" y="814"/>
                  </a:lnTo>
                  <a:lnTo>
                    <a:pt x="1954" y="816"/>
                  </a:lnTo>
                  <a:lnTo>
                    <a:pt x="1952" y="816"/>
                  </a:lnTo>
                  <a:lnTo>
                    <a:pt x="1950" y="814"/>
                  </a:lnTo>
                  <a:lnTo>
                    <a:pt x="1948" y="814"/>
                  </a:lnTo>
                  <a:lnTo>
                    <a:pt x="1948" y="812"/>
                  </a:lnTo>
                  <a:lnTo>
                    <a:pt x="1946" y="812"/>
                  </a:lnTo>
                  <a:lnTo>
                    <a:pt x="1946" y="814"/>
                  </a:lnTo>
                  <a:lnTo>
                    <a:pt x="1948" y="814"/>
                  </a:lnTo>
                  <a:lnTo>
                    <a:pt x="1950" y="816"/>
                  </a:lnTo>
                  <a:lnTo>
                    <a:pt x="1950" y="818"/>
                  </a:lnTo>
                  <a:lnTo>
                    <a:pt x="1952" y="818"/>
                  </a:lnTo>
                  <a:lnTo>
                    <a:pt x="1954" y="820"/>
                  </a:lnTo>
                  <a:lnTo>
                    <a:pt x="1956" y="822"/>
                  </a:lnTo>
                  <a:lnTo>
                    <a:pt x="1956" y="824"/>
                  </a:lnTo>
                  <a:lnTo>
                    <a:pt x="1954" y="826"/>
                  </a:lnTo>
                  <a:lnTo>
                    <a:pt x="1954" y="828"/>
                  </a:lnTo>
                  <a:lnTo>
                    <a:pt x="1952" y="828"/>
                  </a:lnTo>
                  <a:lnTo>
                    <a:pt x="1954" y="830"/>
                  </a:lnTo>
                  <a:lnTo>
                    <a:pt x="1956" y="832"/>
                  </a:lnTo>
                  <a:lnTo>
                    <a:pt x="1958" y="832"/>
                  </a:lnTo>
                  <a:lnTo>
                    <a:pt x="1958" y="834"/>
                  </a:lnTo>
                  <a:lnTo>
                    <a:pt x="1956" y="836"/>
                  </a:lnTo>
                  <a:lnTo>
                    <a:pt x="1956" y="838"/>
                  </a:lnTo>
                  <a:lnTo>
                    <a:pt x="1958" y="840"/>
                  </a:lnTo>
                  <a:lnTo>
                    <a:pt x="1956" y="840"/>
                  </a:lnTo>
                  <a:lnTo>
                    <a:pt x="1954" y="842"/>
                  </a:lnTo>
                  <a:lnTo>
                    <a:pt x="1952" y="845"/>
                  </a:lnTo>
                  <a:lnTo>
                    <a:pt x="1950" y="845"/>
                  </a:lnTo>
                  <a:lnTo>
                    <a:pt x="1948" y="845"/>
                  </a:lnTo>
                  <a:lnTo>
                    <a:pt x="1948" y="847"/>
                  </a:lnTo>
                  <a:lnTo>
                    <a:pt x="1948" y="849"/>
                  </a:lnTo>
                  <a:lnTo>
                    <a:pt x="1948" y="851"/>
                  </a:lnTo>
                  <a:lnTo>
                    <a:pt x="1946" y="851"/>
                  </a:lnTo>
                  <a:lnTo>
                    <a:pt x="1946" y="853"/>
                  </a:lnTo>
                  <a:lnTo>
                    <a:pt x="1946" y="855"/>
                  </a:lnTo>
                  <a:lnTo>
                    <a:pt x="1946" y="857"/>
                  </a:lnTo>
                  <a:lnTo>
                    <a:pt x="1946" y="859"/>
                  </a:lnTo>
                  <a:lnTo>
                    <a:pt x="1946" y="861"/>
                  </a:lnTo>
                  <a:lnTo>
                    <a:pt x="1944" y="861"/>
                  </a:lnTo>
                  <a:lnTo>
                    <a:pt x="1942" y="861"/>
                  </a:lnTo>
                  <a:lnTo>
                    <a:pt x="1942" y="865"/>
                  </a:lnTo>
                  <a:lnTo>
                    <a:pt x="1942" y="867"/>
                  </a:lnTo>
                  <a:lnTo>
                    <a:pt x="1942" y="869"/>
                  </a:lnTo>
                  <a:lnTo>
                    <a:pt x="1942" y="871"/>
                  </a:lnTo>
                  <a:lnTo>
                    <a:pt x="1942" y="873"/>
                  </a:lnTo>
                  <a:lnTo>
                    <a:pt x="1942" y="875"/>
                  </a:lnTo>
                  <a:lnTo>
                    <a:pt x="1942" y="876"/>
                  </a:lnTo>
                  <a:lnTo>
                    <a:pt x="1944" y="878"/>
                  </a:lnTo>
                  <a:lnTo>
                    <a:pt x="1946" y="878"/>
                  </a:lnTo>
                  <a:lnTo>
                    <a:pt x="1944" y="878"/>
                  </a:lnTo>
                  <a:lnTo>
                    <a:pt x="1944" y="880"/>
                  </a:lnTo>
                  <a:lnTo>
                    <a:pt x="1942" y="880"/>
                  </a:lnTo>
                  <a:lnTo>
                    <a:pt x="1940" y="882"/>
                  </a:lnTo>
                  <a:lnTo>
                    <a:pt x="1942" y="884"/>
                  </a:lnTo>
                  <a:lnTo>
                    <a:pt x="1942" y="886"/>
                  </a:lnTo>
                  <a:lnTo>
                    <a:pt x="1944" y="890"/>
                  </a:lnTo>
                  <a:lnTo>
                    <a:pt x="1942" y="894"/>
                  </a:lnTo>
                  <a:lnTo>
                    <a:pt x="1940" y="896"/>
                  </a:lnTo>
                  <a:lnTo>
                    <a:pt x="1940" y="900"/>
                  </a:lnTo>
                  <a:lnTo>
                    <a:pt x="1940" y="902"/>
                  </a:lnTo>
                  <a:lnTo>
                    <a:pt x="1940" y="904"/>
                  </a:lnTo>
                  <a:lnTo>
                    <a:pt x="1938" y="904"/>
                  </a:lnTo>
                  <a:lnTo>
                    <a:pt x="1938" y="906"/>
                  </a:lnTo>
                  <a:lnTo>
                    <a:pt x="1936" y="908"/>
                  </a:lnTo>
                  <a:lnTo>
                    <a:pt x="1936" y="909"/>
                  </a:lnTo>
                  <a:lnTo>
                    <a:pt x="1938" y="911"/>
                  </a:lnTo>
                  <a:lnTo>
                    <a:pt x="1936" y="911"/>
                  </a:lnTo>
                  <a:lnTo>
                    <a:pt x="1934" y="915"/>
                  </a:lnTo>
                  <a:lnTo>
                    <a:pt x="1932" y="917"/>
                  </a:lnTo>
                  <a:lnTo>
                    <a:pt x="1930" y="919"/>
                  </a:lnTo>
                  <a:lnTo>
                    <a:pt x="1929" y="919"/>
                  </a:lnTo>
                  <a:lnTo>
                    <a:pt x="1927" y="923"/>
                  </a:lnTo>
                  <a:lnTo>
                    <a:pt x="1925" y="923"/>
                  </a:lnTo>
                  <a:lnTo>
                    <a:pt x="1923" y="925"/>
                  </a:lnTo>
                  <a:lnTo>
                    <a:pt x="1921" y="931"/>
                  </a:lnTo>
                  <a:lnTo>
                    <a:pt x="1919" y="933"/>
                  </a:lnTo>
                  <a:lnTo>
                    <a:pt x="1919" y="935"/>
                  </a:lnTo>
                  <a:lnTo>
                    <a:pt x="1917" y="935"/>
                  </a:lnTo>
                  <a:lnTo>
                    <a:pt x="1915" y="937"/>
                  </a:lnTo>
                  <a:lnTo>
                    <a:pt x="1915" y="939"/>
                  </a:lnTo>
                  <a:lnTo>
                    <a:pt x="1913" y="939"/>
                  </a:lnTo>
                  <a:lnTo>
                    <a:pt x="1913" y="941"/>
                  </a:lnTo>
                  <a:lnTo>
                    <a:pt x="1911" y="941"/>
                  </a:lnTo>
                  <a:lnTo>
                    <a:pt x="1911" y="943"/>
                  </a:lnTo>
                  <a:lnTo>
                    <a:pt x="1909" y="946"/>
                  </a:lnTo>
                  <a:lnTo>
                    <a:pt x="1907" y="948"/>
                  </a:lnTo>
                  <a:lnTo>
                    <a:pt x="1907" y="950"/>
                  </a:lnTo>
                  <a:lnTo>
                    <a:pt x="1907" y="952"/>
                  </a:lnTo>
                  <a:lnTo>
                    <a:pt x="1905" y="952"/>
                  </a:lnTo>
                  <a:lnTo>
                    <a:pt x="1905" y="954"/>
                  </a:lnTo>
                  <a:lnTo>
                    <a:pt x="1903" y="956"/>
                  </a:lnTo>
                  <a:lnTo>
                    <a:pt x="1903" y="958"/>
                  </a:lnTo>
                  <a:lnTo>
                    <a:pt x="1901" y="960"/>
                  </a:lnTo>
                  <a:lnTo>
                    <a:pt x="1899" y="962"/>
                  </a:lnTo>
                  <a:lnTo>
                    <a:pt x="1899" y="964"/>
                  </a:lnTo>
                  <a:lnTo>
                    <a:pt x="1897" y="966"/>
                  </a:lnTo>
                  <a:lnTo>
                    <a:pt x="1896" y="968"/>
                  </a:lnTo>
                  <a:lnTo>
                    <a:pt x="1894" y="970"/>
                  </a:lnTo>
                  <a:lnTo>
                    <a:pt x="1892" y="970"/>
                  </a:lnTo>
                  <a:lnTo>
                    <a:pt x="1892" y="972"/>
                  </a:lnTo>
                  <a:lnTo>
                    <a:pt x="1890" y="972"/>
                  </a:lnTo>
                  <a:lnTo>
                    <a:pt x="1890" y="974"/>
                  </a:lnTo>
                  <a:lnTo>
                    <a:pt x="1888" y="976"/>
                  </a:lnTo>
                  <a:lnTo>
                    <a:pt x="1886" y="976"/>
                  </a:lnTo>
                  <a:lnTo>
                    <a:pt x="1884" y="977"/>
                  </a:lnTo>
                  <a:lnTo>
                    <a:pt x="1882" y="979"/>
                  </a:lnTo>
                  <a:lnTo>
                    <a:pt x="1882" y="981"/>
                  </a:lnTo>
                  <a:lnTo>
                    <a:pt x="1880" y="981"/>
                  </a:lnTo>
                  <a:lnTo>
                    <a:pt x="1880" y="983"/>
                  </a:lnTo>
                  <a:lnTo>
                    <a:pt x="1878" y="983"/>
                  </a:lnTo>
                  <a:lnTo>
                    <a:pt x="1878" y="985"/>
                  </a:lnTo>
                  <a:lnTo>
                    <a:pt x="1876" y="987"/>
                  </a:lnTo>
                  <a:lnTo>
                    <a:pt x="1874" y="989"/>
                  </a:lnTo>
                  <a:lnTo>
                    <a:pt x="1872" y="991"/>
                  </a:lnTo>
                  <a:lnTo>
                    <a:pt x="1872" y="993"/>
                  </a:lnTo>
                  <a:lnTo>
                    <a:pt x="1870" y="993"/>
                  </a:lnTo>
                  <a:lnTo>
                    <a:pt x="1868" y="993"/>
                  </a:lnTo>
                  <a:lnTo>
                    <a:pt x="1868" y="995"/>
                  </a:lnTo>
                  <a:lnTo>
                    <a:pt x="1866" y="997"/>
                  </a:lnTo>
                  <a:lnTo>
                    <a:pt x="1864" y="999"/>
                  </a:lnTo>
                  <a:lnTo>
                    <a:pt x="1864" y="1001"/>
                  </a:lnTo>
                  <a:lnTo>
                    <a:pt x="1863" y="1001"/>
                  </a:lnTo>
                  <a:lnTo>
                    <a:pt x="1861" y="1003"/>
                  </a:lnTo>
                  <a:lnTo>
                    <a:pt x="1863" y="1005"/>
                  </a:lnTo>
                  <a:lnTo>
                    <a:pt x="1861" y="1007"/>
                  </a:lnTo>
                  <a:lnTo>
                    <a:pt x="1859" y="1009"/>
                  </a:lnTo>
                  <a:lnTo>
                    <a:pt x="1857" y="1009"/>
                  </a:lnTo>
                  <a:lnTo>
                    <a:pt x="1857" y="1012"/>
                  </a:lnTo>
                  <a:lnTo>
                    <a:pt x="1855" y="1012"/>
                  </a:lnTo>
                  <a:lnTo>
                    <a:pt x="1851" y="1014"/>
                  </a:lnTo>
                  <a:lnTo>
                    <a:pt x="1849" y="1016"/>
                  </a:lnTo>
                  <a:lnTo>
                    <a:pt x="1847" y="1016"/>
                  </a:lnTo>
                  <a:lnTo>
                    <a:pt x="1845" y="1018"/>
                  </a:lnTo>
                  <a:lnTo>
                    <a:pt x="1843" y="1018"/>
                  </a:lnTo>
                  <a:lnTo>
                    <a:pt x="1843" y="1020"/>
                  </a:lnTo>
                  <a:lnTo>
                    <a:pt x="1841" y="1020"/>
                  </a:lnTo>
                  <a:lnTo>
                    <a:pt x="1839" y="1020"/>
                  </a:lnTo>
                  <a:lnTo>
                    <a:pt x="1837" y="1024"/>
                  </a:lnTo>
                  <a:lnTo>
                    <a:pt x="1831" y="1024"/>
                  </a:lnTo>
                  <a:lnTo>
                    <a:pt x="1829" y="1026"/>
                  </a:lnTo>
                  <a:lnTo>
                    <a:pt x="1828" y="1026"/>
                  </a:lnTo>
                  <a:lnTo>
                    <a:pt x="1826" y="1026"/>
                  </a:lnTo>
                  <a:lnTo>
                    <a:pt x="1826" y="1028"/>
                  </a:lnTo>
                  <a:lnTo>
                    <a:pt x="1824" y="1028"/>
                  </a:lnTo>
                  <a:lnTo>
                    <a:pt x="1822" y="1028"/>
                  </a:lnTo>
                  <a:lnTo>
                    <a:pt x="1822" y="1026"/>
                  </a:lnTo>
                  <a:lnTo>
                    <a:pt x="1822" y="1024"/>
                  </a:lnTo>
                  <a:lnTo>
                    <a:pt x="1820" y="1024"/>
                  </a:lnTo>
                  <a:lnTo>
                    <a:pt x="1820" y="1026"/>
                  </a:lnTo>
                  <a:lnTo>
                    <a:pt x="1818" y="1026"/>
                  </a:lnTo>
                  <a:lnTo>
                    <a:pt x="1818" y="1024"/>
                  </a:lnTo>
                  <a:lnTo>
                    <a:pt x="1816" y="1024"/>
                  </a:lnTo>
                  <a:lnTo>
                    <a:pt x="1814" y="1024"/>
                  </a:lnTo>
                  <a:lnTo>
                    <a:pt x="1814" y="1022"/>
                  </a:lnTo>
                  <a:lnTo>
                    <a:pt x="1812" y="1022"/>
                  </a:lnTo>
                  <a:lnTo>
                    <a:pt x="1812" y="1024"/>
                  </a:lnTo>
                  <a:lnTo>
                    <a:pt x="1810" y="1024"/>
                  </a:lnTo>
                  <a:lnTo>
                    <a:pt x="1810" y="1022"/>
                  </a:lnTo>
                  <a:lnTo>
                    <a:pt x="1810" y="1020"/>
                  </a:lnTo>
                  <a:lnTo>
                    <a:pt x="1812" y="1018"/>
                  </a:lnTo>
                  <a:lnTo>
                    <a:pt x="1812" y="1016"/>
                  </a:lnTo>
                  <a:lnTo>
                    <a:pt x="1810" y="1014"/>
                  </a:lnTo>
                  <a:lnTo>
                    <a:pt x="1810" y="1016"/>
                  </a:lnTo>
                  <a:lnTo>
                    <a:pt x="1808" y="1018"/>
                  </a:lnTo>
                  <a:lnTo>
                    <a:pt x="1806" y="1018"/>
                  </a:lnTo>
                  <a:lnTo>
                    <a:pt x="1804" y="1020"/>
                  </a:lnTo>
                  <a:lnTo>
                    <a:pt x="1802" y="1020"/>
                  </a:lnTo>
                  <a:lnTo>
                    <a:pt x="1804" y="1018"/>
                  </a:lnTo>
                  <a:lnTo>
                    <a:pt x="1804" y="1016"/>
                  </a:lnTo>
                  <a:lnTo>
                    <a:pt x="1806" y="1016"/>
                  </a:lnTo>
                  <a:lnTo>
                    <a:pt x="1806" y="1014"/>
                  </a:lnTo>
                  <a:lnTo>
                    <a:pt x="1802" y="1014"/>
                  </a:lnTo>
                  <a:lnTo>
                    <a:pt x="1802" y="1016"/>
                  </a:lnTo>
                  <a:lnTo>
                    <a:pt x="1800" y="1020"/>
                  </a:lnTo>
                  <a:lnTo>
                    <a:pt x="1798" y="1020"/>
                  </a:lnTo>
                  <a:lnTo>
                    <a:pt x="1798" y="1022"/>
                  </a:lnTo>
                  <a:lnTo>
                    <a:pt x="1796" y="1024"/>
                  </a:lnTo>
                  <a:lnTo>
                    <a:pt x="1795" y="1026"/>
                  </a:lnTo>
                  <a:lnTo>
                    <a:pt x="1793" y="1028"/>
                  </a:lnTo>
                  <a:lnTo>
                    <a:pt x="1793" y="1030"/>
                  </a:lnTo>
                  <a:lnTo>
                    <a:pt x="1791" y="1028"/>
                  </a:lnTo>
                  <a:lnTo>
                    <a:pt x="1789" y="1028"/>
                  </a:lnTo>
                  <a:lnTo>
                    <a:pt x="1787" y="1028"/>
                  </a:lnTo>
                  <a:lnTo>
                    <a:pt x="1785" y="1028"/>
                  </a:lnTo>
                  <a:lnTo>
                    <a:pt x="1785" y="1030"/>
                  </a:lnTo>
                  <a:lnTo>
                    <a:pt x="1787" y="1030"/>
                  </a:lnTo>
                  <a:lnTo>
                    <a:pt x="1785" y="1034"/>
                  </a:lnTo>
                  <a:lnTo>
                    <a:pt x="1785" y="1036"/>
                  </a:lnTo>
                  <a:lnTo>
                    <a:pt x="1785" y="1034"/>
                  </a:lnTo>
                  <a:lnTo>
                    <a:pt x="1783" y="1034"/>
                  </a:lnTo>
                  <a:lnTo>
                    <a:pt x="1783" y="1032"/>
                  </a:lnTo>
                  <a:lnTo>
                    <a:pt x="1783" y="1030"/>
                  </a:lnTo>
                  <a:lnTo>
                    <a:pt x="1783" y="1028"/>
                  </a:lnTo>
                  <a:lnTo>
                    <a:pt x="1781" y="1028"/>
                  </a:lnTo>
                  <a:lnTo>
                    <a:pt x="1781" y="1026"/>
                  </a:lnTo>
                  <a:lnTo>
                    <a:pt x="1783" y="1026"/>
                  </a:lnTo>
                  <a:lnTo>
                    <a:pt x="1783" y="1024"/>
                  </a:lnTo>
                  <a:lnTo>
                    <a:pt x="1787" y="1024"/>
                  </a:lnTo>
                  <a:lnTo>
                    <a:pt x="1789" y="1024"/>
                  </a:lnTo>
                  <a:lnTo>
                    <a:pt x="1791" y="1024"/>
                  </a:lnTo>
                  <a:lnTo>
                    <a:pt x="1793" y="1022"/>
                  </a:lnTo>
                  <a:lnTo>
                    <a:pt x="1791" y="1022"/>
                  </a:lnTo>
                  <a:lnTo>
                    <a:pt x="1791" y="1020"/>
                  </a:lnTo>
                  <a:lnTo>
                    <a:pt x="1793" y="1018"/>
                  </a:lnTo>
                  <a:lnTo>
                    <a:pt x="1795" y="1016"/>
                  </a:lnTo>
                  <a:lnTo>
                    <a:pt x="1795" y="1014"/>
                  </a:lnTo>
                  <a:lnTo>
                    <a:pt x="1795" y="1012"/>
                  </a:lnTo>
                  <a:lnTo>
                    <a:pt x="1793" y="1012"/>
                  </a:lnTo>
                  <a:lnTo>
                    <a:pt x="1793" y="1010"/>
                  </a:lnTo>
                  <a:lnTo>
                    <a:pt x="1793" y="1005"/>
                  </a:lnTo>
                  <a:lnTo>
                    <a:pt x="1793" y="1003"/>
                  </a:lnTo>
                  <a:lnTo>
                    <a:pt x="1795" y="1001"/>
                  </a:lnTo>
                  <a:lnTo>
                    <a:pt x="1795" y="999"/>
                  </a:lnTo>
                  <a:lnTo>
                    <a:pt x="1793" y="991"/>
                  </a:lnTo>
                  <a:lnTo>
                    <a:pt x="1791" y="989"/>
                  </a:lnTo>
                  <a:lnTo>
                    <a:pt x="1791" y="987"/>
                  </a:lnTo>
                  <a:lnTo>
                    <a:pt x="1789" y="987"/>
                  </a:lnTo>
                  <a:lnTo>
                    <a:pt x="1789" y="985"/>
                  </a:lnTo>
                  <a:lnTo>
                    <a:pt x="1791" y="983"/>
                  </a:lnTo>
                  <a:lnTo>
                    <a:pt x="1793" y="983"/>
                  </a:lnTo>
                  <a:lnTo>
                    <a:pt x="1795" y="983"/>
                  </a:lnTo>
                  <a:lnTo>
                    <a:pt x="1796" y="983"/>
                  </a:lnTo>
                  <a:lnTo>
                    <a:pt x="1800" y="979"/>
                  </a:lnTo>
                  <a:lnTo>
                    <a:pt x="1800" y="977"/>
                  </a:lnTo>
                  <a:lnTo>
                    <a:pt x="1802" y="976"/>
                  </a:lnTo>
                  <a:lnTo>
                    <a:pt x="1804" y="976"/>
                  </a:lnTo>
                  <a:lnTo>
                    <a:pt x="1804" y="977"/>
                  </a:lnTo>
                  <a:lnTo>
                    <a:pt x="1806" y="977"/>
                  </a:lnTo>
                  <a:lnTo>
                    <a:pt x="1808" y="977"/>
                  </a:lnTo>
                  <a:lnTo>
                    <a:pt x="1810" y="979"/>
                  </a:lnTo>
                  <a:lnTo>
                    <a:pt x="1812" y="979"/>
                  </a:lnTo>
                  <a:lnTo>
                    <a:pt x="1814" y="979"/>
                  </a:lnTo>
                  <a:lnTo>
                    <a:pt x="1818" y="981"/>
                  </a:lnTo>
                  <a:lnTo>
                    <a:pt x="1820" y="981"/>
                  </a:lnTo>
                  <a:lnTo>
                    <a:pt x="1822" y="981"/>
                  </a:lnTo>
                  <a:lnTo>
                    <a:pt x="1824" y="979"/>
                  </a:lnTo>
                  <a:lnTo>
                    <a:pt x="1824" y="977"/>
                  </a:lnTo>
                  <a:lnTo>
                    <a:pt x="1824" y="976"/>
                  </a:lnTo>
                  <a:lnTo>
                    <a:pt x="1824" y="974"/>
                  </a:lnTo>
                  <a:lnTo>
                    <a:pt x="1826" y="972"/>
                  </a:lnTo>
                  <a:lnTo>
                    <a:pt x="1828" y="972"/>
                  </a:lnTo>
                  <a:lnTo>
                    <a:pt x="1828" y="970"/>
                  </a:lnTo>
                  <a:lnTo>
                    <a:pt x="1829" y="970"/>
                  </a:lnTo>
                  <a:lnTo>
                    <a:pt x="1829" y="968"/>
                  </a:lnTo>
                  <a:lnTo>
                    <a:pt x="1829" y="966"/>
                  </a:lnTo>
                  <a:lnTo>
                    <a:pt x="1829" y="964"/>
                  </a:lnTo>
                  <a:lnTo>
                    <a:pt x="1831" y="964"/>
                  </a:lnTo>
                  <a:lnTo>
                    <a:pt x="1833" y="960"/>
                  </a:lnTo>
                  <a:lnTo>
                    <a:pt x="1833" y="958"/>
                  </a:lnTo>
                  <a:lnTo>
                    <a:pt x="1835" y="958"/>
                  </a:lnTo>
                  <a:lnTo>
                    <a:pt x="1835" y="956"/>
                  </a:lnTo>
                  <a:lnTo>
                    <a:pt x="1837" y="954"/>
                  </a:lnTo>
                  <a:lnTo>
                    <a:pt x="1835" y="954"/>
                  </a:lnTo>
                  <a:lnTo>
                    <a:pt x="1835" y="952"/>
                  </a:lnTo>
                  <a:lnTo>
                    <a:pt x="1837" y="950"/>
                  </a:lnTo>
                  <a:lnTo>
                    <a:pt x="1837" y="948"/>
                  </a:lnTo>
                  <a:lnTo>
                    <a:pt x="1839" y="946"/>
                  </a:lnTo>
                  <a:lnTo>
                    <a:pt x="1839" y="944"/>
                  </a:lnTo>
                  <a:lnTo>
                    <a:pt x="1839" y="943"/>
                  </a:lnTo>
                  <a:lnTo>
                    <a:pt x="1839" y="941"/>
                  </a:lnTo>
                  <a:lnTo>
                    <a:pt x="1841" y="941"/>
                  </a:lnTo>
                  <a:lnTo>
                    <a:pt x="1841" y="939"/>
                  </a:lnTo>
                  <a:lnTo>
                    <a:pt x="1841" y="937"/>
                  </a:lnTo>
                  <a:lnTo>
                    <a:pt x="1841" y="935"/>
                  </a:lnTo>
                  <a:lnTo>
                    <a:pt x="1843" y="933"/>
                  </a:lnTo>
                  <a:lnTo>
                    <a:pt x="1845" y="933"/>
                  </a:lnTo>
                  <a:lnTo>
                    <a:pt x="1847" y="933"/>
                  </a:lnTo>
                  <a:lnTo>
                    <a:pt x="1851" y="927"/>
                  </a:lnTo>
                  <a:lnTo>
                    <a:pt x="1849" y="927"/>
                  </a:lnTo>
                  <a:lnTo>
                    <a:pt x="1849" y="925"/>
                  </a:lnTo>
                  <a:lnTo>
                    <a:pt x="1847" y="923"/>
                  </a:lnTo>
                  <a:lnTo>
                    <a:pt x="1847" y="921"/>
                  </a:lnTo>
                  <a:lnTo>
                    <a:pt x="1847" y="919"/>
                  </a:lnTo>
                  <a:lnTo>
                    <a:pt x="1849" y="919"/>
                  </a:lnTo>
                  <a:lnTo>
                    <a:pt x="1849" y="917"/>
                  </a:lnTo>
                  <a:lnTo>
                    <a:pt x="1849" y="915"/>
                  </a:lnTo>
                  <a:lnTo>
                    <a:pt x="1845" y="913"/>
                  </a:lnTo>
                  <a:lnTo>
                    <a:pt x="1841" y="915"/>
                  </a:lnTo>
                  <a:lnTo>
                    <a:pt x="1839" y="915"/>
                  </a:lnTo>
                  <a:lnTo>
                    <a:pt x="1837" y="915"/>
                  </a:lnTo>
                  <a:lnTo>
                    <a:pt x="1835" y="915"/>
                  </a:lnTo>
                  <a:lnTo>
                    <a:pt x="1833" y="917"/>
                  </a:lnTo>
                  <a:lnTo>
                    <a:pt x="1831" y="917"/>
                  </a:lnTo>
                  <a:lnTo>
                    <a:pt x="1831" y="919"/>
                  </a:lnTo>
                  <a:lnTo>
                    <a:pt x="1829" y="919"/>
                  </a:lnTo>
                  <a:lnTo>
                    <a:pt x="1826" y="919"/>
                  </a:lnTo>
                  <a:lnTo>
                    <a:pt x="1824" y="919"/>
                  </a:lnTo>
                  <a:lnTo>
                    <a:pt x="1820" y="921"/>
                  </a:lnTo>
                  <a:lnTo>
                    <a:pt x="1816" y="925"/>
                  </a:lnTo>
                  <a:lnTo>
                    <a:pt x="1816" y="927"/>
                  </a:lnTo>
                  <a:lnTo>
                    <a:pt x="1814" y="927"/>
                  </a:lnTo>
                  <a:lnTo>
                    <a:pt x="1812" y="927"/>
                  </a:lnTo>
                  <a:lnTo>
                    <a:pt x="1810" y="927"/>
                  </a:lnTo>
                  <a:lnTo>
                    <a:pt x="1808" y="927"/>
                  </a:lnTo>
                  <a:lnTo>
                    <a:pt x="1804" y="929"/>
                  </a:lnTo>
                  <a:lnTo>
                    <a:pt x="1802" y="929"/>
                  </a:lnTo>
                  <a:lnTo>
                    <a:pt x="1800" y="929"/>
                  </a:lnTo>
                  <a:lnTo>
                    <a:pt x="1798" y="927"/>
                  </a:lnTo>
                  <a:lnTo>
                    <a:pt x="1796" y="927"/>
                  </a:lnTo>
                  <a:lnTo>
                    <a:pt x="1795" y="927"/>
                  </a:lnTo>
                  <a:lnTo>
                    <a:pt x="1793" y="927"/>
                  </a:lnTo>
                  <a:lnTo>
                    <a:pt x="1791" y="929"/>
                  </a:lnTo>
                  <a:lnTo>
                    <a:pt x="1789" y="927"/>
                  </a:lnTo>
                  <a:lnTo>
                    <a:pt x="1789" y="925"/>
                  </a:lnTo>
                  <a:lnTo>
                    <a:pt x="1789" y="923"/>
                  </a:lnTo>
                  <a:lnTo>
                    <a:pt x="1787" y="923"/>
                  </a:lnTo>
                  <a:lnTo>
                    <a:pt x="1785" y="921"/>
                  </a:lnTo>
                  <a:lnTo>
                    <a:pt x="1785" y="919"/>
                  </a:lnTo>
                  <a:lnTo>
                    <a:pt x="1785" y="917"/>
                  </a:lnTo>
                  <a:lnTo>
                    <a:pt x="1787" y="915"/>
                  </a:lnTo>
                  <a:lnTo>
                    <a:pt x="1785" y="913"/>
                  </a:lnTo>
                  <a:lnTo>
                    <a:pt x="1783" y="911"/>
                  </a:lnTo>
                  <a:lnTo>
                    <a:pt x="1783" y="909"/>
                  </a:lnTo>
                  <a:lnTo>
                    <a:pt x="1783" y="908"/>
                  </a:lnTo>
                  <a:lnTo>
                    <a:pt x="1783" y="906"/>
                  </a:lnTo>
                  <a:lnTo>
                    <a:pt x="1785" y="904"/>
                  </a:lnTo>
                  <a:lnTo>
                    <a:pt x="1783" y="904"/>
                  </a:lnTo>
                  <a:lnTo>
                    <a:pt x="1781" y="904"/>
                  </a:lnTo>
                  <a:lnTo>
                    <a:pt x="1779" y="904"/>
                  </a:lnTo>
                  <a:lnTo>
                    <a:pt x="1777" y="904"/>
                  </a:lnTo>
                  <a:lnTo>
                    <a:pt x="1775" y="902"/>
                  </a:lnTo>
                  <a:lnTo>
                    <a:pt x="1771" y="900"/>
                  </a:lnTo>
                  <a:lnTo>
                    <a:pt x="1769" y="898"/>
                  </a:lnTo>
                  <a:lnTo>
                    <a:pt x="1769" y="896"/>
                  </a:lnTo>
                  <a:lnTo>
                    <a:pt x="1767" y="896"/>
                  </a:lnTo>
                  <a:lnTo>
                    <a:pt x="1765" y="894"/>
                  </a:lnTo>
                  <a:lnTo>
                    <a:pt x="1765" y="892"/>
                  </a:lnTo>
                  <a:lnTo>
                    <a:pt x="1763" y="892"/>
                  </a:lnTo>
                  <a:lnTo>
                    <a:pt x="1760" y="892"/>
                  </a:lnTo>
                  <a:lnTo>
                    <a:pt x="1760" y="894"/>
                  </a:lnTo>
                  <a:lnTo>
                    <a:pt x="1758" y="894"/>
                  </a:lnTo>
                  <a:lnTo>
                    <a:pt x="1758" y="892"/>
                  </a:lnTo>
                  <a:lnTo>
                    <a:pt x="1756" y="890"/>
                  </a:lnTo>
                  <a:lnTo>
                    <a:pt x="1754" y="890"/>
                  </a:lnTo>
                  <a:lnTo>
                    <a:pt x="1754" y="888"/>
                  </a:lnTo>
                  <a:lnTo>
                    <a:pt x="1752" y="888"/>
                  </a:lnTo>
                  <a:lnTo>
                    <a:pt x="1750" y="888"/>
                  </a:lnTo>
                  <a:lnTo>
                    <a:pt x="1748" y="888"/>
                  </a:lnTo>
                  <a:lnTo>
                    <a:pt x="1746" y="890"/>
                  </a:lnTo>
                  <a:lnTo>
                    <a:pt x="1744" y="890"/>
                  </a:lnTo>
                  <a:lnTo>
                    <a:pt x="1738" y="888"/>
                  </a:lnTo>
                  <a:lnTo>
                    <a:pt x="1736" y="888"/>
                  </a:lnTo>
                  <a:lnTo>
                    <a:pt x="1736" y="886"/>
                  </a:lnTo>
                  <a:lnTo>
                    <a:pt x="1736" y="884"/>
                  </a:lnTo>
                  <a:lnTo>
                    <a:pt x="1734" y="884"/>
                  </a:lnTo>
                  <a:lnTo>
                    <a:pt x="1732" y="880"/>
                  </a:lnTo>
                  <a:lnTo>
                    <a:pt x="1732" y="878"/>
                  </a:lnTo>
                  <a:lnTo>
                    <a:pt x="1734" y="878"/>
                  </a:lnTo>
                  <a:lnTo>
                    <a:pt x="1734" y="876"/>
                  </a:lnTo>
                  <a:lnTo>
                    <a:pt x="1734" y="875"/>
                  </a:lnTo>
                  <a:lnTo>
                    <a:pt x="1732" y="875"/>
                  </a:lnTo>
                  <a:lnTo>
                    <a:pt x="1730" y="875"/>
                  </a:lnTo>
                  <a:lnTo>
                    <a:pt x="1730" y="873"/>
                  </a:lnTo>
                  <a:lnTo>
                    <a:pt x="1730" y="871"/>
                  </a:lnTo>
                  <a:lnTo>
                    <a:pt x="1730" y="869"/>
                  </a:lnTo>
                  <a:lnTo>
                    <a:pt x="1730" y="867"/>
                  </a:lnTo>
                  <a:lnTo>
                    <a:pt x="1730" y="865"/>
                  </a:lnTo>
                  <a:lnTo>
                    <a:pt x="1728" y="863"/>
                  </a:lnTo>
                  <a:lnTo>
                    <a:pt x="1728" y="861"/>
                  </a:lnTo>
                  <a:lnTo>
                    <a:pt x="1727" y="861"/>
                  </a:lnTo>
                  <a:lnTo>
                    <a:pt x="1727" y="859"/>
                  </a:lnTo>
                  <a:lnTo>
                    <a:pt x="1725" y="857"/>
                  </a:lnTo>
                  <a:lnTo>
                    <a:pt x="1725" y="855"/>
                  </a:lnTo>
                  <a:lnTo>
                    <a:pt x="1725" y="853"/>
                  </a:lnTo>
                  <a:lnTo>
                    <a:pt x="1725" y="851"/>
                  </a:lnTo>
                  <a:lnTo>
                    <a:pt x="1725" y="853"/>
                  </a:lnTo>
                  <a:lnTo>
                    <a:pt x="1723" y="853"/>
                  </a:lnTo>
                  <a:lnTo>
                    <a:pt x="1723" y="851"/>
                  </a:lnTo>
                  <a:lnTo>
                    <a:pt x="1725" y="851"/>
                  </a:lnTo>
                  <a:lnTo>
                    <a:pt x="1723" y="851"/>
                  </a:lnTo>
                  <a:lnTo>
                    <a:pt x="1723" y="849"/>
                  </a:lnTo>
                  <a:lnTo>
                    <a:pt x="1721" y="845"/>
                  </a:lnTo>
                  <a:lnTo>
                    <a:pt x="1721" y="843"/>
                  </a:lnTo>
                  <a:lnTo>
                    <a:pt x="1719" y="842"/>
                  </a:lnTo>
                  <a:lnTo>
                    <a:pt x="1717" y="840"/>
                  </a:lnTo>
                  <a:lnTo>
                    <a:pt x="1717" y="838"/>
                  </a:lnTo>
                  <a:lnTo>
                    <a:pt x="1719" y="836"/>
                  </a:lnTo>
                  <a:lnTo>
                    <a:pt x="1717" y="834"/>
                  </a:lnTo>
                  <a:lnTo>
                    <a:pt x="1715" y="834"/>
                  </a:lnTo>
                  <a:lnTo>
                    <a:pt x="1715" y="832"/>
                  </a:lnTo>
                  <a:lnTo>
                    <a:pt x="1715" y="830"/>
                  </a:lnTo>
                  <a:lnTo>
                    <a:pt x="1713" y="828"/>
                  </a:lnTo>
                  <a:lnTo>
                    <a:pt x="1713" y="826"/>
                  </a:lnTo>
                  <a:lnTo>
                    <a:pt x="1711" y="824"/>
                  </a:lnTo>
                  <a:lnTo>
                    <a:pt x="1711" y="826"/>
                  </a:lnTo>
                  <a:lnTo>
                    <a:pt x="1709" y="826"/>
                  </a:lnTo>
                  <a:lnTo>
                    <a:pt x="1709" y="824"/>
                  </a:lnTo>
                  <a:lnTo>
                    <a:pt x="1709" y="822"/>
                  </a:lnTo>
                  <a:lnTo>
                    <a:pt x="1711" y="822"/>
                  </a:lnTo>
                  <a:lnTo>
                    <a:pt x="1711" y="820"/>
                  </a:lnTo>
                  <a:lnTo>
                    <a:pt x="1709" y="820"/>
                  </a:lnTo>
                  <a:lnTo>
                    <a:pt x="1707" y="820"/>
                  </a:lnTo>
                  <a:lnTo>
                    <a:pt x="1707" y="818"/>
                  </a:lnTo>
                  <a:lnTo>
                    <a:pt x="1705" y="818"/>
                  </a:lnTo>
                  <a:lnTo>
                    <a:pt x="1703" y="818"/>
                  </a:lnTo>
                  <a:lnTo>
                    <a:pt x="1705" y="818"/>
                  </a:lnTo>
                  <a:lnTo>
                    <a:pt x="1705" y="816"/>
                  </a:lnTo>
                  <a:lnTo>
                    <a:pt x="1703" y="814"/>
                  </a:lnTo>
                  <a:lnTo>
                    <a:pt x="1701" y="814"/>
                  </a:lnTo>
                  <a:lnTo>
                    <a:pt x="1699" y="814"/>
                  </a:lnTo>
                  <a:lnTo>
                    <a:pt x="1697" y="812"/>
                  </a:lnTo>
                  <a:lnTo>
                    <a:pt x="1695" y="812"/>
                  </a:lnTo>
                  <a:lnTo>
                    <a:pt x="1694" y="812"/>
                  </a:lnTo>
                  <a:lnTo>
                    <a:pt x="1692" y="812"/>
                  </a:lnTo>
                  <a:lnTo>
                    <a:pt x="1690" y="812"/>
                  </a:lnTo>
                  <a:lnTo>
                    <a:pt x="1688" y="812"/>
                  </a:lnTo>
                  <a:lnTo>
                    <a:pt x="1686" y="812"/>
                  </a:lnTo>
                  <a:lnTo>
                    <a:pt x="1684" y="810"/>
                  </a:lnTo>
                  <a:lnTo>
                    <a:pt x="1682" y="810"/>
                  </a:lnTo>
                  <a:lnTo>
                    <a:pt x="1682" y="808"/>
                  </a:lnTo>
                  <a:lnTo>
                    <a:pt x="1680" y="808"/>
                  </a:lnTo>
                  <a:lnTo>
                    <a:pt x="1678" y="808"/>
                  </a:lnTo>
                  <a:lnTo>
                    <a:pt x="1678" y="807"/>
                  </a:lnTo>
                  <a:lnTo>
                    <a:pt x="1676" y="807"/>
                  </a:lnTo>
                  <a:lnTo>
                    <a:pt x="1674" y="805"/>
                  </a:lnTo>
                  <a:lnTo>
                    <a:pt x="1670" y="805"/>
                  </a:lnTo>
                  <a:lnTo>
                    <a:pt x="1668" y="805"/>
                  </a:lnTo>
                  <a:lnTo>
                    <a:pt x="1666" y="805"/>
                  </a:lnTo>
                  <a:lnTo>
                    <a:pt x="1664" y="805"/>
                  </a:lnTo>
                  <a:lnTo>
                    <a:pt x="1662" y="805"/>
                  </a:lnTo>
                  <a:lnTo>
                    <a:pt x="1661" y="805"/>
                  </a:lnTo>
                  <a:lnTo>
                    <a:pt x="1659" y="807"/>
                  </a:lnTo>
                  <a:lnTo>
                    <a:pt x="1657" y="807"/>
                  </a:lnTo>
                  <a:lnTo>
                    <a:pt x="1655" y="807"/>
                  </a:lnTo>
                  <a:lnTo>
                    <a:pt x="1653" y="807"/>
                  </a:lnTo>
                  <a:lnTo>
                    <a:pt x="1649" y="807"/>
                  </a:lnTo>
                  <a:lnTo>
                    <a:pt x="1647" y="807"/>
                  </a:lnTo>
                  <a:lnTo>
                    <a:pt x="1645" y="807"/>
                  </a:lnTo>
                  <a:lnTo>
                    <a:pt x="1643" y="807"/>
                  </a:lnTo>
                  <a:lnTo>
                    <a:pt x="1641" y="807"/>
                  </a:lnTo>
                  <a:lnTo>
                    <a:pt x="1639" y="808"/>
                  </a:lnTo>
                  <a:lnTo>
                    <a:pt x="1637" y="808"/>
                  </a:lnTo>
                  <a:lnTo>
                    <a:pt x="1635" y="808"/>
                  </a:lnTo>
                  <a:lnTo>
                    <a:pt x="1633" y="808"/>
                  </a:lnTo>
                  <a:lnTo>
                    <a:pt x="1633" y="810"/>
                  </a:lnTo>
                  <a:lnTo>
                    <a:pt x="1631" y="810"/>
                  </a:lnTo>
                  <a:lnTo>
                    <a:pt x="1629" y="810"/>
                  </a:lnTo>
                  <a:lnTo>
                    <a:pt x="1627" y="810"/>
                  </a:lnTo>
                  <a:lnTo>
                    <a:pt x="1626" y="810"/>
                  </a:lnTo>
                  <a:lnTo>
                    <a:pt x="1624" y="812"/>
                  </a:lnTo>
                  <a:lnTo>
                    <a:pt x="1622" y="814"/>
                  </a:lnTo>
                  <a:lnTo>
                    <a:pt x="1620" y="816"/>
                  </a:lnTo>
                  <a:lnTo>
                    <a:pt x="1618" y="818"/>
                  </a:lnTo>
                  <a:lnTo>
                    <a:pt x="1616" y="820"/>
                  </a:lnTo>
                  <a:lnTo>
                    <a:pt x="1614" y="820"/>
                  </a:lnTo>
                  <a:lnTo>
                    <a:pt x="1614" y="824"/>
                  </a:lnTo>
                  <a:lnTo>
                    <a:pt x="1616" y="826"/>
                  </a:lnTo>
                  <a:lnTo>
                    <a:pt x="1616" y="824"/>
                  </a:lnTo>
                  <a:lnTo>
                    <a:pt x="1618" y="824"/>
                  </a:lnTo>
                  <a:lnTo>
                    <a:pt x="1620" y="824"/>
                  </a:lnTo>
                  <a:lnTo>
                    <a:pt x="1624" y="826"/>
                  </a:lnTo>
                  <a:lnTo>
                    <a:pt x="1624" y="828"/>
                  </a:lnTo>
                  <a:lnTo>
                    <a:pt x="1624" y="830"/>
                  </a:lnTo>
                  <a:lnTo>
                    <a:pt x="1624" y="832"/>
                  </a:lnTo>
                  <a:lnTo>
                    <a:pt x="1626" y="834"/>
                  </a:lnTo>
                  <a:lnTo>
                    <a:pt x="1626" y="836"/>
                  </a:lnTo>
                  <a:lnTo>
                    <a:pt x="1624" y="838"/>
                  </a:lnTo>
                  <a:lnTo>
                    <a:pt x="1624" y="840"/>
                  </a:lnTo>
                  <a:lnTo>
                    <a:pt x="1622" y="840"/>
                  </a:lnTo>
                  <a:lnTo>
                    <a:pt x="1618" y="842"/>
                  </a:lnTo>
                  <a:lnTo>
                    <a:pt x="1616" y="843"/>
                  </a:lnTo>
                  <a:lnTo>
                    <a:pt x="1616" y="845"/>
                  </a:lnTo>
                  <a:lnTo>
                    <a:pt x="1614" y="845"/>
                  </a:lnTo>
                  <a:lnTo>
                    <a:pt x="1612" y="849"/>
                  </a:lnTo>
                  <a:lnTo>
                    <a:pt x="1612" y="851"/>
                  </a:lnTo>
                  <a:lnTo>
                    <a:pt x="1610" y="853"/>
                  </a:lnTo>
                  <a:lnTo>
                    <a:pt x="1610" y="855"/>
                  </a:lnTo>
                  <a:lnTo>
                    <a:pt x="1608" y="857"/>
                  </a:lnTo>
                  <a:lnTo>
                    <a:pt x="1608" y="859"/>
                  </a:lnTo>
                  <a:lnTo>
                    <a:pt x="1606" y="859"/>
                  </a:lnTo>
                  <a:lnTo>
                    <a:pt x="1604" y="861"/>
                  </a:lnTo>
                  <a:lnTo>
                    <a:pt x="1604" y="863"/>
                  </a:lnTo>
                  <a:lnTo>
                    <a:pt x="1604" y="865"/>
                  </a:lnTo>
                  <a:lnTo>
                    <a:pt x="1602" y="867"/>
                  </a:lnTo>
                  <a:lnTo>
                    <a:pt x="1600" y="869"/>
                  </a:lnTo>
                  <a:lnTo>
                    <a:pt x="1600" y="871"/>
                  </a:lnTo>
                  <a:lnTo>
                    <a:pt x="1598" y="873"/>
                  </a:lnTo>
                  <a:lnTo>
                    <a:pt x="1600" y="873"/>
                  </a:lnTo>
                  <a:lnTo>
                    <a:pt x="1602" y="873"/>
                  </a:lnTo>
                  <a:lnTo>
                    <a:pt x="1602" y="875"/>
                  </a:lnTo>
                  <a:lnTo>
                    <a:pt x="1602" y="876"/>
                  </a:lnTo>
                  <a:lnTo>
                    <a:pt x="1602" y="878"/>
                  </a:lnTo>
                  <a:lnTo>
                    <a:pt x="1600" y="880"/>
                  </a:lnTo>
                  <a:lnTo>
                    <a:pt x="1598" y="880"/>
                  </a:lnTo>
                  <a:lnTo>
                    <a:pt x="1596" y="880"/>
                  </a:lnTo>
                  <a:lnTo>
                    <a:pt x="1594" y="880"/>
                  </a:lnTo>
                  <a:lnTo>
                    <a:pt x="1593" y="880"/>
                  </a:lnTo>
                  <a:lnTo>
                    <a:pt x="1591" y="880"/>
                  </a:lnTo>
                  <a:lnTo>
                    <a:pt x="1591" y="882"/>
                  </a:lnTo>
                  <a:lnTo>
                    <a:pt x="1589" y="882"/>
                  </a:lnTo>
                  <a:lnTo>
                    <a:pt x="1589" y="884"/>
                  </a:lnTo>
                  <a:lnTo>
                    <a:pt x="1587" y="884"/>
                  </a:lnTo>
                  <a:lnTo>
                    <a:pt x="1585" y="886"/>
                  </a:lnTo>
                  <a:lnTo>
                    <a:pt x="1583" y="886"/>
                  </a:lnTo>
                  <a:lnTo>
                    <a:pt x="1581" y="888"/>
                  </a:lnTo>
                  <a:lnTo>
                    <a:pt x="1579" y="890"/>
                  </a:lnTo>
                  <a:lnTo>
                    <a:pt x="1577" y="890"/>
                  </a:lnTo>
                  <a:lnTo>
                    <a:pt x="1573" y="888"/>
                  </a:lnTo>
                  <a:lnTo>
                    <a:pt x="1571" y="888"/>
                  </a:lnTo>
                  <a:lnTo>
                    <a:pt x="1569" y="888"/>
                  </a:lnTo>
                  <a:lnTo>
                    <a:pt x="1567" y="888"/>
                  </a:lnTo>
                  <a:lnTo>
                    <a:pt x="1563" y="886"/>
                  </a:lnTo>
                  <a:lnTo>
                    <a:pt x="1561" y="884"/>
                  </a:lnTo>
                  <a:lnTo>
                    <a:pt x="1559" y="884"/>
                  </a:lnTo>
                  <a:lnTo>
                    <a:pt x="1558" y="882"/>
                  </a:lnTo>
                  <a:lnTo>
                    <a:pt x="1556" y="880"/>
                  </a:lnTo>
                  <a:lnTo>
                    <a:pt x="1554" y="880"/>
                  </a:lnTo>
                  <a:lnTo>
                    <a:pt x="1552" y="880"/>
                  </a:lnTo>
                  <a:lnTo>
                    <a:pt x="1550" y="880"/>
                  </a:lnTo>
                  <a:lnTo>
                    <a:pt x="1546" y="882"/>
                  </a:lnTo>
                  <a:lnTo>
                    <a:pt x="1544" y="882"/>
                  </a:lnTo>
                  <a:lnTo>
                    <a:pt x="1542" y="882"/>
                  </a:lnTo>
                  <a:lnTo>
                    <a:pt x="1540" y="882"/>
                  </a:lnTo>
                  <a:lnTo>
                    <a:pt x="1538" y="882"/>
                  </a:lnTo>
                  <a:lnTo>
                    <a:pt x="1536" y="880"/>
                  </a:lnTo>
                  <a:lnTo>
                    <a:pt x="1534" y="878"/>
                  </a:lnTo>
                  <a:lnTo>
                    <a:pt x="1534" y="876"/>
                  </a:lnTo>
                  <a:lnTo>
                    <a:pt x="1532" y="876"/>
                  </a:lnTo>
                  <a:lnTo>
                    <a:pt x="1530" y="875"/>
                  </a:lnTo>
                  <a:lnTo>
                    <a:pt x="1528" y="875"/>
                  </a:lnTo>
                  <a:lnTo>
                    <a:pt x="1526" y="875"/>
                  </a:lnTo>
                  <a:lnTo>
                    <a:pt x="1525" y="875"/>
                  </a:lnTo>
                  <a:lnTo>
                    <a:pt x="1523" y="875"/>
                  </a:lnTo>
                  <a:lnTo>
                    <a:pt x="1521" y="875"/>
                  </a:lnTo>
                  <a:lnTo>
                    <a:pt x="1519" y="875"/>
                  </a:lnTo>
                  <a:lnTo>
                    <a:pt x="1517" y="876"/>
                  </a:lnTo>
                  <a:lnTo>
                    <a:pt x="1515" y="878"/>
                  </a:lnTo>
                  <a:lnTo>
                    <a:pt x="1513" y="878"/>
                  </a:lnTo>
                  <a:lnTo>
                    <a:pt x="1511" y="878"/>
                  </a:lnTo>
                  <a:lnTo>
                    <a:pt x="1509" y="880"/>
                  </a:lnTo>
                  <a:lnTo>
                    <a:pt x="1507" y="882"/>
                  </a:lnTo>
                  <a:lnTo>
                    <a:pt x="1505" y="882"/>
                  </a:lnTo>
                  <a:lnTo>
                    <a:pt x="1505" y="884"/>
                  </a:lnTo>
                  <a:lnTo>
                    <a:pt x="1503" y="884"/>
                  </a:lnTo>
                  <a:lnTo>
                    <a:pt x="1501" y="886"/>
                  </a:lnTo>
                  <a:lnTo>
                    <a:pt x="1501" y="888"/>
                  </a:lnTo>
                  <a:lnTo>
                    <a:pt x="1497" y="890"/>
                  </a:lnTo>
                  <a:lnTo>
                    <a:pt x="1495" y="890"/>
                  </a:lnTo>
                  <a:lnTo>
                    <a:pt x="1493" y="890"/>
                  </a:lnTo>
                  <a:lnTo>
                    <a:pt x="1492" y="890"/>
                  </a:lnTo>
                  <a:lnTo>
                    <a:pt x="1488" y="892"/>
                  </a:lnTo>
                  <a:lnTo>
                    <a:pt x="1486" y="892"/>
                  </a:lnTo>
                  <a:lnTo>
                    <a:pt x="1484" y="892"/>
                  </a:lnTo>
                  <a:lnTo>
                    <a:pt x="1482" y="892"/>
                  </a:lnTo>
                  <a:lnTo>
                    <a:pt x="1480" y="892"/>
                  </a:lnTo>
                  <a:lnTo>
                    <a:pt x="1478" y="892"/>
                  </a:lnTo>
                  <a:lnTo>
                    <a:pt x="1478" y="894"/>
                  </a:lnTo>
                  <a:lnTo>
                    <a:pt x="1476" y="894"/>
                  </a:lnTo>
                  <a:lnTo>
                    <a:pt x="1474" y="894"/>
                  </a:lnTo>
                  <a:lnTo>
                    <a:pt x="1470" y="894"/>
                  </a:lnTo>
                  <a:lnTo>
                    <a:pt x="1470" y="896"/>
                  </a:lnTo>
                  <a:lnTo>
                    <a:pt x="1468" y="896"/>
                  </a:lnTo>
                  <a:lnTo>
                    <a:pt x="1468" y="898"/>
                  </a:lnTo>
                  <a:lnTo>
                    <a:pt x="1466" y="898"/>
                  </a:lnTo>
                  <a:lnTo>
                    <a:pt x="1464" y="898"/>
                  </a:lnTo>
                  <a:lnTo>
                    <a:pt x="1462" y="898"/>
                  </a:lnTo>
                  <a:lnTo>
                    <a:pt x="1460" y="896"/>
                  </a:lnTo>
                  <a:lnTo>
                    <a:pt x="1458" y="896"/>
                  </a:lnTo>
                  <a:lnTo>
                    <a:pt x="1457" y="896"/>
                  </a:lnTo>
                  <a:lnTo>
                    <a:pt x="1457" y="898"/>
                  </a:lnTo>
                  <a:lnTo>
                    <a:pt x="1455" y="898"/>
                  </a:lnTo>
                  <a:lnTo>
                    <a:pt x="1453" y="898"/>
                  </a:lnTo>
                  <a:lnTo>
                    <a:pt x="1449" y="896"/>
                  </a:lnTo>
                  <a:lnTo>
                    <a:pt x="1445" y="896"/>
                  </a:lnTo>
                  <a:lnTo>
                    <a:pt x="1441" y="894"/>
                  </a:lnTo>
                  <a:lnTo>
                    <a:pt x="1439" y="894"/>
                  </a:lnTo>
                  <a:lnTo>
                    <a:pt x="1437" y="894"/>
                  </a:lnTo>
                  <a:lnTo>
                    <a:pt x="1435" y="894"/>
                  </a:lnTo>
                  <a:lnTo>
                    <a:pt x="1431" y="894"/>
                  </a:lnTo>
                  <a:lnTo>
                    <a:pt x="1429" y="894"/>
                  </a:lnTo>
                  <a:lnTo>
                    <a:pt x="1425" y="892"/>
                  </a:lnTo>
                  <a:lnTo>
                    <a:pt x="1425" y="890"/>
                  </a:lnTo>
                  <a:lnTo>
                    <a:pt x="1424" y="890"/>
                  </a:lnTo>
                  <a:lnTo>
                    <a:pt x="1422" y="890"/>
                  </a:lnTo>
                  <a:lnTo>
                    <a:pt x="1422" y="888"/>
                  </a:lnTo>
                  <a:lnTo>
                    <a:pt x="1420" y="886"/>
                  </a:lnTo>
                  <a:lnTo>
                    <a:pt x="1420" y="884"/>
                  </a:lnTo>
                  <a:lnTo>
                    <a:pt x="1420" y="882"/>
                  </a:lnTo>
                  <a:lnTo>
                    <a:pt x="1418" y="880"/>
                  </a:lnTo>
                  <a:lnTo>
                    <a:pt x="1416" y="880"/>
                  </a:lnTo>
                  <a:lnTo>
                    <a:pt x="1412" y="880"/>
                  </a:lnTo>
                  <a:lnTo>
                    <a:pt x="1408" y="880"/>
                  </a:lnTo>
                  <a:lnTo>
                    <a:pt x="1406" y="880"/>
                  </a:lnTo>
                  <a:lnTo>
                    <a:pt x="1406" y="878"/>
                  </a:lnTo>
                  <a:lnTo>
                    <a:pt x="1404" y="878"/>
                  </a:lnTo>
                  <a:lnTo>
                    <a:pt x="1404" y="876"/>
                  </a:lnTo>
                  <a:lnTo>
                    <a:pt x="1400" y="875"/>
                  </a:lnTo>
                  <a:lnTo>
                    <a:pt x="1400" y="873"/>
                  </a:lnTo>
                  <a:lnTo>
                    <a:pt x="1398" y="873"/>
                  </a:lnTo>
                  <a:lnTo>
                    <a:pt x="1396" y="873"/>
                  </a:lnTo>
                  <a:lnTo>
                    <a:pt x="1394" y="873"/>
                  </a:lnTo>
                  <a:lnTo>
                    <a:pt x="1392" y="873"/>
                  </a:lnTo>
                  <a:lnTo>
                    <a:pt x="1392" y="875"/>
                  </a:lnTo>
                  <a:lnTo>
                    <a:pt x="1389" y="873"/>
                  </a:lnTo>
                  <a:lnTo>
                    <a:pt x="1389" y="871"/>
                  </a:lnTo>
                  <a:lnTo>
                    <a:pt x="1385" y="871"/>
                  </a:lnTo>
                  <a:lnTo>
                    <a:pt x="1383" y="871"/>
                  </a:lnTo>
                  <a:lnTo>
                    <a:pt x="1381" y="871"/>
                  </a:lnTo>
                  <a:lnTo>
                    <a:pt x="1377" y="871"/>
                  </a:lnTo>
                  <a:lnTo>
                    <a:pt x="1375" y="871"/>
                  </a:lnTo>
                  <a:lnTo>
                    <a:pt x="1373" y="873"/>
                  </a:lnTo>
                  <a:lnTo>
                    <a:pt x="1371" y="871"/>
                  </a:lnTo>
                  <a:lnTo>
                    <a:pt x="1367" y="873"/>
                  </a:lnTo>
                  <a:lnTo>
                    <a:pt x="1365" y="873"/>
                  </a:lnTo>
                  <a:lnTo>
                    <a:pt x="1363" y="873"/>
                  </a:lnTo>
                  <a:lnTo>
                    <a:pt x="1361" y="875"/>
                  </a:lnTo>
                  <a:lnTo>
                    <a:pt x="1359" y="875"/>
                  </a:lnTo>
                  <a:lnTo>
                    <a:pt x="1359" y="876"/>
                  </a:lnTo>
                  <a:lnTo>
                    <a:pt x="1357" y="876"/>
                  </a:lnTo>
                  <a:lnTo>
                    <a:pt x="1356" y="876"/>
                  </a:lnTo>
                  <a:lnTo>
                    <a:pt x="1354" y="876"/>
                  </a:lnTo>
                  <a:lnTo>
                    <a:pt x="1352" y="876"/>
                  </a:lnTo>
                  <a:lnTo>
                    <a:pt x="1350" y="876"/>
                  </a:lnTo>
                  <a:lnTo>
                    <a:pt x="1348" y="876"/>
                  </a:lnTo>
                  <a:lnTo>
                    <a:pt x="1346" y="876"/>
                  </a:lnTo>
                  <a:lnTo>
                    <a:pt x="1344" y="876"/>
                  </a:lnTo>
                  <a:lnTo>
                    <a:pt x="1344" y="875"/>
                  </a:lnTo>
                  <a:lnTo>
                    <a:pt x="1342" y="873"/>
                  </a:lnTo>
                  <a:lnTo>
                    <a:pt x="1342" y="875"/>
                  </a:lnTo>
                  <a:lnTo>
                    <a:pt x="1340" y="875"/>
                  </a:lnTo>
                  <a:lnTo>
                    <a:pt x="1338" y="873"/>
                  </a:lnTo>
                  <a:lnTo>
                    <a:pt x="1336" y="873"/>
                  </a:lnTo>
                  <a:lnTo>
                    <a:pt x="1334" y="871"/>
                  </a:lnTo>
                  <a:lnTo>
                    <a:pt x="1332" y="871"/>
                  </a:lnTo>
                  <a:lnTo>
                    <a:pt x="1332" y="869"/>
                  </a:lnTo>
                  <a:lnTo>
                    <a:pt x="1330" y="869"/>
                  </a:lnTo>
                  <a:lnTo>
                    <a:pt x="1328" y="869"/>
                  </a:lnTo>
                  <a:lnTo>
                    <a:pt x="1328" y="867"/>
                  </a:lnTo>
                  <a:lnTo>
                    <a:pt x="1328" y="865"/>
                  </a:lnTo>
                  <a:lnTo>
                    <a:pt x="1328" y="863"/>
                  </a:lnTo>
                  <a:lnTo>
                    <a:pt x="1326" y="863"/>
                  </a:lnTo>
                  <a:lnTo>
                    <a:pt x="1328" y="861"/>
                  </a:lnTo>
                  <a:lnTo>
                    <a:pt x="1328" y="859"/>
                  </a:lnTo>
                  <a:lnTo>
                    <a:pt x="1326" y="859"/>
                  </a:lnTo>
                  <a:lnTo>
                    <a:pt x="1326" y="857"/>
                  </a:lnTo>
                  <a:lnTo>
                    <a:pt x="1326" y="853"/>
                  </a:lnTo>
                  <a:lnTo>
                    <a:pt x="1326" y="851"/>
                  </a:lnTo>
                  <a:lnTo>
                    <a:pt x="1324" y="851"/>
                  </a:lnTo>
                  <a:lnTo>
                    <a:pt x="1323" y="851"/>
                  </a:lnTo>
                  <a:lnTo>
                    <a:pt x="1321" y="849"/>
                  </a:lnTo>
                  <a:lnTo>
                    <a:pt x="1319" y="849"/>
                  </a:lnTo>
                  <a:lnTo>
                    <a:pt x="1317" y="849"/>
                  </a:lnTo>
                  <a:lnTo>
                    <a:pt x="1315" y="849"/>
                  </a:lnTo>
                  <a:lnTo>
                    <a:pt x="1313" y="849"/>
                  </a:lnTo>
                  <a:lnTo>
                    <a:pt x="1313" y="847"/>
                  </a:lnTo>
                  <a:lnTo>
                    <a:pt x="1311" y="847"/>
                  </a:lnTo>
                  <a:lnTo>
                    <a:pt x="1309" y="847"/>
                  </a:lnTo>
                  <a:lnTo>
                    <a:pt x="1307" y="845"/>
                  </a:lnTo>
                  <a:lnTo>
                    <a:pt x="1305" y="845"/>
                  </a:lnTo>
                  <a:lnTo>
                    <a:pt x="1303" y="845"/>
                  </a:lnTo>
                  <a:lnTo>
                    <a:pt x="1303" y="843"/>
                  </a:lnTo>
                  <a:lnTo>
                    <a:pt x="1301" y="843"/>
                  </a:lnTo>
                  <a:lnTo>
                    <a:pt x="1299" y="843"/>
                  </a:lnTo>
                  <a:lnTo>
                    <a:pt x="1297" y="843"/>
                  </a:lnTo>
                  <a:lnTo>
                    <a:pt x="1295" y="843"/>
                  </a:lnTo>
                  <a:lnTo>
                    <a:pt x="1291" y="843"/>
                  </a:lnTo>
                  <a:lnTo>
                    <a:pt x="1290" y="843"/>
                  </a:lnTo>
                  <a:lnTo>
                    <a:pt x="1290" y="842"/>
                  </a:lnTo>
                  <a:lnTo>
                    <a:pt x="1288" y="842"/>
                  </a:lnTo>
                  <a:lnTo>
                    <a:pt x="1288" y="840"/>
                  </a:lnTo>
                  <a:lnTo>
                    <a:pt x="1286" y="840"/>
                  </a:lnTo>
                  <a:lnTo>
                    <a:pt x="1284" y="840"/>
                  </a:lnTo>
                  <a:lnTo>
                    <a:pt x="1282" y="840"/>
                  </a:lnTo>
                  <a:lnTo>
                    <a:pt x="1280" y="840"/>
                  </a:lnTo>
                  <a:lnTo>
                    <a:pt x="1280" y="838"/>
                  </a:lnTo>
                  <a:lnTo>
                    <a:pt x="1278" y="838"/>
                  </a:lnTo>
                  <a:lnTo>
                    <a:pt x="1276" y="836"/>
                  </a:lnTo>
                  <a:lnTo>
                    <a:pt x="1274" y="834"/>
                  </a:lnTo>
                  <a:lnTo>
                    <a:pt x="1274" y="836"/>
                  </a:lnTo>
                  <a:lnTo>
                    <a:pt x="1272" y="840"/>
                  </a:lnTo>
                  <a:lnTo>
                    <a:pt x="1270" y="842"/>
                  </a:lnTo>
                  <a:lnTo>
                    <a:pt x="1268" y="842"/>
                  </a:lnTo>
                  <a:lnTo>
                    <a:pt x="1268" y="843"/>
                  </a:lnTo>
                  <a:lnTo>
                    <a:pt x="1266" y="843"/>
                  </a:lnTo>
                  <a:lnTo>
                    <a:pt x="1264" y="843"/>
                  </a:lnTo>
                  <a:lnTo>
                    <a:pt x="1262" y="847"/>
                  </a:lnTo>
                  <a:lnTo>
                    <a:pt x="1264" y="847"/>
                  </a:lnTo>
                  <a:lnTo>
                    <a:pt x="1262" y="849"/>
                  </a:lnTo>
                  <a:lnTo>
                    <a:pt x="1260" y="849"/>
                  </a:lnTo>
                  <a:lnTo>
                    <a:pt x="1258" y="851"/>
                  </a:lnTo>
                  <a:lnTo>
                    <a:pt x="1258" y="853"/>
                  </a:lnTo>
                  <a:lnTo>
                    <a:pt x="1258" y="855"/>
                  </a:lnTo>
                  <a:lnTo>
                    <a:pt x="1258" y="857"/>
                  </a:lnTo>
                  <a:lnTo>
                    <a:pt x="1256" y="857"/>
                  </a:lnTo>
                  <a:lnTo>
                    <a:pt x="1256" y="859"/>
                  </a:lnTo>
                  <a:lnTo>
                    <a:pt x="1256" y="861"/>
                  </a:lnTo>
                  <a:lnTo>
                    <a:pt x="1258" y="861"/>
                  </a:lnTo>
                  <a:lnTo>
                    <a:pt x="1258" y="863"/>
                  </a:lnTo>
                  <a:lnTo>
                    <a:pt x="1260" y="867"/>
                  </a:lnTo>
                  <a:lnTo>
                    <a:pt x="1262" y="869"/>
                  </a:lnTo>
                  <a:lnTo>
                    <a:pt x="1264" y="869"/>
                  </a:lnTo>
                  <a:lnTo>
                    <a:pt x="1264" y="871"/>
                  </a:lnTo>
                  <a:lnTo>
                    <a:pt x="1264" y="875"/>
                  </a:lnTo>
                  <a:lnTo>
                    <a:pt x="1262" y="876"/>
                  </a:lnTo>
                  <a:lnTo>
                    <a:pt x="1262" y="878"/>
                  </a:lnTo>
                  <a:lnTo>
                    <a:pt x="1260" y="878"/>
                  </a:lnTo>
                  <a:lnTo>
                    <a:pt x="1260" y="880"/>
                  </a:lnTo>
                  <a:lnTo>
                    <a:pt x="1256" y="880"/>
                  </a:lnTo>
                  <a:lnTo>
                    <a:pt x="1255" y="880"/>
                  </a:lnTo>
                  <a:lnTo>
                    <a:pt x="1253" y="882"/>
                  </a:lnTo>
                  <a:lnTo>
                    <a:pt x="1253" y="884"/>
                  </a:lnTo>
                  <a:lnTo>
                    <a:pt x="1251" y="884"/>
                  </a:lnTo>
                  <a:lnTo>
                    <a:pt x="1249" y="886"/>
                  </a:lnTo>
                  <a:lnTo>
                    <a:pt x="1247" y="886"/>
                  </a:lnTo>
                  <a:lnTo>
                    <a:pt x="1247" y="884"/>
                  </a:lnTo>
                  <a:lnTo>
                    <a:pt x="1245" y="884"/>
                  </a:lnTo>
                  <a:lnTo>
                    <a:pt x="1243" y="882"/>
                  </a:lnTo>
                  <a:lnTo>
                    <a:pt x="1239" y="882"/>
                  </a:lnTo>
                  <a:lnTo>
                    <a:pt x="1237" y="882"/>
                  </a:lnTo>
                  <a:lnTo>
                    <a:pt x="1235" y="882"/>
                  </a:lnTo>
                  <a:lnTo>
                    <a:pt x="1233" y="882"/>
                  </a:lnTo>
                  <a:lnTo>
                    <a:pt x="1231" y="882"/>
                  </a:lnTo>
                  <a:lnTo>
                    <a:pt x="1231" y="880"/>
                  </a:lnTo>
                  <a:lnTo>
                    <a:pt x="1229" y="880"/>
                  </a:lnTo>
                  <a:lnTo>
                    <a:pt x="1227" y="880"/>
                  </a:lnTo>
                  <a:lnTo>
                    <a:pt x="1225" y="880"/>
                  </a:lnTo>
                  <a:lnTo>
                    <a:pt x="1223" y="880"/>
                  </a:lnTo>
                  <a:lnTo>
                    <a:pt x="1220" y="882"/>
                  </a:lnTo>
                  <a:lnTo>
                    <a:pt x="1218" y="880"/>
                  </a:lnTo>
                  <a:lnTo>
                    <a:pt x="1216" y="880"/>
                  </a:lnTo>
                  <a:lnTo>
                    <a:pt x="1214" y="880"/>
                  </a:lnTo>
                  <a:lnTo>
                    <a:pt x="1212" y="880"/>
                  </a:lnTo>
                  <a:lnTo>
                    <a:pt x="1212" y="878"/>
                  </a:lnTo>
                  <a:lnTo>
                    <a:pt x="1210" y="878"/>
                  </a:lnTo>
                  <a:lnTo>
                    <a:pt x="1208" y="878"/>
                  </a:lnTo>
                  <a:lnTo>
                    <a:pt x="1206" y="878"/>
                  </a:lnTo>
                  <a:lnTo>
                    <a:pt x="1206" y="880"/>
                  </a:lnTo>
                  <a:lnTo>
                    <a:pt x="1204" y="878"/>
                  </a:lnTo>
                  <a:lnTo>
                    <a:pt x="1204" y="876"/>
                  </a:lnTo>
                  <a:lnTo>
                    <a:pt x="1202" y="876"/>
                  </a:lnTo>
                  <a:lnTo>
                    <a:pt x="1202" y="875"/>
                  </a:lnTo>
                  <a:lnTo>
                    <a:pt x="1200" y="875"/>
                  </a:lnTo>
                  <a:lnTo>
                    <a:pt x="1200" y="873"/>
                  </a:lnTo>
                  <a:lnTo>
                    <a:pt x="1200" y="871"/>
                  </a:lnTo>
                  <a:lnTo>
                    <a:pt x="1200" y="869"/>
                  </a:lnTo>
                  <a:lnTo>
                    <a:pt x="1198" y="869"/>
                  </a:lnTo>
                  <a:lnTo>
                    <a:pt x="1194" y="867"/>
                  </a:lnTo>
                  <a:lnTo>
                    <a:pt x="1192" y="869"/>
                  </a:lnTo>
                  <a:lnTo>
                    <a:pt x="1190" y="869"/>
                  </a:lnTo>
                  <a:lnTo>
                    <a:pt x="1189" y="867"/>
                  </a:lnTo>
                  <a:lnTo>
                    <a:pt x="1187" y="867"/>
                  </a:lnTo>
                  <a:lnTo>
                    <a:pt x="1185" y="867"/>
                  </a:lnTo>
                  <a:lnTo>
                    <a:pt x="1181" y="867"/>
                  </a:lnTo>
                  <a:lnTo>
                    <a:pt x="1179" y="867"/>
                  </a:lnTo>
                  <a:lnTo>
                    <a:pt x="1179" y="865"/>
                  </a:lnTo>
                  <a:lnTo>
                    <a:pt x="1179" y="863"/>
                  </a:lnTo>
                  <a:lnTo>
                    <a:pt x="1177" y="863"/>
                  </a:lnTo>
                  <a:lnTo>
                    <a:pt x="1175" y="863"/>
                  </a:lnTo>
                  <a:lnTo>
                    <a:pt x="1175" y="865"/>
                  </a:lnTo>
                  <a:lnTo>
                    <a:pt x="1173" y="865"/>
                  </a:lnTo>
                  <a:lnTo>
                    <a:pt x="1171" y="863"/>
                  </a:lnTo>
                  <a:lnTo>
                    <a:pt x="1169" y="863"/>
                  </a:lnTo>
                  <a:lnTo>
                    <a:pt x="1167" y="863"/>
                  </a:lnTo>
                  <a:lnTo>
                    <a:pt x="1167" y="865"/>
                  </a:lnTo>
                  <a:lnTo>
                    <a:pt x="1165" y="865"/>
                  </a:lnTo>
                  <a:lnTo>
                    <a:pt x="1163" y="865"/>
                  </a:lnTo>
                  <a:lnTo>
                    <a:pt x="1161" y="865"/>
                  </a:lnTo>
                  <a:lnTo>
                    <a:pt x="1159" y="865"/>
                  </a:lnTo>
                  <a:lnTo>
                    <a:pt x="1157" y="867"/>
                  </a:lnTo>
                  <a:lnTo>
                    <a:pt x="1157" y="869"/>
                  </a:lnTo>
                  <a:lnTo>
                    <a:pt x="1154" y="869"/>
                  </a:lnTo>
                  <a:lnTo>
                    <a:pt x="1152" y="871"/>
                  </a:lnTo>
                  <a:lnTo>
                    <a:pt x="1150" y="871"/>
                  </a:lnTo>
                  <a:lnTo>
                    <a:pt x="1148" y="871"/>
                  </a:lnTo>
                  <a:lnTo>
                    <a:pt x="1146" y="871"/>
                  </a:lnTo>
                  <a:lnTo>
                    <a:pt x="1146" y="873"/>
                  </a:lnTo>
                  <a:lnTo>
                    <a:pt x="1142" y="875"/>
                  </a:lnTo>
                  <a:lnTo>
                    <a:pt x="1142" y="876"/>
                  </a:lnTo>
                  <a:lnTo>
                    <a:pt x="1140" y="876"/>
                  </a:lnTo>
                  <a:lnTo>
                    <a:pt x="1140" y="875"/>
                  </a:lnTo>
                  <a:lnTo>
                    <a:pt x="1138" y="875"/>
                  </a:lnTo>
                  <a:lnTo>
                    <a:pt x="1136" y="876"/>
                  </a:lnTo>
                  <a:lnTo>
                    <a:pt x="1134" y="876"/>
                  </a:lnTo>
                  <a:lnTo>
                    <a:pt x="1134" y="878"/>
                  </a:lnTo>
                  <a:lnTo>
                    <a:pt x="1132" y="878"/>
                  </a:lnTo>
                  <a:lnTo>
                    <a:pt x="1130" y="878"/>
                  </a:lnTo>
                  <a:lnTo>
                    <a:pt x="1130" y="880"/>
                  </a:lnTo>
                  <a:lnTo>
                    <a:pt x="1128" y="880"/>
                  </a:lnTo>
                  <a:lnTo>
                    <a:pt x="1126" y="880"/>
                  </a:lnTo>
                  <a:lnTo>
                    <a:pt x="1126" y="882"/>
                  </a:lnTo>
                  <a:lnTo>
                    <a:pt x="1124" y="882"/>
                  </a:lnTo>
                  <a:lnTo>
                    <a:pt x="1124" y="884"/>
                  </a:lnTo>
                  <a:lnTo>
                    <a:pt x="1126" y="884"/>
                  </a:lnTo>
                  <a:lnTo>
                    <a:pt x="1126" y="886"/>
                  </a:lnTo>
                  <a:lnTo>
                    <a:pt x="1124" y="886"/>
                  </a:lnTo>
                  <a:lnTo>
                    <a:pt x="1122" y="888"/>
                  </a:lnTo>
                  <a:lnTo>
                    <a:pt x="1121" y="888"/>
                  </a:lnTo>
                  <a:lnTo>
                    <a:pt x="1119" y="888"/>
                  </a:lnTo>
                  <a:lnTo>
                    <a:pt x="1119" y="890"/>
                  </a:lnTo>
                  <a:lnTo>
                    <a:pt x="1117" y="890"/>
                  </a:lnTo>
                  <a:lnTo>
                    <a:pt x="1115" y="892"/>
                  </a:lnTo>
                  <a:lnTo>
                    <a:pt x="1115" y="890"/>
                  </a:lnTo>
                  <a:lnTo>
                    <a:pt x="1113" y="890"/>
                  </a:lnTo>
                  <a:lnTo>
                    <a:pt x="1113" y="892"/>
                  </a:lnTo>
                  <a:lnTo>
                    <a:pt x="1111" y="892"/>
                  </a:lnTo>
                  <a:lnTo>
                    <a:pt x="1107" y="890"/>
                  </a:lnTo>
                  <a:lnTo>
                    <a:pt x="1105" y="890"/>
                  </a:lnTo>
                  <a:lnTo>
                    <a:pt x="1101" y="892"/>
                  </a:lnTo>
                  <a:lnTo>
                    <a:pt x="1101" y="894"/>
                  </a:lnTo>
                  <a:lnTo>
                    <a:pt x="1101" y="896"/>
                  </a:lnTo>
                  <a:lnTo>
                    <a:pt x="1099" y="898"/>
                  </a:lnTo>
                  <a:lnTo>
                    <a:pt x="1097" y="898"/>
                  </a:lnTo>
                  <a:lnTo>
                    <a:pt x="1095" y="898"/>
                  </a:lnTo>
                  <a:lnTo>
                    <a:pt x="1093" y="898"/>
                  </a:lnTo>
                  <a:lnTo>
                    <a:pt x="1091" y="898"/>
                  </a:lnTo>
                  <a:lnTo>
                    <a:pt x="1091" y="900"/>
                  </a:lnTo>
                  <a:lnTo>
                    <a:pt x="1089" y="900"/>
                  </a:lnTo>
                  <a:lnTo>
                    <a:pt x="1087" y="900"/>
                  </a:lnTo>
                  <a:lnTo>
                    <a:pt x="1087" y="898"/>
                  </a:lnTo>
                  <a:lnTo>
                    <a:pt x="1087" y="896"/>
                  </a:lnTo>
                  <a:lnTo>
                    <a:pt x="1086" y="896"/>
                  </a:lnTo>
                  <a:lnTo>
                    <a:pt x="1084" y="896"/>
                  </a:lnTo>
                  <a:lnTo>
                    <a:pt x="1082" y="894"/>
                  </a:lnTo>
                  <a:lnTo>
                    <a:pt x="1080" y="892"/>
                  </a:lnTo>
                  <a:lnTo>
                    <a:pt x="1080" y="890"/>
                  </a:lnTo>
                  <a:lnTo>
                    <a:pt x="1078" y="890"/>
                  </a:lnTo>
                  <a:lnTo>
                    <a:pt x="1076" y="890"/>
                  </a:lnTo>
                  <a:lnTo>
                    <a:pt x="1076" y="888"/>
                  </a:lnTo>
                  <a:lnTo>
                    <a:pt x="1078" y="886"/>
                  </a:lnTo>
                  <a:lnTo>
                    <a:pt x="1080" y="886"/>
                  </a:lnTo>
                  <a:lnTo>
                    <a:pt x="1080" y="884"/>
                  </a:lnTo>
                  <a:lnTo>
                    <a:pt x="1078" y="884"/>
                  </a:lnTo>
                  <a:lnTo>
                    <a:pt x="1076" y="884"/>
                  </a:lnTo>
                  <a:lnTo>
                    <a:pt x="1076" y="886"/>
                  </a:lnTo>
                  <a:lnTo>
                    <a:pt x="1074" y="886"/>
                  </a:lnTo>
                  <a:lnTo>
                    <a:pt x="1074" y="888"/>
                  </a:lnTo>
                  <a:lnTo>
                    <a:pt x="1072" y="888"/>
                  </a:lnTo>
                  <a:lnTo>
                    <a:pt x="1070" y="888"/>
                  </a:lnTo>
                  <a:lnTo>
                    <a:pt x="1070" y="890"/>
                  </a:lnTo>
                  <a:lnTo>
                    <a:pt x="1066" y="890"/>
                  </a:lnTo>
                  <a:lnTo>
                    <a:pt x="1062" y="890"/>
                  </a:lnTo>
                  <a:lnTo>
                    <a:pt x="1062" y="888"/>
                  </a:lnTo>
                  <a:lnTo>
                    <a:pt x="1060" y="888"/>
                  </a:lnTo>
                  <a:lnTo>
                    <a:pt x="1058" y="888"/>
                  </a:lnTo>
                  <a:lnTo>
                    <a:pt x="1056" y="888"/>
                  </a:lnTo>
                  <a:lnTo>
                    <a:pt x="1054" y="888"/>
                  </a:lnTo>
                  <a:lnTo>
                    <a:pt x="1054" y="886"/>
                  </a:lnTo>
                  <a:lnTo>
                    <a:pt x="1053" y="886"/>
                  </a:lnTo>
                  <a:lnTo>
                    <a:pt x="1051" y="882"/>
                  </a:lnTo>
                  <a:lnTo>
                    <a:pt x="1051" y="880"/>
                  </a:lnTo>
                  <a:lnTo>
                    <a:pt x="1051" y="878"/>
                  </a:lnTo>
                  <a:lnTo>
                    <a:pt x="1047" y="876"/>
                  </a:lnTo>
                  <a:lnTo>
                    <a:pt x="1045" y="876"/>
                  </a:lnTo>
                  <a:lnTo>
                    <a:pt x="1043" y="875"/>
                  </a:lnTo>
                  <a:lnTo>
                    <a:pt x="1041" y="876"/>
                  </a:lnTo>
                  <a:lnTo>
                    <a:pt x="1039" y="875"/>
                  </a:lnTo>
                  <a:lnTo>
                    <a:pt x="1037" y="871"/>
                  </a:lnTo>
                  <a:lnTo>
                    <a:pt x="1037" y="869"/>
                  </a:lnTo>
                  <a:lnTo>
                    <a:pt x="1037" y="867"/>
                  </a:lnTo>
                  <a:lnTo>
                    <a:pt x="1035" y="867"/>
                  </a:lnTo>
                  <a:lnTo>
                    <a:pt x="1035" y="865"/>
                  </a:lnTo>
                  <a:lnTo>
                    <a:pt x="1033" y="865"/>
                  </a:lnTo>
                  <a:lnTo>
                    <a:pt x="1033" y="863"/>
                  </a:lnTo>
                  <a:lnTo>
                    <a:pt x="1031" y="861"/>
                  </a:lnTo>
                  <a:lnTo>
                    <a:pt x="1025" y="859"/>
                  </a:lnTo>
                  <a:lnTo>
                    <a:pt x="1021" y="859"/>
                  </a:lnTo>
                  <a:lnTo>
                    <a:pt x="1020" y="859"/>
                  </a:lnTo>
                  <a:lnTo>
                    <a:pt x="1020" y="861"/>
                  </a:lnTo>
                  <a:lnTo>
                    <a:pt x="1018" y="861"/>
                  </a:lnTo>
                  <a:lnTo>
                    <a:pt x="1016" y="861"/>
                  </a:lnTo>
                  <a:lnTo>
                    <a:pt x="1014" y="861"/>
                  </a:lnTo>
                  <a:lnTo>
                    <a:pt x="1014" y="863"/>
                  </a:lnTo>
                  <a:lnTo>
                    <a:pt x="1012" y="865"/>
                  </a:lnTo>
                  <a:lnTo>
                    <a:pt x="1010" y="865"/>
                  </a:lnTo>
                  <a:lnTo>
                    <a:pt x="1008" y="865"/>
                  </a:lnTo>
                  <a:lnTo>
                    <a:pt x="1006" y="865"/>
                  </a:lnTo>
                  <a:lnTo>
                    <a:pt x="1004" y="865"/>
                  </a:lnTo>
                  <a:lnTo>
                    <a:pt x="1002" y="863"/>
                  </a:lnTo>
                  <a:lnTo>
                    <a:pt x="1000" y="863"/>
                  </a:lnTo>
                  <a:lnTo>
                    <a:pt x="998" y="863"/>
                  </a:lnTo>
                  <a:lnTo>
                    <a:pt x="998" y="865"/>
                  </a:lnTo>
                  <a:lnTo>
                    <a:pt x="996" y="865"/>
                  </a:lnTo>
                  <a:lnTo>
                    <a:pt x="994" y="865"/>
                  </a:lnTo>
                  <a:lnTo>
                    <a:pt x="992" y="865"/>
                  </a:lnTo>
                  <a:lnTo>
                    <a:pt x="994" y="863"/>
                  </a:lnTo>
                  <a:lnTo>
                    <a:pt x="992" y="861"/>
                  </a:lnTo>
                  <a:lnTo>
                    <a:pt x="992" y="859"/>
                  </a:lnTo>
                  <a:lnTo>
                    <a:pt x="990" y="859"/>
                  </a:lnTo>
                  <a:lnTo>
                    <a:pt x="988" y="861"/>
                  </a:lnTo>
                  <a:lnTo>
                    <a:pt x="986" y="861"/>
                  </a:lnTo>
                  <a:lnTo>
                    <a:pt x="986" y="859"/>
                  </a:lnTo>
                  <a:lnTo>
                    <a:pt x="988" y="859"/>
                  </a:lnTo>
                  <a:lnTo>
                    <a:pt x="988" y="857"/>
                  </a:lnTo>
                  <a:lnTo>
                    <a:pt x="988" y="855"/>
                  </a:lnTo>
                  <a:lnTo>
                    <a:pt x="986" y="855"/>
                  </a:lnTo>
                  <a:lnTo>
                    <a:pt x="985" y="855"/>
                  </a:lnTo>
                  <a:lnTo>
                    <a:pt x="985" y="853"/>
                  </a:lnTo>
                  <a:lnTo>
                    <a:pt x="983" y="853"/>
                  </a:lnTo>
                  <a:lnTo>
                    <a:pt x="981" y="853"/>
                  </a:lnTo>
                  <a:lnTo>
                    <a:pt x="981" y="855"/>
                  </a:lnTo>
                  <a:lnTo>
                    <a:pt x="979" y="855"/>
                  </a:lnTo>
                  <a:lnTo>
                    <a:pt x="977" y="855"/>
                  </a:lnTo>
                  <a:lnTo>
                    <a:pt x="977" y="857"/>
                  </a:lnTo>
                  <a:lnTo>
                    <a:pt x="977" y="859"/>
                  </a:lnTo>
                  <a:lnTo>
                    <a:pt x="977" y="861"/>
                  </a:lnTo>
                  <a:lnTo>
                    <a:pt x="975" y="861"/>
                  </a:lnTo>
                  <a:lnTo>
                    <a:pt x="971" y="863"/>
                  </a:lnTo>
                  <a:lnTo>
                    <a:pt x="971" y="865"/>
                  </a:lnTo>
                  <a:lnTo>
                    <a:pt x="971" y="863"/>
                  </a:lnTo>
                  <a:lnTo>
                    <a:pt x="969" y="863"/>
                  </a:lnTo>
                  <a:lnTo>
                    <a:pt x="969" y="861"/>
                  </a:lnTo>
                  <a:lnTo>
                    <a:pt x="965" y="855"/>
                  </a:lnTo>
                  <a:lnTo>
                    <a:pt x="965" y="853"/>
                  </a:lnTo>
                  <a:lnTo>
                    <a:pt x="963" y="849"/>
                  </a:lnTo>
                  <a:lnTo>
                    <a:pt x="961" y="847"/>
                  </a:lnTo>
                  <a:lnTo>
                    <a:pt x="959" y="845"/>
                  </a:lnTo>
                  <a:lnTo>
                    <a:pt x="957" y="842"/>
                  </a:lnTo>
                  <a:lnTo>
                    <a:pt x="953" y="834"/>
                  </a:lnTo>
                  <a:lnTo>
                    <a:pt x="950" y="830"/>
                  </a:lnTo>
                  <a:lnTo>
                    <a:pt x="948" y="826"/>
                  </a:lnTo>
                  <a:lnTo>
                    <a:pt x="946" y="822"/>
                  </a:lnTo>
                  <a:lnTo>
                    <a:pt x="944" y="822"/>
                  </a:lnTo>
                  <a:lnTo>
                    <a:pt x="942" y="818"/>
                  </a:lnTo>
                  <a:lnTo>
                    <a:pt x="938" y="814"/>
                  </a:lnTo>
                  <a:lnTo>
                    <a:pt x="938" y="812"/>
                  </a:lnTo>
                  <a:lnTo>
                    <a:pt x="936" y="810"/>
                  </a:lnTo>
                  <a:lnTo>
                    <a:pt x="936" y="808"/>
                  </a:lnTo>
                  <a:lnTo>
                    <a:pt x="934" y="808"/>
                  </a:lnTo>
                  <a:lnTo>
                    <a:pt x="930" y="805"/>
                  </a:lnTo>
                  <a:lnTo>
                    <a:pt x="928" y="805"/>
                  </a:lnTo>
                  <a:lnTo>
                    <a:pt x="926" y="803"/>
                  </a:lnTo>
                  <a:lnTo>
                    <a:pt x="922" y="799"/>
                  </a:lnTo>
                  <a:lnTo>
                    <a:pt x="920" y="799"/>
                  </a:lnTo>
                  <a:lnTo>
                    <a:pt x="919" y="797"/>
                  </a:lnTo>
                  <a:lnTo>
                    <a:pt x="915" y="795"/>
                  </a:lnTo>
                  <a:lnTo>
                    <a:pt x="915" y="793"/>
                  </a:lnTo>
                  <a:lnTo>
                    <a:pt x="913" y="793"/>
                  </a:lnTo>
                  <a:lnTo>
                    <a:pt x="913" y="791"/>
                  </a:lnTo>
                  <a:lnTo>
                    <a:pt x="915" y="791"/>
                  </a:lnTo>
                  <a:lnTo>
                    <a:pt x="917" y="791"/>
                  </a:lnTo>
                  <a:lnTo>
                    <a:pt x="919" y="789"/>
                  </a:lnTo>
                  <a:lnTo>
                    <a:pt x="919" y="787"/>
                  </a:lnTo>
                  <a:lnTo>
                    <a:pt x="920" y="787"/>
                  </a:lnTo>
                  <a:lnTo>
                    <a:pt x="919" y="783"/>
                  </a:lnTo>
                  <a:lnTo>
                    <a:pt x="917" y="785"/>
                  </a:lnTo>
                  <a:lnTo>
                    <a:pt x="913" y="787"/>
                  </a:lnTo>
                  <a:lnTo>
                    <a:pt x="911" y="787"/>
                  </a:lnTo>
                  <a:lnTo>
                    <a:pt x="909" y="785"/>
                  </a:lnTo>
                  <a:lnTo>
                    <a:pt x="909" y="787"/>
                  </a:lnTo>
                  <a:lnTo>
                    <a:pt x="909" y="789"/>
                  </a:lnTo>
                  <a:lnTo>
                    <a:pt x="903" y="791"/>
                  </a:lnTo>
                  <a:lnTo>
                    <a:pt x="901" y="791"/>
                  </a:lnTo>
                  <a:lnTo>
                    <a:pt x="899" y="791"/>
                  </a:lnTo>
                  <a:lnTo>
                    <a:pt x="897" y="791"/>
                  </a:lnTo>
                  <a:lnTo>
                    <a:pt x="895" y="793"/>
                  </a:lnTo>
                  <a:lnTo>
                    <a:pt x="897" y="793"/>
                  </a:lnTo>
                  <a:lnTo>
                    <a:pt x="897" y="795"/>
                  </a:lnTo>
                  <a:lnTo>
                    <a:pt x="895" y="795"/>
                  </a:lnTo>
                  <a:lnTo>
                    <a:pt x="893" y="797"/>
                  </a:lnTo>
                  <a:lnTo>
                    <a:pt x="889" y="799"/>
                  </a:lnTo>
                  <a:lnTo>
                    <a:pt x="889" y="797"/>
                  </a:lnTo>
                  <a:lnTo>
                    <a:pt x="887" y="797"/>
                  </a:lnTo>
                  <a:lnTo>
                    <a:pt x="885" y="797"/>
                  </a:lnTo>
                  <a:lnTo>
                    <a:pt x="884" y="799"/>
                  </a:lnTo>
                  <a:lnTo>
                    <a:pt x="884" y="801"/>
                  </a:lnTo>
                  <a:lnTo>
                    <a:pt x="882" y="801"/>
                  </a:lnTo>
                  <a:lnTo>
                    <a:pt x="880" y="803"/>
                  </a:lnTo>
                  <a:lnTo>
                    <a:pt x="882" y="803"/>
                  </a:lnTo>
                  <a:lnTo>
                    <a:pt x="880" y="805"/>
                  </a:lnTo>
                  <a:lnTo>
                    <a:pt x="880" y="807"/>
                  </a:lnTo>
                  <a:lnTo>
                    <a:pt x="878" y="805"/>
                  </a:lnTo>
                  <a:lnTo>
                    <a:pt x="878" y="803"/>
                  </a:lnTo>
                  <a:lnTo>
                    <a:pt x="874" y="803"/>
                  </a:lnTo>
                  <a:lnTo>
                    <a:pt x="872" y="801"/>
                  </a:lnTo>
                  <a:lnTo>
                    <a:pt x="870" y="803"/>
                  </a:lnTo>
                  <a:lnTo>
                    <a:pt x="868" y="803"/>
                  </a:lnTo>
                  <a:lnTo>
                    <a:pt x="866" y="803"/>
                  </a:lnTo>
                  <a:lnTo>
                    <a:pt x="866" y="805"/>
                  </a:lnTo>
                  <a:lnTo>
                    <a:pt x="864" y="807"/>
                  </a:lnTo>
                  <a:lnTo>
                    <a:pt x="864" y="805"/>
                  </a:lnTo>
                  <a:lnTo>
                    <a:pt x="862" y="803"/>
                  </a:lnTo>
                  <a:lnTo>
                    <a:pt x="860" y="803"/>
                  </a:lnTo>
                  <a:lnTo>
                    <a:pt x="862" y="801"/>
                  </a:lnTo>
                  <a:lnTo>
                    <a:pt x="862" y="799"/>
                  </a:lnTo>
                  <a:lnTo>
                    <a:pt x="864" y="797"/>
                  </a:lnTo>
                  <a:lnTo>
                    <a:pt x="866" y="797"/>
                  </a:lnTo>
                  <a:lnTo>
                    <a:pt x="868" y="797"/>
                  </a:lnTo>
                  <a:lnTo>
                    <a:pt x="870" y="795"/>
                  </a:lnTo>
                  <a:lnTo>
                    <a:pt x="870" y="793"/>
                  </a:lnTo>
                  <a:lnTo>
                    <a:pt x="868" y="793"/>
                  </a:lnTo>
                  <a:lnTo>
                    <a:pt x="866" y="793"/>
                  </a:lnTo>
                  <a:lnTo>
                    <a:pt x="866" y="795"/>
                  </a:lnTo>
                  <a:lnTo>
                    <a:pt x="864" y="795"/>
                  </a:lnTo>
                  <a:lnTo>
                    <a:pt x="862" y="795"/>
                  </a:lnTo>
                  <a:lnTo>
                    <a:pt x="858" y="795"/>
                  </a:lnTo>
                  <a:lnTo>
                    <a:pt x="858" y="793"/>
                  </a:lnTo>
                  <a:lnTo>
                    <a:pt x="856" y="791"/>
                  </a:lnTo>
                  <a:lnTo>
                    <a:pt x="854" y="791"/>
                  </a:lnTo>
                  <a:lnTo>
                    <a:pt x="852" y="791"/>
                  </a:lnTo>
                  <a:lnTo>
                    <a:pt x="851" y="791"/>
                  </a:lnTo>
                  <a:lnTo>
                    <a:pt x="851" y="793"/>
                  </a:lnTo>
                  <a:lnTo>
                    <a:pt x="852" y="793"/>
                  </a:lnTo>
                  <a:lnTo>
                    <a:pt x="852" y="795"/>
                  </a:lnTo>
                  <a:lnTo>
                    <a:pt x="851" y="795"/>
                  </a:lnTo>
                  <a:lnTo>
                    <a:pt x="849" y="797"/>
                  </a:lnTo>
                  <a:lnTo>
                    <a:pt x="849" y="795"/>
                  </a:lnTo>
                  <a:lnTo>
                    <a:pt x="849" y="793"/>
                  </a:lnTo>
                  <a:lnTo>
                    <a:pt x="849" y="791"/>
                  </a:lnTo>
                  <a:lnTo>
                    <a:pt x="847" y="791"/>
                  </a:lnTo>
                  <a:lnTo>
                    <a:pt x="847" y="789"/>
                  </a:lnTo>
                  <a:lnTo>
                    <a:pt x="845" y="785"/>
                  </a:lnTo>
                  <a:lnTo>
                    <a:pt x="843" y="785"/>
                  </a:lnTo>
                  <a:lnTo>
                    <a:pt x="843" y="789"/>
                  </a:lnTo>
                  <a:lnTo>
                    <a:pt x="845" y="789"/>
                  </a:lnTo>
                  <a:lnTo>
                    <a:pt x="845" y="791"/>
                  </a:lnTo>
                  <a:lnTo>
                    <a:pt x="843" y="791"/>
                  </a:lnTo>
                  <a:lnTo>
                    <a:pt x="843" y="789"/>
                  </a:lnTo>
                  <a:lnTo>
                    <a:pt x="841" y="789"/>
                  </a:lnTo>
                  <a:lnTo>
                    <a:pt x="839" y="789"/>
                  </a:lnTo>
                  <a:lnTo>
                    <a:pt x="837" y="789"/>
                  </a:lnTo>
                  <a:lnTo>
                    <a:pt x="837" y="791"/>
                  </a:lnTo>
                  <a:lnTo>
                    <a:pt x="835" y="791"/>
                  </a:lnTo>
                  <a:lnTo>
                    <a:pt x="833" y="791"/>
                  </a:lnTo>
                  <a:lnTo>
                    <a:pt x="833" y="789"/>
                  </a:lnTo>
                  <a:lnTo>
                    <a:pt x="831" y="789"/>
                  </a:lnTo>
                  <a:lnTo>
                    <a:pt x="829" y="791"/>
                  </a:lnTo>
                  <a:lnTo>
                    <a:pt x="827" y="791"/>
                  </a:lnTo>
                  <a:lnTo>
                    <a:pt x="827" y="789"/>
                  </a:lnTo>
                  <a:lnTo>
                    <a:pt x="827" y="787"/>
                  </a:lnTo>
                  <a:lnTo>
                    <a:pt x="825" y="787"/>
                  </a:lnTo>
                  <a:lnTo>
                    <a:pt x="827" y="787"/>
                  </a:lnTo>
                  <a:lnTo>
                    <a:pt x="829" y="787"/>
                  </a:lnTo>
                  <a:lnTo>
                    <a:pt x="829" y="785"/>
                  </a:lnTo>
                  <a:lnTo>
                    <a:pt x="829" y="783"/>
                  </a:lnTo>
                  <a:lnTo>
                    <a:pt x="827" y="783"/>
                  </a:lnTo>
                  <a:lnTo>
                    <a:pt x="827" y="781"/>
                  </a:lnTo>
                  <a:lnTo>
                    <a:pt x="829" y="781"/>
                  </a:lnTo>
                  <a:lnTo>
                    <a:pt x="829" y="779"/>
                  </a:lnTo>
                  <a:lnTo>
                    <a:pt x="829" y="777"/>
                  </a:lnTo>
                  <a:lnTo>
                    <a:pt x="827" y="777"/>
                  </a:lnTo>
                  <a:lnTo>
                    <a:pt x="825" y="775"/>
                  </a:lnTo>
                  <a:lnTo>
                    <a:pt x="825" y="774"/>
                  </a:lnTo>
                  <a:lnTo>
                    <a:pt x="825" y="772"/>
                  </a:lnTo>
                  <a:lnTo>
                    <a:pt x="825" y="770"/>
                  </a:lnTo>
                  <a:lnTo>
                    <a:pt x="823" y="766"/>
                  </a:lnTo>
                  <a:lnTo>
                    <a:pt x="821" y="766"/>
                  </a:lnTo>
                  <a:lnTo>
                    <a:pt x="823" y="766"/>
                  </a:lnTo>
                  <a:lnTo>
                    <a:pt x="821" y="764"/>
                  </a:lnTo>
                  <a:lnTo>
                    <a:pt x="819" y="766"/>
                  </a:lnTo>
                  <a:lnTo>
                    <a:pt x="818" y="766"/>
                  </a:lnTo>
                  <a:lnTo>
                    <a:pt x="816" y="766"/>
                  </a:lnTo>
                  <a:lnTo>
                    <a:pt x="814" y="768"/>
                  </a:lnTo>
                  <a:lnTo>
                    <a:pt x="814" y="770"/>
                  </a:lnTo>
                  <a:lnTo>
                    <a:pt x="812" y="768"/>
                  </a:lnTo>
                  <a:lnTo>
                    <a:pt x="810" y="768"/>
                  </a:lnTo>
                  <a:lnTo>
                    <a:pt x="808" y="768"/>
                  </a:lnTo>
                  <a:lnTo>
                    <a:pt x="808" y="766"/>
                  </a:lnTo>
                  <a:lnTo>
                    <a:pt x="806" y="766"/>
                  </a:lnTo>
                  <a:lnTo>
                    <a:pt x="804" y="764"/>
                  </a:lnTo>
                  <a:lnTo>
                    <a:pt x="800" y="764"/>
                  </a:lnTo>
                  <a:lnTo>
                    <a:pt x="798" y="764"/>
                  </a:lnTo>
                  <a:lnTo>
                    <a:pt x="796" y="764"/>
                  </a:lnTo>
                  <a:lnTo>
                    <a:pt x="794" y="762"/>
                  </a:lnTo>
                  <a:lnTo>
                    <a:pt x="792" y="762"/>
                  </a:lnTo>
                  <a:lnTo>
                    <a:pt x="792" y="764"/>
                  </a:lnTo>
                  <a:lnTo>
                    <a:pt x="792" y="766"/>
                  </a:lnTo>
                  <a:lnTo>
                    <a:pt x="792" y="764"/>
                  </a:lnTo>
                  <a:lnTo>
                    <a:pt x="790" y="764"/>
                  </a:lnTo>
                  <a:lnTo>
                    <a:pt x="788" y="764"/>
                  </a:lnTo>
                  <a:lnTo>
                    <a:pt x="786" y="768"/>
                  </a:lnTo>
                  <a:lnTo>
                    <a:pt x="784" y="768"/>
                  </a:lnTo>
                  <a:lnTo>
                    <a:pt x="783" y="768"/>
                  </a:lnTo>
                  <a:lnTo>
                    <a:pt x="781" y="768"/>
                  </a:lnTo>
                  <a:lnTo>
                    <a:pt x="781" y="770"/>
                  </a:lnTo>
                  <a:lnTo>
                    <a:pt x="783" y="770"/>
                  </a:lnTo>
                  <a:lnTo>
                    <a:pt x="781" y="774"/>
                  </a:lnTo>
                  <a:lnTo>
                    <a:pt x="779" y="774"/>
                  </a:lnTo>
                  <a:lnTo>
                    <a:pt x="777" y="774"/>
                  </a:lnTo>
                  <a:lnTo>
                    <a:pt x="777" y="772"/>
                  </a:lnTo>
                  <a:lnTo>
                    <a:pt x="775" y="772"/>
                  </a:lnTo>
                  <a:lnTo>
                    <a:pt x="775" y="774"/>
                  </a:lnTo>
                  <a:lnTo>
                    <a:pt x="773" y="774"/>
                  </a:lnTo>
                  <a:lnTo>
                    <a:pt x="773" y="775"/>
                  </a:lnTo>
                  <a:lnTo>
                    <a:pt x="771" y="775"/>
                  </a:lnTo>
                  <a:lnTo>
                    <a:pt x="767" y="775"/>
                  </a:lnTo>
                  <a:lnTo>
                    <a:pt x="765" y="775"/>
                  </a:lnTo>
                  <a:lnTo>
                    <a:pt x="761" y="777"/>
                  </a:lnTo>
                  <a:lnTo>
                    <a:pt x="759" y="777"/>
                  </a:lnTo>
                  <a:lnTo>
                    <a:pt x="757" y="777"/>
                  </a:lnTo>
                  <a:lnTo>
                    <a:pt x="755" y="777"/>
                  </a:lnTo>
                  <a:lnTo>
                    <a:pt x="753" y="777"/>
                  </a:lnTo>
                  <a:lnTo>
                    <a:pt x="751" y="777"/>
                  </a:lnTo>
                  <a:lnTo>
                    <a:pt x="751" y="779"/>
                  </a:lnTo>
                  <a:lnTo>
                    <a:pt x="750" y="779"/>
                  </a:lnTo>
                  <a:lnTo>
                    <a:pt x="748" y="779"/>
                  </a:lnTo>
                  <a:lnTo>
                    <a:pt x="746" y="779"/>
                  </a:lnTo>
                  <a:lnTo>
                    <a:pt x="744" y="779"/>
                  </a:lnTo>
                  <a:lnTo>
                    <a:pt x="744" y="777"/>
                  </a:lnTo>
                  <a:lnTo>
                    <a:pt x="742" y="779"/>
                  </a:lnTo>
                  <a:lnTo>
                    <a:pt x="742" y="781"/>
                  </a:lnTo>
                  <a:lnTo>
                    <a:pt x="740" y="781"/>
                  </a:lnTo>
                  <a:lnTo>
                    <a:pt x="740" y="779"/>
                  </a:lnTo>
                  <a:lnTo>
                    <a:pt x="738" y="779"/>
                  </a:lnTo>
                  <a:lnTo>
                    <a:pt x="736" y="779"/>
                  </a:lnTo>
                  <a:lnTo>
                    <a:pt x="734" y="781"/>
                  </a:lnTo>
                  <a:lnTo>
                    <a:pt x="732" y="783"/>
                  </a:lnTo>
                  <a:lnTo>
                    <a:pt x="732" y="785"/>
                  </a:lnTo>
                  <a:lnTo>
                    <a:pt x="732" y="787"/>
                  </a:lnTo>
                  <a:lnTo>
                    <a:pt x="730" y="787"/>
                  </a:lnTo>
                  <a:lnTo>
                    <a:pt x="730" y="785"/>
                  </a:lnTo>
                  <a:lnTo>
                    <a:pt x="728" y="785"/>
                  </a:lnTo>
                  <a:lnTo>
                    <a:pt x="726" y="785"/>
                  </a:lnTo>
                  <a:lnTo>
                    <a:pt x="724" y="787"/>
                  </a:lnTo>
                  <a:lnTo>
                    <a:pt x="720" y="785"/>
                  </a:lnTo>
                  <a:lnTo>
                    <a:pt x="718" y="787"/>
                  </a:lnTo>
                  <a:lnTo>
                    <a:pt x="716" y="787"/>
                  </a:lnTo>
                  <a:lnTo>
                    <a:pt x="715" y="787"/>
                  </a:lnTo>
                  <a:lnTo>
                    <a:pt x="713" y="787"/>
                  </a:lnTo>
                  <a:lnTo>
                    <a:pt x="713" y="789"/>
                  </a:lnTo>
                  <a:lnTo>
                    <a:pt x="711" y="789"/>
                  </a:lnTo>
                  <a:lnTo>
                    <a:pt x="709" y="789"/>
                  </a:lnTo>
                  <a:lnTo>
                    <a:pt x="707" y="789"/>
                  </a:lnTo>
                  <a:lnTo>
                    <a:pt x="705" y="789"/>
                  </a:lnTo>
                  <a:lnTo>
                    <a:pt x="703" y="791"/>
                  </a:lnTo>
                  <a:lnTo>
                    <a:pt x="701" y="789"/>
                  </a:lnTo>
                  <a:lnTo>
                    <a:pt x="699" y="789"/>
                  </a:lnTo>
                  <a:lnTo>
                    <a:pt x="699" y="791"/>
                  </a:lnTo>
                  <a:lnTo>
                    <a:pt x="695" y="793"/>
                  </a:lnTo>
                  <a:lnTo>
                    <a:pt x="693" y="793"/>
                  </a:lnTo>
                  <a:lnTo>
                    <a:pt x="691" y="793"/>
                  </a:lnTo>
                  <a:lnTo>
                    <a:pt x="689" y="793"/>
                  </a:lnTo>
                  <a:lnTo>
                    <a:pt x="689" y="795"/>
                  </a:lnTo>
                  <a:lnTo>
                    <a:pt x="689" y="797"/>
                  </a:lnTo>
                  <a:lnTo>
                    <a:pt x="687" y="795"/>
                  </a:lnTo>
                  <a:lnTo>
                    <a:pt x="685" y="793"/>
                  </a:lnTo>
                  <a:lnTo>
                    <a:pt x="682" y="793"/>
                  </a:lnTo>
                  <a:lnTo>
                    <a:pt x="682" y="795"/>
                  </a:lnTo>
                  <a:lnTo>
                    <a:pt x="678" y="795"/>
                  </a:lnTo>
                  <a:lnTo>
                    <a:pt x="676" y="795"/>
                  </a:lnTo>
                  <a:lnTo>
                    <a:pt x="674" y="795"/>
                  </a:lnTo>
                  <a:lnTo>
                    <a:pt x="672" y="793"/>
                  </a:lnTo>
                  <a:lnTo>
                    <a:pt x="670" y="793"/>
                  </a:lnTo>
                  <a:lnTo>
                    <a:pt x="668" y="793"/>
                  </a:lnTo>
                  <a:lnTo>
                    <a:pt x="666" y="795"/>
                  </a:lnTo>
                  <a:lnTo>
                    <a:pt x="664" y="795"/>
                  </a:lnTo>
                  <a:lnTo>
                    <a:pt x="664" y="797"/>
                  </a:lnTo>
                  <a:lnTo>
                    <a:pt x="666" y="797"/>
                  </a:lnTo>
                  <a:lnTo>
                    <a:pt x="668" y="797"/>
                  </a:lnTo>
                  <a:lnTo>
                    <a:pt x="668" y="799"/>
                  </a:lnTo>
                  <a:lnTo>
                    <a:pt x="666" y="803"/>
                  </a:lnTo>
                  <a:lnTo>
                    <a:pt x="664" y="803"/>
                  </a:lnTo>
                  <a:lnTo>
                    <a:pt x="664" y="801"/>
                  </a:lnTo>
                  <a:lnTo>
                    <a:pt x="662" y="801"/>
                  </a:lnTo>
                  <a:lnTo>
                    <a:pt x="662" y="803"/>
                  </a:lnTo>
                  <a:lnTo>
                    <a:pt x="664" y="803"/>
                  </a:lnTo>
                  <a:lnTo>
                    <a:pt x="666" y="803"/>
                  </a:lnTo>
                  <a:lnTo>
                    <a:pt x="668" y="803"/>
                  </a:lnTo>
                  <a:lnTo>
                    <a:pt x="668" y="805"/>
                  </a:lnTo>
                  <a:lnTo>
                    <a:pt x="670" y="805"/>
                  </a:lnTo>
                  <a:lnTo>
                    <a:pt x="670" y="803"/>
                  </a:lnTo>
                  <a:lnTo>
                    <a:pt x="672" y="803"/>
                  </a:lnTo>
                  <a:lnTo>
                    <a:pt x="674" y="803"/>
                  </a:lnTo>
                  <a:lnTo>
                    <a:pt x="674" y="805"/>
                  </a:lnTo>
                  <a:lnTo>
                    <a:pt x="672" y="807"/>
                  </a:lnTo>
                  <a:lnTo>
                    <a:pt x="670" y="807"/>
                  </a:lnTo>
                  <a:lnTo>
                    <a:pt x="670" y="805"/>
                  </a:lnTo>
                  <a:lnTo>
                    <a:pt x="668" y="805"/>
                  </a:lnTo>
                  <a:lnTo>
                    <a:pt x="666" y="808"/>
                  </a:lnTo>
                  <a:lnTo>
                    <a:pt x="668" y="808"/>
                  </a:lnTo>
                  <a:lnTo>
                    <a:pt x="668" y="810"/>
                  </a:lnTo>
                  <a:lnTo>
                    <a:pt x="670" y="810"/>
                  </a:lnTo>
                  <a:lnTo>
                    <a:pt x="672" y="810"/>
                  </a:lnTo>
                  <a:lnTo>
                    <a:pt x="674" y="810"/>
                  </a:lnTo>
                  <a:lnTo>
                    <a:pt x="676" y="812"/>
                  </a:lnTo>
                  <a:lnTo>
                    <a:pt x="678" y="812"/>
                  </a:lnTo>
                  <a:lnTo>
                    <a:pt x="680" y="812"/>
                  </a:lnTo>
                  <a:lnTo>
                    <a:pt x="682" y="812"/>
                  </a:lnTo>
                  <a:lnTo>
                    <a:pt x="683" y="814"/>
                  </a:lnTo>
                  <a:lnTo>
                    <a:pt x="682" y="816"/>
                  </a:lnTo>
                  <a:lnTo>
                    <a:pt x="680" y="818"/>
                  </a:lnTo>
                  <a:lnTo>
                    <a:pt x="680" y="816"/>
                  </a:lnTo>
                  <a:lnTo>
                    <a:pt x="678" y="816"/>
                  </a:lnTo>
                  <a:lnTo>
                    <a:pt x="676" y="816"/>
                  </a:lnTo>
                  <a:lnTo>
                    <a:pt x="672" y="816"/>
                  </a:lnTo>
                  <a:lnTo>
                    <a:pt x="670" y="816"/>
                  </a:lnTo>
                  <a:lnTo>
                    <a:pt x="668" y="816"/>
                  </a:lnTo>
                  <a:lnTo>
                    <a:pt x="666" y="816"/>
                  </a:lnTo>
                  <a:lnTo>
                    <a:pt x="666" y="818"/>
                  </a:lnTo>
                  <a:lnTo>
                    <a:pt x="664" y="818"/>
                  </a:lnTo>
                  <a:lnTo>
                    <a:pt x="662" y="820"/>
                  </a:lnTo>
                  <a:lnTo>
                    <a:pt x="660" y="822"/>
                  </a:lnTo>
                  <a:lnTo>
                    <a:pt x="660" y="824"/>
                  </a:lnTo>
                  <a:lnTo>
                    <a:pt x="662" y="824"/>
                  </a:lnTo>
                  <a:lnTo>
                    <a:pt x="662" y="826"/>
                  </a:lnTo>
                  <a:lnTo>
                    <a:pt x="664" y="826"/>
                  </a:lnTo>
                  <a:lnTo>
                    <a:pt x="664" y="828"/>
                  </a:lnTo>
                  <a:lnTo>
                    <a:pt x="666" y="830"/>
                  </a:lnTo>
                  <a:lnTo>
                    <a:pt x="664" y="832"/>
                  </a:lnTo>
                  <a:lnTo>
                    <a:pt x="662" y="832"/>
                  </a:lnTo>
                  <a:lnTo>
                    <a:pt x="660" y="834"/>
                  </a:lnTo>
                  <a:lnTo>
                    <a:pt x="658" y="834"/>
                  </a:lnTo>
                  <a:lnTo>
                    <a:pt x="656" y="834"/>
                  </a:lnTo>
                  <a:lnTo>
                    <a:pt x="654" y="836"/>
                  </a:lnTo>
                  <a:lnTo>
                    <a:pt x="652" y="838"/>
                  </a:lnTo>
                  <a:lnTo>
                    <a:pt x="649" y="838"/>
                  </a:lnTo>
                  <a:lnTo>
                    <a:pt x="649" y="840"/>
                  </a:lnTo>
                  <a:lnTo>
                    <a:pt x="650" y="840"/>
                  </a:lnTo>
                  <a:lnTo>
                    <a:pt x="650" y="842"/>
                  </a:lnTo>
                  <a:lnTo>
                    <a:pt x="650" y="840"/>
                  </a:lnTo>
                  <a:lnTo>
                    <a:pt x="652" y="840"/>
                  </a:lnTo>
                  <a:lnTo>
                    <a:pt x="656" y="842"/>
                  </a:lnTo>
                  <a:lnTo>
                    <a:pt x="656" y="843"/>
                  </a:lnTo>
                  <a:lnTo>
                    <a:pt x="654" y="843"/>
                  </a:lnTo>
                  <a:lnTo>
                    <a:pt x="656" y="845"/>
                  </a:lnTo>
                  <a:lnTo>
                    <a:pt x="662" y="845"/>
                  </a:lnTo>
                  <a:lnTo>
                    <a:pt x="664" y="845"/>
                  </a:lnTo>
                  <a:lnTo>
                    <a:pt x="664" y="847"/>
                  </a:lnTo>
                  <a:lnTo>
                    <a:pt x="664" y="849"/>
                  </a:lnTo>
                  <a:lnTo>
                    <a:pt x="666" y="849"/>
                  </a:lnTo>
                  <a:lnTo>
                    <a:pt x="668" y="849"/>
                  </a:lnTo>
                  <a:lnTo>
                    <a:pt x="670" y="849"/>
                  </a:lnTo>
                  <a:lnTo>
                    <a:pt x="672" y="849"/>
                  </a:lnTo>
                  <a:lnTo>
                    <a:pt x="674" y="853"/>
                  </a:lnTo>
                  <a:lnTo>
                    <a:pt x="676" y="853"/>
                  </a:lnTo>
                  <a:lnTo>
                    <a:pt x="674" y="853"/>
                  </a:lnTo>
                  <a:lnTo>
                    <a:pt x="674" y="855"/>
                  </a:lnTo>
                  <a:lnTo>
                    <a:pt x="672" y="859"/>
                  </a:lnTo>
                  <a:lnTo>
                    <a:pt x="672" y="861"/>
                  </a:lnTo>
                  <a:lnTo>
                    <a:pt x="672" y="863"/>
                  </a:lnTo>
                  <a:lnTo>
                    <a:pt x="670" y="863"/>
                  </a:lnTo>
                  <a:lnTo>
                    <a:pt x="668" y="865"/>
                  </a:lnTo>
                  <a:lnTo>
                    <a:pt x="666" y="865"/>
                  </a:lnTo>
                  <a:lnTo>
                    <a:pt x="664" y="865"/>
                  </a:lnTo>
                  <a:lnTo>
                    <a:pt x="660" y="867"/>
                  </a:lnTo>
                  <a:lnTo>
                    <a:pt x="654" y="865"/>
                  </a:lnTo>
                  <a:lnTo>
                    <a:pt x="652" y="865"/>
                  </a:lnTo>
                  <a:lnTo>
                    <a:pt x="650" y="863"/>
                  </a:lnTo>
                  <a:lnTo>
                    <a:pt x="650" y="861"/>
                  </a:lnTo>
                  <a:lnTo>
                    <a:pt x="649" y="861"/>
                  </a:lnTo>
                  <a:lnTo>
                    <a:pt x="649" y="863"/>
                  </a:lnTo>
                  <a:lnTo>
                    <a:pt x="647" y="863"/>
                  </a:lnTo>
                  <a:lnTo>
                    <a:pt x="647" y="865"/>
                  </a:lnTo>
                  <a:lnTo>
                    <a:pt x="647" y="867"/>
                  </a:lnTo>
                  <a:lnTo>
                    <a:pt x="645" y="869"/>
                  </a:lnTo>
                  <a:lnTo>
                    <a:pt x="643" y="869"/>
                  </a:lnTo>
                  <a:lnTo>
                    <a:pt x="641" y="871"/>
                  </a:lnTo>
                  <a:lnTo>
                    <a:pt x="641" y="869"/>
                  </a:lnTo>
                  <a:lnTo>
                    <a:pt x="641" y="867"/>
                  </a:lnTo>
                  <a:lnTo>
                    <a:pt x="639" y="867"/>
                  </a:lnTo>
                  <a:lnTo>
                    <a:pt x="637" y="867"/>
                  </a:lnTo>
                  <a:lnTo>
                    <a:pt x="635" y="867"/>
                  </a:lnTo>
                  <a:lnTo>
                    <a:pt x="633" y="867"/>
                  </a:lnTo>
                  <a:lnTo>
                    <a:pt x="631" y="865"/>
                  </a:lnTo>
                  <a:lnTo>
                    <a:pt x="627" y="863"/>
                  </a:lnTo>
                  <a:lnTo>
                    <a:pt x="625" y="861"/>
                  </a:lnTo>
                  <a:lnTo>
                    <a:pt x="625" y="859"/>
                  </a:lnTo>
                  <a:lnTo>
                    <a:pt x="627" y="859"/>
                  </a:lnTo>
                  <a:lnTo>
                    <a:pt x="625" y="859"/>
                  </a:lnTo>
                  <a:lnTo>
                    <a:pt x="625" y="857"/>
                  </a:lnTo>
                  <a:lnTo>
                    <a:pt x="623" y="857"/>
                  </a:lnTo>
                  <a:lnTo>
                    <a:pt x="621" y="855"/>
                  </a:lnTo>
                  <a:lnTo>
                    <a:pt x="619" y="857"/>
                  </a:lnTo>
                  <a:lnTo>
                    <a:pt x="614" y="857"/>
                  </a:lnTo>
                  <a:lnTo>
                    <a:pt x="612" y="857"/>
                  </a:lnTo>
                  <a:lnTo>
                    <a:pt x="612" y="859"/>
                  </a:lnTo>
                  <a:lnTo>
                    <a:pt x="612" y="861"/>
                  </a:lnTo>
                  <a:lnTo>
                    <a:pt x="610" y="861"/>
                  </a:lnTo>
                  <a:lnTo>
                    <a:pt x="608" y="861"/>
                  </a:lnTo>
                  <a:lnTo>
                    <a:pt x="606" y="861"/>
                  </a:lnTo>
                  <a:lnTo>
                    <a:pt x="604" y="859"/>
                  </a:lnTo>
                  <a:lnTo>
                    <a:pt x="604" y="857"/>
                  </a:lnTo>
                  <a:lnTo>
                    <a:pt x="602" y="857"/>
                  </a:lnTo>
                  <a:lnTo>
                    <a:pt x="598" y="857"/>
                  </a:lnTo>
                  <a:lnTo>
                    <a:pt x="596" y="857"/>
                  </a:lnTo>
                  <a:lnTo>
                    <a:pt x="596" y="859"/>
                  </a:lnTo>
                  <a:lnTo>
                    <a:pt x="594" y="859"/>
                  </a:lnTo>
                  <a:lnTo>
                    <a:pt x="592" y="857"/>
                  </a:lnTo>
                  <a:lnTo>
                    <a:pt x="590" y="859"/>
                  </a:lnTo>
                  <a:lnTo>
                    <a:pt x="592" y="859"/>
                  </a:lnTo>
                  <a:lnTo>
                    <a:pt x="590" y="861"/>
                  </a:lnTo>
                  <a:lnTo>
                    <a:pt x="588" y="861"/>
                  </a:lnTo>
                  <a:lnTo>
                    <a:pt x="586" y="861"/>
                  </a:lnTo>
                  <a:lnTo>
                    <a:pt x="586" y="863"/>
                  </a:lnTo>
                  <a:lnTo>
                    <a:pt x="586" y="865"/>
                  </a:lnTo>
                  <a:lnTo>
                    <a:pt x="584" y="865"/>
                  </a:lnTo>
                  <a:lnTo>
                    <a:pt x="584" y="867"/>
                  </a:lnTo>
                  <a:lnTo>
                    <a:pt x="582" y="867"/>
                  </a:lnTo>
                  <a:lnTo>
                    <a:pt x="581" y="867"/>
                  </a:lnTo>
                  <a:lnTo>
                    <a:pt x="581" y="869"/>
                  </a:lnTo>
                  <a:lnTo>
                    <a:pt x="579" y="869"/>
                  </a:lnTo>
                  <a:lnTo>
                    <a:pt x="577" y="867"/>
                  </a:lnTo>
                  <a:lnTo>
                    <a:pt x="575" y="867"/>
                  </a:lnTo>
                  <a:lnTo>
                    <a:pt x="573" y="865"/>
                  </a:lnTo>
                  <a:lnTo>
                    <a:pt x="569" y="863"/>
                  </a:lnTo>
                  <a:lnTo>
                    <a:pt x="567" y="861"/>
                  </a:lnTo>
                  <a:lnTo>
                    <a:pt x="565" y="859"/>
                  </a:lnTo>
                  <a:lnTo>
                    <a:pt x="563" y="859"/>
                  </a:lnTo>
                  <a:lnTo>
                    <a:pt x="561" y="859"/>
                  </a:lnTo>
                  <a:lnTo>
                    <a:pt x="561" y="861"/>
                  </a:lnTo>
                  <a:lnTo>
                    <a:pt x="563" y="861"/>
                  </a:lnTo>
                  <a:lnTo>
                    <a:pt x="563" y="863"/>
                  </a:lnTo>
                  <a:lnTo>
                    <a:pt x="563" y="865"/>
                  </a:lnTo>
                  <a:lnTo>
                    <a:pt x="563" y="867"/>
                  </a:lnTo>
                  <a:lnTo>
                    <a:pt x="561" y="869"/>
                  </a:lnTo>
                  <a:lnTo>
                    <a:pt x="559" y="869"/>
                  </a:lnTo>
                  <a:lnTo>
                    <a:pt x="559" y="867"/>
                  </a:lnTo>
                  <a:lnTo>
                    <a:pt x="559" y="863"/>
                  </a:lnTo>
                  <a:lnTo>
                    <a:pt x="559" y="861"/>
                  </a:lnTo>
                  <a:lnTo>
                    <a:pt x="557" y="861"/>
                  </a:lnTo>
                  <a:lnTo>
                    <a:pt x="555" y="859"/>
                  </a:lnTo>
                  <a:lnTo>
                    <a:pt x="553" y="857"/>
                  </a:lnTo>
                  <a:lnTo>
                    <a:pt x="551" y="855"/>
                  </a:lnTo>
                  <a:lnTo>
                    <a:pt x="549" y="855"/>
                  </a:lnTo>
                  <a:lnTo>
                    <a:pt x="548" y="855"/>
                  </a:lnTo>
                  <a:lnTo>
                    <a:pt x="548" y="853"/>
                  </a:lnTo>
                  <a:lnTo>
                    <a:pt x="546" y="853"/>
                  </a:lnTo>
                  <a:lnTo>
                    <a:pt x="546" y="851"/>
                  </a:lnTo>
                  <a:lnTo>
                    <a:pt x="544" y="849"/>
                  </a:lnTo>
                  <a:lnTo>
                    <a:pt x="542" y="847"/>
                  </a:lnTo>
                  <a:lnTo>
                    <a:pt x="542" y="849"/>
                  </a:lnTo>
                  <a:lnTo>
                    <a:pt x="540" y="849"/>
                  </a:lnTo>
                  <a:lnTo>
                    <a:pt x="538" y="847"/>
                  </a:lnTo>
                  <a:lnTo>
                    <a:pt x="536" y="849"/>
                  </a:lnTo>
                  <a:lnTo>
                    <a:pt x="534" y="849"/>
                  </a:lnTo>
                  <a:lnTo>
                    <a:pt x="532" y="847"/>
                  </a:lnTo>
                  <a:lnTo>
                    <a:pt x="532" y="849"/>
                  </a:lnTo>
                  <a:lnTo>
                    <a:pt x="530" y="849"/>
                  </a:lnTo>
                  <a:lnTo>
                    <a:pt x="528" y="849"/>
                  </a:lnTo>
                  <a:lnTo>
                    <a:pt x="528" y="847"/>
                  </a:lnTo>
                  <a:lnTo>
                    <a:pt x="526" y="843"/>
                  </a:lnTo>
                  <a:lnTo>
                    <a:pt x="526" y="842"/>
                  </a:lnTo>
                  <a:lnTo>
                    <a:pt x="524" y="842"/>
                  </a:lnTo>
                  <a:lnTo>
                    <a:pt x="522" y="843"/>
                  </a:lnTo>
                  <a:lnTo>
                    <a:pt x="522" y="845"/>
                  </a:lnTo>
                  <a:lnTo>
                    <a:pt x="520" y="845"/>
                  </a:lnTo>
                  <a:lnTo>
                    <a:pt x="518" y="843"/>
                  </a:lnTo>
                  <a:lnTo>
                    <a:pt x="518" y="845"/>
                  </a:lnTo>
                  <a:lnTo>
                    <a:pt x="516" y="845"/>
                  </a:lnTo>
                  <a:lnTo>
                    <a:pt x="516" y="847"/>
                  </a:lnTo>
                  <a:lnTo>
                    <a:pt x="514" y="849"/>
                  </a:lnTo>
                  <a:lnTo>
                    <a:pt x="513" y="849"/>
                  </a:lnTo>
                  <a:lnTo>
                    <a:pt x="511" y="849"/>
                  </a:lnTo>
                  <a:lnTo>
                    <a:pt x="509" y="849"/>
                  </a:lnTo>
                  <a:lnTo>
                    <a:pt x="509" y="847"/>
                  </a:lnTo>
                  <a:lnTo>
                    <a:pt x="511" y="847"/>
                  </a:lnTo>
                  <a:lnTo>
                    <a:pt x="511" y="845"/>
                  </a:lnTo>
                  <a:lnTo>
                    <a:pt x="509" y="843"/>
                  </a:lnTo>
                  <a:lnTo>
                    <a:pt x="507" y="845"/>
                  </a:lnTo>
                  <a:lnTo>
                    <a:pt x="503" y="843"/>
                  </a:lnTo>
                  <a:lnTo>
                    <a:pt x="501" y="843"/>
                  </a:lnTo>
                  <a:lnTo>
                    <a:pt x="499" y="843"/>
                  </a:lnTo>
                  <a:lnTo>
                    <a:pt x="501" y="843"/>
                  </a:lnTo>
                  <a:lnTo>
                    <a:pt x="501" y="845"/>
                  </a:lnTo>
                  <a:lnTo>
                    <a:pt x="501" y="847"/>
                  </a:lnTo>
                  <a:lnTo>
                    <a:pt x="499" y="847"/>
                  </a:lnTo>
                  <a:lnTo>
                    <a:pt x="499" y="845"/>
                  </a:lnTo>
                  <a:lnTo>
                    <a:pt x="497" y="845"/>
                  </a:lnTo>
                  <a:lnTo>
                    <a:pt x="497" y="847"/>
                  </a:lnTo>
                  <a:lnTo>
                    <a:pt x="497" y="849"/>
                  </a:lnTo>
                  <a:lnTo>
                    <a:pt x="495" y="849"/>
                  </a:lnTo>
                  <a:lnTo>
                    <a:pt x="493" y="849"/>
                  </a:lnTo>
                  <a:lnTo>
                    <a:pt x="493" y="851"/>
                  </a:lnTo>
                  <a:lnTo>
                    <a:pt x="491" y="853"/>
                  </a:lnTo>
                  <a:lnTo>
                    <a:pt x="489" y="853"/>
                  </a:lnTo>
                  <a:lnTo>
                    <a:pt x="487" y="853"/>
                  </a:lnTo>
                  <a:lnTo>
                    <a:pt x="487" y="855"/>
                  </a:lnTo>
                  <a:lnTo>
                    <a:pt x="485" y="855"/>
                  </a:lnTo>
                  <a:lnTo>
                    <a:pt x="485" y="857"/>
                  </a:lnTo>
                  <a:lnTo>
                    <a:pt x="481" y="857"/>
                  </a:lnTo>
                  <a:lnTo>
                    <a:pt x="480" y="857"/>
                  </a:lnTo>
                  <a:lnTo>
                    <a:pt x="478" y="857"/>
                  </a:lnTo>
                  <a:lnTo>
                    <a:pt x="478" y="859"/>
                  </a:lnTo>
                  <a:lnTo>
                    <a:pt x="478" y="861"/>
                  </a:lnTo>
                  <a:lnTo>
                    <a:pt x="480" y="861"/>
                  </a:lnTo>
                  <a:lnTo>
                    <a:pt x="478" y="863"/>
                  </a:lnTo>
                  <a:lnTo>
                    <a:pt x="476" y="863"/>
                  </a:lnTo>
                  <a:lnTo>
                    <a:pt x="474" y="863"/>
                  </a:lnTo>
                  <a:lnTo>
                    <a:pt x="474" y="865"/>
                  </a:lnTo>
                  <a:lnTo>
                    <a:pt x="472" y="865"/>
                  </a:lnTo>
                  <a:lnTo>
                    <a:pt x="472" y="867"/>
                  </a:lnTo>
                  <a:lnTo>
                    <a:pt x="470" y="867"/>
                  </a:lnTo>
                  <a:lnTo>
                    <a:pt x="468" y="867"/>
                  </a:lnTo>
                  <a:lnTo>
                    <a:pt x="466" y="867"/>
                  </a:lnTo>
                  <a:lnTo>
                    <a:pt x="466" y="869"/>
                  </a:lnTo>
                  <a:lnTo>
                    <a:pt x="466" y="871"/>
                  </a:lnTo>
                  <a:lnTo>
                    <a:pt x="468" y="873"/>
                  </a:lnTo>
                  <a:lnTo>
                    <a:pt x="468" y="875"/>
                  </a:lnTo>
                  <a:lnTo>
                    <a:pt x="468" y="876"/>
                  </a:lnTo>
                  <a:lnTo>
                    <a:pt x="470" y="878"/>
                  </a:lnTo>
                  <a:lnTo>
                    <a:pt x="470" y="880"/>
                  </a:lnTo>
                  <a:lnTo>
                    <a:pt x="468" y="880"/>
                  </a:lnTo>
                  <a:lnTo>
                    <a:pt x="468" y="882"/>
                  </a:lnTo>
                  <a:lnTo>
                    <a:pt x="466" y="882"/>
                  </a:lnTo>
                  <a:lnTo>
                    <a:pt x="464" y="882"/>
                  </a:lnTo>
                  <a:lnTo>
                    <a:pt x="464" y="884"/>
                  </a:lnTo>
                  <a:lnTo>
                    <a:pt x="462" y="884"/>
                  </a:lnTo>
                  <a:lnTo>
                    <a:pt x="460" y="882"/>
                  </a:lnTo>
                  <a:lnTo>
                    <a:pt x="458" y="880"/>
                  </a:lnTo>
                  <a:lnTo>
                    <a:pt x="458" y="878"/>
                  </a:lnTo>
                  <a:lnTo>
                    <a:pt x="456" y="876"/>
                  </a:lnTo>
                  <a:lnTo>
                    <a:pt x="454" y="875"/>
                  </a:lnTo>
                  <a:lnTo>
                    <a:pt x="452" y="873"/>
                  </a:lnTo>
                  <a:lnTo>
                    <a:pt x="450" y="871"/>
                  </a:lnTo>
                  <a:lnTo>
                    <a:pt x="448" y="871"/>
                  </a:lnTo>
                  <a:lnTo>
                    <a:pt x="447" y="871"/>
                  </a:lnTo>
                  <a:lnTo>
                    <a:pt x="447" y="873"/>
                  </a:lnTo>
                  <a:lnTo>
                    <a:pt x="445" y="873"/>
                  </a:lnTo>
                  <a:lnTo>
                    <a:pt x="445" y="875"/>
                  </a:lnTo>
                  <a:lnTo>
                    <a:pt x="445" y="876"/>
                  </a:lnTo>
                  <a:lnTo>
                    <a:pt x="445" y="878"/>
                  </a:lnTo>
                  <a:lnTo>
                    <a:pt x="445" y="880"/>
                  </a:lnTo>
                  <a:lnTo>
                    <a:pt x="443" y="880"/>
                  </a:lnTo>
                  <a:lnTo>
                    <a:pt x="443" y="882"/>
                  </a:lnTo>
                  <a:lnTo>
                    <a:pt x="441" y="882"/>
                  </a:lnTo>
                  <a:lnTo>
                    <a:pt x="439" y="882"/>
                  </a:lnTo>
                  <a:lnTo>
                    <a:pt x="437" y="888"/>
                  </a:lnTo>
                  <a:lnTo>
                    <a:pt x="437" y="894"/>
                  </a:lnTo>
                  <a:lnTo>
                    <a:pt x="439" y="894"/>
                  </a:lnTo>
                  <a:lnTo>
                    <a:pt x="439" y="896"/>
                  </a:lnTo>
                  <a:lnTo>
                    <a:pt x="441" y="896"/>
                  </a:lnTo>
                  <a:lnTo>
                    <a:pt x="441" y="898"/>
                  </a:lnTo>
                  <a:lnTo>
                    <a:pt x="439" y="900"/>
                  </a:lnTo>
                  <a:lnTo>
                    <a:pt x="439" y="902"/>
                  </a:lnTo>
                  <a:lnTo>
                    <a:pt x="437" y="902"/>
                  </a:lnTo>
                  <a:lnTo>
                    <a:pt x="433" y="908"/>
                  </a:lnTo>
                  <a:lnTo>
                    <a:pt x="433" y="909"/>
                  </a:lnTo>
                  <a:lnTo>
                    <a:pt x="433" y="911"/>
                  </a:lnTo>
                  <a:lnTo>
                    <a:pt x="431" y="911"/>
                  </a:lnTo>
                  <a:lnTo>
                    <a:pt x="431" y="913"/>
                  </a:lnTo>
                  <a:lnTo>
                    <a:pt x="435" y="913"/>
                  </a:lnTo>
                  <a:lnTo>
                    <a:pt x="437" y="915"/>
                  </a:lnTo>
                  <a:lnTo>
                    <a:pt x="439" y="915"/>
                  </a:lnTo>
                  <a:lnTo>
                    <a:pt x="441" y="915"/>
                  </a:lnTo>
                  <a:lnTo>
                    <a:pt x="441" y="917"/>
                  </a:lnTo>
                  <a:lnTo>
                    <a:pt x="441" y="919"/>
                  </a:lnTo>
                  <a:lnTo>
                    <a:pt x="441" y="923"/>
                  </a:lnTo>
                  <a:lnTo>
                    <a:pt x="443" y="925"/>
                  </a:lnTo>
                  <a:lnTo>
                    <a:pt x="443" y="927"/>
                  </a:lnTo>
                  <a:lnTo>
                    <a:pt x="447" y="927"/>
                  </a:lnTo>
                  <a:lnTo>
                    <a:pt x="447" y="925"/>
                  </a:lnTo>
                  <a:lnTo>
                    <a:pt x="448" y="925"/>
                  </a:lnTo>
                  <a:lnTo>
                    <a:pt x="450" y="927"/>
                  </a:lnTo>
                  <a:lnTo>
                    <a:pt x="452" y="927"/>
                  </a:lnTo>
                  <a:lnTo>
                    <a:pt x="454" y="925"/>
                  </a:lnTo>
                  <a:lnTo>
                    <a:pt x="456" y="925"/>
                  </a:lnTo>
                  <a:lnTo>
                    <a:pt x="456" y="927"/>
                  </a:lnTo>
                  <a:lnTo>
                    <a:pt x="458" y="927"/>
                  </a:lnTo>
                  <a:lnTo>
                    <a:pt x="460" y="929"/>
                  </a:lnTo>
                  <a:lnTo>
                    <a:pt x="460" y="931"/>
                  </a:lnTo>
                  <a:lnTo>
                    <a:pt x="462" y="931"/>
                  </a:lnTo>
                  <a:lnTo>
                    <a:pt x="462" y="933"/>
                  </a:lnTo>
                  <a:lnTo>
                    <a:pt x="464" y="935"/>
                  </a:lnTo>
                  <a:lnTo>
                    <a:pt x="466" y="937"/>
                  </a:lnTo>
                  <a:lnTo>
                    <a:pt x="468" y="941"/>
                  </a:lnTo>
                  <a:lnTo>
                    <a:pt x="472" y="946"/>
                  </a:lnTo>
                  <a:lnTo>
                    <a:pt x="470" y="948"/>
                  </a:lnTo>
                  <a:lnTo>
                    <a:pt x="468" y="948"/>
                  </a:lnTo>
                  <a:lnTo>
                    <a:pt x="468" y="946"/>
                  </a:lnTo>
                  <a:lnTo>
                    <a:pt x="466" y="946"/>
                  </a:lnTo>
                  <a:lnTo>
                    <a:pt x="464" y="946"/>
                  </a:lnTo>
                  <a:lnTo>
                    <a:pt x="464" y="948"/>
                  </a:lnTo>
                  <a:lnTo>
                    <a:pt x="464" y="950"/>
                  </a:lnTo>
                  <a:lnTo>
                    <a:pt x="466" y="950"/>
                  </a:lnTo>
                  <a:lnTo>
                    <a:pt x="468" y="950"/>
                  </a:lnTo>
                  <a:lnTo>
                    <a:pt x="468" y="952"/>
                  </a:lnTo>
                  <a:lnTo>
                    <a:pt x="470" y="952"/>
                  </a:lnTo>
                  <a:lnTo>
                    <a:pt x="474" y="954"/>
                  </a:lnTo>
                  <a:lnTo>
                    <a:pt x="476" y="956"/>
                  </a:lnTo>
                  <a:lnTo>
                    <a:pt x="474" y="956"/>
                  </a:lnTo>
                  <a:lnTo>
                    <a:pt x="472" y="958"/>
                  </a:lnTo>
                  <a:lnTo>
                    <a:pt x="470" y="960"/>
                  </a:lnTo>
                  <a:lnTo>
                    <a:pt x="468" y="960"/>
                  </a:lnTo>
                  <a:lnTo>
                    <a:pt x="466" y="960"/>
                  </a:lnTo>
                  <a:lnTo>
                    <a:pt x="468" y="962"/>
                  </a:lnTo>
                  <a:lnTo>
                    <a:pt x="468" y="966"/>
                  </a:lnTo>
                  <a:lnTo>
                    <a:pt x="466" y="964"/>
                  </a:lnTo>
                  <a:lnTo>
                    <a:pt x="464" y="962"/>
                  </a:lnTo>
                  <a:lnTo>
                    <a:pt x="462" y="964"/>
                  </a:lnTo>
                  <a:lnTo>
                    <a:pt x="460" y="966"/>
                  </a:lnTo>
                  <a:lnTo>
                    <a:pt x="458" y="968"/>
                  </a:lnTo>
                  <a:lnTo>
                    <a:pt x="454" y="968"/>
                  </a:lnTo>
                  <a:lnTo>
                    <a:pt x="452" y="968"/>
                  </a:lnTo>
                  <a:lnTo>
                    <a:pt x="452" y="970"/>
                  </a:lnTo>
                  <a:lnTo>
                    <a:pt x="448" y="968"/>
                  </a:lnTo>
                  <a:lnTo>
                    <a:pt x="448" y="966"/>
                  </a:lnTo>
                  <a:lnTo>
                    <a:pt x="448" y="968"/>
                  </a:lnTo>
                  <a:lnTo>
                    <a:pt x="450" y="968"/>
                  </a:lnTo>
                  <a:lnTo>
                    <a:pt x="450" y="970"/>
                  </a:lnTo>
                  <a:lnTo>
                    <a:pt x="450" y="972"/>
                  </a:lnTo>
                  <a:lnTo>
                    <a:pt x="448" y="972"/>
                  </a:lnTo>
                  <a:lnTo>
                    <a:pt x="448" y="970"/>
                  </a:lnTo>
                  <a:lnTo>
                    <a:pt x="448" y="968"/>
                  </a:lnTo>
                  <a:lnTo>
                    <a:pt x="447" y="968"/>
                  </a:lnTo>
                  <a:lnTo>
                    <a:pt x="447" y="970"/>
                  </a:lnTo>
                  <a:lnTo>
                    <a:pt x="448" y="970"/>
                  </a:lnTo>
                  <a:lnTo>
                    <a:pt x="448" y="972"/>
                  </a:lnTo>
                  <a:lnTo>
                    <a:pt x="447" y="974"/>
                  </a:lnTo>
                  <a:lnTo>
                    <a:pt x="447" y="976"/>
                  </a:lnTo>
                  <a:lnTo>
                    <a:pt x="445" y="977"/>
                  </a:lnTo>
                  <a:lnTo>
                    <a:pt x="443" y="981"/>
                  </a:lnTo>
                  <a:lnTo>
                    <a:pt x="441" y="983"/>
                  </a:lnTo>
                  <a:lnTo>
                    <a:pt x="441" y="985"/>
                  </a:lnTo>
                  <a:lnTo>
                    <a:pt x="441" y="987"/>
                  </a:lnTo>
                  <a:lnTo>
                    <a:pt x="441" y="985"/>
                  </a:lnTo>
                  <a:lnTo>
                    <a:pt x="439" y="985"/>
                  </a:lnTo>
                  <a:lnTo>
                    <a:pt x="439" y="987"/>
                  </a:lnTo>
                  <a:lnTo>
                    <a:pt x="437" y="987"/>
                  </a:lnTo>
                  <a:lnTo>
                    <a:pt x="435" y="989"/>
                  </a:lnTo>
                  <a:lnTo>
                    <a:pt x="435" y="991"/>
                  </a:lnTo>
                  <a:lnTo>
                    <a:pt x="435" y="993"/>
                  </a:lnTo>
                  <a:lnTo>
                    <a:pt x="435" y="995"/>
                  </a:lnTo>
                  <a:lnTo>
                    <a:pt x="437" y="995"/>
                  </a:lnTo>
                  <a:lnTo>
                    <a:pt x="439" y="995"/>
                  </a:lnTo>
                  <a:lnTo>
                    <a:pt x="441" y="995"/>
                  </a:lnTo>
                  <a:lnTo>
                    <a:pt x="441" y="997"/>
                  </a:lnTo>
                  <a:lnTo>
                    <a:pt x="443" y="999"/>
                  </a:lnTo>
                  <a:lnTo>
                    <a:pt x="443" y="997"/>
                  </a:lnTo>
                  <a:lnTo>
                    <a:pt x="445" y="999"/>
                  </a:lnTo>
                  <a:lnTo>
                    <a:pt x="445" y="1001"/>
                  </a:lnTo>
                  <a:lnTo>
                    <a:pt x="447" y="1005"/>
                  </a:lnTo>
                  <a:lnTo>
                    <a:pt x="448" y="1007"/>
                  </a:lnTo>
                  <a:lnTo>
                    <a:pt x="447" y="1009"/>
                  </a:lnTo>
                  <a:lnTo>
                    <a:pt x="447" y="1010"/>
                  </a:lnTo>
                  <a:lnTo>
                    <a:pt x="445" y="1009"/>
                  </a:lnTo>
                  <a:lnTo>
                    <a:pt x="445" y="1010"/>
                  </a:lnTo>
                  <a:lnTo>
                    <a:pt x="447" y="1012"/>
                  </a:lnTo>
                  <a:lnTo>
                    <a:pt x="447" y="1010"/>
                  </a:lnTo>
                  <a:lnTo>
                    <a:pt x="447" y="1009"/>
                  </a:lnTo>
                  <a:lnTo>
                    <a:pt x="448" y="1007"/>
                  </a:lnTo>
                  <a:lnTo>
                    <a:pt x="448" y="1005"/>
                  </a:lnTo>
                  <a:lnTo>
                    <a:pt x="450" y="1005"/>
                  </a:lnTo>
                  <a:lnTo>
                    <a:pt x="448" y="1007"/>
                  </a:lnTo>
                  <a:lnTo>
                    <a:pt x="448" y="1009"/>
                  </a:lnTo>
                  <a:lnTo>
                    <a:pt x="448" y="1010"/>
                  </a:lnTo>
                  <a:lnTo>
                    <a:pt x="447" y="1012"/>
                  </a:lnTo>
                  <a:lnTo>
                    <a:pt x="447" y="1014"/>
                  </a:lnTo>
                  <a:lnTo>
                    <a:pt x="448" y="1014"/>
                  </a:lnTo>
                  <a:lnTo>
                    <a:pt x="448" y="1016"/>
                  </a:lnTo>
                  <a:lnTo>
                    <a:pt x="447" y="1016"/>
                  </a:lnTo>
                  <a:lnTo>
                    <a:pt x="447" y="1020"/>
                  </a:lnTo>
                  <a:lnTo>
                    <a:pt x="448" y="1022"/>
                  </a:lnTo>
                  <a:lnTo>
                    <a:pt x="448" y="1024"/>
                  </a:lnTo>
                  <a:lnTo>
                    <a:pt x="450" y="1024"/>
                  </a:lnTo>
                  <a:lnTo>
                    <a:pt x="450" y="1026"/>
                  </a:lnTo>
                  <a:lnTo>
                    <a:pt x="450" y="1028"/>
                  </a:lnTo>
                  <a:lnTo>
                    <a:pt x="452" y="1028"/>
                  </a:lnTo>
                  <a:lnTo>
                    <a:pt x="452" y="1030"/>
                  </a:lnTo>
                  <a:lnTo>
                    <a:pt x="454" y="1030"/>
                  </a:lnTo>
                  <a:lnTo>
                    <a:pt x="454" y="1032"/>
                  </a:lnTo>
                  <a:lnTo>
                    <a:pt x="456" y="1034"/>
                  </a:lnTo>
                  <a:lnTo>
                    <a:pt x="458" y="1034"/>
                  </a:lnTo>
                  <a:lnTo>
                    <a:pt x="460" y="1040"/>
                  </a:lnTo>
                  <a:lnTo>
                    <a:pt x="462" y="1042"/>
                  </a:lnTo>
                  <a:lnTo>
                    <a:pt x="462" y="1044"/>
                  </a:lnTo>
                  <a:lnTo>
                    <a:pt x="464" y="1044"/>
                  </a:lnTo>
                  <a:lnTo>
                    <a:pt x="466" y="1044"/>
                  </a:lnTo>
                  <a:lnTo>
                    <a:pt x="464" y="1044"/>
                  </a:lnTo>
                  <a:lnTo>
                    <a:pt x="464" y="1045"/>
                  </a:lnTo>
                  <a:lnTo>
                    <a:pt x="462" y="1047"/>
                  </a:lnTo>
                  <a:lnTo>
                    <a:pt x="462" y="1049"/>
                  </a:lnTo>
                  <a:lnTo>
                    <a:pt x="460" y="1049"/>
                  </a:lnTo>
                  <a:lnTo>
                    <a:pt x="460" y="1051"/>
                  </a:lnTo>
                  <a:lnTo>
                    <a:pt x="458" y="1051"/>
                  </a:lnTo>
                  <a:lnTo>
                    <a:pt x="456" y="1051"/>
                  </a:lnTo>
                  <a:lnTo>
                    <a:pt x="454" y="1053"/>
                  </a:lnTo>
                  <a:lnTo>
                    <a:pt x="454" y="1055"/>
                  </a:lnTo>
                  <a:lnTo>
                    <a:pt x="452" y="1055"/>
                  </a:lnTo>
                  <a:lnTo>
                    <a:pt x="452" y="1057"/>
                  </a:lnTo>
                  <a:lnTo>
                    <a:pt x="450" y="1055"/>
                  </a:lnTo>
                  <a:lnTo>
                    <a:pt x="448" y="1055"/>
                  </a:lnTo>
                  <a:lnTo>
                    <a:pt x="445" y="1055"/>
                  </a:lnTo>
                  <a:lnTo>
                    <a:pt x="445" y="1053"/>
                  </a:lnTo>
                  <a:lnTo>
                    <a:pt x="445" y="1051"/>
                  </a:lnTo>
                  <a:lnTo>
                    <a:pt x="443" y="1049"/>
                  </a:lnTo>
                  <a:lnTo>
                    <a:pt x="441" y="1049"/>
                  </a:lnTo>
                  <a:lnTo>
                    <a:pt x="441" y="1047"/>
                  </a:lnTo>
                  <a:lnTo>
                    <a:pt x="439" y="1047"/>
                  </a:lnTo>
                  <a:lnTo>
                    <a:pt x="437" y="1045"/>
                  </a:lnTo>
                  <a:lnTo>
                    <a:pt x="435" y="1045"/>
                  </a:lnTo>
                  <a:lnTo>
                    <a:pt x="435" y="1044"/>
                  </a:lnTo>
                  <a:lnTo>
                    <a:pt x="433" y="1044"/>
                  </a:lnTo>
                  <a:lnTo>
                    <a:pt x="431" y="1044"/>
                  </a:lnTo>
                  <a:lnTo>
                    <a:pt x="431" y="1042"/>
                  </a:lnTo>
                  <a:lnTo>
                    <a:pt x="429" y="1042"/>
                  </a:lnTo>
                  <a:lnTo>
                    <a:pt x="427" y="1042"/>
                  </a:lnTo>
                  <a:lnTo>
                    <a:pt x="425" y="1040"/>
                  </a:lnTo>
                  <a:lnTo>
                    <a:pt x="423" y="1040"/>
                  </a:lnTo>
                  <a:lnTo>
                    <a:pt x="417" y="1038"/>
                  </a:lnTo>
                  <a:lnTo>
                    <a:pt x="417" y="1036"/>
                  </a:lnTo>
                  <a:lnTo>
                    <a:pt x="419" y="1034"/>
                  </a:lnTo>
                  <a:lnTo>
                    <a:pt x="419" y="1032"/>
                  </a:lnTo>
                  <a:lnTo>
                    <a:pt x="419" y="1030"/>
                  </a:lnTo>
                  <a:lnTo>
                    <a:pt x="417" y="1030"/>
                  </a:lnTo>
                  <a:lnTo>
                    <a:pt x="415" y="1030"/>
                  </a:lnTo>
                  <a:lnTo>
                    <a:pt x="413" y="1030"/>
                  </a:lnTo>
                  <a:lnTo>
                    <a:pt x="412" y="1030"/>
                  </a:lnTo>
                  <a:lnTo>
                    <a:pt x="412" y="1028"/>
                  </a:lnTo>
                  <a:lnTo>
                    <a:pt x="410" y="1028"/>
                  </a:lnTo>
                  <a:lnTo>
                    <a:pt x="408" y="1028"/>
                  </a:lnTo>
                  <a:lnTo>
                    <a:pt x="408" y="1026"/>
                  </a:lnTo>
                  <a:lnTo>
                    <a:pt x="406" y="1026"/>
                  </a:lnTo>
                  <a:lnTo>
                    <a:pt x="404" y="1028"/>
                  </a:lnTo>
                  <a:lnTo>
                    <a:pt x="402" y="1026"/>
                  </a:lnTo>
                  <a:lnTo>
                    <a:pt x="400" y="1026"/>
                  </a:lnTo>
                  <a:lnTo>
                    <a:pt x="398" y="1028"/>
                  </a:lnTo>
                  <a:lnTo>
                    <a:pt x="396" y="1028"/>
                  </a:lnTo>
                  <a:lnTo>
                    <a:pt x="394" y="1028"/>
                  </a:lnTo>
                  <a:lnTo>
                    <a:pt x="390" y="1030"/>
                  </a:lnTo>
                  <a:lnTo>
                    <a:pt x="388" y="1030"/>
                  </a:lnTo>
                  <a:lnTo>
                    <a:pt x="386" y="1028"/>
                  </a:lnTo>
                  <a:lnTo>
                    <a:pt x="388" y="1028"/>
                  </a:lnTo>
                  <a:lnTo>
                    <a:pt x="388" y="1026"/>
                  </a:lnTo>
                  <a:lnTo>
                    <a:pt x="386" y="1026"/>
                  </a:lnTo>
                  <a:lnTo>
                    <a:pt x="384" y="1024"/>
                  </a:lnTo>
                  <a:lnTo>
                    <a:pt x="382" y="1024"/>
                  </a:lnTo>
                  <a:lnTo>
                    <a:pt x="380" y="1024"/>
                  </a:lnTo>
                  <a:lnTo>
                    <a:pt x="379" y="1022"/>
                  </a:lnTo>
                  <a:lnTo>
                    <a:pt x="377" y="1022"/>
                  </a:lnTo>
                  <a:lnTo>
                    <a:pt x="375" y="1020"/>
                  </a:lnTo>
                  <a:lnTo>
                    <a:pt x="375" y="1018"/>
                  </a:lnTo>
                  <a:lnTo>
                    <a:pt x="373" y="1018"/>
                  </a:lnTo>
                  <a:lnTo>
                    <a:pt x="371" y="1018"/>
                  </a:lnTo>
                  <a:lnTo>
                    <a:pt x="369" y="1018"/>
                  </a:lnTo>
                  <a:lnTo>
                    <a:pt x="367" y="1018"/>
                  </a:lnTo>
                  <a:lnTo>
                    <a:pt x="367" y="1016"/>
                  </a:lnTo>
                  <a:lnTo>
                    <a:pt x="365" y="1016"/>
                  </a:lnTo>
                  <a:lnTo>
                    <a:pt x="363" y="1016"/>
                  </a:lnTo>
                  <a:lnTo>
                    <a:pt x="361" y="1016"/>
                  </a:lnTo>
                  <a:lnTo>
                    <a:pt x="361" y="1018"/>
                  </a:lnTo>
                  <a:lnTo>
                    <a:pt x="359" y="1018"/>
                  </a:lnTo>
                  <a:lnTo>
                    <a:pt x="353" y="1016"/>
                  </a:lnTo>
                  <a:lnTo>
                    <a:pt x="351" y="1016"/>
                  </a:lnTo>
                  <a:lnTo>
                    <a:pt x="349" y="1016"/>
                  </a:lnTo>
                  <a:lnTo>
                    <a:pt x="345" y="1014"/>
                  </a:lnTo>
                  <a:lnTo>
                    <a:pt x="344" y="1014"/>
                  </a:lnTo>
                  <a:lnTo>
                    <a:pt x="342" y="1012"/>
                  </a:lnTo>
                  <a:lnTo>
                    <a:pt x="340" y="1012"/>
                  </a:lnTo>
                  <a:lnTo>
                    <a:pt x="338" y="1010"/>
                  </a:lnTo>
                  <a:lnTo>
                    <a:pt x="336" y="1010"/>
                  </a:lnTo>
                  <a:lnTo>
                    <a:pt x="336" y="1012"/>
                  </a:lnTo>
                  <a:lnTo>
                    <a:pt x="336" y="1010"/>
                  </a:lnTo>
                  <a:lnTo>
                    <a:pt x="334" y="1010"/>
                  </a:lnTo>
                  <a:lnTo>
                    <a:pt x="332" y="1010"/>
                  </a:lnTo>
                  <a:lnTo>
                    <a:pt x="330" y="1010"/>
                  </a:lnTo>
                  <a:lnTo>
                    <a:pt x="328" y="1010"/>
                  </a:lnTo>
                  <a:lnTo>
                    <a:pt x="328" y="1012"/>
                  </a:lnTo>
                  <a:lnTo>
                    <a:pt x="326" y="1014"/>
                  </a:lnTo>
                  <a:lnTo>
                    <a:pt x="326" y="1012"/>
                  </a:lnTo>
                  <a:lnTo>
                    <a:pt x="324" y="1012"/>
                  </a:lnTo>
                  <a:lnTo>
                    <a:pt x="324" y="1010"/>
                  </a:lnTo>
                  <a:lnTo>
                    <a:pt x="322" y="1010"/>
                  </a:lnTo>
                  <a:lnTo>
                    <a:pt x="320" y="1009"/>
                  </a:lnTo>
                  <a:lnTo>
                    <a:pt x="318" y="1007"/>
                  </a:lnTo>
                  <a:lnTo>
                    <a:pt x="318" y="1005"/>
                  </a:lnTo>
                  <a:lnTo>
                    <a:pt x="316" y="1005"/>
                  </a:lnTo>
                  <a:lnTo>
                    <a:pt x="316" y="1003"/>
                  </a:lnTo>
                  <a:lnTo>
                    <a:pt x="312" y="1001"/>
                  </a:lnTo>
                  <a:lnTo>
                    <a:pt x="311" y="999"/>
                  </a:lnTo>
                  <a:lnTo>
                    <a:pt x="309" y="999"/>
                  </a:lnTo>
                  <a:lnTo>
                    <a:pt x="309" y="997"/>
                  </a:lnTo>
                  <a:lnTo>
                    <a:pt x="307" y="997"/>
                  </a:lnTo>
                  <a:lnTo>
                    <a:pt x="305" y="995"/>
                  </a:lnTo>
                  <a:lnTo>
                    <a:pt x="301" y="995"/>
                  </a:lnTo>
                  <a:lnTo>
                    <a:pt x="299" y="995"/>
                  </a:lnTo>
                  <a:lnTo>
                    <a:pt x="297" y="993"/>
                  </a:lnTo>
                  <a:lnTo>
                    <a:pt x="293" y="989"/>
                  </a:lnTo>
                  <a:lnTo>
                    <a:pt x="291" y="987"/>
                  </a:lnTo>
                  <a:lnTo>
                    <a:pt x="291" y="989"/>
                  </a:lnTo>
                  <a:lnTo>
                    <a:pt x="287" y="989"/>
                  </a:lnTo>
                  <a:lnTo>
                    <a:pt x="285" y="987"/>
                  </a:lnTo>
                  <a:lnTo>
                    <a:pt x="283" y="985"/>
                  </a:lnTo>
                  <a:lnTo>
                    <a:pt x="283" y="983"/>
                  </a:lnTo>
                  <a:lnTo>
                    <a:pt x="281" y="983"/>
                  </a:lnTo>
                  <a:lnTo>
                    <a:pt x="278" y="979"/>
                  </a:lnTo>
                  <a:lnTo>
                    <a:pt x="274" y="979"/>
                  </a:lnTo>
                  <a:lnTo>
                    <a:pt x="272" y="977"/>
                  </a:lnTo>
                  <a:lnTo>
                    <a:pt x="274" y="977"/>
                  </a:lnTo>
                  <a:lnTo>
                    <a:pt x="276" y="977"/>
                  </a:lnTo>
                  <a:lnTo>
                    <a:pt x="278" y="977"/>
                  </a:lnTo>
                  <a:lnTo>
                    <a:pt x="278" y="976"/>
                  </a:lnTo>
                  <a:lnTo>
                    <a:pt x="276" y="974"/>
                  </a:lnTo>
                  <a:lnTo>
                    <a:pt x="274" y="976"/>
                  </a:lnTo>
                  <a:lnTo>
                    <a:pt x="274" y="974"/>
                  </a:lnTo>
                  <a:lnTo>
                    <a:pt x="276" y="974"/>
                  </a:lnTo>
                  <a:lnTo>
                    <a:pt x="278" y="974"/>
                  </a:lnTo>
                  <a:lnTo>
                    <a:pt x="279" y="976"/>
                  </a:lnTo>
                  <a:lnTo>
                    <a:pt x="279" y="977"/>
                  </a:lnTo>
                  <a:lnTo>
                    <a:pt x="281" y="977"/>
                  </a:lnTo>
                  <a:lnTo>
                    <a:pt x="283" y="977"/>
                  </a:lnTo>
                  <a:lnTo>
                    <a:pt x="281" y="976"/>
                  </a:lnTo>
                  <a:lnTo>
                    <a:pt x="283" y="976"/>
                  </a:lnTo>
                  <a:lnTo>
                    <a:pt x="285" y="976"/>
                  </a:lnTo>
                  <a:lnTo>
                    <a:pt x="287" y="976"/>
                  </a:lnTo>
                  <a:lnTo>
                    <a:pt x="289" y="976"/>
                  </a:lnTo>
                  <a:lnTo>
                    <a:pt x="291" y="976"/>
                  </a:lnTo>
                  <a:lnTo>
                    <a:pt x="291" y="974"/>
                  </a:lnTo>
                  <a:lnTo>
                    <a:pt x="289" y="972"/>
                  </a:lnTo>
                  <a:lnTo>
                    <a:pt x="289" y="970"/>
                  </a:lnTo>
                  <a:lnTo>
                    <a:pt x="289" y="972"/>
                  </a:lnTo>
                  <a:lnTo>
                    <a:pt x="289" y="974"/>
                  </a:lnTo>
                  <a:lnTo>
                    <a:pt x="287" y="974"/>
                  </a:lnTo>
                  <a:lnTo>
                    <a:pt x="289" y="970"/>
                  </a:lnTo>
                  <a:lnTo>
                    <a:pt x="289" y="968"/>
                  </a:lnTo>
                  <a:lnTo>
                    <a:pt x="291" y="968"/>
                  </a:lnTo>
                  <a:lnTo>
                    <a:pt x="293" y="968"/>
                  </a:lnTo>
                  <a:lnTo>
                    <a:pt x="293" y="966"/>
                  </a:lnTo>
                  <a:lnTo>
                    <a:pt x="293" y="964"/>
                  </a:lnTo>
                  <a:lnTo>
                    <a:pt x="293" y="962"/>
                  </a:lnTo>
                  <a:lnTo>
                    <a:pt x="295" y="960"/>
                  </a:lnTo>
                  <a:lnTo>
                    <a:pt x="297" y="960"/>
                  </a:lnTo>
                  <a:lnTo>
                    <a:pt x="297" y="962"/>
                  </a:lnTo>
                  <a:lnTo>
                    <a:pt x="295" y="964"/>
                  </a:lnTo>
                  <a:lnTo>
                    <a:pt x="297" y="964"/>
                  </a:lnTo>
                  <a:lnTo>
                    <a:pt x="297" y="960"/>
                  </a:lnTo>
                  <a:lnTo>
                    <a:pt x="299" y="960"/>
                  </a:lnTo>
                  <a:lnTo>
                    <a:pt x="301" y="960"/>
                  </a:lnTo>
                  <a:lnTo>
                    <a:pt x="301" y="962"/>
                  </a:lnTo>
                  <a:lnTo>
                    <a:pt x="303" y="962"/>
                  </a:lnTo>
                  <a:lnTo>
                    <a:pt x="305" y="962"/>
                  </a:lnTo>
                  <a:lnTo>
                    <a:pt x="305" y="960"/>
                  </a:lnTo>
                  <a:lnTo>
                    <a:pt x="303" y="960"/>
                  </a:lnTo>
                  <a:lnTo>
                    <a:pt x="301" y="958"/>
                  </a:lnTo>
                  <a:lnTo>
                    <a:pt x="299" y="958"/>
                  </a:lnTo>
                  <a:lnTo>
                    <a:pt x="299" y="956"/>
                  </a:lnTo>
                  <a:lnTo>
                    <a:pt x="297" y="954"/>
                  </a:lnTo>
                  <a:lnTo>
                    <a:pt x="295" y="954"/>
                  </a:lnTo>
                  <a:lnTo>
                    <a:pt x="295" y="956"/>
                  </a:lnTo>
                  <a:lnTo>
                    <a:pt x="293" y="954"/>
                  </a:lnTo>
                  <a:lnTo>
                    <a:pt x="291" y="952"/>
                  </a:lnTo>
                  <a:lnTo>
                    <a:pt x="291" y="948"/>
                  </a:lnTo>
                  <a:lnTo>
                    <a:pt x="293" y="950"/>
                  </a:lnTo>
                  <a:lnTo>
                    <a:pt x="295" y="950"/>
                  </a:lnTo>
                  <a:lnTo>
                    <a:pt x="297" y="948"/>
                  </a:lnTo>
                  <a:lnTo>
                    <a:pt x="299" y="948"/>
                  </a:lnTo>
                  <a:lnTo>
                    <a:pt x="301" y="948"/>
                  </a:lnTo>
                  <a:lnTo>
                    <a:pt x="303" y="948"/>
                  </a:lnTo>
                  <a:lnTo>
                    <a:pt x="305" y="948"/>
                  </a:lnTo>
                  <a:lnTo>
                    <a:pt x="303" y="946"/>
                  </a:lnTo>
                  <a:lnTo>
                    <a:pt x="301" y="946"/>
                  </a:lnTo>
                  <a:lnTo>
                    <a:pt x="301" y="948"/>
                  </a:lnTo>
                  <a:lnTo>
                    <a:pt x="301" y="946"/>
                  </a:lnTo>
                  <a:lnTo>
                    <a:pt x="303" y="944"/>
                  </a:lnTo>
                  <a:lnTo>
                    <a:pt x="305" y="944"/>
                  </a:lnTo>
                  <a:lnTo>
                    <a:pt x="307" y="944"/>
                  </a:lnTo>
                  <a:lnTo>
                    <a:pt x="309" y="944"/>
                  </a:lnTo>
                  <a:lnTo>
                    <a:pt x="309" y="943"/>
                  </a:lnTo>
                  <a:lnTo>
                    <a:pt x="311" y="943"/>
                  </a:lnTo>
                  <a:lnTo>
                    <a:pt x="312" y="941"/>
                  </a:lnTo>
                  <a:lnTo>
                    <a:pt x="314" y="941"/>
                  </a:lnTo>
                  <a:lnTo>
                    <a:pt x="314" y="943"/>
                  </a:lnTo>
                  <a:lnTo>
                    <a:pt x="316" y="941"/>
                  </a:lnTo>
                  <a:lnTo>
                    <a:pt x="314" y="937"/>
                  </a:lnTo>
                  <a:lnTo>
                    <a:pt x="312" y="937"/>
                  </a:lnTo>
                  <a:lnTo>
                    <a:pt x="311" y="937"/>
                  </a:lnTo>
                  <a:lnTo>
                    <a:pt x="309" y="939"/>
                  </a:lnTo>
                  <a:lnTo>
                    <a:pt x="307" y="939"/>
                  </a:lnTo>
                  <a:lnTo>
                    <a:pt x="305" y="939"/>
                  </a:lnTo>
                  <a:lnTo>
                    <a:pt x="305" y="941"/>
                  </a:lnTo>
                  <a:lnTo>
                    <a:pt x="303" y="939"/>
                  </a:lnTo>
                  <a:lnTo>
                    <a:pt x="305" y="937"/>
                  </a:lnTo>
                  <a:lnTo>
                    <a:pt x="307" y="937"/>
                  </a:lnTo>
                  <a:lnTo>
                    <a:pt x="305" y="937"/>
                  </a:lnTo>
                  <a:lnTo>
                    <a:pt x="303" y="937"/>
                  </a:lnTo>
                  <a:lnTo>
                    <a:pt x="303" y="939"/>
                  </a:lnTo>
                  <a:lnTo>
                    <a:pt x="301" y="939"/>
                  </a:lnTo>
                  <a:lnTo>
                    <a:pt x="299" y="939"/>
                  </a:lnTo>
                  <a:lnTo>
                    <a:pt x="299" y="941"/>
                  </a:lnTo>
                  <a:lnTo>
                    <a:pt x="299" y="939"/>
                  </a:lnTo>
                  <a:lnTo>
                    <a:pt x="299" y="937"/>
                  </a:lnTo>
                  <a:lnTo>
                    <a:pt x="299" y="935"/>
                  </a:lnTo>
                  <a:lnTo>
                    <a:pt x="299" y="931"/>
                  </a:lnTo>
                  <a:lnTo>
                    <a:pt x="301" y="929"/>
                  </a:lnTo>
                  <a:lnTo>
                    <a:pt x="303" y="929"/>
                  </a:lnTo>
                  <a:lnTo>
                    <a:pt x="305" y="929"/>
                  </a:lnTo>
                  <a:lnTo>
                    <a:pt x="307" y="927"/>
                  </a:lnTo>
                  <a:lnTo>
                    <a:pt x="309" y="925"/>
                  </a:lnTo>
                  <a:lnTo>
                    <a:pt x="311" y="925"/>
                  </a:lnTo>
                  <a:lnTo>
                    <a:pt x="312" y="925"/>
                  </a:lnTo>
                  <a:lnTo>
                    <a:pt x="314" y="925"/>
                  </a:lnTo>
                  <a:lnTo>
                    <a:pt x="316" y="925"/>
                  </a:lnTo>
                  <a:lnTo>
                    <a:pt x="318" y="925"/>
                  </a:lnTo>
                  <a:lnTo>
                    <a:pt x="320" y="925"/>
                  </a:lnTo>
                  <a:lnTo>
                    <a:pt x="322" y="925"/>
                  </a:lnTo>
                  <a:lnTo>
                    <a:pt x="324" y="925"/>
                  </a:lnTo>
                  <a:lnTo>
                    <a:pt x="324" y="921"/>
                  </a:lnTo>
                  <a:lnTo>
                    <a:pt x="326" y="917"/>
                  </a:lnTo>
                  <a:lnTo>
                    <a:pt x="326" y="915"/>
                  </a:lnTo>
                  <a:lnTo>
                    <a:pt x="326" y="913"/>
                  </a:lnTo>
                  <a:lnTo>
                    <a:pt x="324" y="911"/>
                  </a:lnTo>
                  <a:lnTo>
                    <a:pt x="324" y="909"/>
                  </a:lnTo>
                  <a:lnTo>
                    <a:pt x="322" y="909"/>
                  </a:lnTo>
                  <a:lnTo>
                    <a:pt x="322" y="908"/>
                  </a:lnTo>
                  <a:lnTo>
                    <a:pt x="322" y="906"/>
                  </a:lnTo>
                  <a:lnTo>
                    <a:pt x="324" y="906"/>
                  </a:lnTo>
                  <a:lnTo>
                    <a:pt x="324" y="904"/>
                  </a:lnTo>
                  <a:lnTo>
                    <a:pt x="328" y="906"/>
                  </a:lnTo>
                  <a:lnTo>
                    <a:pt x="328" y="904"/>
                  </a:lnTo>
                  <a:lnTo>
                    <a:pt x="326" y="904"/>
                  </a:lnTo>
                  <a:lnTo>
                    <a:pt x="324" y="904"/>
                  </a:lnTo>
                  <a:lnTo>
                    <a:pt x="322" y="902"/>
                  </a:lnTo>
                  <a:lnTo>
                    <a:pt x="322" y="900"/>
                  </a:lnTo>
                  <a:lnTo>
                    <a:pt x="324" y="900"/>
                  </a:lnTo>
                  <a:lnTo>
                    <a:pt x="326" y="900"/>
                  </a:lnTo>
                  <a:lnTo>
                    <a:pt x="326" y="898"/>
                  </a:lnTo>
                  <a:lnTo>
                    <a:pt x="328" y="898"/>
                  </a:lnTo>
                  <a:lnTo>
                    <a:pt x="330" y="896"/>
                  </a:lnTo>
                  <a:lnTo>
                    <a:pt x="330" y="894"/>
                  </a:lnTo>
                  <a:lnTo>
                    <a:pt x="328" y="892"/>
                  </a:lnTo>
                  <a:lnTo>
                    <a:pt x="328" y="890"/>
                  </a:lnTo>
                  <a:lnTo>
                    <a:pt x="330" y="890"/>
                  </a:lnTo>
                  <a:lnTo>
                    <a:pt x="330" y="888"/>
                  </a:lnTo>
                  <a:lnTo>
                    <a:pt x="328" y="888"/>
                  </a:lnTo>
                  <a:lnTo>
                    <a:pt x="326" y="888"/>
                  </a:lnTo>
                  <a:lnTo>
                    <a:pt x="326" y="890"/>
                  </a:lnTo>
                  <a:lnTo>
                    <a:pt x="324" y="890"/>
                  </a:lnTo>
                  <a:lnTo>
                    <a:pt x="322" y="888"/>
                  </a:lnTo>
                  <a:lnTo>
                    <a:pt x="320" y="888"/>
                  </a:lnTo>
                  <a:lnTo>
                    <a:pt x="320" y="886"/>
                  </a:lnTo>
                  <a:lnTo>
                    <a:pt x="318" y="884"/>
                  </a:lnTo>
                  <a:lnTo>
                    <a:pt x="318" y="886"/>
                  </a:lnTo>
                  <a:lnTo>
                    <a:pt x="316" y="886"/>
                  </a:lnTo>
                  <a:lnTo>
                    <a:pt x="314" y="884"/>
                  </a:lnTo>
                  <a:lnTo>
                    <a:pt x="314" y="882"/>
                  </a:lnTo>
                  <a:lnTo>
                    <a:pt x="312" y="882"/>
                  </a:lnTo>
                  <a:lnTo>
                    <a:pt x="312" y="884"/>
                  </a:lnTo>
                  <a:lnTo>
                    <a:pt x="311" y="884"/>
                  </a:lnTo>
                  <a:lnTo>
                    <a:pt x="309" y="882"/>
                  </a:lnTo>
                  <a:lnTo>
                    <a:pt x="307" y="882"/>
                  </a:lnTo>
                  <a:lnTo>
                    <a:pt x="305" y="880"/>
                  </a:lnTo>
                  <a:lnTo>
                    <a:pt x="303" y="880"/>
                  </a:lnTo>
                  <a:lnTo>
                    <a:pt x="301" y="880"/>
                  </a:lnTo>
                  <a:lnTo>
                    <a:pt x="301" y="878"/>
                  </a:lnTo>
                  <a:lnTo>
                    <a:pt x="299" y="878"/>
                  </a:lnTo>
                  <a:lnTo>
                    <a:pt x="297" y="878"/>
                  </a:lnTo>
                  <a:lnTo>
                    <a:pt x="297" y="882"/>
                  </a:lnTo>
                  <a:lnTo>
                    <a:pt x="295" y="882"/>
                  </a:lnTo>
                  <a:lnTo>
                    <a:pt x="295" y="880"/>
                  </a:lnTo>
                  <a:lnTo>
                    <a:pt x="293" y="880"/>
                  </a:lnTo>
                  <a:lnTo>
                    <a:pt x="291" y="878"/>
                  </a:lnTo>
                  <a:lnTo>
                    <a:pt x="289" y="876"/>
                  </a:lnTo>
                  <a:lnTo>
                    <a:pt x="285" y="871"/>
                  </a:lnTo>
                  <a:lnTo>
                    <a:pt x="283" y="871"/>
                  </a:lnTo>
                  <a:lnTo>
                    <a:pt x="283" y="873"/>
                  </a:lnTo>
                  <a:lnTo>
                    <a:pt x="281" y="873"/>
                  </a:lnTo>
                  <a:lnTo>
                    <a:pt x="279" y="873"/>
                  </a:lnTo>
                  <a:lnTo>
                    <a:pt x="278" y="873"/>
                  </a:lnTo>
                  <a:lnTo>
                    <a:pt x="276" y="873"/>
                  </a:lnTo>
                  <a:lnTo>
                    <a:pt x="274" y="875"/>
                  </a:lnTo>
                  <a:lnTo>
                    <a:pt x="272" y="876"/>
                  </a:lnTo>
                  <a:lnTo>
                    <a:pt x="272" y="875"/>
                  </a:lnTo>
                  <a:lnTo>
                    <a:pt x="270" y="875"/>
                  </a:lnTo>
                  <a:lnTo>
                    <a:pt x="270" y="873"/>
                  </a:lnTo>
                  <a:lnTo>
                    <a:pt x="268" y="875"/>
                  </a:lnTo>
                  <a:lnTo>
                    <a:pt x="266" y="873"/>
                  </a:lnTo>
                  <a:lnTo>
                    <a:pt x="266" y="871"/>
                  </a:lnTo>
                  <a:lnTo>
                    <a:pt x="264" y="871"/>
                  </a:lnTo>
                  <a:lnTo>
                    <a:pt x="262" y="871"/>
                  </a:lnTo>
                  <a:lnTo>
                    <a:pt x="260" y="871"/>
                  </a:lnTo>
                  <a:lnTo>
                    <a:pt x="258" y="873"/>
                  </a:lnTo>
                  <a:lnTo>
                    <a:pt x="256" y="873"/>
                  </a:lnTo>
                  <a:lnTo>
                    <a:pt x="254" y="871"/>
                  </a:lnTo>
                  <a:lnTo>
                    <a:pt x="254" y="869"/>
                  </a:lnTo>
                  <a:lnTo>
                    <a:pt x="252" y="867"/>
                  </a:lnTo>
                  <a:lnTo>
                    <a:pt x="254" y="865"/>
                  </a:lnTo>
                  <a:lnTo>
                    <a:pt x="252" y="861"/>
                  </a:lnTo>
                  <a:lnTo>
                    <a:pt x="252" y="859"/>
                  </a:lnTo>
                  <a:lnTo>
                    <a:pt x="250" y="857"/>
                  </a:lnTo>
                  <a:lnTo>
                    <a:pt x="248" y="857"/>
                  </a:lnTo>
                  <a:lnTo>
                    <a:pt x="248" y="855"/>
                  </a:lnTo>
                  <a:lnTo>
                    <a:pt x="246" y="855"/>
                  </a:lnTo>
                  <a:lnTo>
                    <a:pt x="244" y="855"/>
                  </a:lnTo>
                  <a:lnTo>
                    <a:pt x="243" y="855"/>
                  </a:lnTo>
                  <a:lnTo>
                    <a:pt x="241" y="855"/>
                  </a:lnTo>
                  <a:lnTo>
                    <a:pt x="239" y="853"/>
                  </a:lnTo>
                  <a:lnTo>
                    <a:pt x="237" y="853"/>
                  </a:lnTo>
                  <a:lnTo>
                    <a:pt x="235" y="849"/>
                  </a:lnTo>
                  <a:lnTo>
                    <a:pt x="235" y="847"/>
                  </a:lnTo>
                  <a:lnTo>
                    <a:pt x="233" y="845"/>
                  </a:lnTo>
                  <a:lnTo>
                    <a:pt x="233" y="843"/>
                  </a:lnTo>
                  <a:lnTo>
                    <a:pt x="235" y="843"/>
                  </a:lnTo>
                  <a:lnTo>
                    <a:pt x="237" y="843"/>
                  </a:lnTo>
                  <a:lnTo>
                    <a:pt x="237" y="842"/>
                  </a:lnTo>
                  <a:lnTo>
                    <a:pt x="235" y="840"/>
                  </a:lnTo>
                  <a:lnTo>
                    <a:pt x="233" y="838"/>
                  </a:lnTo>
                  <a:lnTo>
                    <a:pt x="231" y="838"/>
                  </a:lnTo>
                  <a:lnTo>
                    <a:pt x="231" y="836"/>
                  </a:lnTo>
                  <a:lnTo>
                    <a:pt x="233" y="834"/>
                  </a:lnTo>
                  <a:lnTo>
                    <a:pt x="231" y="834"/>
                  </a:lnTo>
                  <a:lnTo>
                    <a:pt x="227" y="830"/>
                  </a:lnTo>
                  <a:lnTo>
                    <a:pt x="225" y="830"/>
                  </a:lnTo>
                  <a:lnTo>
                    <a:pt x="223" y="830"/>
                  </a:lnTo>
                  <a:lnTo>
                    <a:pt x="221" y="830"/>
                  </a:lnTo>
                  <a:lnTo>
                    <a:pt x="217" y="830"/>
                  </a:lnTo>
                  <a:lnTo>
                    <a:pt x="215" y="832"/>
                  </a:lnTo>
                  <a:lnTo>
                    <a:pt x="213" y="832"/>
                  </a:lnTo>
                  <a:lnTo>
                    <a:pt x="211" y="832"/>
                  </a:lnTo>
                  <a:lnTo>
                    <a:pt x="210" y="832"/>
                  </a:lnTo>
                  <a:lnTo>
                    <a:pt x="208" y="832"/>
                  </a:lnTo>
                  <a:lnTo>
                    <a:pt x="208" y="830"/>
                  </a:lnTo>
                  <a:lnTo>
                    <a:pt x="206" y="830"/>
                  </a:lnTo>
                  <a:lnTo>
                    <a:pt x="204" y="830"/>
                  </a:lnTo>
                  <a:lnTo>
                    <a:pt x="204" y="834"/>
                  </a:lnTo>
                  <a:lnTo>
                    <a:pt x="204" y="836"/>
                  </a:lnTo>
                  <a:lnTo>
                    <a:pt x="202" y="836"/>
                  </a:lnTo>
                  <a:lnTo>
                    <a:pt x="200" y="836"/>
                  </a:lnTo>
                  <a:lnTo>
                    <a:pt x="198" y="836"/>
                  </a:lnTo>
                  <a:lnTo>
                    <a:pt x="196" y="836"/>
                  </a:lnTo>
                  <a:lnTo>
                    <a:pt x="194" y="836"/>
                  </a:lnTo>
                  <a:lnTo>
                    <a:pt x="194" y="834"/>
                  </a:lnTo>
                  <a:lnTo>
                    <a:pt x="192" y="832"/>
                  </a:lnTo>
                  <a:lnTo>
                    <a:pt x="192" y="830"/>
                  </a:lnTo>
                  <a:lnTo>
                    <a:pt x="192" y="828"/>
                  </a:lnTo>
                  <a:lnTo>
                    <a:pt x="192" y="824"/>
                  </a:lnTo>
                  <a:lnTo>
                    <a:pt x="190" y="822"/>
                  </a:lnTo>
                  <a:lnTo>
                    <a:pt x="192" y="822"/>
                  </a:lnTo>
                  <a:lnTo>
                    <a:pt x="192" y="820"/>
                  </a:lnTo>
                  <a:lnTo>
                    <a:pt x="190" y="818"/>
                  </a:lnTo>
                  <a:lnTo>
                    <a:pt x="188" y="818"/>
                  </a:lnTo>
                  <a:lnTo>
                    <a:pt x="186" y="816"/>
                  </a:lnTo>
                  <a:lnTo>
                    <a:pt x="188" y="814"/>
                  </a:lnTo>
                  <a:lnTo>
                    <a:pt x="188" y="812"/>
                  </a:lnTo>
                  <a:lnTo>
                    <a:pt x="188" y="810"/>
                  </a:lnTo>
                  <a:lnTo>
                    <a:pt x="192" y="810"/>
                  </a:lnTo>
                  <a:lnTo>
                    <a:pt x="194" y="812"/>
                  </a:lnTo>
                  <a:lnTo>
                    <a:pt x="196" y="812"/>
                  </a:lnTo>
                  <a:lnTo>
                    <a:pt x="198" y="814"/>
                  </a:lnTo>
                  <a:lnTo>
                    <a:pt x="200" y="814"/>
                  </a:lnTo>
                  <a:lnTo>
                    <a:pt x="202" y="814"/>
                  </a:lnTo>
                  <a:lnTo>
                    <a:pt x="204" y="812"/>
                  </a:lnTo>
                  <a:lnTo>
                    <a:pt x="206" y="812"/>
                  </a:lnTo>
                  <a:lnTo>
                    <a:pt x="206" y="810"/>
                  </a:lnTo>
                  <a:lnTo>
                    <a:pt x="208" y="808"/>
                  </a:lnTo>
                  <a:lnTo>
                    <a:pt x="210" y="808"/>
                  </a:lnTo>
                  <a:lnTo>
                    <a:pt x="210" y="807"/>
                  </a:lnTo>
                  <a:lnTo>
                    <a:pt x="210" y="805"/>
                  </a:lnTo>
                  <a:lnTo>
                    <a:pt x="208" y="805"/>
                  </a:lnTo>
                  <a:lnTo>
                    <a:pt x="206" y="805"/>
                  </a:lnTo>
                  <a:lnTo>
                    <a:pt x="206" y="803"/>
                  </a:lnTo>
                  <a:lnTo>
                    <a:pt x="206" y="801"/>
                  </a:lnTo>
                  <a:lnTo>
                    <a:pt x="204" y="799"/>
                  </a:lnTo>
                  <a:lnTo>
                    <a:pt x="200" y="799"/>
                  </a:lnTo>
                  <a:lnTo>
                    <a:pt x="198" y="799"/>
                  </a:lnTo>
                  <a:lnTo>
                    <a:pt x="196" y="799"/>
                  </a:lnTo>
                  <a:lnTo>
                    <a:pt x="194" y="799"/>
                  </a:lnTo>
                  <a:lnTo>
                    <a:pt x="194" y="797"/>
                  </a:lnTo>
                  <a:lnTo>
                    <a:pt x="196" y="797"/>
                  </a:lnTo>
                  <a:lnTo>
                    <a:pt x="196" y="795"/>
                  </a:lnTo>
                  <a:lnTo>
                    <a:pt x="196" y="793"/>
                  </a:lnTo>
                  <a:lnTo>
                    <a:pt x="194" y="791"/>
                  </a:lnTo>
                  <a:lnTo>
                    <a:pt x="190" y="791"/>
                  </a:lnTo>
                  <a:lnTo>
                    <a:pt x="188" y="789"/>
                  </a:lnTo>
                  <a:lnTo>
                    <a:pt x="188" y="787"/>
                  </a:lnTo>
                  <a:lnTo>
                    <a:pt x="186" y="783"/>
                  </a:lnTo>
                  <a:lnTo>
                    <a:pt x="184" y="783"/>
                  </a:lnTo>
                  <a:lnTo>
                    <a:pt x="184" y="781"/>
                  </a:lnTo>
                  <a:lnTo>
                    <a:pt x="184" y="779"/>
                  </a:lnTo>
                  <a:lnTo>
                    <a:pt x="182" y="777"/>
                  </a:lnTo>
                  <a:lnTo>
                    <a:pt x="180" y="777"/>
                  </a:lnTo>
                  <a:lnTo>
                    <a:pt x="178" y="775"/>
                  </a:lnTo>
                  <a:lnTo>
                    <a:pt x="180" y="774"/>
                  </a:lnTo>
                  <a:lnTo>
                    <a:pt x="182" y="772"/>
                  </a:lnTo>
                  <a:lnTo>
                    <a:pt x="182" y="768"/>
                  </a:lnTo>
                  <a:lnTo>
                    <a:pt x="180" y="768"/>
                  </a:lnTo>
                  <a:lnTo>
                    <a:pt x="178" y="766"/>
                  </a:lnTo>
                  <a:lnTo>
                    <a:pt x="180" y="764"/>
                  </a:lnTo>
                  <a:lnTo>
                    <a:pt x="180" y="760"/>
                  </a:lnTo>
                  <a:lnTo>
                    <a:pt x="180" y="758"/>
                  </a:lnTo>
                  <a:lnTo>
                    <a:pt x="178" y="758"/>
                  </a:lnTo>
                  <a:lnTo>
                    <a:pt x="177" y="758"/>
                  </a:lnTo>
                  <a:lnTo>
                    <a:pt x="177" y="756"/>
                  </a:lnTo>
                  <a:lnTo>
                    <a:pt x="175" y="754"/>
                  </a:lnTo>
                  <a:lnTo>
                    <a:pt x="171" y="752"/>
                  </a:lnTo>
                  <a:lnTo>
                    <a:pt x="165" y="752"/>
                  </a:lnTo>
                  <a:lnTo>
                    <a:pt x="161" y="754"/>
                  </a:lnTo>
                  <a:lnTo>
                    <a:pt x="159" y="756"/>
                  </a:lnTo>
                  <a:lnTo>
                    <a:pt x="157" y="756"/>
                  </a:lnTo>
                  <a:lnTo>
                    <a:pt x="157" y="754"/>
                  </a:lnTo>
                  <a:lnTo>
                    <a:pt x="155" y="754"/>
                  </a:lnTo>
                  <a:lnTo>
                    <a:pt x="157" y="752"/>
                  </a:lnTo>
                  <a:lnTo>
                    <a:pt x="157" y="750"/>
                  </a:lnTo>
                  <a:lnTo>
                    <a:pt x="153" y="748"/>
                  </a:lnTo>
                  <a:lnTo>
                    <a:pt x="151" y="748"/>
                  </a:lnTo>
                  <a:lnTo>
                    <a:pt x="149" y="748"/>
                  </a:lnTo>
                  <a:lnTo>
                    <a:pt x="147" y="750"/>
                  </a:lnTo>
                  <a:lnTo>
                    <a:pt x="145" y="750"/>
                  </a:lnTo>
                  <a:lnTo>
                    <a:pt x="145" y="748"/>
                  </a:lnTo>
                  <a:lnTo>
                    <a:pt x="145" y="746"/>
                  </a:lnTo>
                  <a:lnTo>
                    <a:pt x="143" y="746"/>
                  </a:lnTo>
                  <a:lnTo>
                    <a:pt x="140" y="746"/>
                  </a:lnTo>
                  <a:lnTo>
                    <a:pt x="140" y="748"/>
                  </a:lnTo>
                  <a:lnTo>
                    <a:pt x="138" y="746"/>
                  </a:lnTo>
                  <a:lnTo>
                    <a:pt x="138" y="744"/>
                  </a:lnTo>
                  <a:lnTo>
                    <a:pt x="138" y="742"/>
                  </a:lnTo>
                  <a:lnTo>
                    <a:pt x="138" y="741"/>
                  </a:lnTo>
                  <a:lnTo>
                    <a:pt x="136" y="739"/>
                  </a:lnTo>
                  <a:lnTo>
                    <a:pt x="136" y="737"/>
                  </a:lnTo>
                  <a:lnTo>
                    <a:pt x="134" y="735"/>
                  </a:lnTo>
                  <a:lnTo>
                    <a:pt x="134" y="733"/>
                  </a:lnTo>
                  <a:lnTo>
                    <a:pt x="134" y="731"/>
                  </a:lnTo>
                  <a:lnTo>
                    <a:pt x="132" y="729"/>
                  </a:lnTo>
                  <a:lnTo>
                    <a:pt x="130" y="729"/>
                  </a:lnTo>
                  <a:lnTo>
                    <a:pt x="130" y="725"/>
                  </a:lnTo>
                  <a:lnTo>
                    <a:pt x="132" y="723"/>
                  </a:lnTo>
                  <a:lnTo>
                    <a:pt x="132" y="721"/>
                  </a:lnTo>
                  <a:lnTo>
                    <a:pt x="132" y="719"/>
                  </a:lnTo>
                  <a:lnTo>
                    <a:pt x="130" y="717"/>
                  </a:lnTo>
                  <a:lnTo>
                    <a:pt x="128" y="717"/>
                  </a:lnTo>
                  <a:lnTo>
                    <a:pt x="126" y="717"/>
                  </a:lnTo>
                  <a:lnTo>
                    <a:pt x="126" y="715"/>
                  </a:lnTo>
                  <a:lnTo>
                    <a:pt x="126" y="713"/>
                  </a:lnTo>
                  <a:lnTo>
                    <a:pt x="126" y="715"/>
                  </a:lnTo>
                  <a:lnTo>
                    <a:pt x="124" y="713"/>
                  </a:lnTo>
                  <a:lnTo>
                    <a:pt x="124" y="711"/>
                  </a:lnTo>
                  <a:lnTo>
                    <a:pt x="126" y="707"/>
                  </a:lnTo>
                  <a:lnTo>
                    <a:pt x="128" y="707"/>
                  </a:lnTo>
                  <a:lnTo>
                    <a:pt x="130" y="707"/>
                  </a:lnTo>
                  <a:lnTo>
                    <a:pt x="132" y="706"/>
                  </a:lnTo>
                  <a:lnTo>
                    <a:pt x="130" y="706"/>
                  </a:lnTo>
                  <a:lnTo>
                    <a:pt x="130" y="704"/>
                  </a:lnTo>
                  <a:lnTo>
                    <a:pt x="128" y="702"/>
                  </a:lnTo>
                  <a:lnTo>
                    <a:pt x="128" y="700"/>
                  </a:lnTo>
                  <a:lnTo>
                    <a:pt x="126" y="700"/>
                  </a:lnTo>
                  <a:lnTo>
                    <a:pt x="126" y="698"/>
                  </a:lnTo>
                  <a:lnTo>
                    <a:pt x="126" y="696"/>
                  </a:lnTo>
                  <a:lnTo>
                    <a:pt x="126" y="694"/>
                  </a:lnTo>
                  <a:lnTo>
                    <a:pt x="126" y="692"/>
                  </a:lnTo>
                  <a:lnTo>
                    <a:pt x="126" y="690"/>
                  </a:lnTo>
                  <a:lnTo>
                    <a:pt x="126" y="688"/>
                  </a:lnTo>
                  <a:lnTo>
                    <a:pt x="124" y="684"/>
                  </a:lnTo>
                  <a:lnTo>
                    <a:pt x="126" y="684"/>
                  </a:lnTo>
                  <a:lnTo>
                    <a:pt x="126" y="682"/>
                  </a:lnTo>
                  <a:lnTo>
                    <a:pt x="128" y="682"/>
                  </a:lnTo>
                  <a:lnTo>
                    <a:pt x="130" y="680"/>
                  </a:lnTo>
                  <a:lnTo>
                    <a:pt x="130" y="678"/>
                  </a:lnTo>
                  <a:lnTo>
                    <a:pt x="132" y="678"/>
                  </a:lnTo>
                  <a:lnTo>
                    <a:pt x="132" y="676"/>
                  </a:lnTo>
                  <a:lnTo>
                    <a:pt x="132" y="674"/>
                  </a:lnTo>
                  <a:lnTo>
                    <a:pt x="132" y="673"/>
                  </a:lnTo>
                  <a:lnTo>
                    <a:pt x="134" y="673"/>
                  </a:lnTo>
                  <a:lnTo>
                    <a:pt x="136" y="673"/>
                  </a:lnTo>
                  <a:lnTo>
                    <a:pt x="138" y="673"/>
                  </a:lnTo>
                  <a:lnTo>
                    <a:pt x="138" y="671"/>
                  </a:lnTo>
                  <a:lnTo>
                    <a:pt x="136" y="669"/>
                  </a:lnTo>
                  <a:lnTo>
                    <a:pt x="134" y="669"/>
                  </a:lnTo>
                  <a:lnTo>
                    <a:pt x="136" y="667"/>
                  </a:lnTo>
                  <a:lnTo>
                    <a:pt x="136" y="665"/>
                  </a:lnTo>
                  <a:lnTo>
                    <a:pt x="134" y="665"/>
                  </a:lnTo>
                  <a:lnTo>
                    <a:pt x="134" y="663"/>
                  </a:lnTo>
                  <a:lnTo>
                    <a:pt x="136" y="661"/>
                  </a:lnTo>
                  <a:lnTo>
                    <a:pt x="138" y="661"/>
                  </a:lnTo>
                  <a:lnTo>
                    <a:pt x="138" y="663"/>
                  </a:lnTo>
                  <a:lnTo>
                    <a:pt x="138" y="665"/>
                  </a:lnTo>
                  <a:lnTo>
                    <a:pt x="140" y="665"/>
                  </a:lnTo>
                  <a:lnTo>
                    <a:pt x="140" y="663"/>
                  </a:lnTo>
                  <a:lnTo>
                    <a:pt x="142" y="663"/>
                  </a:lnTo>
                  <a:lnTo>
                    <a:pt x="142" y="661"/>
                  </a:lnTo>
                  <a:lnTo>
                    <a:pt x="142" y="659"/>
                  </a:lnTo>
                  <a:lnTo>
                    <a:pt x="145" y="661"/>
                  </a:lnTo>
                  <a:lnTo>
                    <a:pt x="147" y="661"/>
                  </a:lnTo>
                  <a:lnTo>
                    <a:pt x="149" y="661"/>
                  </a:lnTo>
                  <a:lnTo>
                    <a:pt x="151" y="659"/>
                  </a:lnTo>
                  <a:lnTo>
                    <a:pt x="151" y="657"/>
                  </a:lnTo>
                  <a:lnTo>
                    <a:pt x="153" y="655"/>
                  </a:lnTo>
                  <a:lnTo>
                    <a:pt x="157" y="657"/>
                  </a:lnTo>
                  <a:lnTo>
                    <a:pt x="163" y="657"/>
                  </a:lnTo>
                  <a:lnTo>
                    <a:pt x="165" y="659"/>
                  </a:lnTo>
                  <a:lnTo>
                    <a:pt x="167" y="659"/>
                  </a:lnTo>
                  <a:lnTo>
                    <a:pt x="169" y="659"/>
                  </a:lnTo>
                  <a:lnTo>
                    <a:pt x="171" y="657"/>
                  </a:lnTo>
                  <a:lnTo>
                    <a:pt x="169" y="657"/>
                  </a:lnTo>
                  <a:lnTo>
                    <a:pt x="167" y="655"/>
                  </a:lnTo>
                  <a:lnTo>
                    <a:pt x="165" y="655"/>
                  </a:lnTo>
                  <a:lnTo>
                    <a:pt x="165" y="653"/>
                  </a:lnTo>
                  <a:lnTo>
                    <a:pt x="163" y="653"/>
                  </a:lnTo>
                  <a:lnTo>
                    <a:pt x="163" y="651"/>
                  </a:lnTo>
                  <a:lnTo>
                    <a:pt x="161" y="651"/>
                  </a:lnTo>
                  <a:lnTo>
                    <a:pt x="159" y="651"/>
                  </a:lnTo>
                  <a:lnTo>
                    <a:pt x="157" y="651"/>
                  </a:lnTo>
                  <a:lnTo>
                    <a:pt x="157" y="653"/>
                  </a:lnTo>
                  <a:lnTo>
                    <a:pt x="153" y="651"/>
                  </a:lnTo>
                  <a:lnTo>
                    <a:pt x="151" y="651"/>
                  </a:lnTo>
                  <a:lnTo>
                    <a:pt x="149" y="651"/>
                  </a:lnTo>
                  <a:lnTo>
                    <a:pt x="147" y="649"/>
                  </a:lnTo>
                  <a:lnTo>
                    <a:pt x="147" y="647"/>
                  </a:lnTo>
                  <a:lnTo>
                    <a:pt x="145" y="647"/>
                  </a:lnTo>
                  <a:lnTo>
                    <a:pt x="143" y="647"/>
                  </a:lnTo>
                  <a:lnTo>
                    <a:pt x="142" y="643"/>
                  </a:lnTo>
                  <a:lnTo>
                    <a:pt x="143" y="643"/>
                  </a:lnTo>
                  <a:lnTo>
                    <a:pt x="145" y="645"/>
                  </a:lnTo>
                  <a:lnTo>
                    <a:pt x="145" y="641"/>
                  </a:lnTo>
                  <a:lnTo>
                    <a:pt x="143" y="641"/>
                  </a:lnTo>
                  <a:lnTo>
                    <a:pt x="145" y="641"/>
                  </a:lnTo>
                  <a:lnTo>
                    <a:pt x="145" y="640"/>
                  </a:lnTo>
                  <a:lnTo>
                    <a:pt x="145" y="638"/>
                  </a:lnTo>
                  <a:lnTo>
                    <a:pt x="142" y="640"/>
                  </a:lnTo>
                  <a:lnTo>
                    <a:pt x="140" y="640"/>
                  </a:lnTo>
                  <a:lnTo>
                    <a:pt x="140" y="641"/>
                  </a:lnTo>
                  <a:lnTo>
                    <a:pt x="136" y="643"/>
                  </a:lnTo>
                  <a:lnTo>
                    <a:pt x="134" y="643"/>
                  </a:lnTo>
                  <a:lnTo>
                    <a:pt x="132" y="643"/>
                  </a:lnTo>
                  <a:lnTo>
                    <a:pt x="132" y="641"/>
                  </a:lnTo>
                  <a:lnTo>
                    <a:pt x="136" y="640"/>
                  </a:lnTo>
                  <a:lnTo>
                    <a:pt x="138" y="638"/>
                  </a:lnTo>
                  <a:lnTo>
                    <a:pt x="140" y="636"/>
                  </a:lnTo>
                  <a:lnTo>
                    <a:pt x="140" y="634"/>
                  </a:lnTo>
                  <a:lnTo>
                    <a:pt x="142" y="634"/>
                  </a:lnTo>
                  <a:lnTo>
                    <a:pt x="143" y="634"/>
                  </a:lnTo>
                  <a:lnTo>
                    <a:pt x="143" y="632"/>
                  </a:lnTo>
                  <a:lnTo>
                    <a:pt x="145" y="632"/>
                  </a:lnTo>
                  <a:lnTo>
                    <a:pt x="147" y="630"/>
                  </a:lnTo>
                  <a:lnTo>
                    <a:pt x="149" y="628"/>
                  </a:lnTo>
                  <a:lnTo>
                    <a:pt x="151" y="628"/>
                  </a:lnTo>
                  <a:lnTo>
                    <a:pt x="153" y="626"/>
                  </a:lnTo>
                  <a:lnTo>
                    <a:pt x="155" y="624"/>
                  </a:lnTo>
                  <a:lnTo>
                    <a:pt x="159" y="622"/>
                  </a:lnTo>
                  <a:lnTo>
                    <a:pt x="161" y="620"/>
                  </a:lnTo>
                  <a:lnTo>
                    <a:pt x="161" y="618"/>
                  </a:lnTo>
                  <a:lnTo>
                    <a:pt x="163" y="616"/>
                  </a:lnTo>
                  <a:lnTo>
                    <a:pt x="167" y="614"/>
                  </a:lnTo>
                  <a:lnTo>
                    <a:pt x="169" y="610"/>
                  </a:lnTo>
                  <a:lnTo>
                    <a:pt x="171" y="608"/>
                  </a:lnTo>
                  <a:lnTo>
                    <a:pt x="173" y="606"/>
                  </a:lnTo>
                  <a:lnTo>
                    <a:pt x="177" y="603"/>
                  </a:lnTo>
                  <a:lnTo>
                    <a:pt x="178" y="603"/>
                  </a:lnTo>
                  <a:lnTo>
                    <a:pt x="178" y="601"/>
                  </a:lnTo>
                  <a:lnTo>
                    <a:pt x="180" y="601"/>
                  </a:lnTo>
                  <a:lnTo>
                    <a:pt x="182" y="599"/>
                  </a:lnTo>
                  <a:lnTo>
                    <a:pt x="184" y="597"/>
                  </a:lnTo>
                  <a:lnTo>
                    <a:pt x="186" y="595"/>
                  </a:lnTo>
                  <a:lnTo>
                    <a:pt x="186" y="593"/>
                  </a:lnTo>
                  <a:lnTo>
                    <a:pt x="188" y="593"/>
                  </a:lnTo>
                  <a:lnTo>
                    <a:pt x="190" y="589"/>
                  </a:lnTo>
                  <a:lnTo>
                    <a:pt x="190" y="587"/>
                  </a:lnTo>
                  <a:lnTo>
                    <a:pt x="190" y="585"/>
                  </a:lnTo>
                  <a:lnTo>
                    <a:pt x="192" y="585"/>
                  </a:lnTo>
                  <a:lnTo>
                    <a:pt x="190" y="583"/>
                  </a:lnTo>
                  <a:lnTo>
                    <a:pt x="188" y="581"/>
                  </a:lnTo>
                  <a:lnTo>
                    <a:pt x="186" y="577"/>
                  </a:lnTo>
                  <a:lnTo>
                    <a:pt x="184" y="575"/>
                  </a:lnTo>
                  <a:lnTo>
                    <a:pt x="180" y="573"/>
                  </a:lnTo>
                  <a:lnTo>
                    <a:pt x="178" y="572"/>
                  </a:lnTo>
                  <a:lnTo>
                    <a:pt x="177" y="572"/>
                  </a:lnTo>
                  <a:lnTo>
                    <a:pt x="175" y="570"/>
                  </a:lnTo>
                  <a:lnTo>
                    <a:pt x="173" y="570"/>
                  </a:lnTo>
                  <a:lnTo>
                    <a:pt x="173" y="568"/>
                  </a:lnTo>
                  <a:lnTo>
                    <a:pt x="171" y="568"/>
                  </a:lnTo>
                  <a:lnTo>
                    <a:pt x="169" y="568"/>
                  </a:lnTo>
                  <a:lnTo>
                    <a:pt x="167" y="564"/>
                  </a:lnTo>
                  <a:lnTo>
                    <a:pt x="169" y="562"/>
                  </a:lnTo>
                  <a:lnTo>
                    <a:pt x="171" y="562"/>
                  </a:lnTo>
                  <a:lnTo>
                    <a:pt x="173" y="558"/>
                  </a:lnTo>
                  <a:lnTo>
                    <a:pt x="175" y="558"/>
                  </a:lnTo>
                  <a:lnTo>
                    <a:pt x="175" y="556"/>
                  </a:lnTo>
                  <a:lnTo>
                    <a:pt x="177" y="556"/>
                  </a:lnTo>
                  <a:lnTo>
                    <a:pt x="177" y="554"/>
                  </a:lnTo>
                  <a:lnTo>
                    <a:pt x="175" y="550"/>
                  </a:lnTo>
                  <a:lnTo>
                    <a:pt x="173" y="548"/>
                  </a:lnTo>
                  <a:lnTo>
                    <a:pt x="171" y="548"/>
                  </a:lnTo>
                  <a:lnTo>
                    <a:pt x="169" y="548"/>
                  </a:lnTo>
                  <a:lnTo>
                    <a:pt x="167" y="546"/>
                  </a:lnTo>
                  <a:lnTo>
                    <a:pt x="167" y="544"/>
                  </a:lnTo>
                  <a:lnTo>
                    <a:pt x="167" y="542"/>
                  </a:lnTo>
                  <a:lnTo>
                    <a:pt x="165" y="542"/>
                  </a:lnTo>
                  <a:lnTo>
                    <a:pt x="167" y="542"/>
                  </a:lnTo>
                  <a:lnTo>
                    <a:pt x="167" y="540"/>
                  </a:lnTo>
                  <a:lnTo>
                    <a:pt x="169" y="540"/>
                  </a:lnTo>
                  <a:lnTo>
                    <a:pt x="169" y="537"/>
                  </a:lnTo>
                  <a:lnTo>
                    <a:pt x="167" y="537"/>
                  </a:lnTo>
                  <a:lnTo>
                    <a:pt x="165" y="537"/>
                  </a:lnTo>
                  <a:lnTo>
                    <a:pt x="163" y="537"/>
                  </a:lnTo>
                  <a:lnTo>
                    <a:pt x="163" y="535"/>
                  </a:lnTo>
                  <a:lnTo>
                    <a:pt x="161" y="535"/>
                  </a:lnTo>
                  <a:lnTo>
                    <a:pt x="161" y="533"/>
                  </a:lnTo>
                  <a:lnTo>
                    <a:pt x="159" y="531"/>
                  </a:lnTo>
                  <a:lnTo>
                    <a:pt x="161" y="529"/>
                  </a:lnTo>
                  <a:lnTo>
                    <a:pt x="163" y="529"/>
                  </a:lnTo>
                  <a:lnTo>
                    <a:pt x="165" y="527"/>
                  </a:lnTo>
                  <a:lnTo>
                    <a:pt x="165" y="525"/>
                  </a:lnTo>
                  <a:lnTo>
                    <a:pt x="163" y="525"/>
                  </a:lnTo>
                  <a:lnTo>
                    <a:pt x="161" y="525"/>
                  </a:lnTo>
                  <a:lnTo>
                    <a:pt x="159" y="525"/>
                  </a:lnTo>
                  <a:lnTo>
                    <a:pt x="159" y="523"/>
                  </a:lnTo>
                  <a:lnTo>
                    <a:pt x="161" y="523"/>
                  </a:lnTo>
                  <a:lnTo>
                    <a:pt x="163" y="521"/>
                  </a:lnTo>
                  <a:lnTo>
                    <a:pt x="163" y="519"/>
                  </a:lnTo>
                  <a:lnTo>
                    <a:pt x="163" y="517"/>
                  </a:lnTo>
                  <a:lnTo>
                    <a:pt x="163" y="515"/>
                  </a:lnTo>
                  <a:lnTo>
                    <a:pt x="163" y="513"/>
                  </a:lnTo>
                  <a:lnTo>
                    <a:pt x="167" y="513"/>
                  </a:lnTo>
                  <a:lnTo>
                    <a:pt x="169" y="513"/>
                  </a:lnTo>
                  <a:lnTo>
                    <a:pt x="169" y="509"/>
                  </a:lnTo>
                  <a:lnTo>
                    <a:pt x="167" y="509"/>
                  </a:lnTo>
                  <a:lnTo>
                    <a:pt x="167" y="507"/>
                  </a:lnTo>
                  <a:lnTo>
                    <a:pt x="165" y="504"/>
                  </a:lnTo>
                  <a:lnTo>
                    <a:pt x="165" y="502"/>
                  </a:lnTo>
                  <a:lnTo>
                    <a:pt x="165" y="500"/>
                  </a:lnTo>
                  <a:lnTo>
                    <a:pt x="163" y="500"/>
                  </a:lnTo>
                  <a:lnTo>
                    <a:pt x="161" y="496"/>
                  </a:lnTo>
                  <a:lnTo>
                    <a:pt x="159" y="494"/>
                  </a:lnTo>
                  <a:lnTo>
                    <a:pt x="159" y="492"/>
                  </a:lnTo>
                  <a:lnTo>
                    <a:pt x="157" y="488"/>
                  </a:lnTo>
                  <a:lnTo>
                    <a:pt x="155" y="486"/>
                  </a:lnTo>
                  <a:lnTo>
                    <a:pt x="155" y="484"/>
                  </a:lnTo>
                  <a:lnTo>
                    <a:pt x="153" y="484"/>
                  </a:lnTo>
                  <a:lnTo>
                    <a:pt x="151" y="482"/>
                  </a:lnTo>
                  <a:lnTo>
                    <a:pt x="151" y="480"/>
                  </a:lnTo>
                  <a:lnTo>
                    <a:pt x="151" y="478"/>
                  </a:lnTo>
                  <a:lnTo>
                    <a:pt x="153" y="478"/>
                  </a:lnTo>
                  <a:lnTo>
                    <a:pt x="153" y="476"/>
                  </a:lnTo>
                  <a:lnTo>
                    <a:pt x="159" y="471"/>
                  </a:lnTo>
                  <a:lnTo>
                    <a:pt x="163" y="467"/>
                  </a:lnTo>
                  <a:lnTo>
                    <a:pt x="165" y="465"/>
                  </a:lnTo>
                  <a:lnTo>
                    <a:pt x="165" y="463"/>
                  </a:lnTo>
                  <a:lnTo>
                    <a:pt x="167" y="459"/>
                  </a:lnTo>
                  <a:lnTo>
                    <a:pt x="165" y="457"/>
                  </a:lnTo>
                  <a:lnTo>
                    <a:pt x="161" y="455"/>
                  </a:lnTo>
                  <a:lnTo>
                    <a:pt x="159" y="453"/>
                  </a:lnTo>
                  <a:lnTo>
                    <a:pt x="157" y="449"/>
                  </a:lnTo>
                  <a:lnTo>
                    <a:pt x="155" y="447"/>
                  </a:lnTo>
                  <a:lnTo>
                    <a:pt x="153" y="447"/>
                  </a:lnTo>
                  <a:lnTo>
                    <a:pt x="147" y="445"/>
                  </a:lnTo>
                  <a:lnTo>
                    <a:pt x="145" y="445"/>
                  </a:lnTo>
                  <a:lnTo>
                    <a:pt x="145" y="443"/>
                  </a:lnTo>
                  <a:lnTo>
                    <a:pt x="143" y="439"/>
                  </a:lnTo>
                  <a:lnTo>
                    <a:pt x="142" y="436"/>
                  </a:lnTo>
                  <a:lnTo>
                    <a:pt x="142" y="434"/>
                  </a:lnTo>
                  <a:lnTo>
                    <a:pt x="145" y="432"/>
                  </a:lnTo>
                  <a:lnTo>
                    <a:pt x="145" y="430"/>
                  </a:lnTo>
                  <a:lnTo>
                    <a:pt x="147" y="428"/>
                  </a:lnTo>
                  <a:lnTo>
                    <a:pt x="147" y="426"/>
                  </a:lnTo>
                  <a:lnTo>
                    <a:pt x="145" y="426"/>
                  </a:lnTo>
                  <a:lnTo>
                    <a:pt x="143" y="426"/>
                  </a:lnTo>
                  <a:lnTo>
                    <a:pt x="142" y="426"/>
                  </a:lnTo>
                  <a:lnTo>
                    <a:pt x="145" y="422"/>
                  </a:lnTo>
                  <a:lnTo>
                    <a:pt x="147" y="422"/>
                  </a:lnTo>
                  <a:lnTo>
                    <a:pt x="149" y="422"/>
                  </a:lnTo>
                  <a:lnTo>
                    <a:pt x="151" y="422"/>
                  </a:lnTo>
                  <a:lnTo>
                    <a:pt x="153" y="420"/>
                  </a:lnTo>
                  <a:lnTo>
                    <a:pt x="155" y="420"/>
                  </a:lnTo>
                  <a:lnTo>
                    <a:pt x="155" y="418"/>
                  </a:lnTo>
                  <a:lnTo>
                    <a:pt x="155" y="416"/>
                  </a:lnTo>
                  <a:lnTo>
                    <a:pt x="155" y="414"/>
                  </a:lnTo>
                  <a:lnTo>
                    <a:pt x="157" y="412"/>
                  </a:lnTo>
                  <a:lnTo>
                    <a:pt x="159" y="412"/>
                  </a:lnTo>
                  <a:lnTo>
                    <a:pt x="161" y="412"/>
                  </a:lnTo>
                  <a:lnTo>
                    <a:pt x="165" y="410"/>
                  </a:lnTo>
                  <a:lnTo>
                    <a:pt x="167" y="408"/>
                  </a:lnTo>
                  <a:lnTo>
                    <a:pt x="169" y="406"/>
                  </a:lnTo>
                  <a:lnTo>
                    <a:pt x="169" y="404"/>
                  </a:lnTo>
                  <a:lnTo>
                    <a:pt x="167" y="404"/>
                  </a:lnTo>
                  <a:lnTo>
                    <a:pt x="169" y="404"/>
                  </a:lnTo>
                  <a:lnTo>
                    <a:pt x="171" y="404"/>
                  </a:lnTo>
                  <a:lnTo>
                    <a:pt x="173" y="406"/>
                  </a:lnTo>
                  <a:lnTo>
                    <a:pt x="175" y="406"/>
                  </a:lnTo>
                  <a:lnTo>
                    <a:pt x="178" y="408"/>
                  </a:lnTo>
                  <a:lnTo>
                    <a:pt x="180" y="408"/>
                  </a:lnTo>
                  <a:lnTo>
                    <a:pt x="180" y="406"/>
                  </a:lnTo>
                  <a:lnTo>
                    <a:pt x="182" y="404"/>
                  </a:lnTo>
                  <a:lnTo>
                    <a:pt x="180" y="403"/>
                  </a:lnTo>
                  <a:lnTo>
                    <a:pt x="180" y="401"/>
                  </a:lnTo>
                  <a:lnTo>
                    <a:pt x="186" y="401"/>
                  </a:lnTo>
                  <a:lnTo>
                    <a:pt x="188" y="403"/>
                  </a:lnTo>
                  <a:lnTo>
                    <a:pt x="190" y="403"/>
                  </a:lnTo>
                  <a:lnTo>
                    <a:pt x="194" y="403"/>
                  </a:lnTo>
                  <a:lnTo>
                    <a:pt x="196" y="403"/>
                  </a:lnTo>
                  <a:lnTo>
                    <a:pt x="194" y="403"/>
                  </a:lnTo>
                  <a:lnTo>
                    <a:pt x="194" y="399"/>
                  </a:lnTo>
                  <a:lnTo>
                    <a:pt x="196" y="399"/>
                  </a:lnTo>
                  <a:lnTo>
                    <a:pt x="198" y="399"/>
                  </a:lnTo>
                  <a:lnTo>
                    <a:pt x="198" y="401"/>
                  </a:lnTo>
                  <a:lnTo>
                    <a:pt x="200" y="401"/>
                  </a:lnTo>
                  <a:lnTo>
                    <a:pt x="200" y="399"/>
                  </a:lnTo>
                  <a:lnTo>
                    <a:pt x="198" y="399"/>
                  </a:lnTo>
                  <a:lnTo>
                    <a:pt x="198" y="397"/>
                  </a:lnTo>
                  <a:lnTo>
                    <a:pt x="198" y="395"/>
                  </a:lnTo>
                  <a:lnTo>
                    <a:pt x="200" y="395"/>
                  </a:lnTo>
                  <a:lnTo>
                    <a:pt x="202" y="397"/>
                  </a:lnTo>
                  <a:lnTo>
                    <a:pt x="204" y="397"/>
                  </a:lnTo>
                  <a:lnTo>
                    <a:pt x="204" y="399"/>
                  </a:lnTo>
                  <a:lnTo>
                    <a:pt x="206" y="399"/>
                  </a:lnTo>
                  <a:lnTo>
                    <a:pt x="208" y="401"/>
                  </a:lnTo>
                  <a:lnTo>
                    <a:pt x="210" y="401"/>
                  </a:lnTo>
                  <a:lnTo>
                    <a:pt x="213" y="401"/>
                  </a:lnTo>
                  <a:lnTo>
                    <a:pt x="215" y="401"/>
                  </a:lnTo>
                  <a:lnTo>
                    <a:pt x="215" y="403"/>
                  </a:lnTo>
                  <a:lnTo>
                    <a:pt x="217" y="403"/>
                  </a:lnTo>
                  <a:lnTo>
                    <a:pt x="215" y="404"/>
                  </a:lnTo>
                  <a:lnTo>
                    <a:pt x="213" y="406"/>
                  </a:lnTo>
                  <a:lnTo>
                    <a:pt x="211" y="406"/>
                  </a:lnTo>
                  <a:lnTo>
                    <a:pt x="208" y="404"/>
                  </a:lnTo>
                  <a:lnTo>
                    <a:pt x="206" y="404"/>
                  </a:lnTo>
                  <a:lnTo>
                    <a:pt x="204" y="404"/>
                  </a:lnTo>
                  <a:lnTo>
                    <a:pt x="202" y="404"/>
                  </a:lnTo>
                  <a:lnTo>
                    <a:pt x="200" y="403"/>
                  </a:lnTo>
                  <a:lnTo>
                    <a:pt x="198" y="404"/>
                  </a:lnTo>
                  <a:lnTo>
                    <a:pt x="200" y="404"/>
                  </a:lnTo>
                  <a:lnTo>
                    <a:pt x="200" y="406"/>
                  </a:lnTo>
                  <a:lnTo>
                    <a:pt x="202" y="406"/>
                  </a:lnTo>
                  <a:lnTo>
                    <a:pt x="204" y="406"/>
                  </a:lnTo>
                  <a:lnTo>
                    <a:pt x="206" y="406"/>
                  </a:lnTo>
                  <a:lnTo>
                    <a:pt x="206" y="408"/>
                  </a:lnTo>
                  <a:lnTo>
                    <a:pt x="202" y="410"/>
                  </a:lnTo>
                  <a:lnTo>
                    <a:pt x="204" y="410"/>
                  </a:lnTo>
                  <a:lnTo>
                    <a:pt x="206" y="408"/>
                  </a:lnTo>
                  <a:lnTo>
                    <a:pt x="210" y="408"/>
                  </a:lnTo>
                  <a:lnTo>
                    <a:pt x="211" y="408"/>
                  </a:lnTo>
                  <a:lnTo>
                    <a:pt x="215" y="408"/>
                  </a:lnTo>
                  <a:lnTo>
                    <a:pt x="215" y="410"/>
                  </a:lnTo>
                  <a:lnTo>
                    <a:pt x="213" y="410"/>
                  </a:lnTo>
                  <a:lnTo>
                    <a:pt x="213" y="412"/>
                  </a:lnTo>
                  <a:lnTo>
                    <a:pt x="211" y="412"/>
                  </a:lnTo>
                  <a:lnTo>
                    <a:pt x="211" y="414"/>
                  </a:lnTo>
                  <a:lnTo>
                    <a:pt x="213" y="414"/>
                  </a:lnTo>
                  <a:lnTo>
                    <a:pt x="213" y="412"/>
                  </a:lnTo>
                  <a:lnTo>
                    <a:pt x="217" y="410"/>
                  </a:lnTo>
                  <a:lnTo>
                    <a:pt x="219" y="410"/>
                  </a:lnTo>
                  <a:lnTo>
                    <a:pt x="221" y="410"/>
                  </a:lnTo>
                  <a:lnTo>
                    <a:pt x="223" y="410"/>
                  </a:lnTo>
                  <a:lnTo>
                    <a:pt x="221" y="412"/>
                  </a:lnTo>
                  <a:lnTo>
                    <a:pt x="219" y="414"/>
                  </a:lnTo>
                  <a:lnTo>
                    <a:pt x="221" y="414"/>
                  </a:lnTo>
                  <a:lnTo>
                    <a:pt x="223" y="416"/>
                  </a:lnTo>
                  <a:lnTo>
                    <a:pt x="223" y="418"/>
                  </a:lnTo>
                  <a:lnTo>
                    <a:pt x="219" y="420"/>
                  </a:lnTo>
                  <a:lnTo>
                    <a:pt x="217" y="420"/>
                  </a:lnTo>
                  <a:lnTo>
                    <a:pt x="215" y="420"/>
                  </a:lnTo>
                  <a:lnTo>
                    <a:pt x="215" y="422"/>
                  </a:lnTo>
                  <a:lnTo>
                    <a:pt x="215" y="424"/>
                  </a:lnTo>
                  <a:lnTo>
                    <a:pt x="215" y="422"/>
                  </a:lnTo>
                  <a:lnTo>
                    <a:pt x="215" y="420"/>
                  </a:lnTo>
                  <a:lnTo>
                    <a:pt x="219" y="420"/>
                  </a:lnTo>
                  <a:lnTo>
                    <a:pt x="221" y="420"/>
                  </a:lnTo>
                  <a:lnTo>
                    <a:pt x="223" y="418"/>
                  </a:lnTo>
                  <a:lnTo>
                    <a:pt x="223" y="416"/>
                  </a:lnTo>
                  <a:lnTo>
                    <a:pt x="223" y="414"/>
                  </a:lnTo>
                  <a:lnTo>
                    <a:pt x="225" y="414"/>
                  </a:lnTo>
                  <a:lnTo>
                    <a:pt x="225" y="412"/>
                  </a:lnTo>
                  <a:lnTo>
                    <a:pt x="229" y="412"/>
                  </a:lnTo>
                  <a:lnTo>
                    <a:pt x="231" y="414"/>
                  </a:lnTo>
                  <a:lnTo>
                    <a:pt x="233" y="414"/>
                  </a:lnTo>
                  <a:lnTo>
                    <a:pt x="237" y="414"/>
                  </a:lnTo>
                  <a:lnTo>
                    <a:pt x="241" y="416"/>
                  </a:lnTo>
                  <a:lnTo>
                    <a:pt x="243" y="416"/>
                  </a:lnTo>
                  <a:lnTo>
                    <a:pt x="246" y="416"/>
                  </a:lnTo>
                  <a:lnTo>
                    <a:pt x="248" y="416"/>
                  </a:lnTo>
                  <a:lnTo>
                    <a:pt x="248" y="418"/>
                  </a:lnTo>
                  <a:lnTo>
                    <a:pt x="250" y="418"/>
                  </a:lnTo>
                  <a:lnTo>
                    <a:pt x="250" y="416"/>
                  </a:lnTo>
                  <a:lnTo>
                    <a:pt x="248" y="414"/>
                  </a:lnTo>
                  <a:lnTo>
                    <a:pt x="250" y="414"/>
                  </a:lnTo>
                  <a:lnTo>
                    <a:pt x="254" y="416"/>
                  </a:lnTo>
                  <a:lnTo>
                    <a:pt x="256" y="416"/>
                  </a:lnTo>
                  <a:lnTo>
                    <a:pt x="260" y="416"/>
                  </a:lnTo>
                  <a:lnTo>
                    <a:pt x="262" y="418"/>
                  </a:lnTo>
                  <a:lnTo>
                    <a:pt x="268" y="420"/>
                  </a:lnTo>
                  <a:lnTo>
                    <a:pt x="270" y="422"/>
                  </a:lnTo>
                  <a:lnTo>
                    <a:pt x="272" y="422"/>
                  </a:lnTo>
                  <a:lnTo>
                    <a:pt x="279" y="426"/>
                  </a:lnTo>
                  <a:lnTo>
                    <a:pt x="281" y="428"/>
                  </a:lnTo>
                  <a:lnTo>
                    <a:pt x="283" y="428"/>
                  </a:lnTo>
                  <a:lnTo>
                    <a:pt x="287" y="430"/>
                  </a:lnTo>
                  <a:lnTo>
                    <a:pt x="289" y="430"/>
                  </a:lnTo>
                  <a:lnTo>
                    <a:pt x="289" y="432"/>
                  </a:lnTo>
                  <a:lnTo>
                    <a:pt x="291" y="432"/>
                  </a:lnTo>
                  <a:lnTo>
                    <a:pt x="295" y="434"/>
                  </a:lnTo>
                  <a:lnTo>
                    <a:pt x="295" y="436"/>
                  </a:lnTo>
                  <a:lnTo>
                    <a:pt x="301" y="438"/>
                  </a:lnTo>
                  <a:lnTo>
                    <a:pt x="301" y="439"/>
                  </a:lnTo>
                  <a:lnTo>
                    <a:pt x="301" y="441"/>
                  </a:lnTo>
                  <a:lnTo>
                    <a:pt x="303" y="441"/>
                  </a:lnTo>
                  <a:lnTo>
                    <a:pt x="305" y="441"/>
                  </a:lnTo>
                  <a:lnTo>
                    <a:pt x="303" y="441"/>
                  </a:lnTo>
                  <a:lnTo>
                    <a:pt x="303" y="439"/>
                  </a:lnTo>
                  <a:lnTo>
                    <a:pt x="305" y="439"/>
                  </a:lnTo>
                  <a:lnTo>
                    <a:pt x="311" y="441"/>
                  </a:lnTo>
                  <a:lnTo>
                    <a:pt x="311" y="443"/>
                  </a:lnTo>
                  <a:lnTo>
                    <a:pt x="312" y="445"/>
                  </a:lnTo>
                  <a:lnTo>
                    <a:pt x="314" y="445"/>
                  </a:lnTo>
                  <a:lnTo>
                    <a:pt x="318" y="447"/>
                  </a:lnTo>
                  <a:lnTo>
                    <a:pt x="318" y="449"/>
                  </a:lnTo>
                  <a:lnTo>
                    <a:pt x="320" y="449"/>
                  </a:lnTo>
                  <a:lnTo>
                    <a:pt x="322" y="449"/>
                  </a:lnTo>
                  <a:lnTo>
                    <a:pt x="324" y="449"/>
                  </a:lnTo>
                  <a:lnTo>
                    <a:pt x="324" y="447"/>
                  </a:lnTo>
                  <a:lnTo>
                    <a:pt x="322" y="445"/>
                  </a:lnTo>
                  <a:lnTo>
                    <a:pt x="324" y="445"/>
                  </a:lnTo>
                  <a:lnTo>
                    <a:pt x="326" y="447"/>
                  </a:lnTo>
                  <a:lnTo>
                    <a:pt x="326" y="449"/>
                  </a:lnTo>
                  <a:lnTo>
                    <a:pt x="328" y="449"/>
                  </a:lnTo>
                  <a:lnTo>
                    <a:pt x="330" y="451"/>
                  </a:lnTo>
                  <a:lnTo>
                    <a:pt x="332" y="453"/>
                  </a:lnTo>
                  <a:lnTo>
                    <a:pt x="334" y="455"/>
                  </a:lnTo>
                  <a:lnTo>
                    <a:pt x="332" y="455"/>
                  </a:lnTo>
                  <a:lnTo>
                    <a:pt x="334" y="457"/>
                  </a:lnTo>
                  <a:lnTo>
                    <a:pt x="336" y="457"/>
                  </a:lnTo>
                  <a:lnTo>
                    <a:pt x="338" y="457"/>
                  </a:lnTo>
                  <a:lnTo>
                    <a:pt x="340" y="459"/>
                  </a:lnTo>
                  <a:lnTo>
                    <a:pt x="342" y="457"/>
                  </a:lnTo>
                  <a:lnTo>
                    <a:pt x="344" y="459"/>
                  </a:lnTo>
                  <a:lnTo>
                    <a:pt x="344" y="461"/>
                  </a:lnTo>
                  <a:lnTo>
                    <a:pt x="344" y="465"/>
                  </a:lnTo>
                  <a:lnTo>
                    <a:pt x="345" y="465"/>
                  </a:lnTo>
                  <a:lnTo>
                    <a:pt x="345" y="467"/>
                  </a:lnTo>
                  <a:lnTo>
                    <a:pt x="345" y="469"/>
                  </a:lnTo>
                  <a:lnTo>
                    <a:pt x="345" y="471"/>
                  </a:lnTo>
                  <a:lnTo>
                    <a:pt x="345" y="472"/>
                  </a:lnTo>
                  <a:lnTo>
                    <a:pt x="347" y="472"/>
                  </a:lnTo>
                  <a:lnTo>
                    <a:pt x="349" y="472"/>
                  </a:lnTo>
                  <a:lnTo>
                    <a:pt x="349" y="474"/>
                  </a:lnTo>
                  <a:lnTo>
                    <a:pt x="347" y="478"/>
                  </a:lnTo>
                  <a:lnTo>
                    <a:pt x="347" y="480"/>
                  </a:lnTo>
                  <a:lnTo>
                    <a:pt x="347" y="482"/>
                  </a:lnTo>
                  <a:lnTo>
                    <a:pt x="345" y="484"/>
                  </a:lnTo>
                  <a:lnTo>
                    <a:pt x="344" y="484"/>
                  </a:lnTo>
                  <a:lnTo>
                    <a:pt x="342" y="486"/>
                  </a:lnTo>
                  <a:lnTo>
                    <a:pt x="340" y="488"/>
                  </a:lnTo>
                  <a:lnTo>
                    <a:pt x="338" y="490"/>
                  </a:lnTo>
                  <a:lnTo>
                    <a:pt x="336" y="492"/>
                  </a:lnTo>
                  <a:lnTo>
                    <a:pt x="334" y="494"/>
                  </a:lnTo>
                  <a:lnTo>
                    <a:pt x="332" y="494"/>
                  </a:lnTo>
                  <a:lnTo>
                    <a:pt x="330" y="496"/>
                  </a:lnTo>
                  <a:lnTo>
                    <a:pt x="328" y="498"/>
                  </a:lnTo>
                  <a:lnTo>
                    <a:pt x="324" y="498"/>
                  </a:lnTo>
                  <a:lnTo>
                    <a:pt x="320" y="500"/>
                  </a:lnTo>
                  <a:lnTo>
                    <a:pt x="316" y="502"/>
                  </a:lnTo>
                  <a:lnTo>
                    <a:pt x="314" y="502"/>
                  </a:lnTo>
                  <a:lnTo>
                    <a:pt x="312" y="502"/>
                  </a:lnTo>
                  <a:lnTo>
                    <a:pt x="311" y="502"/>
                  </a:lnTo>
                  <a:lnTo>
                    <a:pt x="309" y="502"/>
                  </a:lnTo>
                  <a:lnTo>
                    <a:pt x="309" y="504"/>
                  </a:lnTo>
                  <a:lnTo>
                    <a:pt x="305" y="504"/>
                  </a:lnTo>
                  <a:lnTo>
                    <a:pt x="303" y="504"/>
                  </a:lnTo>
                  <a:lnTo>
                    <a:pt x="299" y="504"/>
                  </a:lnTo>
                  <a:lnTo>
                    <a:pt x="295" y="502"/>
                  </a:lnTo>
                  <a:lnTo>
                    <a:pt x="293" y="502"/>
                  </a:lnTo>
                  <a:lnTo>
                    <a:pt x="289" y="502"/>
                  </a:lnTo>
                  <a:lnTo>
                    <a:pt x="287" y="500"/>
                  </a:lnTo>
                  <a:lnTo>
                    <a:pt x="285" y="500"/>
                  </a:lnTo>
                  <a:lnTo>
                    <a:pt x="283" y="498"/>
                  </a:lnTo>
                  <a:lnTo>
                    <a:pt x="281" y="498"/>
                  </a:lnTo>
                  <a:lnTo>
                    <a:pt x="279" y="498"/>
                  </a:lnTo>
                  <a:lnTo>
                    <a:pt x="278" y="498"/>
                  </a:lnTo>
                  <a:lnTo>
                    <a:pt x="276" y="498"/>
                  </a:lnTo>
                  <a:lnTo>
                    <a:pt x="274" y="498"/>
                  </a:lnTo>
                  <a:lnTo>
                    <a:pt x="272" y="498"/>
                  </a:lnTo>
                  <a:lnTo>
                    <a:pt x="268" y="496"/>
                  </a:lnTo>
                  <a:lnTo>
                    <a:pt x="266" y="496"/>
                  </a:lnTo>
                  <a:lnTo>
                    <a:pt x="262" y="496"/>
                  </a:lnTo>
                  <a:lnTo>
                    <a:pt x="258" y="494"/>
                  </a:lnTo>
                  <a:lnTo>
                    <a:pt x="256" y="494"/>
                  </a:lnTo>
                  <a:lnTo>
                    <a:pt x="254" y="494"/>
                  </a:lnTo>
                  <a:lnTo>
                    <a:pt x="252" y="494"/>
                  </a:lnTo>
                  <a:lnTo>
                    <a:pt x="248" y="492"/>
                  </a:lnTo>
                  <a:lnTo>
                    <a:pt x="248" y="490"/>
                  </a:lnTo>
                  <a:lnTo>
                    <a:pt x="246" y="490"/>
                  </a:lnTo>
                  <a:lnTo>
                    <a:pt x="244" y="488"/>
                  </a:lnTo>
                  <a:lnTo>
                    <a:pt x="243" y="488"/>
                  </a:lnTo>
                  <a:lnTo>
                    <a:pt x="243" y="490"/>
                  </a:lnTo>
                  <a:lnTo>
                    <a:pt x="241" y="490"/>
                  </a:lnTo>
                  <a:lnTo>
                    <a:pt x="239" y="490"/>
                  </a:lnTo>
                  <a:lnTo>
                    <a:pt x="237" y="490"/>
                  </a:lnTo>
                  <a:lnTo>
                    <a:pt x="237" y="488"/>
                  </a:lnTo>
                  <a:lnTo>
                    <a:pt x="235" y="486"/>
                  </a:lnTo>
                  <a:lnTo>
                    <a:pt x="233" y="486"/>
                  </a:lnTo>
                  <a:lnTo>
                    <a:pt x="229" y="486"/>
                  </a:lnTo>
                  <a:lnTo>
                    <a:pt x="227" y="486"/>
                  </a:lnTo>
                  <a:lnTo>
                    <a:pt x="227" y="484"/>
                  </a:lnTo>
                  <a:lnTo>
                    <a:pt x="223" y="482"/>
                  </a:lnTo>
                  <a:lnTo>
                    <a:pt x="223" y="484"/>
                  </a:lnTo>
                  <a:lnTo>
                    <a:pt x="225" y="484"/>
                  </a:lnTo>
                  <a:lnTo>
                    <a:pt x="223" y="486"/>
                  </a:lnTo>
                  <a:lnTo>
                    <a:pt x="219" y="484"/>
                  </a:lnTo>
                  <a:lnTo>
                    <a:pt x="217" y="482"/>
                  </a:lnTo>
                  <a:lnTo>
                    <a:pt x="215" y="482"/>
                  </a:lnTo>
                  <a:lnTo>
                    <a:pt x="213" y="480"/>
                  </a:lnTo>
                  <a:lnTo>
                    <a:pt x="211" y="478"/>
                  </a:lnTo>
                  <a:lnTo>
                    <a:pt x="211" y="476"/>
                  </a:lnTo>
                  <a:lnTo>
                    <a:pt x="210" y="474"/>
                  </a:lnTo>
                  <a:lnTo>
                    <a:pt x="208" y="474"/>
                  </a:lnTo>
                  <a:lnTo>
                    <a:pt x="206" y="474"/>
                  </a:lnTo>
                  <a:lnTo>
                    <a:pt x="204" y="472"/>
                  </a:lnTo>
                  <a:lnTo>
                    <a:pt x="202" y="474"/>
                  </a:lnTo>
                  <a:lnTo>
                    <a:pt x="200" y="474"/>
                  </a:lnTo>
                  <a:lnTo>
                    <a:pt x="198" y="474"/>
                  </a:lnTo>
                  <a:lnTo>
                    <a:pt x="198" y="472"/>
                  </a:lnTo>
                  <a:lnTo>
                    <a:pt x="196" y="472"/>
                  </a:lnTo>
                  <a:lnTo>
                    <a:pt x="196" y="474"/>
                  </a:lnTo>
                  <a:lnTo>
                    <a:pt x="198" y="474"/>
                  </a:lnTo>
                  <a:lnTo>
                    <a:pt x="200" y="474"/>
                  </a:lnTo>
                  <a:lnTo>
                    <a:pt x="202" y="474"/>
                  </a:lnTo>
                  <a:lnTo>
                    <a:pt x="204" y="476"/>
                  </a:lnTo>
                  <a:lnTo>
                    <a:pt x="206" y="476"/>
                  </a:lnTo>
                  <a:lnTo>
                    <a:pt x="208" y="476"/>
                  </a:lnTo>
                  <a:lnTo>
                    <a:pt x="208" y="478"/>
                  </a:lnTo>
                  <a:lnTo>
                    <a:pt x="208" y="480"/>
                  </a:lnTo>
                  <a:lnTo>
                    <a:pt x="210" y="482"/>
                  </a:lnTo>
                  <a:lnTo>
                    <a:pt x="211" y="484"/>
                  </a:lnTo>
                  <a:lnTo>
                    <a:pt x="213" y="484"/>
                  </a:lnTo>
                  <a:lnTo>
                    <a:pt x="211" y="486"/>
                  </a:lnTo>
                  <a:lnTo>
                    <a:pt x="213" y="486"/>
                  </a:lnTo>
                  <a:lnTo>
                    <a:pt x="215" y="486"/>
                  </a:lnTo>
                  <a:lnTo>
                    <a:pt x="217" y="486"/>
                  </a:lnTo>
                  <a:lnTo>
                    <a:pt x="219" y="488"/>
                  </a:lnTo>
                  <a:lnTo>
                    <a:pt x="217" y="488"/>
                  </a:lnTo>
                  <a:lnTo>
                    <a:pt x="215" y="488"/>
                  </a:lnTo>
                  <a:lnTo>
                    <a:pt x="213" y="488"/>
                  </a:lnTo>
                  <a:lnTo>
                    <a:pt x="211" y="488"/>
                  </a:lnTo>
                  <a:lnTo>
                    <a:pt x="211" y="490"/>
                  </a:lnTo>
                  <a:lnTo>
                    <a:pt x="215" y="490"/>
                  </a:lnTo>
                  <a:lnTo>
                    <a:pt x="217" y="488"/>
                  </a:lnTo>
                  <a:lnTo>
                    <a:pt x="219" y="488"/>
                  </a:lnTo>
                  <a:lnTo>
                    <a:pt x="221" y="488"/>
                  </a:lnTo>
                  <a:lnTo>
                    <a:pt x="223" y="490"/>
                  </a:lnTo>
                  <a:lnTo>
                    <a:pt x="221" y="490"/>
                  </a:lnTo>
                  <a:lnTo>
                    <a:pt x="219" y="490"/>
                  </a:lnTo>
                  <a:lnTo>
                    <a:pt x="217" y="490"/>
                  </a:lnTo>
                  <a:lnTo>
                    <a:pt x="215" y="490"/>
                  </a:lnTo>
                  <a:lnTo>
                    <a:pt x="213" y="490"/>
                  </a:lnTo>
                  <a:lnTo>
                    <a:pt x="215" y="492"/>
                  </a:lnTo>
                  <a:lnTo>
                    <a:pt x="217" y="492"/>
                  </a:lnTo>
                  <a:lnTo>
                    <a:pt x="217" y="490"/>
                  </a:lnTo>
                  <a:lnTo>
                    <a:pt x="219" y="490"/>
                  </a:lnTo>
                  <a:lnTo>
                    <a:pt x="219" y="492"/>
                  </a:lnTo>
                  <a:lnTo>
                    <a:pt x="221" y="492"/>
                  </a:lnTo>
                  <a:lnTo>
                    <a:pt x="223" y="492"/>
                  </a:lnTo>
                  <a:lnTo>
                    <a:pt x="225" y="492"/>
                  </a:lnTo>
                  <a:lnTo>
                    <a:pt x="225" y="494"/>
                  </a:lnTo>
                  <a:lnTo>
                    <a:pt x="223" y="494"/>
                  </a:lnTo>
                  <a:lnTo>
                    <a:pt x="221" y="496"/>
                  </a:lnTo>
                  <a:lnTo>
                    <a:pt x="219" y="496"/>
                  </a:lnTo>
                  <a:lnTo>
                    <a:pt x="223" y="496"/>
                  </a:lnTo>
                  <a:lnTo>
                    <a:pt x="225" y="496"/>
                  </a:lnTo>
                  <a:lnTo>
                    <a:pt x="227" y="498"/>
                  </a:lnTo>
                  <a:lnTo>
                    <a:pt x="229" y="498"/>
                  </a:lnTo>
                  <a:lnTo>
                    <a:pt x="233" y="498"/>
                  </a:lnTo>
                  <a:lnTo>
                    <a:pt x="233" y="500"/>
                  </a:lnTo>
                  <a:lnTo>
                    <a:pt x="237" y="500"/>
                  </a:lnTo>
                  <a:lnTo>
                    <a:pt x="237" y="502"/>
                  </a:lnTo>
                  <a:lnTo>
                    <a:pt x="239" y="502"/>
                  </a:lnTo>
                  <a:lnTo>
                    <a:pt x="243" y="505"/>
                  </a:lnTo>
                  <a:lnTo>
                    <a:pt x="244" y="507"/>
                  </a:lnTo>
                  <a:lnTo>
                    <a:pt x="246" y="511"/>
                  </a:lnTo>
                  <a:lnTo>
                    <a:pt x="244" y="513"/>
                  </a:lnTo>
                  <a:lnTo>
                    <a:pt x="244" y="511"/>
                  </a:lnTo>
                  <a:lnTo>
                    <a:pt x="243" y="511"/>
                  </a:lnTo>
                  <a:lnTo>
                    <a:pt x="241" y="509"/>
                  </a:lnTo>
                  <a:lnTo>
                    <a:pt x="241" y="511"/>
                  </a:lnTo>
                  <a:lnTo>
                    <a:pt x="243" y="515"/>
                  </a:lnTo>
                  <a:lnTo>
                    <a:pt x="241" y="519"/>
                  </a:lnTo>
                  <a:lnTo>
                    <a:pt x="239" y="519"/>
                  </a:lnTo>
                  <a:lnTo>
                    <a:pt x="237" y="519"/>
                  </a:lnTo>
                  <a:lnTo>
                    <a:pt x="237" y="521"/>
                  </a:lnTo>
                  <a:lnTo>
                    <a:pt x="239" y="523"/>
                  </a:lnTo>
                  <a:lnTo>
                    <a:pt x="239" y="525"/>
                  </a:lnTo>
                  <a:lnTo>
                    <a:pt x="241" y="525"/>
                  </a:lnTo>
                  <a:lnTo>
                    <a:pt x="241" y="527"/>
                  </a:lnTo>
                  <a:lnTo>
                    <a:pt x="241" y="529"/>
                  </a:lnTo>
                  <a:lnTo>
                    <a:pt x="243" y="529"/>
                  </a:lnTo>
                  <a:lnTo>
                    <a:pt x="243" y="531"/>
                  </a:lnTo>
                  <a:lnTo>
                    <a:pt x="243" y="533"/>
                  </a:lnTo>
                  <a:lnTo>
                    <a:pt x="244" y="533"/>
                  </a:lnTo>
                  <a:lnTo>
                    <a:pt x="246" y="535"/>
                  </a:lnTo>
                  <a:lnTo>
                    <a:pt x="246" y="540"/>
                  </a:lnTo>
                  <a:lnTo>
                    <a:pt x="244" y="542"/>
                  </a:lnTo>
                  <a:lnTo>
                    <a:pt x="243" y="542"/>
                  </a:lnTo>
                  <a:lnTo>
                    <a:pt x="244" y="544"/>
                  </a:lnTo>
                  <a:lnTo>
                    <a:pt x="246" y="544"/>
                  </a:lnTo>
                  <a:lnTo>
                    <a:pt x="248" y="546"/>
                  </a:lnTo>
                  <a:lnTo>
                    <a:pt x="252" y="548"/>
                  </a:lnTo>
                  <a:lnTo>
                    <a:pt x="254" y="548"/>
                  </a:lnTo>
                  <a:lnTo>
                    <a:pt x="256" y="548"/>
                  </a:lnTo>
                  <a:lnTo>
                    <a:pt x="256" y="546"/>
                  </a:lnTo>
                  <a:lnTo>
                    <a:pt x="260" y="548"/>
                  </a:lnTo>
                  <a:lnTo>
                    <a:pt x="260" y="550"/>
                  </a:lnTo>
                  <a:lnTo>
                    <a:pt x="262" y="552"/>
                  </a:lnTo>
                  <a:lnTo>
                    <a:pt x="264" y="550"/>
                  </a:lnTo>
                  <a:lnTo>
                    <a:pt x="268" y="554"/>
                  </a:lnTo>
                  <a:lnTo>
                    <a:pt x="268" y="556"/>
                  </a:lnTo>
                  <a:lnTo>
                    <a:pt x="270" y="558"/>
                  </a:lnTo>
                  <a:lnTo>
                    <a:pt x="272" y="558"/>
                  </a:lnTo>
                  <a:lnTo>
                    <a:pt x="276" y="558"/>
                  </a:lnTo>
                  <a:lnTo>
                    <a:pt x="276" y="560"/>
                  </a:lnTo>
                  <a:lnTo>
                    <a:pt x="278" y="560"/>
                  </a:lnTo>
                  <a:lnTo>
                    <a:pt x="279" y="560"/>
                  </a:lnTo>
                  <a:lnTo>
                    <a:pt x="281" y="560"/>
                  </a:lnTo>
                  <a:lnTo>
                    <a:pt x="283" y="560"/>
                  </a:lnTo>
                  <a:lnTo>
                    <a:pt x="283" y="562"/>
                  </a:lnTo>
                  <a:lnTo>
                    <a:pt x="285" y="562"/>
                  </a:lnTo>
                  <a:lnTo>
                    <a:pt x="287" y="562"/>
                  </a:lnTo>
                  <a:lnTo>
                    <a:pt x="287" y="560"/>
                  </a:lnTo>
                  <a:lnTo>
                    <a:pt x="289" y="558"/>
                  </a:lnTo>
                  <a:lnTo>
                    <a:pt x="291" y="560"/>
                  </a:lnTo>
                  <a:lnTo>
                    <a:pt x="293" y="560"/>
                  </a:lnTo>
                  <a:lnTo>
                    <a:pt x="293" y="558"/>
                  </a:lnTo>
                  <a:lnTo>
                    <a:pt x="295" y="558"/>
                  </a:lnTo>
                  <a:lnTo>
                    <a:pt x="295" y="556"/>
                  </a:lnTo>
                  <a:lnTo>
                    <a:pt x="297" y="556"/>
                  </a:lnTo>
                  <a:lnTo>
                    <a:pt x="295" y="554"/>
                  </a:lnTo>
                  <a:lnTo>
                    <a:pt x="295" y="552"/>
                  </a:lnTo>
                  <a:lnTo>
                    <a:pt x="293" y="552"/>
                  </a:lnTo>
                  <a:lnTo>
                    <a:pt x="293" y="550"/>
                  </a:lnTo>
                  <a:lnTo>
                    <a:pt x="295" y="548"/>
                  </a:lnTo>
                  <a:lnTo>
                    <a:pt x="293" y="548"/>
                  </a:lnTo>
                  <a:lnTo>
                    <a:pt x="291" y="546"/>
                  </a:lnTo>
                  <a:lnTo>
                    <a:pt x="289" y="546"/>
                  </a:lnTo>
                  <a:lnTo>
                    <a:pt x="287" y="546"/>
                  </a:lnTo>
                  <a:lnTo>
                    <a:pt x="285" y="548"/>
                  </a:lnTo>
                  <a:lnTo>
                    <a:pt x="283" y="548"/>
                  </a:lnTo>
                  <a:lnTo>
                    <a:pt x="281" y="546"/>
                  </a:lnTo>
                  <a:lnTo>
                    <a:pt x="279" y="544"/>
                  </a:lnTo>
                  <a:lnTo>
                    <a:pt x="278" y="542"/>
                  </a:lnTo>
                  <a:lnTo>
                    <a:pt x="278" y="540"/>
                  </a:lnTo>
                  <a:lnTo>
                    <a:pt x="276" y="539"/>
                  </a:lnTo>
                  <a:lnTo>
                    <a:pt x="274" y="539"/>
                  </a:lnTo>
                  <a:lnTo>
                    <a:pt x="272" y="539"/>
                  </a:lnTo>
                  <a:lnTo>
                    <a:pt x="270" y="535"/>
                  </a:lnTo>
                  <a:lnTo>
                    <a:pt x="270" y="533"/>
                  </a:lnTo>
                  <a:lnTo>
                    <a:pt x="272" y="533"/>
                  </a:lnTo>
                  <a:lnTo>
                    <a:pt x="274" y="533"/>
                  </a:lnTo>
                  <a:lnTo>
                    <a:pt x="276" y="531"/>
                  </a:lnTo>
                  <a:lnTo>
                    <a:pt x="278" y="529"/>
                  </a:lnTo>
                  <a:lnTo>
                    <a:pt x="276" y="527"/>
                  </a:lnTo>
                  <a:lnTo>
                    <a:pt x="279" y="525"/>
                  </a:lnTo>
                  <a:lnTo>
                    <a:pt x="281" y="525"/>
                  </a:lnTo>
                  <a:lnTo>
                    <a:pt x="285" y="527"/>
                  </a:lnTo>
                  <a:lnTo>
                    <a:pt x="287" y="527"/>
                  </a:lnTo>
                  <a:lnTo>
                    <a:pt x="289" y="529"/>
                  </a:lnTo>
                  <a:lnTo>
                    <a:pt x="291" y="531"/>
                  </a:lnTo>
                  <a:lnTo>
                    <a:pt x="291" y="533"/>
                  </a:lnTo>
                  <a:lnTo>
                    <a:pt x="293" y="535"/>
                  </a:lnTo>
                  <a:lnTo>
                    <a:pt x="295" y="535"/>
                  </a:lnTo>
                  <a:lnTo>
                    <a:pt x="297" y="535"/>
                  </a:lnTo>
                  <a:lnTo>
                    <a:pt x="299" y="535"/>
                  </a:lnTo>
                  <a:lnTo>
                    <a:pt x="301" y="535"/>
                  </a:lnTo>
                  <a:lnTo>
                    <a:pt x="301" y="537"/>
                  </a:lnTo>
                  <a:lnTo>
                    <a:pt x="299" y="537"/>
                  </a:lnTo>
                  <a:lnTo>
                    <a:pt x="297" y="537"/>
                  </a:lnTo>
                  <a:lnTo>
                    <a:pt x="295" y="537"/>
                  </a:lnTo>
                  <a:lnTo>
                    <a:pt x="295" y="540"/>
                  </a:lnTo>
                  <a:lnTo>
                    <a:pt x="297" y="540"/>
                  </a:lnTo>
                  <a:lnTo>
                    <a:pt x="297" y="539"/>
                  </a:lnTo>
                  <a:lnTo>
                    <a:pt x="301" y="537"/>
                  </a:lnTo>
                  <a:lnTo>
                    <a:pt x="303" y="537"/>
                  </a:lnTo>
                  <a:lnTo>
                    <a:pt x="305" y="537"/>
                  </a:lnTo>
                  <a:lnTo>
                    <a:pt x="307" y="537"/>
                  </a:lnTo>
                  <a:lnTo>
                    <a:pt x="309" y="537"/>
                  </a:lnTo>
                  <a:lnTo>
                    <a:pt x="311" y="539"/>
                  </a:lnTo>
                  <a:lnTo>
                    <a:pt x="314" y="540"/>
                  </a:lnTo>
                  <a:lnTo>
                    <a:pt x="316" y="540"/>
                  </a:lnTo>
                  <a:lnTo>
                    <a:pt x="318" y="542"/>
                  </a:lnTo>
                  <a:lnTo>
                    <a:pt x="320" y="542"/>
                  </a:lnTo>
                  <a:lnTo>
                    <a:pt x="322" y="542"/>
                  </a:lnTo>
                  <a:lnTo>
                    <a:pt x="326" y="540"/>
                  </a:lnTo>
                  <a:lnTo>
                    <a:pt x="324" y="540"/>
                  </a:lnTo>
                  <a:lnTo>
                    <a:pt x="324" y="542"/>
                  </a:lnTo>
                  <a:lnTo>
                    <a:pt x="324" y="540"/>
                  </a:lnTo>
                  <a:lnTo>
                    <a:pt x="328" y="540"/>
                  </a:lnTo>
                  <a:lnTo>
                    <a:pt x="330" y="542"/>
                  </a:lnTo>
                  <a:lnTo>
                    <a:pt x="334" y="542"/>
                  </a:lnTo>
                  <a:lnTo>
                    <a:pt x="336" y="542"/>
                  </a:lnTo>
                  <a:lnTo>
                    <a:pt x="334" y="540"/>
                  </a:lnTo>
                  <a:lnTo>
                    <a:pt x="334" y="539"/>
                  </a:lnTo>
                  <a:lnTo>
                    <a:pt x="334" y="537"/>
                  </a:lnTo>
                  <a:lnTo>
                    <a:pt x="334" y="535"/>
                  </a:lnTo>
                  <a:lnTo>
                    <a:pt x="334" y="533"/>
                  </a:lnTo>
                  <a:lnTo>
                    <a:pt x="332" y="531"/>
                  </a:lnTo>
                  <a:lnTo>
                    <a:pt x="330" y="531"/>
                  </a:lnTo>
                  <a:lnTo>
                    <a:pt x="330" y="529"/>
                  </a:lnTo>
                  <a:lnTo>
                    <a:pt x="328" y="529"/>
                  </a:lnTo>
                  <a:lnTo>
                    <a:pt x="328" y="527"/>
                  </a:lnTo>
                  <a:lnTo>
                    <a:pt x="326" y="525"/>
                  </a:lnTo>
                  <a:lnTo>
                    <a:pt x="324" y="523"/>
                  </a:lnTo>
                  <a:lnTo>
                    <a:pt x="322" y="521"/>
                  </a:lnTo>
                  <a:lnTo>
                    <a:pt x="322" y="519"/>
                  </a:lnTo>
                  <a:lnTo>
                    <a:pt x="322" y="517"/>
                  </a:lnTo>
                  <a:lnTo>
                    <a:pt x="324" y="515"/>
                  </a:lnTo>
                  <a:lnTo>
                    <a:pt x="326" y="515"/>
                  </a:lnTo>
                  <a:lnTo>
                    <a:pt x="326" y="513"/>
                  </a:lnTo>
                  <a:lnTo>
                    <a:pt x="328" y="513"/>
                  </a:lnTo>
                  <a:lnTo>
                    <a:pt x="330" y="513"/>
                  </a:lnTo>
                  <a:lnTo>
                    <a:pt x="334" y="511"/>
                  </a:lnTo>
                  <a:lnTo>
                    <a:pt x="334" y="509"/>
                  </a:lnTo>
                  <a:lnTo>
                    <a:pt x="336" y="509"/>
                  </a:lnTo>
                  <a:lnTo>
                    <a:pt x="336" y="507"/>
                  </a:lnTo>
                  <a:lnTo>
                    <a:pt x="338" y="505"/>
                  </a:lnTo>
                  <a:lnTo>
                    <a:pt x="340" y="505"/>
                  </a:lnTo>
                  <a:lnTo>
                    <a:pt x="342" y="505"/>
                  </a:lnTo>
                  <a:lnTo>
                    <a:pt x="344" y="505"/>
                  </a:lnTo>
                  <a:lnTo>
                    <a:pt x="345" y="504"/>
                  </a:lnTo>
                  <a:lnTo>
                    <a:pt x="347" y="504"/>
                  </a:lnTo>
                  <a:lnTo>
                    <a:pt x="349" y="504"/>
                  </a:lnTo>
                  <a:lnTo>
                    <a:pt x="349" y="502"/>
                  </a:lnTo>
                  <a:lnTo>
                    <a:pt x="353" y="500"/>
                  </a:lnTo>
                  <a:lnTo>
                    <a:pt x="355" y="498"/>
                  </a:lnTo>
                  <a:lnTo>
                    <a:pt x="357" y="498"/>
                  </a:lnTo>
                  <a:lnTo>
                    <a:pt x="357" y="496"/>
                  </a:lnTo>
                  <a:lnTo>
                    <a:pt x="359" y="494"/>
                  </a:lnTo>
                  <a:lnTo>
                    <a:pt x="361" y="492"/>
                  </a:lnTo>
                  <a:lnTo>
                    <a:pt x="361" y="490"/>
                  </a:lnTo>
                  <a:lnTo>
                    <a:pt x="363" y="490"/>
                  </a:lnTo>
                  <a:lnTo>
                    <a:pt x="365" y="492"/>
                  </a:lnTo>
                  <a:lnTo>
                    <a:pt x="369" y="492"/>
                  </a:lnTo>
                  <a:lnTo>
                    <a:pt x="371" y="494"/>
                  </a:lnTo>
                  <a:lnTo>
                    <a:pt x="373" y="494"/>
                  </a:lnTo>
                  <a:lnTo>
                    <a:pt x="375" y="494"/>
                  </a:lnTo>
                  <a:lnTo>
                    <a:pt x="377" y="494"/>
                  </a:lnTo>
                  <a:lnTo>
                    <a:pt x="379" y="494"/>
                  </a:lnTo>
                  <a:lnTo>
                    <a:pt x="380" y="494"/>
                  </a:lnTo>
                  <a:lnTo>
                    <a:pt x="382" y="496"/>
                  </a:lnTo>
                  <a:lnTo>
                    <a:pt x="384" y="496"/>
                  </a:lnTo>
                  <a:lnTo>
                    <a:pt x="386" y="498"/>
                  </a:lnTo>
                  <a:lnTo>
                    <a:pt x="386" y="500"/>
                  </a:lnTo>
                  <a:lnTo>
                    <a:pt x="384" y="500"/>
                  </a:lnTo>
                  <a:lnTo>
                    <a:pt x="382" y="500"/>
                  </a:lnTo>
                  <a:lnTo>
                    <a:pt x="380" y="502"/>
                  </a:lnTo>
                  <a:lnTo>
                    <a:pt x="380" y="504"/>
                  </a:lnTo>
                  <a:lnTo>
                    <a:pt x="384" y="505"/>
                  </a:lnTo>
                  <a:lnTo>
                    <a:pt x="384" y="504"/>
                  </a:lnTo>
                  <a:lnTo>
                    <a:pt x="382" y="504"/>
                  </a:lnTo>
                  <a:lnTo>
                    <a:pt x="380" y="504"/>
                  </a:lnTo>
                  <a:lnTo>
                    <a:pt x="382" y="502"/>
                  </a:lnTo>
                  <a:lnTo>
                    <a:pt x="386" y="500"/>
                  </a:lnTo>
                  <a:lnTo>
                    <a:pt x="388" y="500"/>
                  </a:lnTo>
                  <a:lnTo>
                    <a:pt x="390" y="502"/>
                  </a:lnTo>
                  <a:lnTo>
                    <a:pt x="392" y="502"/>
                  </a:lnTo>
                  <a:lnTo>
                    <a:pt x="392" y="504"/>
                  </a:lnTo>
                  <a:lnTo>
                    <a:pt x="392" y="505"/>
                  </a:lnTo>
                  <a:lnTo>
                    <a:pt x="394" y="507"/>
                  </a:lnTo>
                  <a:lnTo>
                    <a:pt x="394" y="504"/>
                  </a:lnTo>
                  <a:lnTo>
                    <a:pt x="392" y="502"/>
                  </a:lnTo>
                  <a:lnTo>
                    <a:pt x="392" y="500"/>
                  </a:lnTo>
                  <a:lnTo>
                    <a:pt x="392" y="498"/>
                  </a:lnTo>
                  <a:lnTo>
                    <a:pt x="394" y="496"/>
                  </a:lnTo>
                  <a:lnTo>
                    <a:pt x="394" y="494"/>
                  </a:lnTo>
                  <a:lnTo>
                    <a:pt x="396" y="492"/>
                  </a:lnTo>
                  <a:lnTo>
                    <a:pt x="398" y="492"/>
                  </a:lnTo>
                  <a:lnTo>
                    <a:pt x="398" y="488"/>
                  </a:lnTo>
                  <a:lnTo>
                    <a:pt x="400" y="486"/>
                  </a:lnTo>
                  <a:lnTo>
                    <a:pt x="398" y="486"/>
                  </a:lnTo>
                  <a:lnTo>
                    <a:pt x="398" y="484"/>
                  </a:lnTo>
                  <a:lnTo>
                    <a:pt x="398" y="482"/>
                  </a:lnTo>
                  <a:lnTo>
                    <a:pt x="400" y="482"/>
                  </a:lnTo>
                  <a:lnTo>
                    <a:pt x="400" y="480"/>
                  </a:lnTo>
                  <a:lnTo>
                    <a:pt x="400" y="478"/>
                  </a:lnTo>
                  <a:lnTo>
                    <a:pt x="398" y="478"/>
                  </a:lnTo>
                  <a:lnTo>
                    <a:pt x="396" y="476"/>
                  </a:lnTo>
                  <a:lnTo>
                    <a:pt x="396" y="474"/>
                  </a:lnTo>
                  <a:lnTo>
                    <a:pt x="394" y="474"/>
                  </a:lnTo>
                  <a:lnTo>
                    <a:pt x="394" y="472"/>
                  </a:lnTo>
                  <a:lnTo>
                    <a:pt x="392" y="472"/>
                  </a:lnTo>
                  <a:lnTo>
                    <a:pt x="390" y="472"/>
                  </a:lnTo>
                  <a:lnTo>
                    <a:pt x="390" y="474"/>
                  </a:lnTo>
                  <a:lnTo>
                    <a:pt x="388" y="472"/>
                  </a:lnTo>
                  <a:lnTo>
                    <a:pt x="386" y="471"/>
                  </a:lnTo>
                  <a:lnTo>
                    <a:pt x="386" y="469"/>
                  </a:lnTo>
                  <a:lnTo>
                    <a:pt x="388" y="469"/>
                  </a:lnTo>
                  <a:lnTo>
                    <a:pt x="388" y="467"/>
                  </a:lnTo>
                  <a:lnTo>
                    <a:pt x="388" y="465"/>
                  </a:lnTo>
                  <a:lnTo>
                    <a:pt x="390" y="463"/>
                  </a:lnTo>
                  <a:lnTo>
                    <a:pt x="392" y="459"/>
                  </a:lnTo>
                  <a:lnTo>
                    <a:pt x="394" y="457"/>
                  </a:lnTo>
                  <a:lnTo>
                    <a:pt x="394" y="455"/>
                  </a:lnTo>
                  <a:lnTo>
                    <a:pt x="392" y="455"/>
                  </a:lnTo>
                  <a:lnTo>
                    <a:pt x="392" y="453"/>
                  </a:lnTo>
                  <a:lnTo>
                    <a:pt x="394" y="453"/>
                  </a:lnTo>
                  <a:lnTo>
                    <a:pt x="396" y="453"/>
                  </a:lnTo>
                  <a:lnTo>
                    <a:pt x="394" y="453"/>
                  </a:lnTo>
                  <a:lnTo>
                    <a:pt x="394" y="451"/>
                  </a:lnTo>
                  <a:lnTo>
                    <a:pt x="394" y="447"/>
                  </a:lnTo>
                  <a:lnTo>
                    <a:pt x="394" y="445"/>
                  </a:lnTo>
                  <a:lnTo>
                    <a:pt x="396" y="443"/>
                  </a:lnTo>
                  <a:lnTo>
                    <a:pt x="394" y="441"/>
                  </a:lnTo>
                  <a:lnTo>
                    <a:pt x="392" y="439"/>
                  </a:lnTo>
                  <a:lnTo>
                    <a:pt x="390" y="439"/>
                  </a:lnTo>
                  <a:lnTo>
                    <a:pt x="388" y="438"/>
                  </a:lnTo>
                  <a:lnTo>
                    <a:pt x="386" y="438"/>
                  </a:lnTo>
                  <a:lnTo>
                    <a:pt x="384" y="436"/>
                  </a:lnTo>
                  <a:lnTo>
                    <a:pt x="380" y="434"/>
                  </a:lnTo>
                  <a:lnTo>
                    <a:pt x="380" y="432"/>
                  </a:lnTo>
                  <a:lnTo>
                    <a:pt x="379" y="432"/>
                  </a:lnTo>
                  <a:lnTo>
                    <a:pt x="380" y="432"/>
                  </a:lnTo>
                  <a:lnTo>
                    <a:pt x="382" y="432"/>
                  </a:lnTo>
                  <a:lnTo>
                    <a:pt x="386" y="434"/>
                  </a:lnTo>
                  <a:lnTo>
                    <a:pt x="388" y="434"/>
                  </a:lnTo>
                  <a:lnTo>
                    <a:pt x="390" y="436"/>
                  </a:lnTo>
                  <a:lnTo>
                    <a:pt x="392" y="436"/>
                  </a:lnTo>
                  <a:lnTo>
                    <a:pt x="394" y="436"/>
                  </a:lnTo>
                  <a:lnTo>
                    <a:pt x="400" y="436"/>
                  </a:lnTo>
                  <a:lnTo>
                    <a:pt x="402" y="436"/>
                  </a:lnTo>
                  <a:lnTo>
                    <a:pt x="404" y="436"/>
                  </a:lnTo>
                  <a:lnTo>
                    <a:pt x="404" y="434"/>
                  </a:lnTo>
                  <a:lnTo>
                    <a:pt x="406" y="434"/>
                  </a:lnTo>
                  <a:lnTo>
                    <a:pt x="410" y="434"/>
                  </a:lnTo>
                  <a:lnTo>
                    <a:pt x="412" y="434"/>
                  </a:lnTo>
                  <a:lnTo>
                    <a:pt x="413" y="436"/>
                  </a:lnTo>
                  <a:lnTo>
                    <a:pt x="415" y="436"/>
                  </a:lnTo>
                  <a:lnTo>
                    <a:pt x="421" y="438"/>
                  </a:lnTo>
                  <a:lnTo>
                    <a:pt x="423" y="438"/>
                  </a:lnTo>
                  <a:lnTo>
                    <a:pt x="423" y="439"/>
                  </a:lnTo>
                  <a:lnTo>
                    <a:pt x="423" y="441"/>
                  </a:lnTo>
                  <a:lnTo>
                    <a:pt x="427" y="445"/>
                  </a:lnTo>
                  <a:lnTo>
                    <a:pt x="429" y="445"/>
                  </a:lnTo>
                  <a:lnTo>
                    <a:pt x="431" y="445"/>
                  </a:lnTo>
                  <a:lnTo>
                    <a:pt x="431" y="447"/>
                  </a:lnTo>
                  <a:lnTo>
                    <a:pt x="433" y="447"/>
                  </a:lnTo>
                  <a:lnTo>
                    <a:pt x="433" y="449"/>
                  </a:lnTo>
                  <a:lnTo>
                    <a:pt x="433" y="451"/>
                  </a:lnTo>
                  <a:lnTo>
                    <a:pt x="435" y="453"/>
                  </a:lnTo>
                  <a:lnTo>
                    <a:pt x="435" y="455"/>
                  </a:lnTo>
                  <a:lnTo>
                    <a:pt x="433" y="455"/>
                  </a:lnTo>
                  <a:lnTo>
                    <a:pt x="429" y="455"/>
                  </a:lnTo>
                  <a:lnTo>
                    <a:pt x="427" y="455"/>
                  </a:lnTo>
                  <a:lnTo>
                    <a:pt x="425" y="457"/>
                  </a:lnTo>
                  <a:lnTo>
                    <a:pt x="421" y="457"/>
                  </a:lnTo>
                  <a:lnTo>
                    <a:pt x="419" y="457"/>
                  </a:lnTo>
                  <a:lnTo>
                    <a:pt x="417" y="457"/>
                  </a:lnTo>
                  <a:lnTo>
                    <a:pt x="415" y="457"/>
                  </a:lnTo>
                  <a:lnTo>
                    <a:pt x="413" y="457"/>
                  </a:lnTo>
                  <a:lnTo>
                    <a:pt x="412" y="459"/>
                  </a:lnTo>
                  <a:lnTo>
                    <a:pt x="413" y="459"/>
                  </a:lnTo>
                  <a:lnTo>
                    <a:pt x="413" y="461"/>
                  </a:lnTo>
                  <a:lnTo>
                    <a:pt x="412" y="463"/>
                  </a:lnTo>
                  <a:lnTo>
                    <a:pt x="410" y="463"/>
                  </a:lnTo>
                  <a:lnTo>
                    <a:pt x="408" y="463"/>
                  </a:lnTo>
                  <a:lnTo>
                    <a:pt x="408" y="465"/>
                  </a:lnTo>
                  <a:lnTo>
                    <a:pt x="406" y="465"/>
                  </a:lnTo>
                  <a:lnTo>
                    <a:pt x="406" y="467"/>
                  </a:lnTo>
                  <a:lnTo>
                    <a:pt x="406" y="469"/>
                  </a:lnTo>
                  <a:lnTo>
                    <a:pt x="408" y="469"/>
                  </a:lnTo>
                  <a:lnTo>
                    <a:pt x="410" y="471"/>
                  </a:lnTo>
                  <a:lnTo>
                    <a:pt x="413" y="472"/>
                  </a:lnTo>
                  <a:lnTo>
                    <a:pt x="415" y="472"/>
                  </a:lnTo>
                  <a:lnTo>
                    <a:pt x="417" y="472"/>
                  </a:lnTo>
                  <a:lnTo>
                    <a:pt x="417" y="474"/>
                  </a:lnTo>
                  <a:lnTo>
                    <a:pt x="417" y="476"/>
                  </a:lnTo>
                  <a:lnTo>
                    <a:pt x="419" y="476"/>
                  </a:lnTo>
                  <a:lnTo>
                    <a:pt x="419" y="478"/>
                  </a:lnTo>
                  <a:lnTo>
                    <a:pt x="421" y="480"/>
                  </a:lnTo>
                  <a:lnTo>
                    <a:pt x="423" y="482"/>
                  </a:lnTo>
                  <a:lnTo>
                    <a:pt x="427" y="482"/>
                  </a:lnTo>
                  <a:lnTo>
                    <a:pt x="429" y="482"/>
                  </a:lnTo>
                  <a:lnTo>
                    <a:pt x="431" y="482"/>
                  </a:lnTo>
                  <a:lnTo>
                    <a:pt x="431" y="480"/>
                  </a:lnTo>
                  <a:lnTo>
                    <a:pt x="433" y="482"/>
                  </a:lnTo>
                  <a:lnTo>
                    <a:pt x="431" y="482"/>
                  </a:lnTo>
                  <a:lnTo>
                    <a:pt x="429" y="484"/>
                  </a:lnTo>
                  <a:lnTo>
                    <a:pt x="431" y="484"/>
                  </a:lnTo>
                  <a:lnTo>
                    <a:pt x="433" y="484"/>
                  </a:lnTo>
                  <a:lnTo>
                    <a:pt x="433" y="482"/>
                  </a:lnTo>
                  <a:lnTo>
                    <a:pt x="435" y="482"/>
                  </a:lnTo>
                  <a:lnTo>
                    <a:pt x="439" y="482"/>
                  </a:lnTo>
                  <a:lnTo>
                    <a:pt x="441" y="482"/>
                  </a:lnTo>
                  <a:lnTo>
                    <a:pt x="443" y="480"/>
                  </a:lnTo>
                  <a:lnTo>
                    <a:pt x="445" y="480"/>
                  </a:lnTo>
                  <a:lnTo>
                    <a:pt x="447" y="480"/>
                  </a:lnTo>
                  <a:lnTo>
                    <a:pt x="448" y="480"/>
                  </a:lnTo>
                  <a:lnTo>
                    <a:pt x="450" y="478"/>
                  </a:lnTo>
                  <a:lnTo>
                    <a:pt x="452" y="476"/>
                  </a:lnTo>
                  <a:lnTo>
                    <a:pt x="452" y="474"/>
                  </a:lnTo>
                  <a:lnTo>
                    <a:pt x="450" y="474"/>
                  </a:lnTo>
                  <a:lnTo>
                    <a:pt x="450" y="472"/>
                  </a:lnTo>
                  <a:lnTo>
                    <a:pt x="452" y="469"/>
                  </a:lnTo>
                  <a:lnTo>
                    <a:pt x="454" y="467"/>
                  </a:lnTo>
                  <a:lnTo>
                    <a:pt x="454" y="465"/>
                  </a:lnTo>
                  <a:lnTo>
                    <a:pt x="452" y="463"/>
                  </a:lnTo>
                  <a:lnTo>
                    <a:pt x="452" y="461"/>
                  </a:lnTo>
                  <a:lnTo>
                    <a:pt x="454" y="461"/>
                  </a:lnTo>
                  <a:lnTo>
                    <a:pt x="456" y="461"/>
                  </a:lnTo>
                  <a:lnTo>
                    <a:pt x="458" y="461"/>
                  </a:lnTo>
                  <a:lnTo>
                    <a:pt x="460" y="459"/>
                  </a:lnTo>
                  <a:lnTo>
                    <a:pt x="462" y="459"/>
                  </a:lnTo>
                  <a:lnTo>
                    <a:pt x="464" y="459"/>
                  </a:lnTo>
                  <a:lnTo>
                    <a:pt x="466" y="459"/>
                  </a:lnTo>
                  <a:lnTo>
                    <a:pt x="470" y="459"/>
                  </a:lnTo>
                  <a:lnTo>
                    <a:pt x="472" y="461"/>
                  </a:lnTo>
                  <a:lnTo>
                    <a:pt x="474" y="461"/>
                  </a:lnTo>
                  <a:lnTo>
                    <a:pt x="472" y="459"/>
                  </a:lnTo>
                  <a:lnTo>
                    <a:pt x="470" y="459"/>
                  </a:lnTo>
                  <a:lnTo>
                    <a:pt x="468" y="455"/>
                  </a:lnTo>
                  <a:lnTo>
                    <a:pt x="468" y="453"/>
                  </a:lnTo>
                  <a:lnTo>
                    <a:pt x="466" y="453"/>
                  </a:lnTo>
                  <a:lnTo>
                    <a:pt x="468" y="453"/>
                  </a:lnTo>
                  <a:lnTo>
                    <a:pt x="468" y="455"/>
                  </a:lnTo>
                  <a:lnTo>
                    <a:pt x="470" y="455"/>
                  </a:lnTo>
                  <a:lnTo>
                    <a:pt x="472" y="455"/>
                  </a:lnTo>
                  <a:lnTo>
                    <a:pt x="474" y="455"/>
                  </a:lnTo>
                  <a:lnTo>
                    <a:pt x="476" y="455"/>
                  </a:lnTo>
                  <a:lnTo>
                    <a:pt x="476" y="453"/>
                  </a:lnTo>
                  <a:lnTo>
                    <a:pt x="481" y="451"/>
                  </a:lnTo>
                  <a:lnTo>
                    <a:pt x="483" y="451"/>
                  </a:lnTo>
                  <a:lnTo>
                    <a:pt x="483" y="449"/>
                  </a:lnTo>
                  <a:lnTo>
                    <a:pt x="485" y="449"/>
                  </a:lnTo>
                  <a:lnTo>
                    <a:pt x="487" y="449"/>
                  </a:lnTo>
                  <a:lnTo>
                    <a:pt x="487" y="447"/>
                  </a:lnTo>
                  <a:lnTo>
                    <a:pt x="487" y="449"/>
                  </a:lnTo>
                  <a:lnTo>
                    <a:pt x="485" y="449"/>
                  </a:lnTo>
                  <a:lnTo>
                    <a:pt x="487" y="449"/>
                  </a:lnTo>
                  <a:lnTo>
                    <a:pt x="489" y="447"/>
                  </a:lnTo>
                  <a:lnTo>
                    <a:pt x="491" y="445"/>
                  </a:lnTo>
                  <a:lnTo>
                    <a:pt x="493" y="445"/>
                  </a:lnTo>
                  <a:lnTo>
                    <a:pt x="495" y="443"/>
                  </a:lnTo>
                  <a:lnTo>
                    <a:pt x="497" y="443"/>
                  </a:lnTo>
                  <a:lnTo>
                    <a:pt x="499" y="441"/>
                  </a:lnTo>
                  <a:lnTo>
                    <a:pt x="501" y="439"/>
                  </a:lnTo>
                  <a:lnTo>
                    <a:pt x="501" y="441"/>
                  </a:lnTo>
                  <a:lnTo>
                    <a:pt x="503" y="441"/>
                  </a:lnTo>
                  <a:lnTo>
                    <a:pt x="505" y="441"/>
                  </a:lnTo>
                  <a:lnTo>
                    <a:pt x="513" y="439"/>
                  </a:lnTo>
                  <a:lnTo>
                    <a:pt x="513" y="438"/>
                  </a:lnTo>
                  <a:lnTo>
                    <a:pt x="514" y="438"/>
                  </a:lnTo>
                  <a:lnTo>
                    <a:pt x="516" y="438"/>
                  </a:lnTo>
                  <a:lnTo>
                    <a:pt x="520" y="436"/>
                  </a:lnTo>
                  <a:lnTo>
                    <a:pt x="522" y="436"/>
                  </a:lnTo>
                  <a:lnTo>
                    <a:pt x="524" y="438"/>
                  </a:lnTo>
                  <a:lnTo>
                    <a:pt x="526" y="438"/>
                  </a:lnTo>
                  <a:lnTo>
                    <a:pt x="524" y="439"/>
                  </a:lnTo>
                  <a:lnTo>
                    <a:pt x="522" y="439"/>
                  </a:lnTo>
                  <a:lnTo>
                    <a:pt x="524" y="441"/>
                  </a:lnTo>
                  <a:lnTo>
                    <a:pt x="526" y="441"/>
                  </a:lnTo>
                  <a:lnTo>
                    <a:pt x="528" y="441"/>
                  </a:lnTo>
                  <a:lnTo>
                    <a:pt x="528" y="439"/>
                  </a:lnTo>
                  <a:lnTo>
                    <a:pt x="530" y="439"/>
                  </a:lnTo>
                  <a:lnTo>
                    <a:pt x="532" y="439"/>
                  </a:lnTo>
                  <a:lnTo>
                    <a:pt x="532" y="438"/>
                  </a:lnTo>
                  <a:lnTo>
                    <a:pt x="530" y="436"/>
                  </a:lnTo>
                  <a:lnTo>
                    <a:pt x="528" y="436"/>
                  </a:lnTo>
                  <a:lnTo>
                    <a:pt x="528" y="434"/>
                  </a:lnTo>
                  <a:lnTo>
                    <a:pt x="530" y="434"/>
                  </a:lnTo>
                  <a:lnTo>
                    <a:pt x="530" y="432"/>
                  </a:lnTo>
                  <a:lnTo>
                    <a:pt x="528" y="434"/>
                  </a:lnTo>
                  <a:lnTo>
                    <a:pt x="526" y="434"/>
                  </a:lnTo>
                  <a:lnTo>
                    <a:pt x="524" y="434"/>
                  </a:lnTo>
                  <a:lnTo>
                    <a:pt x="526" y="434"/>
                  </a:lnTo>
                  <a:lnTo>
                    <a:pt x="526" y="432"/>
                  </a:lnTo>
                  <a:lnTo>
                    <a:pt x="528" y="432"/>
                  </a:lnTo>
                  <a:lnTo>
                    <a:pt x="530" y="432"/>
                  </a:lnTo>
                  <a:lnTo>
                    <a:pt x="532" y="430"/>
                  </a:lnTo>
                  <a:lnTo>
                    <a:pt x="534" y="428"/>
                  </a:lnTo>
                  <a:lnTo>
                    <a:pt x="536" y="428"/>
                  </a:lnTo>
                  <a:lnTo>
                    <a:pt x="538" y="428"/>
                  </a:lnTo>
                  <a:lnTo>
                    <a:pt x="538" y="426"/>
                  </a:lnTo>
                  <a:lnTo>
                    <a:pt x="540" y="426"/>
                  </a:lnTo>
                  <a:lnTo>
                    <a:pt x="542" y="426"/>
                  </a:lnTo>
                  <a:lnTo>
                    <a:pt x="544" y="426"/>
                  </a:lnTo>
                  <a:lnTo>
                    <a:pt x="544" y="424"/>
                  </a:lnTo>
                  <a:lnTo>
                    <a:pt x="548" y="424"/>
                  </a:lnTo>
                  <a:lnTo>
                    <a:pt x="549" y="424"/>
                  </a:lnTo>
                  <a:lnTo>
                    <a:pt x="551" y="424"/>
                  </a:lnTo>
                  <a:lnTo>
                    <a:pt x="553" y="422"/>
                  </a:lnTo>
                  <a:lnTo>
                    <a:pt x="559" y="422"/>
                  </a:lnTo>
                  <a:lnTo>
                    <a:pt x="561" y="422"/>
                  </a:lnTo>
                  <a:lnTo>
                    <a:pt x="561" y="424"/>
                  </a:lnTo>
                  <a:lnTo>
                    <a:pt x="557" y="424"/>
                  </a:lnTo>
                  <a:lnTo>
                    <a:pt x="555" y="424"/>
                  </a:lnTo>
                  <a:lnTo>
                    <a:pt x="551" y="424"/>
                  </a:lnTo>
                  <a:lnTo>
                    <a:pt x="549" y="424"/>
                  </a:lnTo>
                  <a:lnTo>
                    <a:pt x="548" y="424"/>
                  </a:lnTo>
                  <a:lnTo>
                    <a:pt x="546" y="426"/>
                  </a:lnTo>
                  <a:lnTo>
                    <a:pt x="548" y="426"/>
                  </a:lnTo>
                  <a:lnTo>
                    <a:pt x="549" y="426"/>
                  </a:lnTo>
                  <a:lnTo>
                    <a:pt x="551" y="426"/>
                  </a:lnTo>
                  <a:lnTo>
                    <a:pt x="551" y="428"/>
                  </a:lnTo>
                  <a:lnTo>
                    <a:pt x="549" y="430"/>
                  </a:lnTo>
                  <a:lnTo>
                    <a:pt x="549" y="432"/>
                  </a:lnTo>
                  <a:lnTo>
                    <a:pt x="548" y="432"/>
                  </a:lnTo>
                  <a:lnTo>
                    <a:pt x="548" y="434"/>
                  </a:lnTo>
                  <a:lnTo>
                    <a:pt x="549" y="436"/>
                  </a:lnTo>
                  <a:lnTo>
                    <a:pt x="551" y="436"/>
                  </a:lnTo>
                  <a:lnTo>
                    <a:pt x="551" y="438"/>
                  </a:lnTo>
                  <a:lnTo>
                    <a:pt x="551" y="439"/>
                  </a:lnTo>
                  <a:lnTo>
                    <a:pt x="549" y="441"/>
                  </a:lnTo>
                  <a:lnTo>
                    <a:pt x="548" y="439"/>
                  </a:lnTo>
                  <a:lnTo>
                    <a:pt x="546" y="439"/>
                  </a:lnTo>
                  <a:lnTo>
                    <a:pt x="548" y="441"/>
                  </a:lnTo>
                  <a:lnTo>
                    <a:pt x="546" y="441"/>
                  </a:lnTo>
                  <a:lnTo>
                    <a:pt x="544" y="441"/>
                  </a:lnTo>
                  <a:lnTo>
                    <a:pt x="544" y="439"/>
                  </a:lnTo>
                  <a:lnTo>
                    <a:pt x="542" y="441"/>
                  </a:lnTo>
                  <a:lnTo>
                    <a:pt x="540" y="443"/>
                  </a:lnTo>
                  <a:lnTo>
                    <a:pt x="542" y="443"/>
                  </a:lnTo>
                  <a:lnTo>
                    <a:pt x="544" y="443"/>
                  </a:lnTo>
                  <a:lnTo>
                    <a:pt x="548" y="443"/>
                  </a:lnTo>
                  <a:lnTo>
                    <a:pt x="549" y="443"/>
                  </a:lnTo>
                  <a:lnTo>
                    <a:pt x="549" y="445"/>
                  </a:lnTo>
                  <a:lnTo>
                    <a:pt x="551" y="445"/>
                  </a:lnTo>
                  <a:lnTo>
                    <a:pt x="553" y="443"/>
                  </a:lnTo>
                  <a:lnTo>
                    <a:pt x="555" y="443"/>
                  </a:lnTo>
                  <a:lnTo>
                    <a:pt x="555" y="445"/>
                  </a:lnTo>
                  <a:lnTo>
                    <a:pt x="559" y="443"/>
                  </a:lnTo>
                  <a:lnTo>
                    <a:pt x="559" y="441"/>
                  </a:lnTo>
                  <a:lnTo>
                    <a:pt x="561" y="441"/>
                  </a:lnTo>
                  <a:lnTo>
                    <a:pt x="561" y="443"/>
                  </a:lnTo>
                  <a:lnTo>
                    <a:pt x="563" y="445"/>
                  </a:lnTo>
                  <a:lnTo>
                    <a:pt x="565" y="445"/>
                  </a:lnTo>
                  <a:lnTo>
                    <a:pt x="567" y="443"/>
                  </a:lnTo>
                  <a:lnTo>
                    <a:pt x="565" y="441"/>
                  </a:lnTo>
                  <a:lnTo>
                    <a:pt x="567" y="439"/>
                  </a:lnTo>
                  <a:lnTo>
                    <a:pt x="569" y="438"/>
                  </a:lnTo>
                  <a:lnTo>
                    <a:pt x="571" y="436"/>
                  </a:lnTo>
                  <a:lnTo>
                    <a:pt x="573" y="436"/>
                  </a:lnTo>
                  <a:lnTo>
                    <a:pt x="575" y="436"/>
                  </a:lnTo>
                  <a:lnTo>
                    <a:pt x="577" y="436"/>
                  </a:lnTo>
                  <a:lnTo>
                    <a:pt x="579" y="436"/>
                  </a:lnTo>
                  <a:lnTo>
                    <a:pt x="579" y="434"/>
                  </a:lnTo>
                  <a:lnTo>
                    <a:pt x="581" y="434"/>
                  </a:lnTo>
                  <a:lnTo>
                    <a:pt x="582" y="434"/>
                  </a:lnTo>
                  <a:lnTo>
                    <a:pt x="582" y="432"/>
                  </a:lnTo>
                  <a:lnTo>
                    <a:pt x="584" y="432"/>
                  </a:lnTo>
                  <a:lnTo>
                    <a:pt x="586" y="434"/>
                  </a:lnTo>
                  <a:lnTo>
                    <a:pt x="588" y="434"/>
                  </a:lnTo>
                  <a:lnTo>
                    <a:pt x="590" y="434"/>
                  </a:lnTo>
                  <a:lnTo>
                    <a:pt x="592" y="434"/>
                  </a:lnTo>
                  <a:lnTo>
                    <a:pt x="594" y="434"/>
                  </a:lnTo>
                  <a:lnTo>
                    <a:pt x="596" y="434"/>
                  </a:lnTo>
                  <a:lnTo>
                    <a:pt x="598" y="434"/>
                  </a:lnTo>
                  <a:lnTo>
                    <a:pt x="598" y="436"/>
                  </a:lnTo>
                  <a:lnTo>
                    <a:pt x="600" y="436"/>
                  </a:lnTo>
                  <a:lnTo>
                    <a:pt x="602" y="436"/>
                  </a:lnTo>
                  <a:lnTo>
                    <a:pt x="604" y="436"/>
                  </a:lnTo>
                  <a:lnTo>
                    <a:pt x="606" y="436"/>
                  </a:lnTo>
                  <a:lnTo>
                    <a:pt x="606" y="434"/>
                  </a:lnTo>
                  <a:lnTo>
                    <a:pt x="608" y="434"/>
                  </a:lnTo>
                  <a:lnTo>
                    <a:pt x="608" y="432"/>
                  </a:lnTo>
                  <a:lnTo>
                    <a:pt x="610" y="430"/>
                  </a:lnTo>
                  <a:lnTo>
                    <a:pt x="612" y="430"/>
                  </a:lnTo>
                  <a:lnTo>
                    <a:pt x="615" y="430"/>
                  </a:lnTo>
                  <a:lnTo>
                    <a:pt x="615" y="428"/>
                  </a:lnTo>
                  <a:lnTo>
                    <a:pt x="615" y="426"/>
                  </a:lnTo>
                  <a:lnTo>
                    <a:pt x="619" y="426"/>
                  </a:lnTo>
                  <a:lnTo>
                    <a:pt x="619" y="428"/>
                  </a:lnTo>
                  <a:lnTo>
                    <a:pt x="621" y="430"/>
                  </a:lnTo>
                  <a:lnTo>
                    <a:pt x="623" y="430"/>
                  </a:lnTo>
                  <a:lnTo>
                    <a:pt x="621" y="428"/>
                  </a:lnTo>
                  <a:lnTo>
                    <a:pt x="621" y="426"/>
                  </a:lnTo>
                  <a:lnTo>
                    <a:pt x="623" y="424"/>
                  </a:lnTo>
                  <a:lnTo>
                    <a:pt x="625" y="424"/>
                  </a:lnTo>
                  <a:lnTo>
                    <a:pt x="629" y="422"/>
                  </a:lnTo>
                  <a:lnTo>
                    <a:pt x="631" y="422"/>
                  </a:lnTo>
                  <a:lnTo>
                    <a:pt x="635" y="422"/>
                  </a:lnTo>
                  <a:lnTo>
                    <a:pt x="635" y="424"/>
                  </a:lnTo>
                  <a:lnTo>
                    <a:pt x="633" y="424"/>
                  </a:lnTo>
                  <a:lnTo>
                    <a:pt x="631" y="424"/>
                  </a:lnTo>
                  <a:lnTo>
                    <a:pt x="633" y="424"/>
                  </a:lnTo>
                  <a:lnTo>
                    <a:pt x="633" y="426"/>
                  </a:lnTo>
                  <a:lnTo>
                    <a:pt x="637" y="428"/>
                  </a:lnTo>
                  <a:lnTo>
                    <a:pt x="639" y="430"/>
                  </a:lnTo>
                  <a:lnTo>
                    <a:pt x="639" y="432"/>
                  </a:lnTo>
                  <a:lnTo>
                    <a:pt x="637" y="432"/>
                  </a:lnTo>
                  <a:lnTo>
                    <a:pt x="635" y="432"/>
                  </a:lnTo>
                  <a:lnTo>
                    <a:pt x="633" y="434"/>
                  </a:lnTo>
                  <a:lnTo>
                    <a:pt x="633" y="439"/>
                  </a:lnTo>
                  <a:lnTo>
                    <a:pt x="635" y="439"/>
                  </a:lnTo>
                  <a:lnTo>
                    <a:pt x="637" y="439"/>
                  </a:lnTo>
                  <a:lnTo>
                    <a:pt x="641" y="441"/>
                  </a:lnTo>
                  <a:lnTo>
                    <a:pt x="643" y="441"/>
                  </a:lnTo>
                  <a:lnTo>
                    <a:pt x="645" y="441"/>
                  </a:lnTo>
                  <a:lnTo>
                    <a:pt x="647" y="439"/>
                  </a:lnTo>
                  <a:lnTo>
                    <a:pt x="649" y="438"/>
                  </a:lnTo>
                  <a:lnTo>
                    <a:pt x="647" y="436"/>
                  </a:lnTo>
                  <a:lnTo>
                    <a:pt x="647" y="434"/>
                  </a:lnTo>
                  <a:lnTo>
                    <a:pt x="645" y="434"/>
                  </a:lnTo>
                  <a:lnTo>
                    <a:pt x="645" y="432"/>
                  </a:lnTo>
                  <a:lnTo>
                    <a:pt x="647" y="432"/>
                  </a:lnTo>
                  <a:lnTo>
                    <a:pt x="647" y="430"/>
                  </a:lnTo>
                  <a:lnTo>
                    <a:pt x="649" y="430"/>
                  </a:lnTo>
                  <a:lnTo>
                    <a:pt x="649" y="432"/>
                  </a:lnTo>
                  <a:lnTo>
                    <a:pt x="650" y="432"/>
                  </a:lnTo>
                  <a:lnTo>
                    <a:pt x="652" y="432"/>
                  </a:lnTo>
                  <a:lnTo>
                    <a:pt x="654" y="432"/>
                  </a:lnTo>
                  <a:lnTo>
                    <a:pt x="656" y="432"/>
                  </a:lnTo>
                  <a:lnTo>
                    <a:pt x="656" y="430"/>
                  </a:lnTo>
                  <a:lnTo>
                    <a:pt x="658" y="430"/>
                  </a:lnTo>
                  <a:lnTo>
                    <a:pt x="658" y="428"/>
                  </a:lnTo>
                  <a:lnTo>
                    <a:pt x="660" y="428"/>
                  </a:lnTo>
                  <a:lnTo>
                    <a:pt x="660" y="426"/>
                  </a:lnTo>
                  <a:lnTo>
                    <a:pt x="662" y="426"/>
                  </a:lnTo>
                  <a:lnTo>
                    <a:pt x="664" y="426"/>
                  </a:lnTo>
                  <a:lnTo>
                    <a:pt x="664" y="424"/>
                  </a:lnTo>
                  <a:lnTo>
                    <a:pt x="664" y="422"/>
                  </a:lnTo>
                  <a:lnTo>
                    <a:pt x="664" y="420"/>
                  </a:lnTo>
                  <a:lnTo>
                    <a:pt x="662" y="420"/>
                  </a:lnTo>
                  <a:lnTo>
                    <a:pt x="662" y="418"/>
                  </a:lnTo>
                  <a:lnTo>
                    <a:pt x="660" y="418"/>
                  </a:lnTo>
                  <a:lnTo>
                    <a:pt x="660" y="420"/>
                  </a:lnTo>
                  <a:lnTo>
                    <a:pt x="658" y="420"/>
                  </a:lnTo>
                  <a:lnTo>
                    <a:pt x="658" y="418"/>
                  </a:lnTo>
                  <a:lnTo>
                    <a:pt x="658" y="416"/>
                  </a:lnTo>
                  <a:lnTo>
                    <a:pt x="658" y="414"/>
                  </a:lnTo>
                  <a:lnTo>
                    <a:pt x="656" y="414"/>
                  </a:lnTo>
                  <a:lnTo>
                    <a:pt x="656" y="412"/>
                  </a:lnTo>
                  <a:lnTo>
                    <a:pt x="654" y="410"/>
                  </a:lnTo>
                  <a:lnTo>
                    <a:pt x="652" y="410"/>
                  </a:lnTo>
                  <a:lnTo>
                    <a:pt x="652" y="408"/>
                  </a:lnTo>
                  <a:lnTo>
                    <a:pt x="652" y="406"/>
                  </a:lnTo>
                  <a:lnTo>
                    <a:pt x="650" y="406"/>
                  </a:lnTo>
                  <a:lnTo>
                    <a:pt x="650" y="404"/>
                  </a:lnTo>
                  <a:lnTo>
                    <a:pt x="652" y="404"/>
                  </a:lnTo>
                  <a:lnTo>
                    <a:pt x="652" y="403"/>
                  </a:lnTo>
                  <a:lnTo>
                    <a:pt x="654" y="403"/>
                  </a:lnTo>
                  <a:lnTo>
                    <a:pt x="654" y="404"/>
                  </a:lnTo>
                  <a:lnTo>
                    <a:pt x="656" y="404"/>
                  </a:lnTo>
                  <a:lnTo>
                    <a:pt x="658" y="404"/>
                  </a:lnTo>
                  <a:lnTo>
                    <a:pt x="658" y="403"/>
                  </a:lnTo>
                  <a:lnTo>
                    <a:pt x="660" y="401"/>
                  </a:lnTo>
                  <a:lnTo>
                    <a:pt x="660" y="399"/>
                  </a:lnTo>
                  <a:lnTo>
                    <a:pt x="662" y="399"/>
                  </a:lnTo>
                  <a:lnTo>
                    <a:pt x="664" y="399"/>
                  </a:lnTo>
                  <a:lnTo>
                    <a:pt x="666" y="399"/>
                  </a:lnTo>
                  <a:lnTo>
                    <a:pt x="668" y="399"/>
                  </a:lnTo>
                  <a:lnTo>
                    <a:pt x="670" y="399"/>
                  </a:lnTo>
                  <a:lnTo>
                    <a:pt x="672" y="401"/>
                  </a:lnTo>
                  <a:lnTo>
                    <a:pt x="674" y="401"/>
                  </a:lnTo>
                  <a:lnTo>
                    <a:pt x="676" y="401"/>
                  </a:lnTo>
                  <a:lnTo>
                    <a:pt x="678" y="401"/>
                  </a:lnTo>
                  <a:lnTo>
                    <a:pt x="680" y="401"/>
                  </a:lnTo>
                  <a:lnTo>
                    <a:pt x="682" y="401"/>
                  </a:lnTo>
                  <a:lnTo>
                    <a:pt x="683" y="401"/>
                  </a:lnTo>
                  <a:lnTo>
                    <a:pt x="685" y="401"/>
                  </a:lnTo>
                  <a:lnTo>
                    <a:pt x="687" y="401"/>
                  </a:lnTo>
                  <a:lnTo>
                    <a:pt x="689" y="401"/>
                  </a:lnTo>
                  <a:lnTo>
                    <a:pt x="689" y="403"/>
                  </a:lnTo>
                  <a:lnTo>
                    <a:pt x="691" y="403"/>
                  </a:lnTo>
                  <a:lnTo>
                    <a:pt x="693" y="403"/>
                  </a:lnTo>
                  <a:lnTo>
                    <a:pt x="695" y="403"/>
                  </a:lnTo>
                  <a:lnTo>
                    <a:pt x="697" y="403"/>
                  </a:lnTo>
                  <a:lnTo>
                    <a:pt x="701" y="403"/>
                  </a:lnTo>
                  <a:lnTo>
                    <a:pt x="703" y="404"/>
                  </a:lnTo>
                  <a:lnTo>
                    <a:pt x="705" y="404"/>
                  </a:lnTo>
                  <a:lnTo>
                    <a:pt x="707" y="404"/>
                  </a:lnTo>
                  <a:lnTo>
                    <a:pt x="715" y="406"/>
                  </a:lnTo>
                  <a:lnTo>
                    <a:pt x="716" y="408"/>
                  </a:lnTo>
                  <a:lnTo>
                    <a:pt x="718" y="408"/>
                  </a:lnTo>
                  <a:lnTo>
                    <a:pt x="720" y="408"/>
                  </a:lnTo>
                  <a:lnTo>
                    <a:pt x="720" y="410"/>
                  </a:lnTo>
                  <a:lnTo>
                    <a:pt x="722" y="410"/>
                  </a:lnTo>
                  <a:lnTo>
                    <a:pt x="724" y="410"/>
                  </a:lnTo>
                  <a:lnTo>
                    <a:pt x="724" y="412"/>
                  </a:lnTo>
                  <a:lnTo>
                    <a:pt x="728" y="412"/>
                  </a:lnTo>
                  <a:lnTo>
                    <a:pt x="728" y="414"/>
                  </a:lnTo>
                  <a:lnTo>
                    <a:pt x="726" y="414"/>
                  </a:lnTo>
                  <a:lnTo>
                    <a:pt x="726" y="416"/>
                  </a:lnTo>
                  <a:lnTo>
                    <a:pt x="724" y="418"/>
                  </a:lnTo>
                  <a:lnTo>
                    <a:pt x="726" y="418"/>
                  </a:lnTo>
                  <a:lnTo>
                    <a:pt x="728" y="416"/>
                  </a:lnTo>
                  <a:lnTo>
                    <a:pt x="728" y="414"/>
                  </a:lnTo>
                  <a:lnTo>
                    <a:pt x="730" y="414"/>
                  </a:lnTo>
                  <a:lnTo>
                    <a:pt x="730" y="416"/>
                  </a:lnTo>
                  <a:lnTo>
                    <a:pt x="732" y="416"/>
                  </a:lnTo>
                  <a:lnTo>
                    <a:pt x="734" y="416"/>
                  </a:lnTo>
                  <a:lnTo>
                    <a:pt x="734" y="418"/>
                  </a:lnTo>
                  <a:lnTo>
                    <a:pt x="736" y="418"/>
                  </a:lnTo>
                  <a:lnTo>
                    <a:pt x="738" y="418"/>
                  </a:lnTo>
                  <a:lnTo>
                    <a:pt x="740" y="418"/>
                  </a:lnTo>
                  <a:lnTo>
                    <a:pt x="742" y="418"/>
                  </a:lnTo>
                  <a:lnTo>
                    <a:pt x="744" y="418"/>
                  </a:lnTo>
                  <a:lnTo>
                    <a:pt x="744" y="420"/>
                  </a:lnTo>
                  <a:lnTo>
                    <a:pt x="742" y="420"/>
                  </a:lnTo>
                  <a:lnTo>
                    <a:pt x="740" y="420"/>
                  </a:lnTo>
                  <a:lnTo>
                    <a:pt x="742" y="420"/>
                  </a:lnTo>
                  <a:lnTo>
                    <a:pt x="744" y="420"/>
                  </a:lnTo>
                  <a:lnTo>
                    <a:pt x="746" y="422"/>
                  </a:lnTo>
                  <a:lnTo>
                    <a:pt x="748" y="422"/>
                  </a:lnTo>
                  <a:lnTo>
                    <a:pt x="750" y="424"/>
                  </a:lnTo>
                  <a:lnTo>
                    <a:pt x="751" y="424"/>
                  </a:lnTo>
                  <a:lnTo>
                    <a:pt x="753" y="426"/>
                  </a:lnTo>
                  <a:lnTo>
                    <a:pt x="755" y="426"/>
                  </a:lnTo>
                  <a:lnTo>
                    <a:pt x="757" y="426"/>
                  </a:lnTo>
                  <a:lnTo>
                    <a:pt x="759" y="426"/>
                  </a:lnTo>
                  <a:lnTo>
                    <a:pt x="761" y="426"/>
                  </a:lnTo>
                  <a:lnTo>
                    <a:pt x="763" y="428"/>
                  </a:lnTo>
                  <a:lnTo>
                    <a:pt x="761" y="428"/>
                  </a:lnTo>
                  <a:lnTo>
                    <a:pt x="765" y="432"/>
                  </a:lnTo>
                  <a:lnTo>
                    <a:pt x="767" y="432"/>
                  </a:lnTo>
                  <a:lnTo>
                    <a:pt x="771" y="434"/>
                  </a:lnTo>
                  <a:lnTo>
                    <a:pt x="773" y="436"/>
                  </a:lnTo>
                  <a:lnTo>
                    <a:pt x="773" y="438"/>
                  </a:lnTo>
                  <a:lnTo>
                    <a:pt x="775" y="438"/>
                  </a:lnTo>
                  <a:lnTo>
                    <a:pt x="779" y="438"/>
                  </a:lnTo>
                  <a:lnTo>
                    <a:pt x="779" y="439"/>
                  </a:lnTo>
                  <a:lnTo>
                    <a:pt x="781" y="441"/>
                  </a:lnTo>
                  <a:lnTo>
                    <a:pt x="781" y="443"/>
                  </a:lnTo>
                  <a:lnTo>
                    <a:pt x="781" y="445"/>
                  </a:lnTo>
                  <a:lnTo>
                    <a:pt x="783" y="445"/>
                  </a:lnTo>
                  <a:lnTo>
                    <a:pt x="784" y="443"/>
                  </a:lnTo>
                  <a:lnTo>
                    <a:pt x="786" y="443"/>
                  </a:lnTo>
                  <a:lnTo>
                    <a:pt x="786" y="441"/>
                  </a:lnTo>
                  <a:lnTo>
                    <a:pt x="786" y="439"/>
                  </a:lnTo>
                  <a:lnTo>
                    <a:pt x="788" y="438"/>
                  </a:lnTo>
                  <a:lnTo>
                    <a:pt x="790" y="436"/>
                  </a:lnTo>
                  <a:lnTo>
                    <a:pt x="790" y="434"/>
                  </a:lnTo>
                  <a:lnTo>
                    <a:pt x="792" y="434"/>
                  </a:lnTo>
                  <a:lnTo>
                    <a:pt x="794" y="428"/>
                  </a:lnTo>
                  <a:lnTo>
                    <a:pt x="794" y="426"/>
                  </a:lnTo>
                  <a:lnTo>
                    <a:pt x="792" y="426"/>
                  </a:lnTo>
                  <a:lnTo>
                    <a:pt x="794" y="426"/>
                  </a:lnTo>
                  <a:lnTo>
                    <a:pt x="796" y="424"/>
                  </a:lnTo>
                  <a:lnTo>
                    <a:pt x="794" y="424"/>
                  </a:lnTo>
                  <a:lnTo>
                    <a:pt x="792" y="424"/>
                  </a:lnTo>
                  <a:lnTo>
                    <a:pt x="790" y="424"/>
                  </a:lnTo>
                  <a:lnTo>
                    <a:pt x="790" y="426"/>
                  </a:lnTo>
                  <a:lnTo>
                    <a:pt x="788" y="426"/>
                  </a:lnTo>
                  <a:lnTo>
                    <a:pt x="788" y="424"/>
                  </a:lnTo>
                  <a:lnTo>
                    <a:pt x="786" y="424"/>
                  </a:lnTo>
                  <a:lnTo>
                    <a:pt x="784" y="424"/>
                  </a:lnTo>
                  <a:lnTo>
                    <a:pt x="784" y="422"/>
                  </a:lnTo>
                  <a:lnTo>
                    <a:pt x="783" y="422"/>
                  </a:lnTo>
                  <a:lnTo>
                    <a:pt x="783" y="420"/>
                  </a:lnTo>
                  <a:lnTo>
                    <a:pt x="781" y="420"/>
                  </a:lnTo>
                  <a:lnTo>
                    <a:pt x="781" y="418"/>
                  </a:lnTo>
                  <a:lnTo>
                    <a:pt x="779" y="416"/>
                  </a:lnTo>
                  <a:lnTo>
                    <a:pt x="779" y="414"/>
                  </a:lnTo>
                  <a:lnTo>
                    <a:pt x="777" y="412"/>
                  </a:lnTo>
                  <a:lnTo>
                    <a:pt x="779" y="410"/>
                  </a:lnTo>
                  <a:lnTo>
                    <a:pt x="779" y="406"/>
                  </a:lnTo>
                  <a:lnTo>
                    <a:pt x="777" y="406"/>
                  </a:lnTo>
                  <a:lnTo>
                    <a:pt x="777" y="408"/>
                  </a:lnTo>
                  <a:lnTo>
                    <a:pt x="775" y="408"/>
                  </a:lnTo>
                  <a:lnTo>
                    <a:pt x="773" y="408"/>
                  </a:lnTo>
                  <a:lnTo>
                    <a:pt x="773" y="406"/>
                  </a:lnTo>
                  <a:lnTo>
                    <a:pt x="771" y="406"/>
                  </a:lnTo>
                  <a:lnTo>
                    <a:pt x="769" y="404"/>
                  </a:lnTo>
                  <a:lnTo>
                    <a:pt x="767" y="404"/>
                  </a:lnTo>
                  <a:lnTo>
                    <a:pt x="763" y="404"/>
                  </a:lnTo>
                  <a:lnTo>
                    <a:pt x="763" y="403"/>
                  </a:lnTo>
                  <a:lnTo>
                    <a:pt x="761" y="403"/>
                  </a:lnTo>
                  <a:lnTo>
                    <a:pt x="759" y="404"/>
                  </a:lnTo>
                  <a:lnTo>
                    <a:pt x="759" y="406"/>
                  </a:lnTo>
                  <a:lnTo>
                    <a:pt x="759" y="408"/>
                  </a:lnTo>
                  <a:lnTo>
                    <a:pt x="759" y="406"/>
                  </a:lnTo>
                  <a:lnTo>
                    <a:pt x="757" y="406"/>
                  </a:lnTo>
                  <a:lnTo>
                    <a:pt x="757" y="401"/>
                  </a:lnTo>
                  <a:lnTo>
                    <a:pt x="759" y="395"/>
                  </a:lnTo>
                  <a:lnTo>
                    <a:pt x="759" y="393"/>
                  </a:lnTo>
                  <a:lnTo>
                    <a:pt x="761" y="393"/>
                  </a:lnTo>
                  <a:lnTo>
                    <a:pt x="761" y="395"/>
                  </a:lnTo>
                  <a:lnTo>
                    <a:pt x="763" y="395"/>
                  </a:lnTo>
                  <a:lnTo>
                    <a:pt x="765" y="395"/>
                  </a:lnTo>
                  <a:lnTo>
                    <a:pt x="765" y="393"/>
                  </a:lnTo>
                  <a:lnTo>
                    <a:pt x="767" y="391"/>
                  </a:lnTo>
                  <a:lnTo>
                    <a:pt x="765" y="389"/>
                  </a:lnTo>
                  <a:lnTo>
                    <a:pt x="763" y="389"/>
                  </a:lnTo>
                  <a:lnTo>
                    <a:pt x="763" y="387"/>
                  </a:lnTo>
                  <a:lnTo>
                    <a:pt x="765" y="383"/>
                  </a:lnTo>
                  <a:lnTo>
                    <a:pt x="765" y="381"/>
                  </a:lnTo>
                  <a:lnTo>
                    <a:pt x="765" y="379"/>
                  </a:lnTo>
                  <a:lnTo>
                    <a:pt x="765" y="377"/>
                  </a:lnTo>
                  <a:lnTo>
                    <a:pt x="765" y="375"/>
                  </a:lnTo>
                  <a:lnTo>
                    <a:pt x="767" y="373"/>
                  </a:lnTo>
                  <a:lnTo>
                    <a:pt x="767" y="371"/>
                  </a:lnTo>
                  <a:lnTo>
                    <a:pt x="765" y="371"/>
                  </a:lnTo>
                  <a:lnTo>
                    <a:pt x="765" y="370"/>
                  </a:lnTo>
                  <a:lnTo>
                    <a:pt x="763" y="370"/>
                  </a:lnTo>
                  <a:lnTo>
                    <a:pt x="761" y="370"/>
                  </a:lnTo>
                  <a:lnTo>
                    <a:pt x="761" y="371"/>
                  </a:lnTo>
                  <a:lnTo>
                    <a:pt x="755" y="371"/>
                  </a:lnTo>
                  <a:lnTo>
                    <a:pt x="755" y="370"/>
                  </a:lnTo>
                  <a:lnTo>
                    <a:pt x="755" y="368"/>
                  </a:lnTo>
                  <a:lnTo>
                    <a:pt x="757" y="368"/>
                  </a:lnTo>
                  <a:lnTo>
                    <a:pt x="757" y="366"/>
                  </a:lnTo>
                  <a:lnTo>
                    <a:pt x="759" y="362"/>
                  </a:lnTo>
                  <a:lnTo>
                    <a:pt x="757" y="362"/>
                  </a:lnTo>
                  <a:lnTo>
                    <a:pt x="757" y="364"/>
                  </a:lnTo>
                  <a:lnTo>
                    <a:pt x="757" y="366"/>
                  </a:lnTo>
                  <a:lnTo>
                    <a:pt x="755" y="366"/>
                  </a:lnTo>
                  <a:lnTo>
                    <a:pt x="755" y="364"/>
                  </a:lnTo>
                  <a:lnTo>
                    <a:pt x="755" y="362"/>
                  </a:lnTo>
                  <a:lnTo>
                    <a:pt x="757" y="362"/>
                  </a:lnTo>
                  <a:lnTo>
                    <a:pt x="757" y="360"/>
                  </a:lnTo>
                  <a:lnTo>
                    <a:pt x="759" y="360"/>
                  </a:lnTo>
                  <a:lnTo>
                    <a:pt x="759" y="356"/>
                  </a:lnTo>
                  <a:lnTo>
                    <a:pt x="761" y="356"/>
                  </a:lnTo>
                  <a:lnTo>
                    <a:pt x="763" y="356"/>
                  </a:lnTo>
                  <a:lnTo>
                    <a:pt x="767" y="354"/>
                  </a:lnTo>
                  <a:lnTo>
                    <a:pt x="771" y="352"/>
                  </a:lnTo>
                  <a:lnTo>
                    <a:pt x="773" y="350"/>
                  </a:lnTo>
                  <a:lnTo>
                    <a:pt x="777" y="348"/>
                  </a:lnTo>
                  <a:lnTo>
                    <a:pt x="779" y="348"/>
                  </a:lnTo>
                  <a:lnTo>
                    <a:pt x="779" y="346"/>
                  </a:lnTo>
                  <a:lnTo>
                    <a:pt x="783" y="344"/>
                  </a:lnTo>
                  <a:lnTo>
                    <a:pt x="784" y="340"/>
                  </a:lnTo>
                  <a:lnTo>
                    <a:pt x="784" y="338"/>
                  </a:lnTo>
                  <a:lnTo>
                    <a:pt x="786" y="337"/>
                  </a:lnTo>
                  <a:lnTo>
                    <a:pt x="788" y="333"/>
                  </a:lnTo>
                  <a:lnTo>
                    <a:pt x="788" y="331"/>
                  </a:lnTo>
                  <a:lnTo>
                    <a:pt x="788" y="329"/>
                  </a:lnTo>
                  <a:lnTo>
                    <a:pt x="790" y="327"/>
                  </a:lnTo>
                  <a:lnTo>
                    <a:pt x="792" y="317"/>
                  </a:lnTo>
                  <a:lnTo>
                    <a:pt x="792" y="315"/>
                  </a:lnTo>
                  <a:lnTo>
                    <a:pt x="794" y="313"/>
                  </a:lnTo>
                  <a:lnTo>
                    <a:pt x="796" y="313"/>
                  </a:lnTo>
                  <a:lnTo>
                    <a:pt x="796" y="311"/>
                  </a:lnTo>
                  <a:lnTo>
                    <a:pt x="798" y="309"/>
                  </a:lnTo>
                  <a:lnTo>
                    <a:pt x="798" y="307"/>
                  </a:lnTo>
                  <a:lnTo>
                    <a:pt x="800" y="305"/>
                  </a:lnTo>
                  <a:lnTo>
                    <a:pt x="802" y="305"/>
                  </a:lnTo>
                  <a:lnTo>
                    <a:pt x="806" y="305"/>
                  </a:lnTo>
                  <a:lnTo>
                    <a:pt x="806" y="307"/>
                  </a:lnTo>
                  <a:lnTo>
                    <a:pt x="804" y="307"/>
                  </a:lnTo>
                  <a:lnTo>
                    <a:pt x="802" y="307"/>
                  </a:lnTo>
                  <a:lnTo>
                    <a:pt x="802" y="309"/>
                  </a:lnTo>
                  <a:lnTo>
                    <a:pt x="804" y="309"/>
                  </a:lnTo>
                  <a:lnTo>
                    <a:pt x="806" y="309"/>
                  </a:lnTo>
                  <a:lnTo>
                    <a:pt x="808" y="309"/>
                  </a:lnTo>
                  <a:lnTo>
                    <a:pt x="814" y="307"/>
                  </a:lnTo>
                  <a:lnTo>
                    <a:pt x="816" y="307"/>
                  </a:lnTo>
                  <a:lnTo>
                    <a:pt x="818" y="307"/>
                  </a:lnTo>
                  <a:lnTo>
                    <a:pt x="819" y="309"/>
                  </a:lnTo>
                  <a:lnTo>
                    <a:pt x="821" y="309"/>
                  </a:lnTo>
                  <a:lnTo>
                    <a:pt x="823" y="307"/>
                  </a:lnTo>
                  <a:lnTo>
                    <a:pt x="825" y="307"/>
                  </a:lnTo>
                  <a:lnTo>
                    <a:pt x="827" y="307"/>
                  </a:lnTo>
                  <a:lnTo>
                    <a:pt x="831" y="307"/>
                  </a:lnTo>
                  <a:lnTo>
                    <a:pt x="833" y="307"/>
                  </a:lnTo>
                  <a:lnTo>
                    <a:pt x="835" y="307"/>
                  </a:lnTo>
                  <a:lnTo>
                    <a:pt x="837" y="309"/>
                  </a:lnTo>
                  <a:lnTo>
                    <a:pt x="839" y="309"/>
                  </a:lnTo>
                  <a:lnTo>
                    <a:pt x="841" y="309"/>
                  </a:lnTo>
                  <a:lnTo>
                    <a:pt x="841" y="311"/>
                  </a:lnTo>
                  <a:lnTo>
                    <a:pt x="839" y="311"/>
                  </a:lnTo>
                  <a:lnTo>
                    <a:pt x="841" y="311"/>
                  </a:lnTo>
                  <a:lnTo>
                    <a:pt x="843" y="311"/>
                  </a:lnTo>
                  <a:lnTo>
                    <a:pt x="847" y="311"/>
                  </a:lnTo>
                  <a:lnTo>
                    <a:pt x="851" y="313"/>
                  </a:lnTo>
                  <a:lnTo>
                    <a:pt x="854" y="313"/>
                  </a:lnTo>
                  <a:lnTo>
                    <a:pt x="854" y="315"/>
                  </a:lnTo>
                  <a:lnTo>
                    <a:pt x="852" y="317"/>
                  </a:lnTo>
                  <a:lnTo>
                    <a:pt x="854" y="321"/>
                  </a:lnTo>
                  <a:lnTo>
                    <a:pt x="854" y="323"/>
                  </a:lnTo>
                  <a:lnTo>
                    <a:pt x="854" y="325"/>
                  </a:lnTo>
                  <a:lnTo>
                    <a:pt x="854" y="327"/>
                  </a:lnTo>
                  <a:lnTo>
                    <a:pt x="856" y="327"/>
                  </a:lnTo>
                  <a:lnTo>
                    <a:pt x="854" y="327"/>
                  </a:lnTo>
                  <a:lnTo>
                    <a:pt x="854" y="329"/>
                  </a:lnTo>
                  <a:lnTo>
                    <a:pt x="852" y="329"/>
                  </a:lnTo>
                  <a:lnTo>
                    <a:pt x="851" y="335"/>
                  </a:lnTo>
                  <a:lnTo>
                    <a:pt x="851" y="337"/>
                  </a:lnTo>
                  <a:lnTo>
                    <a:pt x="851" y="338"/>
                  </a:lnTo>
                  <a:lnTo>
                    <a:pt x="849" y="338"/>
                  </a:lnTo>
                  <a:lnTo>
                    <a:pt x="847" y="338"/>
                  </a:lnTo>
                  <a:lnTo>
                    <a:pt x="847" y="340"/>
                  </a:lnTo>
                  <a:lnTo>
                    <a:pt x="847" y="342"/>
                  </a:lnTo>
                  <a:lnTo>
                    <a:pt x="847" y="344"/>
                  </a:lnTo>
                  <a:lnTo>
                    <a:pt x="845" y="348"/>
                  </a:lnTo>
                  <a:lnTo>
                    <a:pt x="843" y="348"/>
                  </a:lnTo>
                  <a:lnTo>
                    <a:pt x="841" y="348"/>
                  </a:lnTo>
                  <a:lnTo>
                    <a:pt x="839" y="350"/>
                  </a:lnTo>
                  <a:lnTo>
                    <a:pt x="839" y="352"/>
                  </a:lnTo>
                  <a:lnTo>
                    <a:pt x="843" y="356"/>
                  </a:lnTo>
                  <a:lnTo>
                    <a:pt x="843" y="358"/>
                  </a:lnTo>
                  <a:lnTo>
                    <a:pt x="845" y="358"/>
                  </a:lnTo>
                  <a:lnTo>
                    <a:pt x="847" y="360"/>
                  </a:lnTo>
                  <a:lnTo>
                    <a:pt x="849" y="360"/>
                  </a:lnTo>
                  <a:lnTo>
                    <a:pt x="851" y="360"/>
                  </a:lnTo>
                  <a:lnTo>
                    <a:pt x="851" y="362"/>
                  </a:lnTo>
                  <a:lnTo>
                    <a:pt x="852" y="362"/>
                  </a:lnTo>
                  <a:lnTo>
                    <a:pt x="852" y="364"/>
                  </a:lnTo>
                  <a:lnTo>
                    <a:pt x="851" y="364"/>
                  </a:lnTo>
                  <a:lnTo>
                    <a:pt x="852" y="366"/>
                  </a:lnTo>
                  <a:lnTo>
                    <a:pt x="854" y="368"/>
                  </a:lnTo>
                  <a:lnTo>
                    <a:pt x="854" y="370"/>
                  </a:lnTo>
                  <a:lnTo>
                    <a:pt x="854" y="373"/>
                  </a:lnTo>
                  <a:lnTo>
                    <a:pt x="852" y="375"/>
                  </a:lnTo>
                  <a:lnTo>
                    <a:pt x="852" y="377"/>
                  </a:lnTo>
                  <a:lnTo>
                    <a:pt x="854" y="377"/>
                  </a:lnTo>
                  <a:lnTo>
                    <a:pt x="854" y="379"/>
                  </a:lnTo>
                  <a:lnTo>
                    <a:pt x="854" y="381"/>
                  </a:lnTo>
                  <a:lnTo>
                    <a:pt x="852" y="383"/>
                  </a:lnTo>
                  <a:lnTo>
                    <a:pt x="851" y="383"/>
                  </a:lnTo>
                  <a:lnTo>
                    <a:pt x="849" y="385"/>
                  </a:lnTo>
                  <a:lnTo>
                    <a:pt x="849" y="387"/>
                  </a:lnTo>
                  <a:lnTo>
                    <a:pt x="851" y="387"/>
                  </a:lnTo>
                  <a:lnTo>
                    <a:pt x="851" y="389"/>
                  </a:lnTo>
                  <a:lnTo>
                    <a:pt x="851" y="391"/>
                  </a:lnTo>
                  <a:lnTo>
                    <a:pt x="851" y="393"/>
                  </a:lnTo>
                  <a:lnTo>
                    <a:pt x="849" y="393"/>
                  </a:lnTo>
                  <a:lnTo>
                    <a:pt x="851" y="395"/>
                  </a:lnTo>
                  <a:lnTo>
                    <a:pt x="851" y="397"/>
                  </a:lnTo>
                  <a:lnTo>
                    <a:pt x="852" y="397"/>
                  </a:lnTo>
                  <a:lnTo>
                    <a:pt x="852" y="399"/>
                  </a:lnTo>
                  <a:lnTo>
                    <a:pt x="852" y="401"/>
                  </a:lnTo>
                  <a:lnTo>
                    <a:pt x="852" y="403"/>
                  </a:lnTo>
                  <a:lnTo>
                    <a:pt x="851" y="403"/>
                  </a:lnTo>
                  <a:lnTo>
                    <a:pt x="851" y="404"/>
                  </a:lnTo>
                  <a:lnTo>
                    <a:pt x="851" y="406"/>
                  </a:lnTo>
                  <a:lnTo>
                    <a:pt x="851" y="408"/>
                  </a:lnTo>
                  <a:lnTo>
                    <a:pt x="852" y="410"/>
                  </a:lnTo>
                  <a:lnTo>
                    <a:pt x="851" y="412"/>
                  </a:lnTo>
                  <a:lnTo>
                    <a:pt x="851" y="416"/>
                  </a:lnTo>
                  <a:lnTo>
                    <a:pt x="849" y="416"/>
                  </a:lnTo>
                  <a:lnTo>
                    <a:pt x="849" y="418"/>
                  </a:lnTo>
                  <a:lnTo>
                    <a:pt x="851" y="424"/>
                  </a:lnTo>
                  <a:lnTo>
                    <a:pt x="851" y="426"/>
                  </a:lnTo>
                  <a:lnTo>
                    <a:pt x="852" y="426"/>
                  </a:lnTo>
                  <a:lnTo>
                    <a:pt x="852" y="428"/>
                  </a:lnTo>
                  <a:lnTo>
                    <a:pt x="854" y="428"/>
                  </a:lnTo>
                  <a:lnTo>
                    <a:pt x="856" y="428"/>
                  </a:lnTo>
                  <a:lnTo>
                    <a:pt x="856" y="430"/>
                  </a:lnTo>
                  <a:lnTo>
                    <a:pt x="858" y="430"/>
                  </a:lnTo>
                  <a:lnTo>
                    <a:pt x="860" y="430"/>
                  </a:lnTo>
                  <a:lnTo>
                    <a:pt x="860" y="432"/>
                  </a:lnTo>
                  <a:lnTo>
                    <a:pt x="862" y="432"/>
                  </a:lnTo>
                  <a:lnTo>
                    <a:pt x="864" y="434"/>
                  </a:lnTo>
                  <a:lnTo>
                    <a:pt x="866" y="434"/>
                  </a:lnTo>
                  <a:lnTo>
                    <a:pt x="866" y="436"/>
                  </a:lnTo>
                  <a:lnTo>
                    <a:pt x="868" y="436"/>
                  </a:lnTo>
                  <a:lnTo>
                    <a:pt x="868" y="438"/>
                  </a:lnTo>
                  <a:lnTo>
                    <a:pt x="868" y="439"/>
                  </a:lnTo>
                  <a:lnTo>
                    <a:pt x="866" y="438"/>
                  </a:lnTo>
                  <a:lnTo>
                    <a:pt x="864" y="438"/>
                  </a:lnTo>
                  <a:lnTo>
                    <a:pt x="864" y="439"/>
                  </a:lnTo>
                  <a:lnTo>
                    <a:pt x="864" y="441"/>
                  </a:lnTo>
                  <a:lnTo>
                    <a:pt x="862" y="441"/>
                  </a:lnTo>
                  <a:lnTo>
                    <a:pt x="858" y="445"/>
                  </a:lnTo>
                  <a:lnTo>
                    <a:pt x="858" y="447"/>
                  </a:lnTo>
                  <a:lnTo>
                    <a:pt x="858" y="449"/>
                  </a:lnTo>
                  <a:lnTo>
                    <a:pt x="860" y="449"/>
                  </a:lnTo>
                  <a:lnTo>
                    <a:pt x="860" y="451"/>
                  </a:lnTo>
                  <a:lnTo>
                    <a:pt x="860" y="455"/>
                  </a:lnTo>
                  <a:lnTo>
                    <a:pt x="858" y="455"/>
                  </a:lnTo>
                  <a:lnTo>
                    <a:pt x="858" y="459"/>
                  </a:lnTo>
                  <a:lnTo>
                    <a:pt x="856" y="459"/>
                  </a:lnTo>
                  <a:lnTo>
                    <a:pt x="854" y="461"/>
                  </a:lnTo>
                  <a:lnTo>
                    <a:pt x="852" y="461"/>
                  </a:lnTo>
                  <a:lnTo>
                    <a:pt x="851" y="461"/>
                  </a:lnTo>
                  <a:lnTo>
                    <a:pt x="851" y="463"/>
                  </a:lnTo>
                  <a:lnTo>
                    <a:pt x="851" y="465"/>
                  </a:lnTo>
                  <a:lnTo>
                    <a:pt x="849" y="465"/>
                  </a:lnTo>
                  <a:lnTo>
                    <a:pt x="849" y="467"/>
                  </a:lnTo>
                  <a:lnTo>
                    <a:pt x="849" y="469"/>
                  </a:lnTo>
                  <a:lnTo>
                    <a:pt x="847" y="469"/>
                  </a:lnTo>
                  <a:lnTo>
                    <a:pt x="845" y="469"/>
                  </a:lnTo>
                  <a:lnTo>
                    <a:pt x="843" y="471"/>
                  </a:lnTo>
                  <a:lnTo>
                    <a:pt x="845" y="471"/>
                  </a:lnTo>
                  <a:lnTo>
                    <a:pt x="845" y="472"/>
                  </a:lnTo>
                  <a:lnTo>
                    <a:pt x="845" y="474"/>
                  </a:lnTo>
                  <a:lnTo>
                    <a:pt x="845" y="472"/>
                  </a:lnTo>
                  <a:lnTo>
                    <a:pt x="843" y="472"/>
                  </a:lnTo>
                  <a:lnTo>
                    <a:pt x="843" y="474"/>
                  </a:lnTo>
                  <a:lnTo>
                    <a:pt x="841" y="474"/>
                  </a:lnTo>
                  <a:lnTo>
                    <a:pt x="841" y="476"/>
                  </a:lnTo>
                  <a:lnTo>
                    <a:pt x="839" y="478"/>
                  </a:lnTo>
                  <a:lnTo>
                    <a:pt x="837" y="478"/>
                  </a:lnTo>
                  <a:lnTo>
                    <a:pt x="837" y="480"/>
                  </a:lnTo>
                  <a:lnTo>
                    <a:pt x="835" y="480"/>
                  </a:lnTo>
                  <a:lnTo>
                    <a:pt x="831" y="478"/>
                  </a:lnTo>
                  <a:lnTo>
                    <a:pt x="831" y="480"/>
                  </a:lnTo>
                  <a:lnTo>
                    <a:pt x="833" y="484"/>
                  </a:lnTo>
                  <a:lnTo>
                    <a:pt x="835" y="484"/>
                  </a:lnTo>
                  <a:lnTo>
                    <a:pt x="835" y="486"/>
                  </a:lnTo>
                  <a:lnTo>
                    <a:pt x="835" y="488"/>
                  </a:lnTo>
                  <a:lnTo>
                    <a:pt x="831" y="488"/>
                  </a:lnTo>
                  <a:lnTo>
                    <a:pt x="829" y="488"/>
                  </a:lnTo>
                  <a:lnTo>
                    <a:pt x="827" y="488"/>
                  </a:lnTo>
                  <a:lnTo>
                    <a:pt x="825" y="488"/>
                  </a:lnTo>
                  <a:lnTo>
                    <a:pt x="827" y="488"/>
                  </a:lnTo>
                  <a:lnTo>
                    <a:pt x="825" y="490"/>
                  </a:lnTo>
                  <a:lnTo>
                    <a:pt x="821" y="492"/>
                  </a:lnTo>
                  <a:lnTo>
                    <a:pt x="819" y="492"/>
                  </a:lnTo>
                  <a:lnTo>
                    <a:pt x="818" y="490"/>
                  </a:lnTo>
                  <a:lnTo>
                    <a:pt x="814" y="490"/>
                  </a:lnTo>
                  <a:lnTo>
                    <a:pt x="814" y="488"/>
                  </a:lnTo>
                  <a:lnTo>
                    <a:pt x="816" y="486"/>
                  </a:lnTo>
                  <a:lnTo>
                    <a:pt x="818" y="486"/>
                  </a:lnTo>
                  <a:lnTo>
                    <a:pt x="819" y="486"/>
                  </a:lnTo>
                  <a:lnTo>
                    <a:pt x="821" y="484"/>
                  </a:lnTo>
                  <a:lnTo>
                    <a:pt x="819" y="484"/>
                  </a:lnTo>
                  <a:lnTo>
                    <a:pt x="818" y="484"/>
                  </a:lnTo>
                  <a:lnTo>
                    <a:pt x="818" y="486"/>
                  </a:lnTo>
                  <a:lnTo>
                    <a:pt x="816" y="486"/>
                  </a:lnTo>
                  <a:lnTo>
                    <a:pt x="814" y="486"/>
                  </a:lnTo>
                  <a:lnTo>
                    <a:pt x="812" y="486"/>
                  </a:lnTo>
                  <a:lnTo>
                    <a:pt x="810" y="484"/>
                  </a:lnTo>
                  <a:lnTo>
                    <a:pt x="810" y="482"/>
                  </a:lnTo>
                  <a:lnTo>
                    <a:pt x="808" y="482"/>
                  </a:lnTo>
                  <a:lnTo>
                    <a:pt x="806" y="482"/>
                  </a:lnTo>
                  <a:lnTo>
                    <a:pt x="802" y="484"/>
                  </a:lnTo>
                  <a:lnTo>
                    <a:pt x="802" y="482"/>
                  </a:lnTo>
                  <a:lnTo>
                    <a:pt x="800" y="482"/>
                  </a:lnTo>
                  <a:lnTo>
                    <a:pt x="796" y="482"/>
                  </a:lnTo>
                  <a:lnTo>
                    <a:pt x="794" y="482"/>
                  </a:lnTo>
                  <a:lnTo>
                    <a:pt x="792" y="482"/>
                  </a:lnTo>
                  <a:lnTo>
                    <a:pt x="792" y="484"/>
                  </a:lnTo>
                  <a:lnTo>
                    <a:pt x="794" y="484"/>
                  </a:lnTo>
                  <a:lnTo>
                    <a:pt x="794" y="486"/>
                  </a:lnTo>
                  <a:lnTo>
                    <a:pt x="794" y="488"/>
                  </a:lnTo>
                  <a:lnTo>
                    <a:pt x="796" y="488"/>
                  </a:lnTo>
                  <a:lnTo>
                    <a:pt x="796" y="490"/>
                  </a:lnTo>
                  <a:lnTo>
                    <a:pt x="800" y="492"/>
                  </a:lnTo>
                  <a:lnTo>
                    <a:pt x="802" y="492"/>
                  </a:lnTo>
                  <a:lnTo>
                    <a:pt x="804" y="492"/>
                  </a:lnTo>
                  <a:lnTo>
                    <a:pt x="806" y="492"/>
                  </a:lnTo>
                  <a:lnTo>
                    <a:pt x="810" y="494"/>
                  </a:lnTo>
                  <a:lnTo>
                    <a:pt x="812" y="494"/>
                  </a:lnTo>
                  <a:lnTo>
                    <a:pt x="814" y="496"/>
                  </a:lnTo>
                  <a:lnTo>
                    <a:pt x="816" y="496"/>
                  </a:lnTo>
                  <a:lnTo>
                    <a:pt x="818" y="496"/>
                  </a:lnTo>
                  <a:lnTo>
                    <a:pt x="819" y="496"/>
                  </a:lnTo>
                  <a:lnTo>
                    <a:pt x="823" y="496"/>
                  </a:lnTo>
                  <a:lnTo>
                    <a:pt x="825" y="496"/>
                  </a:lnTo>
                  <a:lnTo>
                    <a:pt x="829" y="496"/>
                  </a:lnTo>
                  <a:lnTo>
                    <a:pt x="831" y="496"/>
                  </a:lnTo>
                  <a:lnTo>
                    <a:pt x="833" y="496"/>
                  </a:lnTo>
                  <a:lnTo>
                    <a:pt x="837" y="496"/>
                  </a:lnTo>
                  <a:lnTo>
                    <a:pt x="837" y="498"/>
                  </a:lnTo>
                  <a:lnTo>
                    <a:pt x="839" y="498"/>
                  </a:lnTo>
                  <a:lnTo>
                    <a:pt x="841" y="498"/>
                  </a:lnTo>
                  <a:lnTo>
                    <a:pt x="841" y="500"/>
                  </a:lnTo>
                  <a:lnTo>
                    <a:pt x="841" y="498"/>
                  </a:lnTo>
                  <a:lnTo>
                    <a:pt x="843" y="498"/>
                  </a:lnTo>
                  <a:lnTo>
                    <a:pt x="845" y="498"/>
                  </a:lnTo>
                  <a:lnTo>
                    <a:pt x="847" y="498"/>
                  </a:lnTo>
                  <a:lnTo>
                    <a:pt x="847" y="496"/>
                  </a:lnTo>
                  <a:lnTo>
                    <a:pt x="849" y="494"/>
                  </a:lnTo>
                  <a:lnTo>
                    <a:pt x="847" y="492"/>
                  </a:lnTo>
                  <a:lnTo>
                    <a:pt x="847" y="490"/>
                  </a:lnTo>
                  <a:lnTo>
                    <a:pt x="849" y="488"/>
                  </a:lnTo>
                  <a:lnTo>
                    <a:pt x="851" y="488"/>
                  </a:lnTo>
                  <a:lnTo>
                    <a:pt x="852" y="488"/>
                  </a:lnTo>
                  <a:lnTo>
                    <a:pt x="854" y="488"/>
                  </a:lnTo>
                  <a:lnTo>
                    <a:pt x="856" y="488"/>
                  </a:lnTo>
                  <a:lnTo>
                    <a:pt x="856" y="486"/>
                  </a:lnTo>
                  <a:lnTo>
                    <a:pt x="860" y="484"/>
                  </a:lnTo>
                  <a:lnTo>
                    <a:pt x="864" y="482"/>
                  </a:lnTo>
                  <a:lnTo>
                    <a:pt x="866" y="482"/>
                  </a:lnTo>
                  <a:lnTo>
                    <a:pt x="868" y="480"/>
                  </a:lnTo>
                  <a:lnTo>
                    <a:pt x="870" y="478"/>
                  </a:lnTo>
                  <a:lnTo>
                    <a:pt x="872" y="478"/>
                  </a:lnTo>
                  <a:lnTo>
                    <a:pt x="872" y="476"/>
                  </a:lnTo>
                  <a:lnTo>
                    <a:pt x="872" y="472"/>
                  </a:lnTo>
                  <a:lnTo>
                    <a:pt x="872" y="471"/>
                  </a:lnTo>
                  <a:lnTo>
                    <a:pt x="874" y="467"/>
                  </a:lnTo>
                  <a:lnTo>
                    <a:pt x="876" y="467"/>
                  </a:lnTo>
                  <a:lnTo>
                    <a:pt x="876" y="465"/>
                  </a:lnTo>
                  <a:lnTo>
                    <a:pt x="878" y="465"/>
                  </a:lnTo>
                  <a:lnTo>
                    <a:pt x="880" y="463"/>
                  </a:lnTo>
                  <a:lnTo>
                    <a:pt x="882" y="461"/>
                  </a:lnTo>
                  <a:lnTo>
                    <a:pt x="884" y="461"/>
                  </a:lnTo>
                  <a:lnTo>
                    <a:pt x="885" y="459"/>
                  </a:lnTo>
                  <a:lnTo>
                    <a:pt x="885" y="457"/>
                  </a:lnTo>
                  <a:lnTo>
                    <a:pt x="885" y="455"/>
                  </a:lnTo>
                  <a:lnTo>
                    <a:pt x="887" y="453"/>
                  </a:lnTo>
                  <a:lnTo>
                    <a:pt x="887" y="451"/>
                  </a:lnTo>
                  <a:lnTo>
                    <a:pt x="885" y="447"/>
                  </a:lnTo>
                  <a:lnTo>
                    <a:pt x="885" y="445"/>
                  </a:lnTo>
                  <a:lnTo>
                    <a:pt x="884" y="443"/>
                  </a:lnTo>
                  <a:lnTo>
                    <a:pt x="882" y="443"/>
                  </a:lnTo>
                  <a:lnTo>
                    <a:pt x="882" y="441"/>
                  </a:lnTo>
                  <a:lnTo>
                    <a:pt x="880" y="441"/>
                  </a:lnTo>
                  <a:lnTo>
                    <a:pt x="880" y="439"/>
                  </a:lnTo>
                  <a:lnTo>
                    <a:pt x="880" y="438"/>
                  </a:lnTo>
                  <a:lnTo>
                    <a:pt x="882" y="438"/>
                  </a:lnTo>
                  <a:lnTo>
                    <a:pt x="882" y="436"/>
                  </a:lnTo>
                  <a:lnTo>
                    <a:pt x="880" y="434"/>
                  </a:lnTo>
                  <a:lnTo>
                    <a:pt x="882" y="432"/>
                  </a:lnTo>
                  <a:lnTo>
                    <a:pt x="882" y="430"/>
                  </a:lnTo>
                  <a:lnTo>
                    <a:pt x="884" y="430"/>
                  </a:lnTo>
                  <a:lnTo>
                    <a:pt x="885" y="430"/>
                  </a:lnTo>
                  <a:lnTo>
                    <a:pt x="885" y="428"/>
                  </a:lnTo>
                  <a:lnTo>
                    <a:pt x="887" y="428"/>
                  </a:lnTo>
                  <a:lnTo>
                    <a:pt x="889" y="428"/>
                  </a:lnTo>
                  <a:lnTo>
                    <a:pt x="891" y="428"/>
                  </a:lnTo>
                  <a:lnTo>
                    <a:pt x="891" y="426"/>
                  </a:lnTo>
                  <a:lnTo>
                    <a:pt x="897" y="426"/>
                  </a:lnTo>
                  <a:lnTo>
                    <a:pt x="901" y="424"/>
                  </a:lnTo>
                  <a:lnTo>
                    <a:pt x="903" y="424"/>
                  </a:lnTo>
                  <a:lnTo>
                    <a:pt x="907" y="424"/>
                  </a:lnTo>
                  <a:lnTo>
                    <a:pt x="909" y="424"/>
                  </a:lnTo>
                  <a:lnTo>
                    <a:pt x="911" y="424"/>
                  </a:lnTo>
                  <a:lnTo>
                    <a:pt x="915" y="424"/>
                  </a:lnTo>
                  <a:lnTo>
                    <a:pt x="917" y="426"/>
                  </a:lnTo>
                  <a:lnTo>
                    <a:pt x="917" y="428"/>
                  </a:lnTo>
                  <a:lnTo>
                    <a:pt x="915" y="428"/>
                  </a:lnTo>
                  <a:lnTo>
                    <a:pt x="917" y="430"/>
                  </a:lnTo>
                  <a:lnTo>
                    <a:pt x="919" y="430"/>
                  </a:lnTo>
                  <a:lnTo>
                    <a:pt x="920" y="432"/>
                  </a:lnTo>
                  <a:lnTo>
                    <a:pt x="924" y="434"/>
                  </a:lnTo>
                  <a:lnTo>
                    <a:pt x="926" y="436"/>
                  </a:lnTo>
                  <a:lnTo>
                    <a:pt x="926" y="439"/>
                  </a:lnTo>
                  <a:lnTo>
                    <a:pt x="926" y="441"/>
                  </a:lnTo>
                  <a:lnTo>
                    <a:pt x="924" y="441"/>
                  </a:lnTo>
                  <a:lnTo>
                    <a:pt x="924" y="443"/>
                  </a:lnTo>
                  <a:lnTo>
                    <a:pt x="926" y="443"/>
                  </a:lnTo>
                  <a:lnTo>
                    <a:pt x="928" y="443"/>
                  </a:lnTo>
                  <a:lnTo>
                    <a:pt x="926" y="445"/>
                  </a:lnTo>
                  <a:lnTo>
                    <a:pt x="926" y="449"/>
                  </a:lnTo>
                  <a:lnTo>
                    <a:pt x="924" y="451"/>
                  </a:lnTo>
                  <a:lnTo>
                    <a:pt x="926" y="451"/>
                  </a:lnTo>
                  <a:lnTo>
                    <a:pt x="926" y="453"/>
                  </a:lnTo>
                  <a:lnTo>
                    <a:pt x="926" y="455"/>
                  </a:lnTo>
                  <a:lnTo>
                    <a:pt x="924" y="455"/>
                  </a:lnTo>
                  <a:lnTo>
                    <a:pt x="922" y="455"/>
                  </a:lnTo>
                  <a:lnTo>
                    <a:pt x="922" y="457"/>
                  </a:lnTo>
                  <a:lnTo>
                    <a:pt x="924" y="457"/>
                  </a:lnTo>
                  <a:lnTo>
                    <a:pt x="926" y="459"/>
                  </a:lnTo>
                  <a:lnTo>
                    <a:pt x="928" y="459"/>
                  </a:lnTo>
                  <a:lnTo>
                    <a:pt x="930" y="459"/>
                  </a:lnTo>
                  <a:lnTo>
                    <a:pt x="932" y="461"/>
                  </a:lnTo>
                  <a:lnTo>
                    <a:pt x="934" y="463"/>
                  </a:lnTo>
                  <a:lnTo>
                    <a:pt x="936" y="463"/>
                  </a:lnTo>
                  <a:lnTo>
                    <a:pt x="938" y="463"/>
                  </a:lnTo>
                  <a:lnTo>
                    <a:pt x="940" y="463"/>
                  </a:lnTo>
                  <a:lnTo>
                    <a:pt x="942" y="463"/>
                  </a:lnTo>
                  <a:lnTo>
                    <a:pt x="944" y="463"/>
                  </a:lnTo>
                  <a:lnTo>
                    <a:pt x="946" y="463"/>
                  </a:lnTo>
                  <a:lnTo>
                    <a:pt x="948" y="463"/>
                  </a:lnTo>
                  <a:lnTo>
                    <a:pt x="950" y="461"/>
                  </a:lnTo>
                  <a:lnTo>
                    <a:pt x="950" y="463"/>
                  </a:lnTo>
                  <a:lnTo>
                    <a:pt x="952" y="463"/>
                  </a:lnTo>
                  <a:lnTo>
                    <a:pt x="953" y="463"/>
                  </a:lnTo>
                  <a:lnTo>
                    <a:pt x="955" y="463"/>
                  </a:lnTo>
                  <a:lnTo>
                    <a:pt x="953" y="461"/>
                  </a:lnTo>
                  <a:lnTo>
                    <a:pt x="952" y="461"/>
                  </a:lnTo>
                  <a:lnTo>
                    <a:pt x="950" y="461"/>
                  </a:lnTo>
                  <a:lnTo>
                    <a:pt x="948" y="461"/>
                  </a:lnTo>
                  <a:lnTo>
                    <a:pt x="946" y="461"/>
                  </a:lnTo>
                  <a:lnTo>
                    <a:pt x="948" y="461"/>
                  </a:lnTo>
                  <a:lnTo>
                    <a:pt x="948" y="459"/>
                  </a:lnTo>
                  <a:lnTo>
                    <a:pt x="946" y="459"/>
                  </a:lnTo>
                  <a:lnTo>
                    <a:pt x="942" y="459"/>
                  </a:lnTo>
                  <a:lnTo>
                    <a:pt x="940" y="459"/>
                  </a:lnTo>
                  <a:lnTo>
                    <a:pt x="940" y="461"/>
                  </a:lnTo>
                  <a:lnTo>
                    <a:pt x="940" y="459"/>
                  </a:lnTo>
                  <a:lnTo>
                    <a:pt x="938" y="459"/>
                  </a:lnTo>
                  <a:lnTo>
                    <a:pt x="936" y="459"/>
                  </a:lnTo>
                  <a:lnTo>
                    <a:pt x="934" y="457"/>
                  </a:lnTo>
                  <a:lnTo>
                    <a:pt x="932" y="459"/>
                  </a:lnTo>
                  <a:lnTo>
                    <a:pt x="930" y="457"/>
                  </a:lnTo>
                  <a:lnTo>
                    <a:pt x="928" y="457"/>
                  </a:lnTo>
                  <a:lnTo>
                    <a:pt x="930" y="451"/>
                  </a:lnTo>
                  <a:lnTo>
                    <a:pt x="930" y="447"/>
                  </a:lnTo>
                  <a:lnTo>
                    <a:pt x="930" y="445"/>
                  </a:lnTo>
                  <a:lnTo>
                    <a:pt x="932" y="445"/>
                  </a:lnTo>
                  <a:lnTo>
                    <a:pt x="934" y="445"/>
                  </a:lnTo>
                  <a:lnTo>
                    <a:pt x="934" y="443"/>
                  </a:lnTo>
                  <a:lnTo>
                    <a:pt x="936" y="443"/>
                  </a:lnTo>
                  <a:lnTo>
                    <a:pt x="938" y="443"/>
                  </a:lnTo>
                  <a:lnTo>
                    <a:pt x="940" y="443"/>
                  </a:lnTo>
                  <a:lnTo>
                    <a:pt x="940" y="441"/>
                  </a:lnTo>
                  <a:lnTo>
                    <a:pt x="938" y="439"/>
                  </a:lnTo>
                  <a:lnTo>
                    <a:pt x="936" y="438"/>
                  </a:lnTo>
                  <a:lnTo>
                    <a:pt x="936" y="436"/>
                  </a:lnTo>
                  <a:lnTo>
                    <a:pt x="934" y="436"/>
                  </a:lnTo>
                  <a:lnTo>
                    <a:pt x="934" y="434"/>
                  </a:lnTo>
                  <a:lnTo>
                    <a:pt x="934" y="432"/>
                  </a:lnTo>
                  <a:lnTo>
                    <a:pt x="934" y="430"/>
                  </a:lnTo>
                  <a:lnTo>
                    <a:pt x="932" y="426"/>
                  </a:lnTo>
                  <a:lnTo>
                    <a:pt x="930" y="424"/>
                  </a:lnTo>
                  <a:lnTo>
                    <a:pt x="928" y="424"/>
                  </a:lnTo>
                  <a:lnTo>
                    <a:pt x="926" y="424"/>
                  </a:lnTo>
                  <a:lnTo>
                    <a:pt x="924" y="424"/>
                  </a:lnTo>
                  <a:lnTo>
                    <a:pt x="924" y="422"/>
                  </a:lnTo>
                  <a:lnTo>
                    <a:pt x="922" y="422"/>
                  </a:lnTo>
                  <a:lnTo>
                    <a:pt x="920" y="422"/>
                  </a:lnTo>
                  <a:lnTo>
                    <a:pt x="919" y="422"/>
                  </a:lnTo>
                  <a:lnTo>
                    <a:pt x="919" y="420"/>
                  </a:lnTo>
                  <a:lnTo>
                    <a:pt x="917" y="418"/>
                  </a:lnTo>
                  <a:lnTo>
                    <a:pt x="915" y="418"/>
                  </a:lnTo>
                  <a:lnTo>
                    <a:pt x="913" y="418"/>
                  </a:lnTo>
                  <a:lnTo>
                    <a:pt x="911" y="418"/>
                  </a:lnTo>
                  <a:lnTo>
                    <a:pt x="909" y="418"/>
                  </a:lnTo>
                  <a:lnTo>
                    <a:pt x="907" y="416"/>
                  </a:lnTo>
                  <a:lnTo>
                    <a:pt x="905" y="416"/>
                  </a:lnTo>
                  <a:lnTo>
                    <a:pt x="903" y="416"/>
                  </a:lnTo>
                  <a:lnTo>
                    <a:pt x="901" y="416"/>
                  </a:lnTo>
                  <a:lnTo>
                    <a:pt x="899" y="416"/>
                  </a:lnTo>
                  <a:lnTo>
                    <a:pt x="897" y="416"/>
                  </a:lnTo>
                  <a:lnTo>
                    <a:pt x="895" y="416"/>
                  </a:lnTo>
                  <a:lnTo>
                    <a:pt x="893" y="418"/>
                  </a:lnTo>
                  <a:lnTo>
                    <a:pt x="891" y="418"/>
                  </a:lnTo>
                  <a:lnTo>
                    <a:pt x="891" y="420"/>
                  </a:lnTo>
                  <a:lnTo>
                    <a:pt x="889" y="420"/>
                  </a:lnTo>
                  <a:lnTo>
                    <a:pt x="887" y="420"/>
                  </a:lnTo>
                  <a:lnTo>
                    <a:pt x="885" y="420"/>
                  </a:lnTo>
                  <a:lnTo>
                    <a:pt x="884" y="420"/>
                  </a:lnTo>
                  <a:lnTo>
                    <a:pt x="882" y="418"/>
                  </a:lnTo>
                  <a:lnTo>
                    <a:pt x="880" y="418"/>
                  </a:lnTo>
                  <a:lnTo>
                    <a:pt x="876" y="418"/>
                  </a:lnTo>
                  <a:lnTo>
                    <a:pt x="876" y="420"/>
                  </a:lnTo>
                  <a:lnTo>
                    <a:pt x="874" y="420"/>
                  </a:lnTo>
                  <a:lnTo>
                    <a:pt x="872" y="420"/>
                  </a:lnTo>
                  <a:lnTo>
                    <a:pt x="870" y="418"/>
                  </a:lnTo>
                  <a:lnTo>
                    <a:pt x="870" y="416"/>
                  </a:lnTo>
                  <a:lnTo>
                    <a:pt x="870" y="414"/>
                  </a:lnTo>
                  <a:lnTo>
                    <a:pt x="872" y="412"/>
                  </a:lnTo>
                  <a:lnTo>
                    <a:pt x="872" y="410"/>
                  </a:lnTo>
                  <a:lnTo>
                    <a:pt x="872" y="408"/>
                  </a:lnTo>
                  <a:lnTo>
                    <a:pt x="870" y="406"/>
                  </a:lnTo>
                  <a:lnTo>
                    <a:pt x="868" y="406"/>
                  </a:lnTo>
                  <a:lnTo>
                    <a:pt x="868" y="404"/>
                  </a:lnTo>
                  <a:lnTo>
                    <a:pt x="866" y="404"/>
                  </a:lnTo>
                  <a:lnTo>
                    <a:pt x="866" y="403"/>
                  </a:lnTo>
                  <a:lnTo>
                    <a:pt x="866" y="401"/>
                  </a:lnTo>
                  <a:lnTo>
                    <a:pt x="868" y="397"/>
                  </a:lnTo>
                  <a:lnTo>
                    <a:pt x="870" y="393"/>
                  </a:lnTo>
                  <a:lnTo>
                    <a:pt x="870" y="391"/>
                  </a:lnTo>
                  <a:lnTo>
                    <a:pt x="868" y="391"/>
                  </a:lnTo>
                  <a:lnTo>
                    <a:pt x="868" y="389"/>
                  </a:lnTo>
                  <a:lnTo>
                    <a:pt x="872" y="387"/>
                  </a:lnTo>
                  <a:lnTo>
                    <a:pt x="874" y="385"/>
                  </a:lnTo>
                  <a:lnTo>
                    <a:pt x="874" y="383"/>
                  </a:lnTo>
                  <a:lnTo>
                    <a:pt x="876" y="383"/>
                  </a:lnTo>
                  <a:lnTo>
                    <a:pt x="876" y="381"/>
                  </a:lnTo>
                  <a:lnTo>
                    <a:pt x="878" y="379"/>
                  </a:lnTo>
                  <a:lnTo>
                    <a:pt x="880" y="377"/>
                  </a:lnTo>
                  <a:lnTo>
                    <a:pt x="878" y="375"/>
                  </a:lnTo>
                  <a:lnTo>
                    <a:pt x="878" y="373"/>
                  </a:lnTo>
                  <a:lnTo>
                    <a:pt x="876" y="373"/>
                  </a:lnTo>
                  <a:lnTo>
                    <a:pt x="876" y="371"/>
                  </a:lnTo>
                  <a:lnTo>
                    <a:pt x="874" y="371"/>
                  </a:lnTo>
                  <a:lnTo>
                    <a:pt x="872" y="370"/>
                  </a:lnTo>
                  <a:lnTo>
                    <a:pt x="872" y="368"/>
                  </a:lnTo>
                  <a:lnTo>
                    <a:pt x="872" y="366"/>
                  </a:lnTo>
                  <a:lnTo>
                    <a:pt x="870" y="366"/>
                  </a:lnTo>
                  <a:lnTo>
                    <a:pt x="870" y="364"/>
                  </a:lnTo>
                  <a:lnTo>
                    <a:pt x="868" y="362"/>
                  </a:lnTo>
                  <a:lnTo>
                    <a:pt x="868" y="360"/>
                  </a:lnTo>
                  <a:lnTo>
                    <a:pt x="866" y="358"/>
                  </a:lnTo>
                  <a:lnTo>
                    <a:pt x="864" y="356"/>
                  </a:lnTo>
                  <a:lnTo>
                    <a:pt x="862" y="356"/>
                  </a:lnTo>
                  <a:lnTo>
                    <a:pt x="860" y="354"/>
                  </a:lnTo>
                  <a:lnTo>
                    <a:pt x="858" y="354"/>
                  </a:lnTo>
                  <a:lnTo>
                    <a:pt x="858" y="352"/>
                  </a:lnTo>
                  <a:lnTo>
                    <a:pt x="860" y="350"/>
                  </a:lnTo>
                  <a:lnTo>
                    <a:pt x="862" y="348"/>
                  </a:lnTo>
                  <a:lnTo>
                    <a:pt x="864" y="348"/>
                  </a:lnTo>
                  <a:lnTo>
                    <a:pt x="866" y="346"/>
                  </a:lnTo>
                  <a:lnTo>
                    <a:pt x="866" y="344"/>
                  </a:lnTo>
                  <a:lnTo>
                    <a:pt x="866" y="342"/>
                  </a:lnTo>
                  <a:lnTo>
                    <a:pt x="864" y="342"/>
                  </a:lnTo>
                  <a:lnTo>
                    <a:pt x="866" y="340"/>
                  </a:lnTo>
                  <a:lnTo>
                    <a:pt x="868" y="340"/>
                  </a:lnTo>
                  <a:lnTo>
                    <a:pt x="870" y="338"/>
                  </a:lnTo>
                  <a:lnTo>
                    <a:pt x="872" y="338"/>
                  </a:lnTo>
                  <a:lnTo>
                    <a:pt x="876" y="337"/>
                  </a:lnTo>
                  <a:lnTo>
                    <a:pt x="880" y="337"/>
                  </a:lnTo>
                  <a:lnTo>
                    <a:pt x="882" y="337"/>
                  </a:lnTo>
                  <a:lnTo>
                    <a:pt x="887" y="333"/>
                  </a:lnTo>
                  <a:lnTo>
                    <a:pt x="889" y="333"/>
                  </a:lnTo>
                  <a:lnTo>
                    <a:pt x="889" y="331"/>
                  </a:lnTo>
                  <a:lnTo>
                    <a:pt x="891" y="329"/>
                  </a:lnTo>
                  <a:lnTo>
                    <a:pt x="891" y="325"/>
                  </a:lnTo>
                  <a:lnTo>
                    <a:pt x="891" y="323"/>
                  </a:lnTo>
                  <a:lnTo>
                    <a:pt x="891" y="321"/>
                  </a:lnTo>
                  <a:lnTo>
                    <a:pt x="891" y="317"/>
                  </a:lnTo>
                  <a:lnTo>
                    <a:pt x="889" y="317"/>
                  </a:lnTo>
                  <a:lnTo>
                    <a:pt x="889" y="315"/>
                  </a:lnTo>
                  <a:lnTo>
                    <a:pt x="887" y="313"/>
                  </a:lnTo>
                  <a:lnTo>
                    <a:pt x="887" y="311"/>
                  </a:lnTo>
                  <a:lnTo>
                    <a:pt x="887" y="309"/>
                  </a:lnTo>
                  <a:lnTo>
                    <a:pt x="889" y="309"/>
                  </a:lnTo>
                  <a:lnTo>
                    <a:pt x="891" y="309"/>
                  </a:lnTo>
                  <a:lnTo>
                    <a:pt x="893" y="311"/>
                  </a:lnTo>
                  <a:lnTo>
                    <a:pt x="895" y="311"/>
                  </a:lnTo>
                  <a:lnTo>
                    <a:pt x="897" y="313"/>
                  </a:lnTo>
                  <a:lnTo>
                    <a:pt x="895" y="315"/>
                  </a:lnTo>
                  <a:lnTo>
                    <a:pt x="897" y="315"/>
                  </a:lnTo>
                  <a:lnTo>
                    <a:pt x="899" y="317"/>
                  </a:lnTo>
                  <a:lnTo>
                    <a:pt x="901" y="317"/>
                  </a:lnTo>
                  <a:lnTo>
                    <a:pt x="901" y="319"/>
                  </a:lnTo>
                  <a:lnTo>
                    <a:pt x="899" y="319"/>
                  </a:lnTo>
                  <a:lnTo>
                    <a:pt x="899" y="321"/>
                  </a:lnTo>
                  <a:lnTo>
                    <a:pt x="901" y="327"/>
                  </a:lnTo>
                  <a:lnTo>
                    <a:pt x="901" y="329"/>
                  </a:lnTo>
                  <a:lnTo>
                    <a:pt x="899" y="329"/>
                  </a:lnTo>
                  <a:lnTo>
                    <a:pt x="897" y="331"/>
                  </a:lnTo>
                  <a:lnTo>
                    <a:pt x="897" y="335"/>
                  </a:lnTo>
                  <a:lnTo>
                    <a:pt x="897" y="337"/>
                  </a:lnTo>
                  <a:lnTo>
                    <a:pt x="895" y="337"/>
                  </a:lnTo>
                  <a:lnTo>
                    <a:pt x="893" y="337"/>
                  </a:lnTo>
                  <a:lnTo>
                    <a:pt x="893" y="340"/>
                  </a:lnTo>
                  <a:lnTo>
                    <a:pt x="893" y="342"/>
                  </a:lnTo>
                  <a:lnTo>
                    <a:pt x="895" y="344"/>
                  </a:lnTo>
                  <a:lnTo>
                    <a:pt x="897" y="344"/>
                  </a:lnTo>
                  <a:lnTo>
                    <a:pt x="897" y="346"/>
                  </a:lnTo>
                  <a:lnTo>
                    <a:pt x="897" y="350"/>
                  </a:lnTo>
                  <a:lnTo>
                    <a:pt x="895" y="352"/>
                  </a:lnTo>
                  <a:lnTo>
                    <a:pt x="893" y="352"/>
                  </a:lnTo>
                  <a:lnTo>
                    <a:pt x="893" y="354"/>
                  </a:lnTo>
                  <a:lnTo>
                    <a:pt x="895" y="354"/>
                  </a:lnTo>
                  <a:lnTo>
                    <a:pt x="895" y="356"/>
                  </a:lnTo>
                  <a:lnTo>
                    <a:pt x="897" y="356"/>
                  </a:lnTo>
                  <a:lnTo>
                    <a:pt x="903" y="358"/>
                  </a:lnTo>
                  <a:lnTo>
                    <a:pt x="907" y="358"/>
                  </a:lnTo>
                  <a:lnTo>
                    <a:pt x="909" y="358"/>
                  </a:lnTo>
                  <a:lnTo>
                    <a:pt x="911" y="358"/>
                  </a:lnTo>
                  <a:lnTo>
                    <a:pt x="911" y="360"/>
                  </a:lnTo>
                  <a:lnTo>
                    <a:pt x="913" y="360"/>
                  </a:lnTo>
                  <a:lnTo>
                    <a:pt x="915" y="360"/>
                  </a:lnTo>
                  <a:lnTo>
                    <a:pt x="917" y="360"/>
                  </a:lnTo>
                  <a:lnTo>
                    <a:pt x="919" y="360"/>
                  </a:lnTo>
                  <a:lnTo>
                    <a:pt x="920" y="360"/>
                  </a:lnTo>
                  <a:lnTo>
                    <a:pt x="920" y="362"/>
                  </a:lnTo>
                  <a:lnTo>
                    <a:pt x="920" y="364"/>
                  </a:lnTo>
                  <a:lnTo>
                    <a:pt x="920" y="362"/>
                  </a:lnTo>
                  <a:lnTo>
                    <a:pt x="920" y="360"/>
                  </a:lnTo>
                  <a:lnTo>
                    <a:pt x="922" y="360"/>
                  </a:lnTo>
                  <a:lnTo>
                    <a:pt x="924" y="360"/>
                  </a:lnTo>
                  <a:lnTo>
                    <a:pt x="928" y="360"/>
                  </a:lnTo>
                  <a:lnTo>
                    <a:pt x="930" y="360"/>
                  </a:lnTo>
                  <a:lnTo>
                    <a:pt x="932" y="360"/>
                  </a:lnTo>
                  <a:lnTo>
                    <a:pt x="934" y="362"/>
                  </a:lnTo>
                  <a:lnTo>
                    <a:pt x="936" y="362"/>
                  </a:lnTo>
                  <a:lnTo>
                    <a:pt x="936" y="364"/>
                  </a:lnTo>
                  <a:lnTo>
                    <a:pt x="936" y="366"/>
                  </a:lnTo>
                  <a:lnTo>
                    <a:pt x="938" y="366"/>
                  </a:lnTo>
                  <a:lnTo>
                    <a:pt x="940" y="366"/>
                  </a:lnTo>
                  <a:lnTo>
                    <a:pt x="942" y="368"/>
                  </a:lnTo>
                  <a:lnTo>
                    <a:pt x="944" y="368"/>
                  </a:lnTo>
                  <a:lnTo>
                    <a:pt x="946" y="368"/>
                  </a:lnTo>
                  <a:lnTo>
                    <a:pt x="948" y="368"/>
                  </a:lnTo>
                  <a:lnTo>
                    <a:pt x="950" y="368"/>
                  </a:lnTo>
                  <a:lnTo>
                    <a:pt x="952" y="368"/>
                  </a:lnTo>
                  <a:lnTo>
                    <a:pt x="953" y="368"/>
                  </a:lnTo>
                  <a:lnTo>
                    <a:pt x="955" y="368"/>
                  </a:lnTo>
                  <a:lnTo>
                    <a:pt x="955" y="366"/>
                  </a:lnTo>
                  <a:lnTo>
                    <a:pt x="955" y="364"/>
                  </a:lnTo>
                  <a:lnTo>
                    <a:pt x="952" y="366"/>
                  </a:lnTo>
                  <a:lnTo>
                    <a:pt x="952" y="368"/>
                  </a:lnTo>
                  <a:lnTo>
                    <a:pt x="950" y="368"/>
                  </a:lnTo>
                  <a:lnTo>
                    <a:pt x="946" y="366"/>
                  </a:lnTo>
                  <a:lnTo>
                    <a:pt x="946" y="364"/>
                  </a:lnTo>
                  <a:lnTo>
                    <a:pt x="946" y="362"/>
                  </a:lnTo>
                  <a:lnTo>
                    <a:pt x="944" y="362"/>
                  </a:lnTo>
                  <a:lnTo>
                    <a:pt x="946" y="364"/>
                  </a:lnTo>
                  <a:lnTo>
                    <a:pt x="944" y="364"/>
                  </a:lnTo>
                  <a:lnTo>
                    <a:pt x="942" y="362"/>
                  </a:lnTo>
                  <a:lnTo>
                    <a:pt x="942" y="360"/>
                  </a:lnTo>
                  <a:lnTo>
                    <a:pt x="944" y="360"/>
                  </a:lnTo>
                  <a:lnTo>
                    <a:pt x="942" y="358"/>
                  </a:lnTo>
                  <a:lnTo>
                    <a:pt x="940" y="358"/>
                  </a:lnTo>
                  <a:lnTo>
                    <a:pt x="938" y="358"/>
                  </a:lnTo>
                  <a:lnTo>
                    <a:pt x="936" y="358"/>
                  </a:lnTo>
                  <a:lnTo>
                    <a:pt x="936" y="356"/>
                  </a:lnTo>
                  <a:lnTo>
                    <a:pt x="938" y="354"/>
                  </a:lnTo>
                  <a:lnTo>
                    <a:pt x="934" y="356"/>
                  </a:lnTo>
                  <a:lnTo>
                    <a:pt x="932" y="356"/>
                  </a:lnTo>
                  <a:lnTo>
                    <a:pt x="930" y="356"/>
                  </a:lnTo>
                  <a:lnTo>
                    <a:pt x="928" y="356"/>
                  </a:lnTo>
                  <a:lnTo>
                    <a:pt x="930" y="356"/>
                  </a:lnTo>
                  <a:lnTo>
                    <a:pt x="928" y="356"/>
                  </a:lnTo>
                  <a:lnTo>
                    <a:pt x="926" y="356"/>
                  </a:lnTo>
                  <a:lnTo>
                    <a:pt x="924" y="354"/>
                  </a:lnTo>
                  <a:lnTo>
                    <a:pt x="924" y="352"/>
                  </a:lnTo>
                  <a:lnTo>
                    <a:pt x="922" y="352"/>
                  </a:lnTo>
                  <a:lnTo>
                    <a:pt x="920" y="352"/>
                  </a:lnTo>
                  <a:lnTo>
                    <a:pt x="917" y="352"/>
                  </a:lnTo>
                  <a:lnTo>
                    <a:pt x="917" y="350"/>
                  </a:lnTo>
                  <a:lnTo>
                    <a:pt x="915" y="350"/>
                  </a:lnTo>
                  <a:lnTo>
                    <a:pt x="913" y="348"/>
                  </a:lnTo>
                  <a:lnTo>
                    <a:pt x="911" y="348"/>
                  </a:lnTo>
                  <a:lnTo>
                    <a:pt x="909" y="348"/>
                  </a:lnTo>
                  <a:lnTo>
                    <a:pt x="909" y="346"/>
                  </a:lnTo>
                  <a:lnTo>
                    <a:pt x="909" y="344"/>
                  </a:lnTo>
                  <a:lnTo>
                    <a:pt x="907" y="338"/>
                  </a:lnTo>
                  <a:lnTo>
                    <a:pt x="911" y="337"/>
                  </a:lnTo>
                  <a:lnTo>
                    <a:pt x="911" y="335"/>
                  </a:lnTo>
                  <a:lnTo>
                    <a:pt x="913" y="335"/>
                  </a:lnTo>
                  <a:lnTo>
                    <a:pt x="915" y="335"/>
                  </a:lnTo>
                  <a:lnTo>
                    <a:pt x="917" y="335"/>
                  </a:lnTo>
                  <a:lnTo>
                    <a:pt x="919" y="335"/>
                  </a:lnTo>
                  <a:lnTo>
                    <a:pt x="920" y="335"/>
                  </a:lnTo>
                  <a:lnTo>
                    <a:pt x="924" y="337"/>
                  </a:lnTo>
                  <a:lnTo>
                    <a:pt x="926" y="337"/>
                  </a:lnTo>
                  <a:lnTo>
                    <a:pt x="928" y="338"/>
                  </a:lnTo>
                  <a:lnTo>
                    <a:pt x="928" y="340"/>
                  </a:lnTo>
                  <a:lnTo>
                    <a:pt x="930" y="340"/>
                  </a:lnTo>
                  <a:lnTo>
                    <a:pt x="932" y="340"/>
                  </a:lnTo>
                  <a:lnTo>
                    <a:pt x="934" y="340"/>
                  </a:lnTo>
                  <a:lnTo>
                    <a:pt x="936" y="340"/>
                  </a:lnTo>
                  <a:lnTo>
                    <a:pt x="938" y="340"/>
                  </a:lnTo>
                  <a:lnTo>
                    <a:pt x="940" y="338"/>
                  </a:lnTo>
                  <a:lnTo>
                    <a:pt x="942" y="338"/>
                  </a:lnTo>
                  <a:lnTo>
                    <a:pt x="942" y="337"/>
                  </a:lnTo>
                  <a:lnTo>
                    <a:pt x="940" y="335"/>
                  </a:lnTo>
                  <a:lnTo>
                    <a:pt x="938" y="333"/>
                  </a:lnTo>
                  <a:lnTo>
                    <a:pt x="936" y="333"/>
                  </a:lnTo>
                  <a:lnTo>
                    <a:pt x="934" y="333"/>
                  </a:lnTo>
                  <a:lnTo>
                    <a:pt x="932" y="333"/>
                  </a:lnTo>
                  <a:lnTo>
                    <a:pt x="930" y="333"/>
                  </a:lnTo>
                  <a:lnTo>
                    <a:pt x="928" y="333"/>
                  </a:lnTo>
                  <a:lnTo>
                    <a:pt x="928" y="329"/>
                  </a:lnTo>
                  <a:lnTo>
                    <a:pt x="930" y="329"/>
                  </a:lnTo>
                  <a:lnTo>
                    <a:pt x="932" y="331"/>
                  </a:lnTo>
                  <a:lnTo>
                    <a:pt x="934" y="329"/>
                  </a:lnTo>
                  <a:lnTo>
                    <a:pt x="936" y="327"/>
                  </a:lnTo>
                  <a:lnTo>
                    <a:pt x="940" y="325"/>
                  </a:lnTo>
                  <a:lnTo>
                    <a:pt x="942" y="325"/>
                  </a:lnTo>
                  <a:lnTo>
                    <a:pt x="944" y="323"/>
                  </a:lnTo>
                  <a:lnTo>
                    <a:pt x="946" y="323"/>
                  </a:lnTo>
                  <a:lnTo>
                    <a:pt x="946" y="325"/>
                  </a:lnTo>
                  <a:lnTo>
                    <a:pt x="946" y="323"/>
                  </a:lnTo>
                  <a:lnTo>
                    <a:pt x="948" y="323"/>
                  </a:lnTo>
                  <a:lnTo>
                    <a:pt x="950" y="325"/>
                  </a:lnTo>
                  <a:lnTo>
                    <a:pt x="952" y="325"/>
                  </a:lnTo>
                  <a:lnTo>
                    <a:pt x="953" y="325"/>
                  </a:lnTo>
                  <a:lnTo>
                    <a:pt x="955" y="325"/>
                  </a:lnTo>
                  <a:lnTo>
                    <a:pt x="957" y="325"/>
                  </a:lnTo>
                  <a:lnTo>
                    <a:pt x="959" y="325"/>
                  </a:lnTo>
                  <a:lnTo>
                    <a:pt x="961" y="325"/>
                  </a:lnTo>
                  <a:lnTo>
                    <a:pt x="963" y="325"/>
                  </a:lnTo>
                  <a:lnTo>
                    <a:pt x="965" y="327"/>
                  </a:lnTo>
                  <a:lnTo>
                    <a:pt x="967" y="327"/>
                  </a:lnTo>
                  <a:lnTo>
                    <a:pt x="967" y="329"/>
                  </a:lnTo>
                  <a:lnTo>
                    <a:pt x="971" y="331"/>
                  </a:lnTo>
                  <a:lnTo>
                    <a:pt x="973" y="331"/>
                  </a:lnTo>
                  <a:lnTo>
                    <a:pt x="975" y="331"/>
                  </a:lnTo>
                  <a:lnTo>
                    <a:pt x="977" y="331"/>
                  </a:lnTo>
                  <a:lnTo>
                    <a:pt x="979" y="331"/>
                  </a:lnTo>
                  <a:lnTo>
                    <a:pt x="981" y="333"/>
                  </a:lnTo>
                  <a:lnTo>
                    <a:pt x="983" y="333"/>
                  </a:lnTo>
                  <a:lnTo>
                    <a:pt x="983" y="335"/>
                  </a:lnTo>
                  <a:lnTo>
                    <a:pt x="983" y="333"/>
                  </a:lnTo>
                  <a:lnTo>
                    <a:pt x="981" y="333"/>
                  </a:lnTo>
                  <a:lnTo>
                    <a:pt x="981" y="335"/>
                  </a:lnTo>
                  <a:lnTo>
                    <a:pt x="985" y="337"/>
                  </a:lnTo>
                  <a:lnTo>
                    <a:pt x="988" y="338"/>
                  </a:lnTo>
                  <a:lnTo>
                    <a:pt x="990" y="340"/>
                  </a:lnTo>
                  <a:lnTo>
                    <a:pt x="990" y="342"/>
                  </a:lnTo>
                  <a:lnTo>
                    <a:pt x="992" y="342"/>
                  </a:lnTo>
                  <a:lnTo>
                    <a:pt x="996" y="344"/>
                  </a:lnTo>
                  <a:lnTo>
                    <a:pt x="998" y="344"/>
                  </a:lnTo>
                  <a:lnTo>
                    <a:pt x="1002" y="344"/>
                  </a:lnTo>
                  <a:lnTo>
                    <a:pt x="1004" y="344"/>
                  </a:lnTo>
                  <a:lnTo>
                    <a:pt x="1006" y="344"/>
                  </a:lnTo>
                  <a:lnTo>
                    <a:pt x="1014" y="342"/>
                  </a:lnTo>
                  <a:lnTo>
                    <a:pt x="1016" y="342"/>
                  </a:lnTo>
                  <a:lnTo>
                    <a:pt x="1018" y="342"/>
                  </a:lnTo>
                  <a:lnTo>
                    <a:pt x="1018" y="344"/>
                  </a:lnTo>
                  <a:lnTo>
                    <a:pt x="1020" y="344"/>
                  </a:lnTo>
                  <a:lnTo>
                    <a:pt x="1021" y="344"/>
                  </a:lnTo>
                  <a:lnTo>
                    <a:pt x="1023" y="344"/>
                  </a:lnTo>
                  <a:lnTo>
                    <a:pt x="1023" y="346"/>
                  </a:lnTo>
                  <a:lnTo>
                    <a:pt x="1021" y="348"/>
                  </a:lnTo>
                  <a:lnTo>
                    <a:pt x="1020" y="348"/>
                  </a:lnTo>
                  <a:lnTo>
                    <a:pt x="1018" y="350"/>
                  </a:lnTo>
                  <a:lnTo>
                    <a:pt x="1018" y="352"/>
                  </a:lnTo>
                  <a:lnTo>
                    <a:pt x="1016" y="354"/>
                  </a:lnTo>
                  <a:lnTo>
                    <a:pt x="1014" y="354"/>
                  </a:lnTo>
                  <a:lnTo>
                    <a:pt x="1012" y="354"/>
                  </a:lnTo>
                  <a:lnTo>
                    <a:pt x="1008" y="356"/>
                  </a:lnTo>
                  <a:lnTo>
                    <a:pt x="1006" y="358"/>
                  </a:lnTo>
                  <a:lnTo>
                    <a:pt x="1006" y="360"/>
                  </a:lnTo>
                  <a:lnTo>
                    <a:pt x="1008" y="362"/>
                  </a:lnTo>
                  <a:lnTo>
                    <a:pt x="1008" y="364"/>
                  </a:lnTo>
                  <a:lnTo>
                    <a:pt x="1006" y="364"/>
                  </a:lnTo>
                  <a:lnTo>
                    <a:pt x="1006" y="366"/>
                  </a:lnTo>
                  <a:lnTo>
                    <a:pt x="1006" y="368"/>
                  </a:lnTo>
                  <a:lnTo>
                    <a:pt x="1008" y="371"/>
                  </a:lnTo>
                  <a:lnTo>
                    <a:pt x="1008" y="373"/>
                  </a:lnTo>
                  <a:lnTo>
                    <a:pt x="1006" y="373"/>
                  </a:lnTo>
                  <a:lnTo>
                    <a:pt x="1006" y="375"/>
                  </a:lnTo>
                  <a:lnTo>
                    <a:pt x="1004" y="377"/>
                  </a:lnTo>
                  <a:lnTo>
                    <a:pt x="1004" y="381"/>
                  </a:lnTo>
                  <a:lnTo>
                    <a:pt x="1006" y="383"/>
                  </a:lnTo>
                  <a:lnTo>
                    <a:pt x="1006" y="385"/>
                  </a:lnTo>
                  <a:lnTo>
                    <a:pt x="1006" y="387"/>
                  </a:lnTo>
                  <a:lnTo>
                    <a:pt x="1008" y="389"/>
                  </a:lnTo>
                  <a:lnTo>
                    <a:pt x="1008" y="387"/>
                  </a:lnTo>
                  <a:lnTo>
                    <a:pt x="1006" y="383"/>
                  </a:lnTo>
                  <a:lnTo>
                    <a:pt x="1004" y="377"/>
                  </a:lnTo>
                  <a:lnTo>
                    <a:pt x="1006" y="377"/>
                  </a:lnTo>
                  <a:lnTo>
                    <a:pt x="1010" y="377"/>
                  </a:lnTo>
                  <a:lnTo>
                    <a:pt x="1010" y="371"/>
                  </a:lnTo>
                  <a:lnTo>
                    <a:pt x="1012" y="368"/>
                  </a:lnTo>
                  <a:lnTo>
                    <a:pt x="1012" y="366"/>
                  </a:lnTo>
                  <a:lnTo>
                    <a:pt x="1014" y="366"/>
                  </a:lnTo>
                  <a:lnTo>
                    <a:pt x="1016" y="368"/>
                  </a:lnTo>
                  <a:lnTo>
                    <a:pt x="1020" y="368"/>
                  </a:lnTo>
                  <a:lnTo>
                    <a:pt x="1020" y="370"/>
                  </a:lnTo>
                  <a:lnTo>
                    <a:pt x="1020" y="371"/>
                  </a:lnTo>
                  <a:lnTo>
                    <a:pt x="1020" y="373"/>
                  </a:lnTo>
                  <a:lnTo>
                    <a:pt x="1020" y="375"/>
                  </a:lnTo>
                  <a:lnTo>
                    <a:pt x="1018" y="377"/>
                  </a:lnTo>
                  <a:lnTo>
                    <a:pt x="1018" y="379"/>
                  </a:lnTo>
                  <a:lnTo>
                    <a:pt x="1020" y="379"/>
                  </a:lnTo>
                  <a:lnTo>
                    <a:pt x="1018" y="381"/>
                  </a:lnTo>
                  <a:lnTo>
                    <a:pt x="1018" y="383"/>
                  </a:lnTo>
                  <a:lnTo>
                    <a:pt x="1016" y="385"/>
                  </a:lnTo>
                  <a:lnTo>
                    <a:pt x="1012" y="387"/>
                  </a:lnTo>
                  <a:lnTo>
                    <a:pt x="1012" y="389"/>
                  </a:lnTo>
                  <a:lnTo>
                    <a:pt x="1016" y="391"/>
                  </a:lnTo>
                  <a:lnTo>
                    <a:pt x="1018" y="391"/>
                  </a:lnTo>
                  <a:lnTo>
                    <a:pt x="1020" y="393"/>
                  </a:lnTo>
                  <a:lnTo>
                    <a:pt x="1021" y="393"/>
                  </a:lnTo>
                  <a:lnTo>
                    <a:pt x="1021" y="391"/>
                  </a:lnTo>
                  <a:lnTo>
                    <a:pt x="1021" y="389"/>
                  </a:lnTo>
                  <a:lnTo>
                    <a:pt x="1020" y="389"/>
                  </a:lnTo>
                  <a:lnTo>
                    <a:pt x="1020" y="387"/>
                  </a:lnTo>
                  <a:lnTo>
                    <a:pt x="1018" y="385"/>
                  </a:lnTo>
                  <a:lnTo>
                    <a:pt x="1020" y="385"/>
                  </a:lnTo>
                  <a:lnTo>
                    <a:pt x="1021" y="385"/>
                  </a:lnTo>
                  <a:lnTo>
                    <a:pt x="1023" y="385"/>
                  </a:lnTo>
                  <a:lnTo>
                    <a:pt x="1027" y="385"/>
                  </a:lnTo>
                  <a:lnTo>
                    <a:pt x="1029" y="383"/>
                  </a:lnTo>
                  <a:lnTo>
                    <a:pt x="1029" y="381"/>
                  </a:lnTo>
                  <a:lnTo>
                    <a:pt x="1029" y="379"/>
                  </a:lnTo>
                  <a:lnTo>
                    <a:pt x="1029" y="377"/>
                  </a:lnTo>
                  <a:lnTo>
                    <a:pt x="1029" y="375"/>
                  </a:lnTo>
                  <a:lnTo>
                    <a:pt x="1027" y="373"/>
                  </a:lnTo>
                  <a:lnTo>
                    <a:pt x="1027" y="371"/>
                  </a:lnTo>
                  <a:lnTo>
                    <a:pt x="1027" y="370"/>
                  </a:lnTo>
                  <a:lnTo>
                    <a:pt x="1025" y="368"/>
                  </a:lnTo>
                  <a:lnTo>
                    <a:pt x="1025" y="364"/>
                  </a:lnTo>
                  <a:lnTo>
                    <a:pt x="1023" y="364"/>
                  </a:lnTo>
                  <a:lnTo>
                    <a:pt x="1021" y="362"/>
                  </a:lnTo>
                  <a:lnTo>
                    <a:pt x="1021" y="358"/>
                  </a:lnTo>
                  <a:lnTo>
                    <a:pt x="1021" y="356"/>
                  </a:lnTo>
                  <a:lnTo>
                    <a:pt x="1023" y="356"/>
                  </a:lnTo>
                  <a:lnTo>
                    <a:pt x="1023" y="354"/>
                  </a:lnTo>
                  <a:lnTo>
                    <a:pt x="1023" y="352"/>
                  </a:lnTo>
                  <a:lnTo>
                    <a:pt x="1025" y="352"/>
                  </a:lnTo>
                  <a:lnTo>
                    <a:pt x="1025" y="350"/>
                  </a:lnTo>
                  <a:lnTo>
                    <a:pt x="1027" y="350"/>
                  </a:lnTo>
                  <a:lnTo>
                    <a:pt x="1027" y="348"/>
                  </a:lnTo>
                  <a:lnTo>
                    <a:pt x="1027" y="346"/>
                  </a:lnTo>
                  <a:lnTo>
                    <a:pt x="1027" y="344"/>
                  </a:lnTo>
                  <a:lnTo>
                    <a:pt x="1025" y="342"/>
                  </a:lnTo>
                  <a:lnTo>
                    <a:pt x="1025" y="340"/>
                  </a:lnTo>
                  <a:lnTo>
                    <a:pt x="1023" y="340"/>
                  </a:lnTo>
                  <a:lnTo>
                    <a:pt x="1021" y="338"/>
                  </a:lnTo>
                  <a:lnTo>
                    <a:pt x="1020" y="338"/>
                  </a:lnTo>
                  <a:lnTo>
                    <a:pt x="1016" y="338"/>
                  </a:lnTo>
                  <a:lnTo>
                    <a:pt x="1014" y="338"/>
                  </a:lnTo>
                  <a:lnTo>
                    <a:pt x="1012" y="337"/>
                  </a:lnTo>
                  <a:lnTo>
                    <a:pt x="1010" y="335"/>
                  </a:lnTo>
                  <a:lnTo>
                    <a:pt x="1008" y="335"/>
                  </a:lnTo>
                  <a:lnTo>
                    <a:pt x="1008" y="333"/>
                  </a:lnTo>
                  <a:lnTo>
                    <a:pt x="1006" y="333"/>
                  </a:lnTo>
                  <a:lnTo>
                    <a:pt x="1006" y="331"/>
                  </a:lnTo>
                  <a:lnTo>
                    <a:pt x="1008" y="329"/>
                  </a:lnTo>
                  <a:lnTo>
                    <a:pt x="1006" y="329"/>
                  </a:lnTo>
                  <a:lnTo>
                    <a:pt x="1006" y="327"/>
                  </a:lnTo>
                  <a:lnTo>
                    <a:pt x="1004" y="327"/>
                  </a:lnTo>
                  <a:lnTo>
                    <a:pt x="1002" y="327"/>
                  </a:lnTo>
                  <a:lnTo>
                    <a:pt x="1000" y="327"/>
                  </a:lnTo>
                  <a:lnTo>
                    <a:pt x="1000" y="325"/>
                  </a:lnTo>
                  <a:lnTo>
                    <a:pt x="998" y="325"/>
                  </a:lnTo>
                  <a:lnTo>
                    <a:pt x="994" y="325"/>
                  </a:lnTo>
                  <a:lnTo>
                    <a:pt x="992" y="325"/>
                  </a:lnTo>
                  <a:lnTo>
                    <a:pt x="988" y="325"/>
                  </a:lnTo>
                  <a:lnTo>
                    <a:pt x="985" y="321"/>
                  </a:lnTo>
                  <a:lnTo>
                    <a:pt x="983" y="321"/>
                  </a:lnTo>
                  <a:lnTo>
                    <a:pt x="981" y="319"/>
                  </a:lnTo>
                  <a:lnTo>
                    <a:pt x="983" y="319"/>
                  </a:lnTo>
                  <a:lnTo>
                    <a:pt x="983" y="317"/>
                  </a:lnTo>
                  <a:lnTo>
                    <a:pt x="983" y="315"/>
                  </a:lnTo>
                  <a:lnTo>
                    <a:pt x="981" y="315"/>
                  </a:lnTo>
                  <a:lnTo>
                    <a:pt x="981" y="313"/>
                  </a:lnTo>
                  <a:lnTo>
                    <a:pt x="983" y="311"/>
                  </a:lnTo>
                  <a:lnTo>
                    <a:pt x="983" y="309"/>
                  </a:lnTo>
                  <a:lnTo>
                    <a:pt x="983" y="307"/>
                  </a:lnTo>
                  <a:lnTo>
                    <a:pt x="983" y="305"/>
                  </a:lnTo>
                  <a:lnTo>
                    <a:pt x="983" y="303"/>
                  </a:lnTo>
                  <a:lnTo>
                    <a:pt x="981" y="303"/>
                  </a:lnTo>
                  <a:lnTo>
                    <a:pt x="979" y="303"/>
                  </a:lnTo>
                  <a:lnTo>
                    <a:pt x="977" y="302"/>
                  </a:lnTo>
                  <a:lnTo>
                    <a:pt x="979" y="302"/>
                  </a:lnTo>
                  <a:lnTo>
                    <a:pt x="977" y="300"/>
                  </a:lnTo>
                  <a:lnTo>
                    <a:pt x="975" y="300"/>
                  </a:lnTo>
                  <a:lnTo>
                    <a:pt x="973" y="300"/>
                  </a:lnTo>
                  <a:lnTo>
                    <a:pt x="975" y="300"/>
                  </a:lnTo>
                  <a:lnTo>
                    <a:pt x="977" y="300"/>
                  </a:lnTo>
                  <a:lnTo>
                    <a:pt x="979" y="300"/>
                  </a:lnTo>
                  <a:lnTo>
                    <a:pt x="979" y="298"/>
                  </a:lnTo>
                  <a:lnTo>
                    <a:pt x="979" y="296"/>
                  </a:lnTo>
                  <a:lnTo>
                    <a:pt x="977" y="296"/>
                  </a:lnTo>
                  <a:lnTo>
                    <a:pt x="975" y="296"/>
                  </a:lnTo>
                  <a:lnTo>
                    <a:pt x="975" y="294"/>
                  </a:lnTo>
                  <a:lnTo>
                    <a:pt x="977" y="294"/>
                  </a:lnTo>
                  <a:lnTo>
                    <a:pt x="979" y="292"/>
                  </a:lnTo>
                  <a:lnTo>
                    <a:pt x="981" y="290"/>
                  </a:lnTo>
                  <a:lnTo>
                    <a:pt x="979" y="290"/>
                  </a:lnTo>
                  <a:lnTo>
                    <a:pt x="979" y="288"/>
                  </a:lnTo>
                  <a:lnTo>
                    <a:pt x="981" y="288"/>
                  </a:lnTo>
                  <a:lnTo>
                    <a:pt x="983" y="288"/>
                  </a:lnTo>
                  <a:lnTo>
                    <a:pt x="985" y="288"/>
                  </a:lnTo>
                  <a:lnTo>
                    <a:pt x="986" y="286"/>
                  </a:lnTo>
                  <a:lnTo>
                    <a:pt x="990" y="286"/>
                  </a:lnTo>
                  <a:lnTo>
                    <a:pt x="994" y="286"/>
                  </a:lnTo>
                  <a:lnTo>
                    <a:pt x="998" y="284"/>
                  </a:lnTo>
                  <a:lnTo>
                    <a:pt x="1002" y="284"/>
                  </a:lnTo>
                  <a:lnTo>
                    <a:pt x="1006" y="284"/>
                  </a:lnTo>
                  <a:lnTo>
                    <a:pt x="1010" y="284"/>
                  </a:lnTo>
                  <a:lnTo>
                    <a:pt x="1012" y="284"/>
                  </a:lnTo>
                  <a:lnTo>
                    <a:pt x="1014" y="284"/>
                  </a:lnTo>
                  <a:lnTo>
                    <a:pt x="1018" y="284"/>
                  </a:lnTo>
                  <a:lnTo>
                    <a:pt x="1023" y="284"/>
                  </a:lnTo>
                  <a:lnTo>
                    <a:pt x="1025" y="284"/>
                  </a:lnTo>
                  <a:lnTo>
                    <a:pt x="1027" y="284"/>
                  </a:lnTo>
                  <a:lnTo>
                    <a:pt x="1029" y="284"/>
                  </a:lnTo>
                  <a:lnTo>
                    <a:pt x="1031" y="284"/>
                  </a:lnTo>
                  <a:lnTo>
                    <a:pt x="1035" y="284"/>
                  </a:lnTo>
                  <a:lnTo>
                    <a:pt x="1039" y="284"/>
                  </a:lnTo>
                  <a:lnTo>
                    <a:pt x="1041" y="282"/>
                  </a:lnTo>
                  <a:lnTo>
                    <a:pt x="1043" y="282"/>
                  </a:lnTo>
                  <a:lnTo>
                    <a:pt x="1045" y="282"/>
                  </a:lnTo>
                  <a:lnTo>
                    <a:pt x="1047" y="282"/>
                  </a:lnTo>
                  <a:lnTo>
                    <a:pt x="1049" y="282"/>
                  </a:lnTo>
                  <a:lnTo>
                    <a:pt x="1051" y="282"/>
                  </a:lnTo>
                  <a:lnTo>
                    <a:pt x="1054" y="284"/>
                  </a:lnTo>
                  <a:lnTo>
                    <a:pt x="1056" y="282"/>
                  </a:lnTo>
                  <a:lnTo>
                    <a:pt x="1058" y="282"/>
                  </a:lnTo>
                  <a:lnTo>
                    <a:pt x="1058" y="280"/>
                  </a:lnTo>
                  <a:lnTo>
                    <a:pt x="1060" y="280"/>
                  </a:lnTo>
                  <a:lnTo>
                    <a:pt x="1062" y="280"/>
                  </a:lnTo>
                  <a:lnTo>
                    <a:pt x="1064" y="280"/>
                  </a:lnTo>
                  <a:lnTo>
                    <a:pt x="1066" y="278"/>
                  </a:lnTo>
                  <a:lnTo>
                    <a:pt x="1068" y="278"/>
                  </a:lnTo>
                  <a:lnTo>
                    <a:pt x="1072" y="278"/>
                  </a:lnTo>
                  <a:lnTo>
                    <a:pt x="1074" y="278"/>
                  </a:lnTo>
                  <a:lnTo>
                    <a:pt x="1078" y="276"/>
                  </a:lnTo>
                  <a:lnTo>
                    <a:pt x="1080" y="276"/>
                  </a:lnTo>
                  <a:lnTo>
                    <a:pt x="1082" y="278"/>
                  </a:lnTo>
                  <a:lnTo>
                    <a:pt x="1084" y="278"/>
                  </a:lnTo>
                  <a:lnTo>
                    <a:pt x="1084" y="280"/>
                  </a:lnTo>
                  <a:lnTo>
                    <a:pt x="1082" y="282"/>
                  </a:lnTo>
                  <a:lnTo>
                    <a:pt x="1080" y="282"/>
                  </a:lnTo>
                  <a:lnTo>
                    <a:pt x="1078" y="282"/>
                  </a:lnTo>
                  <a:lnTo>
                    <a:pt x="1076" y="284"/>
                  </a:lnTo>
                  <a:lnTo>
                    <a:pt x="1074" y="284"/>
                  </a:lnTo>
                  <a:lnTo>
                    <a:pt x="1074" y="286"/>
                  </a:lnTo>
                  <a:lnTo>
                    <a:pt x="1072" y="286"/>
                  </a:lnTo>
                  <a:lnTo>
                    <a:pt x="1070" y="286"/>
                  </a:lnTo>
                  <a:lnTo>
                    <a:pt x="1068" y="286"/>
                  </a:lnTo>
                  <a:lnTo>
                    <a:pt x="1068" y="288"/>
                  </a:lnTo>
                  <a:lnTo>
                    <a:pt x="1064" y="290"/>
                  </a:lnTo>
                  <a:lnTo>
                    <a:pt x="1062" y="290"/>
                  </a:lnTo>
                  <a:lnTo>
                    <a:pt x="1062" y="294"/>
                  </a:lnTo>
                  <a:lnTo>
                    <a:pt x="1064" y="294"/>
                  </a:lnTo>
                  <a:lnTo>
                    <a:pt x="1064" y="296"/>
                  </a:lnTo>
                  <a:lnTo>
                    <a:pt x="1066" y="296"/>
                  </a:lnTo>
                  <a:lnTo>
                    <a:pt x="1070" y="298"/>
                  </a:lnTo>
                  <a:lnTo>
                    <a:pt x="1070" y="300"/>
                  </a:lnTo>
                  <a:lnTo>
                    <a:pt x="1072" y="300"/>
                  </a:lnTo>
                  <a:lnTo>
                    <a:pt x="1074" y="300"/>
                  </a:lnTo>
                  <a:lnTo>
                    <a:pt x="1076" y="302"/>
                  </a:lnTo>
                  <a:lnTo>
                    <a:pt x="1078" y="302"/>
                  </a:lnTo>
                  <a:lnTo>
                    <a:pt x="1078" y="303"/>
                  </a:lnTo>
                  <a:lnTo>
                    <a:pt x="1078" y="305"/>
                  </a:lnTo>
                  <a:lnTo>
                    <a:pt x="1080" y="305"/>
                  </a:lnTo>
                  <a:lnTo>
                    <a:pt x="1080" y="303"/>
                  </a:lnTo>
                  <a:lnTo>
                    <a:pt x="1078" y="302"/>
                  </a:lnTo>
                  <a:lnTo>
                    <a:pt x="1076" y="300"/>
                  </a:lnTo>
                  <a:lnTo>
                    <a:pt x="1072" y="298"/>
                  </a:lnTo>
                  <a:lnTo>
                    <a:pt x="1070" y="298"/>
                  </a:lnTo>
                  <a:lnTo>
                    <a:pt x="1070" y="296"/>
                  </a:lnTo>
                  <a:lnTo>
                    <a:pt x="1068" y="296"/>
                  </a:lnTo>
                  <a:lnTo>
                    <a:pt x="1066" y="296"/>
                  </a:lnTo>
                  <a:lnTo>
                    <a:pt x="1064" y="296"/>
                  </a:lnTo>
                  <a:lnTo>
                    <a:pt x="1064" y="294"/>
                  </a:lnTo>
                  <a:lnTo>
                    <a:pt x="1064" y="292"/>
                  </a:lnTo>
                  <a:lnTo>
                    <a:pt x="1064" y="290"/>
                  </a:lnTo>
                  <a:lnTo>
                    <a:pt x="1066" y="290"/>
                  </a:lnTo>
                  <a:lnTo>
                    <a:pt x="1070" y="288"/>
                  </a:lnTo>
                  <a:lnTo>
                    <a:pt x="1074" y="288"/>
                  </a:lnTo>
                  <a:lnTo>
                    <a:pt x="1076" y="288"/>
                  </a:lnTo>
                  <a:lnTo>
                    <a:pt x="1078" y="288"/>
                  </a:lnTo>
                  <a:lnTo>
                    <a:pt x="1080" y="288"/>
                  </a:lnTo>
                  <a:lnTo>
                    <a:pt x="1080" y="286"/>
                  </a:lnTo>
                  <a:lnTo>
                    <a:pt x="1082" y="286"/>
                  </a:lnTo>
                  <a:lnTo>
                    <a:pt x="1084" y="286"/>
                  </a:lnTo>
                  <a:lnTo>
                    <a:pt x="1086" y="286"/>
                  </a:lnTo>
                  <a:lnTo>
                    <a:pt x="1087" y="284"/>
                  </a:lnTo>
                  <a:lnTo>
                    <a:pt x="1087" y="282"/>
                  </a:lnTo>
                  <a:lnTo>
                    <a:pt x="1089" y="282"/>
                  </a:lnTo>
                  <a:lnTo>
                    <a:pt x="1089" y="280"/>
                  </a:lnTo>
                  <a:lnTo>
                    <a:pt x="1091" y="280"/>
                  </a:lnTo>
                  <a:lnTo>
                    <a:pt x="1093" y="278"/>
                  </a:lnTo>
                  <a:lnTo>
                    <a:pt x="1093" y="276"/>
                  </a:lnTo>
                  <a:lnTo>
                    <a:pt x="1091" y="276"/>
                  </a:lnTo>
                  <a:lnTo>
                    <a:pt x="1091" y="278"/>
                  </a:lnTo>
                  <a:lnTo>
                    <a:pt x="1089" y="280"/>
                  </a:lnTo>
                  <a:lnTo>
                    <a:pt x="1087" y="280"/>
                  </a:lnTo>
                  <a:lnTo>
                    <a:pt x="1087" y="278"/>
                  </a:lnTo>
                  <a:lnTo>
                    <a:pt x="1086" y="278"/>
                  </a:lnTo>
                  <a:lnTo>
                    <a:pt x="1086" y="276"/>
                  </a:lnTo>
                  <a:lnTo>
                    <a:pt x="1084" y="274"/>
                  </a:lnTo>
                  <a:lnTo>
                    <a:pt x="1082" y="274"/>
                  </a:lnTo>
                  <a:lnTo>
                    <a:pt x="1082" y="272"/>
                  </a:lnTo>
                  <a:lnTo>
                    <a:pt x="1084" y="272"/>
                  </a:lnTo>
                  <a:lnTo>
                    <a:pt x="1086" y="272"/>
                  </a:lnTo>
                  <a:lnTo>
                    <a:pt x="1087" y="272"/>
                  </a:lnTo>
                  <a:lnTo>
                    <a:pt x="1087" y="274"/>
                  </a:lnTo>
                  <a:lnTo>
                    <a:pt x="1089" y="274"/>
                  </a:lnTo>
                  <a:lnTo>
                    <a:pt x="1089" y="272"/>
                  </a:lnTo>
                  <a:lnTo>
                    <a:pt x="1087" y="272"/>
                  </a:lnTo>
                  <a:lnTo>
                    <a:pt x="1086" y="272"/>
                  </a:lnTo>
                  <a:lnTo>
                    <a:pt x="1084" y="272"/>
                  </a:lnTo>
                  <a:lnTo>
                    <a:pt x="1082" y="272"/>
                  </a:lnTo>
                  <a:lnTo>
                    <a:pt x="1080" y="272"/>
                  </a:lnTo>
                  <a:lnTo>
                    <a:pt x="1080" y="270"/>
                  </a:lnTo>
                  <a:lnTo>
                    <a:pt x="1080" y="269"/>
                  </a:lnTo>
                  <a:lnTo>
                    <a:pt x="1078" y="269"/>
                  </a:lnTo>
                  <a:lnTo>
                    <a:pt x="1078" y="267"/>
                  </a:lnTo>
                  <a:lnTo>
                    <a:pt x="1076" y="267"/>
                  </a:lnTo>
                  <a:lnTo>
                    <a:pt x="1074" y="267"/>
                  </a:lnTo>
                  <a:lnTo>
                    <a:pt x="1072" y="267"/>
                  </a:lnTo>
                  <a:lnTo>
                    <a:pt x="1070" y="267"/>
                  </a:lnTo>
                  <a:lnTo>
                    <a:pt x="1068" y="267"/>
                  </a:lnTo>
                  <a:lnTo>
                    <a:pt x="1066" y="267"/>
                  </a:lnTo>
                  <a:lnTo>
                    <a:pt x="1066" y="265"/>
                  </a:lnTo>
                  <a:lnTo>
                    <a:pt x="1064" y="263"/>
                  </a:lnTo>
                  <a:lnTo>
                    <a:pt x="1066" y="263"/>
                  </a:lnTo>
                  <a:lnTo>
                    <a:pt x="1068" y="263"/>
                  </a:lnTo>
                  <a:lnTo>
                    <a:pt x="1070" y="263"/>
                  </a:lnTo>
                  <a:lnTo>
                    <a:pt x="1070" y="265"/>
                  </a:lnTo>
                  <a:lnTo>
                    <a:pt x="1072" y="265"/>
                  </a:lnTo>
                  <a:lnTo>
                    <a:pt x="1070" y="263"/>
                  </a:lnTo>
                  <a:lnTo>
                    <a:pt x="1070" y="261"/>
                  </a:lnTo>
                  <a:lnTo>
                    <a:pt x="1068" y="261"/>
                  </a:lnTo>
                  <a:lnTo>
                    <a:pt x="1072" y="261"/>
                  </a:lnTo>
                  <a:lnTo>
                    <a:pt x="1074" y="259"/>
                  </a:lnTo>
                  <a:lnTo>
                    <a:pt x="1076" y="261"/>
                  </a:lnTo>
                  <a:lnTo>
                    <a:pt x="1078" y="263"/>
                  </a:lnTo>
                  <a:lnTo>
                    <a:pt x="1080" y="261"/>
                  </a:lnTo>
                  <a:lnTo>
                    <a:pt x="1082" y="263"/>
                  </a:lnTo>
                  <a:lnTo>
                    <a:pt x="1080" y="263"/>
                  </a:lnTo>
                  <a:lnTo>
                    <a:pt x="1080" y="265"/>
                  </a:lnTo>
                  <a:lnTo>
                    <a:pt x="1078" y="265"/>
                  </a:lnTo>
                  <a:lnTo>
                    <a:pt x="1080" y="265"/>
                  </a:lnTo>
                  <a:lnTo>
                    <a:pt x="1082" y="265"/>
                  </a:lnTo>
                  <a:lnTo>
                    <a:pt x="1082" y="263"/>
                  </a:lnTo>
                  <a:lnTo>
                    <a:pt x="1084" y="263"/>
                  </a:lnTo>
                  <a:lnTo>
                    <a:pt x="1084" y="261"/>
                  </a:lnTo>
                  <a:lnTo>
                    <a:pt x="1080" y="261"/>
                  </a:lnTo>
                  <a:lnTo>
                    <a:pt x="1078" y="261"/>
                  </a:lnTo>
                  <a:lnTo>
                    <a:pt x="1076" y="259"/>
                  </a:lnTo>
                  <a:lnTo>
                    <a:pt x="1076" y="257"/>
                  </a:lnTo>
                  <a:lnTo>
                    <a:pt x="1078" y="257"/>
                  </a:lnTo>
                  <a:lnTo>
                    <a:pt x="1076" y="257"/>
                  </a:lnTo>
                  <a:lnTo>
                    <a:pt x="1072" y="255"/>
                  </a:lnTo>
                  <a:lnTo>
                    <a:pt x="1070" y="255"/>
                  </a:lnTo>
                  <a:lnTo>
                    <a:pt x="1068" y="255"/>
                  </a:lnTo>
                  <a:lnTo>
                    <a:pt x="1066" y="255"/>
                  </a:lnTo>
                  <a:lnTo>
                    <a:pt x="1064" y="255"/>
                  </a:lnTo>
                  <a:lnTo>
                    <a:pt x="1062" y="255"/>
                  </a:lnTo>
                  <a:lnTo>
                    <a:pt x="1064" y="251"/>
                  </a:lnTo>
                  <a:lnTo>
                    <a:pt x="1066" y="251"/>
                  </a:lnTo>
                  <a:lnTo>
                    <a:pt x="1068" y="251"/>
                  </a:lnTo>
                  <a:lnTo>
                    <a:pt x="1068" y="249"/>
                  </a:lnTo>
                  <a:lnTo>
                    <a:pt x="1066" y="249"/>
                  </a:lnTo>
                  <a:lnTo>
                    <a:pt x="1068" y="247"/>
                  </a:lnTo>
                  <a:lnTo>
                    <a:pt x="1070" y="249"/>
                  </a:lnTo>
                  <a:lnTo>
                    <a:pt x="1072" y="251"/>
                  </a:lnTo>
                  <a:lnTo>
                    <a:pt x="1074" y="251"/>
                  </a:lnTo>
                  <a:lnTo>
                    <a:pt x="1076" y="251"/>
                  </a:lnTo>
                  <a:lnTo>
                    <a:pt x="1076" y="253"/>
                  </a:lnTo>
                  <a:lnTo>
                    <a:pt x="1078" y="255"/>
                  </a:lnTo>
                  <a:lnTo>
                    <a:pt x="1082" y="255"/>
                  </a:lnTo>
                  <a:lnTo>
                    <a:pt x="1082" y="253"/>
                  </a:lnTo>
                  <a:lnTo>
                    <a:pt x="1080" y="253"/>
                  </a:lnTo>
                  <a:lnTo>
                    <a:pt x="1078" y="253"/>
                  </a:lnTo>
                  <a:lnTo>
                    <a:pt x="1078" y="251"/>
                  </a:lnTo>
                  <a:lnTo>
                    <a:pt x="1080" y="251"/>
                  </a:lnTo>
                  <a:lnTo>
                    <a:pt x="1082" y="251"/>
                  </a:lnTo>
                  <a:lnTo>
                    <a:pt x="1084" y="249"/>
                  </a:lnTo>
                  <a:lnTo>
                    <a:pt x="1084" y="247"/>
                  </a:lnTo>
                  <a:lnTo>
                    <a:pt x="1086" y="245"/>
                  </a:lnTo>
                  <a:lnTo>
                    <a:pt x="1087" y="245"/>
                  </a:lnTo>
                  <a:lnTo>
                    <a:pt x="1089" y="243"/>
                  </a:lnTo>
                  <a:lnTo>
                    <a:pt x="1087" y="243"/>
                  </a:lnTo>
                  <a:lnTo>
                    <a:pt x="1086" y="243"/>
                  </a:lnTo>
                  <a:lnTo>
                    <a:pt x="1086" y="241"/>
                  </a:lnTo>
                  <a:lnTo>
                    <a:pt x="1087" y="241"/>
                  </a:lnTo>
                  <a:lnTo>
                    <a:pt x="1089" y="241"/>
                  </a:lnTo>
                  <a:lnTo>
                    <a:pt x="1089" y="243"/>
                  </a:lnTo>
                  <a:lnTo>
                    <a:pt x="1091" y="243"/>
                  </a:lnTo>
                  <a:lnTo>
                    <a:pt x="1095" y="241"/>
                  </a:lnTo>
                  <a:lnTo>
                    <a:pt x="1093" y="241"/>
                  </a:lnTo>
                  <a:lnTo>
                    <a:pt x="1091" y="241"/>
                  </a:lnTo>
                  <a:lnTo>
                    <a:pt x="1089" y="241"/>
                  </a:lnTo>
                  <a:lnTo>
                    <a:pt x="1087" y="241"/>
                  </a:lnTo>
                  <a:lnTo>
                    <a:pt x="1087" y="239"/>
                  </a:lnTo>
                  <a:lnTo>
                    <a:pt x="1084" y="239"/>
                  </a:lnTo>
                  <a:lnTo>
                    <a:pt x="1082" y="239"/>
                  </a:lnTo>
                  <a:lnTo>
                    <a:pt x="1082" y="237"/>
                  </a:lnTo>
                  <a:lnTo>
                    <a:pt x="1084" y="237"/>
                  </a:lnTo>
                  <a:lnTo>
                    <a:pt x="1086" y="237"/>
                  </a:lnTo>
                  <a:lnTo>
                    <a:pt x="1087" y="237"/>
                  </a:lnTo>
                  <a:lnTo>
                    <a:pt x="1091" y="237"/>
                  </a:lnTo>
                  <a:lnTo>
                    <a:pt x="1095" y="237"/>
                  </a:lnTo>
                  <a:lnTo>
                    <a:pt x="1095" y="239"/>
                  </a:lnTo>
                  <a:lnTo>
                    <a:pt x="1097" y="239"/>
                  </a:lnTo>
                  <a:lnTo>
                    <a:pt x="1099" y="239"/>
                  </a:lnTo>
                  <a:lnTo>
                    <a:pt x="1101" y="237"/>
                  </a:lnTo>
                  <a:lnTo>
                    <a:pt x="1103" y="237"/>
                  </a:lnTo>
                  <a:lnTo>
                    <a:pt x="1103" y="236"/>
                  </a:lnTo>
                  <a:lnTo>
                    <a:pt x="1107" y="232"/>
                  </a:lnTo>
                  <a:lnTo>
                    <a:pt x="1109" y="232"/>
                  </a:lnTo>
                  <a:lnTo>
                    <a:pt x="1113" y="230"/>
                  </a:lnTo>
                  <a:lnTo>
                    <a:pt x="1115" y="228"/>
                  </a:lnTo>
                  <a:lnTo>
                    <a:pt x="1117" y="228"/>
                  </a:lnTo>
                  <a:lnTo>
                    <a:pt x="1119" y="228"/>
                  </a:lnTo>
                  <a:lnTo>
                    <a:pt x="1119" y="226"/>
                  </a:lnTo>
                  <a:lnTo>
                    <a:pt x="1121" y="228"/>
                  </a:lnTo>
                  <a:lnTo>
                    <a:pt x="1122" y="228"/>
                  </a:lnTo>
                  <a:lnTo>
                    <a:pt x="1124" y="226"/>
                  </a:lnTo>
                  <a:lnTo>
                    <a:pt x="1128" y="226"/>
                  </a:lnTo>
                  <a:lnTo>
                    <a:pt x="1130" y="224"/>
                  </a:lnTo>
                  <a:lnTo>
                    <a:pt x="1128" y="224"/>
                  </a:lnTo>
                  <a:lnTo>
                    <a:pt x="1130" y="224"/>
                  </a:lnTo>
                  <a:lnTo>
                    <a:pt x="1132" y="224"/>
                  </a:lnTo>
                  <a:lnTo>
                    <a:pt x="1136" y="222"/>
                  </a:lnTo>
                  <a:lnTo>
                    <a:pt x="1140" y="222"/>
                  </a:lnTo>
                  <a:lnTo>
                    <a:pt x="1142" y="222"/>
                  </a:lnTo>
                  <a:lnTo>
                    <a:pt x="1144" y="220"/>
                  </a:lnTo>
                  <a:lnTo>
                    <a:pt x="1146" y="220"/>
                  </a:lnTo>
                  <a:lnTo>
                    <a:pt x="1146" y="222"/>
                  </a:lnTo>
                  <a:lnTo>
                    <a:pt x="1148" y="222"/>
                  </a:lnTo>
                  <a:lnTo>
                    <a:pt x="1150" y="222"/>
                  </a:lnTo>
                  <a:lnTo>
                    <a:pt x="1152" y="222"/>
                  </a:lnTo>
                  <a:lnTo>
                    <a:pt x="1154" y="222"/>
                  </a:lnTo>
                  <a:lnTo>
                    <a:pt x="1155" y="222"/>
                  </a:lnTo>
                  <a:lnTo>
                    <a:pt x="1157" y="222"/>
                  </a:lnTo>
                  <a:lnTo>
                    <a:pt x="1157" y="220"/>
                  </a:lnTo>
                  <a:lnTo>
                    <a:pt x="1157" y="218"/>
                  </a:lnTo>
                  <a:lnTo>
                    <a:pt x="1159" y="218"/>
                  </a:lnTo>
                  <a:lnTo>
                    <a:pt x="1159" y="220"/>
                  </a:lnTo>
                  <a:lnTo>
                    <a:pt x="1163" y="218"/>
                  </a:lnTo>
                  <a:lnTo>
                    <a:pt x="1165" y="218"/>
                  </a:lnTo>
                  <a:lnTo>
                    <a:pt x="1167" y="218"/>
                  </a:lnTo>
                  <a:lnTo>
                    <a:pt x="1169" y="218"/>
                  </a:lnTo>
                  <a:lnTo>
                    <a:pt x="1171" y="218"/>
                  </a:lnTo>
                  <a:lnTo>
                    <a:pt x="1171" y="216"/>
                  </a:lnTo>
                  <a:lnTo>
                    <a:pt x="1175" y="216"/>
                  </a:lnTo>
                  <a:lnTo>
                    <a:pt x="1177" y="216"/>
                  </a:lnTo>
                  <a:lnTo>
                    <a:pt x="1179" y="216"/>
                  </a:lnTo>
                  <a:lnTo>
                    <a:pt x="1183" y="216"/>
                  </a:lnTo>
                  <a:lnTo>
                    <a:pt x="1185" y="216"/>
                  </a:lnTo>
                  <a:lnTo>
                    <a:pt x="1185" y="214"/>
                  </a:lnTo>
                  <a:lnTo>
                    <a:pt x="1187" y="214"/>
                  </a:lnTo>
                  <a:lnTo>
                    <a:pt x="1190" y="214"/>
                  </a:lnTo>
                  <a:lnTo>
                    <a:pt x="1192" y="214"/>
                  </a:lnTo>
                  <a:lnTo>
                    <a:pt x="1196" y="212"/>
                  </a:lnTo>
                  <a:lnTo>
                    <a:pt x="1198" y="212"/>
                  </a:lnTo>
                  <a:lnTo>
                    <a:pt x="1194" y="212"/>
                  </a:lnTo>
                  <a:lnTo>
                    <a:pt x="1192" y="212"/>
                  </a:lnTo>
                  <a:lnTo>
                    <a:pt x="1190" y="212"/>
                  </a:lnTo>
                  <a:lnTo>
                    <a:pt x="1189" y="212"/>
                  </a:lnTo>
                  <a:lnTo>
                    <a:pt x="1187" y="212"/>
                  </a:lnTo>
                  <a:lnTo>
                    <a:pt x="1187" y="214"/>
                  </a:lnTo>
                  <a:lnTo>
                    <a:pt x="1185" y="214"/>
                  </a:lnTo>
                  <a:lnTo>
                    <a:pt x="1185" y="212"/>
                  </a:lnTo>
                  <a:lnTo>
                    <a:pt x="1185" y="210"/>
                  </a:lnTo>
                  <a:lnTo>
                    <a:pt x="1183" y="210"/>
                  </a:lnTo>
                  <a:lnTo>
                    <a:pt x="1181" y="212"/>
                  </a:lnTo>
                  <a:lnTo>
                    <a:pt x="1179" y="212"/>
                  </a:lnTo>
                  <a:lnTo>
                    <a:pt x="1181" y="212"/>
                  </a:lnTo>
                  <a:lnTo>
                    <a:pt x="1181" y="214"/>
                  </a:lnTo>
                  <a:lnTo>
                    <a:pt x="1179" y="214"/>
                  </a:lnTo>
                  <a:lnTo>
                    <a:pt x="1177" y="212"/>
                  </a:lnTo>
                  <a:lnTo>
                    <a:pt x="1177" y="208"/>
                  </a:lnTo>
                  <a:lnTo>
                    <a:pt x="1179" y="208"/>
                  </a:lnTo>
                  <a:lnTo>
                    <a:pt x="1181" y="208"/>
                  </a:lnTo>
                  <a:lnTo>
                    <a:pt x="1183" y="208"/>
                  </a:lnTo>
                  <a:lnTo>
                    <a:pt x="1183" y="206"/>
                  </a:lnTo>
                  <a:lnTo>
                    <a:pt x="1181" y="206"/>
                  </a:lnTo>
                  <a:lnTo>
                    <a:pt x="1183" y="206"/>
                  </a:lnTo>
                  <a:lnTo>
                    <a:pt x="1185" y="206"/>
                  </a:lnTo>
                  <a:lnTo>
                    <a:pt x="1187" y="206"/>
                  </a:lnTo>
                  <a:lnTo>
                    <a:pt x="1185" y="206"/>
                  </a:lnTo>
                  <a:lnTo>
                    <a:pt x="1185" y="208"/>
                  </a:lnTo>
                  <a:lnTo>
                    <a:pt x="1185" y="210"/>
                  </a:lnTo>
                  <a:lnTo>
                    <a:pt x="1187" y="210"/>
                  </a:lnTo>
                  <a:lnTo>
                    <a:pt x="1187" y="208"/>
                  </a:lnTo>
                  <a:lnTo>
                    <a:pt x="1189" y="208"/>
                  </a:lnTo>
                  <a:lnTo>
                    <a:pt x="1190" y="208"/>
                  </a:lnTo>
                  <a:lnTo>
                    <a:pt x="1194" y="208"/>
                  </a:lnTo>
                  <a:lnTo>
                    <a:pt x="1194" y="206"/>
                  </a:lnTo>
                  <a:lnTo>
                    <a:pt x="1192" y="206"/>
                  </a:lnTo>
                  <a:lnTo>
                    <a:pt x="1190" y="206"/>
                  </a:lnTo>
                  <a:lnTo>
                    <a:pt x="1189" y="206"/>
                  </a:lnTo>
                  <a:lnTo>
                    <a:pt x="1190" y="206"/>
                  </a:lnTo>
                  <a:lnTo>
                    <a:pt x="1194" y="206"/>
                  </a:lnTo>
                  <a:lnTo>
                    <a:pt x="1198" y="206"/>
                  </a:lnTo>
                  <a:lnTo>
                    <a:pt x="1200" y="206"/>
                  </a:lnTo>
                  <a:lnTo>
                    <a:pt x="1202" y="206"/>
                  </a:lnTo>
                  <a:lnTo>
                    <a:pt x="1202" y="208"/>
                  </a:lnTo>
                  <a:lnTo>
                    <a:pt x="1204" y="208"/>
                  </a:lnTo>
                  <a:lnTo>
                    <a:pt x="1206" y="206"/>
                  </a:lnTo>
                  <a:lnTo>
                    <a:pt x="1206" y="204"/>
                  </a:lnTo>
                  <a:lnTo>
                    <a:pt x="1204" y="204"/>
                  </a:lnTo>
                  <a:lnTo>
                    <a:pt x="1206" y="204"/>
                  </a:lnTo>
                  <a:lnTo>
                    <a:pt x="1208" y="204"/>
                  </a:lnTo>
                  <a:lnTo>
                    <a:pt x="1210" y="206"/>
                  </a:lnTo>
                  <a:lnTo>
                    <a:pt x="1212" y="206"/>
                  </a:lnTo>
                  <a:lnTo>
                    <a:pt x="1214" y="206"/>
                  </a:lnTo>
                  <a:lnTo>
                    <a:pt x="1216" y="204"/>
                  </a:lnTo>
                  <a:lnTo>
                    <a:pt x="1218" y="204"/>
                  </a:lnTo>
                  <a:lnTo>
                    <a:pt x="1220" y="204"/>
                  </a:lnTo>
                  <a:lnTo>
                    <a:pt x="1223" y="204"/>
                  </a:lnTo>
                  <a:lnTo>
                    <a:pt x="1229" y="206"/>
                  </a:lnTo>
                  <a:lnTo>
                    <a:pt x="1227" y="208"/>
                  </a:lnTo>
                  <a:lnTo>
                    <a:pt x="1225" y="210"/>
                  </a:lnTo>
                  <a:lnTo>
                    <a:pt x="1223" y="212"/>
                  </a:lnTo>
                  <a:lnTo>
                    <a:pt x="1222" y="214"/>
                  </a:lnTo>
                  <a:lnTo>
                    <a:pt x="1220" y="214"/>
                  </a:lnTo>
                  <a:lnTo>
                    <a:pt x="1222" y="214"/>
                  </a:lnTo>
                  <a:lnTo>
                    <a:pt x="1223" y="214"/>
                  </a:lnTo>
                  <a:lnTo>
                    <a:pt x="1223" y="212"/>
                  </a:lnTo>
                  <a:lnTo>
                    <a:pt x="1225" y="212"/>
                  </a:lnTo>
                  <a:lnTo>
                    <a:pt x="1229" y="210"/>
                  </a:lnTo>
                  <a:lnTo>
                    <a:pt x="1229" y="212"/>
                  </a:lnTo>
                  <a:lnTo>
                    <a:pt x="1231" y="212"/>
                  </a:lnTo>
                  <a:lnTo>
                    <a:pt x="1233" y="210"/>
                  </a:lnTo>
                  <a:lnTo>
                    <a:pt x="1235" y="210"/>
                  </a:lnTo>
                  <a:lnTo>
                    <a:pt x="1237" y="210"/>
                  </a:lnTo>
                  <a:lnTo>
                    <a:pt x="1237" y="212"/>
                  </a:lnTo>
                  <a:lnTo>
                    <a:pt x="1235" y="212"/>
                  </a:lnTo>
                  <a:lnTo>
                    <a:pt x="1235" y="214"/>
                  </a:lnTo>
                  <a:lnTo>
                    <a:pt x="1241" y="212"/>
                  </a:lnTo>
                  <a:lnTo>
                    <a:pt x="1243" y="210"/>
                  </a:lnTo>
                  <a:lnTo>
                    <a:pt x="1247" y="208"/>
                  </a:lnTo>
                  <a:lnTo>
                    <a:pt x="1249" y="208"/>
                  </a:lnTo>
                  <a:lnTo>
                    <a:pt x="1247" y="210"/>
                  </a:lnTo>
                  <a:lnTo>
                    <a:pt x="1247" y="212"/>
                  </a:lnTo>
                  <a:lnTo>
                    <a:pt x="1249" y="212"/>
                  </a:lnTo>
                  <a:lnTo>
                    <a:pt x="1249" y="210"/>
                  </a:lnTo>
                  <a:lnTo>
                    <a:pt x="1251" y="210"/>
                  </a:lnTo>
                  <a:lnTo>
                    <a:pt x="1253" y="210"/>
                  </a:lnTo>
                  <a:lnTo>
                    <a:pt x="1255" y="210"/>
                  </a:lnTo>
                  <a:lnTo>
                    <a:pt x="1256" y="210"/>
                  </a:lnTo>
                  <a:lnTo>
                    <a:pt x="1256" y="208"/>
                  </a:lnTo>
                  <a:lnTo>
                    <a:pt x="1255" y="208"/>
                  </a:lnTo>
                  <a:lnTo>
                    <a:pt x="1253" y="208"/>
                  </a:lnTo>
                  <a:lnTo>
                    <a:pt x="1255" y="206"/>
                  </a:lnTo>
                  <a:lnTo>
                    <a:pt x="1256" y="206"/>
                  </a:lnTo>
                  <a:lnTo>
                    <a:pt x="1256" y="208"/>
                  </a:lnTo>
                  <a:lnTo>
                    <a:pt x="1258" y="208"/>
                  </a:lnTo>
                  <a:lnTo>
                    <a:pt x="1260" y="208"/>
                  </a:lnTo>
                  <a:lnTo>
                    <a:pt x="1262" y="206"/>
                  </a:lnTo>
                  <a:lnTo>
                    <a:pt x="1260" y="206"/>
                  </a:lnTo>
                  <a:lnTo>
                    <a:pt x="1258" y="206"/>
                  </a:lnTo>
                  <a:lnTo>
                    <a:pt x="1260" y="204"/>
                  </a:lnTo>
                  <a:lnTo>
                    <a:pt x="1262" y="204"/>
                  </a:lnTo>
                  <a:lnTo>
                    <a:pt x="1264" y="204"/>
                  </a:lnTo>
                  <a:lnTo>
                    <a:pt x="1266" y="204"/>
                  </a:lnTo>
                  <a:lnTo>
                    <a:pt x="1266" y="202"/>
                  </a:lnTo>
                  <a:lnTo>
                    <a:pt x="1268" y="202"/>
                  </a:lnTo>
                  <a:lnTo>
                    <a:pt x="1270" y="201"/>
                  </a:lnTo>
                  <a:lnTo>
                    <a:pt x="1272" y="201"/>
                  </a:lnTo>
                  <a:lnTo>
                    <a:pt x="1272" y="202"/>
                  </a:lnTo>
                  <a:lnTo>
                    <a:pt x="1270" y="202"/>
                  </a:lnTo>
                  <a:lnTo>
                    <a:pt x="1272" y="202"/>
                  </a:lnTo>
                  <a:lnTo>
                    <a:pt x="1274" y="202"/>
                  </a:lnTo>
                  <a:lnTo>
                    <a:pt x="1276" y="202"/>
                  </a:lnTo>
                  <a:lnTo>
                    <a:pt x="1278" y="202"/>
                  </a:lnTo>
                  <a:lnTo>
                    <a:pt x="1280" y="202"/>
                  </a:lnTo>
                  <a:lnTo>
                    <a:pt x="1280" y="204"/>
                  </a:lnTo>
                  <a:lnTo>
                    <a:pt x="1278" y="204"/>
                  </a:lnTo>
                  <a:lnTo>
                    <a:pt x="1278" y="206"/>
                  </a:lnTo>
                  <a:lnTo>
                    <a:pt x="1280" y="206"/>
                  </a:lnTo>
                  <a:lnTo>
                    <a:pt x="1280" y="204"/>
                  </a:lnTo>
                  <a:lnTo>
                    <a:pt x="1284" y="204"/>
                  </a:lnTo>
                  <a:lnTo>
                    <a:pt x="1286" y="206"/>
                  </a:lnTo>
                  <a:lnTo>
                    <a:pt x="1284" y="206"/>
                  </a:lnTo>
                  <a:lnTo>
                    <a:pt x="1284" y="208"/>
                  </a:lnTo>
                  <a:lnTo>
                    <a:pt x="1286" y="208"/>
                  </a:lnTo>
                  <a:lnTo>
                    <a:pt x="1286" y="206"/>
                  </a:lnTo>
                  <a:lnTo>
                    <a:pt x="1286" y="208"/>
                  </a:lnTo>
                  <a:lnTo>
                    <a:pt x="1288" y="208"/>
                  </a:lnTo>
                  <a:lnTo>
                    <a:pt x="1286" y="214"/>
                  </a:lnTo>
                  <a:lnTo>
                    <a:pt x="1286" y="216"/>
                  </a:lnTo>
                  <a:lnTo>
                    <a:pt x="1284" y="216"/>
                  </a:lnTo>
                  <a:lnTo>
                    <a:pt x="1282" y="216"/>
                  </a:lnTo>
                  <a:lnTo>
                    <a:pt x="1280" y="216"/>
                  </a:lnTo>
                  <a:lnTo>
                    <a:pt x="1280" y="218"/>
                  </a:lnTo>
                  <a:lnTo>
                    <a:pt x="1278" y="222"/>
                  </a:lnTo>
                  <a:lnTo>
                    <a:pt x="1276" y="224"/>
                  </a:lnTo>
                  <a:lnTo>
                    <a:pt x="1278" y="224"/>
                  </a:lnTo>
                  <a:lnTo>
                    <a:pt x="1278" y="226"/>
                  </a:lnTo>
                  <a:lnTo>
                    <a:pt x="1282" y="226"/>
                  </a:lnTo>
                  <a:lnTo>
                    <a:pt x="1286" y="228"/>
                  </a:lnTo>
                  <a:lnTo>
                    <a:pt x="1288" y="228"/>
                  </a:lnTo>
                  <a:lnTo>
                    <a:pt x="1288" y="230"/>
                  </a:lnTo>
                  <a:lnTo>
                    <a:pt x="1288" y="232"/>
                  </a:lnTo>
                  <a:lnTo>
                    <a:pt x="1290" y="232"/>
                  </a:lnTo>
                  <a:lnTo>
                    <a:pt x="1291" y="232"/>
                  </a:lnTo>
                  <a:lnTo>
                    <a:pt x="1291" y="234"/>
                  </a:lnTo>
                  <a:lnTo>
                    <a:pt x="1293" y="236"/>
                  </a:lnTo>
                  <a:lnTo>
                    <a:pt x="1293" y="237"/>
                  </a:lnTo>
                  <a:lnTo>
                    <a:pt x="1295" y="236"/>
                  </a:lnTo>
                  <a:lnTo>
                    <a:pt x="1293" y="234"/>
                  </a:lnTo>
                  <a:lnTo>
                    <a:pt x="1291" y="232"/>
                  </a:lnTo>
                  <a:lnTo>
                    <a:pt x="1290" y="232"/>
                  </a:lnTo>
                  <a:lnTo>
                    <a:pt x="1288" y="230"/>
                  </a:lnTo>
                  <a:lnTo>
                    <a:pt x="1288" y="228"/>
                  </a:lnTo>
                  <a:lnTo>
                    <a:pt x="1290" y="228"/>
                  </a:lnTo>
                  <a:lnTo>
                    <a:pt x="1288" y="228"/>
                  </a:lnTo>
                  <a:lnTo>
                    <a:pt x="1288" y="226"/>
                  </a:lnTo>
                  <a:lnTo>
                    <a:pt x="1286" y="226"/>
                  </a:lnTo>
                  <a:lnTo>
                    <a:pt x="1284" y="226"/>
                  </a:lnTo>
                  <a:lnTo>
                    <a:pt x="1282" y="226"/>
                  </a:lnTo>
                  <a:lnTo>
                    <a:pt x="1280" y="226"/>
                  </a:lnTo>
                  <a:lnTo>
                    <a:pt x="1280" y="224"/>
                  </a:lnTo>
                  <a:lnTo>
                    <a:pt x="1278" y="224"/>
                  </a:lnTo>
                  <a:lnTo>
                    <a:pt x="1278" y="222"/>
                  </a:lnTo>
                  <a:lnTo>
                    <a:pt x="1280" y="220"/>
                  </a:lnTo>
                  <a:lnTo>
                    <a:pt x="1280" y="218"/>
                  </a:lnTo>
                  <a:lnTo>
                    <a:pt x="1282" y="216"/>
                  </a:lnTo>
                  <a:lnTo>
                    <a:pt x="1284" y="218"/>
                  </a:lnTo>
                  <a:lnTo>
                    <a:pt x="1286" y="218"/>
                  </a:lnTo>
                  <a:lnTo>
                    <a:pt x="1286" y="216"/>
                  </a:lnTo>
                  <a:lnTo>
                    <a:pt x="1286" y="214"/>
                  </a:lnTo>
                  <a:lnTo>
                    <a:pt x="1288" y="214"/>
                  </a:lnTo>
                  <a:lnTo>
                    <a:pt x="1290" y="214"/>
                  </a:lnTo>
                  <a:lnTo>
                    <a:pt x="1290" y="212"/>
                  </a:lnTo>
                  <a:lnTo>
                    <a:pt x="1290" y="206"/>
                  </a:lnTo>
                  <a:lnTo>
                    <a:pt x="1288" y="204"/>
                  </a:lnTo>
                  <a:lnTo>
                    <a:pt x="1286" y="204"/>
                  </a:lnTo>
                  <a:lnTo>
                    <a:pt x="1286" y="202"/>
                  </a:lnTo>
                  <a:lnTo>
                    <a:pt x="1286" y="201"/>
                  </a:lnTo>
                  <a:lnTo>
                    <a:pt x="1284" y="201"/>
                  </a:lnTo>
                  <a:lnTo>
                    <a:pt x="1282" y="201"/>
                  </a:lnTo>
                  <a:lnTo>
                    <a:pt x="1282" y="199"/>
                  </a:lnTo>
                  <a:lnTo>
                    <a:pt x="1280" y="199"/>
                  </a:lnTo>
                  <a:lnTo>
                    <a:pt x="1278" y="199"/>
                  </a:lnTo>
                  <a:lnTo>
                    <a:pt x="1276" y="199"/>
                  </a:lnTo>
                  <a:lnTo>
                    <a:pt x="1276" y="197"/>
                  </a:lnTo>
                  <a:lnTo>
                    <a:pt x="1274" y="195"/>
                  </a:lnTo>
                  <a:lnTo>
                    <a:pt x="1272" y="195"/>
                  </a:lnTo>
                  <a:lnTo>
                    <a:pt x="1272" y="193"/>
                  </a:lnTo>
                  <a:lnTo>
                    <a:pt x="1274" y="193"/>
                  </a:lnTo>
                  <a:lnTo>
                    <a:pt x="1276" y="193"/>
                  </a:lnTo>
                  <a:lnTo>
                    <a:pt x="1280" y="195"/>
                  </a:lnTo>
                  <a:lnTo>
                    <a:pt x="1282" y="195"/>
                  </a:lnTo>
                  <a:lnTo>
                    <a:pt x="1284" y="195"/>
                  </a:lnTo>
                  <a:lnTo>
                    <a:pt x="1286" y="195"/>
                  </a:lnTo>
                  <a:lnTo>
                    <a:pt x="1290" y="195"/>
                  </a:lnTo>
                  <a:lnTo>
                    <a:pt x="1291" y="193"/>
                  </a:lnTo>
                  <a:lnTo>
                    <a:pt x="1295" y="193"/>
                  </a:lnTo>
                  <a:lnTo>
                    <a:pt x="1295" y="195"/>
                  </a:lnTo>
                  <a:lnTo>
                    <a:pt x="1297" y="195"/>
                  </a:lnTo>
                  <a:lnTo>
                    <a:pt x="1301" y="193"/>
                  </a:lnTo>
                  <a:lnTo>
                    <a:pt x="1303" y="193"/>
                  </a:lnTo>
                  <a:lnTo>
                    <a:pt x="1305" y="193"/>
                  </a:lnTo>
                  <a:lnTo>
                    <a:pt x="1309" y="193"/>
                  </a:lnTo>
                  <a:lnTo>
                    <a:pt x="1309" y="195"/>
                  </a:lnTo>
                  <a:lnTo>
                    <a:pt x="1311" y="195"/>
                  </a:lnTo>
                  <a:lnTo>
                    <a:pt x="1313" y="195"/>
                  </a:lnTo>
                  <a:lnTo>
                    <a:pt x="1313" y="193"/>
                  </a:lnTo>
                  <a:lnTo>
                    <a:pt x="1313" y="195"/>
                  </a:lnTo>
                  <a:lnTo>
                    <a:pt x="1315" y="195"/>
                  </a:lnTo>
                  <a:lnTo>
                    <a:pt x="1317" y="195"/>
                  </a:lnTo>
                  <a:lnTo>
                    <a:pt x="1319" y="195"/>
                  </a:lnTo>
                  <a:lnTo>
                    <a:pt x="1321" y="195"/>
                  </a:lnTo>
                  <a:lnTo>
                    <a:pt x="1321" y="197"/>
                  </a:lnTo>
                  <a:lnTo>
                    <a:pt x="1323" y="197"/>
                  </a:lnTo>
                  <a:lnTo>
                    <a:pt x="1326" y="197"/>
                  </a:lnTo>
                  <a:lnTo>
                    <a:pt x="1324" y="197"/>
                  </a:lnTo>
                  <a:lnTo>
                    <a:pt x="1323" y="195"/>
                  </a:lnTo>
                  <a:lnTo>
                    <a:pt x="1321" y="195"/>
                  </a:lnTo>
                  <a:lnTo>
                    <a:pt x="1315" y="193"/>
                  </a:lnTo>
                  <a:lnTo>
                    <a:pt x="1313" y="193"/>
                  </a:lnTo>
                  <a:lnTo>
                    <a:pt x="1311" y="193"/>
                  </a:lnTo>
                  <a:lnTo>
                    <a:pt x="1309" y="193"/>
                  </a:lnTo>
                  <a:lnTo>
                    <a:pt x="1305" y="191"/>
                  </a:lnTo>
                  <a:lnTo>
                    <a:pt x="1307" y="191"/>
                  </a:lnTo>
                  <a:lnTo>
                    <a:pt x="1309" y="191"/>
                  </a:lnTo>
                  <a:lnTo>
                    <a:pt x="1309" y="189"/>
                  </a:lnTo>
                  <a:lnTo>
                    <a:pt x="1309" y="187"/>
                  </a:lnTo>
                  <a:lnTo>
                    <a:pt x="1311" y="185"/>
                  </a:lnTo>
                  <a:lnTo>
                    <a:pt x="1311" y="183"/>
                  </a:lnTo>
                  <a:lnTo>
                    <a:pt x="1309" y="183"/>
                  </a:lnTo>
                  <a:lnTo>
                    <a:pt x="1307" y="183"/>
                  </a:lnTo>
                  <a:lnTo>
                    <a:pt x="1305" y="181"/>
                  </a:lnTo>
                  <a:lnTo>
                    <a:pt x="1305" y="179"/>
                  </a:lnTo>
                  <a:lnTo>
                    <a:pt x="1307" y="177"/>
                  </a:lnTo>
                  <a:lnTo>
                    <a:pt x="1309" y="177"/>
                  </a:lnTo>
                  <a:lnTo>
                    <a:pt x="1311" y="177"/>
                  </a:lnTo>
                  <a:lnTo>
                    <a:pt x="1311" y="175"/>
                  </a:lnTo>
                  <a:lnTo>
                    <a:pt x="1311" y="173"/>
                  </a:lnTo>
                  <a:lnTo>
                    <a:pt x="1315" y="169"/>
                  </a:lnTo>
                  <a:lnTo>
                    <a:pt x="1321" y="168"/>
                  </a:lnTo>
                  <a:lnTo>
                    <a:pt x="1323" y="166"/>
                  </a:lnTo>
                  <a:lnTo>
                    <a:pt x="1324" y="164"/>
                  </a:lnTo>
                  <a:lnTo>
                    <a:pt x="1326" y="164"/>
                  </a:lnTo>
                  <a:lnTo>
                    <a:pt x="1328" y="164"/>
                  </a:lnTo>
                  <a:lnTo>
                    <a:pt x="1330" y="162"/>
                  </a:lnTo>
                  <a:lnTo>
                    <a:pt x="1332" y="160"/>
                  </a:lnTo>
                  <a:lnTo>
                    <a:pt x="1334" y="160"/>
                  </a:lnTo>
                  <a:lnTo>
                    <a:pt x="1338" y="158"/>
                  </a:lnTo>
                  <a:lnTo>
                    <a:pt x="1338" y="156"/>
                  </a:lnTo>
                  <a:lnTo>
                    <a:pt x="1342" y="154"/>
                  </a:lnTo>
                  <a:lnTo>
                    <a:pt x="1344" y="154"/>
                  </a:lnTo>
                  <a:lnTo>
                    <a:pt x="1344" y="156"/>
                  </a:lnTo>
                  <a:lnTo>
                    <a:pt x="1346" y="156"/>
                  </a:lnTo>
                  <a:lnTo>
                    <a:pt x="1348" y="156"/>
                  </a:lnTo>
                  <a:lnTo>
                    <a:pt x="1348" y="154"/>
                  </a:lnTo>
                  <a:lnTo>
                    <a:pt x="1350" y="154"/>
                  </a:lnTo>
                  <a:lnTo>
                    <a:pt x="1352" y="154"/>
                  </a:lnTo>
                  <a:lnTo>
                    <a:pt x="1354" y="152"/>
                  </a:lnTo>
                  <a:lnTo>
                    <a:pt x="1356" y="152"/>
                  </a:lnTo>
                  <a:lnTo>
                    <a:pt x="1357" y="152"/>
                  </a:lnTo>
                  <a:lnTo>
                    <a:pt x="1359" y="152"/>
                  </a:lnTo>
                  <a:lnTo>
                    <a:pt x="1361" y="152"/>
                  </a:lnTo>
                  <a:lnTo>
                    <a:pt x="1359" y="152"/>
                  </a:lnTo>
                  <a:lnTo>
                    <a:pt x="1359" y="154"/>
                  </a:lnTo>
                  <a:close/>
                  <a:moveTo>
                    <a:pt x="781" y="177"/>
                  </a:moveTo>
                  <a:lnTo>
                    <a:pt x="783" y="177"/>
                  </a:lnTo>
                  <a:lnTo>
                    <a:pt x="784" y="177"/>
                  </a:lnTo>
                  <a:lnTo>
                    <a:pt x="788" y="181"/>
                  </a:lnTo>
                  <a:lnTo>
                    <a:pt x="792" y="183"/>
                  </a:lnTo>
                  <a:lnTo>
                    <a:pt x="790" y="187"/>
                  </a:lnTo>
                  <a:lnTo>
                    <a:pt x="790" y="191"/>
                  </a:lnTo>
                  <a:lnTo>
                    <a:pt x="783" y="199"/>
                  </a:lnTo>
                  <a:lnTo>
                    <a:pt x="781" y="199"/>
                  </a:lnTo>
                  <a:lnTo>
                    <a:pt x="783" y="201"/>
                  </a:lnTo>
                  <a:lnTo>
                    <a:pt x="781" y="201"/>
                  </a:lnTo>
                  <a:lnTo>
                    <a:pt x="779" y="201"/>
                  </a:lnTo>
                  <a:lnTo>
                    <a:pt x="777" y="201"/>
                  </a:lnTo>
                  <a:lnTo>
                    <a:pt x="773" y="202"/>
                  </a:lnTo>
                  <a:lnTo>
                    <a:pt x="769" y="202"/>
                  </a:lnTo>
                  <a:lnTo>
                    <a:pt x="769" y="204"/>
                  </a:lnTo>
                  <a:lnTo>
                    <a:pt x="767" y="204"/>
                  </a:lnTo>
                  <a:lnTo>
                    <a:pt x="765" y="206"/>
                  </a:lnTo>
                  <a:lnTo>
                    <a:pt x="763" y="206"/>
                  </a:lnTo>
                  <a:lnTo>
                    <a:pt x="761" y="206"/>
                  </a:lnTo>
                  <a:lnTo>
                    <a:pt x="759" y="206"/>
                  </a:lnTo>
                  <a:lnTo>
                    <a:pt x="759" y="208"/>
                  </a:lnTo>
                  <a:lnTo>
                    <a:pt x="755" y="208"/>
                  </a:lnTo>
                  <a:lnTo>
                    <a:pt x="753" y="208"/>
                  </a:lnTo>
                  <a:lnTo>
                    <a:pt x="753" y="210"/>
                  </a:lnTo>
                  <a:lnTo>
                    <a:pt x="751" y="210"/>
                  </a:lnTo>
                  <a:lnTo>
                    <a:pt x="748" y="210"/>
                  </a:lnTo>
                  <a:lnTo>
                    <a:pt x="746" y="212"/>
                  </a:lnTo>
                  <a:lnTo>
                    <a:pt x="744" y="212"/>
                  </a:lnTo>
                  <a:lnTo>
                    <a:pt x="740" y="212"/>
                  </a:lnTo>
                  <a:lnTo>
                    <a:pt x="736" y="214"/>
                  </a:lnTo>
                  <a:lnTo>
                    <a:pt x="732" y="214"/>
                  </a:lnTo>
                  <a:lnTo>
                    <a:pt x="732" y="216"/>
                  </a:lnTo>
                  <a:lnTo>
                    <a:pt x="730" y="216"/>
                  </a:lnTo>
                  <a:lnTo>
                    <a:pt x="728" y="216"/>
                  </a:lnTo>
                  <a:lnTo>
                    <a:pt x="726" y="216"/>
                  </a:lnTo>
                  <a:lnTo>
                    <a:pt x="724" y="216"/>
                  </a:lnTo>
                  <a:lnTo>
                    <a:pt x="722" y="218"/>
                  </a:lnTo>
                  <a:lnTo>
                    <a:pt x="718" y="218"/>
                  </a:lnTo>
                  <a:lnTo>
                    <a:pt x="716" y="218"/>
                  </a:lnTo>
                  <a:lnTo>
                    <a:pt x="715" y="218"/>
                  </a:lnTo>
                  <a:lnTo>
                    <a:pt x="711" y="220"/>
                  </a:lnTo>
                  <a:lnTo>
                    <a:pt x="709" y="222"/>
                  </a:lnTo>
                  <a:lnTo>
                    <a:pt x="709" y="220"/>
                  </a:lnTo>
                  <a:lnTo>
                    <a:pt x="707" y="220"/>
                  </a:lnTo>
                  <a:lnTo>
                    <a:pt x="705" y="220"/>
                  </a:lnTo>
                  <a:lnTo>
                    <a:pt x="707" y="220"/>
                  </a:lnTo>
                  <a:lnTo>
                    <a:pt x="705" y="222"/>
                  </a:lnTo>
                  <a:lnTo>
                    <a:pt x="701" y="224"/>
                  </a:lnTo>
                  <a:lnTo>
                    <a:pt x="699" y="224"/>
                  </a:lnTo>
                  <a:lnTo>
                    <a:pt x="697" y="224"/>
                  </a:lnTo>
                  <a:lnTo>
                    <a:pt x="695" y="224"/>
                  </a:lnTo>
                  <a:lnTo>
                    <a:pt x="693" y="226"/>
                  </a:lnTo>
                  <a:lnTo>
                    <a:pt x="689" y="226"/>
                  </a:lnTo>
                  <a:lnTo>
                    <a:pt x="687" y="228"/>
                  </a:lnTo>
                  <a:lnTo>
                    <a:pt x="685" y="228"/>
                  </a:lnTo>
                  <a:lnTo>
                    <a:pt x="683" y="228"/>
                  </a:lnTo>
                  <a:lnTo>
                    <a:pt x="682" y="228"/>
                  </a:lnTo>
                  <a:lnTo>
                    <a:pt x="678" y="230"/>
                  </a:lnTo>
                  <a:lnTo>
                    <a:pt x="676" y="230"/>
                  </a:lnTo>
                  <a:lnTo>
                    <a:pt x="676" y="232"/>
                  </a:lnTo>
                  <a:lnTo>
                    <a:pt x="676" y="234"/>
                  </a:lnTo>
                  <a:lnTo>
                    <a:pt x="672" y="236"/>
                  </a:lnTo>
                  <a:lnTo>
                    <a:pt x="670" y="234"/>
                  </a:lnTo>
                  <a:lnTo>
                    <a:pt x="670" y="232"/>
                  </a:lnTo>
                  <a:lnTo>
                    <a:pt x="670" y="234"/>
                  </a:lnTo>
                  <a:lnTo>
                    <a:pt x="668" y="234"/>
                  </a:lnTo>
                  <a:lnTo>
                    <a:pt x="668" y="236"/>
                  </a:lnTo>
                  <a:lnTo>
                    <a:pt x="666" y="236"/>
                  </a:lnTo>
                  <a:lnTo>
                    <a:pt x="664" y="237"/>
                  </a:lnTo>
                  <a:lnTo>
                    <a:pt x="662" y="237"/>
                  </a:lnTo>
                  <a:lnTo>
                    <a:pt x="660" y="239"/>
                  </a:lnTo>
                  <a:lnTo>
                    <a:pt x="662" y="239"/>
                  </a:lnTo>
                  <a:lnTo>
                    <a:pt x="660" y="241"/>
                  </a:lnTo>
                  <a:lnTo>
                    <a:pt x="658" y="241"/>
                  </a:lnTo>
                  <a:lnTo>
                    <a:pt x="658" y="239"/>
                  </a:lnTo>
                  <a:lnTo>
                    <a:pt x="656" y="239"/>
                  </a:lnTo>
                  <a:lnTo>
                    <a:pt x="656" y="241"/>
                  </a:lnTo>
                  <a:lnTo>
                    <a:pt x="654" y="241"/>
                  </a:lnTo>
                  <a:lnTo>
                    <a:pt x="652" y="243"/>
                  </a:lnTo>
                  <a:lnTo>
                    <a:pt x="650" y="243"/>
                  </a:lnTo>
                  <a:lnTo>
                    <a:pt x="649" y="241"/>
                  </a:lnTo>
                  <a:lnTo>
                    <a:pt x="647" y="243"/>
                  </a:lnTo>
                  <a:lnTo>
                    <a:pt x="650" y="243"/>
                  </a:lnTo>
                  <a:lnTo>
                    <a:pt x="652" y="243"/>
                  </a:lnTo>
                  <a:lnTo>
                    <a:pt x="654" y="243"/>
                  </a:lnTo>
                  <a:lnTo>
                    <a:pt x="658" y="243"/>
                  </a:lnTo>
                  <a:lnTo>
                    <a:pt x="660" y="245"/>
                  </a:lnTo>
                  <a:lnTo>
                    <a:pt x="658" y="247"/>
                  </a:lnTo>
                  <a:lnTo>
                    <a:pt x="656" y="247"/>
                  </a:lnTo>
                  <a:lnTo>
                    <a:pt x="654" y="247"/>
                  </a:lnTo>
                  <a:lnTo>
                    <a:pt x="652" y="247"/>
                  </a:lnTo>
                  <a:lnTo>
                    <a:pt x="654" y="249"/>
                  </a:lnTo>
                  <a:lnTo>
                    <a:pt x="652" y="251"/>
                  </a:lnTo>
                  <a:lnTo>
                    <a:pt x="649" y="251"/>
                  </a:lnTo>
                  <a:lnTo>
                    <a:pt x="647" y="251"/>
                  </a:lnTo>
                  <a:lnTo>
                    <a:pt x="645" y="251"/>
                  </a:lnTo>
                  <a:lnTo>
                    <a:pt x="643" y="249"/>
                  </a:lnTo>
                  <a:lnTo>
                    <a:pt x="641" y="249"/>
                  </a:lnTo>
                  <a:lnTo>
                    <a:pt x="643" y="251"/>
                  </a:lnTo>
                  <a:lnTo>
                    <a:pt x="645" y="251"/>
                  </a:lnTo>
                  <a:lnTo>
                    <a:pt x="647" y="253"/>
                  </a:lnTo>
                  <a:lnTo>
                    <a:pt x="647" y="255"/>
                  </a:lnTo>
                  <a:lnTo>
                    <a:pt x="645" y="255"/>
                  </a:lnTo>
                  <a:lnTo>
                    <a:pt x="643" y="255"/>
                  </a:lnTo>
                  <a:lnTo>
                    <a:pt x="641" y="255"/>
                  </a:lnTo>
                  <a:lnTo>
                    <a:pt x="639" y="253"/>
                  </a:lnTo>
                  <a:lnTo>
                    <a:pt x="637" y="251"/>
                  </a:lnTo>
                  <a:lnTo>
                    <a:pt x="635" y="251"/>
                  </a:lnTo>
                  <a:lnTo>
                    <a:pt x="635" y="253"/>
                  </a:lnTo>
                  <a:lnTo>
                    <a:pt x="637" y="253"/>
                  </a:lnTo>
                  <a:lnTo>
                    <a:pt x="635" y="255"/>
                  </a:lnTo>
                  <a:lnTo>
                    <a:pt x="635" y="257"/>
                  </a:lnTo>
                  <a:lnTo>
                    <a:pt x="633" y="259"/>
                  </a:lnTo>
                  <a:lnTo>
                    <a:pt x="635" y="261"/>
                  </a:lnTo>
                  <a:lnTo>
                    <a:pt x="633" y="261"/>
                  </a:lnTo>
                  <a:lnTo>
                    <a:pt x="631" y="261"/>
                  </a:lnTo>
                  <a:lnTo>
                    <a:pt x="629" y="259"/>
                  </a:lnTo>
                  <a:lnTo>
                    <a:pt x="627" y="259"/>
                  </a:lnTo>
                  <a:lnTo>
                    <a:pt x="625" y="257"/>
                  </a:lnTo>
                  <a:lnTo>
                    <a:pt x="623" y="257"/>
                  </a:lnTo>
                  <a:lnTo>
                    <a:pt x="621" y="257"/>
                  </a:lnTo>
                  <a:lnTo>
                    <a:pt x="619" y="257"/>
                  </a:lnTo>
                  <a:lnTo>
                    <a:pt x="619" y="255"/>
                  </a:lnTo>
                  <a:lnTo>
                    <a:pt x="619" y="257"/>
                  </a:lnTo>
                  <a:lnTo>
                    <a:pt x="621" y="257"/>
                  </a:lnTo>
                  <a:lnTo>
                    <a:pt x="623" y="259"/>
                  </a:lnTo>
                  <a:lnTo>
                    <a:pt x="625" y="261"/>
                  </a:lnTo>
                  <a:lnTo>
                    <a:pt x="627" y="263"/>
                  </a:lnTo>
                  <a:lnTo>
                    <a:pt x="627" y="265"/>
                  </a:lnTo>
                  <a:lnTo>
                    <a:pt x="629" y="265"/>
                  </a:lnTo>
                  <a:lnTo>
                    <a:pt x="627" y="267"/>
                  </a:lnTo>
                  <a:lnTo>
                    <a:pt x="625" y="269"/>
                  </a:lnTo>
                  <a:lnTo>
                    <a:pt x="623" y="269"/>
                  </a:lnTo>
                  <a:lnTo>
                    <a:pt x="621" y="269"/>
                  </a:lnTo>
                  <a:lnTo>
                    <a:pt x="621" y="267"/>
                  </a:lnTo>
                  <a:lnTo>
                    <a:pt x="619" y="269"/>
                  </a:lnTo>
                  <a:lnTo>
                    <a:pt x="621" y="269"/>
                  </a:lnTo>
                  <a:lnTo>
                    <a:pt x="623" y="270"/>
                  </a:lnTo>
                  <a:lnTo>
                    <a:pt x="621" y="270"/>
                  </a:lnTo>
                  <a:lnTo>
                    <a:pt x="619" y="270"/>
                  </a:lnTo>
                  <a:lnTo>
                    <a:pt x="619" y="272"/>
                  </a:lnTo>
                  <a:lnTo>
                    <a:pt x="619" y="274"/>
                  </a:lnTo>
                  <a:lnTo>
                    <a:pt x="617" y="274"/>
                  </a:lnTo>
                  <a:lnTo>
                    <a:pt x="615" y="274"/>
                  </a:lnTo>
                  <a:lnTo>
                    <a:pt x="612" y="272"/>
                  </a:lnTo>
                  <a:lnTo>
                    <a:pt x="610" y="270"/>
                  </a:lnTo>
                  <a:lnTo>
                    <a:pt x="610" y="269"/>
                  </a:lnTo>
                  <a:lnTo>
                    <a:pt x="608" y="269"/>
                  </a:lnTo>
                  <a:lnTo>
                    <a:pt x="608" y="270"/>
                  </a:lnTo>
                  <a:lnTo>
                    <a:pt x="608" y="272"/>
                  </a:lnTo>
                  <a:lnTo>
                    <a:pt x="606" y="270"/>
                  </a:lnTo>
                  <a:lnTo>
                    <a:pt x="604" y="270"/>
                  </a:lnTo>
                  <a:lnTo>
                    <a:pt x="604" y="272"/>
                  </a:lnTo>
                  <a:lnTo>
                    <a:pt x="606" y="272"/>
                  </a:lnTo>
                  <a:lnTo>
                    <a:pt x="608" y="272"/>
                  </a:lnTo>
                  <a:lnTo>
                    <a:pt x="610" y="272"/>
                  </a:lnTo>
                  <a:lnTo>
                    <a:pt x="610" y="274"/>
                  </a:lnTo>
                  <a:lnTo>
                    <a:pt x="612" y="274"/>
                  </a:lnTo>
                  <a:lnTo>
                    <a:pt x="614" y="276"/>
                  </a:lnTo>
                  <a:lnTo>
                    <a:pt x="615" y="276"/>
                  </a:lnTo>
                  <a:lnTo>
                    <a:pt x="615" y="280"/>
                  </a:lnTo>
                  <a:lnTo>
                    <a:pt x="612" y="282"/>
                  </a:lnTo>
                  <a:lnTo>
                    <a:pt x="610" y="282"/>
                  </a:lnTo>
                  <a:lnTo>
                    <a:pt x="610" y="280"/>
                  </a:lnTo>
                  <a:lnTo>
                    <a:pt x="608" y="280"/>
                  </a:lnTo>
                  <a:lnTo>
                    <a:pt x="606" y="278"/>
                  </a:lnTo>
                  <a:lnTo>
                    <a:pt x="604" y="278"/>
                  </a:lnTo>
                  <a:lnTo>
                    <a:pt x="600" y="278"/>
                  </a:lnTo>
                  <a:lnTo>
                    <a:pt x="598" y="278"/>
                  </a:lnTo>
                  <a:lnTo>
                    <a:pt x="596" y="278"/>
                  </a:lnTo>
                  <a:lnTo>
                    <a:pt x="594" y="278"/>
                  </a:lnTo>
                  <a:lnTo>
                    <a:pt x="596" y="278"/>
                  </a:lnTo>
                  <a:lnTo>
                    <a:pt x="598" y="278"/>
                  </a:lnTo>
                  <a:lnTo>
                    <a:pt x="600" y="278"/>
                  </a:lnTo>
                  <a:lnTo>
                    <a:pt x="602" y="280"/>
                  </a:lnTo>
                  <a:lnTo>
                    <a:pt x="604" y="280"/>
                  </a:lnTo>
                  <a:lnTo>
                    <a:pt x="606" y="280"/>
                  </a:lnTo>
                  <a:lnTo>
                    <a:pt x="608" y="282"/>
                  </a:lnTo>
                  <a:lnTo>
                    <a:pt x="610" y="284"/>
                  </a:lnTo>
                  <a:lnTo>
                    <a:pt x="610" y="286"/>
                  </a:lnTo>
                  <a:lnTo>
                    <a:pt x="606" y="288"/>
                  </a:lnTo>
                  <a:lnTo>
                    <a:pt x="602" y="288"/>
                  </a:lnTo>
                  <a:lnTo>
                    <a:pt x="602" y="286"/>
                  </a:lnTo>
                  <a:lnTo>
                    <a:pt x="600" y="286"/>
                  </a:lnTo>
                  <a:lnTo>
                    <a:pt x="598" y="284"/>
                  </a:lnTo>
                  <a:lnTo>
                    <a:pt x="596" y="284"/>
                  </a:lnTo>
                  <a:lnTo>
                    <a:pt x="596" y="286"/>
                  </a:lnTo>
                  <a:lnTo>
                    <a:pt x="598" y="288"/>
                  </a:lnTo>
                  <a:lnTo>
                    <a:pt x="600" y="288"/>
                  </a:lnTo>
                  <a:lnTo>
                    <a:pt x="602" y="288"/>
                  </a:lnTo>
                  <a:lnTo>
                    <a:pt x="604" y="290"/>
                  </a:lnTo>
                  <a:lnTo>
                    <a:pt x="604" y="292"/>
                  </a:lnTo>
                  <a:lnTo>
                    <a:pt x="600" y="294"/>
                  </a:lnTo>
                  <a:lnTo>
                    <a:pt x="598" y="296"/>
                  </a:lnTo>
                  <a:lnTo>
                    <a:pt x="598" y="294"/>
                  </a:lnTo>
                  <a:lnTo>
                    <a:pt x="596" y="294"/>
                  </a:lnTo>
                  <a:lnTo>
                    <a:pt x="596" y="296"/>
                  </a:lnTo>
                  <a:lnTo>
                    <a:pt x="596" y="298"/>
                  </a:lnTo>
                  <a:lnTo>
                    <a:pt x="594" y="298"/>
                  </a:lnTo>
                  <a:lnTo>
                    <a:pt x="592" y="298"/>
                  </a:lnTo>
                  <a:lnTo>
                    <a:pt x="590" y="296"/>
                  </a:lnTo>
                  <a:lnTo>
                    <a:pt x="588" y="296"/>
                  </a:lnTo>
                  <a:lnTo>
                    <a:pt x="586" y="296"/>
                  </a:lnTo>
                  <a:lnTo>
                    <a:pt x="584" y="296"/>
                  </a:lnTo>
                  <a:lnTo>
                    <a:pt x="584" y="294"/>
                  </a:lnTo>
                  <a:lnTo>
                    <a:pt x="584" y="292"/>
                  </a:lnTo>
                  <a:lnTo>
                    <a:pt x="582" y="292"/>
                  </a:lnTo>
                  <a:lnTo>
                    <a:pt x="584" y="294"/>
                  </a:lnTo>
                  <a:lnTo>
                    <a:pt x="584" y="296"/>
                  </a:lnTo>
                  <a:lnTo>
                    <a:pt x="582" y="296"/>
                  </a:lnTo>
                  <a:lnTo>
                    <a:pt x="581" y="294"/>
                  </a:lnTo>
                  <a:lnTo>
                    <a:pt x="579" y="294"/>
                  </a:lnTo>
                  <a:lnTo>
                    <a:pt x="577" y="294"/>
                  </a:lnTo>
                  <a:lnTo>
                    <a:pt x="575" y="294"/>
                  </a:lnTo>
                  <a:lnTo>
                    <a:pt x="573" y="294"/>
                  </a:lnTo>
                  <a:lnTo>
                    <a:pt x="571" y="294"/>
                  </a:lnTo>
                  <a:lnTo>
                    <a:pt x="571" y="292"/>
                  </a:lnTo>
                  <a:lnTo>
                    <a:pt x="569" y="292"/>
                  </a:lnTo>
                  <a:lnTo>
                    <a:pt x="567" y="292"/>
                  </a:lnTo>
                  <a:lnTo>
                    <a:pt x="565" y="292"/>
                  </a:lnTo>
                  <a:lnTo>
                    <a:pt x="561" y="292"/>
                  </a:lnTo>
                  <a:lnTo>
                    <a:pt x="559" y="294"/>
                  </a:lnTo>
                  <a:lnTo>
                    <a:pt x="557" y="294"/>
                  </a:lnTo>
                  <a:lnTo>
                    <a:pt x="557" y="296"/>
                  </a:lnTo>
                  <a:lnTo>
                    <a:pt x="555" y="296"/>
                  </a:lnTo>
                  <a:lnTo>
                    <a:pt x="553" y="294"/>
                  </a:lnTo>
                  <a:lnTo>
                    <a:pt x="555" y="292"/>
                  </a:lnTo>
                  <a:lnTo>
                    <a:pt x="557" y="292"/>
                  </a:lnTo>
                  <a:lnTo>
                    <a:pt x="557" y="290"/>
                  </a:lnTo>
                  <a:lnTo>
                    <a:pt x="555" y="290"/>
                  </a:lnTo>
                  <a:lnTo>
                    <a:pt x="557" y="288"/>
                  </a:lnTo>
                  <a:lnTo>
                    <a:pt x="559" y="286"/>
                  </a:lnTo>
                  <a:lnTo>
                    <a:pt x="561" y="286"/>
                  </a:lnTo>
                  <a:lnTo>
                    <a:pt x="563" y="286"/>
                  </a:lnTo>
                  <a:lnTo>
                    <a:pt x="565" y="284"/>
                  </a:lnTo>
                  <a:lnTo>
                    <a:pt x="571" y="282"/>
                  </a:lnTo>
                  <a:lnTo>
                    <a:pt x="567" y="282"/>
                  </a:lnTo>
                  <a:lnTo>
                    <a:pt x="565" y="282"/>
                  </a:lnTo>
                  <a:lnTo>
                    <a:pt x="561" y="284"/>
                  </a:lnTo>
                  <a:lnTo>
                    <a:pt x="559" y="284"/>
                  </a:lnTo>
                  <a:lnTo>
                    <a:pt x="559" y="286"/>
                  </a:lnTo>
                  <a:lnTo>
                    <a:pt x="555" y="286"/>
                  </a:lnTo>
                  <a:lnTo>
                    <a:pt x="553" y="286"/>
                  </a:lnTo>
                  <a:lnTo>
                    <a:pt x="551" y="286"/>
                  </a:lnTo>
                  <a:lnTo>
                    <a:pt x="549" y="284"/>
                  </a:lnTo>
                  <a:lnTo>
                    <a:pt x="548" y="282"/>
                  </a:lnTo>
                  <a:lnTo>
                    <a:pt x="546" y="282"/>
                  </a:lnTo>
                  <a:lnTo>
                    <a:pt x="546" y="280"/>
                  </a:lnTo>
                  <a:lnTo>
                    <a:pt x="548" y="280"/>
                  </a:lnTo>
                  <a:lnTo>
                    <a:pt x="549" y="280"/>
                  </a:lnTo>
                  <a:lnTo>
                    <a:pt x="551" y="280"/>
                  </a:lnTo>
                  <a:lnTo>
                    <a:pt x="553" y="280"/>
                  </a:lnTo>
                  <a:lnTo>
                    <a:pt x="553" y="278"/>
                  </a:lnTo>
                  <a:lnTo>
                    <a:pt x="555" y="276"/>
                  </a:lnTo>
                  <a:lnTo>
                    <a:pt x="557" y="276"/>
                  </a:lnTo>
                  <a:lnTo>
                    <a:pt x="559" y="276"/>
                  </a:lnTo>
                  <a:lnTo>
                    <a:pt x="561" y="276"/>
                  </a:lnTo>
                  <a:lnTo>
                    <a:pt x="565" y="274"/>
                  </a:lnTo>
                  <a:lnTo>
                    <a:pt x="563" y="274"/>
                  </a:lnTo>
                  <a:lnTo>
                    <a:pt x="561" y="274"/>
                  </a:lnTo>
                  <a:lnTo>
                    <a:pt x="563" y="272"/>
                  </a:lnTo>
                  <a:lnTo>
                    <a:pt x="563" y="270"/>
                  </a:lnTo>
                  <a:lnTo>
                    <a:pt x="569" y="269"/>
                  </a:lnTo>
                  <a:lnTo>
                    <a:pt x="571" y="269"/>
                  </a:lnTo>
                  <a:lnTo>
                    <a:pt x="573" y="269"/>
                  </a:lnTo>
                  <a:lnTo>
                    <a:pt x="575" y="270"/>
                  </a:lnTo>
                  <a:lnTo>
                    <a:pt x="579" y="270"/>
                  </a:lnTo>
                  <a:lnTo>
                    <a:pt x="581" y="270"/>
                  </a:lnTo>
                  <a:lnTo>
                    <a:pt x="582" y="270"/>
                  </a:lnTo>
                  <a:lnTo>
                    <a:pt x="581" y="270"/>
                  </a:lnTo>
                  <a:lnTo>
                    <a:pt x="581" y="269"/>
                  </a:lnTo>
                  <a:lnTo>
                    <a:pt x="579" y="269"/>
                  </a:lnTo>
                  <a:lnTo>
                    <a:pt x="577" y="269"/>
                  </a:lnTo>
                  <a:lnTo>
                    <a:pt x="577" y="267"/>
                  </a:lnTo>
                  <a:lnTo>
                    <a:pt x="573" y="267"/>
                  </a:lnTo>
                  <a:lnTo>
                    <a:pt x="571" y="267"/>
                  </a:lnTo>
                  <a:lnTo>
                    <a:pt x="569" y="267"/>
                  </a:lnTo>
                  <a:lnTo>
                    <a:pt x="571" y="265"/>
                  </a:lnTo>
                  <a:lnTo>
                    <a:pt x="573" y="265"/>
                  </a:lnTo>
                  <a:lnTo>
                    <a:pt x="575" y="265"/>
                  </a:lnTo>
                  <a:lnTo>
                    <a:pt x="577" y="265"/>
                  </a:lnTo>
                  <a:lnTo>
                    <a:pt x="579" y="265"/>
                  </a:lnTo>
                  <a:lnTo>
                    <a:pt x="581" y="265"/>
                  </a:lnTo>
                  <a:lnTo>
                    <a:pt x="579" y="265"/>
                  </a:lnTo>
                  <a:lnTo>
                    <a:pt x="577" y="263"/>
                  </a:lnTo>
                  <a:lnTo>
                    <a:pt x="575" y="263"/>
                  </a:lnTo>
                  <a:lnTo>
                    <a:pt x="573" y="263"/>
                  </a:lnTo>
                  <a:lnTo>
                    <a:pt x="573" y="261"/>
                  </a:lnTo>
                  <a:lnTo>
                    <a:pt x="575" y="261"/>
                  </a:lnTo>
                  <a:lnTo>
                    <a:pt x="582" y="259"/>
                  </a:lnTo>
                  <a:lnTo>
                    <a:pt x="584" y="259"/>
                  </a:lnTo>
                  <a:lnTo>
                    <a:pt x="586" y="259"/>
                  </a:lnTo>
                  <a:lnTo>
                    <a:pt x="588" y="259"/>
                  </a:lnTo>
                  <a:lnTo>
                    <a:pt x="586" y="259"/>
                  </a:lnTo>
                  <a:lnTo>
                    <a:pt x="584" y="259"/>
                  </a:lnTo>
                  <a:lnTo>
                    <a:pt x="584" y="257"/>
                  </a:lnTo>
                  <a:lnTo>
                    <a:pt x="582" y="257"/>
                  </a:lnTo>
                  <a:lnTo>
                    <a:pt x="579" y="257"/>
                  </a:lnTo>
                  <a:lnTo>
                    <a:pt x="577" y="257"/>
                  </a:lnTo>
                  <a:lnTo>
                    <a:pt x="577" y="253"/>
                  </a:lnTo>
                  <a:lnTo>
                    <a:pt x="579" y="253"/>
                  </a:lnTo>
                  <a:lnTo>
                    <a:pt x="581" y="253"/>
                  </a:lnTo>
                  <a:lnTo>
                    <a:pt x="582" y="253"/>
                  </a:lnTo>
                  <a:lnTo>
                    <a:pt x="584" y="253"/>
                  </a:lnTo>
                  <a:lnTo>
                    <a:pt x="586" y="251"/>
                  </a:lnTo>
                  <a:lnTo>
                    <a:pt x="588" y="251"/>
                  </a:lnTo>
                  <a:lnTo>
                    <a:pt x="590" y="251"/>
                  </a:lnTo>
                  <a:lnTo>
                    <a:pt x="592" y="253"/>
                  </a:lnTo>
                  <a:lnTo>
                    <a:pt x="594" y="253"/>
                  </a:lnTo>
                  <a:lnTo>
                    <a:pt x="596" y="253"/>
                  </a:lnTo>
                  <a:lnTo>
                    <a:pt x="600" y="253"/>
                  </a:lnTo>
                  <a:lnTo>
                    <a:pt x="600" y="251"/>
                  </a:lnTo>
                  <a:lnTo>
                    <a:pt x="598" y="251"/>
                  </a:lnTo>
                  <a:lnTo>
                    <a:pt x="596" y="253"/>
                  </a:lnTo>
                  <a:lnTo>
                    <a:pt x="594" y="253"/>
                  </a:lnTo>
                  <a:lnTo>
                    <a:pt x="594" y="251"/>
                  </a:lnTo>
                  <a:lnTo>
                    <a:pt x="592" y="251"/>
                  </a:lnTo>
                  <a:lnTo>
                    <a:pt x="592" y="249"/>
                  </a:lnTo>
                  <a:lnTo>
                    <a:pt x="590" y="249"/>
                  </a:lnTo>
                  <a:lnTo>
                    <a:pt x="588" y="249"/>
                  </a:lnTo>
                  <a:lnTo>
                    <a:pt x="586" y="249"/>
                  </a:lnTo>
                  <a:lnTo>
                    <a:pt x="584" y="249"/>
                  </a:lnTo>
                  <a:lnTo>
                    <a:pt x="582" y="249"/>
                  </a:lnTo>
                  <a:lnTo>
                    <a:pt x="581" y="249"/>
                  </a:lnTo>
                  <a:lnTo>
                    <a:pt x="581" y="247"/>
                  </a:lnTo>
                  <a:lnTo>
                    <a:pt x="582" y="247"/>
                  </a:lnTo>
                  <a:lnTo>
                    <a:pt x="588" y="245"/>
                  </a:lnTo>
                  <a:lnTo>
                    <a:pt x="590" y="245"/>
                  </a:lnTo>
                  <a:lnTo>
                    <a:pt x="592" y="245"/>
                  </a:lnTo>
                  <a:lnTo>
                    <a:pt x="594" y="243"/>
                  </a:lnTo>
                  <a:lnTo>
                    <a:pt x="592" y="243"/>
                  </a:lnTo>
                  <a:lnTo>
                    <a:pt x="590" y="243"/>
                  </a:lnTo>
                  <a:lnTo>
                    <a:pt x="588" y="243"/>
                  </a:lnTo>
                  <a:lnTo>
                    <a:pt x="590" y="243"/>
                  </a:lnTo>
                  <a:lnTo>
                    <a:pt x="592" y="241"/>
                  </a:lnTo>
                  <a:lnTo>
                    <a:pt x="590" y="241"/>
                  </a:lnTo>
                  <a:lnTo>
                    <a:pt x="588" y="241"/>
                  </a:lnTo>
                  <a:lnTo>
                    <a:pt x="586" y="241"/>
                  </a:lnTo>
                  <a:lnTo>
                    <a:pt x="584" y="243"/>
                  </a:lnTo>
                  <a:lnTo>
                    <a:pt x="582" y="243"/>
                  </a:lnTo>
                  <a:lnTo>
                    <a:pt x="582" y="241"/>
                  </a:lnTo>
                  <a:lnTo>
                    <a:pt x="582" y="239"/>
                  </a:lnTo>
                  <a:lnTo>
                    <a:pt x="581" y="239"/>
                  </a:lnTo>
                  <a:lnTo>
                    <a:pt x="581" y="237"/>
                  </a:lnTo>
                  <a:lnTo>
                    <a:pt x="582" y="236"/>
                  </a:lnTo>
                  <a:lnTo>
                    <a:pt x="584" y="236"/>
                  </a:lnTo>
                  <a:lnTo>
                    <a:pt x="586" y="236"/>
                  </a:lnTo>
                  <a:lnTo>
                    <a:pt x="586" y="237"/>
                  </a:lnTo>
                  <a:lnTo>
                    <a:pt x="588" y="237"/>
                  </a:lnTo>
                  <a:lnTo>
                    <a:pt x="590" y="236"/>
                  </a:lnTo>
                  <a:lnTo>
                    <a:pt x="590" y="237"/>
                  </a:lnTo>
                  <a:lnTo>
                    <a:pt x="592" y="239"/>
                  </a:lnTo>
                  <a:lnTo>
                    <a:pt x="594" y="239"/>
                  </a:lnTo>
                  <a:lnTo>
                    <a:pt x="594" y="237"/>
                  </a:lnTo>
                  <a:lnTo>
                    <a:pt x="596" y="236"/>
                  </a:lnTo>
                  <a:lnTo>
                    <a:pt x="598" y="236"/>
                  </a:lnTo>
                  <a:lnTo>
                    <a:pt x="598" y="234"/>
                  </a:lnTo>
                  <a:lnTo>
                    <a:pt x="596" y="234"/>
                  </a:lnTo>
                  <a:lnTo>
                    <a:pt x="596" y="232"/>
                  </a:lnTo>
                  <a:lnTo>
                    <a:pt x="598" y="232"/>
                  </a:lnTo>
                  <a:lnTo>
                    <a:pt x="598" y="230"/>
                  </a:lnTo>
                  <a:lnTo>
                    <a:pt x="600" y="230"/>
                  </a:lnTo>
                  <a:lnTo>
                    <a:pt x="602" y="230"/>
                  </a:lnTo>
                  <a:lnTo>
                    <a:pt x="604" y="230"/>
                  </a:lnTo>
                  <a:lnTo>
                    <a:pt x="608" y="232"/>
                  </a:lnTo>
                  <a:lnTo>
                    <a:pt x="610" y="232"/>
                  </a:lnTo>
                  <a:lnTo>
                    <a:pt x="612" y="232"/>
                  </a:lnTo>
                  <a:lnTo>
                    <a:pt x="612" y="228"/>
                  </a:lnTo>
                  <a:lnTo>
                    <a:pt x="610" y="228"/>
                  </a:lnTo>
                  <a:lnTo>
                    <a:pt x="608" y="226"/>
                  </a:lnTo>
                  <a:lnTo>
                    <a:pt x="610" y="226"/>
                  </a:lnTo>
                  <a:lnTo>
                    <a:pt x="615" y="224"/>
                  </a:lnTo>
                  <a:lnTo>
                    <a:pt x="617" y="224"/>
                  </a:lnTo>
                  <a:lnTo>
                    <a:pt x="619" y="224"/>
                  </a:lnTo>
                  <a:lnTo>
                    <a:pt x="619" y="222"/>
                  </a:lnTo>
                  <a:lnTo>
                    <a:pt x="617" y="222"/>
                  </a:lnTo>
                  <a:lnTo>
                    <a:pt x="615" y="222"/>
                  </a:lnTo>
                  <a:lnTo>
                    <a:pt x="615" y="220"/>
                  </a:lnTo>
                  <a:lnTo>
                    <a:pt x="617" y="220"/>
                  </a:lnTo>
                  <a:lnTo>
                    <a:pt x="619" y="220"/>
                  </a:lnTo>
                  <a:lnTo>
                    <a:pt x="625" y="218"/>
                  </a:lnTo>
                  <a:lnTo>
                    <a:pt x="629" y="216"/>
                  </a:lnTo>
                  <a:lnTo>
                    <a:pt x="629" y="214"/>
                  </a:lnTo>
                  <a:lnTo>
                    <a:pt x="631" y="214"/>
                  </a:lnTo>
                  <a:lnTo>
                    <a:pt x="633" y="214"/>
                  </a:lnTo>
                  <a:lnTo>
                    <a:pt x="635" y="214"/>
                  </a:lnTo>
                  <a:lnTo>
                    <a:pt x="637" y="214"/>
                  </a:lnTo>
                  <a:lnTo>
                    <a:pt x="639" y="212"/>
                  </a:lnTo>
                  <a:lnTo>
                    <a:pt x="641" y="212"/>
                  </a:lnTo>
                  <a:lnTo>
                    <a:pt x="643" y="212"/>
                  </a:lnTo>
                  <a:lnTo>
                    <a:pt x="645" y="212"/>
                  </a:lnTo>
                  <a:lnTo>
                    <a:pt x="649" y="210"/>
                  </a:lnTo>
                  <a:lnTo>
                    <a:pt x="650" y="210"/>
                  </a:lnTo>
                  <a:lnTo>
                    <a:pt x="652" y="210"/>
                  </a:lnTo>
                  <a:lnTo>
                    <a:pt x="654" y="210"/>
                  </a:lnTo>
                  <a:lnTo>
                    <a:pt x="652" y="208"/>
                  </a:lnTo>
                  <a:lnTo>
                    <a:pt x="650" y="208"/>
                  </a:lnTo>
                  <a:lnTo>
                    <a:pt x="649" y="208"/>
                  </a:lnTo>
                  <a:lnTo>
                    <a:pt x="652" y="206"/>
                  </a:lnTo>
                  <a:lnTo>
                    <a:pt x="656" y="206"/>
                  </a:lnTo>
                  <a:lnTo>
                    <a:pt x="658" y="206"/>
                  </a:lnTo>
                  <a:lnTo>
                    <a:pt x="662" y="206"/>
                  </a:lnTo>
                  <a:lnTo>
                    <a:pt x="660" y="206"/>
                  </a:lnTo>
                  <a:lnTo>
                    <a:pt x="658" y="206"/>
                  </a:lnTo>
                  <a:lnTo>
                    <a:pt x="656" y="208"/>
                  </a:lnTo>
                  <a:lnTo>
                    <a:pt x="658" y="210"/>
                  </a:lnTo>
                  <a:lnTo>
                    <a:pt x="660" y="210"/>
                  </a:lnTo>
                  <a:lnTo>
                    <a:pt x="660" y="208"/>
                  </a:lnTo>
                  <a:lnTo>
                    <a:pt x="662" y="208"/>
                  </a:lnTo>
                  <a:lnTo>
                    <a:pt x="664" y="208"/>
                  </a:lnTo>
                  <a:lnTo>
                    <a:pt x="666" y="208"/>
                  </a:lnTo>
                  <a:lnTo>
                    <a:pt x="666" y="206"/>
                  </a:lnTo>
                  <a:lnTo>
                    <a:pt x="668" y="204"/>
                  </a:lnTo>
                  <a:lnTo>
                    <a:pt x="666" y="204"/>
                  </a:lnTo>
                  <a:lnTo>
                    <a:pt x="664" y="204"/>
                  </a:lnTo>
                  <a:lnTo>
                    <a:pt x="662" y="204"/>
                  </a:lnTo>
                  <a:lnTo>
                    <a:pt x="664" y="202"/>
                  </a:lnTo>
                  <a:lnTo>
                    <a:pt x="666" y="201"/>
                  </a:lnTo>
                  <a:lnTo>
                    <a:pt x="668" y="201"/>
                  </a:lnTo>
                  <a:lnTo>
                    <a:pt x="670" y="201"/>
                  </a:lnTo>
                  <a:lnTo>
                    <a:pt x="674" y="201"/>
                  </a:lnTo>
                  <a:lnTo>
                    <a:pt x="674" y="199"/>
                  </a:lnTo>
                  <a:lnTo>
                    <a:pt x="676" y="199"/>
                  </a:lnTo>
                  <a:lnTo>
                    <a:pt x="676" y="201"/>
                  </a:lnTo>
                  <a:lnTo>
                    <a:pt x="678" y="201"/>
                  </a:lnTo>
                  <a:lnTo>
                    <a:pt x="680" y="201"/>
                  </a:lnTo>
                  <a:lnTo>
                    <a:pt x="682" y="201"/>
                  </a:lnTo>
                  <a:lnTo>
                    <a:pt x="683" y="201"/>
                  </a:lnTo>
                  <a:lnTo>
                    <a:pt x="685" y="201"/>
                  </a:lnTo>
                  <a:lnTo>
                    <a:pt x="687" y="202"/>
                  </a:lnTo>
                  <a:lnTo>
                    <a:pt x="687" y="204"/>
                  </a:lnTo>
                  <a:lnTo>
                    <a:pt x="689" y="204"/>
                  </a:lnTo>
                  <a:lnTo>
                    <a:pt x="689" y="202"/>
                  </a:lnTo>
                  <a:lnTo>
                    <a:pt x="691" y="201"/>
                  </a:lnTo>
                  <a:lnTo>
                    <a:pt x="693" y="201"/>
                  </a:lnTo>
                  <a:lnTo>
                    <a:pt x="695" y="202"/>
                  </a:lnTo>
                  <a:lnTo>
                    <a:pt x="697" y="202"/>
                  </a:lnTo>
                  <a:lnTo>
                    <a:pt x="699" y="202"/>
                  </a:lnTo>
                  <a:lnTo>
                    <a:pt x="703" y="201"/>
                  </a:lnTo>
                  <a:lnTo>
                    <a:pt x="705" y="199"/>
                  </a:lnTo>
                  <a:lnTo>
                    <a:pt x="709" y="199"/>
                  </a:lnTo>
                  <a:lnTo>
                    <a:pt x="711" y="199"/>
                  </a:lnTo>
                  <a:lnTo>
                    <a:pt x="713" y="199"/>
                  </a:lnTo>
                  <a:lnTo>
                    <a:pt x="715" y="199"/>
                  </a:lnTo>
                  <a:lnTo>
                    <a:pt x="716" y="199"/>
                  </a:lnTo>
                  <a:lnTo>
                    <a:pt x="718" y="199"/>
                  </a:lnTo>
                  <a:lnTo>
                    <a:pt x="720" y="197"/>
                  </a:lnTo>
                  <a:lnTo>
                    <a:pt x="724" y="197"/>
                  </a:lnTo>
                  <a:lnTo>
                    <a:pt x="724" y="195"/>
                  </a:lnTo>
                  <a:lnTo>
                    <a:pt x="726" y="195"/>
                  </a:lnTo>
                  <a:lnTo>
                    <a:pt x="728" y="193"/>
                  </a:lnTo>
                  <a:lnTo>
                    <a:pt x="730" y="193"/>
                  </a:lnTo>
                  <a:lnTo>
                    <a:pt x="730" y="195"/>
                  </a:lnTo>
                  <a:lnTo>
                    <a:pt x="732" y="195"/>
                  </a:lnTo>
                  <a:lnTo>
                    <a:pt x="734" y="193"/>
                  </a:lnTo>
                  <a:lnTo>
                    <a:pt x="736" y="191"/>
                  </a:lnTo>
                  <a:lnTo>
                    <a:pt x="738" y="191"/>
                  </a:lnTo>
                  <a:lnTo>
                    <a:pt x="744" y="193"/>
                  </a:lnTo>
                  <a:lnTo>
                    <a:pt x="746" y="191"/>
                  </a:lnTo>
                  <a:lnTo>
                    <a:pt x="744" y="189"/>
                  </a:lnTo>
                  <a:lnTo>
                    <a:pt x="742" y="189"/>
                  </a:lnTo>
                  <a:lnTo>
                    <a:pt x="742" y="187"/>
                  </a:lnTo>
                  <a:lnTo>
                    <a:pt x="744" y="185"/>
                  </a:lnTo>
                  <a:lnTo>
                    <a:pt x="746" y="185"/>
                  </a:lnTo>
                  <a:lnTo>
                    <a:pt x="748" y="185"/>
                  </a:lnTo>
                  <a:lnTo>
                    <a:pt x="751" y="181"/>
                  </a:lnTo>
                  <a:lnTo>
                    <a:pt x="753" y="181"/>
                  </a:lnTo>
                  <a:lnTo>
                    <a:pt x="755" y="181"/>
                  </a:lnTo>
                  <a:lnTo>
                    <a:pt x="755" y="179"/>
                  </a:lnTo>
                  <a:lnTo>
                    <a:pt x="759" y="179"/>
                  </a:lnTo>
                  <a:lnTo>
                    <a:pt x="761" y="177"/>
                  </a:lnTo>
                  <a:lnTo>
                    <a:pt x="763" y="177"/>
                  </a:lnTo>
                  <a:lnTo>
                    <a:pt x="765" y="177"/>
                  </a:lnTo>
                  <a:lnTo>
                    <a:pt x="767" y="177"/>
                  </a:lnTo>
                  <a:lnTo>
                    <a:pt x="769" y="175"/>
                  </a:lnTo>
                  <a:lnTo>
                    <a:pt x="771" y="175"/>
                  </a:lnTo>
                  <a:lnTo>
                    <a:pt x="773" y="175"/>
                  </a:lnTo>
                  <a:lnTo>
                    <a:pt x="775" y="175"/>
                  </a:lnTo>
                  <a:lnTo>
                    <a:pt x="777" y="175"/>
                  </a:lnTo>
                  <a:lnTo>
                    <a:pt x="777" y="177"/>
                  </a:lnTo>
                  <a:lnTo>
                    <a:pt x="779" y="177"/>
                  </a:lnTo>
                  <a:lnTo>
                    <a:pt x="781" y="177"/>
                  </a:lnTo>
                  <a:close/>
                  <a:moveTo>
                    <a:pt x="1979" y="787"/>
                  </a:moveTo>
                  <a:lnTo>
                    <a:pt x="1981" y="789"/>
                  </a:lnTo>
                  <a:lnTo>
                    <a:pt x="1983" y="791"/>
                  </a:lnTo>
                  <a:lnTo>
                    <a:pt x="1983" y="793"/>
                  </a:lnTo>
                  <a:lnTo>
                    <a:pt x="1981" y="793"/>
                  </a:lnTo>
                  <a:lnTo>
                    <a:pt x="1981" y="795"/>
                  </a:lnTo>
                  <a:lnTo>
                    <a:pt x="1981" y="797"/>
                  </a:lnTo>
                  <a:lnTo>
                    <a:pt x="1981" y="799"/>
                  </a:lnTo>
                  <a:lnTo>
                    <a:pt x="1981" y="801"/>
                  </a:lnTo>
                  <a:lnTo>
                    <a:pt x="1983" y="801"/>
                  </a:lnTo>
                  <a:lnTo>
                    <a:pt x="1985" y="805"/>
                  </a:lnTo>
                  <a:lnTo>
                    <a:pt x="1985" y="807"/>
                  </a:lnTo>
                  <a:lnTo>
                    <a:pt x="1985" y="808"/>
                  </a:lnTo>
                  <a:lnTo>
                    <a:pt x="1985" y="807"/>
                  </a:lnTo>
                  <a:lnTo>
                    <a:pt x="1985" y="808"/>
                  </a:lnTo>
                  <a:lnTo>
                    <a:pt x="1987" y="808"/>
                  </a:lnTo>
                  <a:lnTo>
                    <a:pt x="1987" y="812"/>
                  </a:lnTo>
                  <a:lnTo>
                    <a:pt x="1989" y="818"/>
                  </a:lnTo>
                  <a:lnTo>
                    <a:pt x="1989" y="820"/>
                  </a:lnTo>
                  <a:lnTo>
                    <a:pt x="1989" y="822"/>
                  </a:lnTo>
                  <a:lnTo>
                    <a:pt x="1987" y="824"/>
                  </a:lnTo>
                  <a:lnTo>
                    <a:pt x="1987" y="826"/>
                  </a:lnTo>
                  <a:lnTo>
                    <a:pt x="1987" y="828"/>
                  </a:lnTo>
                  <a:lnTo>
                    <a:pt x="1987" y="830"/>
                  </a:lnTo>
                  <a:lnTo>
                    <a:pt x="1985" y="830"/>
                  </a:lnTo>
                  <a:lnTo>
                    <a:pt x="1985" y="828"/>
                  </a:lnTo>
                  <a:lnTo>
                    <a:pt x="1987" y="828"/>
                  </a:lnTo>
                  <a:lnTo>
                    <a:pt x="1987" y="824"/>
                  </a:lnTo>
                  <a:lnTo>
                    <a:pt x="1985" y="830"/>
                  </a:lnTo>
                  <a:lnTo>
                    <a:pt x="1985" y="832"/>
                  </a:lnTo>
                  <a:lnTo>
                    <a:pt x="1985" y="836"/>
                  </a:lnTo>
                  <a:lnTo>
                    <a:pt x="1985" y="838"/>
                  </a:lnTo>
                  <a:lnTo>
                    <a:pt x="1985" y="840"/>
                  </a:lnTo>
                  <a:lnTo>
                    <a:pt x="1985" y="842"/>
                  </a:lnTo>
                  <a:lnTo>
                    <a:pt x="1987" y="842"/>
                  </a:lnTo>
                  <a:lnTo>
                    <a:pt x="1987" y="840"/>
                  </a:lnTo>
                  <a:lnTo>
                    <a:pt x="1987" y="843"/>
                  </a:lnTo>
                  <a:lnTo>
                    <a:pt x="1987" y="845"/>
                  </a:lnTo>
                  <a:lnTo>
                    <a:pt x="1987" y="847"/>
                  </a:lnTo>
                  <a:lnTo>
                    <a:pt x="1989" y="847"/>
                  </a:lnTo>
                  <a:lnTo>
                    <a:pt x="1987" y="847"/>
                  </a:lnTo>
                  <a:lnTo>
                    <a:pt x="1989" y="845"/>
                  </a:lnTo>
                  <a:lnTo>
                    <a:pt x="1991" y="849"/>
                  </a:lnTo>
                  <a:lnTo>
                    <a:pt x="1991" y="851"/>
                  </a:lnTo>
                  <a:lnTo>
                    <a:pt x="1989" y="851"/>
                  </a:lnTo>
                  <a:lnTo>
                    <a:pt x="1991" y="853"/>
                  </a:lnTo>
                  <a:lnTo>
                    <a:pt x="1991" y="857"/>
                  </a:lnTo>
                  <a:lnTo>
                    <a:pt x="1993" y="857"/>
                  </a:lnTo>
                  <a:lnTo>
                    <a:pt x="1993" y="859"/>
                  </a:lnTo>
                  <a:lnTo>
                    <a:pt x="1993" y="863"/>
                  </a:lnTo>
                  <a:lnTo>
                    <a:pt x="1993" y="865"/>
                  </a:lnTo>
                  <a:lnTo>
                    <a:pt x="1995" y="867"/>
                  </a:lnTo>
                  <a:lnTo>
                    <a:pt x="1995" y="869"/>
                  </a:lnTo>
                  <a:lnTo>
                    <a:pt x="1995" y="873"/>
                  </a:lnTo>
                  <a:lnTo>
                    <a:pt x="1995" y="875"/>
                  </a:lnTo>
                  <a:lnTo>
                    <a:pt x="1997" y="875"/>
                  </a:lnTo>
                  <a:lnTo>
                    <a:pt x="1997" y="876"/>
                  </a:lnTo>
                  <a:lnTo>
                    <a:pt x="1998" y="878"/>
                  </a:lnTo>
                  <a:lnTo>
                    <a:pt x="1998" y="880"/>
                  </a:lnTo>
                  <a:lnTo>
                    <a:pt x="2000" y="884"/>
                  </a:lnTo>
                  <a:lnTo>
                    <a:pt x="2002" y="892"/>
                  </a:lnTo>
                  <a:lnTo>
                    <a:pt x="2002" y="896"/>
                  </a:lnTo>
                  <a:lnTo>
                    <a:pt x="2004" y="900"/>
                  </a:lnTo>
                  <a:lnTo>
                    <a:pt x="2006" y="902"/>
                  </a:lnTo>
                  <a:lnTo>
                    <a:pt x="2008" y="902"/>
                  </a:lnTo>
                  <a:lnTo>
                    <a:pt x="2008" y="904"/>
                  </a:lnTo>
                  <a:lnTo>
                    <a:pt x="2010" y="904"/>
                  </a:lnTo>
                  <a:lnTo>
                    <a:pt x="2010" y="906"/>
                  </a:lnTo>
                  <a:lnTo>
                    <a:pt x="2010" y="908"/>
                  </a:lnTo>
                  <a:lnTo>
                    <a:pt x="2008" y="908"/>
                  </a:lnTo>
                  <a:lnTo>
                    <a:pt x="2008" y="906"/>
                  </a:lnTo>
                  <a:lnTo>
                    <a:pt x="2008" y="904"/>
                  </a:lnTo>
                  <a:lnTo>
                    <a:pt x="2006" y="902"/>
                  </a:lnTo>
                  <a:lnTo>
                    <a:pt x="2004" y="900"/>
                  </a:lnTo>
                  <a:lnTo>
                    <a:pt x="2002" y="900"/>
                  </a:lnTo>
                  <a:lnTo>
                    <a:pt x="2002" y="898"/>
                  </a:lnTo>
                  <a:lnTo>
                    <a:pt x="2000" y="896"/>
                  </a:lnTo>
                  <a:lnTo>
                    <a:pt x="1998" y="896"/>
                  </a:lnTo>
                  <a:lnTo>
                    <a:pt x="1997" y="896"/>
                  </a:lnTo>
                  <a:lnTo>
                    <a:pt x="1995" y="894"/>
                  </a:lnTo>
                  <a:lnTo>
                    <a:pt x="1991" y="894"/>
                  </a:lnTo>
                  <a:lnTo>
                    <a:pt x="1989" y="892"/>
                  </a:lnTo>
                  <a:lnTo>
                    <a:pt x="1987" y="892"/>
                  </a:lnTo>
                  <a:lnTo>
                    <a:pt x="1987" y="894"/>
                  </a:lnTo>
                  <a:lnTo>
                    <a:pt x="1989" y="894"/>
                  </a:lnTo>
                  <a:lnTo>
                    <a:pt x="1991" y="894"/>
                  </a:lnTo>
                  <a:lnTo>
                    <a:pt x="1993" y="894"/>
                  </a:lnTo>
                  <a:lnTo>
                    <a:pt x="1991" y="894"/>
                  </a:lnTo>
                  <a:lnTo>
                    <a:pt x="1989" y="894"/>
                  </a:lnTo>
                  <a:lnTo>
                    <a:pt x="1989" y="896"/>
                  </a:lnTo>
                  <a:lnTo>
                    <a:pt x="1987" y="896"/>
                  </a:lnTo>
                  <a:lnTo>
                    <a:pt x="1985" y="896"/>
                  </a:lnTo>
                  <a:lnTo>
                    <a:pt x="1983" y="898"/>
                  </a:lnTo>
                  <a:lnTo>
                    <a:pt x="1983" y="900"/>
                  </a:lnTo>
                  <a:lnTo>
                    <a:pt x="1983" y="902"/>
                  </a:lnTo>
                  <a:lnTo>
                    <a:pt x="1983" y="904"/>
                  </a:lnTo>
                  <a:lnTo>
                    <a:pt x="1981" y="906"/>
                  </a:lnTo>
                  <a:lnTo>
                    <a:pt x="1981" y="908"/>
                  </a:lnTo>
                  <a:lnTo>
                    <a:pt x="1979" y="909"/>
                  </a:lnTo>
                  <a:lnTo>
                    <a:pt x="1979" y="911"/>
                  </a:lnTo>
                  <a:lnTo>
                    <a:pt x="1977" y="915"/>
                  </a:lnTo>
                  <a:lnTo>
                    <a:pt x="1977" y="917"/>
                  </a:lnTo>
                  <a:lnTo>
                    <a:pt x="1975" y="919"/>
                  </a:lnTo>
                  <a:lnTo>
                    <a:pt x="1975" y="921"/>
                  </a:lnTo>
                  <a:lnTo>
                    <a:pt x="1975" y="923"/>
                  </a:lnTo>
                  <a:lnTo>
                    <a:pt x="1975" y="925"/>
                  </a:lnTo>
                  <a:lnTo>
                    <a:pt x="1975" y="927"/>
                  </a:lnTo>
                  <a:lnTo>
                    <a:pt x="1975" y="929"/>
                  </a:lnTo>
                  <a:lnTo>
                    <a:pt x="1977" y="929"/>
                  </a:lnTo>
                  <a:lnTo>
                    <a:pt x="1977" y="931"/>
                  </a:lnTo>
                  <a:lnTo>
                    <a:pt x="1977" y="933"/>
                  </a:lnTo>
                  <a:lnTo>
                    <a:pt x="1979" y="933"/>
                  </a:lnTo>
                  <a:lnTo>
                    <a:pt x="1981" y="935"/>
                  </a:lnTo>
                  <a:lnTo>
                    <a:pt x="1983" y="937"/>
                  </a:lnTo>
                  <a:lnTo>
                    <a:pt x="1985" y="944"/>
                  </a:lnTo>
                  <a:lnTo>
                    <a:pt x="1983" y="946"/>
                  </a:lnTo>
                  <a:lnTo>
                    <a:pt x="1985" y="948"/>
                  </a:lnTo>
                  <a:lnTo>
                    <a:pt x="1989" y="948"/>
                  </a:lnTo>
                  <a:lnTo>
                    <a:pt x="1989" y="946"/>
                  </a:lnTo>
                  <a:lnTo>
                    <a:pt x="1989" y="944"/>
                  </a:lnTo>
                  <a:lnTo>
                    <a:pt x="1991" y="944"/>
                  </a:lnTo>
                  <a:lnTo>
                    <a:pt x="1991" y="946"/>
                  </a:lnTo>
                  <a:lnTo>
                    <a:pt x="1991" y="948"/>
                  </a:lnTo>
                  <a:lnTo>
                    <a:pt x="1991" y="950"/>
                  </a:lnTo>
                  <a:lnTo>
                    <a:pt x="1991" y="952"/>
                  </a:lnTo>
                  <a:lnTo>
                    <a:pt x="1993" y="954"/>
                  </a:lnTo>
                  <a:lnTo>
                    <a:pt x="1991" y="958"/>
                  </a:lnTo>
                  <a:lnTo>
                    <a:pt x="1991" y="960"/>
                  </a:lnTo>
                  <a:lnTo>
                    <a:pt x="1989" y="962"/>
                  </a:lnTo>
                  <a:lnTo>
                    <a:pt x="1989" y="960"/>
                  </a:lnTo>
                  <a:lnTo>
                    <a:pt x="1989" y="958"/>
                  </a:lnTo>
                  <a:lnTo>
                    <a:pt x="1989" y="956"/>
                  </a:lnTo>
                  <a:lnTo>
                    <a:pt x="1989" y="954"/>
                  </a:lnTo>
                  <a:lnTo>
                    <a:pt x="1989" y="952"/>
                  </a:lnTo>
                  <a:lnTo>
                    <a:pt x="1989" y="950"/>
                  </a:lnTo>
                  <a:lnTo>
                    <a:pt x="1985" y="950"/>
                  </a:lnTo>
                  <a:lnTo>
                    <a:pt x="1983" y="950"/>
                  </a:lnTo>
                  <a:lnTo>
                    <a:pt x="1981" y="950"/>
                  </a:lnTo>
                  <a:lnTo>
                    <a:pt x="1979" y="950"/>
                  </a:lnTo>
                  <a:lnTo>
                    <a:pt x="1979" y="948"/>
                  </a:lnTo>
                  <a:lnTo>
                    <a:pt x="1977" y="946"/>
                  </a:lnTo>
                  <a:lnTo>
                    <a:pt x="1975" y="948"/>
                  </a:lnTo>
                  <a:lnTo>
                    <a:pt x="1973" y="948"/>
                  </a:lnTo>
                  <a:lnTo>
                    <a:pt x="1973" y="950"/>
                  </a:lnTo>
                  <a:lnTo>
                    <a:pt x="1971" y="956"/>
                  </a:lnTo>
                  <a:lnTo>
                    <a:pt x="1971" y="958"/>
                  </a:lnTo>
                  <a:lnTo>
                    <a:pt x="1969" y="960"/>
                  </a:lnTo>
                  <a:lnTo>
                    <a:pt x="1969" y="962"/>
                  </a:lnTo>
                  <a:lnTo>
                    <a:pt x="1967" y="964"/>
                  </a:lnTo>
                  <a:lnTo>
                    <a:pt x="1965" y="962"/>
                  </a:lnTo>
                  <a:lnTo>
                    <a:pt x="1965" y="960"/>
                  </a:lnTo>
                  <a:lnTo>
                    <a:pt x="1965" y="956"/>
                  </a:lnTo>
                  <a:lnTo>
                    <a:pt x="1964" y="954"/>
                  </a:lnTo>
                  <a:lnTo>
                    <a:pt x="1964" y="952"/>
                  </a:lnTo>
                  <a:lnTo>
                    <a:pt x="1964" y="950"/>
                  </a:lnTo>
                  <a:lnTo>
                    <a:pt x="1965" y="944"/>
                  </a:lnTo>
                  <a:lnTo>
                    <a:pt x="1967" y="943"/>
                  </a:lnTo>
                  <a:lnTo>
                    <a:pt x="1967" y="941"/>
                  </a:lnTo>
                  <a:lnTo>
                    <a:pt x="1967" y="939"/>
                  </a:lnTo>
                  <a:lnTo>
                    <a:pt x="1967" y="937"/>
                  </a:lnTo>
                  <a:lnTo>
                    <a:pt x="1965" y="937"/>
                  </a:lnTo>
                  <a:lnTo>
                    <a:pt x="1965" y="933"/>
                  </a:lnTo>
                  <a:lnTo>
                    <a:pt x="1965" y="929"/>
                  </a:lnTo>
                  <a:lnTo>
                    <a:pt x="1967" y="927"/>
                  </a:lnTo>
                  <a:lnTo>
                    <a:pt x="1967" y="925"/>
                  </a:lnTo>
                  <a:lnTo>
                    <a:pt x="1969" y="923"/>
                  </a:lnTo>
                  <a:lnTo>
                    <a:pt x="1969" y="921"/>
                  </a:lnTo>
                  <a:lnTo>
                    <a:pt x="1969" y="919"/>
                  </a:lnTo>
                  <a:lnTo>
                    <a:pt x="1969" y="917"/>
                  </a:lnTo>
                  <a:lnTo>
                    <a:pt x="1969" y="915"/>
                  </a:lnTo>
                  <a:lnTo>
                    <a:pt x="1967" y="913"/>
                  </a:lnTo>
                  <a:lnTo>
                    <a:pt x="1967" y="911"/>
                  </a:lnTo>
                  <a:lnTo>
                    <a:pt x="1965" y="909"/>
                  </a:lnTo>
                  <a:lnTo>
                    <a:pt x="1965" y="908"/>
                  </a:lnTo>
                  <a:lnTo>
                    <a:pt x="1964" y="908"/>
                  </a:lnTo>
                  <a:lnTo>
                    <a:pt x="1964" y="906"/>
                  </a:lnTo>
                  <a:lnTo>
                    <a:pt x="1965" y="904"/>
                  </a:lnTo>
                  <a:lnTo>
                    <a:pt x="1967" y="902"/>
                  </a:lnTo>
                  <a:lnTo>
                    <a:pt x="1967" y="900"/>
                  </a:lnTo>
                  <a:lnTo>
                    <a:pt x="1967" y="896"/>
                  </a:lnTo>
                  <a:lnTo>
                    <a:pt x="1967" y="894"/>
                  </a:lnTo>
                  <a:lnTo>
                    <a:pt x="1967" y="892"/>
                  </a:lnTo>
                  <a:lnTo>
                    <a:pt x="1969" y="892"/>
                  </a:lnTo>
                  <a:lnTo>
                    <a:pt x="1969" y="890"/>
                  </a:lnTo>
                  <a:lnTo>
                    <a:pt x="1969" y="888"/>
                  </a:lnTo>
                  <a:lnTo>
                    <a:pt x="1969" y="884"/>
                  </a:lnTo>
                  <a:lnTo>
                    <a:pt x="1969" y="882"/>
                  </a:lnTo>
                  <a:lnTo>
                    <a:pt x="1969" y="880"/>
                  </a:lnTo>
                  <a:lnTo>
                    <a:pt x="1969" y="878"/>
                  </a:lnTo>
                  <a:lnTo>
                    <a:pt x="1969" y="873"/>
                  </a:lnTo>
                  <a:lnTo>
                    <a:pt x="1967" y="871"/>
                  </a:lnTo>
                  <a:lnTo>
                    <a:pt x="1967" y="869"/>
                  </a:lnTo>
                  <a:lnTo>
                    <a:pt x="1967" y="867"/>
                  </a:lnTo>
                  <a:lnTo>
                    <a:pt x="1967" y="863"/>
                  </a:lnTo>
                  <a:lnTo>
                    <a:pt x="1969" y="861"/>
                  </a:lnTo>
                  <a:lnTo>
                    <a:pt x="1969" y="859"/>
                  </a:lnTo>
                  <a:lnTo>
                    <a:pt x="1971" y="857"/>
                  </a:lnTo>
                  <a:lnTo>
                    <a:pt x="1971" y="855"/>
                  </a:lnTo>
                  <a:lnTo>
                    <a:pt x="1969" y="855"/>
                  </a:lnTo>
                  <a:lnTo>
                    <a:pt x="1967" y="851"/>
                  </a:lnTo>
                  <a:lnTo>
                    <a:pt x="1967" y="849"/>
                  </a:lnTo>
                  <a:lnTo>
                    <a:pt x="1967" y="847"/>
                  </a:lnTo>
                  <a:lnTo>
                    <a:pt x="1965" y="847"/>
                  </a:lnTo>
                  <a:lnTo>
                    <a:pt x="1964" y="845"/>
                  </a:lnTo>
                  <a:lnTo>
                    <a:pt x="1964" y="843"/>
                  </a:lnTo>
                  <a:lnTo>
                    <a:pt x="1964" y="842"/>
                  </a:lnTo>
                  <a:lnTo>
                    <a:pt x="1962" y="840"/>
                  </a:lnTo>
                  <a:lnTo>
                    <a:pt x="1962" y="836"/>
                  </a:lnTo>
                  <a:lnTo>
                    <a:pt x="1962" y="834"/>
                  </a:lnTo>
                  <a:lnTo>
                    <a:pt x="1962" y="832"/>
                  </a:lnTo>
                  <a:lnTo>
                    <a:pt x="1962" y="830"/>
                  </a:lnTo>
                  <a:lnTo>
                    <a:pt x="1962" y="828"/>
                  </a:lnTo>
                  <a:lnTo>
                    <a:pt x="1964" y="828"/>
                  </a:lnTo>
                  <a:lnTo>
                    <a:pt x="1964" y="826"/>
                  </a:lnTo>
                  <a:lnTo>
                    <a:pt x="1964" y="822"/>
                  </a:lnTo>
                  <a:lnTo>
                    <a:pt x="1964" y="820"/>
                  </a:lnTo>
                  <a:lnTo>
                    <a:pt x="1965" y="818"/>
                  </a:lnTo>
                  <a:lnTo>
                    <a:pt x="1965" y="816"/>
                  </a:lnTo>
                  <a:lnTo>
                    <a:pt x="1965" y="814"/>
                  </a:lnTo>
                  <a:lnTo>
                    <a:pt x="1964" y="812"/>
                  </a:lnTo>
                  <a:lnTo>
                    <a:pt x="1964" y="810"/>
                  </a:lnTo>
                  <a:lnTo>
                    <a:pt x="1964" y="808"/>
                  </a:lnTo>
                  <a:lnTo>
                    <a:pt x="1965" y="807"/>
                  </a:lnTo>
                  <a:lnTo>
                    <a:pt x="1967" y="805"/>
                  </a:lnTo>
                  <a:lnTo>
                    <a:pt x="1969" y="805"/>
                  </a:lnTo>
                  <a:lnTo>
                    <a:pt x="1971" y="805"/>
                  </a:lnTo>
                  <a:lnTo>
                    <a:pt x="1969" y="807"/>
                  </a:lnTo>
                  <a:lnTo>
                    <a:pt x="1971" y="808"/>
                  </a:lnTo>
                  <a:lnTo>
                    <a:pt x="1973" y="808"/>
                  </a:lnTo>
                  <a:lnTo>
                    <a:pt x="1975" y="807"/>
                  </a:lnTo>
                  <a:lnTo>
                    <a:pt x="1977" y="805"/>
                  </a:lnTo>
                  <a:lnTo>
                    <a:pt x="1977" y="803"/>
                  </a:lnTo>
                  <a:lnTo>
                    <a:pt x="1975" y="803"/>
                  </a:lnTo>
                  <a:lnTo>
                    <a:pt x="1975" y="805"/>
                  </a:lnTo>
                  <a:lnTo>
                    <a:pt x="1975" y="803"/>
                  </a:lnTo>
                  <a:lnTo>
                    <a:pt x="1975" y="801"/>
                  </a:lnTo>
                  <a:lnTo>
                    <a:pt x="1977" y="801"/>
                  </a:lnTo>
                  <a:lnTo>
                    <a:pt x="1977" y="803"/>
                  </a:lnTo>
                  <a:lnTo>
                    <a:pt x="1979" y="803"/>
                  </a:lnTo>
                  <a:lnTo>
                    <a:pt x="1979" y="801"/>
                  </a:lnTo>
                  <a:lnTo>
                    <a:pt x="1979" y="799"/>
                  </a:lnTo>
                  <a:lnTo>
                    <a:pt x="1979" y="797"/>
                  </a:lnTo>
                  <a:lnTo>
                    <a:pt x="1979" y="799"/>
                  </a:lnTo>
                  <a:lnTo>
                    <a:pt x="1977" y="799"/>
                  </a:lnTo>
                  <a:lnTo>
                    <a:pt x="1977" y="801"/>
                  </a:lnTo>
                  <a:lnTo>
                    <a:pt x="1977" y="799"/>
                  </a:lnTo>
                  <a:lnTo>
                    <a:pt x="1977" y="797"/>
                  </a:lnTo>
                  <a:lnTo>
                    <a:pt x="1977" y="795"/>
                  </a:lnTo>
                  <a:lnTo>
                    <a:pt x="1975" y="793"/>
                  </a:lnTo>
                  <a:lnTo>
                    <a:pt x="1975" y="791"/>
                  </a:lnTo>
                  <a:lnTo>
                    <a:pt x="1973" y="791"/>
                  </a:lnTo>
                  <a:lnTo>
                    <a:pt x="1973" y="789"/>
                  </a:lnTo>
                  <a:lnTo>
                    <a:pt x="1973" y="787"/>
                  </a:lnTo>
                  <a:lnTo>
                    <a:pt x="1975" y="789"/>
                  </a:lnTo>
                  <a:lnTo>
                    <a:pt x="1977" y="789"/>
                  </a:lnTo>
                  <a:lnTo>
                    <a:pt x="1977" y="787"/>
                  </a:lnTo>
                  <a:lnTo>
                    <a:pt x="1977" y="785"/>
                  </a:lnTo>
                  <a:lnTo>
                    <a:pt x="1979" y="785"/>
                  </a:lnTo>
                  <a:lnTo>
                    <a:pt x="1979" y="787"/>
                  </a:lnTo>
                  <a:close/>
                  <a:moveTo>
                    <a:pt x="573" y="296"/>
                  </a:moveTo>
                  <a:lnTo>
                    <a:pt x="575" y="296"/>
                  </a:lnTo>
                  <a:lnTo>
                    <a:pt x="577" y="296"/>
                  </a:lnTo>
                  <a:lnTo>
                    <a:pt x="579" y="296"/>
                  </a:lnTo>
                  <a:lnTo>
                    <a:pt x="581" y="296"/>
                  </a:lnTo>
                  <a:lnTo>
                    <a:pt x="586" y="298"/>
                  </a:lnTo>
                  <a:lnTo>
                    <a:pt x="588" y="298"/>
                  </a:lnTo>
                  <a:lnTo>
                    <a:pt x="590" y="298"/>
                  </a:lnTo>
                  <a:lnTo>
                    <a:pt x="592" y="298"/>
                  </a:lnTo>
                  <a:lnTo>
                    <a:pt x="594" y="302"/>
                  </a:lnTo>
                  <a:lnTo>
                    <a:pt x="592" y="302"/>
                  </a:lnTo>
                  <a:lnTo>
                    <a:pt x="590" y="302"/>
                  </a:lnTo>
                  <a:lnTo>
                    <a:pt x="586" y="302"/>
                  </a:lnTo>
                  <a:lnTo>
                    <a:pt x="584" y="303"/>
                  </a:lnTo>
                  <a:lnTo>
                    <a:pt x="582" y="303"/>
                  </a:lnTo>
                  <a:lnTo>
                    <a:pt x="581" y="303"/>
                  </a:lnTo>
                  <a:lnTo>
                    <a:pt x="582" y="303"/>
                  </a:lnTo>
                  <a:lnTo>
                    <a:pt x="584" y="303"/>
                  </a:lnTo>
                  <a:lnTo>
                    <a:pt x="588" y="303"/>
                  </a:lnTo>
                  <a:lnTo>
                    <a:pt x="590" y="303"/>
                  </a:lnTo>
                  <a:lnTo>
                    <a:pt x="592" y="303"/>
                  </a:lnTo>
                  <a:lnTo>
                    <a:pt x="590" y="305"/>
                  </a:lnTo>
                  <a:lnTo>
                    <a:pt x="588" y="305"/>
                  </a:lnTo>
                  <a:lnTo>
                    <a:pt x="586" y="305"/>
                  </a:lnTo>
                  <a:lnTo>
                    <a:pt x="584" y="305"/>
                  </a:lnTo>
                  <a:lnTo>
                    <a:pt x="582" y="305"/>
                  </a:lnTo>
                  <a:lnTo>
                    <a:pt x="581" y="305"/>
                  </a:lnTo>
                  <a:lnTo>
                    <a:pt x="579" y="305"/>
                  </a:lnTo>
                  <a:lnTo>
                    <a:pt x="579" y="307"/>
                  </a:lnTo>
                  <a:lnTo>
                    <a:pt x="582" y="307"/>
                  </a:lnTo>
                  <a:lnTo>
                    <a:pt x="584" y="307"/>
                  </a:lnTo>
                  <a:lnTo>
                    <a:pt x="586" y="305"/>
                  </a:lnTo>
                  <a:lnTo>
                    <a:pt x="588" y="305"/>
                  </a:lnTo>
                  <a:lnTo>
                    <a:pt x="588" y="307"/>
                  </a:lnTo>
                  <a:lnTo>
                    <a:pt x="588" y="309"/>
                  </a:lnTo>
                  <a:lnTo>
                    <a:pt x="586" y="311"/>
                  </a:lnTo>
                  <a:lnTo>
                    <a:pt x="584" y="311"/>
                  </a:lnTo>
                  <a:lnTo>
                    <a:pt x="582" y="311"/>
                  </a:lnTo>
                  <a:lnTo>
                    <a:pt x="581" y="311"/>
                  </a:lnTo>
                  <a:lnTo>
                    <a:pt x="579" y="311"/>
                  </a:lnTo>
                  <a:lnTo>
                    <a:pt x="577" y="311"/>
                  </a:lnTo>
                  <a:lnTo>
                    <a:pt x="575" y="311"/>
                  </a:lnTo>
                  <a:lnTo>
                    <a:pt x="579" y="311"/>
                  </a:lnTo>
                  <a:lnTo>
                    <a:pt x="581" y="313"/>
                  </a:lnTo>
                  <a:lnTo>
                    <a:pt x="582" y="313"/>
                  </a:lnTo>
                  <a:lnTo>
                    <a:pt x="582" y="315"/>
                  </a:lnTo>
                  <a:lnTo>
                    <a:pt x="581" y="315"/>
                  </a:lnTo>
                  <a:lnTo>
                    <a:pt x="579" y="319"/>
                  </a:lnTo>
                  <a:lnTo>
                    <a:pt x="577" y="319"/>
                  </a:lnTo>
                  <a:lnTo>
                    <a:pt x="575" y="317"/>
                  </a:lnTo>
                  <a:lnTo>
                    <a:pt x="573" y="317"/>
                  </a:lnTo>
                  <a:lnTo>
                    <a:pt x="575" y="319"/>
                  </a:lnTo>
                  <a:lnTo>
                    <a:pt x="577" y="319"/>
                  </a:lnTo>
                  <a:lnTo>
                    <a:pt x="577" y="321"/>
                  </a:lnTo>
                  <a:lnTo>
                    <a:pt x="575" y="321"/>
                  </a:lnTo>
                  <a:lnTo>
                    <a:pt x="573" y="321"/>
                  </a:lnTo>
                  <a:lnTo>
                    <a:pt x="571" y="321"/>
                  </a:lnTo>
                  <a:lnTo>
                    <a:pt x="575" y="323"/>
                  </a:lnTo>
                  <a:lnTo>
                    <a:pt x="577" y="325"/>
                  </a:lnTo>
                  <a:lnTo>
                    <a:pt x="575" y="325"/>
                  </a:lnTo>
                  <a:lnTo>
                    <a:pt x="577" y="327"/>
                  </a:lnTo>
                  <a:lnTo>
                    <a:pt x="577" y="329"/>
                  </a:lnTo>
                  <a:lnTo>
                    <a:pt x="577" y="331"/>
                  </a:lnTo>
                  <a:lnTo>
                    <a:pt x="575" y="331"/>
                  </a:lnTo>
                  <a:lnTo>
                    <a:pt x="575" y="333"/>
                  </a:lnTo>
                  <a:lnTo>
                    <a:pt x="573" y="333"/>
                  </a:lnTo>
                  <a:lnTo>
                    <a:pt x="575" y="333"/>
                  </a:lnTo>
                  <a:lnTo>
                    <a:pt x="575" y="335"/>
                  </a:lnTo>
                  <a:lnTo>
                    <a:pt x="573" y="337"/>
                  </a:lnTo>
                  <a:lnTo>
                    <a:pt x="571" y="338"/>
                  </a:lnTo>
                  <a:lnTo>
                    <a:pt x="573" y="338"/>
                  </a:lnTo>
                  <a:lnTo>
                    <a:pt x="575" y="338"/>
                  </a:lnTo>
                  <a:lnTo>
                    <a:pt x="577" y="338"/>
                  </a:lnTo>
                  <a:lnTo>
                    <a:pt x="577" y="340"/>
                  </a:lnTo>
                  <a:lnTo>
                    <a:pt x="577" y="342"/>
                  </a:lnTo>
                  <a:lnTo>
                    <a:pt x="577" y="344"/>
                  </a:lnTo>
                  <a:lnTo>
                    <a:pt x="579" y="346"/>
                  </a:lnTo>
                  <a:lnTo>
                    <a:pt x="579" y="348"/>
                  </a:lnTo>
                  <a:lnTo>
                    <a:pt x="581" y="348"/>
                  </a:lnTo>
                  <a:lnTo>
                    <a:pt x="581" y="350"/>
                  </a:lnTo>
                  <a:lnTo>
                    <a:pt x="582" y="350"/>
                  </a:lnTo>
                  <a:lnTo>
                    <a:pt x="582" y="352"/>
                  </a:lnTo>
                  <a:lnTo>
                    <a:pt x="584" y="354"/>
                  </a:lnTo>
                  <a:lnTo>
                    <a:pt x="584" y="356"/>
                  </a:lnTo>
                  <a:lnTo>
                    <a:pt x="584" y="358"/>
                  </a:lnTo>
                  <a:lnTo>
                    <a:pt x="586" y="360"/>
                  </a:lnTo>
                  <a:lnTo>
                    <a:pt x="588" y="360"/>
                  </a:lnTo>
                  <a:lnTo>
                    <a:pt x="590" y="360"/>
                  </a:lnTo>
                  <a:lnTo>
                    <a:pt x="590" y="362"/>
                  </a:lnTo>
                  <a:lnTo>
                    <a:pt x="592" y="364"/>
                  </a:lnTo>
                  <a:lnTo>
                    <a:pt x="594" y="364"/>
                  </a:lnTo>
                  <a:lnTo>
                    <a:pt x="600" y="368"/>
                  </a:lnTo>
                  <a:lnTo>
                    <a:pt x="602" y="370"/>
                  </a:lnTo>
                  <a:lnTo>
                    <a:pt x="604" y="370"/>
                  </a:lnTo>
                  <a:lnTo>
                    <a:pt x="608" y="371"/>
                  </a:lnTo>
                  <a:lnTo>
                    <a:pt x="610" y="373"/>
                  </a:lnTo>
                  <a:lnTo>
                    <a:pt x="608" y="375"/>
                  </a:lnTo>
                  <a:lnTo>
                    <a:pt x="608" y="377"/>
                  </a:lnTo>
                  <a:lnTo>
                    <a:pt x="606" y="377"/>
                  </a:lnTo>
                  <a:lnTo>
                    <a:pt x="604" y="375"/>
                  </a:lnTo>
                  <a:lnTo>
                    <a:pt x="602" y="375"/>
                  </a:lnTo>
                  <a:lnTo>
                    <a:pt x="600" y="375"/>
                  </a:lnTo>
                  <a:lnTo>
                    <a:pt x="596" y="373"/>
                  </a:lnTo>
                  <a:lnTo>
                    <a:pt x="598" y="375"/>
                  </a:lnTo>
                  <a:lnTo>
                    <a:pt x="600" y="375"/>
                  </a:lnTo>
                  <a:lnTo>
                    <a:pt x="602" y="375"/>
                  </a:lnTo>
                  <a:lnTo>
                    <a:pt x="604" y="377"/>
                  </a:lnTo>
                  <a:lnTo>
                    <a:pt x="606" y="377"/>
                  </a:lnTo>
                  <a:lnTo>
                    <a:pt x="604" y="377"/>
                  </a:lnTo>
                  <a:lnTo>
                    <a:pt x="602" y="377"/>
                  </a:lnTo>
                  <a:lnTo>
                    <a:pt x="598" y="377"/>
                  </a:lnTo>
                  <a:lnTo>
                    <a:pt x="596" y="375"/>
                  </a:lnTo>
                  <a:lnTo>
                    <a:pt x="594" y="375"/>
                  </a:lnTo>
                  <a:lnTo>
                    <a:pt x="592" y="375"/>
                  </a:lnTo>
                  <a:lnTo>
                    <a:pt x="592" y="373"/>
                  </a:lnTo>
                  <a:lnTo>
                    <a:pt x="594" y="373"/>
                  </a:lnTo>
                  <a:lnTo>
                    <a:pt x="592" y="371"/>
                  </a:lnTo>
                  <a:lnTo>
                    <a:pt x="592" y="373"/>
                  </a:lnTo>
                  <a:lnTo>
                    <a:pt x="588" y="373"/>
                  </a:lnTo>
                  <a:lnTo>
                    <a:pt x="588" y="375"/>
                  </a:lnTo>
                  <a:lnTo>
                    <a:pt x="590" y="375"/>
                  </a:lnTo>
                  <a:lnTo>
                    <a:pt x="592" y="375"/>
                  </a:lnTo>
                  <a:lnTo>
                    <a:pt x="594" y="377"/>
                  </a:lnTo>
                  <a:lnTo>
                    <a:pt x="592" y="379"/>
                  </a:lnTo>
                  <a:lnTo>
                    <a:pt x="590" y="377"/>
                  </a:lnTo>
                  <a:lnTo>
                    <a:pt x="592" y="377"/>
                  </a:lnTo>
                  <a:lnTo>
                    <a:pt x="590" y="377"/>
                  </a:lnTo>
                  <a:lnTo>
                    <a:pt x="588" y="377"/>
                  </a:lnTo>
                  <a:lnTo>
                    <a:pt x="588" y="375"/>
                  </a:lnTo>
                  <a:lnTo>
                    <a:pt x="586" y="375"/>
                  </a:lnTo>
                  <a:lnTo>
                    <a:pt x="584" y="375"/>
                  </a:lnTo>
                  <a:lnTo>
                    <a:pt x="586" y="375"/>
                  </a:lnTo>
                  <a:lnTo>
                    <a:pt x="586" y="377"/>
                  </a:lnTo>
                  <a:lnTo>
                    <a:pt x="584" y="375"/>
                  </a:lnTo>
                  <a:lnTo>
                    <a:pt x="582" y="375"/>
                  </a:lnTo>
                  <a:lnTo>
                    <a:pt x="584" y="375"/>
                  </a:lnTo>
                  <a:lnTo>
                    <a:pt x="584" y="377"/>
                  </a:lnTo>
                  <a:lnTo>
                    <a:pt x="582" y="377"/>
                  </a:lnTo>
                  <a:lnTo>
                    <a:pt x="579" y="375"/>
                  </a:lnTo>
                  <a:lnTo>
                    <a:pt x="581" y="375"/>
                  </a:lnTo>
                  <a:lnTo>
                    <a:pt x="581" y="373"/>
                  </a:lnTo>
                  <a:lnTo>
                    <a:pt x="579" y="373"/>
                  </a:lnTo>
                  <a:lnTo>
                    <a:pt x="577" y="373"/>
                  </a:lnTo>
                  <a:lnTo>
                    <a:pt x="575" y="373"/>
                  </a:lnTo>
                  <a:lnTo>
                    <a:pt x="575" y="371"/>
                  </a:lnTo>
                  <a:lnTo>
                    <a:pt x="573" y="375"/>
                  </a:lnTo>
                  <a:lnTo>
                    <a:pt x="571" y="375"/>
                  </a:lnTo>
                  <a:lnTo>
                    <a:pt x="573" y="375"/>
                  </a:lnTo>
                  <a:lnTo>
                    <a:pt x="573" y="377"/>
                  </a:lnTo>
                  <a:lnTo>
                    <a:pt x="571" y="377"/>
                  </a:lnTo>
                  <a:lnTo>
                    <a:pt x="569" y="377"/>
                  </a:lnTo>
                  <a:lnTo>
                    <a:pt x="567" y="375"/>
                  </a:lnTo>
                  <a:lnTo>
                    <a:pt x="565" y="375"/>
                  </a:lnTo>
                  <a:lnTo>
                    <a:pt x="563" y="375"/>
                  </a:lnTo>
                  <a:lnTo>
                    <a:pt x="563" y="373"/>
                  </a:lnTo>
                  <a:lnTo>
                    <a:pt x="563" y="371"/>
                  </a:lnTo>
                  <a:lnTo>
                    <a:pt x="561" y="371"/>
                  </a:lnTo>
                  <a:lnTo>
                    <a:pt x="559" y="371"/>
                  </a:lnTo>
                  <a:lnTo>
                    <a:pt x="559" y="373"/>
                  </a:lnTo>
                  <a:lnTo>
                    <a:pt x="561" y="373"/>
                  </a:lnTo>
                  <a:lnTo>
                    <a:pt x="563" y="375"/>
                  </a:lnTo>
                  <a:lnTo>
                    <a:pt x="565" y="375"/>
                  </a:lnTo>
                  <a:lnTo>
                    <a:pt x="563" y="375"/>
                  </a:lnTo>
                  <a:lnTo>
                    <a:pt x="561" y="375"/>
                  </a:lnTo>
                  <a:lnTo>
                    <a:pt x="561" y="373"/>
                  </a:lnTo>
                  <a:lnTo>
                    <a:pt x="559" y="373"/>
                  </a:lnTo>
                  <a:lnTo>
                    <a:pt x="557" y="371"/>
                  </a:lnTo>
                  <a:lnTo>
                    <a:pt x="555" y="371"/>
                  </a:lnTo>
                  <a:lnTo>
                    <a:pt x="557" y="373"/>
                  </a:lnTo>
                  <a:lnTo>
                    <a:pt x="555" y="373"/>
                  </a:lnTo>
                  <a:lnTo>
                    <a:pt x="553" y="373"/>
                  </a:lnTo>
                  <a:lnTo>
                    <a:pt x="551" y="371"/>
                  </a:lnTo>
                  <a:lnTo>
                    <a:pt x="549" y="371"/>
                  </a:lnTo>
                  <a:lnTo>
                    <a:pt x="548" y="371"/>
                  </a:lnTo>
                  <a:lnTo>
                    <a:pt x="546" y="370"/>
                  </a:lnTo>
                  <a:lnTo>
                    <a:pt x="544" y="370"/>
                  </a:lnTo>
                  <a:lnTo>
                    <a:pt x="544" y="371"/>
                  </a:lnTo>
                  <a:lnTo>
                    <a:pt x="542" y="370"/>
                  </a:lnTo>
                  <a:lnTo>
                    <a:pt x="546" y="368"/>
                  </a:lnTo>
                  <a:lnTo>
                    <a:pt x="546" y="370"/>
                  </a:lnTo>
                  <a:lnTo>
                    <a:pt x="548" y="370"/>
                  </a:lnTo>
                  <a:lnTo>
                    <a:pt x="548" y="366"/>
                  </a:lnTo>
                  <a:lnTo>
                    <a:pt x="546" y="366"/>
                  </a:lnTo>
                  <a:lnTo>
                    <a:pt x="544" y="364"/>
                  </a:lnTo>
                  <a:lnTo>
                    <a:pt x="544" y="362"/>
                  </a:lnTo>
                  <a:lnTo>
                    <a:pt x="548" y="362"/>
                  </a:lnTo>
                  <a:lnTo>
                    <a:pt x="549" y="362"/>
                  </a:lnTo>
                  <a:lnTo>
                    <a:pt x="551" y="362"/>
                  </a:lnTo>
                  <a:lnTo>
                    <a:pt x="553" y="362"/>
                  </a:lnTo>
                  <a:lnTo>
                    <a:pt x="551" y="362"/>
                  </a:lnTo>
                  <a:lnTo>
                    <a:pt x="553" y="362"/>
                  </a:lnTo>
                  <a:lnTo>
                    <a:pt x="555" y="362"/>
                  </a:lnTo>
                  <a:lnTo>
                    <a:pt x="553" y="362"/>
                  </a:lnTo>
                  <a:lnTo>
                    <a:pt x="551" y="360"/>
                  </a:lnTo>
                  <a:lnTo>
                    <a:pt x="549" y="360"/>
                  </a:lnTo>
                  <a:lnTo>
                    <a:pt x="548" y="360"/>
                  </a:lnTo>
                  <a:lnTo>
                    <a:pt x="546" y="360"/>
                  </a:lnTo>
                  <a:lnTo>
                    <a:pt x="544" y="358"/>
                  </a:lnTo>
                  <a:lnTo>
                    <a:pt x="546" y="356"/>
                  </a:lnTo>
                  <a:lnTo>
                    <a:pt x="548" y="354"/>
                  </a:lnTo>
                  <a:lnTo>
                    <a:pt x="548" y="352"/>
                  </a:lnTo>
                  <a:lnTo>
                    <a:pt x="549" y="352"/>
                  </a:lnTo>
                  <a:lnTo>
                    <a:pt x="551" y="352"/>
                  </a:lnTo>
                  <a:lnTo>
                    <a:pt x="549" y="352"/>
                  </a:lnTo>
                  <a:lnTo>
                    <a:pt x="548" y="352"/>
                  </a:lnTo>
                  <a:lnTo>
                    <a:pt x="546" y="354"/>
                  </a:lnTo>
                  <a:lnTo>
                    <a:pt x="544" y="354"/>
                  </a:lnTo>
                  <a:lnTo>
                    <a:pt x="546" y="356"/>
                  </a:lnTo>
                  <a:lnTo>
                    <a:pt x="544" y="356"/>
                  </a:lnTo>
                  <a:lnTo>
                    <a:pt x="542" y="356"/>
                  </a:lnTo>
                  <a:lnTo>
                    <a:pt x="540" y="352"/>
                  </a:lnTo>
                  <a:lnTo>
                    <a:pt x="542" y="350"/>
                  </a:lnTo>
                  <a:lnTo>
                    <a:pt x="544" y="348"/>
                  </a:lnTo>
                  <a:lnTo>
                    <a:pt x="542" y="348"/>
                  </a:lnTo>
                  <a:lnTo>
                    <a:pt x="540" y="350"/>
                  </a:lnTo>
                  <a:lnTo>
                    <a:pt x="536" y="350"/>
                  </a:lnTo>
                  <a:lnTo>
                    <a:pt x="536" y="352"/>
                  </a:lnTo>
                  <a:lnTo>
                    <a:pt x="534" y="354"/>
                  </a:lnTo>
                  <a:lnTo>
                    <a:pt x="532" y="352"/>
                  </a:lnTo>
                  <a:lnTo>
                    <a:pt x="530" y="350"/>
                  </a:lnTo>
                  <a:lnTo>
                    <a:pt x="530" y="348"/>
                  </a:lnTo>
                  <a:lnTo>
                    <a:pt x="528" y="348"/>
                  </a:lnTo>
                  <a:lnTo>
                    <a:pt x="526" y="348"/>
                  </a:lnTo>
                  <a:lnTo>
                    <a:pt x="526" y="350"/>
                  </a:lnTo>
                  <a:lnTo>
                    <a:pt x="524" y="350"/>
                  </a:lnTo>
                  <a:lnTo>
                    <a:pt x="524" y="348"/>
                  </a:lnTo>
                  <a:lnTo>
                    <a:pt x="522" y="350"/>
                  </a:lnTo>
                  <a:lnTo>
                    <a:pt x="524" y="350"/>
                  </a:lnTo>
                  <a:lnTo>
                    <a:pt x="522" y="350"/>
                  </a:lnTo>
                  <a:lnTo>
                    <a:pt x="518" y="350"/>
                  </a:lnTo>
                  <a:lnTo>
                    <a:pt x="516" y="350"/>
                  </a:lnTo>
                  <a:lnTo>
                    <a:pt x="514" y="350"/>
                  </a:lnTo>
                  <a:lnTo>
                    <a:pt x="513" y="348"/>
                  </a:lnTo>
                  <a:lnTo>
                    <a:pt x="511" y="344"/>
                  </a:lnTo>
                  <a:lnTo>
                    <a:pt x="511" y="342"/>
                  </a:lnTo>
                  <a:lnTo>
                    <a:pt x="511" y="340"/>
                  </a:lnTo>
                  <a:lnTo>
                    <a:pt x="511" y="338"/>
                  </a:lnTo>
                  <a:lnTo>
                    <a:pt x="511" y="337"/>
                  </a:lnTo>
                  <a:lnTo>
                    <a:pt x="513" y="335"/>
                  </a:lnTo>
                  <a:lnTo>
                    <a:pt x="513" y="333"/>
                  </a:lnTo>
                  <a:lnTo>
                    <a:pt x="514" y="333"/>
                  </a:lnTo>
                  <a:lnTo>
                    <a:pt x="516" y="331"/>
                  </a:lnTo>
                  <a:lnTo>
                    <a:pt x="518" y="331"/>
                  </a:lnTo>
                  <a:lnTo>
                    <a:pt x="518" y="333"/>
                  </a:lnTo>
                  <a:lnTo>
                    <a:pt x="520" y="333"/>
                  </a:lnTo>
                  <a:lnTo>
                    <a:pt x="522" y="333"/>
                  </a:lnTo>
                  <a:lnTo>
                    <a:pt x="524" y="333"/>
                  </a:lnTo>
                  <a:lnTo>
                    <a:pt x="526" y="333"/>
                  </a:lnTo>
                  <a:lnTo>
                    <a:pt x="526" y="329"/>
                  </a:lnTo>
                  <a:lnTo>
                    <a:pt x="528" y="329"/>
                  </a:lnTo>
                  <a:lnTo>
                    <a:pt x="528" y="327"/>
                  </a:lnTo>
                  <a:lnTo>
                    <a:pt x="530" y="327"/>
                  </a:lnTo>
                  <a:lnTo>
                    <a:pt x="532" y="325"/>
                  </a:lnTo>
                  <a:lnTo>
                    <a:pt x="530" y="325"/>
                  </a:lnTo>
                  <a:lnTo>
                    <a:pt x="530" y="323"/>
                  </a:lnTo>
                  <a:lnTo>
                    <a:pt x="532" y="321"/>
                  </a:lnTo>
                  <a:lnTo>
                    <a:pt x="534" y="319"/>
                  </a:lnTo>
                  <a:lnTo>
                    <a:pt x="536" y="317"/>
                  </a:lnTo>
                  <a:lnTo>
                    <a:pt x="538" y="317"/>
                  </a:lnTo>
                  <a:lnTo>
                    <a:pt x="536" y="317"/>
                  </a:lnTo>
                  <a:lnTo>
                    <a:pt x="534" y="317"/>
                  </a:lnTo>
                  <a:lnTo>
                    <a:pt x="534" y="319"/>
                  </a:lnTo>
                  <a:lnTo>
                    <a:pt x="532" y="319"/>
                  </a:lnTo>
                  <a:lnTo>
                    <a:pt x="532" y="317"/>
                  </a:lnTo>
                  <a:lnTo>
                    <a:pt x="534" y="315"/>
                  </a:lnTo>
                  <a:lnTo>
                    <a:pt x="536" y="315"/>
                  </a:lnTo>
                  <a:lnTo>
                    <a:pt x="538" y="315"/>
                  </a:lnTo>
                  <a:lnTo>
                    <a:pt x="540" y="315"/>
                  </a:lnTo>
                  <a:lnTo>
                    <a:pt x="536" y="315"/>
                  </a:lnTo>
                  <a:lnTo>
                    <a:pt x="534" y="315"/>
                  </a:lnTo>
                  <a:lnTo>
                    <a:pt x="532" y="315"/>
                  </a:lnTo>
                  <a:lnTo>
                    <a:pt x="528" y="315"/>
                  </a:lnTo>
                  <a:lnTo>
                    <a:pt x="526" y="313"/>
                  </a:lnTo>
                  <a:lnTo>
                    <a:pt x="530" y="309"/>
                  </a:lnTo>
                  <a:lnTo>
                    <a:pt x="532" y="309"/>
                  </a:lnTo>
                  <a:lnTo>
                    <a:pt x="534" y="307"/>
                  </a:lnTo>
                  <a:lnTo>
                    <a:pt x="536" y="307"/>
                  </a:lnTo>
                  <a:lnTo>
                    <a:pt x="538" y="307"/>
                  </a:lnTo>
                  <a:lnTo>
                    <a:pt x="542" y="309"/>
                  </a:lnTo>
                  <a:lnTo>
                    <a:pt x="542" y="307"/>
                  </a:lnTo>
                  <a:lnTo>
                    <a:pt x="540" y="307"/>
                  </a:lnTo>
                  <a:lnTo>
                    <a:pt x="538" y="305"/>
                  </a:lnTo>
                  <a:lnTo>
                    <a:pt x="540" y="305"/>
                  </a:lnTo>
                  <a:lnTo>
                    <a:pt x="542" y="305"/>
                  </a:lnTo>
                  <a:lnTo>
                    <a:pt x="540" y="303"/>
                  </a:lnTo>
                  <a:lnTo>
                    <a:pt x="538" y="303"/>
                  </a:lnTo>
                  <a:lnTo>
                    <a:pt x="538" y="302"/>
                  </a:lnTo>
                  <a:lnTo>
                    <a:pt x="538" y="300"/>
                  </a:lnTo>
                  <a:lnTo>
                    <a:pt x="540" y="300"/>
                  </a:lnTo>
                  <a:lnTo>
                    <a:pt x="542" y="298"/>
                  </a:lnTo>
                  <a:lnTo>
                    <a:pt x="544" y="298"/>
                  </a:lnTo>
                  <a:lnTo>
                    <a:pt x="546" y="298"/>
                  </a:lnTo>
                  <a:lnTo>
                    <a:pt x="548" y="296"/>
                  </a:lnTo>
                  <a:lnTo>
                    <a:pt x="549" y="296"/>
                  </a:lnTo>
                  <a:lnTo>
                    <a:pt x="551" y="296"/>
                  </a:lnTo>
                  <a:lnTo>
                    <a:pt x="553" y="298"/>
                  </a:lnTo>
                  <a:lnTo>
                    <a:pt x="555" y="298"/>
                  </a:lnTo>
                  <a:lnTo>
                    <a:pt x="555" y="296"/>
                  </a:lnTo>
                  <a:lnTo>
                    <a:pt x="557" y="296"/>
                  </a:lnTo>
                  <a:lnTo>
                    <a:pt x="559" y="294"/>
                  </a:lnTo>
                  <a:lnTo>
                    <a:pt x="561" y="294"/>
                  </a:lnTo>
                  <a:lnTo>
                    <a:pt x="565" y="292"/>
                  </a:lnTo>
                  <a:lnTo>
                    <a:pt x="567" y="292"/>
                  </a:lnTo>
                  <a:lnTo>
                    <a:pt x="571" y="294"/>
                  </a:lnTo>
                  <a:lnTo>
                    <a:pt x="573" y="294"/>
                  </a:lnTo>
                  <a:lnTo>
                    <a:pt x="573" y="296"/>
                  </a:lnTo>
                  <a:close/>
                  <a:moveTo>
                    <a:pt x="1921" y="206"/>
                  </a:moveTo>
                  <a:lnTo>
                    <a:pt x="1923" y="208"/>
                  </a:lnTo>
                  <a:lnTo>
                    <a:pt x="1925" y="208"/>
                  </a:lnTo>
                  <a:lnTo>
                    <a:pt x="1927" y="208"/>
                  </a:lnTo>
                  <a:lnTo>
                    <a:pt x="1927" y="210"/>
                  </a:lnTo>
                  <a:lnTo>
                    <a:pt x="1929" y="210"/>
                  </a:lnTo>
                  <a:lnTo>
                    <a:pt x="1930" y="210"/>
                  </a:lnTo>
                  <a:lnTo>
                    <a:pt x="1932" y="210"/>
                  </a:lnTo>
                  <a:lnTo>
                    <a:pt x="1932" y="212"/>
                  </a:lnTo>
                  <a:lnTo>
                    <a:pt x="1930" y="214"/>
                  </a:lnTo>
                  <a:lnTo>
                    <a:pt x="1932" y="214"/>
                  </a:lnTo>
                  <a:lnTo>
                    <a:pt x="1934" y="216"/>
                  </a:lnTo>
                  <a:lnTo>
                    <a:pt x="1936" y="216"/>
                  </a:lnTo>
                  <a:lnTo>
                    <a:pt x="1938" y="216"/>
                  </a:lnTo>
                  <a:lnTo>
                    <a:pt x="1940" y="216"/>
                  </a:lnTo>
                  <a:lnTo>
                    <a:pt x="1942" y="216"/>
                  </a:lnTo>
                  <a:lnTo>
                    <a:pt x="1942" y="218"/>
                  </a:lnTo>
                  <a:lnTo>
                    <a:pt x="1942" y="220"/>
                  </a:lnTo>
                  <a:lnTo>
                    <a:pt x="1942" y="222"/>
                  </a:lnTo>
                  <a:lnTo>
                    <a:pt x="1944" y="222"/>
                  </a:lnTo>
                  <a:lnTo>
                    <a:pt x="1948" y="222"/>
                  </a:lnTo>
                  <a:lnTo>
                    <a:pt x="1950" y="222"/>
                  </a:lnTo>
                  <a:lnTo>
                    <a:pt x="1952" y="222"/>
                  </a:lnTo>
                  <a:lnTo>
                    <a:pt x="1950" y="220"/>
                  </a:lnTo>
                  <a:lnTo>
                    <a:pt x="1948" y="218"/>
                  </a:lnTo>
                  <a:lnTo>
                    <a:pt x="1948" y="216"/>
                  </a:lnTo>
                  <a:lnTo>
                    <a:pt x="1948" y="214"/>
                  </a:lnTo>
                  <a:lnTo>
                    <a:pt x="1948" y="212"/>
                  </a:lnTo>
                  <a:lnTo>
                    <a:pt x="1948" y="210"/>
                  </a:lnTo>
                  <a:lnTo>
                    <a:pt x="1950" y="210"/>
                  </a:lnTo>
                  <a:lnTo>
                    <a:pt x="1950" y="208"/>
                  </a:lnTo>
                  <a:lnTo>
                    <a:pt x="1952" y="208"/>
                  </a:lnTo>
                  <a:lnTo>
                    <a:pt x="1954" y="208"/>
                  </a:lnTo>
                  <a:lnTo>
                    <a:pt x="1956" y="208"/>
                  </a:lnTo>
                  <a:lnTo>
                    <a:pt x="1958" y="208"/>
                  </a:lnTo>
                  <a:lnTo>
                    <a:pt x="1960" y="208"/>
                  </a:lnTo>
                  <a:lnTo>
                    <a:pt x="1960" y="210"/>
                  </a:lnTo>
                  <a:lnTo>
                    <a:pt x="1960" y="208"/>
                  </a:lnTo>
                  <a:lnTo>
                    <a:pt x="1958" y="208"/>
                  </a:lnTo>
                  <a:lnTo>
                    <a:pt x="1956" y="204"/>
                  </a:lnTo>
                  <a:lnTo>
                    <a:pt x="1958" y="204"/>
                  </a:lnTo>
                  <a:lnTo>
                    <a:pt x="1960" y="206"/>
                  </a:lnTo>
                  <a:lnTo>
                    <a:pt x="1964" y="206"/>
                  </a:lnTo>
                  <a:lnTo>
                    <a:pt x="1967" y="208"/>
                  </a:lnTo>
                  <a:lnTo>
                    <a:pt x="1969" y="210"/>
                  </a:lnTo>
                  <a:lnTo>
                    <a:pt x="1973" y="212"/>
                  </a:lnTo>
                  <a:lnTo>
                    <a:pt x="1973" y="214"/>
                  </a:lnTo>
                  <a:lnTo>
                    <a:pt x="1975" y="214"/>
                  </a:lnTo>
                  <a:lnTo>
                    <a:pt x="1977" y="214"/>
                  </a:lnTo>
                  <a:lnTo>
                    <a:pt x="1979" y="214"/>
                  </a:lnTo>
                  <a:lnTo>
                    <a:pt x="1981" y="216"/>
                  </a:lnTo>
                  <a:lnTo>
                    <a:pt x="1983" y="216"/>
                  </a:lnTo>
                  <a:lnTo>
                    <a:pt x="1985" y="216"/>
                  </a:lnTo>
                  <a:lnTo>
                    <a:pt x="1987" y="216"/>
                  </a:lnTo>
                  <a:lnTo>
                    <a:pt x="1989" y="216"/>
                  </a:lnTo>
                  <a:lnTo>
                    <a:pt x="1989" y="214"/>
                  </a:lnTo>
                  <a:lnTo>
                    <a:pt x="1991" y="214"/>
                  </a:lnTo>
                  <a:lnTo>
                    <a:pt x="1993" y="214"/>
                  </a:lnTo>
                  <a:lnTo>
                    <a:pt x="1997" y="214"/>
                  </a:lnTo>
                  <a:lnTo>
                    <a:pt x="1997" y="216"/>
                  </a:lnTo>
                  <a:lnTo>
                    <a:pt x="1998" y="216"/>
                  </a:lnTo>
                  <a:lnTo>
                    <a:pt x="2002" y="218"/>
                  </a:lnTo>
                  <a:lnTo>
                    <a:pt x="2006" y="220"/>
                  </a:lnTo>
                  <a:lnTo>
                    <a:pt x="2008" y="220"/>
                  </a:lnTo>
                  <a:lnTo>
                    <a:pt x="2010" y="220"/>
                  </a:lnTo>
                  <a:lnTo>
                    <a:pt x="2012" y="222"/>
                  </a:lnTo>
                  <a:lnTo>
                    <a:pt x="2014" y="222"/>
                  </a:lnTo>
                  <a:lnTo>
                    <a:pt x="2016" y="222"/>
                  </a:lnTo>
                  <a:lnTo>
                    <a:pt x="2018" y="222"/>
                  </a:lnTo>
                  <a:lnTo>
                    <a:pt x="2018" y="224"/>
                  </a:lnTo>
                  <a:lnTo>
                    <a:pt x="2020" y="224"/>
                  </a:lnTo>
                  <a:lnTo>
                    <a:pt x="2022" y="226"/>
                  </a:lnTo>
                  <a:lnTo>
                    <a:pt x="2020" y="226"/>
                  </a:lnTo>
                  <a:lnTo>
                    <a:pt x="2018" y="226"/>
                  </a:lnTo>
                  <a:lnTo>
                    <a:pt x="2016" y="226"/>
                  </a:lnTo>
                  <a:lnTo>
                    <a:pt x="2014" y="228"/>
                  </a:lnTo>
                  <a:lnTo>
                    <a:pt x="2012" y="228"/>
                  </a:lnTo>
                  <a:lnTo>
                    <a:pt x="2010" y="228"/>
                  </a:lnTo>
                  <a:lnTo>
                    <a:pt x="2010" y="230"/>
                  </a:lnTo>
                  <a:lnTo>
                    <a:pt x="2010" y="232"/>
                  </a:lnTo>
                  <a:lnTo>
                    <a:pt x="2012" y="232"/>
                  </a:lnTo>
                  <a:lnTo>
                    <a:pt x="2012" y="234"/>
                  </a:lnTo>
                  <a:lnTo>
                    <a:pt x="2014" y="234"/>
                  </a:lnTo>
                  <a:lnTo>
                    <a:pt x="2012" y="234"/>
                  </a:lnTo>
                  <a:lnTo>
                    <a:pt x="2010" y="236"/>
                  </a:lnTo>
                  <a:lnTo>
                    <a:pt x="2010" y="237"/>
                  </a:lnTo>
                  <a:lnTo>
                    <a:pt x="2008" y="237"/>
                  </a:lnTo>
                  <a:lnTo>
                    <a:pt x="2006" y="239"/>
                  </a:lnTo>
                  <a:lnTo>
                    <a:pt x="2004" y="241"/>
                  </a:lnTo>
                  <a:lnTo>
                    <a:pt x="2002" y="241"/>
                  </a:lnTo>
                  <a:lnTo>
                    <a:pt x="2000" y="241"/>
                  </a:lnTo>
                  <a:lnTo>
                    <a:pt x="1998" y="241"/>
                  </a:lnTo>
                  <a:lnTo>
                    <a:pt x="1997" y="241"/>
                  </a:lnTo>
                  <a:lnTo>
                    <a:pt x="1995" y="239"/>
                  </a:lnTo>
                  <a:lnTo>
                    <a:pt x="1993" y="239"/>
                  </a:lnTo>
                  <a:lnTo>
                    <a:pt x="1991" y="239"/>
                  </a:lnTo>
                  <a:lnTo>
                    <a:pt x="1989" y="239"/>
                  </a:lnTo>
                  <a:lnTo>
                    <a:pt x="1987" y="239"/>
                  </a:lnTo>
                  <a:lnTo>
                    <a:pt x="1983" y="237"/>
                  </a:lnTo>
                  <a:lnTo>
                    <a:pt x="1981" y="237"/>
                  </a:lnTo>
                  <a:lnTo>
                    <a:pt x="1979" y="236"/>
                  </a:lnTo>
                  <a:lnTo>
                    <a:pt x="1977" y="236"/>
                  </a:lnTo>
                  <a:lnTo>
                    <a:pt x="1977" y="234"/>
                  </a:lnTo>
                  <a:lnTo>
                    <a:pt x="1977" y="232"/>
                  </a:lnTo>
                  <a:lnTo>
                    <a:pt x="1975" y="232"/>
                  </a:lnTo>
                  <a:lnTo>
                    <a:pt x="1975" y="230"/>
                  </a:lnTo>
                  <a:lnTo>
                    <a:pt x="1975" y="228"/>
                  </a:lnTo>
                  <a:lnTo>
                    <a:pt x="1977" y="226"/>
                  </a:lnTo>
                  <a:lnTo>
                    <a:pt x="1979" y="224"/>
                  </a:lnTo>
                  <a:lnTo>
                    <a:pt x="1981" y="224"/>
                  </a:lnTo>
                  <a:lnTo>
                    <a:pt x="1983" y="224"/>
                  </a:lnTo>
                  <a:lnTo>
                    <a:pt x="1983" y="222"/>
                  </a:lnTo>
                  <a:lnTo>
                    <a:pt x="1983" y="220"/>
                  </a:lnTo>
                  <a:lnTo>
                    <a:pt x="1981" y="220"/>
                  </a:lnTo>
                  <a:lnTo>
                    <a:pt x="1981" y="218"/>
                  </a:lnTo>
                  <a:lnTo>
                    <a:pt x="1977" y="218"/>
                  </a:lnTo>
                  <a:lnTo>
                    <a:pt x="1975" y="218"/>
                  </a:lnTo>
                  <a:lnTo>
                    <a:pt x="1973" y="220"/>
                  </a:lnTo>
                  <a:lnTo>
                    <a:pt x="1969" y="222"/>
                  </a:lnTo>
                  <a:lnTo>
                    <a:pt x="1969" y="224"/>
                  </a:lnTo>
                  <a:lnTo>
                    <a:pt x="1967" y="226"/>
                  </a:lnTo>
                  <a:lnTo>
                    <a:pt x="1969" y="230"/>
                  </a:lnTo>
                  <a:lnTo>
                    <a:pt x="1969" y="232"/>
                  </a:lnTo>
                  <a:lnTo>
                    <a:pt x="1971" y="232"/>
                  </a:lnTo>
                  <a:lnTo>
                    <a:pt x="1971" y="234"/>
                  </a:lnTo>
                  <a:lnTo>
                    <a:pt x="1973" y="234"/>
                  </a:lnTo>
                  <a:lnTo>
                    <a:pt x="1975" y="237"/>
                  </a:lnTo>
                  <a:lnTo>
                    <a:pt x="1977" y="239"/>
                  </a:lnTo>
                  <a:lnTo>
                    <a:pt x="1979" y="239"/>
                  </a:lnTo>
                  <a:lnTo>
                    <a:pt x="1981" y="239"/>
                  </a:lnTo>
                  <a:lnTo>
                    <a:pt x="1983" y="239"/>
                  </a:lnTo>
                  <a:lnTo>
                    <a:pt x="1985" y="241"/>
                  </a:lnTo>
                  <a:lnTo>
                    <a:pt x="1989" y="241"/>
                  </a:lnTo>
                  <a:lnTo>
                    <a:pt x="1991" y="241"/>
                  </a:lnTo>
                  <a:lnTo>
                    <a:pt x="1993" y="241"/>
                  </a:lnTo>
                  <a:lnTo>
                    <a:pt x="1993" y="243"/>
                  </a:lnTo>
                  <a:lnTo>
                    <a:pt x="1995" y="245"/>
                  </a:lnTo>
                  <a:lnTo>
                    <a:pt x="1993" y="245"/>
                  </a:lnTo>
                  <a:lnTo>
                    <a:pt x="1991" y="245"/>
                  </a:lnTo>
                  <a:lnTo>
                    <a:pt x="1989" y="245"/>
                  </a:lnTo>
                  <a:lnTo>
                    <a:pt x="1987" y="245"/>
                  </a:lnTo>
                  <a:lnTo>
                    <a:pt x="1985" y="245"/>
                  </a:lnTo>
                  <a:lnTo>
                    <a:pt x="1981" y="245"/>
                  </a:lnTo>
                  <a:lnTo>
                    <a:pt x="1979" y="245"/>
                  </a:lnTo>
                  <a:lnTo>
                    <a:pt x="1977" y="245"/>
                  </a:lnTo>
                  <a:lnTo>
                    <a:pt x="1977" y="247"/>
                  </a:lnTo>
                  <a:lnTo>
                    <a:pt x="1975" y="247"/>
                  </a:lnTo>
                  <a:lnTo>
                    <a:pt x="1975" y="249"/>
                  </a:lnTo>
                  <a:lnTo>
                    <a:pt x="1973" y="249"/>
                  </a:lnTo>
                  <a:lnTo>
                    <a:pt x="1973" y="247"/>
                  </a:lnTo>
                  <a:lnTo>
                    <a:pt x="1971" y="247"/>
                  </a:lnTo>
                  <a:lnTo>
                    <a:pt x="1967" y="245"/>
                  </a:lnTo>
                  <a:lnTo>
                    <a:pt x="1965" y="243"/>
                  </a:lnTo>
                  <a:lnTo>
                    <a:pt x="1967" y="243"/>
                  </a:lnTo>
                  <a:lnTo>
                    <a:pt x="1969" y="243"/>
                  </a:lnTo>
                  <a:lnTo>
                    <a:pt x="1971" y="245"/>
                  </a:lnTo>
                  <a:lnTo>
                    <a:pt x="1969" y="243"/>
                  </a:lnTo>
                  <a:lnTo>
                    <a:pt x="1969" y="241"/>
                  </a:lnTo>
                  <a:lnTo>
                    <a:pt x="1965" y="243"/>
                  </a:lnTo>
                  <a:lnTo>
                    <a:pt x="1964" y="243"/>
                  </a:lnTo>
                  <a:lnTo>
                    <a:pt x="1962" y="243"/>
                  </a:lnTo>
                  <a:lnTo>
                    <a:pt x="1960" y="243"/>
                  </a:lnTo>
                  <a:lnTo>
                    <a:pt x="1958" y="243"/>
                  </a:lnTo>
                  <a:lnTo>
                    <a:pt x="1958" y="245"/>
                  </a:lnTo>
                  <a:lnTo>
                    <a:pt x="1954" y="245"/>
                  </a:lnTo>
                  <a:lnTo>
                    <a:pt x="1952" y="245"/>
                  </a:lnTo>
                  <a:lnTo>
                    <a:pt x="1950" y="245"/>
                  </a:lnTo>
                  <a:lnTo>
                    <a:pt x="1948" y="245"/>
                  </a:lnTo>
                  <a:lnTo>
                    <a:pt x="1946" y="245"/>
                  </a:lnTo>
                  <a:lnTo>
                    <a:pt x="1944" y="247"/>
                  </a:lnTo>
                  <a:lnTo>
                    <a:pt x="1942" y="247"/>
                  </a:lnTo>
                  <a:lnTo>
                    <a:pt x="1938" y="247"/>
                  </a:lnTo>
                  <a:lnTo>
                    <a:pt x="1934" y="247"/>
                  </a:lnTo>
                  <a:lnTo>
                    <a:pt x="1934" y="245"/>
                  </a:lnTo>
                  <a:lnTo>
                    <a:pt x="1932" y="245"/>
                  </a:lnTo>
                  <a:lnTo>
                    <a:pt x="1930" y="243"/>
                  </a:lnTo>
                  <a:lnTo>
                    <a:pt x="1929" y="243"/>
                  </a:lnTo>
                  <a:lnTo>
                    <a:pt x="1927" y="243"/>
                  </a:lnTo>
                  <a:lnTo>
                    <a:pt x="1927" y="245"/>
                  </a:lnTo>
                  <a:lnTo>
                    <a:pt x="1927" y="247"/>
                  </a:lnTo>
                  <a:lnTo>
                    <a:pt x="1927" y="249"/>
                  </a:lnTo>
                  <a:lnTo>
                    <a:pt x="1925" y="251"/>
                  </a:lnTo>
                  <a:lnTo>
                    <a:pt x="1925" y="253"/>
                  </a:lnTo>
                  <a:lnTo>
                    <a:pt x="1923" y="253"/>
                  </a:lnTo>
                  <a:lnTo>
                    <a:pt x="1921" y="253"/>
                  </a:lnTo>
                  <a:lnTo>
                    <a:pt x="1919" y="253"/>
                  </a:lnTo>
                  <a:lnTo>
                    <a:pt x="1917" y="253"/>
                  </a:lnTo>
                  <a:lnTo>
                    <a:pt x="1915" y="253"/>
                  </a:lnTo>
                  <a:lnTo>
                    <a:pt x="1915" y="251"/>
                  </a:lnTo>
                  <a:lnTo>
                    <a:pt x="1913" y="251"/>
                  </a:lnTo>
                  <a:lnTo>
                    <a:pt x="1909" y="251"/>
                  </a:lnTo>
                  <a:lnTo>
                    <a:pt x="1907" y="249"/>
                  </a:lnTo>
                  <a:lnTo>
                    <a:pt x="1905" y="249"/>
                  </a:lnTo>
                  <a:lnTo>
                    <a:pt x="1903" y="249"/>
                  </a:lnTo>
                  <a:lnTo>
                    <a:pt x="1899" y="247"/>
                  </a:lnTo>
                  <a:lnTo>
                    <a:pt x="1899" y="245"/>
                  </a:lnTo>
                  <a:lnTo>
                    <a:pt x="1899" y="243"/>
                  </a:lnTo>
                  <a:lnTo>
                    <a:pt x="1897" y="243"/>
                  </a:lnTo>
                  <a:lnTo>
                    <a:pt x="1897" y="241"/>
                  </a:lnTo>
                  <a:lnTo>
                    <a:pt x="1896" y="241"/>
                  </a:lnTo>
                  <a:lnTo>
                    <a:pt x="1894" y="241"/>
                  </a:lnTo>
                  <a:lnTo>
                    <a:pt x="1892" y="239"/>
                  </a:lnTo>
                  <a:lnTo>
                    <a:pt x="1888" y="237"/>
                  </a:lnTo>
                  <a:lnTo>
                    <a:pt x="1886" y="236"/>
                  </a:lnTo>
                  <a:lnTo>
                    <a:pt x="1884" y="234"/>
                  </a:lnTo>
                  <a:lnTo>
                    <a:pt x="1884" y="232"/>
                  </a:lnTo>
                  <a:lnTo>
                    <a:pt x="1884" y="230"/>
                  </a:lnTo>
                  <a:lnTo>
                    <a:pt x="1886" y="230"/>
                  </a:lnTo>
                  <a:lnTo>
                    <a:pt x="1888" y="230"/>
                  </a:lnTo>
                  <a:lnTo>
                    <a:pt x="1888" y="232"/>
                  </a:lnTo>
                  <a:lnTo>
                    <a:pt x="1890" y="232"/>
                  </a:lnTo>
                  <a:lnTo>
                    <a:pt x="1892" y="232"/>
                  </a:lnTo>
                  <a:lnTo>
                    <a:pt x="1894" y="230"/>
                  </a:lnTo>
                  <a:lnTo>
                    <a:pt x="1892" y="230"/>
                  </a:lnTo>
                  <a:lnTo>
                    <a:pt x="1892" y="228"/>
                  </a:lnTo>
                  <a:lnTo>
                    <a:pt x="1890" y="228"/>
                  </a:lnTo>
                  <a:lnTo>
                    <a:pt x="1890" y="230"/>
                  </a:lnTo>
                  <a:lnTo>
                    <a:pt x="1888" y="230"/>
                  </a:lnTo>
                  <a:lnTo>
                    <a:pt x="1888" y="228"/>
                  </a:lnTo>
                  <a:lnTo>
                    <a:pt x="1890" y="228"/>
                  </a:lnTo>
                  <a:lnTo>
                    <a:pt x="1890" y="226"/>
                  </a:lnTo>
                  <a:lnTo>
                    <a:pt x="1892" y="224"/>
                  </a:lnTo>
                  <a:lnTo>
                    <a:pt x="1890" y="222"/>
                  </a:lnTo>
                  <a:lnTo>
                    <a:pt x="1888" y="222"/>
                  </a:lnTo>
                  <a:lnTo>
                    <a:pt x="1886" y="222"/>
                  </a:lnTo>
                  <a:lnTo>
                    <a:pt x="1886" y="224"/>
                  </a:lnTo>
                  <a:lnTo>
                    <a:pt x="1888" y="224"/>
                  </a:lnTo>
                  <a:lnTo>
                    <a:pt x="1886" y="224"/>
                  </a:lnTo>
                  <a:lnTo>
                    <a:pt x="1886" y="222"/>
                  </a:lnTo>
                  <a:lnTo>
                    <a:pt x="1888" y="222"/>
                  </a:lnTo>
                  <a:lnTo>
                    <a:pt x="1888" y="220"/>
                  </a:lnTo>
                  <a:lnTo>
                    <a:pt x="1888" y="218"/>
                  </a:lnTo>
                  <a:lnTo>
                    <a:pt x="1890" y="216"/>
                  </a:lnTo>
                  <a:lnTo>
                    <a:pt x="1892" y="216"/>
                  </a:lnTo>
                  <a:lnTo>
                    <a:pt x="1894" y="216"/>
                  </a:lnTo>
                  <a:lnTo>
                    <a:pt x="1896" y="218"/>
                  </a:lnTo>
                  <a:lnTo>
                    <a:pt x="1897" y="218"/>
                  </a:lnTo>
                  <a:lnTo>
                    <a:pt x="1897" y="216"/>
                  </a:lnTo>
                  <a:lnTo>
                    <a:pt x="1896" y="216"/>
                  </a:lnTo>
                  <a:lnTo>
                    <a:pt x="1894" y="214"/>
                  </a:lnTo>
                  <a:lnTo>
                    <a:pt x="1894" y="212"/>
                  </a:lnTo>
                  <a:lnTo>
                    <a:pt x="1894" y="210"/>
                  </a:lnTo>
                  <a:lnTo>
                    <a:pt x="1896" y="210"/>
                  </a:lnTo>
                  <a:lnTo>
                    <a:pt x="1897" y="210"/>
                  </a:lnTo>
                  <a:lnTo>
                    <a:pt x="1899" y="208"/>
                  </a:lnTo>
                  <a:lnTo>
                    <a:pt x="1901" y="208"/>
                  </a:lnTo>
                  <a:lnTo>
                    <a:pt x="1903" y="208"/>
                  </a:lnTo>
                  <a:lnTo>
                    <a:pt x="1903" y="206"/>
                  </a:lnTo>
                  <a:lnTo>
                    <a:pt x="1903" y="208"/>
                  </a:lnTo>
                  <a:lnTo>
                    <a:pt x="1901" y="208"/>
                  </a:lnTo>
                  <a:lnTo>
                    <a:pt x="1905" y="206"/>
                  </a:lnTo>
                  <a:lnTo>
                    <a:pt x="1905" y="204"/>
                  </a:lnTo>
                  <a:lnTo>
                    <a:pt x="1907" y="204"/>
                  </a:lnTo>
                  <a:lnTo>
                    <a:pt x="1907" y="206"/>
                  </a:lnTo>
                  <a:lnTo>
                    <a:pt x="1909" y="208"/>
                  </a:lnTo>
                  <a:lnTo>
                    <a:pt x="1909" y="206"/>
                  </a:lnTo>
                  <a:lnTo>
                    <a:pt x="1911" y="204"/>
                  </a:lnTo>
                  <a:lnTo>
                    <a:pt x="1911" y="202"/>
                  </a:lnTo>
                  <a:lnTo>
                    <a:pt x="1913" y="202"/>
                  </a:lnTo>
                  <a:lnTo>
                    <a:pt x="1915" y="202"/>
                  </a:lnTo>
                  <a:lnTo>
                    <a:pt x="1917" y="202"/>
                  </a:lnTo>
                  <a:lnTo>
                    <a:pt x="1917" y="204"/>
                  </a:lnTo>
                  <a:lnTo>
                    <a:pt x="1919" y="204"/>
                  </a:lnTo>
                  <a:lnTo>
                    <a:pt x="1919" y="206"/>
                  </a:lnTo>
                  <a:lnTo>
                    <a:pt x="1921" y="206"/>
                  </a:lnTo>
                  <a:close/>
                  <a:moveTo>
                    <a:pt x="1253" y="65"/>
                  </a:moveTo>
                  <a:lnTo>
                    <a:pt x="1255" y="65"/>
                  </a:lnTo>
                  <a:lnTo>
                    <a:pt x="1256" y="67"/>
                  </a:lnTo>
                  <a:lnTo>
                    <a:pt x="1260" y="68"/>
                  </a:lnTo>
                  <a:lnTo>
                    <a:pt x="1258" y="70"/>
                  </a:lnTo>
                  <a:lnTo>
                    <a:pt x="1256" y="74"/>
                  </a:lnTo>
                  <a:lnTo>
                    <a:pt x="1253" y="76"/>
                  </a:lnTo>
                  <a:lnTo>
                    <a:pt x="1253" y="78"/>
                  </a:lnTo>
                  <a:lnTo>
                    <a:pt x="1253" y="80"/>
                  </a:lnTo>
                  <a:lnTo>
                    <a:pt x="1251" y="80"/>
                  </a:lnTo>
                  <a:lnTo>
                    <a:pt x="1249" y="80"/>
                  </a:lnTo>
                  <a:lnTo>
                    <a:pt x="1247" y="80"/>
                  </a:lnTo>
                  <a:lnTo>
                    <a:pt x="1247" y="82"/>
                  </a:lnTo>
                  <a:lnTo>
                    <a:pt x="1253" y="80"/>
                  </a:lnTo>
                  <a:lnTo>
                    <a:pt x="1255" y="78"/>
                  </a:lnTo>
                  <a:lnTo>
                    <a:pt x="1256" y="76"/>
                  </a:lnTo>
                  <a:lnTo>
                    <a:pt x="1258" y="74"/>
                  </a:lnTo>
                  <a:lnTo>
                    <a:pt x="1260" y="74"/>
                  </a:lnTo>
                  <a:lnTo>
                    <a:pt x="1262" y="74"/>
                  </a:lnTo>
                  <a:lnTo>
                    <a:pt x="1262" y="76"/>
                  </a:lnTo>
                  <a:lnTo>
                    <a:pt x="1264" y="76"/>
                  </a:lnTo>
                  <a:lnTo>
                    <a:pt x="1266" y="76"/>
                  </a:lnTo>
                  <a:lnTo>
                    <a:pt x="1266" y="74"/>
                  </a:lnTo>
                  <a:lnTo>
                    <a:pt x="1268" y="72"/>
                  </a:lnTo>
                  <a:lnTo>
                    <a:pt x="1268" y="70"/>
                  </a:lnTo>
                  <a:lnTo>
                    <a:pt x="1266" y="70"/>
                  </a:lnTo>
                  <a:lnTo>
                    <a:pt x="1266" y="68"/>
                  </a:lnTo>
                  <a:lnTo>
                    <a:pt x="1268" y="68"/>
                  </a:lnTo>
                  <a:lnTo>
                    <a:pt x="1270" y="68"/>
                  </a:lnTo>
                  <a:lnTo>
                    <a:pt x="1270" y="70"/>
                  </a:lnTo>
                  <a:lnTo>
                    <a:pt x="1272" y="70"/>
                  </a:lnTo>
                  <a:lnTo>
                    <a:pt x="1274" y="68"/>
                  </a:lnTo>
                  <a:lnTo>
                    <a:pt x="1276" y="68"/>
                  </a:lnTo>
                  <a:lnTo>
                    <a:pt x="1278" y="68"/>
                  </a:lnTo>
                  <a:lnTo>
                    <a:pt x="1280" y="70"/>
                  </a:lnTo>
                  <a:lnTo>
                    <a:pt x="1282" y="70"/>
                  </a:lnTo>
                  <a:lnTo>
                    <a:pt x="1282" y="72"/>
                  </a:lnTo>
                  <a:lnTo>
                    <a:pt x="1284" y="72"/>
                  </a:lnTo>
                  <a:lnTo>
                    <a:pt x="1286" y="72"/>
                  </a:lnTo>
                  <a:lnTo>
                    <a:pt x="1286" y="74"/>
                  </a:lnTo>
                  <a:lnTo>
                    <a:pt x="1288" y="74"/>
                  </a:lnTo>
                  <a:lnTo>
                    <a:pt x="1291" y="78"/>
                  </a:lnTo>
                  <a:lnTo>
                    <a:pt x="1293" y="78"/>
                  </a:lnTo>
                  <a:lnTo>
                    <a:pt x="1291" y="80"/>
                  </a:lnTo>
                  <a:lnTo>
                    <a:pt x="1290" y="80"/>
                  </a:lnTo>
                  <a:lnTo>
                    <a:pt x="1288" y="84"/>
                  </a:lnTo>
                  <a:lnTo>
                    <a:pt x="1288" y="86"/>
                  </a:lnTo>
                  <a:lnTo>
                    <a:pt x="1286" y="90"/>
                  </a:lnTo>
                  <a:lnTo>
                    <a:pt x="1288" y="94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82" y="98"/>
                  </a:lnTo>
                  <a:lnTo>
                    <a:pt x="1280" y="98"/>
                  </a:lnTo>
                  <a:lnTo>
                    <a:pt x="1280" y="96"/>
                  </a:lnTo>
                  <a:lnTo>
                    <a:pt x="1278" y="96"/>
                  </a:lnTo>
                  <a:lnTo>
                    <a:pt x="1276" y="96"/>
                  </a:lnTo>
                  <a:lnTo>
                    <a:pt x="1276" y="98"/>
                  </a:lnTo>
                  <a:lnTo>
                    <a:pt x="1282" y="100"/>
                  </a:lnTo>
                  <a:lnTo>
                    <a:pt x="1284" y="100"/>
                  </a:lnTo>
                  <a:lnTo>
                    <a:pt x="1284" y="101"/>
                  </a:lnTo>
                  <a:lnTo>
                    <a:pt x="1286" y="101"/>
                  </a:lnTo>
                  <a:lnTo>
                    <a:pt x="1284" y="101"/>
                  </a:lnTo>
                  <a:lnTo>
                    <a:pt x="1284" y="103"/>
                  </a:lnTo>
                  <a:lnTo>
                    <a:pt x="1286" y="103"/>
                  </a:lnTo>
                  <a:lnTo>
                    <a:pt x="1288" y="103"/>
                  </a:lnTo>
                  <a:lnTo>
                    <a:pt x="1290" y="103"/>
                  </a:lnTo>
                  <a:lnTo>
                    <a:pt x="1290" y="109"/>
                  </a:lnTo>
                  <a:lnTo>
                    <a:pt x="1288" y="109"/>
                  </a:lnTo>
                  <a:lnTo>
                    <a:pt x="1288" y="111"/>
                  </a:lnTo>
                  <a:lnTo>
                    <a:pt x="1286" y="111"/>
                  </a:lnTo>
                  <a:lnTo>
                    <a:pt x="1284" y="113"/>
                  </a:lnTo>
                  <a:lnTo>
                    <a:pt x="1282" y="113"/>
                  </a:lnTo>
                  <a:lnTo>
                    <a:pt x="1280" y="113"/>
                  </a:lnTo>
                  <a:lnTo>
                    <a:pt x="1278" y="113"/>
                  </a:lnTo>
                  <a:lnTo>
                    <a:pt x="1276" y="113"/>
                  </a:lnTo>
                  <a:lnTo>
                    <a:pt x="1272" y="113"/>
                  </a:lnTo>
                  <a:lnTo>
                    <a:pt x="1270" y="113"/>
                  </a:lnTo>
                  <a:lnTo>
                    <a:pt x="1268" y="113"/>
                  </a:lnTo>
                  <a:lnTo>
                    <a:pt x="1268" y="115"/>
                  </a:lnTo>
                  <a:lnTo>
                    <a:pt x="1264" y="115"/>
                  </a:lnTo>
                  <a:lnTo>
                    <a:pt x="1264" y="113"/>
                  </a:lnTo>
                  <a:lnTo>
                    <a:pt x="1262" y="113"/>
                  </a:lnTo>
                  <a:lnTo>
                    <a:pt x="1260" y="113"/>
                  </a:lnTo>
                  <a:lnTo>
                    <a:pt x="1256" y="113"/>
                  </a:lnTo>
                  <a:lnTo>
                    <a:pt x="1255" y="113"/>
                  </a:lnTo>
                  <a:lnTo>
                    <a:pt x="1253" y="113"/>
                  </a:lnTo>
                  <a:lnTo>
                    <a:pt x="1251" y="113"/>
                  </a:lnTo>
                  <a:lnTo>
                    <a:pt x="1249" y="113"/>
                  </a:lnTo>
                  <a:lnTo>
                    <a:pt x="1247" y="113"/>
                  </a:lnTo>
                  <a:lnTo>
                    <a:pt x="1245" y="111"/>
                  </a:lnTo>
                  <a:lnTo>
                    <a:pt x="1243" y="111"/>
                  </a:lnTo>
                  <a:lnTo>
                    <a:pt x="1243" y="109"/>
                  </a:lnTo>
                  <a:lnTo>
                    <a:pt x="1241" y="107"/>
                  </a:lnTo>
                  <a:lnTo>
                    <a:pt x="1239" y="107"/>
                  </a:lnTo>
                  <a:lnTo>
                    <a:pt x="1235" y="107"/>
                  </a:lnTo>
                  <a:lnTo>
                    <a:pt x="1233" y="107"/>
                  </a:lnTo>
                  <a:lnTo>
                    <a:pt x="1231" y="107"/>
                  </a:lnTo>
                  <a:lnTo>
                    <a:pt x="1233" y="107"/>
                  </a:lnTo>
                  <a:lnTo>
                    <a:pt x="1231" y="105"/>
                  </a:lnTo>
                  <a:lnTo>
                    <a:pt x="1229" y="105"/>
                  </a:lnTo>
                  <a:lnTo>
                    <a:pt x="1229" y="107"/>
                  </a:lnTo>
                  <a:lnTo>
                    <a:pt x="1227" y="107"/>
                  </a:lnTo>
                  <a:lnTo>
                    <a:pt x="1225" y="107"/>
                  </a:lnTo>
                  <a:lnTo>
                    <a:pt x="1222" y="107"/>
                  </a:lnTo>
                  <a:lnTo>
                    <a:pt x="1222" y="105"/>
                  </a:lnTo>
                  <a:lnTo>
                    <a:pt x="1220" y="103"/>
                  </a:lnTo>
                  <a:lnTo>
                    <a:pt x="1218" y="103"/>
                  </a:lnTo>
                  <a:lnTo>
                    <a:pt x="1216" y="103"/>
                  </a:lnTo>
                  <a:lnTo>
                    <a:pt x="1216" y="105"/>
                  </a:lnTo>
                  <a:lnTo>
                    <a:pt x="1214" y="105"/>
                  </a:lnTo>
                  <a:lnTo>
                    <a:pt x="1212" y="105"/>
                  </a:lnTo>
                  <a:lnTo>
                    <a:pt x="1210" y="105"/>
                  </a:lnTo>
                  <a:lnTo>
                    <a:pt x="1208" y="103"/>
                  </a:lnTo>
                  <a:lnTo>
                    <a:pt x="1206" y="103"/>
                  </a:lnTo>
                  <a:lnTo>
                    <a:pt x="1206" y="101"/>
                  </a:lnTo>
                  <a:lnTo>
                    <a:pt x="1204" y="100"/>
                  </a:lnTo>
                  <a:lnTo>
                    <a:pt x="1202" y="100"/>
                  </a:lnTo>
                  <a:lnTo>
                    <a:pt x="1200" y="100"/>
                  </a:lnTo>
                  <a:lnTo>
                    <a:pt x="1200" y="98"/>
                  </a:lnTo>
                  <a:lnTo>
                    <a:pt x="1200" y="94"/>
                  </a:lnTo>
                  <a:lnTo>
                    <a:pt x="1200" y="92"/>
                  </a:lnTo>
                  <a:lnTo>
                    <a:pt x="1200" y="90"/>
                  </a:lnTo>
                  <a:lnTo>
                    <a:pt x="1198" y="90"/>
                  </a:lnTo>
                  <a:lnTo>
                    <a:pt x="1196" y="90"/>
                  </a:lnTo>
                  <a:lnTo>
                    <a:pt x="1196" y="92"/>
                  </a:lnTo>
                  <a:lnTo>
                    <a:pt x="1194" y="92"/>
                  </a:lnTo>
                  <a:lnTo>
                    <a:pt x="1192" y="92"/>
                  </a:lnTo>
                  <a:lnTo>
                    <a:pt x="1190" y="90"/>
                  </a:lnTo>
                  <a:lnTo>
                    <a:pt x="1192" y="90"/>
                  </a:lnTo>
                  <a:lnTo>
                    <a:pt x="1194" y="90"/>
                  </a:lnTo>
                  <a:lnTo>
                    <a:pt x="1192" y="88"/>
                  </a:lnTo>
                  <a:lnTo>
                    <a:pt x="1190" y="88"/>
                  </a:lnTo>
                  <a:lnTo>
                    <a:pt x="1192" y="86"/>
                  </a:lnTo>
                  <a:lnTo>
                    <a:pt x="1190" y="86"/>
                  </a:lnTo>
                  <a:lnTo>
                    <a:pt x="1187" y="88"/>
                  </a:lnTo>
                  <a:lnTo>
                    <a:pt x="1187" y="90"/>
                  </a:lnTo>
                  <a:lnTo>
                    <a:pt x="1185" y="90"/>
                  </a:lnTo>
                  <a:lnTo>
                    <a:pt x="1185" y="92"/>
                  </a:lnTo>
                  <a:lnTo>
                    <a:pt x="1183" y="92"/>
                  </a:lnTo>
                  <a:lnTo>
                    <a:pt x="1181" y="92"/>
                  </a:lnTo>
                  <a:lnTo>
                    <a:pt x="1181" y="90"/>
                  </a:lnTo>
                  <a:lnTo>
                    <a:pt x="1183" y="90"/>
                  </a:lnTo>
                  <a:lnTo>
                    <a:pt x="1185" y="90"/>
                  </a:lnTo>
                  <a:lnTo>
                    <a:pt x="1183" y="88"/>
                  </a:lnTo>
                  <a:lnTo>
                    <a:pt x="1181" y="88"/>
                  </a:lnTo>
                  <a:lnTo>
                    <a:pt x="1179" y="88"/>
                  </a:lnTo>
                  <a:lnTo>
                    <a:pt x="1177" y="86"/>
                  </a:lnTo>
                  <a:lnTo>
                    <a:pt x="1179" y="86"/>
                  </a:lnTo>
                  <a:lnTo>
                    <a:pt x="1179" y="88"/>
                  </a:lnTo>
                  <a:lnTo>
                    <a:pt x="1181" y="88"/>
                  </a:lnTo>
                  <a:lnTo>
                    <a:pt x="1183" y="88"/>
                  </a:lnTo>
                  <a:lnTo>
                    <a:pt x="1189" y="84"/>
                  </a:lnTo>
                  <a:lnTo>
                    <a:pt x="1192" y="82"/>
                  </a:lnTo>
                  <a:lnTo>
                    <a:pt x="1196" y="80"/>
                  </a:lnTo>
                  <a:lnTo>
                    <a:pt x="1200" y="78"/>
                  </a:lnTo>
                  <a:lnTo>
                    <a:pt x="1202" y="78"/>
                  </a:lnTo>
                  <a:lnTo>
                    <a:pt x="1204" y="78"/>
                  </a:lnTo>
                  <a:lnTo>
                    <a:pt x="1206" y="76"/>
                  </a:lnTo>
                  <a:lnTo>
                    <a:pt x="1204" y="76"/>
                  </a:lnTo>
                  <a:lnTo>
                    <a:pt x="1202" y="76"/>
                  </a:lnTo>
                  <a:lnTo>
                    <a:pt x="1200" y="76"/>
                  </a:lnTo>
                  <a:lnTo>
                    <a:pt x="1198" y="74"/>
                  </a:lnTo>
                  <a:lnTo>
                    <a:pt x="1200" y="72"/>
                  </a:lnTo>
                  <a:lnTo>
                    <a:pt x="1202" y="72"/>
                  </a:lnTo>
                  <a:lnTo>
                    <a:pt x="1204" y="72"/>
                  </a:lnTo>
                  <a:lnTo>
                    <a:pt x="1206" y="70"/>
                  </a:lnTo>
                  <a:lnTo>
                    <a:pt x="1208" y="70"/>
                  </a:lnTo>
                  <a:lnTo>
                    <a:pt x="1210" y="68"/>
                  </a:lnTo>
                  <a:lnTo>
                    <a:pt x="1210" y="67"/>
                  </a:lnTo>
                  <a:lnTo>
                    <a:pt x="1212" y="67"/>
                  </a:lnTo>
                  <a:lnTo>
                    <a:pt x="1212" y="68"/>
                  </a:lnTo>
                  <a:lnTo>
                    <a:pt x="1216" y="70"/>
                  </a:lnTo>
                  <a:lnTo>
                    <a:pt x="1218" y="70"/>
                  </a:lnTo>
                  <a:lnTo>
                    <a:pt x="1218" y="68"/>
                  </a:lnTo>
                  <a:lnTo>
                    <a:pt x="1218" y="67"/>
                  </a:lnTo>
                  <a:lnTo>
                    <a:pt x="1220" y="67"/>
                  </a:lnTo>
                  <a:lnTo>
                    <a:pt x="1227" y="67"/>
                  </a:lnTo>
                  <a:lnTo>
                    <a:pt x="1229" y="67"/>
                  </a:lnTo>
                  <a:lnTo>
                    <a:pt x="1229" y="68"/>
                  </a:lnTo>
                  <a:lnTo>
                    <a:pt x="1233" y="67"/>
                  </a:lnTo>
                  <a:lnTo>
                    <a:pt x="1239" y="67"/>
                  </a:lnTo>
                  <a:lnTo>
                    <a:pt x="1241" y="67"/>
                  </a:lnTo>
                  <a:lnTo>
                    <a:pt x="1245" y="65"/>
                  </a:lnTo>
                  <a:lnTo>
                    <a:pt x="1247" y="65"/>
                  </a:lnTo>
                  <a:lnTo>
                    <a:pt x="1249" y="65"/>
                  </a:lnTo>
                  <a:lnTo>
                    <a:pt x="1251" y="65"/>
                  </a:lnTo>
                  <a:lnTo>
                    <a:pt x="1253" y="65"/>
                  </a:lnTo>
                  <a:close/>
                  <a:moveTo>
                    <a:pt x="1227" y="26"/>
                  </a:moveTo>
                  <a:lnTo>
                    <a:pt x="1229" y="26"/>
                  </a:lnTo>
                  <a:lnTo>
                    <a:pt x="1231" y="28"/>
                  </a:lnTo>
                  <a:lnTo>
                    <a:pt x="1235" y="32"/>
                  </a:lnTo>
                  <a:lnTo>
                    <a:pt x="1235" y="34"/>
                  </a:lnTo>
                  <a:lnTo>
                    <a:pt x="1237" y="34"/>
                  </a:lnTo>
                  <a:lnTo>
                    <a:pt x="1239" y="35"/>
                  </a:lnTo>
                  <a:lnTo>
                    <a:pt x="1243" y="37"/>
                  </a:lnTo>
                  <a:lnTo>
                    <a:pt x="1251" y="39"/>
                  </a:lnTo>
                  <a:lnTo>
                    <a:pt x="1253" y="39"/>
                  </a:lnTo>
                  <a:lnTo>
                    <a:pt x="1255" y="41"/>
                  </a:lnTo>
                  <a:lnTo>
                    <a:pt x="1256" y="43"/>
                  </a:lnTo>
                  <a:lnTo>
                    <a:pt x="1258" y="45"/>
                  </a:lnTo>
                  <a:lnTo>
                    <a:pt x="1255" y="45"/>
                  </a:lnTo>
                  <a:lnTo>
                    <a:pt x="1251" y="47"/>
                  </a:lnTo>
                  <a:lnTo>
                    <a:pt x="1247" y="45"/>
                  </a:lnTo>
                  <a:lnTo>
                    <a:pt x="1245" y="47"/>
                  </a:lnTo>
                  <a:lnTo>
                    <a:pt x="1245" y="49"/>
                  </a:lnTo>
                  <a:lnTo>
                    <a:pt x="1243" y="51"/>
                  </a:lnTo>
                  <a:lnTo>
                    <a:pt x="1245" y="53"/>
                  </a:lnTo>
                  <a:lnTo>
                    <a:pt x="1247" y="55"/>
                  </a:lnTo>
                  <a:lnTo>
                    <a:pt x="1247" y="57"/>
                  </a:lnTo>
                  <a:lnTo>
                    <a:pt x="1247" y="59"/>
                  </a:lnTo>
                  <a:lnTo>
                    <a:pt x="1249" y="59"/>
                  </a:lnTo>
                  <a:lnTo>
                    <a:pt x="1251" y="59"/>
                  </a:lnTo>
                  <a:lnTo>
                    <a:pt x="1249" y="61"/>
                  </a:lnTo>
                  <a:lnTo>
                    <a:pt x="1245" y="63"/>
                  </a:lnTo>
                  <a:lnTo>
                    <a:pt x="1243" y="63"/>
                  </a:lnTo>
                  <a:lnTo>
                    <a:pt x="1241" y="63"/>
                  </a:lnTo>
                  <a:lnTo>
                    <a:pt x="1239" y="63"/>
                  </a:lnTo>
                  <a:lnTo>
                    <a:pt x="1237" y="63"/>
                  </a:lnTo>
                  <a:lnTo>
                    <a:pt x="1233" y="63"/>
                  </a:lnTo>
                  <a:lnTo>
                    <a:pt x="1229" y="63"/>
                  </a:lnTo>
                  <a:lnTo>
                    <a:pt x="1227" y="63"/>
                  </a:lnTo>
                  <a:lnTo>
                    <a:pt x="1225" y="63"/>
                  </a:lnTo>
                  <a:lnTo>
                    <a:pt x="1220" y="65"/>
                  </a:lnTo>
                  <a:lnTo>
                    <a:pt x="1218" y="65"/>
                  </a:lnTo>
                  <a:lnTo>
                    <a:pt x="1212" y="67"/>
                  </a:lnTo>
                  <a:lnTo>
                    <a:pt x="1208" y="67"/>
                  </a:lnTo>
                  <a:lnTo>
                    <a:pt x="1206" y="67"/>
                  </a:lnTo>
                  <a:lnTo>
                    <a:pt x="1204" y="67"/>
                  </a:lnTo>
                  <a:lnTo>
                    <a:pt x="1202" y="67"/>
                  </a:lnTo>
                  <a:lnTo>
                    <a:pt x="1202" y="68"/>
                  </a:lnTo>
                  <a:lnTo>
                    <a:pt x="1198" y="68"/>
                  </a:lnTo>
                  <a:lnTo>
                    <a:pt x="1196" y="68"/>
                  </a:lnTo>
                  <a:lnTo>
                    <a:pt x="1194" y="70"/>
                  </a:lnTo>
                  <a:lnTo>
                    <a:pt x="1192" y="70"/>
                  </a:lnTo>
                  <a:lnTo>
                    <a:pt x="1190" y="70"/>
                  </a:lnTo>
                  <a:lnTo>
                    <a:pt x="1185" y="70"/>
                  </a:lnTo>
                  <a:lnTo>
                    <a:pt x="1183" y="70"/>
                  </a:lnTo>
                  <a:lnTo>
                    <a:pt x="1181" y="68"/>
                  </a:lnTo>
                  <a:lnTo>
                    <a:pt x="1179" y="67"/>
                  </a:lnTo>
                  <a:lnTo>
                    <a:pt x="1177" y="67"/>
                  </a:lnTo>
                  <a:lnTo>
                    <a:pt x="1175" y="67"/>
                  </a:lnTo>
                  <a:lnTo>
                    <a:pt x="1173" y="67"/>
                  </a:lnTo>
                  <a:lnTo>
                    <a:pt x="1173" y="65"/>
                  </a:lnTo>
                  <a:lnTo>
                    <a:pt x="1171" y="65"/>
                  </a:lnTo>
                  <a:lnTo>
                    <a:pt x="1167" y="65"/>
                  </a:lnTo>
                  <a:lnTo>
                    <a:pt x="1165" y="65"/>
                  </a:lnTo>
                  <a:lnTo>
                    <a:pt x="1163" y="65"/>
                  </a:lnTo>
                  <a:lnTo>
                    <a:pt x="1165" y="65"/>
                  </a:lnTo>
                  <a:lnTo>
                    <a:pt x="1167" y="65"/>
                  </a:lnTo>
                  <a:lnTo>
                    <a:pt x="1173" y="65"/>
                  </a:lnTo>
                  <a:lnTo>
                    <a:pt x="1175" y="65"/>
                  </a:lnTo>
                  <a:lnTo>
                    <a:pt x="1177" y="65"/>
                  </a:lnTo>
                  <a:lnTo>
                    <a:pt x="1175" y="65"/>
                  </a:lnTo>
                  <a:lnTo>
                    <a:pt x="1173" y="63"/>
                  </a:lnTo>
                  <a:lnTo>
                    <a:pt x="1169" y="63"/>
                  </a:lnTo>
                  <a:lnTo>
                    <a:pt x="1167" y="63"/>
                  </a:lnTo>
                  <a:lnTo>
                    <a:pt x="1165" y="61"/>
                  </a:lnTo>
                  <a:lnTo>
                    <a:pt x="1167" y="61"/>
                  </a:lnTo>
                  <a:lnTo>
                    <a:pt x="1169" y="61"/>
                  </a:lnTo>
                  <a:lnTo>
                    <a:pt x="1171" y="61"/>
                  </a:lnTo>
                  <a:lnTo>
                    <a:pt x="1173" y="61"/>
                  </a:lnTo>
                  <a:lnTo>
                    <a:pt x="1175" y="59"/>
                  </a:lnTo>
                  <a:lnTo>
                    <a:pt x="1177" y="59"/>
                  </a:lnTo>
                  <a:lnTo>
                    <a:pt x="1177" y="61"/>
                  </a:lnTo>
                  <a:lnTo>
                    <a:pt x="1179" y="61"/>
                  </a:lnTo>
                  <a:lnTo>
                    <a:pt x="1181" y="61"/>
                  </a:lnTo>
                  <a:lnTo>
                    <a:pt x="1183" y="61"/>
                  </a:lnTo>
                  <a:lnTo>
                    <a:pt x="1185" y="61"/>
                  </a:lnTo>
                  <a:lnTo>
                    <a:pt x="1183" y="59"/>
                  </a:lnTo>
                  <a:lnTo>
                    <a:pt x="1181" y="59"/>
                  </a:lnTo>
                  <a:lnTo>
                    <a:pt x="1177" y="59"/>
                  </a:lnTo>
                  <a:lnTo>
                    <a:pt x="1175" y="59"/>
                  </a:lnTo>
                  <a:lnTo>
                    <a:pt x="1173" y="59"/>
                  </a:lnTo>
                  <a:lnTo>
                    <a:pt x="1171" y="59"/>
                  </a:lnTo>
                  <a:lnTo>
                    <a:pt x="1169" y="61"/>
                  </a:lnTo>
                  <a:lnTo>
                    <a:pt x="1165" y="61"/>
                  </a:lnTo>
                  <a:lnTo>
                    <a:pt x="1163" y="61"/>
                  </a:lnTo>
                  <a:lnTo>
                    <a:pt x="1161" y="61"/>
                  </a:lnTo>
                  <a:lnTo>
                    <a:pt x="1159" y="61"/>
                  </a:lnTo>
                  <a:lnTo>
                    <a:pt x="1155" y="61"/>
                  </a:lnTo>
                  <a:lnTo>
                    <a:pt x="1154" y="59"/>
                  </a:lnTo>
                  <a:lnTo>
                    <a:pt x="1155" y="57"/>
                  </a:lnTo>
                  <a:lnTo>
                    <a:pt x="1157" y="57"/>
                  </a:lnTo>
                  <a:lnTo>
                    <a:pt x="1159" y="57"/>
                  </a:lnTo>
                  <a:lnTo>
                    <a:pt x="1161" y="57"/>
                  </a:lnTo>
                  <a:lnTo>
                    <a:pt x="1163" y="57"/>
                  </a:lnTo>
                  <a:lnTo>
                    <a:pt x="1165" y="57"/>
                  </a:lnTo>
                  <a:lnTo>
                    <a:pt x="1169" y="57"/>
                  </a:lnTo>
                  <a:lnTo>
                    <a:pt x="1171" y="57"/>
                  </a:lnTo>
                  <a:lnTo>
                    <a:pt x="1173" y="57"/>
                  </a:lnTo>
                  <a:lnTo>
                    <a:pt x="1171" y="57"/>
                  </a:lnTo>
                  <a:lnTo>
                    <a:pt x="1171" y="55"/>
                  </a:lnTo>
                  <a:lnTo>
                    <a:pt x="1169" y="55"/>
                  </a:lnTo>
                  <a:lnTo>
                    <a:pt x="1165" y="55"/>
                  </a:lnTo>
                  <a:lnTo>
                    <a:pt x="1163" y="55"/>
                  </a:lnTo>
                  <a:lnTo>
                    <a:pt x="1161" y="55"/>
                  </a:lnTo>
                  <a:lnTo>
                    <a:pt x="1161" y="53"/>
                  </a:lnTo>
                  <a:lnTo>
                    <a:pt x="1167" y="53"/>
                  </a:lnTo>
                  <a:lnTo>
                    <a:pt x="1169" y="53"/>
                  </a:lnTo>
                  <a:lnTo>
                    <a:pt x="1171" y="53"/>
                  </a:lnTo>
                  <a:lnTo>
                    <a:pt x="1173" y="53"/>
                  </a:lnTo>
                  <a:lnTo>
                    <a:pt x="1175" y="53"/>
                  </a:lnTo>
                  <a:lnTo>
                    <a:pt x="1175" y="51"/>
                  </a:lnTo>
                  <a:lnTo>
                    <a:pt x="1175" y="49"/>
                  </a:lnTo>
                  <a:lnTo>
                    <a:pt x="1175" y="47"/>
                  </a:lnTo>
                  <a:lnTo>
                    <a:pt x="1177" y="47"/>
                  </a:lnTo>
                  <a:lnTo>
                    <a:pt x="1177" y="45"/>
                  </a:lnTo>
                  <a:lnTo>
                    <a:pt x="1181" y="43"/>
                  </a:lnTo>
                  <a:lnTo>
                    <a:pt x="1183" y="41"/>
                  </a:lnTo>
                  <a:lnTo>
                    <a:pt x="1185" y="41"/>
                  </a:lnTo>
                  <a:lnTo>
                    <a:pt x="1183" y="41"/>
                  </a:lnTo>
                  <a:lnTo>
                    <a:pt x="1181" y="41"/>
                  </a:lnTo>
                  <a:lnTo>
                    <a:pt x="1177" y="43"/>
                  </a:lnTo>
                  <a:lnTo>
                    <a:pt x="1173" y="43"/>
                  </a:lnTo>
                  <a:lnTo>
                    <a:pt x="1171" y="43"/>
                  </a:lnTo>
                  <a:lnTo>
                    <a:pt x="1171" y="41"/>
                  </a:lnTo>
                  <a:lnTo>
                    <a:pt x="1173" y="41"/>
                  </a:lnTo>
                  <a:lnTo>
                    <a:pt x="1173" y="39"/>
                  </a:lnTo>
                  <a:lnTo>
                    <a:pt x="1175" y="37"/>
                  </a:lnTo>
                  <a:lnTo>
                    <a:pt x="1177" y="37"/>
                  </a:lnTo>
                  <a:lnTo>
                    <a:pt x="1179" y="37"/>
                  </a:lnTo>
                  <a:lnTo>
                    <a:pt x="1181" y="37"/>
                  </a:lnTo>
                  <a:lnTo>
                    <a:pt x="1181" y="35"/>
                  </a:lnTo>
                  <a:lnTo>
                    <a:pt x="1181" y="34"/>
                  </a:lnTo>
                  <a:lnTo>
                    <a:pt x="1187" y="32"/>
                  </a:lnTo>
                  <a:lnTo>
                    <a:pt x="1190" y="32"/>
                  </a:lnTo>
                  <a:lnTo>
                    <a:pt x="1192" y="32"/>
                  </a:lnTo>
                  <a:lnTo>
                    <a:pt x="1196" y="32"/>
                  </a:lnTo>
                  <a:lnTo>
                    <a:pt x="1198" y="30"/>
                  </a:lnTo>
                  <a:lnTo>
                    <a:pt x="1200" y="30"/>
                  </a:lnTo>
                  <a:lnTo>
                    <a:pt x="1202" y="30"/>
                  </a:lnTo>
                  <a:lnTo>
                    <a:pt x="1204" y="30"/>
                  </a:lnTo>
                  <a:lnTo>
                    <a:pt x="1206" y="30"/>
                  </a:lnTo>
                  <a:lnTo>
                    <a:pt x="1208" y="30"/>
                  </a:lnTo>
                  <a:lnTo>
                    <a:pt x="1210" y="28"/>
                  </a:lnTo>
                  <a:lnTo>
                    <a:pt x="1212" y="28"/>
                  </a:lnTo>
                  <a:lnTo>
                    <a:pt x="1214" y="26"/>
                  </a:lnTo>
                  <a:lnTo>
                    <a:pt x="1216" y="26"/>
                  </a:lnTo>
                  <a:lnTo>
                    <a:pt x="1218" y="26"/>
                  </a:lnTo>
                  <a:lnTo>
                    <a:pt x="1220" y="26"/>
                  </a:lnTo>
                  <a:lnTo>
                    <a:pt x="1216" y="26"/>
                  </a:lnTo>
                  <a:lnTo>
                    <a:pt x="1214" y="24"/>
                  </a:lnTo>
                  <a:lnTo>
                    <a:pt x="1212" y="24"/>
                  </a:lnTo>
                  <a:lnTo>
                    <a:pt x="1214" y="24"/>
                  </a:lnTo>
                  <a:lnTo>
                    <a:pt x="1218" y="22"/>
                  </a:lnTo>
                  <a:lnTo>
                    <a:pt x="1220" y="22"/>
                  </a:lnTo>
                  <a:lnTo>
                    <a:pt x="1222" y="22"/>
                  </a:lnTo>
                  <a:lnTo>
                    <a:pt x="1223" y="22"/>
                  </a:lnTo>
                  <a:lnTo>
                    <a:pt x="1223" y="24"/>
                  </a:lnTo>
                  <a:lnTo>
                    <a:pt x="1225" y="24"/>
                  </a:lnTo>
                  <a:lnTo>
                    <a:pt x="1227" y="26"/>
                  </a:lnTo>
                  <a:close/>
                  <a:moveTo>
                    <a:pt x="1340" y="96"/>
                  </a:moveTo>
                  <a:lnTo>
                    <a:pt x="1342" y="96"/>
                  </a:lnTo>
                  <a:lnTo>
                    <a:pt x="1342" y="98"/>
                  </a:lnTo>
                  <a:lnTo>
                    <a:pt x="1340" y="98"/>
                  </a:lnTo>
                  <a:lnTo>
                    <a:pt x="1338" y="98"/>
                  </a:lnTo>
                  <a:lnTo>
                    <a:pt x="1336" y="100"/>
                  </a:lnTo>
                  <a:lnTo>
                    <a:pt x="1336" y="101"/>
                  </a:lnTo>
                  <a:lnTo>
                    <a:pt x="1334" y="103"/>
                  </a:lnTo>
                  <a:lnTo>
                    <a:pt x="1334" y="105"/>
                  </a:lnTo>
                  <a:lnTo>
                    <a:pt x="1334" y="107"/>
                  </a:lnTo>
                  <a:lnTo>
                    <a:pt x="1332" y="109"/>
                  </a:lnTo>
                  <a:lnTo>
                    <a:pt x="1330" y="109"/>
                  </a:lnTo>
                  <a:lnTo>
                    <a:pt x="1330" y="113"/>
                  </a:lnTo>
                  <a:lnTo>
                    <a:pt x="1332" y="113"/>
                  </a:lnTo>
                  <a:lnTo>
                    <a:pt x="1332" y="111"/>
                  </a:lnTo>
                  <a:lnTo>
                    <a:pt x="1334" y="111"/>
                  </a:lnTo>
                  <a:lnTo>
                    <a:pt x="1336" y="109"/>
                  </a:lnTo>
                  <a:lnTo>
                    <a:pt x="1338" y="107"/>
                  </a:lnTo>
                  <a:lnTo>
                    <a:pt x="1338" y="105"/>
                  </a:lnTo>
                  <a:lnTo>
                    <a:pt x="1340" y="105"/>
                  </a:lnTo>
                  <a:lnTo>
                    <a:pt x="1342" y="105"/>
                  </a:lnTo>
                  <a:lnTo>
                    <a:pt x="1344" y="103"/>
                  </a:lnTo>
                  <a:lnTo>
                    <a:pt x="1348" y="103"/>
                  </a:lnTo>
                  <a:lnTo>
                    <a:pt x="1348" y="101"/>
                  </a:lnTo>
                  <a:lnTo>
                    <a:pt x="1350" y="101"/>
                  </a:lnTo>
                  <a:lnTo>
                    <a:pt x="1356" y="101"/>
                  </a:lnTo>
                  <a:lnTo>
                    <a:pt x="1356" y="103"/>
                  </a:lnTo>
                  <a:lnTo>
                    <a:pt x="1356" y="105"/>
                  </a:lnTo>
                  <a:lnTo>
                    <a:pt x="1357" y="107"/>
                  </a:lnTo>
                  <a:lnTo>
                    <a:pt x="1359" y="107"/>
                  </a:lnTo>
                  <a:lnTo>
                    <a:pt x="1361" y="107"/>
                  </a:lnTo>
                  <a:lnTo>
                    <a:pt x="1363" y="107"/>
                  </a:lnTo>
                  <a:lnTo>
                    <a:pt x="1363" y="109"/>
                  </a:lnTo>
                  <a:lnTo>
                    <a:pt x="1363" y="111"/>
                  </a:lnTo>
                  <a:lnTo>
                    <a:pt x="1365" y="113"/>
                  </a:lnTo>
                  <a:lnTo>
                    <a:pt x="1365" y="115"/>
                  </a:lnTo>
                  <a:lnTo>
                    <a:pt x="1367" y="115"/>
                  </a:lnTo>
                  <a:lnTo>
                    <a:pt x="1367" y="113"/>
                  </a:lnTo>
                  <a:lnTo>
                    <a:pt x="1371" y="111"/>
                  </a:lnTo>
                  <a:lnTo>
                    <a:pt x="1371" y="113"/>
                  </a:lnTo>
                  <a:lnTo>
                    <a:pt x="1373" y="113"/>
                  </a:lnTo>
                  <a:lnTo>
                    <a:pt x="1375" y="113"/>
                  </a:lnTo>
                  <a:lnTo>
                    <a:pt x="1375" y="115"/>
                  </a:lnTo>
                  <a:lnTo>
                    <a:pt x="1379" y="123"/>
                  </a:lnTo>
                  <a:lnTo>
                    <a:pt x="1377" y="125"/>
                  </a:lnTo>
                  <a:lnTo>
                    <a:pt x="1375" y="125"/>
                  </a:lnTo>
                  <a:lnTo>
                    <a:pt x="1375" y="127"/>
                  </a:lnTo>
                  <a:lnTo>
                    <a:pt x="1373" y="127"/>
                  </a:lnTo>
                  <a:lnTo>
                    <a:pt x="1371" y="129"/>
                  </a:lnTo>
                  <a:lnTo>
                    <a:pt x="1369" y="131"/>
                  </a:lnTo>
                  <a:lnTo>
                    <a:pt x="1367" y="131"/>
                  </a:lnTo>
                  <a:lnTo>
                    <a:pt x="1365" y="131"/>
                  </a:lnTo>
                  <a:lnTo>
                    <a:pt x="1363" y="131"/>
                  </a:lnTo>
                  <a:lnTo>
                    <a:pt x="1361" y="131"/>
                  </a:lnTo>
                  <a:lnTo>
                    <a:pt x="1359" y="131"/>
                  </a:lnTo>
                  <a:lnTo>
                    <a:pt x="1357" y="131"/>
                  </a:lnTo>
                  <a:lnTo>
                    <a:pt x="1356" y="133"/>
                  </a:lnTo>
                  <a:lnTo>
                    <a:pt x="1354" y="133"/>
                  </a:lnTo>
                  <a:lnTo>
                    <a:pt x="1352" y="133"/>
                  </a:lnTo>
                  <a:lnTo>
                    <a:pt x="1350" y="133"/>
                  </a:lnTo>
                  <a:lnTo>
                    <a:pt x="1344" y="133"/>
                  </a:lnTo>
                  <a:lnTo>
                    <a:pt x="1342" y="135"/>
                  </a:lnTo>
                  <a:lnTo>
                    <a:pt x="1340" y="133"/>
                  </a:lnTo>
                  <a:lnTo>
                    <a:pt x="1340" y="135"/>
                  </a:lnTo>
                  <a:lnTo>
                    <a:pt x="1338" y="135"/>
                  </a:lnTo>
                  <a:lnTo>
                    <a:pt x="1336" y="136"/>
                  </a:lnTo>
                  <a:lnTo>
                    <a:pt x="1334" y="136"/>
                  </a:lnTo>
                  <a:lnTo>
                    <a:pt x="1334" y="135"/>
                  </a:lnTo>
                  <a:lnTo>
                    <a:pt x="1332" y="135"/>
                  </a:lnTo>
                  <a:lnTo>
                    <a:pt x="1330" y="135"/>
                  </a:lnTo>
                  <a:lnTo>
                    <a:pt x="1326" y="135"/>
                  </a:lnTo>
                  <a:lnTo>
                    <a:pt x="1323" y="135"/>
                  </a:lnTo>
                  <a:lnTo>
                    <a:pt x="1321" y="135"/>
                  </a:lnTo>
                  <a:lnTo>
                    <a:pt x="1319" y="135"/>
                  </a:lnTo>
                  <a:lnTo>
                    <a:pt x="1319" y="136"/>
                  </a:lnTo>
                  <a:lnTo>
                    <a:pt x="1315" y="136"/>
                  </a:lnTo>
                  <a:lnTo>
                    <a:pt x="1313" y="135"/>
                  </a:lnTo>
                  <a:lnTo>
                    <a:pt x="1311" y="136"/>
                  </a:lnTo>
                  <a:lnTo>
                    <a:pt x="1309" y="136"/>
                  </a:lnTo>
                  <a:lnTo>
                    <a:pt x="1307" y="138"/>
                  </a:lnTo>
                  <a:lnTo>
                    <a:pt x="1305" y="138"/>
                  </a:lnTo>
                  <a:lnTo>
                    <a:pt x="1299" y="140"/>
                  </a:lnTo>
                  <a:lnTo>
                    <a:pt x="1297" y="142"/>
                  </a:lnTo>
                  <a:lnTo>
                    <a:pt x="1293" y="142"/>
                  </a:lnTo>
                  <a:lnTo>
                    <a:pt x="1291" y="144"/>
                  </a:lnTo>
                  <a:lnTo>
                    <a:pt x="1290" y="144"/>
                  </a:lnTo>
                  <a:lnTo>
                    <a:pt x="1288" y="144"/>
                  </a:lnTo>
                  <a:lnTo>
                    <a:pt x="1286" y="144"/>
                  </a:lnTo>
                  <a:lnTo>
                    <a:pt x="1284" y="144"/>
                  </a:lnTo>
                  <a:lnTo>
                    <a:pt x="1282" y="144"/>
                  </a:lnTo>
                  <a:lnTo>
                    <a:pt x="1282" y="142"/>
                  </a:lnTo>
                  <a:lnTo>
                    <a:pt x="1282" y="140"/>
                  </a:lnTo>
                  <a:lnTo>
                    <a:pt x="1282" y="138"/>
                  </a:lnTo>
                  <a:lnTo>
                    <a:pt x="1284" y="136"/>
                  </a:lnTo>
                  <a:lnTo>
                    <a:pt x="1288" y="133"/>
                  </a:lnTo>
                  <a:lnTo>
                    <a:pt x="1290" y="131"/>
                  </a:lnTo>
                  <a:lnTo>
                    <a:pt x="1291" y="131"/>
                  </a:lnTo>
                  <a:lnTo>
                    <a:pt x="1291" y="129"/>
                  </a:lnTo>
                  <a:lnTo>
                    <a:pt x="1293" y="127"/>
                  </a:lnTo>
                  <a:lnTo>
                    <a:pt x="1293" y="125"/>
                  </a:lnTo>
                  <a:lnTo>
                    <a:pt x="1295" y="119"/>
                  </a:lnTo>
                  <a:lnTo>
                    <a:pt x="1297" y="117"/>
                  </a:lnTo>
                  <a:lnTo>
                    <a:pt x="1297" y="115"/>
                  </a:lnTo>
                  <a:lnTo>
                    <a:pt x="1301" y="115"/>
                  </a:lnTo>
                  <a:lnTo>
                    <a:pt x="1305" y="115"/>
                  </a:lnTo>
                  <a:lnTo>
                    <a:pt x="1307" y="115"/>
                  </a:lnTo>
                  <a:lnTo>
                    <a:pt x="1307" y="117"/>
                  </a:lnTo>
                  <a:lnTo>
                    <a:pt x="1309" y="115"/>
                  </a:lnTo>
                  <a:lnTo>
                    <a:pt x="1311" y="115"/>
                  </a:lnTo>
                  <a:lnTo>
                    <a:pt x="1309" y="115"/>
                  </a:lnTo>
                  <a:lnTo>
                    <a:pt x="1307" y="115"/>
                  </a:lnTo>
                  <a:lnTo>
                    <a:pt x="1305" y="113"/>
                  </a:lnTo>
                  <a:lnTo>
                    <a:pt x="1303" y="111"/>
                  </a:lnTo>
                  <a:lnTo>
                    <a:pt x="1305" y="107"/>
                  </a:lnTo>
                  <a:lnTo>
                    <a:pt x="1307" y="107"/>
                  </a:lnTo>
                  <a:lnTo>
                    <a:pt x="1309" y="105"/>
                  </a:lnTo>
                  <a:lnTo>
                    <a:pt x="1311" y="105"/>
                  </a:lnTo>
                  <a:lnTo>
                    <a:pt x="1313" y="107"/>
                  </a:lnTo>
                  <a:lnTo>
                    <a:pt x="1315" y="107"/>
                  </a:lnTo>
                  <a:lnTo>
                    <a:pt x="1317" y="107"/>
                  </a:lnTo>
                  <a:lnTo>
                    <a:pt x="1315" y="107"/>
                  </a:lnTo>
                  <a:lnTo>
                    <a:pt x="1313" y="107"/>
                  </a:lnTo>
                  <a:lnTo>
                    <a:pt x="1311" y="105"/>
                  </a:lnTo>
                  <a:lnTo>
                    <a:pt x="1309" y="105"/>
                  </a:lnTo>
                  <a:lnTo>
                    <a:pt x="1307" y="105"/>
                  </a:lnTo>
                  <a:lnTo>
                    <a:pt x="1307" y="103"/>
                  </a:lnTo>
                  <a:lnTo>
                    <a:pt x="1311" y="100"/>
                  </a:lnTo>
                  <a:lnTo>
                    <a:pt x="1313" y="100"/>
                  </a:lnTo>
                  <a:lnTo>
                    <a:pt x="1313" y="98"/>
                  </a:lnTo>
                  <a:lnTo>
                    <a:pt x="1315" y="98"/>
                  </a:lnTo>
                  <a:lnTo>
                    <a:pt x="1317" y="98"/>
                  </a:lnTo>
                  <a:lnTo>
                    <a:pt x="1317" y="96"/>
                  </a:lnTo>
                  <a:lnTo>
                    <a:pt x="1317" y="94"/>
                  </a:lnTo>
                  <a:lnTo>
                    <a:pt x="1321" y="94"/>
                  </a:lnTo>
                  <a:lnTo>
                    <a:pt x="1323" y="96"/>
                  </a:lnTo>
                  <a:lnTo>
                    <a:pt x="1323" y="98"/>
                  </a:lnTo>
                  <a:lnTo>
                    <a:pt x="1326" y="98"/>
                  </a:lnTo>
                  <a:lnTo>
                    <a:pt x="1328" y="98"/>
                  </a:lnTo>
                  <a:lnTo>
                    <a:pt x="1326" y="98"/>
                  </a:lnTo>
                  <a:lnTo>
                    <a:pt x="1326" y="96"/>
                  </a:lnTo>
                  <a:lnTo>
                    <a:pt x="1326" y="94"/>
                  </a:lnTo>
                  <a:lnTo>
                    <a:pt x="1326" y="92"/>
                  </a:lnTo>
                  <a:lnTo>
                    <a:pt x="1328" y="92"/>
                  </a:lnTo>
                  <a:lnTo>
                    <a:pt x="1330" y="92"/>
                  </a:lnTo>
                  <a:lnTo>
                    <a:pt x="1332" y="92"/>
                  </a:lnTo>
                  <a:lnTo>
                    <a:pt x="1334" y="92"/>
                  </a:lnTo>
                  <a:lnTo>
                    <a:pt x="1336" y="94"/>
                  </a:lnTo>
                  <a:lnTo>
                    <a:pt x="1338" y="94"/>
                  </a:lnTo>
                  <a:lnTo>
                    <a:pt x="1340" y="96"/>
                  </a:lnTo>
                  <a:close/>
                  <a:moveTo>
                    <a:pt x="1688" y="282"/>
                  </a:moveTo>
                  <a:lnTo>
                    <a:pt x="1688" y="284"/>
                  </a:lnTo>
                  <a:lnTo>
                    <a:pt x="1690" y="284"/>
                  </a:lnTo>
                  <a:lnTo>
                    <a:pt x="1692" y="284"/>
                  </a:lnTo>
                  <a:lnTo>
                    <a:pt x="1694" y="286"/>
                  </a:lnTo>
                  <a:lnTo>
                    <a:pt x="1694" y="284"/>
                  </a:lnTo>
                  <a:lnTo>
                    <a:pt x="1695" y="284"/>
                  </a:lnTo>
                  <a:lnTo>
                    <a:pt x="1695" y="286"/>
                  </a:lnTo>
                  <a:lnTo>
                    <a:pt x="1695" y="288"/>
                  </a:lnTo>
                  <a:lnTo>
                    <a:pt x="1697" y="288"/>
                  </a:lnTo>
                  <a:lnTo>
                    <a:pt x="1699" y="288"/>
                  </a:lnTo>
                  <a:lnTo>
                    <a:pt x="1703" y="288"/>
                  </a:lnTo>
                  <a:lnTo>
                    <a:pt x="1703" y="290"/>
                  </a:lnTo>
                  <a:lnTo>
                    <a:pt x="1701" y="290"/>
                  </a:lnTo>
                  <a:lnTo>
                    <a:pt x="1701" y="292"/>
                  </a:lnTo>
                  <a:lnTo>
                    <a:pt x="1703" y="292"/>
                  </a:lnTo>
                  <a:lnTo>
                    <a:pt x="1705" y="292"/>
                  </a:lnTo>
                  <a:lnTo>
                    <a:pt x="1707" y="290"/>
                  </a:lnTo>
                  <a:lnTo>
                    <a:pt x="1709" y="290"/>
                  </a:lnTo>
                  <a:lnTo>
                    <a:pt x="1713" y="288"/>
                  </a:lnTo>
                  <a:lnTo>
                    <a:pt x="1715" y="288"/>
                  </a:lnTo>
                  <a:lnTo>
                    <a:pt x="1715" y="290"/>
                  </a:lnTo>
                  <a:lnTo>
                    <a:pt x="1715" y="292"/>
                  </a:lnTo>
                  <a:lnTo>
                    <a:pt x="1713" y="292"/>
                  </a:lnTo>
                  <a:lnTo>
                    <a:pt x="1711" y="294"/>
                  </a:lnTo>
                  <a:lnTo>
                    <a:pt x="1713" y="294"/>
                  </a:lnTo>
                  <a:lnTo>
                    <a:pt x="1715" y="294"/>
                  </a:lnTo>
                  <a:lnTo>
                    <a:pt x="1715" y="292"/>
                  </a:lnTo>
                  <a:lnTo>
                    <a:pt x="1717" y="292"/>
                  </a:lnTo>
                  <a:lnTo>
                    <a:pt x="1717" y="294"/>
                  </a:lnTo>
                  <a:lnTo>
                    <a:pt x="1719" y="294"/>
                  </a:lnTo>
                  <a:lnTo>
                    <a:pt x="1719" y="296"/>
                  </a:lnTo>
                  <a:lnTo>
                    <a:pt x="1719" y="298"/>
                  </a:lnTo>
                  <a:lnTo>
                    <a:pt x="1719" y="300"/>
                  </a:lnTo>
                  <a:lnTo>
                    <a:pt x="1721" y="300"/>
                  </a:lnTo>
                  <a:lnTo>
                    <a:pt x="1721" y="303"/>
                  </a:lnTo>
                  <a:lnTo>
                    <a:pt x="1719" y="305"/>
                  </a:lnTo>
                  <a:lnTo>
                    <a:pt x="1717" y="305"/>
                  </a:lnTo>
                  <a:lnTo>
                    <a:pt x="1715" y="307"/>
                  </a:lnTo>
                  <a:lnTo>
                    <a:pt x="1713" y="309"/>
                  </a:lnTo>
                  <a:lnTo>
                    <a:pt x="1715" y="309"/>
                  </a:lnTo>
                  <a:lnTo>
                    <a:pt x="1715" y="311"/>
                  </a:lnTo>
                  <a:lnTo>
                    <a:pt x="1715" y="313"/>
                  </a:lnTo>
                  <a:lnTo>
                    <a:pt x="1715" y="315"/>
                  </a:lnTo>
                  <a:lnTo>
                    <a:pt x="1713" y="319"/>
                  </a:lnTo>
                  <a:lnTo>
                    <a:pt x="1713" y="321"/>
                  </a:lnTo>
                  <a:lnTo>
                    <a:pt x="1715" y="323"/>
                  </a:lnTo>
                  <a:lnTo>
                    <a:pt x="1715" y="325"/>
                  </a:lnTo>
                  <a:lnTo>
                    <a:pt x="1713" y="325"/>
                  </a:lnTo>
                  <a:lnTo>
                    <a:pt x="1711" y="327"/>
                  </a:lnTo>
                  <a:lnTo>
                    <a:pt x="1709" y="325"/>
                  </a:lnTo>
                  <a:lnTo>
                    <a:pt x="1707" y="325"/>
                  </a:lnTo>
                  <a:lnTo>
                    <a:pt x="1705" y="325"/>
                  </a:lnTo>
                  <a:lnTo>
                    <a:pt x="1703" y="323"/>
                  </a:lnTo>
                  <a:lnTo>
                    <a:pt x="1701" y="323"/>
                  </a:lnTo>
                  <a:lnTo>
                    <a:pt x="1701" y="321"/>
                  </a:lnTo>
                  <a:lnTo>
                    <a:pt x="1699" y="321"/>
                  </a:lnTo>
                  <a:lnTo>
                    <a:pt x="1697" y="321"/>
                  </a:lnTo>
                  <a:lnTo>
                    <a:pt x="1697" y="319"/>
                  </a:lnTo>
                  <a:lnTo>
                    <a:pt x="1695" y="319"/>
                  </a:lnTo>
                  <a:lnTo>
                    <a:pt x="1694" y="317"/>
                  </a:lnTo>
                  <a:lnTo>
                    <a:pt x="1692" y="317"/>
                  </a:lnTo>
                  <a:lnTo>
                    <a:pt x="1690" y="317"/>
                  </a:lnTo>
                  <a:lnTo>
                    <a:pt x="1690" y="315"/>
                  </a:lnTo>
                  <a:lnTo>
                    <a:pt x="1688" y="315"/>
                  </a:lnTo>
                  <a:lnTo>
                    <a:pt x="1686" y="315"/>
                  </a:lnTo>
                  <a:lnTo>
                    <a:pt x="1684" y="315"/>
                  </a:lnTo>
                  <a:lnTo>
                    <a:pt x="1682" y="315"/>
                  </a:lnTo>
                  <a:lnTo>
                    <a:pt x="1682" y="313"/>
                  </a:lnTo>
                  <a:lnTo>
                    <a:pt x="1680" y="313"/>
                  </a:lnTo>
                  <a:lnTo>
                    <a:pt x="1676" y="311"/>
                  </a:lnTo>
                  <a:lnTo>
                    <a:pt x="1674" y="311"/>
                  </a:lnTo>
                  <a:lnTo>
                    <a:pt x="1672" y="311"/>
                  </a:lnTo>
                  <a:lnTo>
                    <a:pt x="1670" y="311"/>
                  </a:lnTo>
                  <a:lnTo>
                    <a:pt x="1668" y="309"/>
                  </a:lnTo>
                  <a:lnTo>
                    <a:pt x="1666" y="309"/>
                  </a:lnTo>
                  <a:lnTo>
                    <a:pt x="1664" y="309"/>
                  </a:lnTo>
                  <a:lnTo>
                    <a:pt x="1662" y="309"/>
                  </a:lnTo>
                  <a:lnTo>
                    <a:pt x="1661" y="309"/>
                  </a:lnTo>
                  <a:lnTo>
                    <a:pt x="1661" y="307"/>
                  </a:lnTo>
                  <a:lnTo>
                    <a:pt x="1655" y="307"/>
                  </a:lnTo>
                  <a:lnTo>
                    <a:pt x="1653" y="307"/>
                  </a:lnTo>
                  <a:lnTo>
                    <a:pt x="1653" y="305"/>
                  </a:lnTo>
                  <a:lnTo>
                    <a:pt x="1653" y="303"/>
                  </a:lnTo>
                  <a:lnTo>
                    <a:pt x="1655" y="303"/>
                  </a:lnTo>
                  <a:lnTo>
                    <a:pt x="1657" y="305"/>
                  </a:lnTo>
                  <a:lnTo>
                    <a:pt x="1659" y="305"/>
                  </a:lnTo>
                  <a:lnTo>
                    <a:pt x="1659" y="307"/>
                  </a:lnTo>
                  <a:lnTo>
                    <a:pt x="1662" y="307"/>
                  </a:lnTo>
                  <a:lnTo>
                    <a:pt x="1664" y="307"/>
                  </a:lnTo>
                  <a:lnTo>
                    <a:pt x="1666" y="305"/>
                  </a:lnTo>
                  <a:lnTo>
                    <a:pt x="1666" y="303"/>
                  </a:lnTo>
                  <a:lnTo>
                    <a:pt x="1666" y="300"/>
                  </a:lnTo>
                  <a:lnTo>
                    <a:pt x="1668" y="300"/>
                  </a:lnTo>
                  <a:lnTo>
                    <a:pt x="1670" y="300"/>
                  </a:lnTo>
                  <a:lnTo>
                    <a:pt x="1672" y="300"/>
                  </a:lnTo>
                  <a:lnTo>
                    <a:pt x="1672" y="298"/>
                  </a:lnTo>
                  <a:lnTo>
                    <a:pt x="1670" y="298"/>
                  </a:lnTo>
                  <a:lnTo>
                    <a:pt x="1670" y="300"/>
                  </a:lnTo>
                  <a:lnTo>
                    <a:pt x="1670" y="298"/>
                  </a:lnTo>
                  <a:lnTo>
                    <a:pt x="1666" y="296"/>
                  </a:lnTo>
                  <a:lnTo>
                    <a:pt x="1664" y="292"/>
                  </a:lnTo>
                  <a:lnTo>
                    <a:pt x="1664" y="288"/>
                  </a:lnTo>
                  <a:lnTo>
                    <a:pt x="1666" y="286"/>
                  </a:lnTo>
                  <a:lnTo>
                    <a:pt x="1666" y="284"/>
                  </a:lnTo>
                  <a:lnTo>
                    <a:pt x="1668" y="284"/>
                  </a:lnTo>
                  <a:lnTo>
                    <a:pt x="1670" y="284"/>
                  </a:lnTo>
                  <a:lnTo>
                    <a:pt x="1670" y="286"/>
                  </a:lnTo>
                  <a:lnTo>
                    <a:pt x="1672" y="286"/>
                  </a:lnTo>
                  <a:lnTo>
                    <a:pt x="1676" y="286"/>
                  </a:lnTo>
                  <a:lnTo>
                    <a:pt x="1676" y="284"/>
                  </a:lnTo>
                  <a:lnTo>
                    <a:pt x="1676" y="282"/>
                  </a:lnTo>
                  <a:lnTo>
                    <a:pt x="1676" y="280"/>
                  </a:lnTo>
                  <a:lnTo>
                    <a:pt x="1676" y="282"/>
                  </a:lnTo>
                  <a:lnTo>
                    <a:pt x="1678" y="282"/>
                  </a:lnTo>
                  <a:lnTo>
                    <a:pt x="1678" y="284"/>
                  </a:lnTo>
                  <a:lnTo>
                    <a:pt x="1680" y="282"/>
                  </a:lnTo>
                  <a:lnTo>
                    <a:pt x="1682" y="282"/>
                  </a:lnTo>
                  <a:lnTo>
                    <a:pt x="1682" y="280"/>
                  </a:lnTo>
                  <a:lnTo>
                    <a:pt x="1684" y="280"/>
                  </a:lnTo>
                  <a:lnTo>
                    <a:pt x="1686" y="282"/>
                  </a:lnTo>
                  <a:lnTo>
                    <a:pt x="1688" y="282"/>
                  </a:lnTo>
                  <a:close/>
                  <a:moveTo>
                    <a:pt x="2047" y="232"/>
                  </a:moveTo>
                  <a:lnTo>
                    <a:pt x="2049" y="232"/>
                  </a:lnTo>
                  <a:lnTo>
                    <a:pt x="2053" y="232"/>
                  </a:lnTo>
                  <a:lnTo>
                    <a:pt x="2053" y="230"/>
                  </a:lnTo>
                  <a:lnTo>
                    <a:pt x="2051" y="230"/>
                  </a:lnTo>
                  <a:lnTo>
                    <a:pt x="2051" y="232"/>
                  </a:lnTo>
                  <a:lnTo>
                    <a:pt x="2049" y="230"/>
                  </a:lnTo>
                  <a:lnTo>
                    <a:pt x="2051" y="230"/>
                  </a:lnTo>
                  <a:lnTo>
                    <a:pt x="2053" y="228"/>
                  </a:lnTo>
                  <a:lnTo>
                    <a:pt x="2055" y="228"/>
                  </a:lnTo>
                  <a:lnTo>
                    <a:pt x="2057" y="228"/>
                  </a:lnTo>
                  <a:lnTo>
                    <a:pt x="2059" y="228"/>
                  </a:lnTo>
                  <a:lnTo>
                    <a:pt x="2061" y="230"/>
                  </a:lnTo>
                  <a:lnTo>
                    <a:pt x="2065" y="230"/>
                  </a:lnTo>
                  <a:lnTo>
                    <a:pt x="2066" y="230"/>
                  </a:lnTo>
                  <a:lnTo>
                    <a:pt x="2068" y="230"/>
                  </a:lnTo>
                  <a:lnTo>
                    <a:pt x="2070" y="230"/>
                  </a:lnTo>
                  <a:lnTo>
                    <a:pt x="2072" y="230"/>
                  </a:lnTo>
                  <a:lnTo>
                    <a:pt x="2072" y="232"/>
                  </a:lnTo>
                  <a:lnTo>
                    <a:pt x="2070" y="232"/>
                  </a:lnTo>
                  <a:lnTo>
                    <a:pt x="2070" y="234"/>
                  </a:lnTo>
                  <a:lnTo>
                    <a:pt x="2072" y="236"/>
                  </a:lnTo>
                  <a:lnTo>
                    <a:pt x="2076" y="236"/>
                  </a:lnTo>
                  <a:lnTo>
                    <a:pt x="2078" y="236"/>
                  </a:lnTo>
                  <a:lnTo>
                    <a:pt x="2078" y="234"/>
                  </a:lnTo>
                  <a:lnTo>
                    <a:pt x="2080" y="234"/>
                  </a:lnTo>
                  <a:lnTo>
                    <a:pt x="2084" y="234"/>
                  </a:lnTo>
                  <a:lnTo>
                    <a:pt x="2086" y="234"/>
                  </a:lnTo>
                  <a:lnTo>
                    <a:pt x="2088" y="234"/>
                  </a:lnTo>
                  <a:lnTo>
                    <a:pt x="2090" y="234"/>
                  </a:lnTo>
                  <a:lnTo>
                    <a:pt x="2094" y="236"/>
                  </a:lnTo>
                  <a:lnTo>
                    <a:pt x="2096" y="236"/>
                  </a:lnTo>
                  <a:lnTo>
                    <a:pt x="2098" y="236"/>
                  </a:lnTo>
                  <a:lnTo>
                    <a:pt x="2103" y="239"/>
                  </a:lnTo>
                  <a:lnTo>
                    <a:pt x="2105" y="239"/>
                  </a:lnTo>
                  <a:lnTo>
                    <a:pt x="2105" y="237"/>
                  </a:lnTo>
                  <a:lnTo>
                    <a:pt x="2109" y="237"/>
                  </a:lnTo>
                  <a:lnTo>
                    <a:pt x="2111" y="237"/>
                  </a:lnTo>
                  <a:lnTo>
                    <a:pt x="2109" y="237"/>
                  </a:lnTo>
                  <a:lnTo>
                    <a:pt x="2109" y="239"/>
                  </a:lnTo>
                  <a:lnTo>
                    <a:pt x="2105" y="243"/>
                  </a:lnTo>
                  <a:lnTo>
                    <a:pt x="2105" y="245"/>
                  </a:lnTo>
                  <a:lnTo>
                    <a:pt x="2103" y="245"/>
                  </a:lnTo>
                  <a:lnTo>
                    <a:pt x="2101" y="247"/>
                  </a:lnTo>
                  <a:lnTo>
                    <a:pt x="2098" y="247"/>
                  </a:lnTo>
                  <a:lnTo>
                    <a:pt x="2096" y="247"/>
                  </a:lnTo>
                  <a:lnTo>
                    <a:pt x="2092" y="249"/>
                  </a:lnTo>
                  <a:lnTo>
                    <a:pt x="2090" y="249"/>
                  </a:lnTo>
                  <a:lnTo>
                    <a:pt x="2088" y="249"/>
                  </a:lnTo>
                  <a:lnTo>
                    <a:pt x="2082" y="249"/>
                  </a:lnTo>
                  <a:lnTo>
                    <a:pt x="2080" y="249"/>
                  </a:lnTo>
                  <a:lnTo>
                    <a:pt x="2078" y="249"/>
                  </a:lnTo>
                  <a:lnTo>
                    <a:pt x="2074" y="249"/>
                  </a:lnTo>
                  <a:lnTo>
                    <a:pt x="2072" y="249"/>
                  </a:lnTo>
                  <a:lnTo>
                    <a:pt x="2068" y="249"/>
                  </a:lnTo>
                  <a:lnTo>
                    <a:pt x="2066" y="249"/>
                  </a:lnTo>
                  <a:lnTo>
                    <a:pt x="2065" y="249"/>
                  </a:lnTo>
                  <a:lnTo>
                    <a:pt x="2063" y="247"/>
                  </a:lnTo>
                  <a:lnTo>
                    <a:pt x="2061" y="245"/>
                  </a:lnTo>
                  <a:lnTo>
                    <a:pt x="2059" y="245"/>
                  </a:lnTo>
                  <a:lnTo>
                    <a:pt x="2059" y="243"/>
                  </a:lnTo>
                  <a:lnTo>
                    <a:pt x="2057" y="243"/>
                  </a:lnTo>
                  <a:lnTo>
                    <a:pt x="2055" y="243"/>
                  </a:lnTo>
                  <a:lnTo>
                    <a:pt x="2053" y="243"/>
                  </a:lnTo>
                  <a:lnTo>
                    <a:pt x="2051" y="243"/>
                  </a:lnTo>
                  <a:lnTo>
                    <a:pt x="2049" y="243"/>
                  </a:lnTo>
                  <a:lnTo>
                    <a:pt x="2049" y="241"/>
                  </a:lnTo>
                  <a:lnTo>
                    <a:pt x="2047" y="241"/>
                  </a:lnTo>
                  <a:lnTo>
                    <a:pt x="2045" y="239"/>
                  </a:lnTo>
                  <a:lnTo>
                    <a:pt x="2043" y="239"/>
                  </a:lnTo>
                  <a:lnTo>
                    <a:pt x="2041" y="239"/>
                  </a:lnTo>
                  <a:lnTo>
                    <a:pt x="2039" y="237"/>
                  </a:lnTo>
                  <a:lnTo>
                    <a:pt x="2037" y="237"/>
                  </a:lnTo>
                  <a:lnTo>
                    <a:pt x="2035" y="237"/>
                  </a:lnTo>
                  <a:lnTo>
                    <a:pt x="2033" y="236"/>
                  </a:lnTo>
                  <a:lnTo>
                    <a:pt x="2032" y="236"/>
                  </a:lnTo>
                  <a:lnTo>
                    <a:pt x="2032" y="234"/>
                  </a:lnTo>
                  <a:lnTo>
                    <a:pt x="2033" y="234"/>
                  </a:lnTo>
                  <a:lnTo>
                    <a:pt x="2033" y="232"/>
                  </a:lnTo>
                  <a:lnTo>
                    <a:pt x="2035" y="228"/>
                  </a:lnTo>
                  <a:lnTo>
                    <a:pt x="2037" y="224"/>
                  </a:lnTo>
                  <a:lnTo>
                    <a:pt x="2039" y="224"/>
                  </a:lnTo>
                  <a:lnTo>
                    <a:pt x="2041" y="224"/>
                  </a:lnTo>
                  <a:lnTo>
                    <a:pt x="2043" y="226"/>
                  </a:lnTo>
                  <a:lnTo>
                    <a:pt x="2041" y="226"/>
                  </a:lnTo>
                  <a:lnTo>
                    <a:pt x="2041" y="228"/>
                  </a:lnTo>
                  <a:lnTo>
                    <a:pt x="2043" y="230"/>
                  </a:lnTo>
                  <a:lnTo>
                    <a:pt x="2045" y="232"/>
                  </a:lnTo>
                  <a:lnTo>
                    <a:pt x="2047" y="232"/>
                  </a:lnTo>
                  <a:close/>
                  <a:moveTo>
                    <a:pt x="13" y="774"/>
                  </a:moveTo>
                  <a:lnTo>
                    <a:pt x="15" y="774"/>
                  </a:lnTo>
                  <a:lnTo>
                    <a:pt x="17" y="774"/>
                  </a:lnTo>
                  <a:lnTo>
                    <a:pt x="19" y="774"/>
                  </a:lnTo>
                  <a:lnTo>
                    <a:pt x="21" y="774"/>
                  </a:lnTo>
                  <a:lnTo>
                    <a:pt x="23" y="774"/>
                  </a:lnTo>
                  <a:lnTo>
                    <a:pt x="25" y="774"/>
                  </a:lnTo>
                  <a:lnTo>
                    <a:pt x="25" y="772"/>
                  </a:lnTo>
                  <a:lnTo>
                    <a:pt x="25" y="768"/>
                  </a:lnTo>
                  <a:lnTo>
                    <a:pt x="25" y="766"/>
                  </a:lnTo>
                  <a:lnTo>
                    <a:pt x="27" y="766"/>
                  </a:lnTo>
                  <a:lnTo>
                    <a:pt x="29" y="766"/>
                  </a:lnTo>
                  <a:lnTo>
                    <a:pt x="31" y="768"/>
                  </a:lnTo>
                  <a:lnTo>
                    <a:pt x="33" y="768"/>
                  </a:lnTo>
                  <a:lnTo>
                    <a:pt x="33" y="770"/>
                  </a:lnTo>
                  <a:lnTo>
                    <a:pt x="39" y="772"/>
                  </a:lnTo>
                  <a:lnTo>
                    <a:pt x="41" y="772"/>
                  </a:lnTo>
                  <a:lnTo>
                    <a:pt x="41" y="770"/>
                  </a:lnTo>
                  <a:lnTo>
                    <a:pt x="42" y="770"/>
                  </a:lnTo>
                  <a:lnTo>
                    <a:pt x="46" y="770"/>
                  </a:lnTo>
                  <a:lnTo>
                    <a:pt x="46" y="772"/>
                  </a:lnTo>
                  <a:lnTo>
                    <a:pt x="48" y="774"/>
                  </a:lnTo>
                  <a:lnTo>
                    <a:pt x="50" y="774"/>
                  </a:lnTo>
                  <a:lnTo>
                    <a:pt x="52" y="774"/>
                  </a:lnTo>
                  <a:lnTo>
                    <a:pt x="52" y="775"/>
                  </a:lnTo>
                  <a:lnTo>
                    <a:pt x="50" y="777"/>
                  </a:lnTo>
                  <a:lnTo>
                    <a:pt x="48" y="779"/>
                  </a:lnTo>
                  <a:lnTo>
                    <a:pt x="48" y="783"/>
                  </a:lnTo>
                  <a:lnTo>
                    <a:pt x="48" y="785"/>
                  </a:lnTo>
                  <a:lnTo>
                    <a:pt x="50" y="785"/>
                  </a:lnTo>
                  <a:lnTo>
                    <a:pt x="48" y="787"/>
                  </a:lnTo>
                  <a:lnTo>
                    <a:pt x="44" y="787"/>
                  </a:lnTo>
                  <a:lnTo>
                    <a:pt x="42" y="787"/>
                  </a:lnTo>
                  <a:lnTo>
                    <a:pt x="41" y="787"/>
                  </a:lnTo>
                  <a:lnTo>
                    <a:pt x="37" y="787"/>
                  </a:lnTo>
                  <a:lnTo>
                    <a:pt x="35" y="787"/>
                  </a:lnTo>
                  <a:lnTo>
                    <a:pt x="33" y="787"/>
                  </a:lnTo>
                  <a:lnTo>
                    <a:pt x="31" y="787"/>
                  </a:lnTo>
                  <a:lnTo>
                    <a:pt x="29" y="787"/>
                  </a:lnTo>
                  <a:lnTo>
                    <a:pt x="27" y="787"/>
                  </a:lnTo>
                  <a:lnTo>
                    <a:pt x="25" y="787"/>
                  </a:lnTo>
                  <a:lnTo>
                    <a:pt x="23" y="787"/>
                  </a:lnTo>
                  <a:lnTo>
                    <a:pt x="19" y="787"/>
                  </a:lnTo>
                  <a:lnTo>
                    <a:pt x="17" y="785"/>
                  </a:lnTo>
                  <a:lnTo>
                    <a:pt x="13" y="785"/>
                  </a:lnTo>
                  <a:lnTo>
                    <a:pt x="11" y="785"/>
                  </a:lnTo>
                  <a:lnTo>
                    <a:pt x="9" y="785"/>
                  </a:lnTo>
                  <a:lnTo>
                    <a:pt x="8" y="785"/>
                  </a:lnTo>
                  <a:lnTo>
                    <a:pt x="6" y="785"/>
                  </a:lnTo>
                  <a:lnTo>
                    <a:pt x="4" y="785"/>
                  </a:lnTo>
                  <a:lnTo>
                    <a:pt x="2" y="785"/>
                  </a:lnTo>
                  <a:lnTo>
                    <a:pt x="2" y="783"/>
                  </a:lnTo>
                  <a:lnTo>
                    <a:pt x="6" y="781"/>
                  </a:lnTo>
                  <a:lnTo>
                    <a:pt x="8" y="781"/>
                  </a:lnTo>
                  <a:lnTo>
                    <a:pt x="9" y="781"/>
                  </a:lnTo>
                  <a:lnTo>
                    <a:pt x="11" y="779"/>
                  </a:lnTo>
                  <a:lnTo>
                    <a:pt x="9" y="779"/>
                  </a:lnTo>
                  <a:lnTo>
                    <a:pt x="6" y="777"/>
                  </a:lnTo>
                  <a:lnTo>
                    <a:pt x="6" y="779"/>
                  </a:lnTo>
                  <a:lnTo>
                    <a:pt x="4" y="779"/>
                  </a:lnTo>
                  <a:lnTo>
                    <a:pt x="6" y="779"/>
                  </a:lnTo>
                  <a:lnTo>
                    <a:pt x="4" y="779"/>
                  </a:lnTo>
                  <a:lnTo>
                    <a:pt x="4" y="777"/>
                  </a:lnTo>
                  <a:lnTo>
                    <a:pt x="6" y="777"/>
                  </a:lnTo>
                  <a:lnTo>
                    <a:pt x="6" y="775"/>
                  </a:lnTo>
                  <a:lnTo>
                    <a:pt x="4" y="775"/>
                  </a:lnTo>
                  <a:lnTo>
                    <a:pt x="4" y="774"/>
                  </a:lnTo>
                  <a:lnTo>
                    <a:pt x="6" y="774"/>
                  </a:lnTo>
                  <a:lnTo>
                    <a:pt x="11" y="774"/>
                  </a:lnTo>
                  <a:lnTo>
                    <a:pt x="13" y="772"/>
                  </a:lnTo>
                  <a:lnTo>
                    <a:pt x="15" y="772"/>
                  </a:lnTo>
                  <a:lnTo>
                    <a:pt x="15" y="770"/>
                  </a:lnTo>
                  <a:lnTo>
                    <a:pt x="17" y="770"/>
                  </a:lnTo>
                  <a:lnTo>
                    <a:pt x="19" y="768"/>
                  </a:lnTo>
                  <a:lnTo>
                    <a:pt x="19" y="766"/>
                  </a:lnTo>
                  <a:lnTo>
                    <a:pt x="21" y="766"/>
                  </a:lnTo>
                  <a:lnTo>
                    <a:pt x="19" y="768"/>
                  </a:lnTo>
                  <a:lnTo>
                    <a:pt x="17" y="770"/>
                  </a:lnTo>
                  <a:lnTo>
                    <a:pt x="15" y="772"/>
                  </a:lnTo>
                  <a:lnTo>
                    <a:pt x="13" y="774"/>
                  </a:lnTo>
                  <a:close/>
                  <a:moveTo>
                    <a:pt x="1730" y="290"/>
                  </a:moveTo>
                  <a:lnTo>
                    <a:pt x="1732" y="290"/>
                  </a:lnTo>
                  <a:lnTo>
                    <a:pt x="1734" y="290"/>
                  </a:lnTo>
                  <a:lnTo>
                    <a:pt x="1736" y="290"/>
                  </a:lnTo>
                  <a:lnTo>
                    <a:pt x="1738" y="290"/>
                  </a:lnTo>
                  <a:lnTo>
                    <a:pt x="1740" y="290"/>
                  </a:lnTo>
                  <a:lnTo>
                    <a:pt x="1742" y="292"/>
                  </a:lnTo>
                  <a:lnTo>
                    <a:pt x="1742" y="294"/>
                  </a:lnTo>
                  <a:lnTo>
                    <a:pt x="1744" y="294"/>
                  </a:lnTo>
                  <a:lnTo>
                    <a:pt x="1748" y="294"/>
                  </a:lnTo>
                  <a:lnTo>
                    <a:pt x="1746" y="294"/>
                  </a:lnTo>
                  <a:lnTo>
                    <a:pt x="1746" y="296"/>
                  </a:lnTo>
                  <a:lnTo>
                    <a:pt x="1746" y="298"/>
                  </a:lnTo>
                  <a:lnTo>
                    <a:pt x="1748" y="298"/>
                  </a:lnTo>
                  <a:lnTo>
                    <a:pt x="1750" y="298"/>
                  </a:lnTo>
                  <a:lnTo>
                    <a:pt x="1752" y="298"/>
                  </a:lnTo>
                  <a:lnTo>
                    <a:pt x="1754" y="298"/>
                  </a:lnTo>
                  <a:lnTo>
                    <a:pt x="1756" y="298"/>
                  </a:lnTo>
                  <a:lnTo>
                    <a:pt x="1758" y="300"/>
                  </a:lnTo>
                  <a:lnTo>
                    <a:pt x="1756" y="302"/>
                  </a:lnTo>
                  <a:lnTo>
                    <a:pt x="1754" y="303"/>
                  </a:lnTo>
                  <a:lnTo>
                    <a:pt x="1756" y="303"/>
                  </a:lnTo>
                  <a:lnTo>
                    <a:pt x="1756" y="302"/>
                  </a:lnTo>
                  <a:lnTo>
                    <a:pt x="1758" y="302"/>
                  </a:lnTo>
                  <a:lnTo>
                    <a:pt x="1760" y="302"/>
                  </a:lnTo>
                  <a:lnTo>
                    <a:pt x="1760" y="303"/>
                  </a:lnTo>
                  <a:lnTo>
                    <a:pt x="1758" y="303"/>
                  </a:lnTo>
                  <a:lnTo>
                    <a:pt x="1758" y="305"/>
                  </a:lnTo>
                  <a:lnTo>
                    <a:pt x="1752" y="307"/>
                  </a:lnTo>
                  <a:lnTo>
                    <a:pt x="1750" y="307"/>
                  </a:lnTo>
                  <a:lnTo>
                    <a:pt x="1748" y="307"/>
                  </a:lnTo>
                  <a:lnTo>
                    <a:pt x="1746" y="307"/>
                  </a:lnTo>
                  <a:lnTo>
                    <a:pt x="1746" y="309"/>
                  </a:lnTo>
                  <a:lnTo>
                    <a:pt x="1744" y="309"/>
                  </a:lnTo>
                  <a:lnTo>
                    <a:pt x="1746" y="311"/>
                  </a:lnTo>
                  <a:lnTo>
                    <a:pt x="1744" y="311"/>
                  </a:lnTo>
                  <a:lnTo>
                    <a:pt x="1742" y="311"/>
                  </a:lnTo>
                  <a:lnTo>
                    <a:pt x="1740" y="311"/>
                  </a:lnTo>
                  <a:lnTo>
                    <a:pt x="1738" y="311"/>
                  </a:lnTo>
                  <a:lnTo>
                    <a:pt x="1738" y="313"/>
                  </a:lnTo>
                  <a:lnTo>
                    <a:pt x="1736" y="313"/>
                  </a:lnTo>
                  <a:lnTo>
                    <a:pt x="1734" y="313"/>
                  </a:lnTo>
                  <a:lnTo>
                    <a:pt x="1732" y="313"/>
                  </a:lnTo>
                  <a:lnTo>
                    <a:pt x="1730" y="313"/>
                  </a:lnTo>
                  <a:lnTo>
                    <a:pt x="1727" y="317"/>
                  </a:lnTo>
                  <a:lnTo>
                    <a:pt x="1725" y="317"/>
                  </a:lnTo>
                  <a:lnTo>
                    <a:pt x="1725" y="319"/>
                  </a:lnTo>
                  <a:lnTo>
                    <a:pt x="1723" y="319"/>
                  </a:lnTo>
                  <a:lnTo>
                    <a:pt x="1721" y="319"/>
                  </a:lnTo>
                  <a:lnTo>
                    <a:pt x="1719" y="319"/>
                  </a:lnTo>
                  <a:lnTo>
                    <a:pt x="1717" y="319"/>
                  </a:lnTo>
                  <a:lnTo>
                    <a:pt x="1717" y="321"/>
                  </a:lnTo>
                  <a:lnTo>
                    <a:pt x="1719" y="323"/>
                  </a:lnTo>
                  <a:lnTo>
                    <a:pt x="1717" y="323"/>
                  </a:lnTo>
                  <a:lnTo>
                    <a:pt x="1715" y="321"/>
                  </a:lnTo>
                  <a:lnTo>
                    <a:pt x="1715" y="315"/>
                  </a:lnTo>
                  <a:lnTo>
                    <a:pt x="1717" y="311"/>
                  </a:lnTo>
                  <a:lnTo>
                    <a:pt x="1715" y="309"/>
                  </a:lnTo>
                  <a:lnTo>
                    <a:pt x="1715" y="307"/>
                  </a:lnTo>
                  <a:lnTo>
                    <a:pt x="1717" y="307"/>
                  </a:lnTo>
                  <a:lnTo>
                    <a:pt x="1719" y="305"/>
                  </a:lnTo>
                  <a:lnTo>
                    <a:pt x="1721" y="305"/>
                  </a:lnTo>
                  <a:lnTo>
                    <a:pt x="1721" y="303"/>
                  </a:lnTo>
                  <a:lnTo>
                    <a:pt x="1723" y="302"/>
                  </a:lnTo>
                  <a:lnTo>
                    <a:pt x="1721" y="300"/>
                  </a:lnTo>
                  <a:lnTo>
                    <a:pt x="1719" y="298"/>
                  </a:lnTo>
                  <a:lnTo>
                    <a:pt x="1719" y="296"/>
                  </a:lnTo>
                  <a:lnTo>
                    <a:pt x="1719" y="294"/>
                  </a:lnTo>
                  <a:lnTo>
                    <a:pt x="1721" y="292"/>
                  </a:lnTo>
                  <a:lnTo>
                    <a:pt x="1723" y="294"/>
                  </a:lnTo>
                  <a:lnTo>
                    <a:pt x="1725" y="292"/>
                  </a:lnTo>
                  <a:lnTo>
                    <a:pt x="1725" y="290"/>
                  </a:lnTo>
                  <a:lnTo>
                    <a:pt x="1723" y="290"/>
                  </a:lnTo>
                  <a:lnTo>
                    <a:pt x="1723" y="288"/>
                  </a:lnTo>
                  <a:lnTo>
                    <a:pt x="1725" y="288"/>
                  </a:lnTo>
                  <a:lnTo>
                    <a:pt x="1727" y="288"/>
                  </a:lnTo>
                  <a:lnTo>
                    <a:pt x="1728" y="288"/>
                  </a:lnTo>
                  <a:lnTo>
                    <a:pt x="1730" y="290"/>
                  </a:lnTo>
                  <a:close/>
                  <a:moveTo>
                    <a:pt x="1969" y="278"/>
                  </a:moveTo>
                  <a:lnTo>
                    <a:pt x="1971" y="278"/>
                  </a:lnTo>
                  <a:lnTo>
                    <a:pt x="1973" y="278"/>
                  </a:lnTo>
                  <a:lnTo>
                    <a:pt x="1975" y="278"/>
                  </a:lnTo>
                  <a:lnTo>
                    <a:pt x="1975" y="280"/>
                  </a:lnTo>
                  <a:lnTo>
                    <a:pt x="1977" y="280"/>
                  </a:lnTo>
                  <a:lnTo>
                    <a:pt x="1977" y="282"/>
                  </a:lnTo>
                  <a:lnTo>
                    <a:pt x="1979" y="282"/>
                  </a:lnTo>
                  <a:lnTo>
                    <a:pt x="1983" y="284"/>
                  </a:lnTo>
                  <a:lnTo>
                    <a:pt x="1985" y="286"/>
                  </a:lnTo>
                  <a:lnTo>
                    <a:pt x="1987" y="286"/>
                  </a:lnTo>
                  <a:lnTo>
                    <a:pt x="1989" y="290"/>
                  </a:lnTo>
                  <a:lnTo>
                    <a:pt x="1991" y="290"/>
                  </a:lnTo>
                  <a:lnTo>
                    <a:pt x="1991" y="292"/>
                  </a:lnTo>
                  <a:lnTo>
                    <a:pt x="1989" y="292"/>
                  </a:lnTo>
                  <a:lnTo>
                    <a:pt x="1991" y="294"/>
                  </a:lnTo>
                  <a:lnTo>
                    <a:pt x="1991" y="296"/>
                  </a:lnTo>
                  <a:lnTo>
                    <a:pt x="1991" y="298"/>
                  </a:lnTo>
                  <a:lnTo>
                    <a:pt x="1987" y="300"/>
                  </a:lnTo>
                  <a:lnTo>
                    <a:pt x="1985" y="300"/>
                  </a:lnTo>
                  <a:lnTo>
                    <a:pt x="1983" y="298"/>
                  </a:lnTo>
                  <a:lnTo>
                    <a:pt x="1981" y="298"/>
                  </a:lnTo>
                  <a:lnTo>
                    <a:pt x="1977" y="298"/>
                  </a:lnTo>
                  <a:lnTo>
                    <a:pt x="1975" y="298"/>
                  </a:lnTo>
                  <a:lnTo>
                    <a:pt x="1973" y="298"/>
                  </a:lnTo>
                  <a:lnTo>
                    <a:pt x="1971" y="298"/>
                  </a:lnTo>
                  <a:lnTo>
                    <a:pt x="1969" y="296"/>
                  </a:lnTo>
                  <a:lnTo>
                    <a:pt x="1967" y="296"/>
                  </a:lnTo>
                  <a:lnTo>
                    <a:pt x="1965" y="296"/>
                  </a:lnTo>
                  <a:lnTo>
                    <a:pt x="1964" y="296"/>
                  </a:lnTo>
                  <a:lnTo>
                    <a:pt x="1960" y="296"/>
                  </a:lnTo>
                  <a:lnTo>
                    <a:pt x="1958" y="296"/>
                  </a:lnTo>
                  <a:lnTo>
                    <a:pt x="1954" y="294"/>
                  </a:lnTo>
                  <a:lnTo>
                    <a:pt x="1950" y="292"/>
                  </a:lnTo>
                  <a:lnTo>
                    <a:pt x="1948" y="292"/>
                  </a:lnTo>
                  <a:lnTo>
                    <a:pt x="1946" y="292"/>
                  </a:lnTo>
                  <a:lnTo>
                    <a:pt x="1944" y="292"/>
                  </a:lnTo>
                  <a:lnTo>
                    <a:pt x="1940" y="292"/>
                  </a:lnTo>
                  <a:lnTo>
                    <a:pt x="1938" y="292"/>
                  </a:lnTo>
                  <a:lnTo>
                    <a:pt x="1936" y="294"/>
                  </a:lnTo>
                  <a:lnTo>
                    <a:pt x="1934" y="294"/>
                  </a:lnTo>
                  <a:lnTo>
                    <a:pt x="1932" y="294"/>
                  </a:lnTo>
                  <a:lnTo>
                    <a:pt x="1930" y="294"/>
                  </a:lnTo>
                  <a:lnTo>
                    <a:pt x="1929" y="294"/>
                  </a:lnTo>
                  <a:lnTo>
                    <a:pt x="1929" y="292"/>
                  </a:lnTo>
                  <a:lnTo>
                    <a:pt x="1930" y="292"/>
                  </a:lnTo>
                  <a:lnTo>
                    <a:pt x="1936" y="292"/>
                  </a:lnTo>
                  <a:lnTo>
                    <a:pt x="1938" y="292"/>
                  </a:lnTo>
                  <a:lnTo>
                    <a:pt x="1940" y="290"/>
                  </a:lnTo>
                  <a:lnTo>
                    <a:pt x="1942" y="290"/>
                  </a:lnTo>
                  <a:lnTo>
                    <a:pt x="1944" y="288"/>
                  </a:lnTo>
                  <a:lnTo>
                    <a:pt x="1946" y="286"/>
                  </a:lnTo>
                  <a:lnTo>
                    <a:pt x="1946" y="284"/>
                  </a:lnTo>
                  <a:lnTo>
                    <a:pt x="1948" y="282"/>
                  </a:lnTo>
                  <a:lnTo>
                    <a:pt x="1948" y="280"/>
                  </a:lnTo>
                  <a:lnTo>
                    <a:pt x="1950" y="280"/>
                  </a:lnTo>
                  <a:lnTo>
                    <a:pt x="1952" y="278"/>
                  </a:lnTo>
                  <a:lnTo>
                    <a:pt x="1954" y="278"/>
                  </a:lnTo>
                  <a:lnTo>
                    <a:pt x="1956" y="278"/>
                  </a:lnTo>
                  <a:lnTo>
                    <a:pt x="1958" y="278"/>
                  </a:lnTo>
                  <a:lnTo>
                    <a:pt x="1960" y="278"/>
                  </a:lnTo>
                  <a:lnTo>
                    <a:pt x="1960" y="276"/>
                  </a:lnTo>
                  <a:lnTo>
                    <a:pt x="1962" y="276"/>
                  </a:lnTo>
                  <a:lnTo>
                    <a:pt x="1967" y="276"/>
                  </a:lnTo>
                  <a:lnTo>
                    <a:pt x="1969" y="278"/>
                  </a:lnTo>
                  <a:close/>
                  <a:moveTo>
                    <a:pt x="489" y="39"/>
                  </a:moveTo>
                  <a:lnTo>
                    <a:pt x="491" y="39"/>
                  </a:lnTo>
                  <a:lnTo>
                    <a:pt x="499" y="37"/>
                  </a:lnTo>
                  <a:lnTo>
                    <a:pt x="501" y="37"/>
                  </a:lnTo>
                  <a:lnTo>
                    <a:pt x="505" y="39"/>
                  </a:lnTo>
                  <a:lnTo>
                    <a:pt x="499" y="41"/>
                  </a:lnTo>
                  <a:lnTo>
                    <a:pt x="497" y="41"/>
                  </a:lnTo>
                  <a:lnTo>
                    <a:pt x="495" y="41"/>
                  </a:lnTo>
                  <a:lnTo>
                    <a:pt x="497" y="41"/>
                  </a:lnTo>
                  <a:lnTo>
                    <a:pt x="495" y="41"/>
                  </a:lnTo>
                  <a:lnTo>
                    <a:pt x="495" y="43"/>
                  </a:lnTo>
                  <a:lnTo>
                    <a:pt x="493" y="43"/>
                  </a:lnTo>
                  <a:lnTo>
                    <a:pt x="491" y="43"/>
                  </a:lnTo>
                  <a:lnTo>
                    <a:pt x="493" y="45"/>
                  </a:lnTo>
                  <a:lnTo>
                    <a:pt x="495" y="45"/>
                  </a:lnTo>
                  <a:lnTo>
                    <a:pt x="495" y="43"/>
                  </a:lnTo>
                  <a:lnTo>
                    <a:pt x="497" y="43"/>
                  </a:lnTo>
                  <a:lnTo>
                    <a:pt x="503" y="41"/>
                  </a:lnTo>
                  <a:lnTo>
                    <a:pt x="505" y="41"/>
                  </a:lnTo>
                  <a:lnTo>
                    <a:pt x="507" y="41"/>
                  </a:lnTo>
                  <a:lnTo>
                    <a:pt x="509" y="41"/>
                  </a:lnTo>
                  <a:lnTo>
                    <a:pt x="511" y="43"/>
                  </a:lnTo>
                  <a:lnTo>
                    <a:pt x="513" y="43"/>
                  </a:lnTo>
                  <a:lnTo>
                    <a:pt x="514" y="43"/>
                  </a:lnTo>
                  <a:lnTo>
                    <a:pt x="516" y="45"/>
                  </a:lnTo>
                  <a:lnTo>
                    <a:pt x="514" y="45"/>
                  </a:lnTo>
                  <a:lnTo>
                    <a:pt x="513" y="47"/>
                  </a:lnTo>
                  <a:lnTo>
                    <a:pt x="511" y="47"/>
                  </a:lnTo>
                  <a:lnTo>
                    <a:pt x="509" y="47"/>
                  </a:lnTo>
                  <a:lnTo>
                    <a:pt x="507" y="47"/>
                  </a:lnTo>
                  <a:lnTo>
                    <a:pt x="505" y="49"/>
                  </a:lnTo>
                  <a:lnTo>
                    <a:pt x="505" y="51"/>
                  </a:lnTo>
                  <a:lnTo>
                    <a:pt x="503" y="51"/>
                  </a:lnTo>
                  <a:lnTo>
                    <a:pt x="501" y="51"/>
                  </a:lnTo>
                  <a:lnTo>
                    <a:pt x="497" y="51"/>
                  </a:lnTo>
                  <a:lnTo>
                    <a:pt x="493" y="51"/>
                  </a:lnTo>
                  <a:lnTo>
                    <a:pt x="491" y="51"/>
                  </a:lnTo>
                  <a:lnTo>
                    <a:pt x="489" y="51"/>
                  </a:lnTo>
                  <a:lnTo>
                    <a:pt x="489" y="53"/>
                  </a:lnTo>
                  <a:lnTo>
                    <a:pt x="485" y="53"/>
                  </a:lnTo>
                  <a:lnTo>
                    <a:pt x="483" y="53"/>
                  </a:lnTo>
                  <a:lnTo>
                    <a:pt x="483" y="55"/>
                  </a:lnTo>
                  <a:lnTo>
                    <a:pt x="485" y="55"/>
                  </a:lnTo>
                  <a:lnTo>
                    <a:pt x="485" y="57"/>
                  </a:lnTo>
                  <a:lnTo>
                    <a:pt x="483" y="57"/>
                  </a:lnTo>
                  <a:lnTo>
                    <a:pt x="481" y="57"/>
                  </a:lnTo>
                  <a:lnTo>
                    <a:pt x="480" y="57"/>
                  </a:lnTo>
                  <a:lnTo>
                    <a:pt x="478" y="57"/>
                  </a:lnTo>
                  <a:lnTo>
                    <a:pt x="476" y="57"/>
                  </a:lnTo>
                  <a:lnTo>
                    <a:pt x="470" y="57"/>
                  </a:lnTo>
                  <a:lnTo>
                    <a:pt x="468" y="57"/>
                  </a:lnTo>
                  <a:lnTo>
                    <a:pt x="466" y="59"/>
                  </a:lnTo>
                  <a:lnTo>
                    <a:pt x="466" y="61"/>
                  </a:lnTo>
                  <a:lnTo>
                    <a:pt x="468" y="61"/>
                  </a:lnTo>
                  <a:lnTo>
                    <a:pt x="470" y="61"/>
                  </a:lnTo>
                  <a:lnTo>
                    <a:pt x="472" y="61"/>
                  </a:lnTo>
                  <a:lnTo>
                    <a:pt x="474" y="65"/>
                  </a:lnTo>
                  <a:lnTo>
                    <a:pt x="472" y="65"/>
                  </a:lnTo>
                  <a:lnTo>
                    <a:pt x="470" y="65"/>
                  </a:lnTo>
                  <a:lnTo>
                    <a:pt x="468" y="65"/>
                  </a:lnTo>
                  <a:lnTo>
                    <a:pt x="466" y="65"/>
                  </a:lnTo>
                  <a:lnTo>
                    <a:pt x="466" y="63"/>
                  </a:lnTo>
                  <a:lnTo>
                    <a:pt x="464" y="63"/>
                  </a:lnTo>
                  <a:lnTo>
                    <a:pt x="464" y="65"/>
                  </a:lnTo>
                  <a:lnTo>
                    <a:pt x="464" y="67"/>
                  </a:lnTo>
                  <a:lnTo>
                    <a:pt x="462" y="67"/>
                  </a:lnTo>
                  <a:lnTo>
                    <a:pt x="462" y="68"/>
                  </a:lnTo>
                  <a:lnTo>
                    <a:pt x="460" y="67"/>
                  </a:lnTo>
                  <a:lnTo>
                    <a:pt x="458" y="67"/>
                  </a:lnTo>
                  <a:lnTo>
                    <a:pt x="456" y="67"/>
                  </a:lnTo>
                  <a:lnTo>
                    <a:pt x="454" y="68"/>
                  </a:lnTo>
                  <a:lnTo>
                    <a:pt x="450" y="68"/>
                  </a:lnTo>
                  <a:lnTo>
                    <a:pt x="448" y="68"/>
                  </a:lnTo>
                  <a:lnTo>
                    <a:pt x="450" y="67"/>
                  </a:lnTo>
                  <a:lnTo>
                    <a:pt x="452" y="65"/>
                  </a:lnTo>
                  <a:lnTo>
                    <a:pt x="454" y="65"/>
                  </a:lnTo>
                  <a:lnTo>
                    <a:pt x="456" y="65"/>
                  </a:lnTo>
                  <a:lnTo>
                    <a:pt x="456" y="63"/>
                  </a:lnTo>
                  <a:lnTo>
                    <a:pt x="454" y="63"/>
                  </a:lnTo>
                  <a:lnTo>
                    <a:pt x="452" y="63"/>
                  </a:lnTo>
                  <a:lnTo>
                    <a:pt x="454" y="63"/>
                  </a:lnTo>
                  <a:lnTo>
                    <a:pt x="452" y="63"/>
                  </a:lnTo>
                  <a:lnTo>
                    <a:pt x="450" y="63"/>
                  </a:lnTo>
                  <a:lnTo>
                    <a:pt x="447" y="63"/>
                  </a:lnTo>
                  <a:lnTo>
                    <a:pt x="443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37" y="65"/>
                  </a:lnTo>
                  <a:lnTo>
                    <a:pt x="439" y="63"/>
                  </a:lnTo>
                  <a:lnTo>
                    <a:pt x="437" y="63"/>
                  </a:lnTo>
                  <a:lnTo>
                    <a:pt x="435" y="61"/>
                  </a:lnTo>
                  <a:lnTo>
                    <a:pt x="433" y="61"/>
                  </a:lnTo>
                  <a:lnTo>
                    <a:pt x="435" y="59"/>
                  </a:lnTo>
                  <a:lnTo>
                    <a:pt x="439" y="57"/>
                  </a:lnTo>
                  <a:lnTo>
                    <a:pt x="441" y="57"/>
                  </a:lnTo>
                  <a:lnTo>
                    <a:pt x="443" y="57"/>
                  </a:lnTo>
                  <a:lnTo>
                    <a:pt x="443" y="59"/>
                  </a:lnTo>
                  <a:lnTo>
                    <a:pt x="445" y="59"/>
                  </a:lnTo>
                  <a:lnTo>
                    <a:pt x="447" y="59"/>
                  </a:lnTo>
                  <a:lnTo>
                    <a:pt x="450" y="59"/>
                  </a:lnTo>
                  <a:lnTo>
                    <a:pt x="452" y="59"/>
                  </a:lnTo>
                  <a:lnTo>
                    <a:pt x="454" y="61"/>
                  </a:lnTo>
                  <a:lnTo>
                    <a:pt x="454" y="59"/>
                  </a:lnTo>
                  <a:lnTo>
                    <a:pt x="456" y="59"/>
                  </a:lnTo>
                  <a:lnTo>
                    <a:pt x="458" y="59"/>
                  </a:lnTo>
                  <a:lnTo>
                    <a:pt x="454" y="57"/>
                  </a:lnTo>
                  <a:lnTo>
                    <a:pt x="452" y="57"/>
                  </a:lnTo>
                  <a:lnTo>
                    <a:pt x="450" y="57"/>
                  </a:lnTo>
                  <a:lnTo>
                    <a:pt x="450" y="55"/>
                  </a:lnTo>
                  <a:lnTo>
                    <a:pt x="452" y="55"/>
                  </a:lnTo>
                  <a:lnTo>
                    <a:pt x="456" y="55"/>
                  </a:lnTo>
                  <a:lnTo>
                    <a:pt x="458" y="55"/>
                  </a:lnTo>
                  <a:lnTo>
                    <a:pt x="460" y="55"/>
                  </a:lnTo>
                  <a:lnTo>
                    <a:pt x="458" y="53"/>
                  </a:lnTo>
                  <a:lnTo>
                    <a:pt x="456" y="53"/>
                  </a:lnTo>
                  <a:lnTo>
                    <a:pt x="450" y="53"/>
                  </a:lnTo>
                  <a:lnTo>
                    <a:pt x="448" y="53"/>
                  </a:lnTo>
                  <a:lnTo>
                    <a:pt x="447" y="55"/>
                  </a:lnTo>
                  <a:lnTo>
                    <a:pt x="447" y="53"/>
                  </a:lnTo>
                  <a:lnTo>
                    <a:pt x="452" y="51"/>
                  </a:lnTo>
                  <a:lnTo>
                    <a:pt x="456" y="51"/>
                  </a:lnTo>
                  <a:lnTo>
                    <a:pt x="458" y="51"/>
                  </a:lnTo>
                  <a:lnTo>
                    <a:pt x="460" y="51"/>
                  </a:lnTo>
                  <a:lnTo>
                    <a:pt x="460" y="49"/>
                  </a:lnTo>
                  <a:lnTo>
                    <a:pt x="462" y="49"/>
                  </a:lnTo>
                  <a:lnTo>
                    <a:pt x="464" y="51"/>
                  </a:lnTo>
                  <a:lnTo>
                    <a:pt x="468" y="53"/>
                  </a:lnTo>
                  <a:lnTo>
                    <a:pt x="470" y="53"/>
                  </a:lnTo>
                  <a:lnTo>
                    <a:pt x="470" y="51"/>
                  </a:lnTo>
                  <a:lnTo>
                    <a:pt x="472" y="51"/>
                  </a:lnTo>
                  <a:lnTo>
                    <a:pt x="474" y="51"/>
                  </a:lnTo>
                  <a:lnTo>
                    <a:pt x="476" y="51"/>
                  </a:lnTo>
                  <a:lnTo>
                    <a:pt x="474" y="51"/>
                  </a:lnTo>
                  <a:lnTo>
                    <a:pt x="476" y="49"/>
                  </a:lnTo>
                  <a:lnTo>
                    <a:pt x="478" y="49"/>
                  </a:lnTo>
                  <a:lnTo>
                    <a:pt x="478" y="47"/>
                  </a:lnTo>
                  <a:lnTo>
                    <a:pt x="476" y="47"/>
                  </a:lnTo>
                  <a:lnTo>
                    <a:pt x="478" y="47"/>
                  </a:lnTo>
                  <a:lnTo>
                    <a:pt x="480" y="47"/>
                  </a:lnTo>
                  <a:lnTo>
                    <a:pt x="481" y="47"/>
                  </a:lnTo>
                  <a:lnTo>
                    <a:pt x="483" y="45"/>
                  </a:lnTo>
                  <a:lnTo>
                    <a:pt x="481" y="43"/>
                  </a:lnTo>
                  <a:lnTo>
                    <a:pt x="481" y="45"/>
                  </a:lnTo>
                  <a:lnTo>
                    <a:pt x="480" y="45"/>
                  </a:lnTo>
                  <a:lnTo>
                    <a:pt x="478" y="45"/>
                  </a:lnTo>
                  <a:lnTo>
                    <a:pt x="476" y="45"/>
                  </a:lnTo>
                  <a:lnTo>
                    <a:pt x="476" y="43"/>
                  </a:lnTo>
                  <a:lnTo>
                    <a:pt x="478" y="43"/>
                  </a:lnTo>
                  <a:lnTo>
                    <a:pt x="476" y="43"/>
                  </a:lnTo>
                  <a:lnTo>
                    <a:pt x="474" y="43"/>
                  </a:lnTo>
                  <a:lnTo>
                    <a:pt x="474" y="45"/>
                  </a:lnTo>
                  <a:lnTo>
                    <a:pt x="472" y="45"/>
                  </a:lnTo>
                  <a:lnTo>
                    <a:pt x="472" y="43"/>
                  </a:lnTo>
                  <a:lnTo>
                    <a:pt x="474" y="41"/>
                  </a:lnTo>
                  <a:lnTo>
                    <a:pt x="476" y="41"/>
                  </a:lnTo>
                  <a:lnTo>
                    <a:pt x="478" y="41"/>
                  </a:lnTo>
                  <a:lnTo>
                    <a:pt x="478" y="39"/>
                  </a:lnTo>
                  <a:lnTo>
                    <a:pt x="480" y="39"/>
                  </a:lnTo>
                  <a:lnTo>
                    <a:pt x="481" y="39"/>
                  </a:lnTo>
                  <a:lnTo>
                    <a:pt x="483" y="37"/>
                  </a:lnTo>
                  <a:lnTo>
                    <a:pt x="485" y="37"/>
                  </a:lnTo>
                  <a:lnTo>
                    <a:pt x="487" y="37"/>
                  </a:lnTo>
                  <a:lnTo>
                    <a:pt x="491" y="37"/>
                  </a:lnTo>
                  <a:lnTo>
                    <a:pt x="491" y="35"/>
                  </a:lnTo>
                  <a:lnTo>
                    <a:pt x="493" y="37"/>
                  </a:lnTo>
                  <a:lnTo>
                    <a:pt x="495" y="37"/>
                  </a:lnTo>
                  <a:lnTo>
                    <a:pt x="493" y="37"/>
                  </a:lnTo>
                  <a:lnTo>
                    <a:pt x="491" y="37"/>
                  </a:lnTo>
                  <a:lnTo>
                    <a:pt x="489" y="37"/>
                  </a:lnTo>
                  <a:lnTo>
                    <a:pt x="487" y="39"/>
                  </a:lnTo>
                  <a:lnTo>
                    <a:pt x="489" y="39"/>
                  </a:lnTo>
                  <a:close/>
                  <a:moveTo>
                    <a:pt x="493" y="418"/>
                  </a:moveTo>
                  <a:lnTo>
                    <a:pt x="493" y="420"/>
                  </a:lnTo>
                  <a:lnTo>
                    <a:pt x="491" y="420"/>
                  </a:lnTo>
                  <a:lnTo>
                    <a:pt x="491" y="422"/>
                  </a:lnTo>
                  <a:lnTo>
                    <a:pt x="489" y="422"/>
                  </a:lnTo>
                  <a:lnTo>
                    <a:pt x="489" y="420"/>
                  </a:lnTo>
                  <a:lnTo>
                    <a:pt x="491" y="420"/>
                  </a:lnTo>
                  <a:lnTo>
                    <a:pt x="491" y="418"/>
                  </a:lnTo>
                  <a:lnTo>
                    <a:pt x="489" y="418"/>
                  </a:lnTo>
                  <a:lnTo>
                    <a:pt x="487" y="420"/>
                  </a:lnTo>
                  <a:lnTo>
                    <a:pt x="485" y="422"/>
                  </a:lnTo>
                  <a:lnTo>
                    <a:pt x="485" y="424"/>
                  </a:lnTo>
                  <a:lnTo>
                    <a:pt x="483" y="424"/>
                  </a:lnTo>
                  <a:lnTo>
                    <a:pt x="483" y="426"/>
                  </a:lnTo>
                  <a:lnTo>
                    <a:pt x="480" y="428"/>
                  </a:lnTo>
                  <a:lnTo>
                    <a:pt x="474" y="430"/>
                  </a:lnTo>
                  <a:lnTo>
                    <a:pt x="470" y="430"/>
                  </a:lnTo>
                  <a:lnTo>
                    <a:pt x="468" y="430"/>
                  </a:lnTo>
                  <a:lnTo>
                    <a:pt x="464" y="430"/>
                  </a:lnTo>
                  <a:lnTo>
                    <a:pt x="458" y="426"/>
                  </a:lnTo>
                  <a:lnTo>
                    <a:pt x="458" y="420"/>
                  </a:lnTo>
                  <a:lnTo>
                    <a:pt x="460" y="420"/>
                  </a:lnTo>
                  <a:lnTo>
                    <a:pt x="460" y="418"/>
                  </a:lnTo>
                  <a:lnTo>
                    <a:pt x="460" y="416"/>
                  </a:lnTo>
                  <a:lnTo>
                    <a:pt x="460" y="414"/>
                  </a:lnTo>
                  <a:lnTo>
                    <a:pt x="462" y="414"/>
                  </a:lnTo>
                  <a:lnTo>
                    <a:pt x="462" y="412"/>
                  </a:lnTo>
                  <a:lnTo>
                    <a:pt x="464" y="410"/>
                  </a:lnTo>
                  <a:lnTo>
                    <a:pt x="466" y="410"/>
                  </a:lnTo>
                  <a:lnTo>
                    <a:pt x="470" y="408"/>
                  </a:lnTo>
                  <a:lnTo>
                    <a:pt x="472" y="408"/>
                  </a:lnTo>
                  <a:lnTo>
                    <a:pt x="474" y="408"/>
                  </a:lnTo>
                  <a:lnTo>
                    <a:pt x="476" y="408"/>
                  </a:lnTo>
                  <a:lnTo>
                    <a:pt x="478" y="408"/>
                  </a:lnTo>
                  <a:lnTo>
                    <a:pt x="480" y="410"/>
                  </a:lnTo>
                  <a:lnTo>
                    <a:pt x="481" y="410"/>
                  </a:lnTo>
                  <a:lnTo>
                    <a:pt x="483" y="412"/>
                  </a:lnTo>
                  <a:lnTo>
                    <a:pt x="485" y="412"/>
                  </a:lnTo>
                  <a:lnTo>
                    <a:pt x="489" y="414"/>
                  </a:lnTo>
                  <a:lnTo>
                    <a:pt x="491" y="416"/>
                  </a:lnTo>
                  <a:lnTo>
                    <a:pt x="493" y="418"/>
                  </a:lnTo>
                  <a:close/>
                  <a:moveTo>
                    <a:pt x="683" y="41"/>
                  </a:moveTo>
                  <a:lnTo>
                    <a:pt x="685" y="41"/>
                  </a:lnTo>
                  <a:lnTo>
                    <a:pt x="685" y="43"/>
                  </a:lnTo>
                  <a:lnTo>
                    <a:pt x="683" y="43"/>
                  </a:lnTo>
                  <a:lnTo>
                    <a:pt x="683" y="45"/>
                  </a:lnTo>
                  <a:lnTo>
                    <a:pt x="682" y="45"/>
                  </a:lnTo>
                  <a:lnTo>
                    <a:pt x="682" y="47"/>
                  </a:lnTo>
                  <a:lnTo>
                    <a:pt x="683" y="47"/>
                  </a:lnTo>
                  <a:lnTo>
                    <a:pt x="682" y="47"/>
                  </a:lnTo>
                  <a:lnTo>
                    <a:pt x="682" y="49"/>
                  </a:lnTo>
                  <a:lnTo>
                    <a:pt x="680" y="49"/>
                  </a:lnTo>
                  <a:lnTo>
                    <a:pt x="678" y="49"/>
                  </a:lnTo>
                  <a:lnTo>
                    <a:pt x="676" y="49"/>
                  </a:lnTo>
                  <a:lnTo>
                    <a:pt x="674" y="51"/>
                  </a:lnTo>
                  <a:lnTo>
                    <a:pt x="670" y="53"/>
                  </a:lnTo>
                  <a:lnTo>
                    <a:pt x="668" y="55"/>
                  </a:lnTo>
                  <a:lnTo>
                    <a:pt x="666" y="55"/>
                  </a:lnTo>
                  <a:lnTo>
                    <a:pt x="666" y="57"/>
                  </a:lnTo>
                  <a:lnTo>
                    <a:pt x="664" y="57"/>
                  </a:lnTo>
                  <a:lnTo>
                    <a:pt x="664" y="55"/>
                  </a:lnTo>
                  <a:lnTo>
                    <a:pt x="658" y="55"/>
                  </a:lnTo>
                  <a:lnTo>
                    <a:pt x="656" y="55"/>
                  </a:lnTo>
                  <a:lnTo>
                    <a:pt x="654" y="53"/>
                  </a:lnTo>
                  <a:lnTo>
                    <a:pt x="652" y="53"/>
                  </a:lnTo>
                  <a:lnTo>
                    <a:pt x="650" y="53"/>
                  </a:lnTo>
                  <a:lnTo>
                    <a:pt x="650" y="55"/>
                  </a:lnTo>
                  <a:lnTo>
                    <a:pt x="647" y="55"/>
                  </a:lnTo>
                  <a:lnTo>
                    <a:pt x="643" y="55"/>
                  </a:lnTo>
                  <a:lnTo>
                    <a:pt x="641" y="55"/>
                  </a:lnTo>
                  <a:lnTo>
                    <a:pt x="641" y="53"/>
                  </a:lnTo>
                  <a:lnTo>
                    <a:pt x="639" y="53"/>
                  </a:lnTo>
                  <a:lnTo>
                    <a:pt x="637" y="53"/>
                  </a:lnTo>
                  <a:lnTo>
                    <a:pt x="637" y="51"/>
                  </a:lnTo>
                  <a:lnTo>
                    <a:pt x="639" y="51"/>
                  </a:lnTo>
                  <a:lnTo>
                    <a:pt x="637" y="49"/>
                  </a:lnTo>
                  <a:lnTo>
                    <a:pt x="637" y="47"/>
                  </a:lnTo>
                  <a:lnTo>
                    <a:pt x="637" y="45"/>
                  </a:lnTo>
                  <a:lnTo>
                    <a:pt x="639" y="43"/>
                  </a:lnTo>
                  <a:lnTo>
                    <a:pt x="641" y="41"/>
                  </a:lnTo>
                  <a:lnTo>
                    <a:pt x="643" y="41"/>
                  </a:lnTo>
                  <a:lnTo>
                    <a:pt x="643" y="39"/>
                  </a:lnTo>
                  <a:lnTo>
                    <a:pt x="645" y="39"/>
                  </a:lnTo>
                  <a:lnTo>
                    <a:pt x="647" y="39"/>
                  </a:lnTo>
                  <a:lnTo>
                    <a:pt x="650" y="39"/>
                  </a:lnTo>
                  <a:lnTo>
                    <a:pt x="652" y="39"/>
                  </a:lnTo>
                  <a:lnTo>
                    <a:pt x="650" y="39"/>
                  </a:lnTo>
                  <a:lnTo>
                    <a:pt x="649" y="41"/>
                  </a:lnTo>
                  <a:lnTo>
                    <a:pt x="650" y="41"/>
                  </a:lnTo>
                  <a:lnTo>
                    <a:pt x="652" y="41"/>
                  </a:lnTo>
                  <a:lnTo>
                    <a:pt x="654" y="41"/>
                  </a:lnTo>
                  <a:lnTo>
                    <a:pt x="658" y="41"/>
                  </a:lnTo>
                  <a:lnTo>
                    <a:pt x="662" y="39"/>
                  </a:lnTo>
                  <a:lnTo>
                    <a:pt x="666" y="39"/>
                  </a:lnTo>
                  <a:lnTo>
                    <a:pt x="670" y="39"/>
                  </a:lnTo>
                  <a:lnTo>
                    <a:pt x="672" y="39"/>
                  </a:lnTo>
                  <a:lnTo>
                    <a:pt x="674" y="37"/>
                  </a:lnTo>
                  <a:lnTo>
                    <a:pt x="678" y="37"/>
                  </a:lnTo>
                  <a:lnTo>
                    <a:pt x="680" y="37"/>
                  </a:lnTo>
                  <a:lnTo>
                    <a:pt x="682" y="37"/>
                  </a:lnTo>
                  <a:lnTo>
                    <a:pt x="682" y="39"/>
                  </a:lnTo>
                  <a:lnTo>
                    <a:pt x="683" y="39"/>
                  </a:lnTo>
                  <a:lnTo>
                    <a:pt x="683" y="41"/>
                  </a:lnTo>
                  <a:close/>
                  <a:moveTo>
                    <a:pt x="736" y="34"/>
                  </a:moveTo>
                  <a:lnTo>
                    <a:pt x="736" y="35"/>
                  </a:lnTo>
                  <a:lnTo>
                    <a:pt x="736" y="37"/>
                  </a:lnTo>
                  <a:lnTo>
                    <a:pt x="732" y="39"/>
                  </a:lnTo>
                  <a:lnTo>
                    <a:pt x="730" y="41"/>
                  </a:lnTo>
                  <a:lnTo>
                    <a:pt x="728" y="41"/>
                  </a:lnTo>
                  <a:lnTo>
                    <a:pt x="726" y="41"/>
                  </a:lnTo>
                  <a:lnTo>
                    <a:pt x="724" y="41"/>
                  </a:lnTo>
                  <a:lnTo>
                    <a:pt x="722" y="43"/>
                  </a:lnTo>
                  <a:lnTo>
                    <a:pt x="718" y="43"/>
                  </a:lnTo>
                  <a:lnTo>
                    <a:pt x="716" y="43"/>
                  </a:lnTo>
                  <a:lnTo>
                    <a:pt x="715" y="43"/>
                  </a:lnTo>
                  <a:lnTo>
                    <a:pt x="711" y="43"/>
                  </a:lnTo>
                  <a:lnTo>
                    <a:pt x="709" y="45"/>
                  </a:lnTo>
                  <a:lnTo>
                    <a:pt x="707" y="45"/>
                  </a:lnTo>
                  <a:lnTo>
                    <a:pt x="705" y="45"/>
                  </a:lnTo>
                  <a:lnTo>
                    <a:pt x="703" y="45"/>
                  </a:lnTo>
                  <a:lnTo>
                    <a:pt x="701" y="45"/>
                  </a:lnTo>
                  <a:lnTo>
                    <a:pt x="699" y="45"/>
                  </a:lnTo>
                  <a:lnTo>
                    <a:pt x="697" y="45"/>
                  </a:lnTo>
                  <a:lnTo>
                    <a:pt x="697" y="43"/>
                  </a:lnTo>
                  <a:lnTo>
                    <a:pt x="695" y="43"/>
                  </a:lnTo>
                  <a:lnTo>
                    <a:pt x="693" y="41"/>
                  </a:lnTo>
                  <a:lnTo>
                    <a:pt x="689" y="41"/>
                  </a:lnTo>
                  <a:lnTo>
                    <a:pt x="689" y="39"/>
                  </a:lnTo>
                  <a:lnTo>
                    <a:pt x="695" y="37"/>
                  </a:lnTo>
                  <a:lnTo>
                    <a:pt x="697" y="37"/>
                  </a:lnTo>
                  <a:lnTo>
                    <a:pt x="697" y="35"/>
                  </a:lnTo>
                  <a:lnTo>
                    <a:pt x="699" y="35"/>
                  </a:lnTo>
                  <a:lnTo>
                    <a:pt x="701" y="34"/>
                  </a:lnTo>
                  <a:lnTo>
                    <a:pt x="703" y="34"/>
                  </a:lnTo>
                  <a:lnTo>
                    <a:pt x="707" y="34"/>
                  </a:lnTo>
                  <a:lnTo>
                    <a:pt x="711" y="34"/>
                  </a:lnTo>
                  <a:lnTo>
                    <a:pt x="711" y="35"/>
                  </a:lnTo>
                  <a:lnTo>
                    <a:pt x="713" y="35"/>
                  </a:lnTo>
                  <a:lnTo>
                    <a:pt x="715" y="34"/>
                  </a:lnTo>
                  <a:lnTo>
                    <a:pt x="716" y="34"/>
                  </a:lnTo>
                  <a:lnTo>
                    <a:pt x="716" y="32"/>
                  </a:lnTo>
                  <a:lnTo>
                    <a:pt x="715" y="30"/>
                  </a:lnTo>
                  <a:lnTo>
                    <a:pt x="716" y="28"/>
                  </a:lnTo>
                  <a:lnTo>
                    <a:pt x="720" y="26"/>
                  </a:lnTo>
                  <a:lnTo>
                    <a:pt x="722" y="26"/>
                  </a:lnTo>
                  <a:lnTo>
                    <a:pt x="724" y="26"/>
                  </a:lnTo>
                  <a:lnTo>
                    <a:pt x="726" y="26"/>
                  </a:lnTo>
                  <a:lnTo>
                    <a:pt x="730" y="28"/>
                  </a:lnTo>
                  <a:lnTo>
                    <a:pt x="732" y="28"/>
                  </a:lnTo>
                  <a:lnTo>
                    <a:pt x="734" y="30"/>
                  </a:lnTo>
                  <a:lnTo>
                    <a:pt x="734" y="32"/>
                  </a:lnTo>
                  <a:lnTo>
                    <a:pt x="736" y="34"/>
                  </a:lnTo>
                  <a:close/>
                  <a:moveTo>
                    <a:pt x="639" y="387"/>
                  </a:moveTo>
                  <a:lnTo>
                    <a:pt x="643" y="389"/>
                  </a:lnTo>
                  <a:lnTo>
                    <a:pt x="645" y="389"/>
                  </a:lnTo>
                  <a:lnTo>
                    <a:pt x="645" y="391"/>
                  </a:lnTo>
                  <a:lnTo>
                    <a:pt x="647" y="391"/>
                  </a:lnTo>
                  <a:lnTo>
                    <a:pt x="650" y="393"/>
                  </a:lnTo>
                  <a:lnTo>
                    <a:pt x="652" y="395"/>
                  </a:lnTo>
                  <a:lnTo>
                    <a:pt x="654" y="395"/>
                  </a:lnTo>
                  <a:lnTo>
                    <a:pt x="656" y="397"/>
                  </a:lnTo>
                  <a:lnTo>
                    <a:pt x="656" y="401"/>
                  </a:lnTo>
                  <a:lnTo>
                    <a:pt x="652" y="403"/>
                  </a:lnTo>
                  <a:lnTo>
                    <a:pt x="650" y="403"/>
                  </a:lnTo>
                  <a:lnTo>
                    <a:pt x="649" y="403"/>
                  </a:lnTo>
                  <a:lnTo>
                    <a:pt x="647" y="403"/>
                  </a:lnTo>
                  <a:lnTo>
                    <a:pt x="647" y="404"/>
                  </a:lnTo>
                  <a:lnTo>
                    <a:pt x="647" y="403"/>
                  </a:lnTo>
                  <a:lnTo>
                    <a:pt x="645" y="403"/>
                  </a:lnTo>
                  <a:lnTo>
                    <a:pt x="643" y="403"/>
                  </a:lnTo>
                  <a:lnTo>
                    <a:pt x="641" y="403"/>
                  </a:lnTo>
                  <a:lnTo>
                    <a:pt x="641" y="401"/>
                  </a:lnTo>
                  <a:lnTo>
                    <a:pt x="643" y="401"/>
                  </a:lnTo>
                  <a:lnTo>
                    <a:pt x="643" y="399"/>
                  </a:lnTo>
                  <a:lnTo>
                    <a:pt x="639" y="397"/>
                  </a:lnTo>
                  <a:lnTo>
                    <a:pt x="637" y="397"/>
                  </a:lnTo>
                  <a:lnTo>
                    <a:pt x="635" y="397"/>
                  </a:lnTo>
                  <a:lnTo>
                    <a:pt x="633" y="397"/>
                  </a:lnTo>
                  <a:lnTo>
                    <a:pt x="631" y="397"/>
                  </a:lnTo>
                  <a:lnTo>
                    <a:pt x="633" y="397"/>
                  </a:lnTo>
                  <a:lnTo>
                    <a:pt x="635" y="399"/>
                  </a:lnTo>
                  <a:lnTo>
                    <a:pt x="633" y="399"/>
                  </a:lnTo>
                  <a:lnTo>
                    <a:pt x="627" y="393"/>
                  </a:lnTo>
                  <a:lnTo>
                    <a:pt x="625" y="393"/>
                  </a:lnTo>
                  <a:lnTo>
                    <a:pt x="625" y="391"/>
                  </a:lnTo>
                  <a:lnTo>
                    <a:pt x="625" y="389"/>
                  </a:lnTo>
                  <a:lnTo>
                    <a:pt x="623" y="389"/>
                  </a:lnTo>
                  <a:lnTo>
                    <a:pt x="623" y="387"/>
                  </a:lnTo>
                  <a:lnTo>
                    <a:pt x="625" y="387"/>
                  </a:lnTo>
                  <a:lnTo>
                    <a:pt x="627" y="387"/>
                  </a:lnTo>
                  <a:lnTo>
                    <a:pt x="629" y="387"/>
                  </a:lnTo>
                  <a:lnTo>
                    <a:pt x="627" y="385"/>
                  </a:lnTo>
                  <a:lnTo>
                    <a:pt x="629" y="383"/>
                  </a:lnTo>
                  <a:lnTo>
                    <a:pt x="631" y="381"/>
                  </a:lnTo>
                  <a:lnTo>
                    <a:pt x="633" y="381"/>
                  </a:lnTo>
                  <a:lnTo>
                    <a:pt x="635" y="381"/>
                  </a:lnTo>
                  <a:lnTo>
                    <a:pt x="637" y="383"/>
                  </a:lnTo>
                  <a:lnTo>
                    <a:pt x="639" y="383"/>
                  </a:lnTo>
                  <a:lnTo>
                    <a:pt x="639" y="385"/>
                  </a:lnTo>
                  <a:lnTo>
                    <a:pt x="639" y="387"/>
                  </a:lnTo>
                  <a:close/>
                  <a:moveTo>
                    <a:pt x="1744" y="317"/>
                  </a:moveTo>
                  <a:lnTo>
                    <a:pt x="1750" y="321"/>
                  </a:lnTo>
                  <a:lnTo>
                    <a:pt x="1754" y="321"/>
                  </a:lnTo>
                  <a:lnTo>
                    <a:pt x="1756" y="321"/>
                  </a:lnTo>
                  <a:lnTo>
                    <a:pt x="1758" y="321"/>
                  </a:lnTo>
                  <a:lnTo>
                    <a:pt x="1760" y="321"/>
                  </a:lnTo>
                  <a:lnTo>
                    <a:pt x="1762" y="321"/>
                  </a:lnTo>
                  <a:lnTo>
                    <a:pt x="1762" y="323"/>
                  </a:lnTo>
                  <a:lnTo>
                    <a:pt x="1763" y="323"/>
                  </a:lnTo>
                  <a:lnTo>
                    <a:pt x="1765" y="325"/>
                  </a:lnTo>
                  <a:lnTo>
                    <a:pt x="1765" y="327"/>
                  </a:lnTo>
                  <a:lnTo>
                    <a:pt x="1763" y="325"/>
                  </a:lnTo>
                  <a:lnTo>
                    <a:pt x="1763" y="327"/>
                  </a:lnTo>
                  <a:lnTo>
                    <a:pt x="1763" y="329"/>
                  </a:lnTo>
                  <a:lnTo>
                    <a:pt x="1765" y="329"/>
                  </a:lnTo>
                  <a:lnTo>
                    <a:pt x="1767" y="329"/>
                  </a:lnTo>
                  <a:lnTo>
                    <a:pt x="1765" y="329"/>
                  </a:lnTo>
                  <a:lnTo>
                    <a:pt x="1762" y="331"/>
                  </a:lnTo>
                  <a:lnTo>
                    <a:pt x="1763" y="331"/>
                  </a:lnTo>
                  <a:lnTo>
                    <a:pt x="1765" y="331"/>
                  </a:lnTo>
                  <a:lnTo>
                    <a:pt x="1763" y="333"/>
                  </a:lnTo>
                  <a:lnTo>
                    <a:pt x="1762" y="333"/>
                  </a:lnTo>
                  <a:lnTo>
                    <a:pt x="1758" y="333"/>
                  </a:lnTo>
                  <a:lnTo>
                    <a:pt x="1756" y="333"/>
                  </a:lnTo>
                  <a:lnTo>
                    <a:pt x="1754" y="333"/>
                  </a:lnTo>
                  <a:lnTo>
                    <a:pt x="1752" y="333"/>
                  </a:lnTo>
                  <a:lnTo>
                    <a:pt x="1750" y="331"/>
                  </a:lnTo>
                  <a:lnTo>
                    <a:pt x="1748" y="329"/>
                  </a:lnTo>
                  <a:lnTo>
                    <a:pt x="1744" y="329"/>
                  </a:lnTo>
                  <a:lnTo>
                    <a:pt x="1742" y="327"/>
                  </a:lnTo>
                  <a:lnTo>
                    <a:pt x="1740" y="325"/>
                  </a:lnTo>
                  <a:lnTo>
                    <a:pt x="1736" y="323"/>
                  </a:lnTo>
                  <a:lnTo>
                    <a:pt x="1734" y="323"/>
                  </a:lnTo>
                  <a:lnTo>
                    <a:pt x="1732" y="323"/>
                  </a:lnTo>
                  <a:lnTo>
                    <a:pt x="1730" y="323"/>
                  </a:lnTo>
                  <a:lnTo>
                    <a:pt x="1728" y="323"/>
                  </a:lnTo>
                  <a:lnTo>
                    <a:pt x="1727" y="323"/>
                  </a:lnTo>
                  <a:lnTo>
                    <a:pt x="1725" y="323"/>
                  </a:lnTo>
                  <a:lnTo>
                    <a:pt x="1723" y="323"/>
                  </a:lnTo>
                  <a:lnTo>
                    <a:pt x="1721" y="323"/>
                  </a:lnTo>
                  <a:lnTo>
                    <a:pt x="1719" y="321"/>
                  </a:lnTo>
                  <a:lnTo>
                    <a:pt x="1721" y="321"/>
                  </a:lnTo>
                  <a:lnTo>
                    <a:pt x="1723" y="321"/>
                  </a:lnTo>
                  <a:lnTo>
                    <a:pt x="1725" y="319"/>
                  </a:lnTo>
                  <a:lnTo>
                    <a:pt x="1727" y="319"/>
                  </a:lnTo>
                  <a:lnTo>
                    <a:pt x="1727" y="317"/>
                  </a:lnTo>
                  <a:lnTo>
                    <a:pt x="1728" y="317"/>
                  </a:lnTo>
                  <a:lnTo>
                    <a:pt x="1730" y="317"/>
                  </a:lnTo>
                  <a:lnTo>
                    <a:pt x="1732" y="317"/>
                  </a:lnTo>
                  <a:lnTo>
                    <a:pt x="1736" y="315"/>
                  </a:lnTo>
                  <a:lnTo>
                    <a:pt x="1738" y="315"/>
                  </a:lnTo>
                  <a:lnTo>
                    <a:pt x="1738" y="317"/>
                  </a:lnTo>
                  <a:lnTo>
                    <a:pt x="1740" y="317"/>
                  </a:lnTo>
                  <a:lnTo>
                    <a:pt x="1742" y="317"/>
                  </a:lnTo>
                  <a:lnTo>
                    <a:pt x="1744" y="317"/>
                  </a:lnTo>
                  <a:close/>
                  <a:moveTo>
                    <a:pt x="1150" y="68"/>
                  </a:moveTo>
                  <a:lnTo>
                    <a:pt x="1152" y="68"/>
                  </a:lnTo>
                  <a:lnTo>
                    <a:pt x="1154" y="68"/>
                  </a:lnTo>
                  <a:lnTo>
                    <a:pt x="1155" y="68"/>
                  </a:lnTo>
                  <a:lnTo>
                    <a:pt x="1157" y="68"/>
                  </a:lnTo>
                  <a:lnTo>
                    <a:pt x="1161" y="68"/>
                  </a:lnTo>
                  <a:lnTo>
                    <a:pt x="1163" y="68"/>
                  </a:lnTo>
                  <a:lnTo>
                    <a:pt x="1167" y="68"/>
                  </a:lnTo>
                  <a:lnTo>
                    <a:pt x="1169" y="70"/>
                  </a:lnTo>
                  <a:lnTo>
                    <a:pt x="1171" y="70"/>
                  </a:lnTo>
                  <a:lnTo>
                    <a:pt x="1173" y="70"/>
                  </a:lnTo>
                  <a:lnTo>
                    <a:pt x="1177" y="70"/>
                  </a:lnTo>
                  <a:lnTo>
                    <a:pt x="1179" y="70"/>
                  </a:lnTo>
                  <a:lnTo>
                    <a:pt x="1183" y="72"/>
                  </a:lnTo>
                  <a:lnTo>
                    <a:pt x="1187" y="72"/>
                  </a:lnTo>
                  <a:lnTo>
                    <a:pt x="1190" y="74"/>
                  </a:lnTo>
                  <a:lnTo>
                    <a:pt x="1192" y="74"/>
                  </a:lnTo>
                  <a:lnTo>
                    <a:pt x="1190" y="76"/>
                  </a:lnTo>
                  <a:lnTo>
                    <a:pt x="1189" y="78"/>
                  </a:lnTo>
                  <a:lnTo>
                    <a:pt x="1187" y="78"/>
                  </a:lnTo>
                  <a:lnTo>
                    <a:pt x="1185" y="78"/>
                  </a:lnTo>
                  <a:lnTo>
                    <a:pt x="1185" y="80"/>
                  </a:lnTo>
                  <a:lnTo>
                    <a:pt x="1181" y="80"/>
                  </a:lnTo>
                  <a:lnTo>
                    <a:pt x="1179" y="82"/>
                  </a:lnTo>
                  <a:lnTo>
                    <a:pt x="1177" y="82"/>
                  </a:lnTo>
                  <a:lnTo>
                    <a:pt x="1175" y="82"/>
                  </a:lnTo>
                  <a:lnTo>
                    <a:pt x="1173" y="82"/>
                  </a:lnTo>
                  <a:lnTo>
                    <a:pt x="1173" y="84"/>
                  </a:lnTo>
                  <a:lnTo>
                    <a:pt x="1171" y="84"/>
                  </a:lnTo>
                  <a:lnTo>
                    <a:pt x="1169" y="84"/>
                  </a:lnTo>
                  <a:lnTo>
                    <a:pt x="1167" y="84"/>
                  </a:lnTo>
                  <a:lnTo>
                    <a:pt x="1161" y="82"/>
                  </a:lnTo>
                  <a:lnTo>
                    <a:pt x="1163" y="82"/>
                  </a:lnTo>
                  <a:lnTo>
                    <a:pt x="1165" y="80"/>
                  </a:lnTo>
                  <a:lnTo>
                    <a:pt x="1167" y="80"/>
                  </a:lnTo>
                  <a:lnTo>
                    <a:pt x="1167" y="82"/>
                  </a:lnTo>
                  <a:lnTo>
                    <a:pt x="1169" y="80"/>
                  </a:lnTo>
                  <a:lnTo>
                    <a:pt x="1167" y="80"/>
                  </a:lnTo>
                  <a:lnTo>
                    <a:pt x="1167" y="78"/>
                  </a:lnTo>
                  <a:lnTo>
                    <a:pt x="1165" y="78"/>
                  </a:lnTo>
                  <a:lnTo>
                    <a:pt x="1163" y="78"/>
                  </a:lnTo>
                  <a:lnTo>
                    <a:pt x="1161" y="78"/>
                  </a:lnTo>
                  <a:lnTo>
                    <a:pt x="1159" y="78"/>
                  </a:lnTo>
                  <a:lnTo>
                    <a:pt x="1155" y="78"/>
                  </a:lnTo>
                  <a:lnTo>
                    <a:pt x="1152" y="78"/>
                  </a:lnTo>
                  <a:lnTo>
                    <a:pt x="1148" y="76"/>
                  </a:lnTo>
                  <a:lnTo>
                    <a:pt x="1148" y="74"/>
                  </a:lnTo>
                  <a:lnTo>
                    <a:pt x="1150" y="74"/>
                  </a:lnTo>
                  <a:lnTo>
                    <a:pt x="1150" y="72"/>
                  </a:lnTo>
                  <a:lnTo>
                    <a:pt x="1150" y="70"/>
                  </a:lnTo>
                  <a:lnTo>
                    <a:pt x="1150" y="68"/>
                  </a:lnTo>
                  <a:lnTo>
                    <a:pt x="1148" y="68"/>
                  </a:lnTo>
                  <a:lnTo>
                    <a:pt x="1146" y="68"/>
                  </a:lnTo>
                  <a:lnTo>
                    <a:pt x="1144" y="68"/>
                  </a:lnTo>
                  <a:lnTo>
                    <a:pt x="1146" y="68"/>
                  </a:lnTo>
                  <a:lnTo>
                    <a:pt x="1148" y="68"/>
                  </a:lnTo>
                  <a:lnTo>
                    <a:pt x="1150" y="68"/>
                  </a:lnTo>
                  <a:close/>
                  <a:moveTo>
                    <a:pt x="2577" y="350"/>
                  </a:moveTo>
                  <a:lnTo>
                    <a:pt x="2577" y="366"/>
                  </a:lnTo>
                  <a:lnTo>
                    <a:pt x="2575" y="366"/>
                  </a:lnTo>
                  <a:lnTo>
                    <a:pt x="2573" y="366"/>
                  </a:lnTo>
                  <a:lnTo>
                    <a:pt x="2573" y="368"/>
                  </a:lnTo>
                  <a:lnTo>
                    <a:pt x="2571" y="368"/>
                  </a:lnTo>
                  <a:lnTo>
                    <a:pt x="2570" y="370"/>
                  </a:lnTo>
                  <a:lnTo>
                    <a:pt x="2568" y="370"/>
                  </a:lnTo>
                  <a:lnTo>
                    <a:pt x="2568" y="368"/>
                  </a:lnTo>
                  <a:lnTo>
                    <a:pt x="2566" y="368"/>
                  </a:lnTo>
                  <a:lnTo>
                    <a:pt x="2562" y="370"/>
                  </a:lnTo>
                  <a:lnTo>
                    <a:pt x="2560" y="370"/>
                  </a:lnTo>
                  <a:lnTo>
                    <a:pt x="2558" y="371"/>
                  </a:lnTo>
                  <a:lnTo>
                    <a:pt x="2558" y="370"/>
                  </a:lnTo>
                  <a:lnTo>
                    <a:pt x="2558" y="368"/>
                  </a:lnTo>
                  <a:lnTo>
                    <a:pt x="2556" y="368"/>
                  </a:lnTo>
                  <a:lnTo>
                    <a:pt x="2556" y="366"/>
                  </a:lnTo>
                  <a:lnTo>
                    <a:pt x="2556" y="364"/>
                  </a:lnTo>
                  <a:lnTo>
                    <a:pt x="2556" y="362"/>
                  </a:lnTo>
                  <a:lnTo>
                    <a:pt x="2560" y="360"/>
                  </a:lnTo>
                  <a:lnTo>
                    <a:pt x="2560" y="358"/>
                  </a:lnTo>
                  <a:lnTo>
                    <a:pt x="2562" y="358"/>
                  </a:lnTo>
                  <a:lnTo>
                    <a:pt x="2564" y="356"/>
                  </a:lnTo>
                  <a:lnTo>
                    <a:pt x="2566" y="356"/>
                  </a:lnTo>
                  <a:lnTo>
                    <a:pt x="2568" y="354"/>
                  </a:lnTo>
                  <a:lnTo>
                    <a:pt x="2570" y="354"/>
                  </a:lnTo>
                  <a:lnTo>
                    <a:pt x="2570" y="352"/>
                  </a:lnTo>
                  <a:lnTo>
                    <a:pt x="2571" y="352"/>
                  </a:lnTo>
                  <a:lnTo>
                    <a:pt x="2573" y="352"/>
                  </a:lnTo>
                  <a:lnTo>
                    <a:pt x="2575" y="350"/>
                  </a:lnTo>
                  <a:lnTo>
                    <a:pt x="2577" y="350"/>
                  </a:lnTo>
                  <a:close/>
                  <a:moveTo>
                    <a:pt x="454" y="41"/>
                  </a:moveTo>
                  <a:lnTo>
                    <a:pt x="456" y="41"/>
                  </a:lnTo>
                  <a:lnTo>
                    <a:pt x="458" y="41"/>
                  </a:lnTo>
                  <a:lnTo>
                    <a:pt x="458" y="39"/>
                  </a:lnTo>
                  <a:lnTo>
                    <a:pt x="460" y="39"/>
                  </a:lnTo>
                  <a:lnTo>
                    <a:pt x="460" y="41"/>
                  </a:lnTo>
                  <a:lnTo>
                    <a:pt x="464" y="41"/>
                  </a:lnTo>
                  <a:lnTo>
                    <a:pt x="466" y="41"/>
                  </a:lnTo>
                  <a:lnTo>
                    <a:pt x="466" y="43"/>
                  </a:lnTo>
                  <a:lnTo>
                    <a:pt x="464" y="43"/>
                  </a:lnTo>
                  <a:lnTo>
                    <a:pt x="462" y="43"/>
                  </a:lnTo>
                  <a:lnTo>
                    <a:pt x="462" y="45"/>
                  </a:lnTo>
                  <a:lnTo>
                    <a:pt x="464" y="45"/>
                  </a:lnTo>
                  <a:lnTo>
                    <a:pt x="466" y="45"/>
                  </a:lnTo>
                  <a:lnTo>
                    <a:pt x="468" y="47"/>
                  </a:lnTo>
                  <a:lnTo>
                    <a:pt x="468" y="49"/>
                  </a:lnTo>
                  <a:lnTo>
                    <a:pt x="466" y="49"/>
                  </a:lnTo>
                  <a:lnTo>
                    <a:pt x="466" y="47"/>
                  </a:lnTo>
                  <a:lnTo>
                    <a:pt x="464" y="47"/>
                  </a:lnTo>
                  <a:lnTo>
                    <a:pt x="460" y="47"/>
                  </a:lnTo>
                  <a:lnTo>
                    <a:pt x="458" y="47"/>
                  </a:lnTo>
                  <a:lnTo>
                    <a:pt x="456" y="47"/>
                  </a:lnTo>
                  <a:lnTo>
                    <a:pt x="456" y="45"/>
                  </a:lnTo>
                  <a:lnTo>
                    <a:pt x="454" y="45"/>
                  </a:lnTo>
                  <a:lnTo>
                    <a:pt x="452" y="43"/>
                  </a:lnTo>
                  <a:lnTo>
                    <a:pt x="450" y="43"/>
                  </a:lnTo>
                  <a:lnTo>
                    <a:pt x="448" y="43"/>
                  </a:lnTo>
                  <a:lnTo>
                    <a:pt x="448" y="45"/>
                  </a:lnTo>
                  <a:lnTo>
                    <a:pt x="447" y="45"/>
                  </a:lnTo>
                  <a:lnTo>
                    <a:pt x="445" y="45"/>
                  </a:lnTo>
                  <a:lnTo>
                    <a:pt x="445" y="47"/>
                  </a:lnTo>
                  <a:lnTo>
                    <a:pt x="447" y="47"/>
                  </a:lnTo>
                  <a:lnTo>
                    <a:pt x="447" y="49"/>
                  </a:lnTo>
                  <a:lnTo>
                    <a:pt x="445" y="49"/>
                  </a:lnTo>
                  <a:lnTo>
                    <a:pt x="443" y="47"/>
                  </a:lnTo>
                  <a:lnTo>
                    <a:pt x="441" y="49"/>
                  </a:lnTo>
                  <a:lnTo>
                    <a:pt x="441" y="51"/>
                  </a:lnTo>
                  <a:lnTo>
                    <a:pt x="439" y="51"/>
                  </a:lnTo>
                  <a:lnTo>
                    <a:pt x="437" y="51"/>
                  </a:lnTo>
                  <a:lnTo>
                    <a:pt x="435" y="51"/>
                  </a:lnTo>
                  <a:lnTo>
                    <a:pt x="433" y="51"/>
                  </a:lnTo>
                  <a:lnTo>
                    <a:pt x="435" y="51"/>
                  </a:lnTo>
                  <a:lnTo>
                    <a:pt x="431" y="51"/>
                  </a:lnTo>
                  <a:lnTo>
                    <a:pt x="431" y="53"/>
                  </a:lnTo>
                  <a:lnTo>
                    <a:pt x="429" y="53"/>
                  </a:lnTo>
                  <a:lnTo>
                    <a:pt x="427" y="55"/>
                  </a:lnTo>
                  <a:lnTo>
                    <a:pt x="425" y="55"/>
                  </a:lnTo>
                  <a:lnTo>
                    <a:pt x="423" y="55"/>
                  </a:lnTo>
                  <a:lnTo>
                    <a:pt x="423" y="53"/>
                  </a:lnTo>
                  <a:lnTo>
                    <a:pt x="423" y="51"/>
                  </a:lnTo>
                  <a:lnTo>
                    <a:pt x="425" y="51"/>
                  </a:lnTo>
                  <a:lnTo>
                    <a:pt x="425" y="49"/>
                  </a:lnTo>
                  <a:lnTo>
                    <a:pt x="423" y="49"/>
                  </a:lnTo>
                  <a:lnTo>
                    <a:pt x="419" y="51"/>
                  </a:lnTo>
                  <a:lnTo>
                    <a:pt x="417" y="51"/>
                  </a:lnTo>
                  <a:lnTo>
                    <a:pt x="415" y="51"/>
                  </a:lnTo>
                  <a:lnTo>
                    <a:pt x="413" y="51"/>
                  </a:lnTo>
                  <a:lnTo>
                    <a:pt x="413" y="49"/>
                  </a:lnTo>
                  <a:lnTo>
                    <a:pt x="412" y="49"/>
                  </a:lnTo>
                  <a:lnTo>
                    <a:pt x="410" y="49"/>
                  </a:lnTo>
                  <a:lnTo>
                    <a:pt x="408" y="49"/>
                  </a:lnTo>
                  <a:lnTo>
                    <a:pt x="406" y="49"/>
                  </a:lnTo>
                  <a:lnTo>
                    <a:pt x="406" y="47"/>
                  </a:lnTo>
                  <a:lnTo>
                    <a:pt x="408" y="47"/>
                  </a:lnTo>
                  <a:lnTo>
                    <a:pt x="410" y="47"/>
                  </a:lnTo>
                  <a:lnTo>
                    <a:pt x="412" y="47"/>
                  </a:lnTo>
                  <a:lnTo>
                    <a:pt x="415" y="47"/>
                  </a:lnTo>
                  <a:lnTo>
                    <a:pt x="419" y="47"/>
                  </a:lnTo>
                  <a:lnTo>
                    <a:pt x="423" y="45"/>
                  </a:lnTo>
                  <a:lnTo>
                    <a:pt x="429" y="45"/>
                  </a:lnTo>
                  <a:lnTo>
                    <a:pt x="431" y="43"/>
                  </a:lnTo>
                  <a:lnTo>
                    <a:pt x="429" y="43"/>
                  </a:lnTo>
                  <a:lnTo>
                    <a:pt x="431" y="43"/>
                  </a:lnTo>
                  <a:lnTo>
                    <a:pt x="433" y="43"/>
                  </a:lnTo>
                  <a:lnTo>
                    <a:pt x="435" y="43"/>
                  </a:lnTo>
                  <a:lnTo>
                    <a:pt x="437" y="43"/>
                  </a:lnTo>
                  <a:lnTo>
                    <a:pt x="439" y="43"/>
                  </a:lnTo>
                  <a:lnTo>
                    <a:pt x="441" y="43"/>
                  </a:lnTo>
                  <a:lnTo>
                    <a:pt x="443" y="41"/>
                  </a:lnTo>
                  <a:lnTo>
                    <a:pt x="441" y="41"/>
                  </a:lnTo>
                  <a:lnTo>
                    <a:pt x="441" y="39"/>
                  </a:lnTo>
                  <a:lnTo>
                    <a:pt x="443" y="39"/>
                  </a:lnTo>
                  <a:lnTo>
                    <a:pt x="447" y="39"/>
                  </a:lnTo>
                  <a:lnTo>
                    <a:pt x="448" y="39"/>
                  </a:lnTo>
                  <a:lnTo>
                    <a:pt x="450" y="39"/>
                  </a:lnTo>
                  <a:lnTo>
                    <a:pt x="452" y="39"/>
                  </a:lnTo>
                  <a:lnTo>
                    <a:pt x="454" y="41"/>
                  </a:lnTo>
                  <a:close/>
                  <a:moveTo>
                    <a:pt x="1495" y="259"/>
                  </a:moveTo>
                  <a:lnTo>
                    <a:pt x="1497" y="259"/>
                  </a:lnTo>
                  <a:lnTo>
                    <a:pt x="1501" y="259"/>
                  </a:lnTo>
                  <a:lnTo>
                    <a:pt x="1503" y="259"/>
                  </a:lnTo>
                  <a:lnTo>
                    <a:pt x="1505" y="259"/>
                  </a:lnTo>
                  <a:lnTo>
                    <a:pt x="1507" y="259"/>
                  </a:lnTo>
                  <a:lnTo>
                    <a:pt x="1507" y="261"/>
                  </a:lnTo>
                  <a:lnTo>
                    <a:pt x="1507" y="263"/>
                  </a:lnTo>
                  <a:lnTo>
                    <a:pt x="1505" y="265"/>
                  </a:lnTo>
                  <a:lnTo>
                    <a:pt x="1503" y="267"/>
                  </a:lnTo>
                  <a:lnTo>
                    <a:pt x="1501" y="267"/>
                  </a:lnTo>
                  <a:lnTo>
                    <a:pt x="1501" y="269"/>
                  </a:lnTo>
                  <a:lnTo>
                    <a:pt x="1499" y="269"/>
                  </a:lnTo>
                  <a:lnTo>
                    <a:pt x="1497" y="270"/>
                  </a:lnTo>
                  <a:lnTo>
                    <a:pt x="1495" y="270"/>
                  </a:lnTo>
                  <a:lnTo>
                    <a:pt x="1493" y="270"/>
                  </a:lnTo>
                  <a:lnTo>
                    <a:pt x="1492" y="270"/>
                  </a:lnTo>
                  <a:lnTo>
                    <a:pt x="1490" y="270"/>
                  </a:lnTo>
                  <a:lnTo>
                    <a:pt x="1488" y="270"/>
                  </a:lnTo>
                  <a:lnTo>
                    <a:pt x="1486" y="269"/>
                  </a:lnTo>
                  <a:lnTo>
                    <a:pt x="1484" y="269"/>
                  </a:lnTo>
                  <a:lnTo>
                    <a:pt x="1484" y="267"/>
                  </a:lnTo>
                  <a:lnTo>
                    <a:pt x="1482" y="267"/>
                  </a:lnTo>
                  <a:lnTo>
                    <a:pt x="1480" y="267"/>
                  </a:lnTo>
                  <a:lnTo>
                    <a:pt x="1478" y="267"/>
                  </a:lnTo>
                  <a:lnTo>
                    <a:pt x="1476" y="265"/>
                  </a:lnTo>
                  <a:lnTo>
                    <a:pt x="1476" y="263"/>
                  </a:lnTo>
                  <a:lnTo>
                    <a:pt x="1478" y="263"/>
                  </a:lnTo>
                  <a:lnTo>
                    <a:pt x="1480" y="263"/>
                  </a:lnTo>
                  <a:lnTo>
                    <a:pt x="1482" y="263"/>
                  </a:lnTo>
                  <a:lnTo>
                    <a:pt x="1484" y="263"/>
                  </a:lnTo>
                  <a:lnTo>
                    <a:pt x="1484" y="261"/>
                  </a:lnTo>
                  <a:lnTo>
                    <a:pt x="1484" y="259"/>
                  </a:lnTo>
                  <a:lnTo>
                    <a:pt x="1484" y="257"/>
                  </a:lnTo>
                  <a:lnTo>
                    <a:pt x="1486" y="257"/>
                  </a:lnTo>
                  <a:lnTo>
                    <a:pt x="1488" y="257"/>
                  </a:lnTo>
                  <a:lnTo>
                    <a:pt x="1490" y="257"/>
                  </a:lnTo>
                  <a:lnTo>
                    <a:pt x="1495" y="259"/>
                  </a:lnTo>
                  <a:close/>
                  <a:moveTo>
                    <a:pt x="825" y="290"/>
                  </a:moveTo>
                  <a:lnTo>
                    <a:pt x="829" y="292"/>
                  </a:lnTo>
                  <a:lnTo>
                    <a:pt x="827" y="294"/>
                  </a:lnTo>
                  <a:lnTo>
                    <a:pt x="825" y="296"/>
                  </a:lnTo>
                  <a:lnTo>
                    <a:pt x="825" y="298"/>
                  </a:lnTo>
                  <a:lnTo>
                    <a:pt x="829" y="298"/>
                  </a:lnTo>
                  <a:lnTo>
                    <a:pt x="829" y="296"/>
                  </a:lnTo>
                  <a:lnTo>
                    <a:pt x="831" y="296"/>
                  </a:lnTo>
                  <a:lnTo>
                    <a:pt x="831" y="294"/>
                  </a:lnTo>
                  <a:lnTo>
                    <a:pt x="833" y="294"/>
                  </a:lnTo>
                  <a:lnTo>
                    <a:pt x="835" y="296"/>
                  </a:lnTo>
                  <a:lnTo>
                    <a:pt x="835" y="298"/>
                  </a:lnTo>
                  <a:lnTo>
                    <a:pt x="837" y="298"/>
                  </a:lnTo>
                  <a:lnTo>
                    <a:pt x="837" y="300"/>
                  </a:lnTo>
                  <a:lnTo>
                    <a:pt x="835" y="300"/>
                  </a:lnTo>
                  <a:lnTo>
                    <a:pt x="833" y="300"/>
                  </a:lnTo>
                  <a:lnTo>
                    <a:pt x="831" y="300"/>
                  </a:lnTo>
                  <a:lnTo>
                    <a:pt x="829" y="300"/>
                  </a:lnTo>
                  <a:lnTo>
                    <a:pt x="829" y="302"/>
                  </a:lnTo>
                  <a:lnTo>
                    <a:pt x="827" y="302"/>
                  </a:lnTo>
                  <a:lnTo>
                    <a:pt x="825" y="302"/>
                  </a:lnTo>
                  <a:lnTo>
                    <a:pt x="823" y="302"/>
                  </a:lnTo>
                  <a:lnTo>
                    <a:pt x="821" y="302"/>
                  </a:lnTo>
                  <a:lnTo>
                    <a:pt x="818" y="303"/>
                  </a:lnTo>
                  <a:lnTo>
                    <a:pt x="816" y="303"/>
                  </a:lnTo>
                  <a:lnTo>
                    <a:pt x="814" y="303"/>
                  </a:lnTo>
                  <a:lnTo>
                    <a:pt x="812" y="303"/>
                  </a:lnTo>
                  <a:lnTo>
                    <a:pt x="812" y="302"/>
                  </a:lnTo>
                  <a:lnTo>
                    <a:pt x="810" y="302"/>
                  </a:lnTo>
                  <a:lnTo>
                    <a:pt x="810" y="303"/>
                  </a:lnTo>
                  <a:lnTo>
                    <a:pt x="812" y="303"/>
                  </a:lnTo>
                  <a:lnTo>
                    <a:pt x="812" y="305"/>
                  </a:lnTo>
                  <a:lnTo>
                    <a:pt x="808" y="303"/>
                  </a:lnTo>
                  <a:lnTo>
                    <a:pt x="808" y="302"/>
                  </a:lnTo>
                  <a:lnTo>
                    <a:pt x="808" y="300"/>
                  </a:lnTo>
                  <a:lnTo>
                    <a:pt x="810" y="300"/>
                  </a:lnTo>
                  <a:lnTo>
                    <a:pt x="810" y="298"/>
                  </a:lnTo>
                  <a:lnTo>
                    <a:pt x="810" y="296"/>
                  </a:lnTo>
                  <a:lnTo>
                    <a:pt x="810" y="294"/>
                  </a:lnTo>
                  <a:lnTo>
                    <a:pt x="808" y="294"/>
                  </a:lnTo>
                  <a:lnTo>
                    <a:pt x="808" y="292"/>
                  </a:lnTo>
                  <a:lnTo>
                    <a:pt x="810" y="292"/>
                  </a:lnTo>
                  <a:lnTo>
                    <a:pt x="812" y="292"/>
                  </a:lnTo>
                  <a:lnTo>
                    <a:pt x="814" y="290"/>
                  </a:lnTo>
                  <a:lnTo>
                    <a:pt x="816" y="290"/>
                  </a:lnTo>
                  <a:lnTo>
                    <a:pt x="818" y="290"/>
                  </a:lnTo>
                  <a:lnTo>
                    <a:pt x="821" y="290"/>
                  </a:lnTo>
                  <a:lnTo>
                    <a:pt x="823" y="290"/>
                  </a:lnTo>
                  <a:lnTo>
                    <a:pt x="825" y="290"/>
                  </a:lnTo>
                  <a:close/>
                  <a:moveTo>
                    <a:pt x="2408" y="399"/>
                  </a:moveTo>
                  <a:lnTo>
                    <a:pt x="2406" y="401"/>
                  </a:lnTo>
                  <a:lnTo>
                    <a:pt x="2404" y="401"/>
                  </a:lnTo>
                  <a:lnTo>
                    <a:pt x="2404" y="403"/>
                  </a:lnTo>
                  <a:lnTo>
                    <a:pt x="2404" y="404"/>
                  </a:lnTo>
                  <a:lnTo>
                    <a:pt x="2404" y="406"/>
                  </a:lnTo>
                  <a:lnTo>
                    <a:pt x="2403" y="406"/>
                  </a:lnTo>
                  <a:lnTo>
                    <a:pt x="2399" y="406"/>
                  </a:lnTo>
                  <a:lnTo>
                    <a:pt x="2395" y="406"/>
                  </a:lnTo>
                  <a:lnTo>
                    <a:pt x="2389" y="404"/>
                  </a:lnTo>
                  <a:lnTo>
                    <a:pt x="2387" y="403"/>
                  </a:lnTo>
                  <a:lnTo>
                    <a:pt x="2385" y="401"/>
                  </a:lnTo>
                  <a:lnTo>
                    <a:pt x="2383" y="401"/>
                  </a:lnTo>
                  <a:lnTo>
                    <a:pt x="2381" y="401"/>
                  </a:lnTo>
                  <a:lnTo>
                    <a:pt x="2381" y="399"/>
                  </a:lnTo>
                  <a:lnTo>
                    <a:pt x="2383" y="397"/>
                  </a:lnTo>
                  <a:lnTo>
                    <a:pt x="2385" y="395"/>
                  </a:lnTo>
                  <a:lnTo>
                    <a:pt x="2387" y="395"/>
                  </a:lnTo>
                  <a:lnTo>
                    <a:pt x="2389" y="393"/>
                  </a:lnTo>
                  <a:lnTo>
                    <a:pt x="2391" y="393"/>
                  </a:lnTo>
                  <a:lnTo>
                    <a:pt x="2393" y="395"/>
                  </a:lnTo>
                  <a:lnTo>
                    <a:pt x="2395" y="395"/>
                  </a:lnTo>
                  <a:lnTo>
                    <a:pt x="2397" y="395"/>
                  </a:lnTo>
                  <a:lnTo>
                    <a:pt x="2397" y="397"/>
                  </a:lnTo>
                  <a:lnTo>
                    <a:pt x="2399" y="397"/>
                  </a:lnTo>
                  <a:lnTo>
                    <a:pt x="2401" y="397"/>
                  </a:lnTo>
                  <a:lnTo>
                    <a:pt x="2403" y="397"/>
                  </a:lnTo>
                  <a:lnTo>
                    <a:pt x="2404" y="397"/>
                  </a:lnTo>
                  <a:lnTo>
                    <a:pt x="2406" y="397"/>
                  </a:lnTo>
                  <a:lnTo>
                    <a:pt x="2406" y="399"/>
                  </a:lnTo>
                  <a:lnTo>
                    <a:pt x="2408" y="399"/>
                  </a:lnTo>
                  <a:close/>
                  <a:moveTo>
                    <a:pt x="615" y="53"/>
                  </a:moveTo>
                  <a:lnTo>
                    <a:pt x="617" y="53"/>
                  </a:lnTo>
                  <a:lnTo>
                    <a:pt x="623" y="53"/>
                  </a:lnTo>
                  <a:lnTo>
                    <a:pt x="625" y="55"/>
                  </a:lnTo>
                  <a:lnTo>
                    <a:pt x="627" y="55"/>
                  </a:lnTo>
                  <a:lnTo>
                    <a:pt x="629" y="55"/>
                  </a:lnTo>
                  <a:lnTo>
                    <a:pt x="635" y="57"/>
                  </a:lnTo>
                  <a:lnTo>
                    <a:pt x="637" y="59"/>
                  </a:lnTo>
                  <a:lnTo>
                    <a:pt x="635" y="59"/>
                  </a:lnTo>
                  <a:lnTo>
                    <a:pt x="629" y="59"/>
                  </a:lnTo>
                  <a:lnTo>
                    <a:pt x="627" y="59"/>
                  </a:lnTo>
                  <a:lnTo>
                    <a:pt x="625" y="59"/>
                  </a:lnTo>
                  <a:lnTo>
                    <a:pt x="623" y="59"/>
                  </a:lnTo>
                  <a:lnTo>
                    <a:pt x="621" y="59"/>
                  </a:lnTo>
                  <a:lnTo>
                    <a:pt x="619" y="61"/>
                  </a:lnTo>
                  <a:lnTo>
                    <a:pt x="617" y="61"/>
                  </a:lnTo>
                  <a:lnTo>
                    <a:pt x="617" y="63"/>
                  </a:lnTo>
                  <a:lnTo>
                    <a:pt x="619" y="63"/>
                  </a:lnTo>
                  <a:lnTo>
                    <a:pt x="621" y="63"/>
                  </a:lnTo>
                  <a:lnTo>
                    <a:pt x="623" y="63"/>
                  </a:lnTo>
                  <a:lnTo>
                    <a:pt x="623" y="65"/>
                  </a:lnTo>
                  <a:lnTo>
                    <a:pt x="621" y="65"/>
                  </a:lnTo>
                  <a:lnTo>
                    <a:pt x="619" y="65"/>
                  </a:lnTo>
                  <a:lnTo>
                    <a:pt x="617" y="63"/>
                  </a:lnTo>
                  <a:lnTo>
                    <a:pt x="615" y="63"/>
                  </a:lnTo>
                  <a:lnTo>
                    <a:pt x="615" y="65"/>
                  </a:lnTo>
                  <a:lnTo>
                    <a:pt x="617" y="67"/>
                  </a:lnTo>
                  <a:lnTo>
                    <a:pt x="615" y="67"/>
                  </a:lnTo>
                  <a:lnTo>
                    <a:pt x="612" y="67"/>
                  </a:lnTo>
                  <a:lnTo>
                    <a:pt x="610" y="67"/>
                  </a:lnTo>
                  <a:lnTo>
                    <a:pt x="608" y="67"/>
                  </a:lnTo>
                  <a:lnTo>
                    <a:pt x="606" y="67"/>
                  </a:lnTo>
                  <a:lnTo>
                    <a:pt x="604" y="65"/>
                  </a:lnTo>
                  <a:lnTo>
                    <a:pt x="604" y="59"/>
                  </a:lnTo>
                  <a:lnTo>
                    <a:pt x="604" y="57"/>
                  </a:lnTo>
                  <a:lnTo>
                    <a:pt x="604" y="55"/>
                  </a:lnTo>
                  <a:lnTo>
                    <a:pt x="602" y="55"/>
                  </a:lnTo>
                  <a:lnTo>
                    <a:pt x="600" y="53"/>
                  </a:lnTo>
                  <a:lnTo>
                    <a:pt x="604" y="53"/>
                  </a:lnTo>
                  <a:lnTo>
                    <a:pt x="606" y="53"/>
                  </a:lnTo>
                  <a:lnTo>
                    <a:pt x="610" y="53"/>
                  </a:lnTo>
                  <a:lnTo>
                    <a:pt x="612" y="53"/>
                  </a:lnTo>
                  <a:lnTo>
                    <a:pt x="614" y="53"/>
                  </a:lnTo>
                  <a:lnTo>
                    <a:pt x="615" y="53"/>
                  </a:lnTo>
                  <a:close/>
                  <a:moveTo>
                    <a:pt x="563" y="30"/>
                  </a:moveTo>
                  <a:lnTo>
                    <a:pt x="567" y="30"/>
                  </a:lnTo>
                  <a:lnTo>
                    <a:pt x="571" y="32"/>
                  </a:lnTo>
                  <a:lnTo>
                    <a:pt x="573" y="32"/>
                  </a:lnTo>
                  <a:lnTo>
                    <a:pt x="575" y="34"/>
                  </a:lnTo>
                  <a:lnTo>
                    <a:pt x="577" y="34"/>
                  </a:lnTo>
                  <a:lnTo>
                    <a:pt x="579" y="34"/>
                  </a:lnTo>
                  <a:lnTo>
                    <a:pt x="581" y="34"/>
                  </a:lnTo>
                  <a:lnTo>
                    <a:pt x="584" y="32"/>
                  </a:lnTo>
                  <a:lnTo>
                    <a:pt x="586" y="32"/>
                  </a:lnTo>
                  <a:lnTo>
                    <a:pt x="590" y="34"/>
                  </a:lnTo>
                  <a:lnTo>
                    <a:pt x="592" y="34"/>
                  </a:lnTo>
                  <a:lnTo>
                    <a:pt x="594" y="34"/>
                  </a:lnTo>
                  <a:lnTo>
                    <a:pt x="594" y="35"/>
                  </a:lnTo>
                  <a:lnTo>
                    <a:pt x="596" y="37"/>
                  </a:lnTo>
                  <a:lnTo>
                    <a:pt x="598" y="37"/>
                  </a:lnTo>
                  <a:lnTo>
                    <a:pt x="600" y="37"/>
                  </a:lnTo>
                  <a:lnTo>
                    <a:pt x="602" y="37"/>
                  </a:lnTo>
                  <a:lnTo>
                    <a:pt x="604" y="39"/>
                  </a:lnTo>
                  <a:lnTo>
                    <a:pt x="606" y="39"/>
                  </a:lnTo>
                  <a:lnTo>
                    <a:pt x="608" y="39"/>
                  </a:lnTo>
                  <a:lnTo>
                    <a:pt x="610" y="39"/>
                  </a:lnTo>
                  <a:lnTo>
                    <a:pt x="612" y="41"/>
                  </a:lnTo>
                  <a:lnTo>
                    <a:pt x="610" y="43"/>
                  </a:lnTo>
                  <a:lnTo>
                    <a:pt x="608" y="43"/>
                  </a:lnTo>
                  <a:lnTo>
                    <a:pt x="606" y="43"/>
                  </a:lnTo>
                  <a:lnTo>
                    <a:pt x="604" y="45"/>
                  </a:lnTo>
                  <a:lnTo>
                    <a:pt x="602" y="45"/>
                  </a:lnTo>
                  <a:lnTo>
                    <a:pt x="600" y="45"/>
                  </a:lnTo>
                  <a:lnTo>
                    <a:pt x="600" y="43"/>
                  </a:lnTo>
                  <a:lnTo>
                    <a:pt x="598" y="43"/>
                  </a:lnTo>
                  <a:lnTo>
                    <a:pt x="594" y="41"/>
                  </a:lnTo>
                  <a:lnTo>
                    <a:pt x="592" y="41"/>
                  </a:lnTo>
                  <a:lnTo>
                    <a:pt x="588" y="39"/>
                  </a:lnTo>
                  <a:lnTo>
                    <a:pt x="586" y="39"/>
                  </a:lnTo>
                  <a:lnTo>
                    <a:pt x="584" y="39"/>
                  </a:lnTo>
                  <a:lnTo>
                    <a:pt x="581" y="39"/>
                  </a:lnTo>
                  <a:lnTo>
                    <a:pt x="581" y="37"/>
                  </a:lnTo>
                  <a:lnTo>
                    <a:pt x="579" y="37"/>
                  </a:lnTo>
                  <a:lnTo>
                    <a:pt x="577" y="37"/>
                  </a:lnTo>
                  <a:lnTo>
                    <a:pt x="575" y="37"/>
                  </a:lnTo>
                  <a:lnTo>
                    <a:pt x="575" y="35"/>
                  </a:lnTo>
                  <a:lnTo>
                    <a:pt x="573" y="35"/>
                  </a:lnTo>
                  <a:lnTo>
                    <a:pt x="571" y="35"/>
                  </a:lnTo>
                  <a:lnTo>
                    <a:pt x="569" y="35"/>
                  </a:lnTo>
                  <a:lnTo>
                    <a:pt x="567" y="35"/>
                  </a:lnTo>
                  <a:lnTo>
                    <a:pt x="567" y="34"/>
                  </a:lnTo>
                  <a:lnTo>
                    <a:pt x="565" y="34"/>
                  </a:lnTo>
                  <a:lnTo>
                    <a:pt x="563" y="34"/>
                  </a:lnTo>
                  <a:lnTo>
                    <a:pt x="561" y="34"/>
                  </a:lnTo>
                  <a:lnTo>
                    <a:pt x="559" y="34"/>
                  </a:lnTo>
                  <a:lnTo>
                    <a:pt x="559" y="32"/>
                  </a:lnTo>
                  <a:lnTo>
                    <a:pt x="561" y="30"/>
                  </a:lnTo>
                  <a:lnTo>
                    <a:pt x="563" y="30"/>
                  </a:lnTo>
                  <a:close/>
                  <a:moveTo>
                    <a:pt x="602" y="59"/>
                  </a:moveTo>
                  <a:lnTo>
                    <a:pt x="602" y="61"/>
                  </a:lnTo>
                  <a:lnTo>
                    <a:pt x="602" y="63"/>
                  </a:lnTo>
                  <a:lnTo>
                    <a:pt x="602" y="65"/>
                  </a:lnTo>
                  <a:lnTo>
                    <a:pt x="602" y="67"/>
                  </a:lnTo>
                  <a:lnTo>
                    <a:pt x="602" y="68"/>
                  </a:lnTo>
                  <a:lnTo>
                    <a:pt x="600" y="68"/>
                  </a:lnTo>
                  <a:lnTo>
                    <a:pt x="596" y="68"/>
                  </a:lnTo>
                  <a:lnTo>
                    <a:pt x="594" y="68"/>
                  </a:lnTo>
                  <a:lnTo>
                    <a:pt x="592" y="68"/>
                  </a:lnTo>
                  <a:lnTo>
                    <a:pt x="588" y="68"/>
                  </a:lnTo>
                  <a:lnTo>
                    <a:pt x="586" y="68"/>
                  </a:lnTo>
                  <a:lnTo>
                    <a:pt x="584" y="68"/>
                  </a:lnTo>
                  <a:lnTo>
                    <a:pt x="582" y="68"/>
                  </a:lnTo>
                  <a:lnTo>
                    <a:pt x="579" y="67"/>
                  </a:lnTo>
                  <a:lnTo>
                    <a:pt x="581" y="67"/>
                  </a:lnTo>
                  <a:lnTo>
                    <a:pt x="582" y="67"/>
                  </a:lnTo>
                  <a:lnTo>
                    <a:pt x="584" y="65"/>
                  </a:lnTo>
                  <a:lnTo>
                    <a:pt x="584" y="63"/>
                  </a:lnTo>
                  <a:lnTo>
                    <a:pt x="582" y="61"/>
                  </a:lnTo>
                  <a:lnTo>
                    <a:pt x="584" y="59"/>
                  </a:lnTo>
                  <a:lnTo>
                    <a:pt x="586" y="59"/>
                  </a:lnTo>
                  <a:lnTo>
                    <a:pt x="588" y="59"/>
                  </a:lnTo>
                  <a:lnTo>
                    <a:pt x="592" y="59"/>
                  </a:lnTo>
                  <a:lnTo>
                    <a:pt x="596" y="59"/>
                  </a:lnTo>
                  <a:lnTo>
                    <a:pt x="596" y="57"/>
                  </a:lnTo>
                  <a:lnTo>
                    <a:pt x="598" y="57"/>
                  </a:lnTo>
                  <a:lnTo>
                    <a:pt x="600" y="57"/>
                  </a:lnTo>
                  <a:lnTo>
                    <a:pt x="602" y="59"/>
                  </a:lnTo>
                  <a:close/>
                  <a:moveTo>
                    <a:pt x="934" y="327"/>
                  </a:moveTo>
                  <a:lnTo>
                    <a:pt x="930" y="327"/>
                  </a:lnTo>
                  <a:lnTo>
                    <a:pt x="928" y="327"/>
                  </a:lnTo>
                  <a:lnTo>
                    <a:pt x="924" y="327"/>
                  </a:lnTo>
                  <a:lnTo>
                    <a:pt x="922" y="327"/>
                  </a:lnTo>
                  <a:lnTo>
                    <a:pt x="920" y="327"/>
                  </a:lnTo>
                  <a:lnTo>
                    <a:pt x="919" y="327"/>
                  </a:lnTo>
                  <a:lnTo>
                    <a:pt x="919" y="325"/>
                  </a:lnTo>
                  <a:lnTo>
                    <a:pt x="920" y="325"/>
                  </a:lnTo>
                  <a:lnTo>
                    <a:pt x="920" y="323"/>
                  </a:lnTo>
                  <a:lnTo>
                    <a:pt x="922" y="323"/>
                  </a:lnTo>
                  <a:lnTo>
                    <a:pt x="924" y="323"/>
                  </a:lnTo>
                  <a:lnTo>
                    <a:pt x="924" y="321"/>
                  </a:lnTo>
                  <a:lnTo>
                    <a:pt x="926" y="321"/>
                  </a:lnTo>
                  <a:lnTo>
                    <a:pt x="926" y="319"/>
                  </a:lnTo>
                  <a:lnTo>
                    <a:pt x="928" y="319"/>
                  </a:lnTo>
                  <a:lnTo>
                    <a:pt x="930" y="317"/>
                  </a:lnTo>
                  <a:lnTo>
                    <a:pt x="932" y="317"/>
                  </a:lnTo>
                  <a:lnTo>
                    <a:pt x="934" y="317"/>
                  </a:lnTo>
                  <a:lnTo>
                    <a:pt x="936" y="317"/>
                  </a:lnTo>
                  <a:lnTo>
                    <a:pt x="940" y="317"/>
                  </a:lnTo>
                  <a:lnTo>
                    <a:pt x="942" y="319"/>
                  </a:lnTo>
                  <a:lnTo>
                    <a:pt x="944" y="319"/>
                  </a:lnTo>
                  <a:lnTo>
                    <a:pt x="944" y="321"/>
                  </a:lnTo>
                  <a:lnTo>
                    <a:pt x="940" y="323"/>
                  </a:lnTo>
                  <a:lnTo>
                    <a:pt x="938" y="323"/>
                  </a:lnTo>
                  <a:lnTo>
                    <a:pt x="936" y="325"/>
                  </a:lnTo>
                  <a:lnTo>
                    <a:pt x="934" y="327"/>
                  </a:lnTo>
                  <a:close/>
                  <a:moveTo>
                    <a:pt x="2331" y="680"/>
                  </a:moveTo>
                  <a:lnTo>
                    <a:pt x="2331" y="682"/>
                  </a:lnTo>
                  <a:lnTo>
                    <a:pt x="2329" y="682"/>
                  </a:lnTo>
                  <a:lnTo>
                    <a:pt x="2327" y="682"/>
                  </a:lnTo>
                  <a:lnTo>
                    <a:pt x="2325" y="684"/>
                  </a:lnTo>
                  <a:lnTo>
                    <a:pt x="2323" y="684"/>
                  </a:lnTo>
                  <a:lnTo>
                    <a:pt x="2321" y="684"/>
                  </a:lnTo>
                  <a:lnTo>
                    <a:pt x="2319" y="686"/>
                  </a:lnTo>
                  <a:lnTo>
                    <a:pt x="2315" y="688"/>
                  </a:lnTo>
                  <a:lnTo>
                    <a:pt x="2313" y="690"/>
                  </a:lnTo>
                  <a:lnTo>
                    <a:pt x="2311" y="692"/>
                  </a:lnTo>
                  <a:lnTo>
                    <a:pt x="2311" y="690"/>
                  </a:lnTo>
                  <a:lnTo>
                    <a:pt x="2309" y="690"/>
                  </a:lnTo>
                  <a:lnTo>
                    <a:pt x="2311" y="690"/>
                  </a:lnTo>
                  <a:lnTo>
                    <a:pt x="2313" y="688"/>
                  </a:lnTo>
                  <a:lnTo>
                    <a:pt x="2315" y="686"/>
                  </a:lnTo>
                  <a:lnTo>
                    <a:pt x="2315" y="684"/>
                  </a:lnTo>
                  <a:lnTo>
                    <a:pt x="2315" y="682"/>
                  </a:lnTo>
                  <a:lnTo>
                    <a:pt x="2317" y="682"/>
                  </a:lnTo>
                  <a:lnTo>
                    <a:pt x="2317" y="680"/>
                  </a:lnTo>
                  <a:lnTo>
                    <a:pt x="2315" y="680"/>
                  </a:lnTo>
                  <a:lnTo>
                    <a:pt x="2317" y="678"/>
                  </a:lnTo>
                  <a:lnTo>
                    <a:pt x="2319" y="678"/>
                  </a:lnTo>
                  <a:lnTo>
                    <a:pt x="2321" y="678"/>
                  </a:lnTo>
                  <a:lnTo>
                    <a:pt x="2323" y="678"/>
                  </a:lnTo>
                  <a:lnTo>
                    <a:pt x="2327" y="676"/>
                  </a:lnTo>
                  <a:lnTo>
                    <a:pt x="2327" y="674"/>
                  </a:lnTo>
                  <a:lnTo>
                    <a:pt x="2329" y="674"/>
                  </a:lnTo>
                  <a:lnTo>
                    <a:pt x="2331" y="678"/>
                  </a:lnTo>
                  <a:lnTo>
                    <a:pt x="2331" y="680"/>
                  </a:lnTo>
                  <a:close/>
                  <a:moveTo>
                    <a:pt x="1950" y="274"/>
                  </a:moveTo>
                  <a:lnTo>
                    <a:pt x="1948" y="274"/>
                  </a:lnTo>
                  <a:lnTo>
                    <a:pt x="1944" y="276"/>
                  </a:lnTo>
                  <a:lnTo>
                    <a:pt x="1942" y="276"/>
                  </a:lnTo>
                  <a:lnTo>
                    <a:pt x="1940" y="276"/>
                  </a:lnTo>
                  <a:lnTo>
                    <a:pt x="1938" y="276"/>
                  </a:lnTo>
                  <a:lnTo>
                    <a:pt x="1938" y="274"/>
                  </a:lnTo>
                  <a:lnTo>
                    <a:pt x="1936" y="272"/>
                  </a:lnTo>
                  <a:lnTo>
                    <a:pt x="1936" y="270"/>
                  </a:lnTo>
                  <a:lnTo>
                    <a:pt x="1936" y="269"/>
                  </a:lnTo>
                  <a:lnTo>
                    <a:pt x="1938" y="267"/>
                  </a:lnTo>
                  <a:lnTo>
                    <a:pt x="1940" y="267"/>
                  </a:lnTo>
                  <a:lnTo>
                    <a:pt x="1940" y="265"/>
                  </a:lnTo>
                  <a:lnTo>
                    <a:pt x="1942" y="265"/>
                  </a:lnTo>
                  <a:lnTo>
                    <a:pt x="1944" y="265"/>
                  </a:lnTo>
                  <a:lnTo>
                    <a:pt x="1946" y="265"/>
                  </a:lnTo>
                  <a:lnTo>
                    <a:pt x="1948" y="265"/>
                  </a:lnTo>
                  <a:lnTo>
                    <a:pt x="1950" y="267"/>
                  </a:lnTo>
                  <a:lnTo>
                    <a:pt x="1952" y="267"/>
                  </a:lnTo>
                  <a:lnTo>
                    <a:pt x="1952" y="269"/>
                  </a:lnTo>
                  <a:lnTo>
                    <a:pt x="1952" y="272"/>
                  </a:lnTo>
                  <a:lnTo>
                    <a:pt x="1952" y="274"/>
                  </a:lnTo>
                  <a:lnTo>
                    <a:pt x="1950" y="274"/>
                  </a:lnTo>
                  <a:close/>
                  <a:moveTo>
                    <a:pt x="2189" y="876"/>
                  </a:moveTo>
                  <a:lnTo>
                    <a:pt x="2187" y="876"/>
                  </a:lnTo>
                  <a:lnTo>
                    <a:pt x="2185" y="876"/>
                  </a:lnTo>
                  <a:lnTo>
                    <a:pt x="2183" y="876"/>
                  </a:lnTo>
                  <a:lnTo>
                    <a:pt x="2183" y="878"/>
                  </a:lnTo>
                  <a:lnTo>
                    <a:pt x="2181" y="878"/>
                  </a:lnTo>
                  <a:lnTo>
                    <a:pt x="2179" y="878"/>
                  </a:lnTo>
                  <a:lnTo>
                    <a:pt x="2179" y="875"/>
                  </a:lnTo>
                  <a:lnTo>
                    <a:pt x="2181" y="873"/>
                  </a:lnTo>
                  <a:lnTo>
                    <a:pt x="2183" y="873"/>
                  </a:lnTo>
                  <a:lnTo>
                    <a:pt x="2185" y="873"/>
                  </a:lnTo>
                  <a:lnTo>
                    <a:pt x="2187" y="873"/>
                  </a:lnTo>
                  <a:lnTo>
                    <a:pt x="2187" y="871"/>
                  </a:lnTo>
                  <a:lnTo>
                    <a:pt x="2189" y="867"/>
                  </a:lnTo>
                  <a:lnTo>
                    <a:pt x="2189" y="865"/>
                  </a:lnTo>
                  <a:lnTo>
                    <a:pt x="2191" y="865"/>
                  </a:lnTo>
                  <a:lnTo>
                    <a:pt x="2193" y="865"/>
                  </a:lnTo>
                  <a:lnTo>
                    <a:pt x="2193" y="863"/>
                  </a:lnTo>
                  <a:lnTo>
                    <a:pt x="2193" y="865"/>
                  </a:lnTo>
                  <a:lnTo>
                    <a:pt x="2195" y="869"/>
                  </a:lnTo>
                  <a:lnTo>
                    <a:pt x="2189" y="875"/>
                  </a:lnTo>
                  <a:lnTo>
                    <a:pt x="2189" y="876"/>
                  </a:lnTo>
                  <a:close/>
                  <a:moveTo>
                    <a:pt x="1901" y="774"/>
                  </a:moveTo>
                  <a:lnTo>
                    <a:pt x="1901" y="775"/>
                  </a:lnTo>
                  <a:lnTo>
                    <a:pt x="1901" y="777"/>
                  </a:lnTo>
                  <a:lnTo>
                    <a:pt x="1899" y="779"/>
                  </a:lnTo>
                  <a:lnTo>
                    <a:pt x="1897" y="779"/>
                  </a:lnTo>
                  <a:lnTo>
                    <a:pt x="1897" y="781"/>
                  </a:lnTo>
                  <a:lnTo>
                    <a:pt x="1896" y="779"/>
                  </a:lnTo>
                  <a:lnTo>
                    <a:pt x="1894" y="775"/>
                  </a:lnTo>
                  <a:lnTo>
                    <a:pt x="1892" y="775"/>
                  </a:lnTo>
                  <a:lnTo>
                    <a:pt x="1890" y="777"/>
                  </a:lnTo>
                  <a:lnTo>
                    <a:pt x="1890" y="775"/>
                  </a:lnTo>
                  <a:lnTo>
                    <a:pt x="1890" y="774"/>
                  </a:lnTo>
                  <a:lnTo>
                    <a:pt x="1892" y="772"/>
                  </a:lnTo>
                  <a:lnTo>
                    <a:pt x="1894" y="772"/>
                  </a:lnTo>
                  <a:lnTo>
                    <a:pt x="1894" y="770"/>
                  </a:lnTo>
                  <a:lnTo>
                    <a:pt x="1896" y="768"/>
                  </a:lnTo>
                  <a:lnTo>
                    <a:pt x="1897" y="768"/>
                  </a:lnTo>
                  <a:lnTo>
                    <a:pt x="1899" y="770"/>
                  </a:lnTo>
                  <a:lnTo>
                    <a:pt x="1903" y="770"/>
                  </a:lnTo>
                  <a:lnTo>
                    <a:pt x="1905" y="772"/>
                  </a:lnTo>
                  <a:lnTo>
                    <a:pt x="1903" y="772"/>
                  </a:lnTo>
                  <a:lnTo>
                    <a:pt x="1903" y="774"/>
                  </a:lnTo>
                  <a:lnTo>
                    <a:pt x="1901" y="774"/>
                  </a:lnTo>
                  <a:close/>
                  <a:moveTo>
                    <a:pt x="608" y="22"/>
                  </a:moveTo>
                  <a:lnTo>
                    <a:pt x="610" y="22"/>
                  </a:lnTo>
                  <a:lnTo>
                    <a:pt x="612" y="22"/>
                  </a:lnTo>
                  <a:lnTo>
                    <a:pt x="614" y="22"/>
                  </a:lnTo>
                  <a:lnTo>
                    <a:pt x="615" y="22"/>
                  </a:lnTo>
                  <a:lnTo>
                    <a:pt x="614" y="22"/>
                  </a:lnTo>
                  <a:lnTo>
                    <a:pt x="614" y="24"/>
                  </a:lnTo>
                  <a:lnTo>
                    <a:pt x="612" y="24"/>
                  </a:lnTo>
                  <a:lnTo>
                    <a:pt x="610" y="24"/>
                  </a:lnTo>
                  <a:lnTo>
                    <a:pt x="608" y="24"/>
                  </a:lnTo>
                  <a:lnTo>
                    <a:pt x="606" y="24"/>
                  </a:lnTo>
                  <a:lnTo>
                    <a:pt x="602" y="24"/>
                  </a:lnTo>
                  <a:lnTo>
                    <a:pt x="598" y="26"/>
                  </a:lnTo>
                  <a:lnTo>
                    <a:pt x="596" y="26"/>
                  </a:lnTo>
                  <a:lnTo>
                    <a:pt x="594" y="26"/>
                  </a:lnTo>
                  <a:lnTo>
                    <a:pt x="594" y="28"/>
                  </a:lnTo>
                  <a:lnTo>
                    <a:pt x="592" y="28"/>
                  </a:lnTo>
                  <a:lnTo>
                    <a:pt x="590" y="28"/>
                  </a:lnTo>
                  <a:lnTo>
                    <a:pt x="590" y="26"/>
                  </a:lnTo>
                  <a:lnTo>
                    <a:pt x="588" y="26"/>
                  </a:lnTo>
                  <a:lnTo>
                    <a:pt x="586" y="26"/>
                  </a:lnTo>
                  <a:lnTo>
                    <a:pt x="584" y="26"/>
                  </a:lnTo>
                  <a:lnTo>
                    <a:pt x="582" y="26"/>
                  </a:lnTo>
                  <a:lnTo>
                    <a:pt x="579" y="26"/>
                  </a:lnTo>
                  <a:lnTo>
                    <a:pt x="577" y="26"/>
                  </a:lnTo>
                  <a:lnTo>
                    <a:pt x="577" y="24"/>
                  </a:lnTo>
                  <a:lnTo>
                    <a:pt x="579" y="24"/>
                  </a:lnTo>
                  <a:lnTo>
                    <a:pt x="577" y="24"/>
                  </a:lnTo>
                  <a:lnTo>
                    <a:pt x="575" y="24"/>
                  </a:lnTo>
                  <a:lnTo>
                    <a:pt x="575" y="22"/>
                  </a:lnTo>
                  <a:lnTo>
                    <a:pt x="577" y="22"/>
                  </a:lnTo>
                  <a:lnTo>
                    <a:pt x="582" y="22"/>
                  </a:lnTo>
                  <a:lnTo>
                    <a:pt x="586" y="22"/>
                  </a:lnTo>
                  <a:lnTo>
                    <a:pt x="588" y="24"/>
                  </a:lnTo>
                  <a:lnTo>
                    <a:pt x="592" y="24"/>
                  </a:lnTo>
                  <a:lnTo>
                    <a:pt x="594" y="24"/>
                  </a:lnTo>
                  <a:lnTo>
                    <a:pt x="592" y="22"/>
                  </a:lnTo>
                  <a:lnTo>
                    <a:pt x="590" y="22"/>
                  </a:lnTo>
                  <a:lnTo>
                    <a:pt x="590" y="20"/>
                  </a:lnTo>
                  <a:lnTo>
                    <a:pt x="590" y="18"/>
                  </a:lnTo>
                  <a:lnTo>
                    <a:pt x="594" y="18"/>
                  </a:lnTo>
                  <a:lnTo>
                    <a:pt x="596" y="18"/>
                  </a:lnTo>
                  <a:lnTo>
                    <a:pt x="600" y="20"/>
                  </a:lnTo>
                  <a:lnTo>
                    <a:pt x="602" y="20"/>
                  </a:lnTo>
                  <a:lnTo>
                    <a:pt x="604" y="20"/>
                  </a:lnTo>
                  <a:lnTo>
                    <a:pt x="608" y="22"/>
                  </a:lnTo>
                  <a:close/>
                  <a:moveTo>
                    <a:pt x="963" y="313"/>
                  </a:moveTo>
                  <a:lnTo>
                    <a:pt x="961" y="315"/>
                  </a:lnTo>
                  <a:lnTo>
                    <a:pt x="959" y="315"/>
                  </a:lnTo>
                  <a:lnTo>
                    <a:pt x="959" y="313"/>
                  </a:lnTo>
                  <a:lnTo>
                    <a:pt x="957" y="313"/>
                  </a:lnTo>
                  <a:lnTo>
                    <a:pt x="955" y="313"/>
                  </a:lnTo>
                  <a:lnTo>
                    <a:pt x="953" y="313"/>
                  </a:lnTo>
                  <a:lnTo>
                    <a:pt x="952" y="313"/>
                  </a:lnTo>
                  <a:lnTo>
                    <a:pt x="948" y="311"/>
                  </a:lnTo>
                  <a:lnTo>
                    <a:pt x="948" y="309"/>
                  </a:lnTo>
                  <a:lnTo>
                    <a:pt x="948" y="307"/>
                  </a:lnTo>
                  <a:lnTo>
                    <a:pt x="952" y="307"/>
                  </a:lnTo>
                  <a:lnTo>
                    <a:pt x="952" y="305"/>
                  </a:lnTo>
                  <a:lnTo>
                    <a:pt x="953" y="305"/>
                  </a:lnTo>
                  <a:lnTo>
                    <a:pt x="953" y="303"/>
                  </a:lnTo>
                  <a:lnTo>
                    <a:pt x="955" y="303"/>
                  </a:lnTo>
                  <a:lnTo>
                    <a:pt x="955" y="302"/>
                  </a:lnTo>
                  <a:lnTo>
                    <a:pt x="957" y="302"/>
                  </a:lnTo>
                  <a:lnTo>
                    <a:pt x="959" y="303"/>
                  </a:lnTo>
                  <a:lnTo>
                    <a:pt x="959" y="305"/>
                  </a:lnTo>
                  <a:lnTo>
                    <a:pt x="963" y="307"/>
                  </a:lnTo>
                  <a:lnTo>
                    <a:pt x="961" y="309"/>
                  </a:lnTo>
                  <a:lnTo>
                    <a:pt x="963" y="311"/>
                  </a:lnTo>
                  <a:lnTo>
                    <a:pt x="963" y="313"/>
                  </a:lnTo>
                  <a:close/>
                  <a:moveTo>
                    <a:pt x="546" y="61"/>
                  </a:moveTo>
                  <a:lnTo>
                    <a:pt x="548" y="61"/>
                  </a:lnTo>
                  <a:lnTo>
                    <a:pt x="549" y="61"/>
                  </a:lnTo>
                  <a:lnTo>
                    <a:pt x="549" y="63"/>
                  </a:lnTo>
                  <a:lnTo>
                    <a:pt x="548" y="63"/>
                  </a:lnTo>
                  <a:lnTo>
                    <a:pt x="546" y="63"/>
                  </a:lnTo>
                  <a:lnTo>
                    <a:pt x="544" y="63"/>
                  </a:lnTo>
                  <a:lnTo>
                    <a:pt x="544" y="65"/>
                  </a:lnTo>
                  <a:lnTo>
                    <a:pt x="542" y="65"/>
                  </a:lnTo>
                  <a:lnTo>
                    <a:pt x="538" y="65"/>
                  </a:lnTo>
                  <a:lnTo>
                    <a:pt x="534" y="65"/>
                  </a:lnTo>
                  <a:lnTo>
                    <a:pt x="532" y="65"/>
                  </a:lnTo>
                  <a:lnTo>
                    <a:pt x="530" y="65"/>
                  </a:lnTo>
                  <a:lnTo>
                    <a:pt x="528" y="63"/>
                  </a:lnTo>
                  <a:lnTo>
                    <a:pt x="524" y="63"/>
                  </a:lnTo>
                  <a:lnTo>
                    <a:pt x="522" y="61"/>
                  </a:lnTo>
                  <a:lnTo>
                    <a:pt x="524" y="61"/>
                  </a:lnTo>
                  <a:lnTo>
                    <a:pt x="526" y="61"/>
                  </a:lnTo>
                  <a:lnTo>
                    <a:pt x="528" y="61"/>
                  </a:lnTo>
                  <a:lnTo>
                    <a:pt x="530" y="61"/>
                  </a:lnTo>
                  <a:lnTo>
                    <a:pt x="530" y="59"/>
                  </a:lnTo>
                  <a:lnTo>
                    <a:pt x="532" y="57"/>
                  </a:lnTo>
                  <a:lnTo>
                    <a:pt x="534" y="57"/>
                  </a:lnTo>
                  <a:lnTo>
                    <a:pt x="534" y="55"/>
                  </a:lnTo>
                  <a:lnTo>
                    <a:pt x="538" y="55"/>
                  </a:lnTo>
                  <a:lnTo>
                    <a:pt x="540" y="55"/>
                  </a:lnTo>
                  <a:lnTo>
                    <a:pt x="542" y="55"/>
                  </a:lnTo>
                  <a:lnTo>
                    <a:pt x="542" y="57"/>
                  </a:lnTo>
                  <a:lnTo>
                    <a:pt x="542" y="59"/>
                  </a:lnTo>
                  <a:lnTo>
                    <a:pt x="544" y="59"/>
                  </a:lnTo>
                  <a:lnTo>
                    <a:pt x="546" y="61"/>
                  </a:lnTo>
                  <a:close/>
                  <a:moveTo>
                    <a:pt x="1152" y="32"/>
                  </a:moveTo>
                  <a:lnTo>
                    <a:pt x="1150" y="32"/>
                  </a:lnTo>
                  <a:lnTo>
                    <a:pt x="1148" y="32"/>
                  </a:lnTo>
                  <a:lnTo>
                    <a:pt x="1146" y="32"/>
                  </a:lnTo>
                  <a:lnTo>
                    <a:pt x="1144" y="32"/>
                  </a:lnTo>
                  <a:lnTo>
                    <a:pt x="1142" y="32"/>
                  </a:lnTo>
                  <a:lnTo>
                    <a:pt x="1132" y="30"/>
                  </a:lnTo>
                  <a:lnTo>
                    <a:pt x="1130" y="30"/>
                  </a:lnTo>
                  <a:lnTo>
                    <a:pt x="1128" y="30"/>
                  </a:lnTo>
                  <a:lnTo>
                    <a:pt x="1128" y="28"/>
                  </a:lnTo>
                  <a:lnTo>
                    <a:pt x="1132" y="26"/>
                  </a:lnTo>
                  <a:lnTo>
                    <a:pt x="1134" y="26"/>
                  </a:lnTo>
                  <a:lnTo>
                    <a:pt x="1138" y="26"/>
                  </a:lnTo>
                  <a:lnTo>
                    <a:pt x="1140" y="26"/>
                  </a:lnTo>
                  <a:lnTo>
                    <a:pt x="1146" y="26"/>
                  </a:lnTo>
                  <a:lnTo>
                    <a:pt x="1148" y="26"/>
                  </a:lnTo>
                  <a:lnTo>
                    <a:pt x="1152" y="26"/>
                  </a:lnTo>
                  <a:lnTo>
                    <a:pt x="1154" y="26"/>
                  </a:lnTo>
                  <a:lnTo>
                    <a:pt x="1155" y="28"/>
                  </a:lnTo>
                  <a:lnTo>
                    <a:pt x="1155" y="30"/>
                  </a:lnTo>
                  <a:lnTo>
                    <a:pt x="1154" y="30"/>
                  </a:lnTo>
                  <a:lnTo>
                    <a:pt x="1152" y="30"/>
                  </a:lnTo>
                  <a:lnTo>
                    <a:pt x="1152" y="32"/>
                  </a:lnTo>
                  <a:close/>
                  <a:moveTo>
                    <a:pt x="664" y="37"/>
                  </a:moveTo>
                  <a:lnTo>
                    <a:pt x="662" y="37"/>
                  </a:lnTo>
                  <a:lnTo>
                    <a:pt x="656" y="35"/>
                  </a:lnTo>
                  <a:lnTo>
                    <a:pt x="654" y="35"/>
                  </a:lnTo>
                  <a:lnTo>
                    <a:pt x="649" y="34"/>
                  </a:lnTo>
                  <a:lnTo>
                    <a:pt x="650" y="34"/>
                  </a:lnTo>
                  <a:lnTo>
                    <a:pt x="652" y="34"/>
                  </a:lnTo>
                  <a:lnTo>
                    <a:pt x="654" y="32"/>
                  </a:lnTo>
                  <a:lnTo>
                    <a:pt x="658" y="30"/>
                  </a:lnTo>
                  <a:lnTo>
                    <a:pt x="660" y="30"/>
                  </a:lnTo>
                  <a:lnTo>
                    <a:pt x="666" y="30"/>
                  </a:lnTo>
                  <a:lnTo>
                    <a:pt x="668" y="30"/>
                  </a:lnTo>
                  <a:lnTo>
                    <a:pt x="670" y="30"/>
                  </a:lnTo>
                  <a:lnTo>
                    <a:pt x="672" y="30"/>
                  </a:lnTo>
                  <a:lnTo>
                    <a:pt x="674" y="30"/>
                  </a:lnTo>
                  <a:lnTo>
                    <a:pt x="676" y="30"/>
                  </a:lnTo>
                  <a:lnTo>
                    <a:pt x="674" y="32"/>
                  </a:lnTo>
                  <a:lnTo>
                    <a:pt x="670" y="34"/>
                  </a:lnTo>
                  <a:lnTo>
                    <a:pt x="666" y="35"/>
                  </a:lnTo>
                  <a:lnTo>
                    <a:pt x="666" y="37"/>
                  </a:lnTo>
                  <a:lnTo>
                    <a:pt x="664" y="37"/>
                  </a:lnTo>
                  <a:close/>
                  <a:moveTo>
                    <a:pt x="588" y="30"/>
                  </a:moveTo>
                  <a:lnTo>
                    <a:pt x="590" y="30"/>
                  </a:lnTo>
                  <a:lnTo>
                    <a:pt x="594" y="30"/>
                  </a:lnTo>
                  <a:lnTo>
                    <a:pt x="596" y="30"/>
                  </a:lnTo>
                  <a:lnTo>
                    <a:pt x="598" y="30"/>
                  </a:lnTo>
                  <a:lnTo>
                    <a:pt x="598" y="32"/>
                  </a:lnTo>
                  <a:lnTo>
                    <a:pt x="600" y="32"/>
                  </a:lnTo>
                  <a:lnTo>
                    <a:pt x="602" y="32"/>
                  </a:lnTo>
                  <a:lnTo>
                    <a:pt x="604" y="32"/>
                  </a:lnTo>
                  <a:lnTo>
                    <a:pt x="608" y="32"/>
                  </a:lnTo>
                  <a:lnTo>
                    <a:pt x="612" y="34"/>
                  </a:lnTo>
                  <a:lnTo>
                    <a:pt x="612" y="35"/>
                  </a:lnTo>
                  <a:lnTo>
                    <a:pt x="614" y="35"/>
                  </a:lnTo>
                  <a:lnTo>
                    <a:pt x="615" y="35"/>
                  </a:lnTo>
                  <a:lnTo>
                    <a:pt x="617" y="35"/>
                  </a:lnTo>
                  <a:lnTo>
                    <a:pt x="619" y="35"/>
                  </a:lnTo>
                  <a:lnTo>
                    <a:pt x="621" y="35"/>
                  </a:lnTo>
                  <a:lnTo>
                    <a:pt x="621" y="37"/>
                  </a:lnTo>
                  <a:lnTo>
                    <a:pt x="619" y="37"/>
                  </a:lnTo>
                  <a:lnTo>
                    <a:pt x="617" y="37"/>
                  </a:lnTo>
                  <a:lnTo>
                    <a:pt x="614" y="39"/>
                  </a:lnTo>
                  <a:lnTo>
                    <a:pt x="612" y="39"/>
                  </a:lnTo>
                  <a:lnTo>
                    <a:pt x="610" y="39"/>
                  </a:lnTo>
                  <a:lnTo>
                    <a:pt x="606" y="37"/>
                  </a:lnTo>
                  <a:lnTo>
                    <a:pt x="604" y="37"/>
                  </a:lnTo>
                  <a:lnTo>
                    <a:pt x="604" y="35"/>
                  </a:lnTo>
                  <a:lnTo>
                    <a:pt x="602" y="35"/>
                  </a:lnTo>
                  <a:lnTo>
                    <a:pt x="600" y="35"/>
                  </a:lnTo>
                  <a:lnTo>
                    <a:pt x="598" y="34"/>
                  </a:lnTo>
                  <a:lnTo>
                    <a:pt x="596" y="34"/>
                  </a:lnTo>
                  <a:lnTo>
                    <a:pt x="594" y="32"/>
                  </a:lnTo>
                  <a:lnTo>
                    <a:pt x="590" y="32"/>
                  </a:lnTo>
                  <a:lnTo>
                    <a:pt x="586" y="30"/>
                  </a:lnTo>
                  <a:lnTo>
                    <a:pt x="588" y="30"/>
                  </a:lnTo>
                  <a:close/>
                  <a:moveTo>
                    <a:pt x="1864" y="230"/>
                  </a:moveTo>
                  <a:lnTo>
                    <a:pt x="1863" y="230"/>
                  </a:lnTo>
                  <a:lnTo>
                    <a:pt x="1861" y="230"/>
                  </a:lnTo>
                  <a:lnTo>
                    <a:pt x="1861" y="228"/>
                  </a:lnTo>
                  <a:lnTo>
                    <a:pt x="1863" y="228"/>
                  </a:lnTo>
                  <a:lnTo>
                    <a:pt x="1863" y="226"/>
                  </a:lnTo>
                  <a:lnTo>
                    <a:pt x="1863" y="224"/>
                  </a:lnTo>
                  <a:lnTo>
                    <a:pt x="1864" y="224"/>
                  </a:lnTo>
                  <a:lnTo>
                    <a:pt x="1863" y="224"/>
                  </a:lnTo>
                  <a:lnTo>
                    <a:pt x="1863" y="222"/>
                  </a:lnTo>
                  <a:lnTo>
                    <a:pt x="1863" y="220"/>
                  </a:lnTo>
                  <a:lnTo>
                    <a:pt x="1864" y="218"/>
                  </a:lnTo>
                  <a:lnTo>
                    <a:pt x="1864" y="216"/>
                  </a:lnTo>
                  <a:lnTo>
                    <a:pt x="1864" y="214"/>
                  </a:lnTo>
                  <a:lnTo>
                    <a:pt x="1866" y="216"/>
                  </a:lnTo>
                  <a:lnTo>
                    <a:pt x="1866" y="218"/>
                  </a:lnTo>
                  <a:lnTo>
                    <a:pt x="1868" y="220"/>
                  </a:lnTo>
                  <a:lnTo>
                    <a:pt x="1870" y="222"/>
                  </a:lnTo>
                  <a:lnTo>
                    <a:pt x="1872" y="222"/>
                  </a:lnTo>
                  <a:lnTo>
                    <a:pt x="1872" y="224"/>
                  </a:lnTo>
                  <a:lnTo>
                    <a:pt x="1870" y="226"/>
                  </a:lnTo>
                  <a:lnTo>
                    <a:pt x="1868" y="226"/>
                  </a:lnTo>
                  <a:lnTo>
                    <a:pt x="1870" y="228"/>
                  </a:lnTo>
                  <a:lnTo>
                    <a:pt x="1868" y="230"/>
                  </a:lnTo>
                  <a:lnTo>
                    <a:pt x="1866" y="230"/>
                  </a:lnTo>
                  <a:lnTo>
                    <a:pt x="1864" y="230"/>
                  </a:lnTo>
                  <a:close/>
                  <a:moveTo>
                    <a:pt x="614" y="14"/>
                  </a:moveTo>
                  <a:lnTo>
                    <a:pt x="615" y="16"/>
                  </a:lnTo>
                  <a:lnTo>
                    <a:pt x="617" y="16"/>
                  </a:lnTo>
                  <a:lnTo>
                    <a:pt x="621" y="16"/>
                  </a:lnTo>
                  <a:lnTo>
                    <a:pt x="623" y="16"/>
                  </a:lnTo>
                  <a:lnTo>
                    <a:pt x="625" y="18"/>
                  </a:lnTo>
                  <a:lnTo>
                    <a:pt x="621" y="20"/>
                  </a:lnTo>
                  <a:lnTo>
                    <a:pt x="619" y="20"/>
                  </a:lnTo>
                  <a:lnTo>
                    <a:pt x="617" y="20"/>
                  </a:lnTo>
                  <a:lnTo>
                    <a:pt x="614" y="20"/>
                  </a:lnTo>
                  <a:lnTo>
                    <a:pt x="612" y="18"/>
                  </a:lnTo>
                  <a:lnTo>
                    <a:pt x="610" y="18"/>
                  </a:lnTo>
                  <a:lnTo>
                    <a:pt x="608" y="18"/>
                  </a:lnTo>
                  <a:lnTo>
                    <a:pt x="606" y="18"/>
                  </a:lnTo>
                  <a:lnTo>
                    <a:pt x="602" y="18"/>
                  </a:lnTo>
                  <a:lnTo>
                    <a:pt x="598" y="16"/>
                  </a:lnTo>
                  <a:lnTo>
                    <a:pt x="596" y="16"/>
                  </a:lnTo>
                  <a:lnTo>
                    <a:pt x="598" y="16"/>
                  </a:lnTo>
                  <a:lnTo>
                    <a:pt x="598" y="14"/>
                  </a:lnTo>
                  <a:lnTo>
                    <a:pt x="600" y="14"/>
                  </a:lnTo>
                  <a:lnTo>
                    <a:pt x="602" y="14"/>
                  </a:lnTo>
                  <a:lnTo>
                    <a:pt x="604" y="14"/>
                  </a:lnTo>
                  <a:lnTo>
                    <a:pt x="608" y="14"/>
                  </a:lnTo>
                  <a:lnTo>
                    <a:pt x="608" y="12"/>
                  </a:lnTo>
                  <a:lnTo>
                    <a:pt x="612" y="12"/>
                  </a:lnTo>
                  <a:lnTo>
                    <a:pt x="614" y="12"/>
                  </a:lnTo>
                  <a:lnTo>
                    <a:pt x="614" y="14"/>
                  </a:lnTo>
                  <a:close/>
                  <a:moveTo>
                    <a:pt x="969" y="35"/>
                  </a:moveTo>
                  <a:lnTo>
                    <a:pt x="971" y="35"/>
                  </a:lnTo>
                  <a:lnTo>
                    <a:pt x="973" y="35"/>
                  </a:lnTo>
                  <a:lnTo>
                    <a:pt x="977" y="35"/>
                  </a:lnTo>
                  <a:lnTo>
                    <a:pt x="977" y="37"/>
                  </a:lnTo>
                  <a:lnTo>
                    <a:pt x="975" y="39"/>
                  </a:lnTo>
                  <a:lnTo>
                    <a:pt x="971" y="39"/>
                  </a:lnTo>
                  <a:lnTo>
                    <a:pt x="969" y="41"/>
                  </a:lnTo>
                  <a:lnTo>
                    <a:pt x="967" y="41"/>
                  </a:lnTo>
                  <a:lnTo>
                    <a:pt x="959" y="41"/>
                  </a:lnTo>
                  <a:lnTo>
                    <a:pt x="957" y="41"/>
                  </a:lnTo>
                  <a:lnTo>
                    <a:pt x="955" y="41"/>
                  </a:lnTo>
                  <a:lnTo>
                    <a:pt x="953" y="41"/>
                  </a:lnTo>
                  <a:lnTo>
                    <a:pt x="953" y="39"/>
                  </a:lnTo>
                  <a:lnTo>
                    <a:pt x="953" y="37"/>
                  </a:lnTo>
                  <a:lnTo>
                    <a:pt x="955" y="37"/>
                  </a:lnTo>
                  <a:lnTo>
                    <a:pt x="955" y="35"/>
                  </a:lnTo>
                  <a:lnTo>
                    <a:pt x="957" y="35"/>
                  </a:lnTo>
                  <a:lnTo>
                    <a:pt x="959" y="35"/>
                  </a:lnTo>
                  <a:lnTo>
                    <a:pt x="961" y="35"/>
                  </a:lnTo>
                  <a:lnTo>
                    <a:pt x="963" y="35"/>
                  </a:lnTo>
                  <a:lnTo>
                    <a:pt x="965" y="34"/>
                  </a:lnTo>
                  <a:lnTo>
                    <a:pt x="967" y="35"/>
                  </a:lnTo>
                  <a:lnTo>
                    <a:pt x="969" y="35"/>
                  </a:lnTo>
                  <a:close/>
                  <a:moveTo>
                    <a:pt x="575" y="39"/>
                  </a:moveTo>
                  <a:lnTo>
                    <a:pt x="579" y="39"/>
                  </a:lnTo>
                  <a:lnTo>
                    <a:pt x="581" y="41"/>
                  </a:lnTo>
                  <a:lnTo>
                    <a:pt x="584" y="41"/>
                  </a:lnTo>
                  <a:lnTo>
                    <a:pt x="582" y="41"/>
                  </a:lnTo>
                  <a:lnTo>
                    <a:pt x="581" y="41"/>
                  </a:lnTo>
                  <a:lnTo>
                    <a:pt x="577" y="43"/>
                  </a:lnTo>
                  <a:lnTo>
                    <a:pt x="575" y="43"/>
                  </a:lnTo>
                  <a:lnTo>
                    <a:pt x="573" y="43"/>
                  </a:lnTo>
                  <a:lnTo>
                    <a:pt x="571" y="43"/>
                  </a:lnTo>
                  <a:lnTo>
                    <a:pt x="569" y="43"/>
                  </a:lnTo>
                  <a:lnTo>
                    <a:pt x="567" y="43"/>
                  </a:lnTo>
                  <a:lnTo>
                    <a:pt x="565" y="43"/>
                  </a:lnTo>
                  <a:lnTo>
                    <a:pt x="563" y="43"/>
                  </a:lnTo>
                  <a:lnTo>
                    <a:pt x="563" y="41"/>
                  </a:lnTo>
                  <a:lnTo>
                    <a:pt x="561" y="41"/>
                  </a:lnTo>
                  <a:lnTo>
                    <a:pt x="559" y="41"/>
                  </a:lnTo>
                  <a:lnTo>
                    <a:pt x="555" y="43"/>
                  </a:lnTo>
                  <a:lnTo>
                    <a:pt x="555" y="41"/>
                  </a:lnTo>
                  <a:lnTo>
                    <a:pt x="553" y="41"/>
                  </a:lnTo>
                  <a:lnTo>
                    <a:pt x="551" y="41"/>
                  </a:lnTo>
                  <a:lnTo>
                    <a:pt x="551" y="39"/>
                  </a:lnTo>
                  <a:lnTo>
                    <a:pt x="553" y="39"/>
                  </a:lnTo>
                  <a:lnTo>
                    <a:pt x="555" y="39"/>
                  </a:lnTo>
                  <a:lnTo>
                    <a:pt x="557" y="39"/>
                  </a:lnTo>
                  <a:lnTo>
                    <a:pt x="559" y="39"/>
                  </a:lnTo>
                  <a:lnTo>
                    <a:pt x="565" y="39"/>
                  </a:lnTo>
                  <a:lnTo>
                    <a:pt x="567" y="37"/>
                  </a:lnTo>
                  <a:lnTo>
                    <a:pt x="569" y="37"/>
                  </a:lnTo>
                  <a:lnTo>
                    <a:pt x="571" y="37"/>
                  </a:lnTo>
                  <a:lnTo>
                    <a:pt x="573" y="37"/>
                  </a:lnTo>
                  <a:lnTo>
                    <a:pt x="575" y="39"/>
                  </a:lnTo>
                  <a:close/>
                  <a:moveTo>
                    <a:pt x="534" y="354"/>
                  </a:moveTo>
                  <a:lnTo>
                    <a:pt x="536" y="356"/>
                  </a:lnTo>
                  <a:lnTo>
                    <a:pt x="536" y="358"/>
                  </a:lnTo>
                  <a:lnTo>
                    <a:pt x="536" y="356"/>
                  </a:lnTo>
                  <a:lnTo>
                    <a:pt x="534" y="356"/>
                  </a:lnTo>
                  <a:lnTo>
                    <a:pt x="534" y="354"/>
                  </a:lnTo>
                  <a:lnTo>
                    <a:pt x="532" y="354"/>
                  </a:lnTo>
                  <a:lnTo>
                    <a:pt x="532" y="356"/>
                  </a:lnTo>
                  <a:lnTo>
                    <a:pt x="536" y="358"/>
                  </a:lnTo>
                  <a:lnTo>
                    <a:pt x="538" y="358"/>
                  </a:lnTo>
                  <a:lnTo>
                    <a:pt x="540" y="358"/>
                  </a:lnTo>
                  <a:lnTo>
                    <a:pt x="540" y="360"/>
                  </a:lnTo>
                  <a:lnTo>
                    <a:pt x="538" y="362"/>
                  </a:lnTo>
                  <a:lnTo>
                    <a:pt x="536" y="362"/>
                  </a:lnTo>
                  <a:lnTo>
                    <a:pt x="536" y="364"/>
                  </a:lnTo>
                  <a:lnTo>
                    <a:pt x="538" y="366"/>
                  </a:lnTo>
                  <a:lnTo>
                    <a:pt x="536" y="366"/>
                  </a:lnTo>
                  <a:lnTo>
                    <a:pt x="536" y="364"/>
                  </a:lnTo>
                  <a:lnTo>
                    <a:pt x="532" y="362"/>
                  </a:lnTo>
                  <a:lnTo>
                    <a:pt x="532" y="360"/>
                  </a:lnTo>
                  <a:lnTo>
                    <a:pt x="530" y="358"/>
                  </a:lnTo>
                  <a:lnTo>
                    <a:pt x="528" y="358"/>
                  </a:lnTo>
                  <a:lnTo>
                    <a:pt x="526" y="358"/>
                  </a:lnTo>
                  <a:lnTo>
                    <a:pt x="524" y="358"/>
                  </a:lnTo>
                  <a:lnTo>
                    <a:pt x="524" y="356"/>
                  </a:lnTo>
                  <a:lnTo>
                    <a:pt x="522" y="356"/>
                  </a:lnTo>
                  <a:lnTo>
                    <a:pt x="524" y="356"/>
                  </a:lnTo>
                  <a:lnTo>
                    <a:pt x="524" y="354"/>
                  </a:lnTo>
                  <a:lnTo>
                    <a:pt x="526" y="354"/>
                  </a:lnTo>
                  <a:lnTo>
                    <a:pt x="532" y="354"/>
                  </a:lnTo>
                  <a:lnTo>
                    <a:pt x="534" y="354"/>
                  </a:lnTo>
                  <a:close/>
                  <a:moveTo>
                    <a:pt x="2096" y="966"/>
                  </a:moveTo>
                  <a:lnTo>
                    <a:pt x="2094" y="966"/>
                  </a:lnTo>
                  <a:lnTo>
                    <a:pt x="2092" y="968"/>
                  </a:lnTo>
                  <a:lnTo>
                    <a:pt x="2090" y="970"/>
                  </a:lnTo>
                  <a:lnTo>
                    <a:pt x="2088" y="970"/>
                  </a:lnTo>
                  <a:lnTo>
                    <a:pt x="2086" y="970"/>
                  </a:lnTo>
                  <a:lnTo>
                    <a:pt x="2088" y="968"/>
                  </a:lnTo>
                  <a:lnTo>
                    <a:pt x="2090" y="966"/>
                  </a:lnTo>
                  <a:lnTo>
                    <a:pt x="2094" y="964"/>
                  </a:lnTo>
                  <a:lnTo>
                    <a:pt x="2094" y="962"/>
                  </a:lnTo>
                  <a:lnTo>
                    <a:pt x="2096" y="960"/>
                  </a:lnTo>
                  <a:lnTo>
                    <a:pt x="2101" y="958"/>
                  </a:lnTo>
                  <a:lnTo>
                    <a:pt x="2103" y="958"/>
                  </a:lnTo>
                  <a:lnTo>
                    <a:pt x="2101" y="960"/>
                  </a:lnTo>
                  <a:lnTo>
                    <a:pt x="2099" y="962"/>
                  </a:lnTo>
                  <a:lnTo>
                    <a:pt x="2098" y="962"/>
                  </a:lnTo>
                  <a:lnTo>
                    <a:pt x="2098" y="964"/>
                  </a:lnTo>
                  <a:lnTo>
                    <a:pt x="2096" y="966"/>
                  </a:lnTo>
                  <a:close/>
                  <a:moveTo>
                    <a:pt x="637" y="4"/>
                  </a:moveTo>
                  <a:lnTo>
                    <a:pt x="637" y="6"/>
                  </a:lnTo>
                  <a:lnTo>
                    <a:pt x="635" y="6"/>
                  </a:lnTo>
                  <a:lnTo>
                    <a:pt x="631" y="6"/>
                  </a:lnTo>
                  <a:lnTo>
                    <a:pt x="627" y="6"/>
                  </a:lnTo>
                  <a:lnTo>
                    <a:pt x="625" y="6"/>
                  </a:lnTo>
                  <a:lnTo>
                    <a:pt x="623" y="6"/>
                  </a:lnTo>
                  <a:lnTo>
                    <a:pt x="621" y="6"/>
                  </a:lnTo>
                  <a:lnTo>
                    <a:pt x="619" y="6"/>
                  </a:lnTo>
                  <a:lnTo>
                    <a:pt x="617" y="8"/>
                  </a:lnTo>
                  <a:lnTo>
                    <a:pt x="615" y="8"/>
                  </a:lnTo>
                  <a:lnTo>
                    <a:pt x="615" y="6"/>
                  </a:lnTo>
                  <a:lnTo>
                    <a:pt x="614" y="6"/>
                  </a:lnTo>
                  <a:lnTo>
                    <a:pt x="615" y="2"/>
                  </a:lnTo>
                  <a:lnTo>
                    <a:pt x="617" y="2"/>
                  </a:lnTo>
                  <a:lnTo>
                    <a:pt x="627" y="0"/>
                  </a:lnTo>
                  <a:lnTo>
                    <a:pt x="633" y="0"/>
                  </a:lnTo>
                  <a:lnTo>
                    <a:pt x="635" y="0"/>
                  </a:lnTo>
                  <a:lnTo>
                    <a:pt x="637" y="0"/>
                  </a:lnTo>
                  <a:lnTo>
                    <a:pt x="639" y="2"/>
                  </a:lnTo>
                  <a:lnTo>
                    <a:pt x="639" y="4"/>
                  </a:lnTo>
                  <a:lnTo>
                    <a:pt x="637" y="4"/>
                  </a:lnTo>
                  <a:close/>
                  <a:moveTo>
                    <a:pt x="2354" y="764"/>
                  </a:moveTo>
                  <a:lnTo>
                    <a:pt x="2356" y="764"/>
                  </a:lnTo>
                  <a:lnTo>
                    <a:pt x="2356" y="766"/>
                  </a:lnTo>
                  <a:lnTo>
                    <a:pt x="2356" y="768"/>
                  </a:lnTo>
                  <a:lnTo>
                    <a:pt x="2356" y="770"/>
                  </a:lnTo>
                  <a:lnTo>
                    <a:pt x="2358" y="772"/>
                  </a:lnTo>
                  <a:lnTo>
                    <a:pt x="2360" y="774"/>
                  </a:lnTo>
                  <a:lnTo>
                    <a:pt x="2362" y="774"/>
                  </a:lnTo>
                  <a:lnTo>
                    <a:pt x="2362" y="775"/>
                  </a:lnTo>
                  <a:lnTo>
                    <a:pt x="2364" y="777"/>
                  </a:lnTo>
                  <a:lnTo>
                    <a:pt x="2364" y="779"/>
                  </a:lnTo>
                  <a:lnTo>
                    <a:pt x="2362" y="777"/>
                  </a:lnTo>
                  <a:lnTo>
                    <a:pt x="2360" y="777"/>
                  </a:lnTo>
                  <a:lnTo>
                    <a:pt x="2358" y="775"/>
                  </a:lnTo>
                  <a:lnTo>
                    <a:pt x="2356" y="774"/>
                  </a:lnTo>
                  <a:lnTo>
                    <a:pt x="2354" y="770"/>
                  </a:lnTo>
                  <a:lnTo>
                    <a:pt x="2354" y="768"/>
                  </a:lnTo>
                  <a:lnTo>
                    <a:pt x="2352" y="768"/>
                  </a:lnTo>
                  <a:lnTo>
                    <a:pt x="2350" y="766"/>
                  </a:lnTo>
                  <a:lnTo>
                    <a:pt x="2350" y="764"/>
                  </a:lnTo>
                  <a:lnTo>
                    <a:pt x="2352" y="764"/>
                  </a:lnTo>
                  <a:lnTo>
                    <a:pt x="2354" y="764"/>
                  </a:lnTo>
                  <a:close/>
                  <a:moveTo>
                    <a:pt x="596" y="43"/>
                  </a:moveTo>
                  <a:lnTo>
                    <a:pt x="600" y="45"/>
                  </a:lnTo>
                  <a:lnTo>
                    <a:pt x="600" y="47"/>
                  </a:lnTo>
                  <a:lnTo>
                    <a:pt x="598" y="47"/>
                  </a:lnTo>
                  <a:lnTo>
                    <a:pt x="596" y="47"/>
                  </a:lnTo>
                  <a:lnTo>
                    <a:pt x="590" y="47"/>
                  </a:lnTo>
                  <a:lnTo>
                    <a:pt x="588" y="47"/>
                  </a:lnTo>
                  <a:lnTo>
                    <a:pt x="586" y="47"/>
                  </a:lnTo>
                  <a:lnTo>
                    <a:pt x="584" y="47"/>
                  </a:lnTo>
                  <a:lnTo>
                    <a:pt x="582" y="47"/>
                  </a:lnTo>
                  <a:lnTo>
                    <a:pt x="581" y="47"/>
                  </a:lnTo>
                  <a:lnTo>
                    <a:pt x="579" y="47"/>
                  </a:lnTo>
                  <a:lnTo>
                    <a:pt x="579" y="45"/>
                  </a:lnTo>
                  <a:lnTo>
                    <a:pt x="577" y="45"/>
                  </a:lnTo>
                  <a:lnTo>
                    <a:pt x="575" y="45"/>
                  </a:lnTo>
                  <a:lnTo>
                    <a:pt x="577" y="43"/>
                  </a:lnTo>
                  <a:lnTo>
                    <a:pt x="581" y="43"/>
                  </a:lnTo>
                  <a:lnTo>
                    <a:pt x="582" y="43"/>
                  </a:lnTo>
                  <a:lnTo>
                    <a:pt x="590" y="41"/>
                  </a:lnTo>
                  <a:lnTo>
                    <a:pt x="592" y="41"/>
                  </a:lnTo>
                  <a:lnTo>
                    <a:pt x="596" y="43"/>
                  </a:lnTo>
                  <a:close/>
                  <a:moveTo>
                    <a:pt x="693" y="6"/>
                  </a:moveTo>
                  <a:lnTo>
                    <a:pt x="695" y="6"/>
                  </a:lnTo>
                  <a:lnTo>
                    <a:pt x="699" y="6"/>
                  </a:lnTo>
                  <a:lnTo>
                    <a:pt x="701" y="6"/>
                  </a:lnTo>
                  <a:lnTo>
                    <a:pt x="703" y="6"/>
                  </a:lnTo>
                  <a:lnTo>
                    <a:pt x="705" y="6"/>
                  </a:lnTo>
                  <a:lnTo>
                    <a:pt x="707" y="6"/>
                  </a:lnTo>
                  <a:lnTo>
                    <a:pt x="709" y="8"/>
                  </a:lnTo>
                  <a:lnTo>
                    <a:pt x="709" y="10"/>
                  </a:lnTo>
                  <a:lnTo>
                    <a:pt x="707" y="10"/>
                  </a:lnTo>
                  <a:lnTo>
                    <a:pt x="705" y="12"/>
                  </a:lnTo>
                  <a:lnTo>
                    <a:pt x="703" y="12"/>
                  </a:lnTo>
                  <a:lnTo>
                    <a:pt x="699" y="10"/>
                  </a:lnTo>
                  <a:lnTo>
                    <a:pt x="697" y="10"/>
                  </a:lnTo>
                  <a:lnTo>
                    <a:pt x="693" y="10"/>
                  </a:lnTo>
                  <a:lnTo>
                    <a:pt x="691" y="10"/>
                  </a:lnTo>
                  <a:lnTo>
                    <a:pt x="689" y="10"/>
                  </a:lnTo>
                  <a:lnTo>
                    <a:pt x="689" y="8"/>
                  </a:lnTo>
                  <a:lnTo>
                    <a:pt x="687" y="8"/>
                  </a:lnTo>
                  <a:lnTo>
                    <a:pt x="685" y="8"/>
                  </a:lnTo>
                  <a:lnTo>
                    <a:pt x="683" y="8"/>
                  </a:lnTo>
                  <a:lnTo>
                    <a:pt x="682" y="8"/>
                  </a:lnTo>
                  <a:lnTo>
                    <a:pt x="683" y="8"/>
                  </a:lnTo>
                  <a:lnTo>
                    <a:pt x="683" y="6"/>
                  </a:lnTo>
                  <a:lnTo>
                    <a:pt x="685" y="6"/>
                  </a:lnTo>
                  <a:lnTo>
                    <a:pt x="687" y="6"/>
                  </a:lnTo>
                  <a:lnTo>
                    <a:pt x="691" y="6"/>
                  </a:lnTo>
                  <a:lnTo>
                    <a:pt x="693" y="6"/>
                  </a:lnTo>
                  <a:close/>
                  <a:moveTo>
                    <a:pt x="1763" y="313"/>
                  </a:moveTo>
                  <a:lnTo>
                    <a:pt x="1762" y="315"/>
                  </a:lnTo>
                  <a:lnTo>
                    <a:pt x="1760" y="315"/>
                  </a:lnTo>
                  <a:lnTo>
                    <a:pt x="1756" y="315"/>
                  </a:lnTo>
                  <a:lnTo>
                    <a:pt x="1754" y="315"/>
                  </a:lnTo>
                  <a:lnTo>
                    <a:pt x="1752" y="315"/>
                  </a:lnTo>
                  <a:lnTo>
                    <a:pt x="1750" y="315"/>
                  </a:lnTo>
                  <a:lnTo>
                    <a:pt x="1748" y="315"/>
                  </a:lnTo>
                  <a:lnTo>
                    <a:pt x="1746" y="315"/>
                  </a:lnTo>
                  <a:lnTo>
                    <a:pt x="1744" y="315"/>
                  </a:lnTo>
                  <a:lnTo>
                    <a:pt x="1742" y="315"/>
                  </a:lnTo>
                  <a:lnTo>
                    <a:pt x="1740" y="315"/>
                  </a:lnTo>
                  <a:lnTo>
                    <a:pt x="1736" y="315"/>
                  </a:lnTo>
                  <a:lnTo>
                    <a:pt x="1732" y="315"/>
                  </a:lnTo>
                  <a:lnTo>
                    <a:pt x="1730" y="315"/>
                  </a:lnTo>
                  <a:lnTo>
                    <a:pt x="1732" y="315"/>
                  </a:lnTo>
                  <a:lnTo>
                    <a:pt x="1732" y="313"/>
                  </a:lnTo>
                  <a:lnTo>
                    <a:pt x="1734" y="313"/>
                  </a:lnTo>
                  <a:lnTo>
                    <a:pt x="1734" y="315"/>
                  </a:lnTo>
                  <a:lnTo>
                    <a:pt x="1736" y="315"/>
                  </a:lnTo>
                  <a:lnTo>
                    <a:pt x="1738" y="313"/>
                  </a:lnTo>
                  <a:lnTo>
                    <a:pt x="1740" y="313"/>
                  </a:lnTo>
                  <a:lnTo>
                    <a:pt x="1744" y="311"/>
                  </a:lnTo>
                  <a:lnTo>
                    <a:pt x="1746" y="311"/>
                  </a:lnTo>
                  <a:lnTo>
                    <a:pt x="1750" y="311"/>
                  </a:lnTo>
                  <a:lnTo>
                    <a:pt x="1752" y="311"/>
                  </a:lnTo>
                  <a:lnTo>
                    <a:pt x="1756" y="313"/>
                  </a:lnTo>
                  <a:lnTo>
                    <a:pt x="1758" y="313"/>
                  </a:lnTo>
                  <a:lnTo>
                    <a:pt x="1762" y="313"/>
                  </a:lnTo>
                  <a:lnTo>
                    <a:pt x="1763" y="313"/>
                  </a:lnTo>
                  <a:close/>
                  <a:moveTo>
                    <a:pt x="639" y="74"/>
                  </a:moveTo>
                  <a:lnTo>
                    <a:pt x="635" y="74"/>
                  </a:lnTo>
                  <a:lnTo>
                    <a:pt x="635" y="72"/>
                  </a:lnTo>
                  <a:lnTo>
                    <a:pt x="633" y="72"/>
                  </a:lnTo>
                  <a:lnTo>
                    <a:pt x="631" y="72"/>
                  </a:lnTo>
                  <a:lnTo>
                    <a:pt x="631" y="70"/>
                  </a:lnTo>
                  <a:lnTo>
                    <a:pt x="629" y="70"/>
                  </a:lnTo>
                  <a:lnTo>
                    <a:pt x="629" y="68"/>
                  </a:lnTo>
                  <a:lnTo>
                    <a:pt x="631" y="68"/>
                  </a:lnTo>
                  <a:lnTo>
                    <a:pt x="633" y="68"/>
                  </a:lnTo>
                  <a:lnTo>
                    <a:pt x="637" y="67"/>
                  </a:lnTo>
                  <a:lnTo>
                    <a:pt x="639" y="67"/>
                  </a:lnTo>
                  <a:lnTo>
                    <a:pt x="641" y="67"/>
                  </a:lnTo>
                  <a:lnTo>
                    <a:pt x="645" y="68"/>
                  </a:lnTo>
                  <a:lnTo>
                    <a:pt x="647" y="68"/>
                  </a:lnTo>
                  <a:lnTo>
                    <a:pt x="647" y="70"/>
                  </a:lnTo>
                  <a:lnTo>
                    <a:pt x="645" y="72"/>
                  </a:lnTo>
                  <a:lnTo>
                    <a:pt x="643" y="72"/>
                  </a:lnTo>
                  <a:lnTo>
                    <a:pt x="641" y="72"/>
                  </a:lnTo>
                  <a:lnTo>
                    <a:pt x="639" y="74"/>
                  </a:lnTo>
                  <a:close/>
                  <a:moveTo>
                    <a:pt x="1233" y="201"/>
                  </a:moveTo>
                  <a:lnTo>
                    <a:pt x="1237" y="201"/>
                  </a:lnTo>
                  <a:lnTo>
                    <a:pt x="1237" y="204"/>
                  </a:lnTo>
                  <a:lnTo>
                    <a:pt x="1235" y="204"/>
                  </a:lnTo>
                  <a:lnTo>
                    <a:pt x="1235" y="202"/>
                  </a:lnTo>
                  <a:lnTo>
                    <a:pt x="1235" y="201"/>
                  </a:lnTo>
                  <a:lnTo>
                    <a:pt x="1233" y="201"/>
                  </a:lnTo>
                  <a:lnTo>
                    <a:pt x="1231" y="202"/>
                  </a:lnTo>
                  <a:lnTo>
                    <a:pt x="1233" y="204"/>
                  </a:lnTo>
                  <a:lnTo>
                    <a:pt x="1233" y="206"/>
                  </a:lnTo>
                  <a:lnTo>
                    <a:pt x="1231" y="206"/>
                  </a:lnTo>
                  <a:lnTo>
                    <a:pt x="1231" y="204"/>
                  </a:lnTo>
                  <a:lnTo>
                    <a:pt x="1229" y="204"/>
                  </a:lnTo>
                  <a:lnTo>
                    <a:pt x="1227" y="204"/>
                  </a:lnTo>
                  <a:lnTo>
                    <a:pt x="1225" y="204"/>
                  </a:lnTo>
                  <a:lnTo>
                    <a:pt x="1223" y="204"/>
                  </a:lnTo>
                  <a:lnTo>
                    <a:pt x="1222" y="204"/>
                  </a:lnTo>
                  <a:lnTo>
                    <a:pt x="1222" y="202"/>
                  </a:lnTo>
                  <a:lnTo>
                    <a:pt x="1220" y="202"/>
                  </a:lnTo>
                  <a:lnTo>
                    <a:pt x="1218" y="202"/>
                  </a:lnTo>
                  <a:lnTo>
                    <a:pt x="1216" y="202"/>
                  </a:lnTo>
                  <a:lnTo>
                    <a:pt x="1216" y="201"/>
                  </a:lnTo>
                  <a:lnTo>
                    <a:pt x="1218" y="201"/>
                  </a:lnTo>
                  <a:lnTo>
                    <a:pt x="1220" y="201"/>
                  </a:lnTo>
                  <a:lnTo>
                    <a:pt x="1222" y="201"/>
                  </a:lnTo>
                  <a:lnTo>
                    <a:pt x="1223" y="201"/>
                  </a:lnTo>
                  <a:lnTo>
                    <a:pt x="1227" y="201"/>
                  </a:lnTo>
                  <a:lnTo>
                    <a:pt x="1231" y="201"/>
                  </a:lnTo>
                  <a:lnTo>
                    <a:pt x="1233" y="201"/>
                  </a:lnTo>
                  <a:close/>
                  <a:moveTo>
                    <a:pt x="798" y="484"/>
                  </a:moveTo>
                  <a:lnTo>
                    <a:pt x="800" y="482"/>
                  </a:lnTo>
                  <a:lnTo>
                    <a:pt x="800" y="484"/>
                  </a:lnTo>
                  <a:lnTo>
                    <a:pt x="802" y="484"/>
                  </a:lnTo>
                  <a:lnTo>
                    <a:pt x="802" y="486"/>
                  </a:lnTo>
                  <a:lnTo>
                    <a:pt x="804" y="486"/>
                  </a:lnTo>
                  <a:lnTo>
                    <a:pt x="802" y="486"/>
                  </a:lnTo>
                  <a:lnTo>
                    <a:pt x="802" y="484"/>
                  </a:lnTo>
                  <a:lnTo>
                    <a:pt x="804" y="484"/>
                  </a:lnTo>
                  <a:lnTo>
                    <a:pt x="806" y="484"/>
                  </a:lnTo>
                  <a:lnTo>
                    <a:pt x="806" y="486"/>
                  </a:lnTo>
                  <a:lnTo>
                    <a:pt x="808" y="486"/>
                  </a:lnTo>
                  <a:lnTo>
                    <a:pt x="810" y="486"/>
                  </a:lnTo>
                  <a:lnTo>
                    <a:pt x="812" y="490"/>
                  </a:lnTo>
                  <a:lnTo>
                    <a:pt x="810" y="492"/>
                  </a:lnTo>
                  <a:lnTo>
                    <a:pt x="808" y="492"/>
                  </a:lnTo>
                  <a:lnTo>
                    <a:pt x="806" y="492"/>
                  </a:lnTo>
                  <a:lnTo>
                    <a:pt x="806" y="490"/>
                  </a:lnTo>
                  <a:lnTo>
                    <a:pt x="802" y="488"/>
                  </a:lnTo>
                  <a:lnTo>
                    <a:pt x="802" y="486"/>
                  </a:lnTo>
                  <a:lnTo>
                    <a:pt x="800" y="484"/>
                  </a:lnTo>
                  <a:lnTo>
                    <a:pt x="798" y="484"/>
                  </a:lnTo>
                  <a:lnTo>
                    <a:pt x="796" y="484"/>
                  </a:lnTo>
                  <a:lnTo>
                    <a:pt x="794" y="484"/>
                  </a:lnTo>
                  <a:lnTo>
                    <a:pt x="796" y="484"/>
                  </a:lnTo>
                  <a:lnTo>
                    <a:pt x="796" y="482"/>
                  </a:lnTo>
                  <a:lnTo>
                    <a:pt x="798" y="484"/>
                  </a:lnTo>
                  <a:close/>
                  <a:moveTo>
                    <a:pt x="1237" y="171"/>
                  </a:moveTo>
                  <a:lnTo>
                    <a:pt x="1235" y="173"/>
                  </a:lnTo>
                  <a:lnTo>
                    <a:pt x="1233" y="173"/>
                  </a:lnTo>
                  <a:lnTo>
                    <a:pt x="1231" y="175"/>
                  </a:lnTo>
                  <a:lnTo>
                    <a:pt x="1229" y="177"/>
                  </a:lnTo>
                  <a:lnTo>
                    <a:pt x="1225" y="177"/>
                  </a:lnTo>
                  <a:lnTo>
                    <a:pt x="1222" y="177"/>
                  </a:lnTo>
                  <a:lnTo>
                    <a:pt x="1223" y="177"/>
                  </a:lnTo>
                  <a:lnTo>
                    <a:pt x="1225" y="177"/>
                  </a:lnTo>
                  <a:lnTo>
                    <a:pt x="1225" y="175"/>
                  </a:lnTo>
                  <a:lnTo>
                    <a:pt x="1223" y="175"/>
                  </a:lnTo>
                  <a:lnTo>
                    <a:pt x="1222" y="177"/>
                  </a:lnTo>
                  <a:lnTo>
                    <a:pt x="1220" y="177"/>
                  </a:lnTo>
                  <a:lnTo>
                    <a:pt x="1216" y="177"/>
                  </a:lnTo>
                  <a:lnTo>
                    <a:pt x="1214" y="177"/>
                  </a:lnTo>
                  <a:lnTo>
                    <a:pt x="1216" y="175"/>
                  </a:lnTo>
                  <a:lnTo>
                    <a:pt x="1218" y="175"/>
                  </a:lnTo>
                  <a:lnTo>
                    <a:pt x="1220" y="173"/>
                  </a:lnTo>
                  <a:lnTo>
                    <a:pt x="1222" y="173"/>
                  </a:lnTo>
                  <a:lnTo>
                    <a:pt x="1223" y="173"/>
                  </a:lnTo>
                  <a:lnTo>
                    <a:pt x="1229" y="173"/>
                  </a:lnTo>
                  <a:lnTo>
                    <a:pt x="1229" y="171"/>
                  </a:lnTo>
                  <a:lnTo>
                    <a:pt x="1231" y="171"/>
                  </a:lnTo>
                  <a:lnTo>
                    <a:pt x="1233" y="171"/>
                  </a:lnTo>
                  <a:lnTo>
                    <a:pt x="1233" y="169"/>
                  </a:lnTo>
                  <a:lnTo>
                    <a:pt x="1235" y="169"/>
                  </a:lnTo>
                  <a:lnTo>
                    <a:pt x="1237" y="171"/>
                  </a:lnTo>
                  <a:close/>
                  <a:moveTo>
                    <a:pt x="633" y="41"/>
                  </a:moveTo>
                  <a:lnTo>
                    <a:pt x="631" y="41"/>
                  </a:lnTo>
                  <a:lnTo>
                    <a:pt x="631" y="43"/>
                  </a:lnTo>
                  <a:lnTo>
                    <a:pt x="629" y="41"/>
                  </a:lnTo>
                  <a:lnTo>
                    <a:pt x="627" y="41"/>
                  </a:lnTo>
                  <a:lnTo>
                    <a:pt x="627" y="43"/>
                  </a:lnTo>
                  <a:lnTo>
                    <a:pt x="625" y="43"/>
                  </a:lnTo>
                  <a:lnTo>
                    <a:pt x="623" y="43"/>
                  </a:lnTo>
                  <a:lnTo>
                    <a:pt x="621" y="43"/>
                  </a:lnTo>
                  <a:lnTo>
                    <a:pt x="619" y="43"/>
                  </a:lnTo>
                  <a:lnTo>
                    <a:pt x="619" y="41"/>
                  </a:lnTo>
                  <a:lnTo>
                    <a:pt x="617" y="41"/>
                  </a:lnTo>
                  <a:lnTo>
                    <a:pt x="615" y="41"/>
                  </a:lnTo>
                  <a:lnTo>
                    <a:pt x="614" y="41"/>
                  </a:lnTo>
                  <a:lnTo>
                    <a:pt x="614" y="39"/>
                  </a:lnTo>
                  <a:lnTo>
                    <a:pt x="615" y="39"/>
                  </a:lnTo>
                  <a:lnTo>
                    <a:pt x="617" y="39"/>
                  </a:lnTo>
                  <a:lnTo>
                    <a:pt x="619" y="39"/>
                  </a:lnTo>
                  <a:lnTo>
                    <a:pt x="619" y="37"/>
                  </a:lnTo>
                  <a:lnTo>
                    <a:pt x="625" y="37"/>
                  </a:lnTo>
                  <a:lnTo>
                    <a:pt x="627" y="37"/>
                  </a:lnTo>
                  <a:lnTo>
                    <a:pt x="629" y="37"/>
                  </a:lnTo>
                  <a:lnTo>
                    <a:pt x="631" y="37"/>
                  </a:lnTo>
                  <a:lnTo>
                    <a:pt x="631" y="39"/>
                  </a:lnTo>
                  <a:lnTo>
                    <a:pt x="633" y="39"/>
                  </a:lnTo>
                  <a:lnTo>
                    <a:pt x="633" y="41"/>
                  </a:lnTo>
                  <a:close/>
                  <a:moveTo>
                    <a:pt x="507" y="68"/>
                  </a:moveTo>
                  <a:lnTo>
                    <a:pt x="511" y="72"/>
                  </a:lnTo>
                  <a:lnTo>
                    <a:pt x="513" y="72"/>
                  </a:lnTo>
                  <a:lnTo>
                    <a:pt x="513" y="74"/>
                  </a:lnTo>
                  <a:lnTo>
                    <a:pt x="511" y="74"/>
                  </a:lnTo>
                  <a:lnTo>
                    <a:pt x="509" y="74"/>
                  </a:lnTo>
                  <a:lnTo>
                    <a:pt x="505" y="74"/>
                  </a:lnTo>
                  <a:lnTo>
                    <a:pt x="503" y="74"/>
                  </a:lnTo>
                  <a:lnTo>
                    <a:pt x="501" y="72"/>
                  </a:lnTo>
                  <a:lnTo>
                    <a:pt x="499" y="72"/>
                  </a:lnTo>
                  <a:lnTo>
                    <a:pt x="497" y="72"/>
                  </a:lnTo>
                  <a:lnTo>
                    <a:pt x="495" y="72"/>
                  </a:lnTo>
                  <a:lnTo>
                    <a:pt x="493" y="72"/>
                  </a:lnTo>
                  <a:lnTo>
                    <a:pt x="491" y="72"/>
                  </a:lnTo>
                  <a:lnTo>
                    <a:pt x="489" y="72"/>
                  </a:lnTo>
                  <a:lnTo>
                    <a:pt x="491" y="70"/>
                  </a:lnTo>
                  <a:lnTo>
                    <a:pt x="493" y="70"/>
                  </a:lnTo>
                  <a:lnTo>
                    <a:pt x="495" y="72"/>
                  </a:lnTo>
                  <a:lnTo>
                    <a:pt x="497" y="72"/>
                  </a:lnTo>
                  <a:lnTo>
                    <a:pt x="497" y="70"/>
                  </a:lnTo>
                  <a:lnTo>
                    <a:pt x="499" y="68"/>
                  </a:lnTo>
                  <a:lnTo>
                    <a:pt x="501" y="68"/>
                  </a:lnTo>
                  <a:lnTo>
                    <a:pt x="503" y="68"/>
                  </a:lnTo>
                  <a:lnTo>
                    <a:pt x="503" y="67"/>
                  </a:lnTo>
                  <a:lnTo>
                    <a:pt x="505" y="67"/>
                  </a:lnTo>
                  <a:lnTo>
                    <a:pt x="507" y="68"/>
                  </a:lnTo>
                  <a:close/>
                  <a:moveTo>
                    <a:pt x="2278" y="426"/>
                  </a:moveTo>
                  <a:lnTo>
                    <a:pt x="2278" y="424"/>
                  </a:lnTo>
                  <a:lnTo>
                    <a:pt x="2280" y="424"/>
                  </a:lnTo>
                  <a:lnTo>
                    <a:pt x="2280" y="422"/>
                  </a:lnTo>
                  <a:lnTo>
                    <a:pt x="2278" y="422"/>
                  </a:lnTo>
                  <a:lnTo>
                    <a:pt x="2276" y="420"/>
                  </a:lnTo>
                  <a:lnTo>
                    <a:pt x="2274" y="420"/>
                  </a:lnTo>
                  <a:lnTo>
                    <a:pt x="2274" y="418"/>
                  </a:lnTo>
                  <a:lnTo>
                    <a:pt x="2274" y="416"/>
                  </a:lnTo>
                  <a:lnTo>
                    <a:pt x="2274" y="414"/>
                  </a:lnTo>
                  <a:lnTo>
                    <a:pt x="2274" y="412"/>
                  </a:lnTo>
                  <a:lnTo>
                    <a:pt x="2272" y="412"/>
                  </a:lnTo>
                  <a:lnTo>
                    <a:pt x="2272" y="410"/>
                  </a:lnTo>
                  <a:lnTo>
                    <a:pt x="2274" y="408"/>
                  </a:lnTo>
                  <a:lnTo>
                    <a:pt x="2276" y="408"/>
                  </a:lnTo>
                  <a:lnTo>
                    <a:pt x="2278" y="406"/>
                  </a:lnTo>
                  <a:lnTo>
                    <a:pt x="2278" y="408"/>
                  </a:lnTo>
                  <a:lnTo>
                    <a:pt x="2278" y="410"/>
                  </a:lnTo>
                  <a:lnTo>
                    <a:pt x="2276" y="410"/>
                  </a:lnTo>
                  <a:lnTo>
                    <a:pt x="2278" y="412"/>
                  </a:lnTo>
                  <a:lnTo>
                    <a:pt x="2276" y="416"/>
                  </a:lnTo>
                  <a:lnTo>
                    <a:pt x="2278" y="420"/>
                  </a:lnTo>
                  <a:lnTo>
                    <a:pt x="2278" y="422"/>
                  </a:lnTo>
                  <a:lnTo>
                    <a:pt x="2280" y="422"/>
                  </a:lnTo>
                  <a:lnTo>
                    <a:pt x="2280" y="424"/>
                  </a:lnTo>
                  <a:lnTo>
                    <a:pt x="2280" y="426"/>
                  </a:lnTo>
                  <a:lnTo>
                    <a:pt x="2278" y="426"/>
                  </a:lnTo>
                  <a:close/>
                  <a:moveTo>
                    <a:pt x="887" y="302"/>
                  </a:moveTo>
                  <a:lnTo>
                    <a:pt x="887" y="303"/>
                  </a:lnTo>
                  <a:lnTo>
                    <a:pt x="889" y="303"/>
                  </a:lnTo>
                  <a:lnTo>
                    <a:pt x="887" y="303"/>
                  </a:lnTo>
                  <a:lnTo>
                    <a:pt x="887" y="302"/>
                  </a:lnTo>
                  <a:lnTo>
                    <a:pt x="885" y="302"/>
                  </a:lnTo>
                  <a:lnTo>
                    <a:pt x="885" y="303"/>
                  </a:lnTo>
                  <a:lnTo>
                    <a:pt x="884" y="303"/>
                  </a:lnTo>
                  <a:lnTo>
                    <a:pt x="884" y="305"/>
                  </a:lnTo>
                  <a:lnTo>
                    <a:pt x="884" y="307"/>
                  </a:lnTo>
                  <a:lnTo>
                    <a:pt x="885" y="307"/>
                  </a:lnTo>
                  <a:lnTo>
                    <a:pt x="884" y="309"/>
                  </a:lnTo>
                  <a:lnTo>
                    <a:pt x="880" y="307"/>
                  </a:lnTo>
                  <a:lnTo>
                    <a:pt x="878" y="305"/>
                  </a:lnTo>
                  <a:lnTo>
                    <a:pt x="876" y="305"/>
                  </a:lnTo>
                  <a:lnTo>
                    <a:pt x="876" y="303"/>
                  </a:lnTo>
                  <a:lnTo>
                    <a:pt x="876" y="302"/>
                  </a:lnTo>
                  <a:lnTo>
                    <a:pt x="878" y="302"/>
                  </a:lnTo>
                  <a:lnTo>
                    <a:pt x="880" y="302"/>
                  </a:lnTo>
                  <a:lnTo>
                    <a:pt x="882" y="302"/>
                  </a:lnTo>
                  <a:lnTo>
                    <a:pt x="887" y="302"/>
                  </a:lnTo>
                  <a:close/>
                  <a:moveTo>
                    <a:pt x="909" y="86"/>
                  </a:moveTo>
                  <a:lnTo>
                    <a:pt x="911" y="86"/>
                  </a:lnTo>
                  <a:lnTo>
                    <a:pt x="913" y="84"/>
                  </a:lnTo>
                  <a:lnTo>
                    <a:pt x="915" y="84"/>
                  </a:lnTo>
                  <a:lnTo>
                    <a:pt x="920" y="86"/>
                  </a:lnTo>
                  <a:lnTo>
                    <a:pt x="922" y="86"/>
                  </a:lnTo>
                  <a:lnTo>
                    <a:pt x="924" y="86"/>
                  </a:lnTo>
                  <a:lnTo>
                    <a:pt x="924" y="88"/>
                  </a:lnTo>
                  <a:lnTo>
                    <a:pt x="926" y="88"/>
                  </a:lnTo>
                  <a:lnTo>
                    <a:pt x="930" y="88"/>
                  </a:lnTo>
                  <a:lnTo>
                    <a:pt x="932" y="88"/>
                  </a:lnTo>
                  <a:lnTo>
                    <a:pt x="932" y="90"/>
                  </a:lnTo>
                  <a:lnTo>
                    <a:pt x="930" y="90"/>
                  </a:lnTo>
                  <a:lnTo>
                    <a:pt x="928" y="90"/>
                  </a:lnTo>
                  <a:lnTo>
                    <a:pt x="924" y="90"/>
                  </a:lnTo>
                  <a:lnTo>
                    <a:pt x="920" y="90"/>
                  </a:lnTo>
                  <a:lnTo>
                    <a:pt x="919" y="90"/>
                  </a:lnTo>
                  <a:lnTo>
                    <a:pt x="917" y="88"/>
                  </a:lnTo>
                  <a:lnTo>
                    <a:pt x="915" y="88"/>
                  </a:lnTo>
                  <a:lnTo>
                    <a:pt x="911" y="88"/>
                  </a:lnTo>
                  <a:lnTo>
                    <a:pt x="909" y="88"/>
                  </a:lnTo>
                  <a:lnTo>
                    <a:pt x="909" y="86"/>
                  </a:lnTo>
                  <a:lnTo>
                    <a:pt x="907" y="86"/>
                  </a:lnTo>
                  <a:lnTo>
                    <a:pt x="907" y="84"/>
                  </a:lnTo>
                  <a:lnTo>
                    <a:pt x="909" y="84"/>
                  </a:lnTo>
                  <a:lnTo>
                    <a:pt x="911" y="84"/>
                  </a:lnTo>
                  <a:lnTo>
                    <a:pt x="909" y="84"/>
                  </a:lnTo>
                  <a:lnTo>
                    <a:pt x="909" y="86"/>
                  </a:lnTo>
                  <a:close/>
                  <a:moveTo>
                    <a:pt x="1901" y="350"/>
                  </a:moveTo>
                  <a:lnTo>
                    <a:pt x="1899" y="352"/>
                  </a:lnTo>
                  <a:lnTo>
                    <a:pt x="1897" y="352"/>
                  </a:lnTo>
                  <a:lnTo>
                    <a:pt x="1896" y="352"/>
                  </a:lnTo>
                  <a:lnTo>
                    <a:pt x="1894" y="350"/>
                  </a:lnTo>
                  <a:lnTo>
                    <a:pt x="1892" y="350"/>
                  </a:lnTo>
                  <a:lnTo>
                    <a:pt x="1890" y="350"/>
                  </a:lnTo>
                  <a:lnTo>
                    <a:pt x="1892" y="352"/>
                  </a:lnTo>
                  <a:lnTo>
                    <a:pt x="1888" y="350"/>
                  </a:lnTo>
                  <a:lnTo>
                    <a:pt x="1886" y="350"/>
                  </a:lnTo>
                  <a:lnTo>
                    <a:pt x="1890" y="348"/>
                  </a:lnTo>
                  <a:lnTo>
                    <a:pt x="1892" y="348"/>
                  </a:lnTo>
                  <a:lnTo>
                    <a:pt x="1894" y="348"/>
                  </a:lnTo>
                  <a:lnTo>
                    <a:pt x="1897" y="348"/>
                  </a:lnTo>
                  <a:lnTo>
                    <a:pt x="1899" y="348"/>
                  </a:lnTo>
                  <a:lnTo>
                    <a:pt x="1901" y="348"/>
                  </a:lnTo>
                  <a:lnTo>
                    <a:pt x="1901" y="350"/>
                  </a:lnTo>
                  <a:close/>
                  <a:moveTo>
                    <a:pt x="1864" y="269"/>
                  </a:moveTo>
                  <a:lnTo>
                    <a:pt x="1868" y="270"/>
                  </a:lnTo>
                  <a:lnTo>
                    <a:pt x="1870" y="270"/>
                  </a:lnTo>
                  <a:lnTo>
                    <a:pt x="1870" y="272"/>
                  </a:lnTo>
                  <a:lnTo>
                    <a:pt x="1874" y="274"/>
                  </a:lnTo>
                  <a:lnTo>
                    <a:pt x="1874" y="276"/>
                  </a:lnTo>
                  <a:lnTo>
                    <a:pt x="1872" y="278"/>
                  </a:lnTo>
                  <a:lnTo>
                    <a:pt x="1870" y="276"/>
                  </a:lnTo>
                  <a:lnTo>
                    <a:pt x="1868" y="274"/>
                  </a:lnTo>
                  <a:lnTo>
                    <a:pt x="1866" y="274"/>
                  </a:lnTo>
                  <a:lnTo>
                    <a:pt x="1866" y="272"/>
                  </a:lnTo>
                  <a:lnTo>
                    <a:pt x="1864" y="272"/>
                  </a:lnTo>
                  <a:lnTo>
                    <a:pt x="1864" y="270"/>
                  </a:lnTo>
                  <a:lnTo>
                    <a:pt x="1863" y="270"/>
                  </a:lnTo>
                  <a:lnTo>
                    <a:pt x="1863" y="269"/>
                  </a:lnTo>
                  <a:lnTo>
                    <a:pt x="1861" y="269"/>
                  </a:lnTo>
                  <a:lnTo>
                    <a:pt x="1861" y="267"/>
                  </a:lnTo>
                  <a:lnTo>
                    <a:pt x="1863" y="267"/>
                  </a:lnTo>
                  <a:lnTo>
                    <a:pt x="1864" y="269"/>
                  </a:lnTo>
                  <a:close/>
                  <a:moveTo>
                    <a:pt x="1004" y="230"/>
                  </a:moveTo>
                  <a:lnTo>
                    <a:pt x="1006" y="230"/>
                  </a:lnTo>
                  <a:lnTo>
                    <a:pt x="1006" y="232"/>
                  </a:lnTo>
                  <a:lnTo>
                    <a:pt x="1004" y="232"/>
                  </a:lnTo>
                  <a:lnTo>
                    <a:pt x="1002" y="232"/>
                  </a:lnTo>
                  <a:lnTo>
                    <a:pt x="1002" y="234"/>
                  </a:lnTo>
                  <a:lnTo>
                    <a:pt x="1002" y="237"/>
                  </a:lnTo>
                  <a:lnTo>
                    <a:pt x="1002" y="236"/>
                  </a:lnTo>
                  <a:lnTo>
                    <a:pt x="1000" y="236"/>
                  </a:lnTo>
                  <a:lnTo>
                    <a:pt x="1000" y="234"/>
                  </a:lnTo>
                  <a:lnTo>
                    <a:pt x="1000" y="232"/>
                  </a:lnTo>
                  <a:lnTo>
                    <a:pt x="998" y="232"/>
                  </a:lnTo>
                  <a:lnTo>
                    <a:pt x="998" y="234"/>
                  </a:lnTo>
                  <a:lnTo>
                    <a:pt x="996" y="234"/>
                  </a:lnTo>
                  <a:lnTo>
                    <a:pt x="994" y="232"/>
                  </a:lnTo>
                  <a:lnTo>
                    <a:pt x="994" y="230"/>
                  </a:lnTo>
                  <a:lnTo>
                    <a:pt x="996" y="228"/>
                  </a:lnTo>
                  <a:lnTo>
                    <a:pt x="998" y="228"/>
                  </a:lnTo>
                  <a:lnTo>
                    <a:pt x="998" y="230"/>
                  </a:lnTo>
                  <a:lnTo>
                    <a:pt x="1000" y="230"/>
                  </a:lnTo>
                  <a:lnTo>
                    <a:pt x="1000" y="228"/>
                  </a:lnTo>
                  <a:lnTo>
                    <a:pt x="1000" y="226"/>
                  </a:lnTo>
                  <a:lnTo>
                    <a:pt x="1002" y="226"/>
                  </a:lnTo>
                  <a:lnTo>
                    <a:pt x="1004" y="226"/>
                  </a:lnTo>
                  <a:lnTo>
                    <a:pt x="1004" y="228"/>
                  </a:lnTo>
                  <a:lnTo>
                    <a:pt x="1002" y="228"/>
                  </a:lnTo>
                  <a:lnTo>
                    <a:pt x="1004" y="230"/>
                  </a:lnTo>
                  <a:close/>
                  <a:moveTo>
                    <a:pt x="1414" y="136"/>
                  </a:moveTo>
                  <a:lnTo>
                    <a:pt x="1416" y="136"/>
                  </a:lnTo>
                  <a:lnTo>
                    <a:pt x="1416" y="138"/>
                  </a:lnTo>
                  <a:lnTo>
                    <a:pt x="1414" y="140"/>
                  </a:lnTo>
                  <a:lnTo>
                    <a:pt x="1412" y="140"/>
                  </a:lnTo>
                  <a:lnTo>
                    <a:pt x="1410" y="138"/>
                  </a:lnTo>
                  <a:lnTo>
                    <a:pt x="1408" y="138"/>
                  </a:lnTo>
                  <a:lnTo>
                    <a:pt x="1404" y="138"/>
                  </a:lnTo>
                  <a:lnTo>
                    <a:pt x="1400" y="138"/>
                  </a:lnTo>
                  <a:lnTo>
                    <a:pt x="1396" y="138"/>
                  </a:lnTo>
                  <a:lnTo>
                    <a:pt x="1396" y="136"/>
                  </a:lnTo>
                  <a:lnTo>
                    <a:pt x="1398" y="136"/>
                  </a:lnTo>
                  <a:lnTo>
                    <a:pt x="1402" y="136"/>
                  </a:lnTo>
                  <a:lnTo>
                    <a:pt x="1406" y="136"/>
                  </a:lnTo>
                  <a:lnTo>
                    <a:pt x="1408" y="136"/>
                  </a:lnTo>
                  <a:lnTo>
                    <a:pt x="1410" y="136"/>
                  </a:lnTo>
                  <a:lnTo>
                    <a:pt x="1410" y="135"/>
                  </a:lnTo>
                  <a:lnTo>
                    <a:pt x="1410" y="136"/>
                  </a:lnTo>
                  <a:lnTo>
                    <a:pt x="1412" y="136"/>
                  </a:lnTo>
                  <a:lnTo>
                    <a:pt x="1414" y="136"/>
                  </a:lnTo>
                  <a:close/>
                  <a:moveTo>
                    <a:pt x="625" y="35"/>
                  </a:moveTo>
                  <a:lnTo>
                    <a:pt x="623" y="35"/>
                  </a:lnTo>
                  <a:lnTo>
                    <a:pt x="621" y="35"/>
                  </a:lnTo>
                  <a:lnTo>
                    <a:pt x="619" y="35"/>
                  </a:lnTo>
                  <a:lnTo>
                    <a:pt x="614" y="32"/>
                  </a:lnTo>
                  <a:lnTo>
                    <a:pt x="615" y="30"/>
                  </a:lnTo>
                  <a:lnTo>
                    <a:pt x="617" y="30"/>
                  </a:lnTo>
                  <a:lnTo>
                    <a:pt x="621" y="30"/>
                  </a:lnTo>
                  <a:lnTo>
                    <a:pt x="627" y="32"/>
                  </a:lnTo>
                  <a:lnTo>
                    <a:pt x="627" y="34"/>
                  </a:lnTo>
                  <a:lnTo>
                    <a:pt x="625" y="35"/>
                  </a:lnTo>
                  <a:close/>
                  <a:moveTo>
                    <a:pt x="491" y="65"/>
                  </a:moveTo>
                  <a:lnTo>
                    <a:pt x="489" y="65"/>
                  </a:lnTo>
                  <a:lnTo>
                    <a:pt x="489" y="67"/>
                  </a:lnTo>
                  <a:lnTo>
                    <a:pt x="489" y="68"/>
                  </a:lnTo>
                  <a:lnTo>
                    <a:pt x="487" y="68"/>
                  </a:lnTo>
                  <a:lnTo>
                    <a:pt x="485" y="68"/>
                  </a:lnTo>
                  <a:lnTo>
                    <a:pt x="485" y="67"/>
                  </a:lnTo>
                  <a:lnTo>
                    <a:pt x="483" y="67"/>
                  </a:lnTo>
                  <a:lnTo>
                    <a:pt x="481" y="67"/>
                  </a:lnTo>
                  <a:lnTo>
                    <a:pt x="480" y="65"/>
                  </a:lnTo>
                  <a:lnTo>
                    <a:pt x="481" y="65"/>
                  </a:lnTo>
                  <a:lnTo>
                    <a:pt x="485" y="63"/>
                  </a:lnTo>
                  <a:lnTo>
                    <a:pt x="487" y="63"/>
                  </a:lnTo>
                  <a:lnTo>
                    <a:pt x="489" y="63"/>
                  </a:lnTo>
                  <a:lnTo>
                    <a:pt x="491" y="63"/>
                  </a:lnTo>
                  <a:lnTo>
                    <a:pt x="493" y="63"/>
                  </a:lnTo>
                  <a:lnTo>
                    <a:pt x="493" y="65"/>
                  </a:lnTo>
                  <a:lnTo>
                    <a:pt x="491" y="65"/>
                  </a:lnTo>
                  <a:close/>
                  <a:moveTo>
                    <a:pt x="1023" y="373"/>
                  </a:moveTo>
                  <a:lnTo>
                    <a:pt x="1023" y="375"/>
                  </a:lnTo>
                  <a:lnTo>
                    <a:pt x="1021" y="379"/>
                  </a:lnTo>
                  <a:lnTo>
                    <a:pt x="1023" y="379"/>
                  </a:lnTo>
                  <a:lnTo>
                    <a:pt x="1023" y="381"/>
                  </a:lnTo>
                  <a:lnTo>
                    <a:pt x="1020" y="383"/>
                  </a:lnTo>
                  <a:lnTo>
                    <a:pt x="1020" y="381"/>
                  </a:lnTo>
                  <a:lnTo>
                    <a:pt x="1020" y="379"/>
                  </a:lnTo>
                  <a:lnTo>
                    <a:pt x="1020" y="377"/>
                  </a:lnTo>
                  <a:lnTo>
                    <a:pt x="1020" y="375"/>
                  </a:lnTo>
                  <a:lnTo>
                    <a:pt x="1020" y="373"/>
                  </a:lnTo>
                  <a:lnTo>
                    <a:pt x="1021" y="371"/>
                  </a:lnTo>
                  <a:lnTo>
                    <a:pt x="1021" y="370"/>
                  </a:lnTo>
                  <a:lnTo>
                    <a:pt x="1023" y="370"/>
                  </a:lnTo>
                  <a:lnTo>
                    <a:pt x="1025" y="371"/>
                  </a:lnTo>
                  <a:lnTo>
                    <a:pt x="1025" y="373"/>
                  </a:lnTo>
                  <a:lnTo>
                    <a:pt x="1023" y="373"/>
                  </a:lnTo>
                  <a:close/>
                  <a:moveTo>
                    <a:pt x="557" y="55"/>
                  </a:moveTo>
                  <a:lnTo>
                    <a:pt x="555" y="55"/>
                  </a:lnTo>
                  <a:lnTo>
                    <a:pt x="553" y="55"/>
                  </a:lnTo>
                  <a:lnTo>
                    <a:pt x="551" y="55"/>
                  </a:lnTo>
                  <a:lnTo>
                    <a:pt x="549" y="53"/>
                  </a:lnTo>
                  <a:lnTo>
                    <a:pt x="548" y="53"/>
                  </a:lnTo>
                  <a:lnTo>
                    <a:pt x="549" y="53"/>
                  </a:lnTo>
                  <a:lnTo>
                    <a:pt x="551" y="51"/>
                  </a:lnTo>
                  <a:lnTo>
                    <a:pt x="549" y="51"/>
                  </a:lnTo>
                  <a:lnTo>
                    <a:pt x="549" y="49"/>
                  </a:lnTo>
                  <a:lnTo>
                    <a:pt x="551" y="49"/>
                  </a:lnTo>
                  <a:lnTo>
                    <a:pt x="555" y="49"/>
                  </a:lnTo>
                  <a:lnTo>
                    <a:pt x="557" y="49"/>
                  </a:lnTo>
                  <a:lnTo>
                    <a:pt x="555" y="49"/>
                  </a:lnTo>
                  <a:lnTo>
                    <a:pt x="553" y="51"/>
                  </a:lnTo>
                  <a:lnTo>
                    <a:pt x="555" y="51"/>
                  </a:lnTo>
                  <a:lnTo>
                    <a:pt x="557" y="51"/>
                  </a:lnTo>
                  <a:lnTo>
                    <a:pt x="559" y="51"/>
                  </a:lnTo>
                  <a:lnTo>
                    <a:pt x="559" y="53"/>
                  </a:lnTo>
                  <a:lnTo>
                    <a:pt x="557" y="55"/>
                  </a:lnTo>
                  <a:close/>
                  <a:moveTo>
                    <a:pt x="1762" y="309"/>
                  </a:moveTo>
                  <a:lnTo>
                    <a:pt x="1762" y="311"/>
                  </a:lnTo>
                  <a:lnTo>
                    <a:pt x="1760" y="311"/>
                  </a:lnTo>
                  <a:lnTo>
                    <a:pt x="1758" y="311"/>
                  </a:lnTo>
                  <a:lnTo>
                    <a:pt x="1754" y="311"/>
                  </a:lnTo>
                  <a:lnTo>
                    <a:pt x="1750" y="311"/>
                  </a:lnTo>
                  <a:lnTo>
                    <a:pt x="1746" y="311"/>
                  </a:lnTo>
                  <a:lnTo>
                    <a:pt x="1746" y="309"/>
                  </a:lnTo>
                  <a:lnTo>
                    <a:pt x="1748" y="307"/>
                  </a:lnTo>
                  <a:lnTo>
                    <a:pt x="1750" y="307"/>
                  </a:lnTo>
                  <a:lnTo>
                    <a:pt x="1754" y="309"/>
                  </a:lnTo>
                  <a:lnTo>
                    <a:pt x="1756" y="309"/>
                  </a:lnTo>
                  <a:lnTo>
                    <a:pt x="1760" y="309"/>
                  </a:lnTo>
                  <a:lnTo>
                    <a:pt x="1762" y="309"/>
                  </a:lnTo>
                  <a:close/>
                  <a:moveTo>
                    <a:pt x="1493" y="189"/>
                  </a:moveTo>
                  <a:lnTo>
                    <a:pt x="1493" y="191"/>
                  </a:lnTo>
                  <a:lnTo>
                    <a:pt x="1495" y="193"/>
                  </a:lnTo>
                  <a:lnTo>
                    <a:pt x="1493" y="195"/>
                  </a:lnTo>
                  <a:lnTo>
                    <a:pt x="1492" y="195"/>
                  </a:lnTo>
                  <a:lnTo>
                    <a:pt x="1490" y="193"/>
                  </a:lnTo>
                  <a:lnTo>
                    <a:pt x="1488" y="191"/>
                  </a:lnTo>
                  <a:lnTo>
                    <a:pt x="1486" y="191"/>
                  </a:lnTo>
                  <a:lnTo>
                    <a:pt x="1484" y="189"/>
                  </a:lnTo>
                  <a:lnTo>
                    <a:pt x="1486" y="189"/>
                  </a:lnTo>
                  <a:lnTo>
                    <a:pt x="1488" y="189"/>
                  </a:lnTo>
                  <a:lnTo>
                    <a:pt x="1490" y="189"/>
                  </a:lnTo>
                  <a:lnTo>
                    <a:pt x="1490" y="187"/>
                  </a:lnTo>
                  <a:lnTo>
                    <a:pt x="1490" y="189"/>
                  </a:lnTo>
                  <a:lnTo>
                    <a:pt x="1492" y="189"/>
                  </a:lnTo>
                  <a:lnTo>
                    <a:pt x="1493" y="189"/>
                  </a:lnTo>
                  <a:close/>
                  <a:moveTo>
                    <a:pt x="633" y="22"/>
                  </a:moveTo>
                  <a:lnTo>
                    <a:pt x="631" y="22"/>
                  </a:lnTo>
                  <a:lnTo>
                    <a:pt x="627" y="22"/>
                  </a:lnTo>
                  <a:lnTo>
                    <a:pt x="623" y="22"/>
                  </a:lnTo>
                  <a:lnTo>
                    <a:pt x="623" y="20"/>
                  </a:lnTo>
                  <a:lnTo>
                    <a:pt x="627" y="20"/>
                  </a:lnTo>
                  <a:lnTo>
                    <a:pt x="629" y="18"/>
                  </a:lnTo>
                  <a:lnTo>
                    <a:pt x="631" y="18"/>
                  </a:lnTo>
                  <a:lnTo>
                    <a:pt x="633" y="18"/>
                  </a:lnTo>
                  <a:lnTo>
                    <a:pt x="635" y="18"/>
                  </a:lnTo>
                  <a:lnTo>
                    <a:pt x="637" y="20"/>
                  </a:lnTo>
                  <a:lnTo>
                    <a:pt x="639" y="20"/>
                  </a:lnTo>
                  <a:lnTo>
                    <a:pt x="639" y="22"/>
                  </a:lnTo>
                  <a:lnTo>
                    <a:pt x="637" y="22"/>
                  </a:lnTo>
                  <a:lnTo>
                    <a:pt x="633" y="22"/>
                  </a:lnTo>
                  <a:close/>
                  <a:moveTo>
                    <a:pt x="1756" y="317"/>
                  </a:moveTo>
                  <a:lnTo>
                    <a:pt x="1754" y="319"/>
                  </a:lnTo>
                  <a:lnTo>
                    <a:pt x="1752" y="319"/>
                  </a:lnTo>
                  <a:lnTo>
                    <a:pt x="1750" y="319"/>
                  </a:lnTo>
                  <a:lnTo>
                    <a:pt x="1748" y="319"/>
                  </a:lnTo>
                  <a:lnTo>
                    <a:pt x="1746" y="319"/>
                  </a:lnTo>
                  <a:lnTo>
                    <a:pt x="1746" y="317"/>
                  </a:lnTo>
                  <a:lnTo>
                    <a:pt x="1744" y="317"/>
                  </a:lnTo>
                  <a:lnTo>
                    <a:pt x="1742" y="317"/>
                  </a:lnTo>
                  <a:lnTo>
                    <a:pt x="1746" y="317"/>
                  </a:lnTo>
                  <a:lnTo>
                    <a:pt x="1748" y="315"/>
                  </a:lnTo>
                  <a:lnTo>
                    <a:pt x="1750" y="315"/>
                  </a:lnTo>
                  <a:lnTo>
                    <a:pt x="1752" y="315"/>
                  </a:lnTo>
                  <a:lnTo>
                    <a:pt x="1754" y="315"/>
                  </a:lnTo>
                  <a:lnTo>
                    <a:pt x="1756" y="315"/>
                  </a:lnTo>
                  <a:lnTo>
                    <a:pt x="1756" y="317"/>
                  </a:lnTo>
                  <a:lnTo>
                    <a:pt x="1758" y="317"/>
                  </a:lnTo>
                  <a:lnTo>
                    <a:pt x="1756" y="317"/>
                  </a:lnTo>
                  <a:close/>
                  <a:moveTo>
                    <a:pt x="1084" y="243"/>
                  </a:moveTo>
                  <a:lnTo>
                    <a:pt x="1084" y="245"/>
                  </a:lnTo>
                  <a:lnTo>
                    <a:pt x="1082" y="247"/>
                  </a:lnTo>
                  <a:lnTo>
                    <a:pt x="1082" y="245"/>
                  </a:lnTo>
                  <a:lnTo>
                    <a:pt x="1080" y="245"/>
                  </a:lnTo>
                  <a:lnTo>
                    <a:pt x="1078" y="245"/>
                  </a:lnTo>
                  <a:lnTo>
                    <a:pt x="1080" y="247"/>
                  </a:lnTo>
                  <a:lnTo>
                    <a:pt x="1076" y="247"/>
                  </a:lnTo>
                  <a:lnTo>
                    <a:pt x="1072" y="247"/>
                  </a:lnTo>
                  <a:lnTo>
                    <a:pt x="1070" y="245"/>
                  </a:lnTo>
                  <a:lnTo>
                    <a:pt x="1072" y="245"/>
                  </a:lnTo>
                  <a:lnTo>
                    <a:pt x="1074" y="245"/>
                  </a:lnTo>
                  <a:lnTo>
                    <a:pt x="1076" y="245"/>
                  </a:lnTo>
                  <a:lnTo>
                    <a:pt x="1074" y="245"/>
                  </a:lnTo>
                  <a:lnTo>
                    <a:pt x="1074" y="243"/>
                  </a:lnTo>
                  <a:lnTo>
                    <a:pt x="1076" y="243"/>
                  </a:lnTo>
                  <a:lnTo>
                    <a:pt x="1078" y="243"/>
                  </a:lnTo>
                  <a:lnTo>
                    <a:pt x="1080" y="243"/>
                  </a:lnTo>
                  <a:lnTo>
                    <a:pt x="1082" y="243"/>
                  </a:lnTo>
                  <a:lnTo>
                    <a:pt x="1084" y="243"/>
                  </a:lnTo>
                  <a:close/>
                  <a:moveTo>
                    <a:pt x="610" y="30"/>
                  </a:moveTo>
                  <a:lnTo>
                    <a:pt x="606" y="30"/>
                  </a:lnTo>
                  <a:lnTo>
                    <a:pt x="602" y="28"/>
                  </a:lnTo>
                  <a:lnTo>
                    <a:pt x="600" y="28"/>
                  </a:lnTo>
                  <a:lnTo>
                    <a:pt x="602" y="28"/>
                  </a:lnTo>
                  <a:lnTo>
                    <a:pt x="604" y="26"/>
                  </a:lnTo>
                  <a:lnTo>
                    <a:pt x="608" y="26"/>
                  </a:lnTo>
                  <a:lnTo>
                    <a:pt x="612" y="26"/>
                  </a:lnTo>
                  <a:lnTo>
                    <a:pt x="614" y="24"/>
                  </a:lnTo>
                  <a:lnTo>
                    <a:pt x="615" y="24"/>
                  </a:lnTo>
                  <a:lnTo>
                    <a:pt x="617" y="26"/>
                  </a:lnTo>
                  <a:lnTo>
                    <a:pt x="614" y="28"/>
                  </a:lnTo>
                  <a:lnTo>
                    <a:pt x="612" y="28"/>
                  </a:lnTo>
                  <a:lnTo>
                    <a:pt x="610" y="30"/>
                  </a:lnTo>
                  <a:close/>
                  <a:moveTo>
                    <a:pt x="2084" y="185"/>
                  </a:moveTo>
                  <a:lnTo>
                    <a:pt x="2082" y="187"/>
                  </a:lnTo>
                  <a:lnTo>
                    <a:pt x="2082" y="189"/>
                  </a:lnTo>
                  <a:lnTo>
                    <a:pt x="2080" y="189"/>
                  </a:lnTo>
                  <a:lnTo>
                    <a:pt x="2080" y="187"/>
                  </a:lnTo>
                  <a:lnTo>
                    <a:pt x="2078" y="187"/>
                  </a:lnTo>
                  <a:lnTo>
                    <a:pt x="2074" y="187"/>
                  </a:lnTo>
                  <a:lnTo>
                    <a:pt x="2072" y="189"/>
                  </a:lnTo>
                  <a:lnTo>
                    <a:pt x="2070" y="189"/>
                  </a:lnTo>
                  <a:lnTo>
                    <a:pt x="2068" y="189"/>
                  </a:lnTo>
                  <a:lnTo>
                    <a:pt x="2070" y="187"/>
                  </a:lnTo>
                  <a:lnTo>
                    <a:pt x="2074" y="185"/>
                  </a:lnTo>
                  <a:lnTo>
                    <a:pt x="2078" y="185"/>
                  </a:lnTo>
                  <a:lnTo>
                    <a:pt x="2080" y="185"/>
                  </a:lnTo>
                  <a:lnTo>
                    <a:pt x="2084" y="185"/>
                  </a:lnTo>
                  <a:close/>
                  <a:moveTo>
                    <a:pt x="1616" y="303"/>
                  </a:moveTo>
                  <a:lnTo>
                    <a:pt x="1612" y="303"/>
                  </a:lnTo>
                  <a:lnTo>
                    <a:pt x="1610" y="303"/>
                  </a:lnTo>
                  <a:lnTo>
                    <a:pt x="1606" y="302"/>
                  </a:lnTo>
                  <a:lnTo>
                    <a:pt x="1608" y="300"/>
                  </a:lnTo>
                  <a:lnTo>
                    <a:pt x="1610" y="300"/>
                  </a:lnTo>
                  <a:lnTo>
                    <a:pt x="1612" y="300"/>
                  </a:lnTo>
                  <a:lnTo>
                    <a:pt x="1614" y="300"/>
                  </a:lnTo>
                  <a:lnTo>
                    <a:pt x="1616" y="302"/>
                  </a:lnTo>
                  <a:lnTo>
                    <a:pt x="1618" y="302"/>
                  </a:lnTo>
                  <a:lnTo>
                    <a:pt x="1616" y="303"/>
                  </a:lnTo>
                  <a:close/>
                  <a:moveTo>
                    <a:pt x="1661" y="309"/>
                  </a:moveTo>
                  <a:lnTo>
                    <a:pt x="1662" y="309"/>
                  </a:lnTo>
                  <a:lnTo>
                    <a:pt x="1664" y="309"/>
                  </a:lnTo>
                  <a:lnTo>
                    <a:pt x="1666" y="309"/>
                  </a:lnTo>
                  <a:lnTo>
                    <a:pt x="1668" y="311"/>
                  </a:lnTo>
                  <a:lnTo>
                    <a:pt x="1670" y="311"/>
                  </a:lnTo>
                  <a:lnTo>
                    <a:pt x="1668" y="313"/>
                  </a:lnTo>
                  <a:lnTo>
                    <a:pt x="1666" y="313"/>
                  </a:lnTo>
                  <a:lnTo>
                    <a:pt x="1666" y="311"/>
                  </a:lnTo>
                  <a:lnTo>
                    <a:pt x="1664" y="311"/>
                  </a:lnTo>
                  <a:lnTo>
                    <a:pt x="1662" y="311"/>
                  </a:lnTo>
                  <a:lnTo>
                    <a:pt x="1661" y="311"/>
                  </a:lnTo>
                  <a:lnTo>
                    <a:pt x="1659" y="311"/>
                  </a:lnTo>
                  <a:lnTo>
                    <a:pt x="1657" y="311"/>
                  </a:lnTo>
                  <a:lnTo>
                    <a:pt x="1657" y="309"/>
                  </a:lnTo>
                  <a:lnTo>
                    <a:pt x="1651" y="307"/>
                  </a:lnTo>
                  <a:lnTo>
                    <a:pt x="1653" y="307"/>
                  </a:lnTo>
                  <a:lnTo>
                    <a:pt x="1655" y="307"/>
                  </a:lnTo>
                  <a:lnTo>
                    <a:pt x="1657" y="309"/>
                  </a:lnTo>
                  <a:lnTo>
                    <a:pt x="1659" y="309"/>
                  </a:lnTo>
                  <a:lnTo>
                    <a:pt x="1661" y="309"/>
                  </a:lnTo>
                  <a:close/>
                  <a:moveTo>
                    <a:pt x="615" y="47"/>
                  </a:moveTo>
                  <a:lnTo>
                    <a:pt x="617" y="47"/>
                  </a:lnTo>
                  <a:lnTo>
                    <a:pt x="617" y="49"/>
                  </a:lnTo>
                  <a:lnTo>
                    <a:pt x="615" y="49"/>
                  </a:lnTo>
                  <a:lnTo>
                    <a:pt x="615" y="51"/>
                  </a:lnTo>
                  <a:lnTo>
                    <a:pt x="614" y="51"/>
                  </a:lnTo>
                  <a:lnTo>
                    <a:pt x="608" y="51"/>
                  </a:lnTo>
                  <a:lnTo>
                    <a:pt x="604" y="49"/>
                  </a:lnTo>
                  <a:lnTo>
                    <a:pt x="604" y="47"/>
                  </a:lnTo>
                  <a:lnTo>
                    <a:pt x="606" y="47"/>
                  </a:lnTo>
                  <a:lnTo>
                    <a:pt x="608" y="47"/>
                  </a:lnTo>
                  <a:lnTo>
                    <a:pt x="610" y="47"/>
                  </a:lnTo>
                  <a:lnTo>
                    <a:pt x="614" y="47"/>
                  </a:lnTo>
                  <a:lnTo>
                    <a:pt x="615" y="47"/>
                  </a:lnTo>
                  <a:close/>
                  <a:moveTo>
                    <a:pt x="2171" y="896"/>
                  </a:moveTo>
                  <a:lnTo>
                    <a:pt x="2169" y="896"/>
                  </a:lnTo>
                  <a:lnTo>
                    <a:pt x="2169" y="894"/>
                  </a:lnTo>
                  <a:lnTo>
                    <a:pt x="2169" y="892"/>
                  </a:lnTo>
                  <a:lnTo>
                    <a:pt x="2171" y="890"/>
                  </a:lnTo>
                  <a:lnTo>
                    <a:pt x="2171" y="888"/>
                  </a:lnTo>
                  <a:lnTo>
                    <a:pt x="2173" y="888"/>
                  </a:lnTo>
                  <a:lnTo>
                    <a:pt x="2173" y="890"/>
                  </a:lnTo>
                  <a:lnTo>
                    <a:pt x="2171" y="892"/>
                  </a:lnTo>
                  <a:lnTo>
                    <a:pt x="2173" y="892"/>
                  </a:lnTo>
                  <a:lnTo>
                    <a:pt x="2173" y="894"/>
                  </a:lnTo>
                  <a:lnTo>
                    <a:pt x="2171" y="894"/>
                  </a:lnTo>
                  <a:lnTo>
                    <a:pt x="2171" y="896"/>
                  </a:lnTo>
                  <a:close/>
                  <a:moveTo>
                    <a:pt x="1890" y="770"/>
                  </a:moveTo>
                  <a:lnTo>
                    <a:pt x="1888" y="774"/>
                  </a:lnTo>
                  <a:lnTo>
                    <a:pt x="1886" y="774"/>
                  </a:lnTo>
                  <a:lnTo>
                    <a:pt x="1884" y="774"/>
                  </a:lnTo>
                  <a:lnTo>
                    <a:pt x="1882" y="774"/>
                  </a:lnTo>
                  <a:lnTo>
                    <a:pt x="1880" y="774"/>
                  </a:lnTo>
                  <a:lnTo>
                    <a:pt x="1882" y="774"/>
                  </a:lnTo>
                  <a:lnTo>
                    <a:pt x="1882" y="772"/>
                  </a:lnTo>
                  <a:lnTo>
                    <a:pt x="1884" y="772"/>
                  </a:lnTo>
                  <a:lnTo>
                    <a:pt x="1886" y="770"/>
                  </a:lnTo>
                  <a:lnTo>
                    <a:pt x="1888" y="770"/>
                  </a:lnTo>
                  <a:lnTo>
                    <a:pt x="1890" y="770"/>
                  </a:lnTo>
                  <a:close/>
                  <a:moveTo>
                    <a:pt x="1124" y="166"/>
                  </a:moveTo>
                  <a:lnTo>
                    <a:pt x="1126" y="168"/>
                  </a:lnTo>
                  <a:lnTo>
                    <a:pt x="1124" y="168"/>
                  </a:lnTo>
                  <a:lnTo>
                    <a:pt x="1122" y="168"/>
                  </a:lnTo>
                  <a:lnTo>
                    <a:pt x="1124" y="168"/>
                  </a:lnTo>
                  <a:lnTo>
                    <a:pt x="1124" y="169"/>
                  </a:lnTo>
                  <a:lnTo>
                    <a:pt x="1122" y="169"/>
                  </a:lnTo>
                  <a:lnTo>
                    <a:pt x="1121" y="171"/>
                  </a:lnTo>
                  <a:lnTo>
                    <a:pt x="1119" y="169"/>
                  </a:lnTo>
                  <a:lnTo>
                    <a:pt x="1117" y="169"/>
                  </a:lnTo>
                  <a:lnTo>
                    <a:pt x="1117" y="171"/>
                  </a:lnTo>
                  <a:lnTo>
                    <a:pt x="1117" y="169"/>
                  </a:lnTo>
                  <a:lnTo>
                    <a:pt x="1117" y="168"/>
                  </a:lnTo>
                  <a:lnTo>
                    <a:pt x="1119" y="168"/>
                  </a:lnTo>
                  <a:lnTo>
                    <a:pt x="1119" y="166"/>
                  </a:lnTo>
                  <a:lnTo>
                    <a:pt x="1121" y="166"/>
                  </a:lnTo>
                  <a:lnTo>
                    <a:pt x="1122" y="166"/>
                  </a:lnTo>
                  <a:lnTo>
                    <a:pt x="1124" y="166"/>
                  </a:lnTo>
                  <a:close/>
                  <a:moveTo>
                    <a:pt x="907" y="288"/>
                  </a:moveTo>
                  <a:lnTo>
                    <a:pt x="903" y="290"/>
                  </a:lnTo>
                  <a:lnTo>
                    <a:pt x="903" y="292"/>
                  </a:lnTo>
                  <a:lnTo>
                    <a:pt x="899" y="292"/>
                  </a:lnTo>
                  <a:lnTo>
                    <a:pt x="897" y="292"/>
                  </a:lnTo>
                  <a:lnTo>
                    <a:pt x="899" y="290"/>
                  </a:lnTo>
                  <a:lnTo>
                    <a:pt x="897" y="290"/>
                  </a:lnTo>
                  <a:lnTo>
                    <a:pt x="895" y="292"/>
                  </a:lnTo>
                  <a:lnTo>
                    <a:pt x="895" y="290"/>
                  </a:lnTo>
                  <a:lnTo>
                    <a:pt x="897" y="290"/>
                  </a:lnTo>
                  <a:lnTo>
                    <a:pt x="897" y="288"/>
                  </a:lnTo>
                  <a:lnTo>
                    <a:pt x="899" y="288"/>
                  </a:lnTo>
                  <a:lnTo>
                    <a:pt x="901" y="288"/>
                  </a:lnTo>
                  <a:lnTo>
                    <a:pt x="903" y="288"/>
                  </a:lnTo>
                  <a:lnTo>
                    <a:pt x="905" y="288"/>
                  </a:lnTo>
                  <a:lnTo>
                    <a:pt x="907" y="288"/>
                  </a:lnTo>
                  <a:close/>
                  <a:moveTo>
                    <a:pt x="497" y="32"/>
                  </a:moveTo>
                  <a:lnTo>
                    <a:pt x="495" y="34"/>
                  </a:lnTo>
                  <a:lnTo>
                    <a:pt x="493" y="34"/>
                  </a:lnTo>
                  <a:lnTo>
                    <a:pt x="493" y="32"/>
                  </a:lnTo>
                  <a:lnTo>
                    <a:pt x="495" y="32"/>
                  </a:lnTo>
                  <a:lnTo>
                    <a:pt x="493" y="30"/>
                  </a:lnTo>
                  <a:lnTo>
                    <a:pt x="495" y="28"/>
                  </a:lnTo>
                  <a:lnTo>
                    <a:pt x="497" y="28"/>
                  </a:lnTo>
                  <a:lnTo>
                    <a:pt x="499" y="28"/>
                  </a:lnTo>
                  <a:lnTo>
                    <a:pt x="501" y="28"/>
                  </a:lnTo>
                  <a:lnTo>
                    <a:pt x="503" y="28"/>
                  </a:lnTo>
                  <a:lnTo>
                    <a:pt x="503" y="30"/>
                  </a:lnTo>
                  <a:lnTo>
                    <a:pt x="499" y="32"/>
                  </a:lnTo>
                  <a:lnTo>
                    <a:pt x="497" y="32"/>
                  </a:lnTo>
                  <a:close/>
                  <a:moveTo>
                    <a:pt x="260" y="531"/>
                  </a:moveTo>
                  <a:lnTo>
                    <a:pt x="258" y="533"/>
                  </a:lnTo>
                  <a:lnTo>
                    <a:pt x="256" y="529"/>
                  </a:lnTo>
                  <a:lnTo>
                    <a:pt x="254" y="527"/>
                  </a:lnTo>
                  <a:lnTo>
                    <a:pt x="256" y="527"/>
                  </a:lnTo>
                  <a:lnTo>
                    <a:pt x="258" y="527"/>
                  </a:lnTo>
                  <a:lnTo>
                    <a:pt x="260" y="527"/>
                  </a:lnTo>
                  <a:lnTo>
                    <a:pt x="260" y="529"/>
                  </a:lnTo>
                  <a:lnTo>
                    <a:pt x="260" y="531"/>
                  </a:lnTo>
                  <a:close/>
                  <a:moveTo>
                    <a:pt x="2199" y="867"/>
                  </a:moveTo>
                  <a:lnTo>
                    <a:pt x="2197" y="867"/>
                  </a:lnTo>
                  <a:lnTo>
                    <a:pt x="2195" y="867"/>
                  </a:lnTo>
                  <a:lnTo>
                    <a:pt x="2195" y="865"/>
                  </a:lnTo>
                  <a:lnTo>
                    <a:pt x="2197" y="863"/>
                  </a:lnTo>
                  <a:lnTo>
                    <a:pt x="2199" y="861"/>
                  </a:lnTo>
                  <a:lnTo>
                    <a:pt x="2199" y="863"/>
                  </a:lnTo>
                  <a:lnTo>
                    <a:pt x="2199" y="865"/>
                  </a:lnTo>
                  <a:lnTo>
                    <a:pt x="2199" y="867"/>
                  </a:lnTo>
                  <a:close/>
                  <a:moveTo>
                    <a:pt x="1400" y="131"/>
                  </a:moveTo>
                  <a:lnTo>
                    <a:pt x="1400" y="133"/>
                  </a:lnTo>
                  <a:lnTo>
                    <a:pt x="1398" y="133"/>
                  </a:lnTo>
                  <a:lnTo>
                    <a:pt x="1396" y="133"/>
                  </a:lnTo>
                  <a:lnTo>
                    <a:pt x="1394" y="133"/>
                  </a:lnTo>
                  <a:lnTo>
                    <a:pt x="1396" y="133"/>
                  </a:lnTo>
                  <a:lnTo>
                    <a:pt x="1396" y="135"/>
                  </a:lnTo>
                  <a:lnTo>
                    <a:pt x="1392" y="135"/>
                  </a:lnTo>
                  <a:lnTo>
                    <a:pt x="1391" y="136"/>
                  </a:lnTo>
                  <a:lnTo>
                    <a:pt x="1391" y="135"/>
                  </a:lnTo>
                  <a:lnTo>
                    <a:pt x="1389" y="135"/>
                  </a:lnTo>
                  <a:lnTo>
                    <a:pt x="1389" y="133"/>
                  </a:lnTo>
                  <a:lnTo>
                    <a:pt x="1391" y="133"/>
                  </a:lnTo>
                  <a:lnTo>
                    <a:pt x="1392" y="133"/>
                  </a:lnTo>
                  <a:lnTo>
                    <a:pt x="1394" y="133"/>
                  </a:lnTo>
                  <a:lnTo>
                    <a:pt x="1394" y="131"/>
                  </a:lnTo>
                  <a:lnTo>
                    <a:pt x="1396" y="131"/>
                  </a:lnTo>
                  <a:lnTo>
                    <a:pt x="1398" y="131"/>
                  </a:lnTo>
                  <a:lnTo>
                    <a:pt x="1400" y="131"/>
                  </a:lnTo>
                  <a:close/>
                  <a:moveTo>
                    <a:pt x="1056" y="259"/>
                  </a:moveTo>
                  <a:lnTo>
                    <a:pt x="1054" y="259"/>
                  </a:lnTo>
                  <a:lnTo>
                    <a:pt x="1053" y="259"/>
                  </a:lnTo>
                  <a:lnTo>
                    <a:pt x="1053" y="257"/>
                  </a:lnTo>
                  <a:lnTo>
                    <a:pt x="1054" y="255"/>
                  </a:lnTo>
                  <a:lnTo>
                    <a:pt x="1056" y="255"/>
                  </a:lnTo>
                  <a:lnTo>
                    <a:pt x="1058" y="257"/>
                  </a:lnTo>
                  <a:lnTo>
                    <a:pt x="1060" y="257"/>
                  </a:lnTo>
                  <a:lnTo>
                    <a:pt x="1060" y="259"/>
                  </a:lnTo>
                  <a:lnTo>
                    <a:pt x="1058" y="259"/>
                  </a:lnTo>
                  <a:lnTo>
                    <a:pt x="1056" y="259"/>
                  </a:lnTo>
                  <a:close/>
                  <a:moveTo>
                    <a:pt x="1027" y="270"/>
                  </a:moveTo>
                  <a:lnTo>
                    <a:pt x="1027" y="272"/>
                  </a:lnTo>
                  <a:lnTo>
                    <a:pt x="1027" y="270"/>
                  </a:lnTo>
                  <a:lnTo>
                    <a:pt x="1025" y="270"/>
                  </a:lnTo>
                  <a:lnTo>
                    <a:pt x="1025" y="272"/>
                  </a:lnTo>
                  <a:lnTo>
                    <a:pt x="1023" y="272"/>
                  </a:lnTo>
                  <a:lnTo>
                    <a:pt x="1025" y="272"/>
                  </a:lnTo>
                  <a:lnTo>
                    <a:pt x="1023" y="272"/>
                  </a:lnTo>
                  <a:lnTo>
                    <a:pt x="1021" y="272"/>
                  </a:lnTo>
                  <a:lnTo>
                    <a:pt x="1020" y="272"/>
                  </a:lnTo>
                  <a:lnTo>
                    <a:pt x="1018" y="270"/>
                  </a:lnTo>
                  <a:lnTo>
                    <a:pt x="1016" y="270"/>
                  </a:lnTo>
                  <a:lnTo>
                    <a:pt x="1018" y="270"/>
                  </a:lnTo>
                  <a:lnTo>
                    <a:pt x="1020" y="269"/>
                  </a:lnTo>
                  <a:lnTo>
                    <a:pt x="1021" y="269"/>
                  </a:lnTo>
                  <a:lnTo>
                    <a:pt x="1023" y="270"/>
                  </a:lnTo>
                  <a:lnTo>
                    <a:pt x="1025" y="270"/>
                  </a:lnTo>
                  <a:lnTo>
                    <a:pt x="1027" y="270"/>
                  </a:lnTo>
                  <a:close/>
                  <a:moveTo>
                    <a:pt x="571" y="63"/>
                  </a:moveTo>
                  <a:lnTo>
                    <a:pt x="569" y="63"/>
                  </a:lnTo>
                  <a:lnTo>
                    <a:pt x="565" y="63"/>
                  </a:lnTo>
                  <a:lnTo>
                    <a:pt x="565" y="61"/>
                  </a:lnTo>
                  <a:lnTo>
                    <a:pt x="567" y="61"/>
                  </a:lnTo>
                  <a:lnTo>
                    <a:pt x="569" y="61"/>
                  </a:lnTo>
                  <a:lnTo>
                    <a:pt x="569" y="59"/>
                  </a:lnTo>
                  <a:lnTo>
                    <a:pt x="573" y="59"/>
                  </a:lnTo>
                  <a:lnTo>
                    <a:pt x="575" y="59"/>
                  </a:lnTo>
                  <a:lnTo>
                    <a:pt x="577" y="59"/>
                  </a:lnTo>
                  <a:lnTo>
                    <a:pt x="577" y="61"/>
                  </a:lnTo>
                  <a:lnTo>
                    <a:pt x="575" y="61"/>
                  </a:lnTo>
                  <a:lnTo>
                    <a:pt x="573" y="63"/>
                  </a:lnTo>
                  <a:lnTo>
                    <a:pt x="571" y="63"/>
                  </a:lnTo>
                  <a:close/>
                  <a:moveTo>
                    <a:pt x="2278" y="410"/>
                  </a:moveTo>
                  <a:lnTo>
                    <a:pt x="2278" y="408"/>
                  </a:lnTo>
                  <a:lnTo>
                    <a:pt x="2278" y="406"/>
                  </a:lnTo>
                  <a:lnTo>
                    <a:pt x="2280" y="404"/>
                  </a:lnTo>
                  <a:lnTo>
                    <a:pt x="2282" y="404"/>
                  </a:lnTo>
                  <a:lnTo>
                    <a:pt x="2282" y="406"/>
                  </a:lnTo>
                  <a:lnTo>
                    <a:pt x="2282" y="408"/>
                  </a:lnTo>
                  <a:lnTo>
                    <a:pt x="2282" y="410"/>
                  </a:lnTo>
                  <a:lnTo>
                    <a:pt x="2280" y="410"/>
                  </a:lnTo>
                  <a:lnTo>
                    <a:pt x="2278" y="410"/>
                  </a:lnTo>
                  <a:close/>
                  <a:moveTo>
                    <a:pt x="2131" y="939"/>
                  </a:moveTo>
                  <a:lnTo>
                    <a:pt x="2133" y="939"/>
                  </a:lnTo>
                  <a:lnTo>
                    <a:pt x="2131" y="941"/>
                  </a:lnTo>
                  <a:lnTo>
                    <a:pt x="2129" y="943"/>
                  </a:lnTo>
                  <a:lnTo>
                    <a:pt x="2129" y="944"/>
                  </a:lnTo>
                  <a:lnTo>
                    <a:pt x="2127" y="944"/>
                  </a:lnTo>
                  <a:lnTo>
                    <a:pt x="2125" y="946"/>
                  </a:lnTo>
                  <a:lnTo>
                    <a:pt x="2123" y="946"/>
                  </a:lnTo>
                  <a:lnTo>
                    <a:pt x="2123" y="944"/>
                  </a:lnTo>
                  <a:lnTo>
                    <a:pt x="2125" y="944"/>
                  </a:lnTo>
                  <a:lnTo>
                    <a:pt x="2127" y="943"/>
                  </a:lnTo>
                  <a:lnTo>
                    <a:pt x="2129" y="943"/>
                  </a:lnTo>
                  <a:lnTo>
                    <a:pt x="2129" y="941"/>
                  </a:lnTo>
                  <a:lnTo>
                    <a:pt x="2131" y="939"/>
                  </a:lnTo>
                  <a:close/>
                  <a:moveTo>
                    <a:pt x="1018" y="210"/>
                  </a:moveTo>
                  <a:lnTo>
                    <a:pt x="1020" y="210"/>
                  </a:lnTo>
                  <a:lnTo>
                    <a:pt x="1021" y="210"/>
                  </a:lnTo>
                  <a:lnTo>
                    <a:pt x="1021" y="212"/>
                  </a:lnTo>
                  <a:lnTo>
                    <a:pt x="1023" y="212"/>
                  </a:lnTo>
                  <a:lnTo>
                    <a:pt x="1021" y="212"/>
                  </a:lnTo>
                  <a:lnTo>
                    <a:pt x="1020" y="212"/>
                  </a:lnTo>
                  <a:lnTo>
                    <a:pt x="1018" y="212"/>
                  </a:lnTo>
                  <a:lnTo>
                    <a:pt x="1016" y="212"/>
                  </a:lnTo>
                  <a:lnTo>
                    <a:pt x="1014" y="212"/>
                  </a:lnTo>
                  <a:lnTo>
                    <a:pt x="1010" y="212"/>
                  </a:lnTo>
                  <a:lnTo>
                    <a:pt x="1008" y="212"/>
                  </a:lnTo>
                  <a:lnTo>
                    <a:pt x="1006" y="212"/>
                  </a:lnTo>
                  <a:lnTo>
                    <a:pt x="1006" y="210"/>
                  </a:lnTo>
                  <a:lnTo>
                    <a:pt x="1008" y="210"/>
                  </a:lnTo>
                  <a:lnTo>
                    <a:pt x="1010" y="210"/>
                  </a:lnTo>
                  <a:lnTo>
                    <a:pt x="1012" y="210"/>
                  </a:lnTo>
                  <a:lnTo>
                    <a:pt x="1014" y="210"/>
                  </a:lnTo>
                  <a:lnTo>
                    <a:pt x="1016" y="210"/>
                  </a:lnTo>
                  <a:lnTo>
                    <a:pt x="1018" y="210"/>
                  </a:lnTo>
                  <a:close/>
                  <a:moveTo>
                    <a:pt x="2381" y="779"/>
                  </a:moveTo>
                  <a:lnTo>
                    <a:pt x="2383" y="781"/>
                  </a:lnTo>
                  <a:lnTo>
                    <a:pt x="2387" y="783"/>
                  </a:lnTo>
                  <a:lnTo>
                    <a:pt x="2385" y="783"/>
                  </a:lnTo>
                  <a:lnTo>
                    <a:pt x="2383" y="781"/>
                  </a:lnTo>
                  <a:lnTo>
                    <a:pt x="2381" y="779"/>
                  </a:lnTo>
                  <a:lnTo>
                    <a:pt x="2379" y="779"/>
                  </a:lnTo>
                  <a:lnTo>
                    <a:pt x="2377" y="777"/>
                  </a:lnTo>
                  <a:lnTo>
                    <a:pt x="2375" y="775"/>
                  </a:lnTo>
                  <a:lnTo>
                    <a:pt x="2377" y="775"/>
                  </a:lnTo>
                  <a:lnTo>
                    <a:pt x="2379" y="777"/>
                  </a:lnTo>
                  <a:lnTo>
                    <a:pt x="2381" y="779"/>
                  </a:lnTo>
                  <a:close/>
                  <a:moveTo>
                    <a:pt x="544" y="53"/>
                  </a:moveTo>
                  <a:lnTo>
                    <a:pt x="542" y="53"/>
                  </a:lnTo>
                  <a:lnTo>
                    <a:pt x="540" y="53"/>
                  </a:lnTo>
                  <a:lnTo>
                    <a:pt x="540" y="51"/>
                  </a:lnTo>
                  <a:lnTo>
                    <a:pt x="540" y="49"/>
                  </a:lnTo>
                  <a:lnTo>
                    <a:pt x="542" y="49"/>
                  </a:lnTo>
                  <a:lnTo>
                    <a:pt x="540" y="49"/>
                  </a:lnTo>
                  <a:lnTo>
                    <a:pt x="538" y="49"/>
                  </a:lnTo>
                  <a:lnTo>
                    <a:pt x="538" y="47"/>
                  </a:lnTo>
                  <a:lnTo>
                    <a:pt x="540" y="47"/>
                  </a:lnTo>
                  <a:lnTo>
                    <a:pt x="542" y="47"/>
                  </a:lnTo>
                  <a:lnTo>
                    <a:pt x="546" y="51"/>
                  </a:lnTo>
                  <a:lnTo>
                    <a:pt x="544" y="51"/>
                  </a:lnTo>
                  <a:lnTo>
                    <a:pt x="544" y="53"/>
                  </a:lnTo>
                  <a:close/>
                  <a:moveTo>
                    <a:pt x="1414" y="168"/>
                  </a:moveTo>
                  <a:lnTo>
                    <a:pt x="1410" y="169"/>
                  </a:lnTo>
                  <a:lnTo>
                    <a:pt x="1408" y="168"/>
                  </a:lnTo>
                  <a:lnTo>
                    <a:pt x="1408" y="169"/>
                  </a:lnTo>
                  <a:lnTo>
                    <a:pt x="1408" y="168"/>
                  </a:lnTo>
                  <a:lnTo>
                    <a:pt x="1410" y="166"/>
                  </a:lnTo>
                  <a:lnTo>
                    <a:pt x="1410" y="164"/>
                  </a:lnTo>
                  <a:lnTo>
                    <a:pt x="1414" y="166"/>
                  </a:lnTo>
                  <a:lnTo>
                    <a:pt x="1416" y="168"/>
                  </a:lnTo>
                  <a:lnTo>
                    <a:pt x="1414" y="168"/>
                  </a:lnTo>
                  <a:close/>
                  <a:moveTo>
                    <a:pt x="1070" y="257"/>
                  </a:moveTo>
                  <a:lnTo>
                    <a:pt x="1070" y="259"/>
                  </a:lnTo>
                  <a:lnTo>
                    <a:pt x="1068" y="259"/>
                  </a:lnTo>
                  <a:lnTo>
                    <a:pt x="1066" y="259"/>
                  </a:lnTo>
                  <a:lnTo>
                    <a:pt x="1066" y="257"/>
                  </a:lnTo>
                  <a:lnTo>
                    <a:pt x="1066" y="259"/>
                  </a:lnTo>
                  <a:lnTo>
                    <a:pt x="1064" y="259"/>
                  </a:lnTo>
                  <a:lnTo>
                    <a:pt x="1064" y="261"/>
                  </a:lnTo>
                  <a:lnTo>
                    <a:pt x="1062" y="261"/>
                  </a:lnTo>
                  <a:lnTo>
                    <a:pt x="1060" y="259"/>
                  </a:lnTo>
                  <a:lnTo>
                    <a:pt x="1062" y="257"/>
                  </a:lnTo>
                  <a:lnTo>
                    <a:pt x="1064" y="257"/>
                  </a:lnTo>
                  <a:lnTo>
                    <a:pt x="1064" y="255"/>
                  </a:lnTo>
                  <a:lnTo>
                    <a:pt x="1066" y="255"/>
                  </a:lnTo>
                  <a:lnTo>
                    <a:pt x="1066" y="257"/>
                  </a:lnTo>
                  <a:lnTo>
                    <a:pt x="1070" y="257"/>
                  </a:lnTo>
                  <a:close/>
                  <a:moveTo>
                    <a:pt x="334" y="540"/>
                  </a:moveTo>
                  <a:lnTo>
                    <a:pt x="334" y="542"/>
                  </a:lnTo>
                  <a:lnTo>
                    <a:pt x="332" y="542"/>
                  </a:lnTo>
                  <a:lnTo>
                    <a:pt x="330" y="542"/>
                  </a:lnTo>
                  <a:lnTo>
                    <a:pt x="330" y="540"/>
                  </a:lnTo>
                  <a:lnTo>
                    <a:pt x="328" y="540"/>
                  </a:lnTo>
                  <a:lnTo>
                    <a:pt x="326" y="540"/>
                  </a:lnTo>
                  <a:lnTo>
                    <a:pt x="326" y="539"/>
                  </a:lnTo>
                  <a:lnTo>
                    <a:pt x="328" y="539"/>
                  </a:lnTo>
                  <a:lnTo>
                    <a:pt x="330" y="539"/>
                  </a:lnTo>
                  <a:lnTo>
                    <a:pt x="330" y="540"/>
                  </a:lnTo>
                  <a:lnTo>
                    <a:pt x="332" y="540"/>
                  </a:lnTo>
                  <a:lnTo>
                    <a:pt x="332" y="539"/>
                  </a:lnTo>
                  <a:lnTo>
                    <a:pt x="330" y="539"/>
                  </a:lnTo>
                  <a:lnTo>
                    <a:pt x="330" y="537"/>
                  </a:lnTo>
                  <a:lnTo>
                    <a:pt x="332" y="537"/>
                  </a:lnTo>
                  <a:lnTo>
                    <a:pt x="334" y="540"/>
                  </a:lnTo>
                  <a:close/>
                  <a:moveTo>
                    <a:pt x="1157" y="84"/>
                  </a:moveTo>
                  <a:lnTo>
                    <a:pt x="1155" y="84"/>
                  </a:lnTo>
                  <a:lnTo>
                    <a:pt x="1154" y="82"/>
                  </a:lnTo>
                  <a:lnTo>
                    <a:pt x="1150" y="82"/>
                  </a:lnTo>
                  <a:lnTo>
                    <a:pt x="1150" y="80"/>
                  </a:lnTo>
                  <a:lnTo>
                    <a:pt x="1152" y="80"/>
                  </a:lnTo>
                  <a:lnTo>
                    <a:pt x="1155" y="82"/>
                  </a:lnTo>
                  <a:lnTo>
                    <a:pt x="1157" y="82"/>
                  </a:lnTo>
                  <a:lnTo>
                    <a:pt x="1159" y="82"/>
                  </a:lnTo>
                  <a:lnTo>
                    <a:pt x="1161" y="82"/>
                  </a:lnTo>
                  <a:lnTo>
                    <a:pt x="1159" y="84"/>
                  </a:lnTo>
                  <a:lnTo>
                    <a:pt x="1157" y="84"/>
                  </a:lnTo>
                  <a:close/>
                  <a:moveTo>
                    <a:pt x="765" y="410"/>
                  </a:moveTo>
                  <a:lnTo>
                    <a:pt x="763" y="410"/>
                  </a:lnTo>
                  <a:lnTo>
                    <a:pt x="761" y="408"/>
                  </a:lnTo>
                  <a:lnTo>
                    <a:pt x="763" y="406"/>
                  </a:lnTo>
                  <a:lnTo>
                    <a:pt x="765" y="406"/>
                  </a:lnTo>
                  <a:lnTo>
                    <a:pt x="767" y="406"/>
                  </a:lnTo>
                  <a:lnTo>
                    <a:pt x="767" y="408"/>
                  </a:lnTo>
                  <a:lnTo>
                    <a:pt x="765" y="410"/>
                  </a:lnTo>
                  <a:close/>
                  <a:moveTo>
                    <a:pt x="1235" y="187"/>
                  </a:moveTo>
                  <a:lnTo>
                    <a:pt x="1233" y="189"/>
                  </a:lnTo>
                  <a:lnTo>
                    <a:pt x="1231" y="189"/>
                  </a:lnTo>
                  <a:lnTo>
                    <a:pt x="1229" y="189"/>
                  </a:lnTo>
                  <a:lnTo>
                    <a:pt x="1227" y="189"/>
                  </a:lnTo>
                  <a:lnTo>
                    <a:pt x="1225" y="189"/>
                  </a:lnTo>
                  <a:lnTo>
                    <a:pt x="1225" y="187"/>
                  </a:lnTo>
                  <a:lnTo>
                    <a:pt x="1227" y="187"/>
                  </a:lnTo>
                  <a:lnTo>
                    <a:pt x="1229" y="187"/>
                  </a:lnTo>
                  <a:lnTo>
                    <a:pt x="1231" y="187"/>
                  </a:lnTo>
                  <a:lnTo>
                    <a:pt x="1233" y="187"/>
                  </a:lnTo>
                  <a:lnTo>
                    <a:pt x="1235" y="187"/>
                  </a:lnTo>
                  <a:close/>
                  <a:moveTo>
                    <a:pt x="1243" y="201"/>
                  </a:moveTo>
                  <a:lnTo>
                    <a:pt x="1241" y="201"/>
                  </a:lnTo>
                  <a:lnTo>
                    <a:pt x="1241" y="202"/>
                  </a:lnTo>
                  <a:lnTo>
                    <a:pt x="1241" y="201"/>
                  </a:lnTo>
                  <a:lnTo>
                    <a:pt x="1243" y="201"/>
                  </a:lnTo>
                  <a:lnTo>
                    <a:pt x="1243" y="202"/>
                  </a:lnTo>
                  <a:lnTo>
                    <a:pt x="1241" y="202"/>
                  </a:lnTo>
                  <a:lnTo>
                    <a:pt x="1239" y="204"/>
                  </a:lnTo>
                  <a:lnTo>
                    <a:pt x="1239" y="202"/>
                  </a:lnTo>
                  <a:lnTo>
                    <a:pt x="1239" y="201"/>
                  </a:lnTo>
                  <a:lnTo>
                    <a:pt x="1241" y="199"/>
                  </a:lnTo>
                  <a:lnTo>
                    <a:pt x="1243" y="199"/>
                  </a:lnTo>
                  <a:lnTo>
                    <a:pt x="1245" y="201"/>
                  </a:lnTo>
                  <a:lnTo>
                    <a:pt x="1243" y="201"/>
                  </a:lnTo>
                  <a:close/>
                  <a:moveTo>
                    <a:pt x="658" y="24"/>
                  </a:moveTo>
                  <a:lnTo>
                    <a:pt x="656" y="24"/>
                  </a:lnTo>
                  <a:lnTo>
                    <a:pt x="654" y="24"/>
                  </a:lnTo>
                  <a:lnTo>
                    <a:pt x="652" y="24"/>
                  </a:lnTo>
                  <a:lnTo>
                    <a:pt x="650" y="24"/>
                  </a:lnTo>
                  <a:lnTo>
                    <a:pt x="649" y="24"/>
                  </a:lnTo>
                  <a:lnTo>
                    <a:pt x="647" y="24"/>
                  </a:lnTo>
                  <a:lnTo>
                    <a:pt x="645" y="24"/>
                  </a:lnTo>
                  <a:lnTo>
                    <a:pt x="645" y="22"/>
                  </a:lnTo>
                  <a:lnTo>
                    <a:pt x="647" y="22"/>
                  </a:lnTo>
                  <a:lnTo>
                    <a:pt x="649" y="22"/>
                  </a:lnTo>
                  <a:lnTo>
                    <a:pt x="650" y="22"/>
                  </a:lnTo>
                  <a:lnTo>
                    <a:pt x="654" y="22"/>
                  </a:lnTo>
                  <a:lnTo>
                    <a:pt x="656" y="22"/>
                  </a:lnTo>
                  <a:lnTo>
                    <a:pt x="658" y="22"/>
                  </a:lnTo>
                  <a:lnTo>
                    <a:pt x="658" y="24"/>
                  </a:lnTo>
                  <a:close/>
                  <a:moveTo>
                    <a:pt x="569" y="51"/>
                  </a:moveTo>
                  <a:lnTo>
                    <a:pt x="571" y="51"/>
                  </a:lnTo>
                  <a:lnTo>
                    <a:pt x="571" y="53"/>
                  </a:lnTo>
                  <a:lnTo>
                    <a:pt x="569" y="53"/>
                  </a:lnTo>
                  <a:lnTo>
                    <a:pt x="567" y="53"/>
                  </a:lnTo>
                  <a:lnTo>
                    <a:pt x="565" y="53"/>
                  </a:lnTo>
                  <a:lnTo>
                    <a:pt x="563" y="51"/>
                  </a:lnTo>
                  <a:lnTo>
                    <a:pt x="565" y="51"/>
                  </a:lnTo>
                  <a:lnTo>
                    <a:pt x="567" y="51"/>
                  </a:lnTo>
                  <a:lnTo>
                    <a:pt x="569" y="49"/>
                  </a:lnTo>
                  <a:lnTo>
                    <a:pt x="569" y="51"/>
                  </a:lnTo>
                  <a:close/>
                  <a:moveTo>
                    <a:pt x="913" y="300"/>
                  </a:moveTo>
                  <a:lnTo>
                    <a:pt x="915" y="300"/>
                  </a:lnTo>
                  <a:lnTo>
                    <a:pt x="917" y="300"/>
                  </a:lnTo>
                  <a:lnTo>
                    <a:pt x="917" y="302"/>
                  </a:lnTo>
                  <a:lnTo>
                    <a:pt x="913" y="302"/>
                  </a:lnTo>
                  <a:lnTo>
                    <a:pt x="911" y="302"/>
                  </a:lnTo>
                  <a:lnTo>
                    <a:pt x="909" y="300"/>
                  </a:lnTo>
                  <a:lnTo>
                    <a:pt x="907" y="300"/>
                  </a:lnTo>
                  <a:lnTo>
                    <a:pt x="907" y="298"/>
                  </a:lnTo>
                  <a:lnTo>
                    <a:pt x="909" y="298"/>
                  </a:lnTo>
                  <a:lnTo>
                    <a:pt x="911" y="300"/>
                  </a:lnTo>
                  <a:lnTo>
                    <a:pt x="913" y="300"/>
                  </a:lnTo>
                  <a:close/>
                  <a:moveTo>
                    <a:pt x="959" y="255"/>
                  </a:moveTo>
                  <a:lnTo>
                    <a:pt x="961" y="255"/>
                  </a:lnTo>
                  <a:lnTo>
                    <a:pt x="963" y="255"/>
                  </a:lnTo>
                  <a:lnTo>
                    <a:pt x="963" y="257"/>
                  </a:lnTo>
                  <a:lnTo>
                    <a:pt x="961" y="257"/>
                  </a:lnTo>
                  <a:lnTo>
                    <a:pt x="963" y="257"/>
                  </a:lnTo>
                  <a:lnTo>
                    <a:pt x="961" y="257"/>
                  </a:lnTo>
                  <a:lnTo>
                    <a:pt x="959" y="257"/>
                  </a:lnTo>
                  <a:lnTo>
                    <a:pt x="957" y="257"/>
                  </a:lnTo>
                  <a:lnTo>
                    <a:pt x="957" y="255"/>
                  </a:lnTo>
                  <a:lnTo>
                    <a:pt x="955" y="255"/>
                  </a:lnTo>
                  <a:lnTo>
                    <a:pt x="957" y="255"/>
                  </a:lnTo>
                  <a:lnTo>
                    <a:pt x="959" y="255"/>
                  </a:lnTo>
                  <a:lnTo>
                    <a:pt x="957" y="255"/>
                  </a:lnTo>
                  <a:lnTo>
                    <a:pt x="957" y="253"/>
                  </a:lnTo>
                  <a:lnTo>
                    <a:pt x="959" y="253"/>
                  </a:lnTo>
                  <a:lnTo>
                    <a:pt x="959" y="255"/>
                  </a:lnTo>
                  <a:close/>
                  <a:moveTo>
                    <a:pt x="1239" y="210"/>
                  </a:moveTo>
                  <a:lnTo>
                    <a:pt x="1239" y="208"/>
                  </a:lnTo>
                  <a:lnTo>
                    <a:pt x="1247" y="206"/>
                  </a:lnTo>
                  <a:lnTo>
                    <a:pt x="1249" y="206"/>
                  </a:lnTo>
                  <a:lnTo>
                    <a:pt x="1245" y="208"/>
                  </a:lnTo>
                  <a:lnTo>
                    <a:pt x="1245" y="210"/>
                  </a:lnTo>
                  <a:lnTo>
                    <a:pt x="1243" y="210"/>
                  </a:lnTo>
                  <a:lnTo>
                    <a:pt x="1241" y="210"/>
                  </a:lnTo>
                  <a:lnTo>
                    <a:pt x="1239" y="210"/>
                  </a:lnTo>
                  <a:close/>
                  <a:moveTo>
                    <a:pt x="1012" y="272"/>
                  </a:moveTo>
                  <a:lnTo>
                    <a:pt x="1010" y="272"/>
                  </a:lnTo>
                  <a:lnTo>
                    <a:pt x="1008" y="272"/>
                  </a:lnTo>
                  <a:lnTo>
                    <a:pt x="1008" y="270"/>
                  </a:lnTo>
                  <a:lnTo>
                    <a:pt x="1008" y="269"/>
                  </a:lnTo>
                  <a:lnTo>
                    <a:pt x="1012" y="269"/>
                  </a:lnTo>
                  <a:lnTo>
                    <a:pt x="1012" y="270"/>
                  </a:lnTo>
                  <a:lnTo>
                    <a:pt x="1014" y="270"/>
                  </a:lnTo>
                  <a:lnTo>
                    <a:pt x="1014" y="272"/>
                  </a:lnTo>
                  <a:lnTo>
                    <a:pt x="1012" y="272"/>
                  </a:lnTo>
                  <a:close/>
                  <a:moveTo>
                    <a:pt x="1020" y="391"/>
                  </a:moveTo>
                  <a:lnTo>
                    <a:pt x="1018" y="391"/>
                  </a:lnTo>
                  <a:lnTo>
                    <a:pt x="1016" y="389"/>
                  </a:lnTo>
                  <a:lnTo>
                    <a:pt x="1014" y="389"/>
                  </a:lnTo>
                  <a:lnTo>
                    <a:pt x="1014" y="387"/>
                  </a:lnTo>
                  <a:lnTo>
                    <a:pt x="1016" y="387"/>
                  </a:lnTo>
                  <a:lnTo>
                    <a:pt x="1018" y="387"/>
                  </a:lnTo>
                  <a:lnTo>
                    <a:pt x="1020" y="387"/>
                  </a:lnTo>
                  <a:lnTo>
                    <a:pt x="1020" y="389"/>
                  </a:lnTo>
                  <a:lnTo>
                    <a:pt x="1020" y="391"/>
                  </a:lnTo>
                  <a:close/>
                  <a:moveTo>
                    <a:pt x="1049" y="259"/>
                  </a:moveTo>
                  <a:lnTo>
                    <a:pt x="1047" y="259"/>
                  </a:lnTo>
                  <a:lnTo>
                    <a:pt x="1045" y="259"/>
                  </a:lnTo>
                  <a:lnTo>
                    <a:pt x="1043" y="259"/>
                  </a:lnTo>
                  <a:lnTo>
                    <a:pt x="1045" y="261"/>
                  </a:lnTo>
                  <a:lnTo>
                    <a:pt x="1047" y="261"/>
                  </a:lnTo>
                  <a:lnTo>
                    <a:pt x="1045" y="261"/>
                  </a:lnTo>
                  <a:lnTo>
                    <a:pt x="1043" y="261"/>
                  </a:lnTo>
                  <a:lnTo>
                    <a:pt x="1041" y="261"/>
                  </a:lnTo>
                  <a:lnTo>
                    <a:pt x="1041" y="259"/>
                  </a:lnTo>
                  <a:lnTo>
                    <a:pt x="1043" y="259"/>
                  </a:lnTo>
                  <a:lnTo>
                    <a:pt x="1045" y="259"/>
                  </a:lnTo>
                  <a:lnTo>
                    <a:pt x="1047" y="259"/>
                  </a:lnTo>
                  <a:lnTo>
                    <a:pt x="1049" y="259"/>
                  </a:lnTo>
                  <a:close/>
                  <a:moveTo>
                    <a:pt x="563" y="57"/>
                  </a:moveTo>
                  <a:lnTo>
                    <a:pt x="561" y="57"/>
                  </a:lnTo>
                  <a:lnTo>
                    <a:pt x="559" y="57"/>
                  </a:lnTo>
                  <a:lnTo>
                    <a:pt x="557" y="57"/>
                  </a:lnTo>
                  <a:lnTo>
                    <a:pt x="559" y="55"/>
                  </a:lnTo>
                  <a:lnTo>
                    <a:pt x="561" y="53"/>
                  </a:lnTo>
                  <a:lnTo>
                    <a:pt x="563" y="53"/>
                  </a:lnTo>
                  <a:lnTo>
                    <a:pt x="565" y="55"/>
                  </a:lnTo>
                  <a:lnTo>
                    <a:pt x="563" y="57"/>
                  </a:lnTo>
                  <a:close/>
                  <a:moveTo>
                    <a:pt x="1041" y="272"/>
                  </a:moveTo>
                  <a:lnTo>
                    <a:pt x="1041" y="274"/>
                  </a:lnTo>
                  <a:lnTo>
                    <a:pt x="1041" y="276"/>
                  </a:lnTo>
                  <a:lnTo>
                    <a:pt x="1039" y="276"/>
                  </a:lnTo>
                  <a:lnTo>
                    <a:pt x="1035" y="274"/>
                  </a:lnTo>
                  <a:lnTo>
                    <a:pt x="1033" y="274"/>
                  </a:lnTo>
                  <a:lnTo>
                    <a:pt x="1033" y="272"/>
                  </a:lnTo>
                  <a:lnTo>
                    <a:pt x="1035" y="272"/>
                  </a:lnTo>
                  <a:lnTo>
                    <a:pt x="1037" y="274"/>
                  </a:lnTo>
                  <a:lnTo>
                    <a:pt x="1039" y="274"/>
                  </a:lnTo>
                  <a:lnTo>
                    <a:pt x="1039" y="272"/>
                  </a:lnTo>
                  <a:lnTo>
                    <a:pt x="1041" y="272"/>
                  </a:lnTo>
                  <a:close/>
                  <a:moveTo>
                    <a:pt x="555" y="63"/>
                  </a:moveTo>
                  <a:lnTo>
                    <a:pt x="555" y="61"/>
                  </a:lnTo>
                  <a:lnTo>
                    <a:pt x="555" y="59"/>
                  </a:lnTo>
                  <a:lnTo>
                    <a:pt x="557" y="59"/>
                  </a:lnTo>
                  <a:lnTo>
                    <a:pt x="559" y="59"/>
                  </a:lnTo>
                  <a:lnTo>
                    <a:pt x="559" y="61"/>
                  </a:lnTo>
                  <a:lnTo>
                    <a:pt x="559" y="63"/>
                  </a:lnTo>
                  <a:lnTo>
                    <a:pt x="555" y="63"/>
                  </a:lnTo>
                  <a:close/>
                  <a:moveTo>
                    <a:pt x="2138" y="206"/>
                  </a:moveTo>
                  <a:lnTo>
                    <a:pt x="2136" y="206"/>
                  </a:lnTo>
                  <a:lnTo>
                    <a:pt x="2134" y="204"/>
                  </a:lnTo>
                  <a:lnTo>
                    <a:pt x="2136" y="202"/>
                  </a:lnTo>
                  <a:lnTo>
                    <a:pt x="2140" y="202"/>
                  </a:lnTo>
                  <a:lnTo>
                    <a:pt x="2140" y="204"/>
                  </a:lnTo>
                  <a:lnTo>
                    <a:pt x="2140" y="206"/>
                  </a:lnTo>
                  <a:lnTo>
                    <a:pt x="2138" y="206"/>
                  </a:lnTo>
                  <a:close/>
                  <a:moveTo>
                    <a:pt x="645" y="28"/>
                  </a:moveTo>
                  <a:lnTo>
                    <a:pt x="641" y="28"/>
                  </a:lnTo>
                  <a:lnTo>
                    <a:pt x="633" y="26"/>
                  </a:lnTo>
                  <a:lnTo>
                    <a:pt x="635" y="26"/>
                  </a:lnTo>
                  <a:lnTo>
                    <a:pt x="639" y="26"/>
                  </a:lnTo>
                  <a:lnTo>
                    <a:pt x="643" y="26"/>
                  </a:lnTo>
                  <a:lnTo>
                    <a:pt x="645" y="26"/>
                  </a:lnTo>
                  <a:lnTo>
                    <a:pt x="647" y="26"/>
                  </a:lnTo>
                  <a:lnTo>
                    <a:pt x="647" y="28"/>
                  </a:lnTo>
                  <a:lnTo>
                    <a:pt x="645" y="28"/>
                  </a:lnTo>
                  <a:close/>
                  <a:moveTo>
                    <a:pt x="1060" y="249"/>
                  </a:moveTo>
                  <a:lnTo>
                    <a:pt x="1062" y="251"/>
                  </a:lnTo>
                  <a:lnTo>
                    <a:pt x="1060" y="251"/>
                  </a:lnTo>
                  <a:lnTo>
                    <a:pt x="1056" y="251"/>
                  </a:lnTo>
                  <a:lnTo>
                    <a:pt x="1054" y="251"/>
                  </a:lnTo>
                  <a:lnTo>
                    <a:pt x="1053" y="251"/>
                  </a:lnTo>
                  <a:lnTo>
                    <a:pt x="1053" y="249"/>
                  </a:lnTo>
                  <a:lnTo>
                    <a:pt x="1054" y="249"/>
                  </a:lnTo>
                  <a:lnTo>
                    <a:pt x="1056" y="249"/>
                  </a:lnTo>
                  <a:lnTo>
                    <a:pt x="1058" y="249"/>
                  </a:lnTo>
                  <a:lnTo>
                    <a:pt x="1060" y="249"/>
                  </a:lnTo>
                  <a:close/>
                  <a:moveTo>
                    <a:pt x="501" y="439"/>
                  </a:moveTo>
                  <a:lnTo>
                    <a:pt x="503" y="439"/>
                  </a:lnTo>
                  <a:lnTo>
                    <a:pt x="503" y="438"/>
                  </a:lnTo>
                  <a:lnTo>
                    <a:pt x="505" y="438"/>
                  </a:lnTo>
                  <a:lnTo>
                    <a:pt x="507" y="438"/>
                  </a:lnTo>
                  <a:lnTo>
                    <a:pt x="509" y="438"/>
                  </a:lnTo>
                  <a:lnTo>
                    <a:pt x="511" y="438"/>
                  </a:lnTo>
                  <a:lnTo>
                    <a:pt x="509" y="438"/>
                  </a:lnTo>
                  <a:lnTo>
                    <a:pt x="507" y="438"/>
                  </a:lnTo>
                  <a:lnTo>
                    <a:pt x="505" y="439"/>
                  </a:lnTo>
                  <a:lnTo>
                    <a:pt x="503" y="439"/>
                  </a:lnTo>
                  <a:lnTo>
                    <a:pt x="501" y="439"/>
                  </a:lnTo>
                  <a:close/>
                  <a:moveTo>
                    <a:pt x="2267" y="370"/>
                  </a:moveTo>
                  <a:lnTo>
                    <a:pt x="2265" y="371"/>
                  </a:lnTo>
                  <a:lnTo>
                    <a:pt x="2265" y="370"/>
                  </a:lnTo>
                  <a:lnTo>
                    <a:pt x="2263" y="370"/>
                  </a:lnTo>
                  <a:lnTo>
                    <a:pt x="2263" y="368"/>
                  </a:lnTo>
                  <a:lnTo>
                    <a:pt x="2265" y="368"/>
                  </a:lnTo>
                  <a:lnTo>
                    <a:pt x="2267" y="368"/>
                  </a:lnTo>
                  <a:lnTo>
                    <a:pt x="2267" y="370"/>
                  </a:lnTo>
                  <a:close/>
                  <a:moveTo>
                    <a:pt x="1082" y="284"/>
                  </a:moveTo>
                  <a:lnTo>
                    <a:pt x="1080" y="286"/>
                  </a:lnTo>
                  <a:lnTo>
                    <a:pt x="1078" y="286"/>
                  </a:lnTo>
                  <a:lnTo>
                    <a:pt x="1074" y="286"/>
                  </a:lnTo>
                  <a:lnTo>
                    <a:pt x="1072" y="286"/>
                  </a:lnTo>
                  <a:lnTo>
                    <a:pt x="1074" y="286"/>
                  </a:lnTo>
                  <a:lnTo>
                    <a:pt x="1076" y="286"/>
                  </a:lnTo>
                  <a:lnTo>
                    <a:pt x="1076" y="284"/>
                  </a:lnTo>
                  <a:lnTo>
                    <a:pt x="1078" y="284"/>
                  </a:lnTo>
                  <a:lnTo>
                    <a:pt x="1080" y="284"/>
                  </a:lnTo>
                  <a:lnTo>
                    <a:pt x="1082" y="284"/>
                  </a:lnTo>
                  <a:close/>
                  <a:moveTo>
                    <a:pt x="656" y="204"/>
                  </a:moveTo>
                  <a:lnTo>
                    <a:pt x="654" y="204"/>
                  </a:lnTo>
                  <a:lnTo>
                    <a:pt x="652" y="204"/>
                  </a:lnTo>
                  <a:lnTo>
                    <a:pt x="652" y="206"/>
                  </a:lnTo>
                  <a:lnTo>
                    <a:pt x="650" y="206"/>
                  </a:lnTo>
                  <a:lnTo>
                    <a:pt x="647" y="206"/>
                  </a:lnTo>
                  <a:lnTo>
                    <a:pt x="647" y="204"/>
                  </a:lnTo>
                  <a:lnTo>
                    <a:pt x="649" y="204"/>
                  </a:lnTo>
                  <a:lnTo>
                    <a:pt x="656" y="204"/>
                  </a:lnTo>
                  <a:lnTo>
                    <a:pt x="656" y="202"/>
                  </a:lnTo>
                  <a:lnTo>
                    <a:pt x="656" y="204"/>
                  </a:lnTo>
                  <a:close/>
                  <a:moveTo>
                    <a:pt x="627" y="72"/>
                  </a:moveTo>
                  <a:lnTo>
                    <a:pt x="629" y="74"/>
                  </a:lnTo>
                  <a:lnTo>
                    <a:pt x="631" y="74"/>
                  </a:lnTo>
                  <a:lnTo>
                    <a:pt x="633" y="74"/>
                  </a:lnTo>
                  <a:lnTo>
                    <a:pt x="631" y="76"/>
                  </a:lnTo>
                  <a:lnTo>
                    <a:pt x="629" y="76"/>
                  </a:lnTo>
                  <a:lnTo>
                    <a:pt x="627" y="74"/>
                  </a:lnTo>
                  <a:lnTo>
                    <a:pt x="625" y="74"/>
                  </a:lnTo>
                  <a:lnTo>
                    <a:pt x="623" y="74"/>
                  </a:lnTo>
                  <a:lnTo>
                    <a:pt x="621" y="74"/>
                  </a:lnTo>
                  <a:lnTo>
                    <a:pt x="621" y="72"/>
                  </a:lnTo>
                  <a:lnTo>
                    <a:pt x="623" y="72"/>
                  </a:lnTo>
                  <a:lnTo>
                    <a:pt x="627" y="72"/>
                  </a:lnTo>
                  <a:close/>
                  <a:moveTo>
                    <a:pt x="1212" y="201"/>
                  </a:moveTo>
                  <a:lnTo>
                    <a:pt x="1208" y="204"/>
                  </a:lnTo>
                  <a:lnTo>
                    <a:pt x="1206" y="204"/>
                  </a:lnTo>
                  <a:lnTo>
                    <a:pt x="1202" y="204"/>
                  </a:lnTo>
                  <a:lnTo>
                    <a:pt x="1202" y="202"/>
                  </a:lnTo>
                  <a:lnTo>
                    <a:pt x="1204" y="202"/>
                  </a:lnTo>
                  <a:lnTo>
                    <a:pt x="1206" y="202"/>
                  </a:lnTo>
                  <a:lnTo>
                    <a:pt x="1208" y="202"/>
                  </a:lnTo>
                  <a:lnTo>
                    <a:pt x="1208" y="201"/>
                  </a:lnTo>
                  <a:lnTo>
                    <a:pt x="1210" y="201"/>
                  </a:lnTo>
                  <a:lnTo>
                    <a:pt x="1212" y="201"/>
                  </a:lnTo>
                  <a:close/>
                  <a:moveTo>
                    <a:pt x="1398" y="164"/>
                  </a:moveTo>
                  <a:lnTo>
                    <a:pt x="1396" y="164"/>
                  </a:lnTo>
                  <a:lnTo>
                    <a:pt x="1396" y="162"/>
                  </a:lnTo>
                  <a:lnTo>
                    <a:pt x="1400" y="160"/>
                  </a:lnTo>
                  <a:lnTo>
                    <a:pt x="1402" y="162"/>
                  </a:lnTo>
                  <a:lnTo>
                    <a:pt x="1398" y="164"/>
                  </a:lnTo>
                  <a:close/>
                  <a:moveTo>
                    <a:pt x="1686" y="278"/>
                  </a:moveTo>
                  <a:lnTo>
                    <a:pt x="1684" y="278"/>
                  </a:lnTo>
                  <a:lnTo>
                    <a:pt x="1682" y="278"/>
                  </a:lnTo>
                  <a:lnTo>
                    <a:pt x="1682" y="276"/>
                  </a:lnTo>
                  <a:lnTo>
                    <a:pt x="1684" y="276"/>
                  </a:lnTo>
                  <a:lnTo>
                    <a:pt x="1682" y="276"/>
                  </a:lnTo>
                  <a:lnTo>
                    <a:pt x="1684" y="276"/>
                  </a:lnTo>
                  <a:lnTo>
                    <a:pt x="1686" y="276"/>
                  </a:lnTo>
                  <a:lnTo>
                    <a:pt x="1684" y="276"/>
                  </a:lnTo>
                  <a:lnTo>
                    <a:pt x="1686" y="276"/>
                  </a:lnTo>
                  <a:lnTo>
                    <a:pt x="1688" y="276"/>
                  </a:lnTo>
                  <a:lnTo>
                    <a:pt x="1688" y="278"/>
                  </a:lnTo>
                  <a:lnTo>
                    <a:pt x="1686" y="278"/>
                  </a:lnTo>
                  <a:close/>
                  <a:moveTo>
                    <a:pt x="2185" y="863"/>
                  </a:moveTo>
                  <a:lnTo>
                    <a:pt x="2183" y="863"/>
                  </a:lnTo>
                  <a:lnTo>
                    <a:pt x="2183" y="861"/>
                  </a:lnTo>
                  <a:lnTo>
                    <a:pt x="2185" y="861"/>
                  </a:lnTo>
                  <a:lnTo>
                    <a:pt x="2187" y="861"/>
                  </a:lnTo>
                  <a:lnTo>
                    <a:pt x="2187" y="863"/>
                  </a:lnTo>
                  <a:lnTo>
                    <a:pt x="2185" y="863"/>
                  </a:lnTo>
                  <a:close/>
                  <a:moveTo>
                    <a:pt x="1253" y="191"/>
                  </a:moveTo>
                  <a:lnTo>
                    <a:pt x="1251" y="191"/>
                  </a:lnTo>
                  <a:lnTo>
                    <a:pt x="1249" y="189"/>
                  </a:lnTo>
                  <a:lnTo>
                    <a:pt x="1249" y="187"/>
                  </a:lnTo>
                  <a:lnTo>
                    <a:pt x="1249" y="185"/>
                  </a:lnTo>
                  <a:lnTo>
                    <a:pt x="1251" y="185"/>
                  </a:lnTo>
                  <a:lnTo>
                    <a:pt x="1251" y="187"/>
                  </a:lnTo>
                  <a:lnTo>
                    <a:pt x="1253" y="191"/>
                  </a:lnTo>
                  <a:close/>
                  <a:moveTo>
                    <a:pt x="1027" y="381"/>
                  </a:moveTo>
                  <a:lnTo>
                    <a:pt x="1027" y="383"/>
                  </a:lnTo>
                  <a:lnTo>
                    <a:pt x="1025" y="383"/>
                  </a:lnTo>
                  <a:lnTo>
                    <a:pt x="1023" y="383"/>
                  </a:lnTo>
                  <a:lnTo>
                    <a:pt x="1025" y="381"/>
                  </a:lnTo>
                  <a:lnTo>
                    <a:pt x="1027" y="379"/>
                  </a:lnTo>
                  <a:lnTo>
                    <a:pt x="1027" y="381"/>
                  </a:lnTo>
                  <a:close/>
                  <a:moveTo>
                    <a:pt x="2105" y="680"/>
                  </a:moveTo>
                  <a:lnTo>
                    <a:pt x="2103" y="680"/>
                  </a:lnTo>
                  <a:lnTo>
                    <a:pt x="2101" y="680"/>
                  </a:lnTo>
                  <a:lnTo>
                    <a:pt x="2101" y="678"/>
                  </a:lnTo>
                  <a:lnTo>
                    <a:pt x="2103" y="678"/>
                  </a:lnTo>
                  <a:lnTo>
                    <a:pt x="2105" y="676"/>
                  </a:lnTo>
                  <a:lnTo>
                    <a:pt x="2107" y="676"/>
                  </a:lnTo>
                  <a:lnTo>
                    <a:pt x="2107" y="678"/>
                  </a:lnTo>
                  <a:lnTo>
                    <a:pt x="2105" y="678"/>
                  </a:lnTo>
                  <a:lnTo>
                    <a:pt x="2105" y="680"/>
                  </a:lnTo>
                  <a:close/>
                  <a:moveTo>
                    <a:pt x="2160" y="908"/>
                  </a:moveTo>
                  <a:lnTo>
                    <a:pt x="2160" y="906"/>
                  </a:lnTo>
                  <a:lnTo>
                    <a:pt x="2162" y="904"/>
                  </a:lnTo>
                  <a:lnTo>
                    <a:pt x="2164" y="904"/>
                  </a:lnTo>
                  <a:lnTo>
                    <a:pt x="2162" y="904"/>
                  </a:lnTo>
                  <a:lnTo>
                    <a:pt x="2160" y="906"/>
                  </a:lnTo>
                  <a:lnTo>
                    <a:pt x="2160" y="908"/>
                  </a:lnTo>
                  <a:close/>
                  <a:moveTo>
                    <a:pt x="1109" y="173"/>
                  </a:moveTo>
                  <a:lnTo>
                    <a:pt x="1111" y="173"/>
                  </a:lnTo>
                  <a:lnTo>
                    <a:pt x="1113" y="173"/>
                  </a:lnTo>
                  <a:lnTo>
                    <a:pt x="1111" y="175"/>
                  </a:lnTo>
                  <a:lnTo>
                    <a:pt x="1109" y="175"/>
                  </a:lnTo>
                  <a:lnTo>
                    <a:pt x="1109" y="173"/>
                  </a:lnTo>
                  <a:lnTo>
                    <a:pt x="1109" y="171"/>
                  </a:lnTo>
                  <a:lnTo>
                    <a:pt x="1111" y="171"/>
                  </a:lnTo>
                  <a:lnTo>
                    <a:pt x="1113" y="171"/>
                  </a:lnTo>
                  <a:lnTo>
                    <a:pt x="1115" y="171"/>
                  </a:lnTo>
                  <a:lnTo>
                    <a:pt x="1113" y="171"/>
                  </a:lnTo>
                  <a:lnTo>
                    <a:pt x="1113" y="173"/>
                  </a:lnTo>
                  <a:lnTo>
                    <a:pt x="1111" y="173"/>
                  </a:lnTo>
                  <a:lnTo>
                    <a:pt x="1109" y="173"/>
                  </a:lnTo>
                  <a:close/>
                  <a:moveTo>
                    <a:pt x="1171" y="92"/>
                  </a:moveTo>
                  <a:lnTo>
                    <a:pt x="1167" y="94"/>
                  </a:lnTo>
                  <a:lnTo>
                    <a:pt x="1165" y="94"/>
                  </a:lnTo>
                  <a:lnTo>
                    <a:pt x="1161" y="92"/>
                  </a:lnTo>
                  <a:lnTo>
                    <a:pt x="1159" y="92"/>
                  </a:lnTo>
                  <a:lnTo>
                    <a:pt x="1161" y="92"/>
                  </a:lnTo>
                  <a:lnTo>
                    <a:pt x="1163" y="92"/>
                  </a:lnTo>
                  <a:lnTo>
                    <a:pt x="1165" y="92"/>
                  </a:lnTo>
                  <a:lnTo>
                    <a:pt x="1167" y="92"/>
                  </a:lnTo>
                  <a:lnTo>
                    <a:pt x="1171" y="92"/>
                  </a:lnTo>
                  <a:close/>
                  <a:moveTo>
                    <a:pt x="682" y="12"/>
                  </a:moveTo>
                  <a:lnTo>
                    <a:pt x="680" y="12"/>
                  </a:lnTo>
                  <a:lnTo>
                    <a:pt x="678" y="12"/>
                  </a:lnTo>
                  <a:lnTo>
                    <a:pt x="676" y="10"/>
                  </a:lnTo>
                  <a:lnTo>
                    <a:pt x="678" y="10"/>
                  </a:lnTo>
                  <a:lnTo>
                    <a:pt x="680" y="10"/>
                  </a:lnTo>
                  <a:lnTo>
                    <a:pt x="682" y="12"/>
                  </a:lnTo>
                  <a:lnTo>
                    <a:pt x="683" y="12"/>
                  </a:lnTo>
                  <a:lnTo>
                    <a:pt x="682" y="12"/>
                  </a:lnTo>
                  <a:close/>
                  <a:moveTo>
                    <a:pt x="831" y="296"/>
                  </a:moveTo>
                  <a:lnTo>
                    <a:pt x="829" y="296"/>
                  </a:lnTo>
                  <a:lnTo>
                    <a:pt x="827" y="296"/>
                  </a:lnTo>
                  <a:lnTo>
                    <a:pt x="827" y="294"/>
                  </a:lnTo>
                  <a:lnTo>
                    <a:pt x="829" y="292"/>
                  </a:lnTo>
                  <a:lnTo>
                    <a:pt x="831" y="292"/>
                  </a:lnTo>
                  <a:lnTo>
                    <a:pt x="831" y="294"/>
                  </a:lnTo>
                  <a:lnTo>
                    <a:pt x="831" y="296"/>
                  </a:lnTo>
                  <a:close/>
                  <a:moveTo>
                    <a:pt x="1082" y="286"/>
                  </a:moveTo>
                  <a:lnTo>
                    <a:pt x="1080" y="286"/>
                  </a:lnTo>
                  <a:lnTo>
                    <a:pt x="1080" y="284"/>
                  </a:lnTo>
                  <a:lnTo>
                    <a:pt x="1082" y="284"/>
                  </a:lnTo>
                  <a:lnTo>
                    <a:pt x="1084" y="282"/>
                  </a:lnTo>
                  <a:lnTo>
                    <a:pt x="1086" y="282"/>
                  </a:lnTo>
                  <a:lnTo>
                    <a:pt x="1086" y="280"/>
                  </a:lnTo>
                  <a:lnTo>
                    <a:pt x="1086" y="282"/>
                  </a:lnTo>
                  <a:lnTo>
                    <a:pt x="1086" y="284"/>
                  </a:lnTo>
                  <a:lnTo>
                    <a:pt x="1084" y="284"/>
                  </a:lnTo>
                  <a:lnTo>
                    <a:pt x="1082" y="284"/>
                  </a:lnTo>
                  <a:lnTo>
                    <a:pt x="1082" y="286"/>
                  </a:lnTo>
                  <a:close/>
                  <a:moveTo>
                    <a:pt x="588" y="57"/>
                  </a:moveTo>
                  <a:lnTo>
                    <a:pt x="584" y="57"/>
                  </a:lnTo>
                  <a:lnTo>
                    <a:pt x="581" y="57"/>
                  </a:lnTo>
                  <a:lnTo>
                    <a:pt x="581" y="55"/>
                  </a:lnTo>
                  <a:lnTo>
                    <a:pt x="582" y="55"/>
                  </a:lnTo>
                  <a:lnTo>
                    <a:pt x="584" y="55"/>
                  </a:lnTo>
                  <a:lnTo>
                    <a:pt x="588" y="55"/>
                  </a:lnTo>
                  <a:lnTo>
                    <a:pt x="588" y="57"/>
                  </a:lnTo>
                  <a:lnTo>
                    <a:pt x="590" y="57"/>
                  </a:lnTo>
                  <a:lnTo>
                    <a:pt x="588" y="57"/>
                  </a:lnTo>
                  <a:close/>
                  <a:moveTo>
                    <a:pt x="604" y="379"/>
                  </a:moveTo>
                  <a:lnTo>
                    <a:pt x="602" y="379"/>
                  </a:lnTo>
                  <a:lnTo>
                    <a:pt x="600" y="379"/>
                  </a:lnTo>
                  <a:lnTo>
                    <a:pt x="598" y="379"/>
                  </a:lnTo>
                  <a:lnTo>
                    <a:pt x="598" y="377"/>
                  </a:lnTo>
                  <a:lnTo>
                    <a:pt x="602" y="377"/>
                  </a:lnTo>
                  <a:lnTo>
                    <a:pt x="604" y="379"/>
                  </a:lnTo>
                  <a:close/>
                  <a:moveTo>
                    <a:pt x="371" y="486"/>
                  </a:moveTo>
                  <a:lnTo>
                    <a:pt x="369" y="486"/>
                  </a:lnTo>
                  <a:lnTo>
                    <a:pt x="367" y="486"/>
                  </a:lnTo>
                  <a:lnTo>
                    <a:pt x="367" y="484"/>
                  </a:lnTo>
                  <a:lnTo>
                    <a:pt x="369" y="484"/>
                  </a:lnTo>
                  <a:lnTo>
                    <a:pt x="371" y="484"/>
                  </a:lnTo>
                  <a:lnTo>
                    <a:pt x="371" y="486"/>
                  </a:lnTo>
                  <a:close/>
                  <a:moveTo>
                    <a:pt x="237" y="412"/>
                  </a:moveTo>
                  <a:lnTo>
                    <a:pt x="235" y="412"/>
                  </a:lnTo>
                  <a:lnTo>
                    <a:pt x="233" y="412"/>
                  </a:lnTo>
                  <a:lnTo>
                    <a:pt x="231" y="412"/>
                  </a:lnTo>
                  <a:lnTo>
                    <a:pt x="231" y="410"/>
                  </a:lnTo>
                  <a:lnTo>
                    <a:pt x="233" y="410"/>
                  </a:lnTo>
                  <a:lnTo>
                    <a:pt x="235" y="410"/>
                  </a:lnTo>
                  <a:lnTo>
                    <a:pt x="235" y="412"/>
                  </a:lnTo>
                  <a:lnTo>
                    <a:pt x="237" y="412"/>
                  </a:lnTo>
                  <a:close/>
                  <a:moveTo>
                    <a:pt x="623" y="12"/>
                  </a:moveTo>
                  <a:lnTo>
                    <a:pt x="621" y="12"/>
                  </a:lnTo>
                  <a:lnTo>
                    <a:pt x="619" y="12"/>
                  </a:lnTo>
                  <a:lnTo>
                    <a:pt x="621" y="10"/>
                  </a:lnTo>
                  <a:lnTo>
                    <a:pt x="623" y="10"/>
                  </a:lnTo>
                  <a:lnTo>
                    <a:pt x="625" y="10"/>
                  </a:lnTo>
                  <a:lnTo>
                    <a:pt x="627" y="10"/>
                  </a:lnTo>
                  <a:lnTo>
                    <a:pt x="627" y="12"/>
                  </a:lnTo>
                  <a:lnTo>
                    <a:pt x="623" y="12"/>
                  </a:lnTo>
                  <a:close/>
                  <a:moveTo>
                    <a:pt x="1291" y="84"/>
                  </a:moveTo>
                  <a:lnTo>
                    <a:pt x="1290" y="86"/>
                  </a:lnTo>
                  <a:lnTo>
                    <a:pt x="1290" y="84"/>
                  </a:lnTo>
                  <a:lnTo>
                    <a:pt x="1290" y="82"/>
                  </a:lnTo>
                  <a:lnTo>
                    <a:pt x="1291" y="82"/>
                  </a:lnTo>
                  <a:lnTo>
                    <a:pt x="1295" y="82"/>
                  </a:lnTo>
                  <a:lnTo>
                    <a:pt x="1293" y="84"/>
                  </a:lnTo>
                  <a:lnTo>
                    <a:pt x="1291" y="84"/>
                  </a:lnTo>
                  <a:close/>
                  <a:moveTo>
                    <a:pt x="615" y="428"/>
                  </a:moveTo>
                  <a:lnTo>
                    <a:pt x="614" y="430"/>
                  </a:lnTo>
                  <a:lnTo>
                    <a:pt x="612" y="430"/>
                  </a:lnTo>
                  <a:lnTo>
                    <a:pt x="610" y="430"/>
                  </a:lnTo>
                  <a:lnTo>
                    <a:pt x="608" y="430"/>
                  </a:lnTo>
                  <a:lnTo>
                    <a:pt x="606" y="430"/>
                  </a:lnTo>
                  <a:lnTo>
                    <a:pt x="604" y="430"/>
                  </a:lnTo>
                  <a:lnTo>
                    <a:pt x="606" y="430"/>
                  </a:lnTo>
                  <a:lnTo>
                    <a:pt x="608" y="428"/>
                  </a:lnTo>
                  <a:lnTo>
                    <a:pt x="610" y="428"/>
                  </a:lnTo>
                  <a:lnTo>
                    <a:pt x="612" y="428"/>
                  </a:lnTo>
                  <a:lnTo>
                    <a:pt x="614" y="428"/>
                  </a:lnTo>
                  <a:lnTo>
                    <a:pt x="615" y="428"/>
                  </a:lnTo>
                  <a:close/>
                  <a:moveTo>
                    <a:pt x="1214" y="187"/>
                  </a:moveTo>
                  <a:lnTo>
                    <a:pt x="1216" y="187"/>
                  </a:lnTo>
                  <a:lnTo>
                    <a:pt x="1216" y="189"/>
                  </a:lnTo>
                  <a:lnTo>
                    <a:pt x="1214" y="189"/>
                  </a:lnTo>
                  <a:lnTo>
                    <a:pt x="1212" y="189"/>
                  </a:lnTo>
                  <a:lnTo>
                    <a:pt x="1210" y="189"/>
                  </a:lnTo>
                  <a:lnTo>
                    <a:pt x="1208" y="189"/>
                  </a:lnTo>
                  <a:lnTo>
                    <a:pt x="1208" y="187"/>
                  </a:lnTo>
                  <a:lnTo>
                    <a:pt x="1210" y="187"/>
                  </a:lnTo>
                  <a:lnTo>
                    <a:pt x="1212" y="187"/>
                  </a:lnTo>
                  <a:lnTo>
                    <a:pt x="1214" y="187"/>
                  </a:lnTo>
                  <a:close/>
                  <a:moveTo>
                    <a:pt x="637" y="418"/>
                  </a:moveTo>
                  <a:lnTo>
                    <a:pt x="635" y="418"/>
                  </a:lnTo>
                  <a:lnTo>
                    <a:pt x="635" y="416"/>
                  </a:lnTo>
                  <a:lnTo>
                    <a:pt x="633" y="416"/>
                  </a:lnTo>
                  <a:lnTo>
                    <a:pt x="633" y="414"/>
                  </a:lnTo>
                  <a:lnTo>
                    <a:pt x="631" y="414"/>
                  </a:lnTo>
                  <a:lnTo>
                    <a:pt x="629" y="414"/>
                  </a:lnTo>
                  <a:lnTo>
                    <a:pt x="629" y="412"/>
                  </a:lnTo>
                  <a:lnTo>
                    <a:pt x="631" y="414"/>
                  </a:lnTo>
                  <a:lnTo>
                    <a:pt x="633" y="414"/>
                  </a:lnTo>
                  <a:lnTo>
                    <a:pt x="635" y="416"/>
                  </a:lnTo>
                  <a:lnTo>
                    <a:pt x="637" y="418"/>
                  </a:lnTo>
                  <a:close/>
                  <a:moveTo>
                    <a:pt x="481" y="68"/>
                  </a:moveTo>
                  <a:lnTo>
                    <a:pt x="483" y="70"/>
                  </a:lnTo>
                  <a:lnTo>
                    <a:pt x="481" y="70"/>
                  </a:lnTo>
                  <a:lnTo>
                    <a:pt x="480" y="70"/>
                  </a:lnTo>
                  <a:lnTo>
                    <a:pt x="478" y="70"/>
                  </a:lnTo>
                  <a:lnTo>
                    <a:pt x="478" y="68"/>
                  </a:lnTo>
                  <a:lnTo>
                    <a:pt x="478" y="67"/>
                  </a:lnTo>
                  <a:lnTo>
                    <a:pt x="480" y="67"/>
                  </a:lnTo>
                  <a:lnTo>
                    <a:pt x="480" y="68"/>
                  </a:lnTo>
                  <a:lnTo>
                    <a:pt x="481" y="68"/>
                  </a:lnTo>
                  <a:close/>
                  <a:moveTo>
                    <a:pt x="629" y="212"/>
                  </a:moveTo>
                  <a:lnTo>
                    <a:pt x="627" y="212"/>
                  </a:lnTo>
                  <a:lnTo>
                    <a:pt x="629" y="212"/>
                  </a:lnTo>
                  <a:lnTo>
                    <a:pt x="631" y="212"/>
                  </a:lnTo>
                  <a:lnTo>
                    <a:pt x="635" y="210"/>
                  </a:lnTo>
                  <a:lnTo>
                    <a:pt x="637" y="210"/>
                  </a:lnTo>
                  <a:lnTo>
                    <a:pt x="637" y="212"/>
                  </a:lnTo>
                  <a:lnTo>
                    <a:pt x="635" y="212"/>
                  </a:lnTo>
                  <a:lnTo>
                    <a:pt x="631" y="212"/>
                  </a:lnTo>
                  <a:lnTo>
                    <a:pt x="629" y="212"/>
                  </a:lnTo>
                  <a:close/>
                  <a:moveTo>
                    <a:pt x="1742" y="290"/>
                  </a:moveTo>
                  <a:lnTo>
                    <a:pt x="1736" y="290"/>
                  </a:lnTo>
                  <a:lnTo>
                    <a:pt x="1732" y="290"/>
                  </a:lnTo>
                  <a:lnTo>
                    <a:pt x="1732" y="288"/>
                  </a:lnTo>
                  <a:lnTo>
                    <a:pt x="1734" y="288"/>
                  </a:lnTo>
                  <a:lnTo>
                    <a:pt x="1736" y="288"/>
                  </a:lnTo>
                  <a:lnTo>
                    <a:pt x="1738" y="288"/>
                  </a:lnTo>
                  <a:lnTo>
                    <a:pt x="1742" y="290"/>
                  </a:lnTo>
                  <a:close/>
                  <a:moveTo>
                    <a:pt x="1012" y="160"/>
                  </a:moveTo>
                  <a:lnTo>
                    <a:pt x="1010" y="162"/>
                  </a:lnTo>
                  <a:lnTo>
                    <a:pt x="1006" y="160"/>
                  </a:lnTo>
                  <a:lnTo>
                    <a:pt x="1004" y="160"/>
                  </a:lnTo>
                  <a:lnTo>
                    <a:pt x="1006" y="158"/>
                  </a:lnTo>
                  <a:lnTo>
                    <a:pt x="1008" y="160"/>
                  </a:lnTo>
                  <a:lnTo>
                    <a:pt x="1010" y="160"/>
                  </a:lnTo>
                  <a:lnTo>
                    <a:pt x="1012" y="160"/>
                  </a:lnTo>
                  <a:close/>
                  <a:moveTo>
                    <a:pt x="575" y="55"/>
                  </a:moveTo>
                  <a:lnTo>
                    <a:pt x="573" y="57"/>
                  </a:lnTo>
                  <a:lnTo>
                    <a:pt x="571" y="57"/>
                  </a:lnTo>
                  <a:lnTo>
                    <a:pt x="567" y="55"/>
                  </a:lnTo>
                  <a:lnTo>
                    <a:pt x="569" y="55"/>
                  </a:lnTo>
                  <a:lnTo>
                    <a:pt x="571" y="55"/>
                  </a:lnTo>
                  <a:lnTo>
                    <a:pt x="573" y="55"/>
                  </a:lnTo>
                  <a:lnTo>
                    <a:pt x="575" y="55"/>
                  </a:lnTo>
                  <a:close/>
                  <a:moveTo>
                    <a:pt x="1721" y="331"/>
                  </a:moveTo>
                  <a:lnTo>
                    <a:pt x="1719" y="329"/>
                  </a:lnTo>
                  <a:lnTo>
                    <a:pt x="1719" y="327"/>
                  </a:lnTo>
                  <a:lnTo>
                    <a:pt x="1717" y="327"/>
                  </a:lnTo>
                  <a:lnTo>
                    <a:pt x="1717" y="325"/>
                  </a:lnTo>
                  <a:lnTo>
                    <a:pt x="1719" y="325"/>
                  </a:lnTo>
                  <a:lnTo>
                    <a:pt x="1721" y="325"/>
                  </a:lnTo>
                  <a:lnTo>
                    <a:pt x="1719" y="325"/>
                  </a:lnTo>
                  <a:lnTo>
                    <a:pt x="1719" y="327"/>
                  </a:lnTo>
                  <a:lnTo>
                    <a:pt x="1721" y="327"/>
                  </a:lnTo>
                  <a:lnTo>
                    <a:pt x="1721" y="329"/>
                  </a:lnTo>
                  <a:lnTo>
                    <a:pt x="1721" y="331"/>
                  </a:lnTo>
                  <a:close/>
                  <a:moveTo>
                    <a:pt x="913" y="290"/>
                  </a:moveTo>
                  <a:lnTo>
                    <a:pt x="915" y="290"/>
                  </a:lnTo>
                  <a:lnTo>
                    <a:pt x="917" y="290"/>
                  </a:lnTo>
                  <a:lnTo>
                    <a:pt x="919" y="292"/>
                  </a:lnTo>
                  <a:lnTo>
                    <a:pt x="917" y="292"/>
                  </a:lnTo>
                  <a:lnTo>
                    <a:pt x="915" y="290"/>
                  </a:lnTo>
                  <a:lnTo>
                    <a:pt x="911" y="290"/>
                  </a:lnTo>
                  <a:lnTo>
                    <a:pt x="909" y="290"/>
                  </a:lnTo>
                  <a:lnTo>
                    <a:pt x="907" y="290"/>
                  </a:lnTo>
                  <a:lnTo>
                    <a:pt x="907" y="288"/>
                  </a:lnTo>
                  <a:lnTo>
                    <a:pt x="909" y="288"/>
                  </a:lnTo>
                  <a:lnTo>
                    <a:pt x="911" y="288"/>
                  </a:lnTo>
                  <a:lnTo>
                    <a:pt x="913" y="290"/>
                  </a:lnTo>
                  <a:close/>
                  <a:moveTo>
                    <a:pt x="1175" y="94"/>
                  </a:moveTo>
                  <a:lnTo>
                    <a:pt x="1173" y="94"/>
                  </a:lnTo>
                  <a:lnTo>
                    <a:pt x="1173" y="92"/>
                  </a:lnTo>
                  <a:lnTo>
                    <a:pt x="1175" y="92"/>
                  </a:lnTo>
                  <a:lnTo>
                    <a:pt x="1177" y="92"/>
                  </a:lnTo>
                  <a:lnTo>
                    <a:pt x="1179" y="92"/>
                  </a:lnTo>
                  <a:lnTo>
                    <a:pt x="1177" y="94"/>
                  </a:lnTo>
                  <a:lnTo>
                    <a:pt x="1175" y="94"/>
                  </a:lnTo>
                  <a:close/>
                  <a:moveTo>
                    <a:pt x="1550" y="265"/>
                  </a:moveTo>
                  <a:lnTo>
                    <a:pt x="1548" y="265"/>
                  </a:lnTo>
                  <a:lnTo>
                    <a:pt x="1546" y="265"/>
                  </a:lnTo>
                  <a:lnTo>
                    <a:pt x="1548" y="263"/>
                  </a:lnTo>
                  <a:lnTo>
                    <a:pt x="1550" y="263"/>
                  </a:lnTo>
                  <a:lnTo>
                    <a:pt x="1550" y="265"/>
                  </a:lnTo>
                  <a:close/>
                  <a:moveTo>
                    <a:pt x="763" y="412"/>
                  </a:moveTo>
                  <a:lnTo>
                    <a:pt x="761" y="412"/>
                  </a:lnTo>
                  <a:lnTo>
                    <a:pt x="761" y="410"/>
                  </a:lnTo>
                  <a:lnTo>
                    <a:pt x="759" y="410"/>
                  </a:lnTo>
                  <a:lnTo>
                    <a:pt x="761" y="410"/>
                  </a:lnTo>
                  <a:lnTo>
                    <a:pt x="765" y="410"/>
                  </a:lnTo>
                  <a:lnTo>
                    <a:pt x="763" y="412"/>
                  </a:lnTo>
                  <a:close/>
                  <a:moveTo>
                    <a:pt x="975" y="290"/>
                  </a:moveTo>
                  <a:lnTo>
                    <a:pt x="973" y="290"/>
                  </a:lnTo>
                  <a:lnTo>
                    <a:pt x="973" y="288"/>
                  </a:lnTo>
                  <a:lnTo>
                    <a:pt x="971" y="288"/>
                  </a:lnTo>
                  <a:lnTo>
                    <a:pt x="973" y="288"/>
                  </a:lnTo>
                  <a:lnTo>
                    <a:pt x="975" y="288"/>
                  </a:lnTo>
                  <a:lnTo>
                    <a:pt x="977" y="288"/>
                  </a:lnTo>
                  <a:lnTo>
                    <a:pt x="977" y="290"/>
                  </a:lnTo>
                  <a:lnTo>
                    <a:pt x="975" y="290"/>
                  </a:lnTo>
                  <a:close/>
                  <a:moveTo>
                    <a:pt x="1222" y="187"/>
                  </a:moveTo>
                  <a:lnTo>
                    <a:pt x="1223" y="187"/>
                  </a:lnTo>
                  <a:lnTo>
                    <a:pt x="1222" y="189"/>
                  </a:lnTo>
                  <a:lnTo>
                    <a:pt x="1220" y="189"/>
                  </a:lnTo>
                  <a:lnTo>
                    <a:pt x="1218" y="189"/>
                  </a:lnTo>
                  <a:lnTo>
                    <a:pt x="1218" y="187"/>
                  </a:lnTo>
                  <a:lnTo>
                    <a:pt x="1220" y="187"/>
                  </a:lnTo>
                  <a:lnTo>
                    <a:pt x="1220" y="185"/>
                  </a:lnTo>
                  <a:lnTo>
                    <a:pt x="1220" y="187"/>
                  </a:lnTo>
                  <a:lnTo>
                    <a:pt x="1222" y="187"/>
                  </a:lnTo>
                  <a:close/>
                  <a:moveTo>
                    <a:pt x="1008" y="370"/>
                  </a:moveTo>
                  <a:lnTo>
                    <a:pt x="1008" y="368"/>
                  </a:lnTo>
                  <a:lnTo>
                    <a:pt x="1008" y="366"/>
                  </a:lnTo>
                  <a:lnTo>
                    <a:pt x="1010" y="366"/>
                  </a:lnTo>
                  <a:lnTo>
                    <a:pt x="1010" y="368"/>
                  </a:lnTo>
                  <a:lnTo>
                    <a:pt x="1008" y="370"/>
                  </a:lnTo>
                  <a:close/>
                  <a:moveTo>
                    <a:pt x="1231" y="181"/>
                  </a:moveTo>
                  <a:lnTo>
                    <a:pt x="1227" y="181"/>
                  </a:lnTo>
                  <a:lnTo>
                    <a:pt x="1227" y="179"/>
                  </a:lnTo>
                  <a:lnTo>
                    <a:pt x="1225" y="179"/>
                  </a:lnTo>
                  <a:lnTo>
                    <a:pt x="1227" y="179"/>
                  </a:lnTo>
                  <a:lnTo>
                    <a:pt x="1229" y="179"/>
                  </a:lnTo>
                  <a:lnTo>
                    <a:pt x="1231" y="179"/>
                  </a:lnTo>
                  <a:lnTo>
                    <a:pt x="1233" y="179"/>
                  </a:lnTo>
                  <a:lnTo>
                    <a:pt x="1231" y="179"/>
                  </a:lnTo>
                  <a:lnTo>
                    <a:pt x="1231" y="181"/>
                  </a:lnTo>
                  <a:close/>
                  <a:moveTo>
                    <a:pt x="2284" y="406"/>
                  </a:moveTo>
                  <a:lnTo>
                    <a:pt x="2282" y="404"/>
                  </a:lnTo>
                  <a:lnTo>
                    <a:pt x="2284" y="404"/>
                  </a:lnTo>
                  <a:lnTo>
                    <a:pt x="2286" y="404"/>
                  </a:lnTo>
                  <a:lnTo>
                    <a:pt x="2286" y="406"/>
                  </a:lnTo>
                  <a:lnTo>
                    <a:pt x="2284" y="406"/>
                  </a:lnTo>
                  <a:close/>
                  <a:moveTo>
                    <a:pt x="1006" y="214"/>
                  </a:moveTo>
                  <a:lnTo>
                    <a:pt x="1002" y="214"/>
                  </a:lnTo>
                  <a:lnTo>
                    <a:pt x="1000" y="214"/>
                  </a:lnTo>
                  <a:lnTo>
                    <a:pt x="996" y="212"/>
                  </a:lnTo>
                  <a:lnTo>
                    <a:pt x="994" y="212"/>
                  </a:lnTo>
                  <a:lnTo>
                    <a:pt x="996" y="212"/>
                  </a:lnTo>
                  <a:lnTo>
                    <a:pt x="998" y="212"/>
                  </a:lnTo>
                  <a:lnTo>
                    <a:pt x="1002" y="214"/>
                  </a:lnTo>
                  <a:lnTo>
                    <a:pt x="1004" y="214"/>
                  </a:lnTo>
                  <a:lnTo>
                    <a:pt x="1006" y="214"/>
                  </a:lnTo>
                  <a:close/>
                  <a:moveTo>
                    <a:pt x="748" y="420"/>
                  </a:moveTo>
                  <a:lnTo>
                    <a:pt x="750" y="420"/>
                  </a:lnTo>
                  <a:lnTo>
                    <a:pt x="750" y="422"/>
                  </a:lnTo>
                  <a:lnTo>
                    <a:pt x="751" y="422"/>
                  </a:lnTo>
                  <a:lnTo>
                    <a:pt x="753" y="424"/>
                  </a:lnTo>
                  <a:lnTo>
                    <a:pt x="751" y="424"/>
                  </a:lnTo>
                  <a:lnTo>
                    <a:pt x="751" y="422"/>
                  </a:lnTo>
                  <a:lnTo>
                    <a:pt x="750" y="422"/>
                  </a:lnTo>
                  <a:lnTo>
                    <a:pt x="748" y="420"/>
                  </a:lnTo>
                  <a:lnTo>
                    <a:pt x="746" y="420"/>
                  </a:lnTo>
                  <a:lnTo>
                    <a:pt x="744" y="420"/>
                  </a:lnTo>
                  <a:lnTo>
                    <a:pt x="746" y="420"/>
                  </a:lnTo>
                  <a:lnTo>
                    <a:pt x="748" y="420"/>
                  </a:lnTo>
                  <a:close/>
                  <a:moveTo>
                    <a:pt x="1758" y="307"/>
                  </a:moveTo>
                  <a:lnTo>
                    <a:pt x="1756" y="307"/>
                  </a:lnTo>
                  <a:lnTo>
                    <a:pt x="1754" y="307"/>
                  </a:lnTo>
                  <a:lnTo>
                    <a:pt x="1756" y="307"/>
                  </a:lnTo>
                  <a:lnTo>
                    <a:pt x="1758" y="305"/>
                  </a:lnTo>
                  <a:lnTo>
                    <a:pt x="1760" y="307"/>
                  </a:lnTo>
                  <a:lnTo>
                    <a:pt x="1762" y="307"/>
                  </a:lnTo>
                  <a:lnTo>
                    <a:pt x="1760" y="307"/>
                  </a:lnTo>
                  <a:lnTo>
                    <a:pt x="1758" y="307"/>
                  </a:lnTo>
                  <a:close/>
                  <a:moveTo>
                    <a:pt x="1200" y="70"/>
                  </a:moveTo>
                  <a:lnTo>
                    <a:pt x="1198" y="72"/>
                  </a:lnTo>
                  <a:lnTo>
                    <a:pt x="1196" y="72"/>
                  </a:lnTo>
                  <a:lnTo>
                    <a:pt x="1194" y="72"/>
                  </a:lnTo>
                  <a:lnTo>
                    <a:pt x="1194" y="70"/>
                  </a:lnTo>
                  <a:lnTo>
                    <a:pt x="1196" y="70"/>
                  </a:lnTo>
                  <a:lnTo>
                    <a:pt x="1198" y="70"/>
                  </a:lnTo>
                  <a:lnTo>
                    <a:pt x="1200" y="70"/>
                  </a:lnTo>
                  <a:close/>
                  <a:moveTo>
                    <a:pt x="1728" y="337"/>
                  </a:moveTo>
                  <a:lnTo>
                    <a:pt x="1728" y="338"/>
                  </a:lnTo>
                  <a:lnTo>
                    <a:pt x="1725" y="337"/>
                  </a:lnTo>
                  <a:lnTo>
                    <a:pt x="1725" y="335"/>
                  </a:lnTo>
                  <a:lnTo>
                    <a:pt x="1727" y="337"/>
                  </a:lnTo>
                  <a:lnTo>
                    <a:pt x="1728" y="337"/>
                  </a:lnTo>
                  <a:close/>
                  <a:moveTo>
                    <a:pt x="629" y="47"/>
                  </a:moveTo>
                  <a:lnTo>
                    <a:pt x="629" y="49"/>
                  </a:lnTo>
                  <a:lnTo>
                    <a:pt x="625" y="49"/>
                  </a:lnTo>
                  <a:lnTo>
                    <a:pt x="625" y="47"/>
                  </a:lnTo>
                  <a:lnTo>
                    <a:pt x="629" y="47"/>
                  </a:lnTo>
                  <a:close/>
                  <a:moveTo>
                    <a:pt x="1025" y="379"/>
                  </a:moveTo>
                  <a:lnTo>
                    <a:pt x="1023" y="377"/>
                  </a:lnTo>
                  <a:lnTo>
                    <a:pt x="1025" y="377"/>
                  </a:lnTo>
                  <a:lnTo>
                    <a:pt x="1027" y="377"/>
                  </a:lnTo>
                  <a:lnTo>
                    <a:pt x="1025" y="379"/>
                  </a:lnTo>
                  <a:close/>
                  <a:moveTo>
                    <a:pt x="1804" y="1022"/>
                  </a:moveTo>
                  <a:lnTo>
                    <a:pt x="1802" y="1022"/>
                  </a:lnTo>
                  <a:lnTo>
                    <a:pt x="1802" y="1020"/>
                  </a:lnTo>
                  <a:lnTo>
                    <a:pt x="1804" y="1020"/>
                  </a:lnTo>
                  <a:lnTo>
                    <a:pt x="1804" y="1022"/>
                  </a:lnTo>
                  <a:close/>
                  <a:moveTo>
                    <a:pt x="1253" y="183"/>
                  </a:moveTo>
                  <a:lnTo>
                    <a:pt x="1253" y="185"/>
                  </a:lnTo>
                  <a:lnTo>
                    <a:pt x="1251" y="185"/>
                  </a:lnTo>
                  <a:lnTo>
                    <a:pt x="1249" y="185"/>
                  </a:lnTo>
                  <a:lnTo>
                    <a:pt x="1247" y="185"/>
                  </a:lnTo>
                  <a:lnTo>
                    <a:pt x="1245" y="185"/>
                  </a:lnTo>
                  <a:lnTo>
                    <a:pt x="1251" y="183"/>
                  </a:lnTo>
                  <a:lnTo>
                    <a:pt x="1253" y="183"/>
                  </a:lnTo>
                  <a:close/>
                  <a:moveTo>
                    <a:pt x="1899" y="785"/>
                  </a:moveTo>
                  <a:lnTo>
                    <a:pt x="1897" y="785"/>
                  </a:lnTo>
                  <a:lnTo>
                    <a:pt x="1899" y="785"/>
                  </a:lnTo>
                  <a:lnTo>
                    <a:pt x="1899" y="783"/>
                  </a:lnTo>
                  <a:lnTo>
                    <a:pt x="1901" y="783"/>
                  </a:lnTo>
                  <a:lnTo>
                    <a:pt x="1899" y="785"/>
                  </a:lnTo>
                  <a:close/>
                  <a:moveTo>
                    <a:pt x="623" y="30"/>
                  </a:moveTo>
                  <a:lnTo>
                    <a:pt x="621" y="30"/>
                  </a:lnTo>
                  <a:lnTo>
                    <a:pt x="619" y="30"/>
                  </a:lnTo>
                  <a:lnTo>
                    <a:pt x="619" y="28"/>
                  </a:lnTo>
                  <a:lnTo>
                    <a:pt x="621" y="28"/>
                  </a:lnTo>
                  <a:lnTo>
                    <a:pt x="623" y="28"/>
                  </a:lnTo>
                  <a:lnTo>
                    <a:pt x="625" y="28"/>
                  </a:lnTo>
                  <a:lnTo>
                    <a:pt x="627" y="28"/>
                  </a:lnTo>
                  <a:lnTo>
                    <a:pt x="627" y="30"/>
                  </a:lnTo>
                  <a:lnTo>
                    <a:pt x="625" y="30"/>
                  </a:lnTo>
                  <a:lnTo>
                    <a:pt x="623" y="30"/>
                  </a:lnTo>
                  <a:close/>
                  <a:moveTo>
                    <a:pt x="1078" y="249"/>
                  </a:moveTo>
                  <a:lnTo>
                    <a:pt x="1076" y="251"/>
                  </a:lnTo>
                  <a:lnTo>
                    <a:pt x="1076" y="249"/>
                  </a:lnTo>
                  <a:lnTo>
                    <a:pt x="1074" y="249"/>
                  </a:lnTo>
                  <a:lnTo>
                    <a:pt x="1074" y="247"/>
                  </a:lnTo>
                  <a:lnTo>
                    <a:pt x="1076" y="249"/>
                  </a:lnTo>
                  <a:lnTo>
                    <a:pt x="1078" y="249"/>
                  </a:lnTo>
                  <a:lnTo>
                    <a:pt x="1080" y="249"/>
                  </a:lnTo>
                  <a:lnTo>
                    <a:pt x="1078" y="249"/>
                  </a:lnTo>
                  <a:close/>
                  <a:moveTo>
                    <a:pt x="1021" y="368"/>
                  </a:moveTo>
                  <a:lnTo>
                    <a:pt x="1021" y="370"/>
                  </a:lnTo>
                  <a:lnTo>
                    <a:pt x="1021" y="368"/>
                  </a:lnTo>
                  <a:lnTo>
                    <a:pt x="1020" y="368"/>
                  </a:lnTo>
                  <a:lnTo>
                    <a:pt x="1020" y="366"/>
                  </a:lnTo>
                  <a:lnTo>
                    <a:pt x="1021" y="366"/>
                  </a:lnTo>
                  <a:lnTo>
                    <a:pt x="1021" y="368"/>
                  </a:lnTo>
                  <a:close/>
                  <a:moveTo>
                    <a:pt x="1161" y="156"/>
                  </a:moveTo>
                  <a:lnTo>
                    <a:pt x="1159" y="156"/>
                  </a:lnTo>
                  <a:lnTo>
                    <a:pt x="1159" y="154"/>
                  </a:lnTo>
                  <a:lnTo>
                    <a:pt x="1161" y="154"/>
                  </a:lnTo>
                  <a:lnTo>
                    <a:pt x="1163" y="156"/>
                  </a:lnTo>
                  <a:lnTo>
                    <a:pt x="1161" y="156"/>
                  </a:lnTo>
                  <a:close/>
                  <a:moveTo>
                    <a:pt x="1507" y="199"/>
                  </a:moveTo>
                  <a:lnTo>
                    <a:pt x="1505" y="199"/>
                  </a:lnTo>
                  <a:lnTo>
                    <a:pt x="1503" y="197"/>
                  </a:lnTo>
                  <a:lnTo>
                    <a:pt x="1503" y="195"/>
                  </a:lnTo>
                  <a:lnTo>
                    <a:pt x="1505" y="195"/>
                  </a:lnTo>
                  <a:lnTo>
                    <a:pt x="1505" y="197"/>
                  </a:lnTo>
                  <a:lnTo>
                    <a:pt x="1507" y="197"/>
                  </a:lnTo>
                  <a:lnTo>
                    <a:pt x="1507" y="199"/>
                  </a:lnTo>
                  <a:close/>
                  <a:moveTo>
                    <a:pt x="1058" y="261"/>
                  </a:moveTo>
                  <a:lnTo>
                    <a:pt x="1056" y="263"/>
                  </a:lnTo>
                  <a:lnTo>
                    <a:pt x="1056" y="261"/>
                  </a:lnTo>
                  <a:lnTo>
                    <a:pt x="1053" y="261"/>
                  </a:lnTo>
                  <a:lnTo>
                    <a:pt x="1054" y="261"/>
                  </a:lnTo>
                  <a:lnTo>
                    <a:pt x="1056" y="261"/>
                  </a:lnTo>
                  <a:lnTo>
                    <a:pt x="1058" y="261"/>
                  </a:lnTo>
                  <a:lnTo>
                    <a:pt x="1060" y="261"/>
                  </a:lnTo>
                  <a:lnTo>
                    <a:pt x="1058" y="261"/>
                  </a:lnTo>
                  <a:close/>
                  <a:moveTo>
                    <a:pt x="1948" y="208"/>
                  </a:moveTo>
                  <a:lnTo>
                    <a:pt x="1948" y="206"/>
                  </a:lnTo>
                  <a:lnTo>
                    <a:pt x="1950" y="206"/>
                  </a:lnTo>
                  <a:lnTo>
                    <a:pt x="1950" y="204"/>
                  </a:lnTo>
                  <a:lnTo>
                    <a:pt x="1952" y="204"/>
                  </a:lnTo>
                  <a:lnTo>
                    <a:pt x="1952" y="206"/>
                  </a:lnTo>
                  <a:lnTo>
                    <a:pt x="1950" y="206"/>
                  </a:lnTo>
                  <a:lnTo>
                    <a:pt x="1948" y="208"/>
                  </a:lnTo>
                  <a:close/>
                  <a:moveTo>
                    <a:pt x="1911" y="346"/>
                  </a:moveTo>
                  <a:lnTo>
                    <a:pt x="1909" y="346"/>
                  </a:lnTo>
                  <a:lnTo>
                    <a:pt x="1909" y="344"/>
                  </a:lnTo>
                  <a:lnTo>
                    <a:pt x="1911" y="344"/>
                  </a:lnTo>
                  <a:lnTo>
                    <a:pt x="1913" y="344"/>
                  </a:lnTo>
                  <a:lnTo>
                    <a:pt x="1913" y="346"/>
                  </a:lnTo>
                  <a:lnTo>
                    <a:pt x="1911" y="346"/>
                  </a:lnTo>
                  <a:close/>
                  <a:moveTo>
                    <a:pt x="2282" y="373"/>
                  </a:moveTo>
                  <a:lnTo>
                    <a:pt x="2282" y="371"/>
                  </a:lnTo>
                  <a:lnTo>
                    <a:pt x="2280" y="371"/>
                  </a:lnTo>
                  <a:lnTo>
                    <a:pt x="2280" y="370"/>
                  </a:lnTo>
                  <a:lnTo>
                    <a:pt x="2282" y="371"/>
                  </a:lnTo>
                  <a:lnTo>
                    <a:pt x="2282" y="373"/>
                  </a:lnTo>
                  <a:close/>
                  <a:moveTo>
                    <a:pt x="1651" y="307"/>
                  </a:moveTo>
                  <a:lnTo>
                    <a:pt x="1651" y="309"/>
                  </a:lnTo>
                  <a:lnTo>
                    <a:pt x="1649" y="307"/>
                  </a:lnTo>
                  <a:lnTo>
                    <a:pt x="1647" y="307"/>
                  </a:lnTo>
                  <a:lnTo>
                    <a:pt x="1645" y="307"/>
                  </a:lnTo>
                  <a:lnTo>
                    <a:pt x="1645" y="305"/>
                  </a:lnTo>
                  <a:lnTo>
                    <a:pt x="1647" y="305"/>
                  </a:lnTo>
                  <a:lnTo>
                    <a:pt x="1647" y="307"/>
                  </a:lnTo>
                  <a:lnTo>
                    <a:pt x="1649" y="307"/>
                  </a:lnTo>
                  <a:lnTo>
                    <a:pt x="1651" y="307"/>
                  </a:lnTo>
                  <a:close/>
                  <a:moveTo>
                    <a:pt x="1707" y="290"/>
                  </a:moveTo>
                  <a:lnTo>
                    <a:pt x="1705" y="290"/>
                  </a:lnTo>
                  <a:lnTo>
                    <a:pt x="1705" y="288"/>
                  </a:lnTo>
                  <a:lnTo>
                    <a:pt x="1705" y="286"/>
                  </a:lnTo>
                  <a:lnTo>
                    <a:pt x="1707" y="288"/>
                  </a:lnTo>
                  <a:lnTo>
                    <a:pt x="1707" y="290"/>
                  </a:lnTo>
                  <a:close/>
                  <a:moveTo>
                    <a:pt x="557" y="22"/>
                  </a:moveTo>
                  <a:lnTo>
                    <a:pt x="559" y="24"/>
                  </a:lnTo>
                  <a:lnTo>
                    <a:pt x="557" y="24"/>
                  </a:lnTo>
                  <a:lnTo>
                    <a:pt x="555" y="22"/>
                  </a:lnTo>
                  <a:lnTo>
                    <a:pt x="553" y="20"/>
                  </a:lnTo>
                  <a:lnTo>
                    <a:pt x="555" y="20"/>
                  </a:lnTo>
                  <a:lnTo>
                    <a:pt x="557" y="20"/>
                  </a:lnTo>
                  <a:lnTo>
                    <a:pt x="557" y="22"/>
                  </a:lnTo>
                  <a:close/>
                  <a:moveTo>
                    <a:pt x="1200" y="191"/>
                  </a:moveTo>
                  <a:lnTo>
                    <a:pt x="1196" y="191"/>
                  </a:lnTo>
                  <a:lnTo>
                    <a:pt x="1192" y="191"/>
                  </a:lnTo>
                  <a:lnTo>
                    <a:pt x="1192" y="189"/>
                  </a:lnTo>
                  <a:lnTo>
                    <a:pt x="1194" y="189"/>
                  </a:lnTo>
                  <a:lnTo>
                    <a:pt x="1196" y="189"/>
                  </a:lnTo>
                  <a:lnTo>
                    <a:pt x="1200" y="191"/>
                  </a:lnTo>
                  <a:close/>
                  <a:moveTo>
                    <a:pt x="1896" y="785"/>
                  </a:moveTo>
                  <a:lnTo>
                    <a:pt x="1896" y="783"/>
                  </a:lnTo>
                  <a:lnTo>
                    <a:pt x="1896" y="781"/>
                  </a:lnTo>
                  <a:lnTo>
                    <a:pt x="1896" y="783"/>
                  </a:lnTo>
                  <a:lnTo>
                    <a:pt x="1896" y="785"/>
                  </a:lnTo>
                  <a:close/>
                  <a:moveTo>
                    <a:pt x="1190" y="136"/>
                  </a:moveTo>
                  <a:lnTo>
                    <a:pt x="1189" y="136"/>
                  </a:lnTo>
                  <a:lnTo>
                    <a:pt x="1187" y="136"/>
                  </a:lnTo>
                  <a:lnTo>
                    <a:pt x="1187" y="135"/>
                  </a:lnTo>
                  <a:lnTo>
                    <a:pt x="1189" y="135"/>
                  </a:lnTo>
                  <a:lnTo>
                    <a:pt x="1190" y="136"/>
                  </a:lnTo>
                  <a:close/>
                  <a:moveTo>
                    <a:pt x="652" y="65"/>
                  </a:moveTo>
                  <a:lnTo>
                    <a:pt x="650" y="65"/>
                  </a:lnTo>
                  <a:lnTo>
                    <a:pt x="647" y="65"/>
                  </a:lnTo>
                  <a:lnTo>
                    <a:pt x="647" y="63"/>
                  </a:lnTo>
                  <a:lnTo>
                    <a:pt x="649" y="63"/>
                  </a:lnTo>
                  <a:lnTo>
                    <a:pt x="650" y="63"/>
                  </a:lnTo>
                  <a:lnTo>
                    <a:pt x="652" y="65"/>
                  </a:lnTo>
                  <a:close/>
                  <a:moveTo>
                    <a:pt x="1946" y="222"/>
                  </a:moveTo>
                  <a:lnTo>
                    <a:pt x="1944" y="222"/>
                  </a:lnTo>
                  <a:lnTo>
                    <a:pt x="1944" y="220"/>
                  </a:lnTo>
                  <a:lnTo>
                    <a:pt x="1942" y="220"/>
                  </a:lnTo>
                  <a:lnTo>
                    <a:pt x="1944" y="220"/>
                  </a:lnTo>
                  <a:lnTo>
                    <a:pt x="1946" y="220"/>
                  </a:lnTo>
                  <a:lnTo>
                    <a:pt x="1946" y="222"/>
                  </a:lnTo>
                  <a:close/>
                  <a:moveTo>
                    <a:pt x="1256" y="185"/>
                  </a:moveTo>
                  <a:lnTo>
                    <a:pt x="1255" y="183"/>
                  </a:lnTo>
                  <a:lnTo>
                    <a:pt x="1255" y="181"/>
                  </a:lnTo>
                  <a:lnTo>
                    <a:pt x="1256" y="181"/>
                  </a:lnTo>
                  <a:lnTo>
                    <a:pt x="1258" y="181"/>
                  </a:lnTo>
                  <a:lnTo>
                    <a:pt x="1258" y="183"/>
                  </a:lnTo>
                  <a:lnTo>
                    <a:pt x="1256" y="185"/>
                  </a:lnTo>
                  <a:close/>
                  <a:moveTo>
                    <a:pt x="2200" y="173"/>
                  </a:moveTo>
                  <a:lnTo>
                    <a:pt x="2199" y="173"/>
                  </a:lnTo>
                  <a:lnTo>
                    <a:pt x="2199" y="171"/>
                  </a:lnTo>
                  <a:lnTo>
                    <a:pt x="2200" y="171"/>
                  </a:lnTo>
                  <a:lnTo>
                    <a:pt x="2202" y="171"/>
                  </a:lnTo>
                  <a:lnTo>
                    <a:pt x="2202" y="173"/>
                  </a:lnTo>
                  <a:lnTo>
                    <a:pt x="2200" y="173"/>
                  </a:lnTo>
                  <a:close/>
                  <a:moveTo>
                    <a:pt x="2167" y="898"/>
                  </a:moveTo>
                  <a:lnTo>
                    <a:pt x="2169" y="898"/>
                  </a:lnTo>
                  <a:lnTo>
                    <a:pt x="2169" y="900"/>
                  </a:lnTo>
                  <a:lnTo>
                    <a:pt x="2167" y="900"/>
                  </a:lnTo>
                  <a:lnTo>
                    <a:pt x="2166" y="898"/>
                  </a:lnTo>
                  <a:lnTo>
                    <a:pt x="2167" y="898"/>
                  </a:lnTo>
                  <a:close/>
                  <a:moveTo>
                    <a:pt x="1719" y="294"/>
                  </a:moveTo>
                  <a:lnTo>
                    <a:pt x="1717" y="294"/>
                  </a:lnTo>
                  <a:lnTo>
                    <a:pt x="1717" y="292"/>
                  </a:lnTo>
                  <a:lnTo>
                    <a:pt x="1719" y="290"/>
                  </a:lnTo>
                  <a:lnTo>
                    <a:pt x="1721" y="292"/>
                  </a:lnTo>
                  <a:lnTo>
                    <a:pt x="1719" y="292"/>
                  </a:lnTo>
                  <a:lnTo>
                    <a:pt x="1719" y="294"/>
                  </a:lnTo>
                  <a:close/>
                  <a:moveTo>
                    <a:pt x="0" y="783"/>
                  </a:moveTo>
                  <a:lnTo>
                    <a:pt x="2" y="783"/>
                  </a:lnTo>
                  <a:lnTo>
                    <a:pt x="2" y="781"/>
                  </a:lnTo>
                  <a:lnTo>
                    <a:pt x="4" y="781"/>
                  </a:lnTo>
                  <a:lnTo>
                    <a:pt x="2" y="783"/>
                  </a:lnTo>
                  <a:lnTo>
                    <a:pt x="0" y="783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31" name="Romania"/>
          <p:cNvSpPr>
            <a:spLocks/>
          </p:cNvSpPr>
          <p:nvPr/>
        </p:nvSpPr>
        <p:spPr bwMode="auto">
          <a:xfrm>
            <a:off x="5454668" y="3190885"/>
            <a:ext cx="241301" cy="149225"/>
          </a:xfrm>
          <a:custGeom>
            <a:avLst/>
            <a:gdLst>
              <a:gd name="T0" fmla="*/ 113 w 152"/>
              <a:gd name="T1" fmla="*/ 12 h 94"/>
              <a:gd name="T2" fmla="*/ 119 w 152"/>
              <a:gd name="T3" fmla="*/ 22 h 94"/>
              <a:gd name="T4" fmla="*/ 125 w 152"/>
              <a:gd name="T5" fmla="*/ 28 h 94"/>
              <a:gd name="T6" fmla="*/ 129 w 152"/>
              <a:gd name="T7" fmla="*/ 33 h 94"/>
              <a:gd name="T8" fmla="*/ 127 w 152"/>
              <a:gd name="T9" fmla="*/ 47 h 94"/>
              <a:gd name="T10" fmla="*/ 129 w 152"/>
              <a:gd name="T11" fmla="*/ 59 h 94"/>
              <a:gd name="T12" fmla="*/ 131 w 152"/>
              <a:gd name="T13" fmla="*/ 61 h 94"/>
              <a:gd name="T14" fmla="*/ 148 w 152"/>
              <a:gd name="T15" fmla="*/ 59 h 94"/>
              <a:gd name="T16" fmla="*/ 152 w 152"/>
              <a:gd name="T17" fmla="*/ 62 h 94"/>
              <a:gd name="T18" fmla="*/ 148 w 152"/>
              <a:gd name="T19" fmla="*/ 70 h 94"/>
              <a:gd name="T20" fmla="*/ 142 w 152"/>
              <a:gd name="T21" fmla="*/ 68 h 94"/>
              <a:gd name="T22" fmla="*/ 140 w 152"/>
              <a:gd name="T23" fmla="*/ 72 h 94"/>
              <a:gd name="T24" fmla="*/ 138 w 152"/>
              <a:gd name="T25" fmla="*/ 74 h 94"/>
              <a:gd name="T26" fmla="*/ 140 w 152"/>
              <a:gd name="T27" fmla="*/ 74 h 94"/>
              <a:gd name="T28" fmla="*/ 140 w 152"/>
              <a:gd name="T29" fmla="*/ 74 h 94"/>
              <a:gd name="T30" fmla="*/ 134 w 152"/>
              <a:gd name="T31" fmla="*/ 82 h 94"/>
              <a:gd name="T32" fmla="*/ 134 w 152"/>
              <a:gd name="T33" fmla="*/ 92 h 94"/>
              <a:gd name="T34" fmla="*/ 125 w 152"/>
              <a:gd name="T35" fmla="*/ 90 h 94"/>
              <a:gd name="T36" fmla="*/ 121 w 152"/>
              <a:gd name="T37" fmla="*/ 88 h 94"/>
              <a:gd name="T38" fmla="*/ 113 w 152"/>
              <a:gd name="T39" fmla="*/ 86 h 94"/>
              <a:gd name="T40" fmla="*/ 109 w 152"/>
              <a:gd name="T41" fmla="*/ 84 h 94"/>
              <a:gd name="T42" fmla="*/ 100 w 152"/>
              <a:gd name="T43" fmla="*/ 86 h 94"/>
              <a:gd name="T44" fmla="*/ 90 w 152"/>
              <a:gd name="T45" fmla="*/ 92 h 94"/>
              <a:gd name="T46" fmla="*/ 82 w 152"/>
              <a:gd name="T47" fmla="*/ 94 h 94"/>
              <a:gd name="T48" fmla="*/ 72 w 152"/>
              <a:gd name="T49" fmla="*/ 92 h 94"/>
              <a:gd name="T50" fmla="*/ 67 w 152"/>
              <a:gd name="T51" fmla="*/ 92 h 94"/>
              <a:gd name="T52" fmla="*/ 63 w 152"/>
              <a:gd name="T53" fmla="*/ 94 h 94"/>
              <a:gd name="T54" fmla="*/ 53 w 152"/>
              <a:gd name="T55" fmla="*/ 90 h 94"/>
              <a:gd name="T56" fmla="*/ 47 w 152"/>
              <a:gd name="T57" fmla="*/ 90 h 94"/>
              <a:gd name="T58" fmla="*/ 43 w 152"/>
              <a:gd name="T59" fmla="*/ 88 h 94"/>
              <a:gd name="T60" fmla="*/ 43 w 152"/>
              <a:gd name="T61" fmla="*/ 84 h 94"/>
              <a:gd name="T62" fmla="*/ 37 w 152"/>
              <a:gd name="T63" fmla="*/ 80 h 94"/>
              <a:gd name="T64" fmla="*/ 39 w 152"/>
              <a:gd name="T65" fmla="*/ 76 h 94"/>
              <a:gd name="T66" fmla="*/ 37 w 152"/>
              <a:gd name="T67" fmla="*/ 74 h 94"/>
              <a:gd name="T68" fmla="*/ 33 w 152"/>
              <a:gd name="T69" fmla="*/ 74 h 94"/>
              <a:gd name="T70" fmla="*/ 28 w 152"/>
              <a:gd name="T71" fmla="*/ 74 h 94"/>
              <a:gd name="T72" fmla="*/ 22 w 152"/>
              <a:gd name="T73" fmla="*/ 72 h 94"/>
              <a:gd name="T74" fmla="*/ 20 w 152"/>
              <a:gd name="T75" fmla="*/ 70 h 94"/>
              <a:gd name="T76" fmla="*/ 20 w 152"/>
              <a:gd name="T77" fmla="*/ 68 h 94"/>
              <a:gd name="T78" fmla="*/ 18 w 152"/>
              <a:gd name="T79" fmla="*/ 62 h 94"/>
              <a:gd name="T80" fmla="*/ 10 w 152"/>
              <a:gd name="T81" fmla="*/ 55 h 94"/>
              <a:gd name="T82" fmla="*/ 6 w 152"/>
              <a:gd name="T83" fmla="*/ 49 h 94"/>
              <a:gd name="T84" fmla="*/ 4 w 152"/>
              <a:gd name="T85" fmla="*/ 43 h 94"/>
              <a:gd name="T86" fmla="*/ 8 w 152"/>
              <a:gd name="T87" fmla="*/ 43 h 94"/>
              <a:gd name="T88" fmla="*/ 14 w 152"/>
              <a:gd name="T89" fmla="*/ 43 h 94"/>
              <a:gd name="T90" fmla="*/ 18 w 152"/>
              <a:gd name="T91" fmla="*/ 37 h 94"/>
              <a:gd name="T92" fmla="*/ 22 w 152"/>
              <a:gd name="T93" fmla="*/ 31 h 94"/>
              <a:gd name="T94" fmla="*/ 26 w 152"/>
              <a:gd name="T95" fmla="*/ 26 h 94"/>
              <a:gd name="T96" fmla="*/ 30 w 152"/>
              <a:gd name="T97" fmla="*/ 18 h 94"/>
              <a:gd name="T98" fmla="*/ 32 w 152"/>
              <a:gd name="T99" fmla="*/ 14 h 94"/>
              <a:gd name="T100" fmla="*/ 37 w 152"/>
              <a:gd name="T101" fmla="*/ 12 h 94"/>
              <a:gd name="T102" fmla="*/ 45 w 152"/>
              <a:gd name="T103" fmla="*/ 6 h 94"/>
              <a:gd name="T104" fmla="*/ 49 w 152"/>
              <a:gd name="T105" fmla="*/ 4 h 94"/>
              <a:gd name="T106" fmla="*/ 61 w 152"/>
              <a:gd name="T107" fmla="*/ 8 h 94"/>
              <a:gd name="T108" fmla="*/ 70 w 152"/>
              <a:gd name="T109" fmla="*/ 8 h 94"/>
              <a:gd name="T110" fmla="*/ 72 w 152"/>
              <a:gd name="T111" fmla="*/ 10 h 94"/>
              <a:gd name="T112" fmla="*/ 76 w 152"/>
              <a:gd name="T113" fmla="*/ 12 h 94"/>
              <a:gd name="T114" fmla="*/ 80 w 152"/>
              <a:gd name="T115" fmla="*/ 8 h 94"/>
              <a:gd name="T116" fmla="*/ 90 w 152"/>
              <a:gd name="T117" fmla="*/ 8 h 94"/>
              <a:gd name="T118" fmla="*/ 98 w 152"/>
              <a:gd name="T119" fmla="*/ 4 h 94"/>
              <a:gd name="T120" fmla="*/ 105 w 152"/>
              <a:gd name="T121" fmla="*/ 2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2" h="94">
                <a:moveTo>
                  <a:pt x="105" y="2"/>
                </a:moveTo>
                <a:lnTo>
                  <a:pt x="107" y="2"/>
                </a:lnTo>
                <a:lnTo>
                  <a:pt x="109" y="4"/>
                </a:lnTo>
                <a:lnTo>
                  <a:pt x="111" y="6"/>
                </a:lnTo>
                <a:lnTo>
                  <a:pt x="113" y="8"/>
                </a:lnTo>
                <a:lnTo>
                  <a:pt x="113" y="10"/>
                </a:lnTo>
                <a:lnTo>
                  <a:pt x="113" y="10"/>
                </a:lnTo>
                <a:lnTo>
                  <a:pt x="113" y="12"/>
                </a:lnTo>
                <a:lnTo>
                  <a:pt x="113" y="14"/>
                </a:lnTo>
                <a:lnTo>
                  <a:pt x="115" y="14"/>
                </a:lnTo>
                <a:lnTo>
                  <a:pt x="115" y="14"/>
                </a:lnTo>
                <a:lnTo>
                  <a:pt x="115" y="16"/>
                </a:lnTo>
                <a:lnTo>
                  <a:pt x="117" y="18"/>
                </a:lnTo>
                <a:lnTo>
                  <a:pt x="119" y="20"/>
                </a:lnTo>
                <a:lnTo>
                  <a:pt x="119" y="22"/>
                </a:lnTo>
                <a:lnTo>
                  <a:pt x="119" y="22"/>
                </a:lnTo>
                <a:lnTo>
                  <a:pt x="121" y="22"/>
                </a:lnTo>
                <a:lnTo>
                  <a:pt x="121" y="22"/>
                </a:lnTo>
                <a:lnTo>
                  <a:pt x="121" y="24"/>
                </a:lnTo>
                <a:lnTo>
                  <a:pt x="121" y="24"/>
                </a:lnTo>
                <a:lnTo>
                  <a:pt x="123" y="26"/>
                </a:lnTo>
                <a:lnTo>
                  <a:pt x="125" y="26"/>
                </a:lnTo>
                <a:lnTo>
                  <a:pt x="125" y="26"/>
                </a:lnTo>
                <a:lnTo>
                  <a:pt x="125" y="28"/>
                </a:lnTo>
                <a:lnTo>
                  <a:pt x="127" y="28"/>
                </a:lnTo>
                <a:lnTo>
                  <a:pt x="127" y="29"/>
                </a:lnTo>
                <a:lnTo>
                  <a:pt x="127" y="29"/>
                </a:lnTo>
                <a:lnTo>
                  <a:pt x="127" y="29"/>
                </a:lnTo>
                <a:lnTo>
                  <a:pt x="127" y="29"/>
                </a:lnTo>
                <a:lnTo>
                  <a:pt x="129" y="31"/>
                </a:lnTo>
                <a:lnTo>
                  <a:pt x="129" y="33"/>
                </a:lnTo>
                <a:lnTo>
                  <a:pt x="129" y="33"/>
                </a:lnTo>
                <a:lnTo>
                  <a:pt x="129" y="35"/>
                </a:lnTo>
                <a:lnTo>
                  <a:pt x="129" y="39"/>
                </a:lnTo>
                <a:lnTo>
                  <a:pt x="129" y="41"/>
                </a:lnTo>
                <a:lnTo>
                  <a:pt x="127" y="43"/>
                </a:lnTo>
                <a:lnTo>
                  <a:pt x="127" y="45"/>
                </a:lnTo>
                <a:lnTo>
                  <a:pt x="127" y="45"/>
                </a:lnTo>
                <a:lnTo>
                  <a:pt x="127" y="47"/>
                </a:lnTo>
                <a:lnTo>
                  <a:pt x="127" y="47"/>
                </a:lnTo>
                <a:lnTo>
                  <a:pt x="127" y="49"/>
                </a:lnTo>
                <a:lnTo>
                  <a:pt x="127" y="53"/>
                </a:lnTo>
                <a:lnTo>
                  <a:pt x="129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9" y="59"/>
                </a:lnTo>
                <a:lnTo>
                  <a:pt x="129" y="59"/>
                </a:lnTo>
                <a:lnTo>
                  <a:pt x="129" y="59"/>
                </a:lnTo>
                <a:lnTo>
                  <a:pt x="129" y="59"/>
                </a:lnTo>
                <a:lnTo>
                  <a:pt x="129" y="59"/>
                </a:lnTo>
                <a:lnTo>
                  <a:pt x="129" y="59"/>
                </a:lnTo>
                <a:lnTo>
                  <a:pt x="131" y="61"/>
                </a:lnTo>
                <a:lnTo>
                  <a:pt x="131" y="61"/>
                </a:lnTo>
                <a:lnTo>
                  <a:pt x="131" y="61"/>
                </a:lnTo>
                <a:lnTo>
                  <a:pt x="131" y="61"/>
                </a:lnTo>
                <a:lnTo>
                  <a:pt x="134" y="62"/>
                </a:lnTo>
                <a:lnTo>
                  <a:pt x="136" y="62"/>
                </a:lnTo>
                <a:lnTo>
                  <a:pt x="138" y="62"/>
                </a:lnTo>
                <a:lnTo>
                  <a:pt x="138" y="61"/>
                </a:lnTo>
                <a:lnTo>
                  <a:pt x="140" y="61"/>
                </a:lnTo>
                <a:lnTo>
                  <a:pt x="144" y="59"/>
                </a:lnTo>
                <a:lnTo>
                  <a:pt x="146" y="59"/>
                </a:lnTo>
                <a:lnTo>
                  <a:pt x="148" y="59"/>
                </a:lnTo>
                <a:lnTo>
                  <a:pt x="150" y="59"/>
                </a:lnTo>
                <a:lnTo>
                  <a:pt x="150" y="59"/>
                </a:lnTo>
                <a:lnTo>
                  <a:pt x="150" y="61"/>
                </a:lnTo>
                <a:lnTo>
                  <a:pt x="152" y="61"/>
                </a:lnTo>
                <a:lnTo>
                  <a:pt x="152" y="61"/>
                </a:lnTo>
                <a:lnTo>
                  <a:pt x="152" y="61"/>
                </a:lnTo>
                <a:lnTo>
                  <a:pt x="152" y="62"/>
                </a:lnTo>
                <a:lnTo>
                  <a:pt x="152" y="62"/>
                </a:lnTo>
                <a:lnTo>
                  <a:pt x="152" y="62"/>
                </a:lnTo>
                <a:lnTo>
                  <a:pt x="152" y="64"/>
                </a:lnTo>
                <a:lnTo>
                  <a:pt x="152" y="64"/>
                </a:lnTo>
                <a:lnTo>
                  <a:pt x="152" y="68"/>
                </a:lnTo>
                <a:lnTo>
                  <a:pt x="150" y="70"/>
                </a:lnTo>
                <a:lnTo>
                  <a:pt x="150" y="70"/>
                </a:lnTo>
                <a:lnTo>
                  <a:pt x="148" y="70"/>
                </a:lnTo>
                <a:lnTo>
                  <a:pt x="148" y="70"/>
                </a:lnTo>
                <a:lnTo>
                  <a:pt x="146" y="70"/>
                </a:lnTo>
                <a:lnTo>
                  <a:pt x="144" y="70"/>
                </a:lnTo>
                <a:lnTo>
                  <a:pt x="144" y="70"/>
                </a:lnTo>
                <a:lnTo>
                  <a:pt x="142" y="70"/>
                </a:lnTo>
                <a:lnTo>
                  <a:pt x="142" y="70"/>
                </a:lnTo>
                <a:lnTo>
                  <a:pt x="142" y="68"/>
                </a:lnTo>
                <a:lnTo>
                  <a:pt x="142" y="68"/>
                </a:lnTo>
                <a:lnTo>
                  <a:pt x="142" y="68"/>
                </a:lnTo>
                <a:lnTo>
                  <a:pt x="142" y="66"/>
                </a:lnTo>
                <a:lnTo>
                  <a:pt x="140" y="66"/>
                </a:lnTo>
                <a:lnTo>
                  <a:pt x="140" y="68"/>
                </a:lnTo>
                <a:lnTo>
                  <a:pt x="138" y="68"/>
                </a:lnTo>
                <a:lnTo>
                  <a:pt x="138" y="70"/>
                </a:lnTo>
                <a:lnTo>
                  <a:pt x="140" y="70"/>
                </a:lnTo>
                <a:lnTo>
                  <a:pt x="140" y="70"/>
                </a:lnTo>
                <a:lnTo>
                  <a:pt x="140" y="72"/>
                </a:lnTo>
                <a:lnTo>
                  <a:pt x="140" y="72"/>
                </a:lnTo>
                <a:lnTo>
                  <a:pt x="138" y="72"/>
                </a:lnTo>
                <a:lnTo>
                  <a:pt x="138" y="72"/>
                </a:lnTo>
                <a:lnTo>
                  <a:pt x="138" y="72"/>
                </a:lnTo>
                <a:lnTo>
                  <a:pt x="138" y="74"/>
                </a:lnTo>
                <a:lnTo>
                  <a:pt x="138" y="74"/>
                </a:lnTo>
                <a:lnTo>
                  <a:pt x="138" y="74"/>
                </a:lnTo>
                <a:lnTo>
                  <a:pt x="138" y="74"/>
                </a:lnTo>
                <a:lnTo>
                  <a:pt x="140" y="74"/>
                </a:lnTo>
                <a:lnTo>
                  <a:pt x="140" y="74"/>
                </a:lnTo>
                <a:lnTo>
                  <a:pt x="140" y="72"/>
                </a:lnTo>
                <a:lnTo>
                  <a:pt x="140" y="72"/>
                </a:lnTo>
                <a:lnTo>
                  <a:pt x="140" y="72"/>
                </a:lnTo>
                <a:lnTo>
                  <a:pt x="140" y="74"/>
                </a:lnTo>
                <a:lnTo>
                  <a:pt x="140" y="74"/>
                </a:lnTo>
                <a:lnTo>
                  <a:pt x="140" y="74"/>
                </a:lnTo>
                <a:lnTo>
                  <a:pt x="140" y="74"/>
                </a:lnTo>
                <a:lnTo>
                  <a:pt x="140" y="74"/>
                </a:lnTo>
                <a:lnTo>
                  <a:pt x="138" y="74"/>
                </a:lnTo>
                <a:lnTo>
                  <a:pt x="138" y="74"/>
                </a:lnTo>
                <a:lnTo>
                  <a:pt x="136" y="74"/>
                </a:lnTo>
                <a:lnTo>
                  <a:pt x="136" y="76"/>
                </a:lnTo>
                <a:lnTo>
                  <a:pt x="138" y="76"/>
                </a:lnTo>
                <a:lnTo>
                  <a:pt x="140" y="74"/>
                </a:lnTo>
                <a:lnTo>
                  <a:pt x="140" y="76"/>
                </a:lnTo>
                <a:lnTo>
                  <a:pt x="138" y="76"/>
                </a:lnTo>
                <a:lnTo>
                  <a:pt x="138" y="78"/>
                </a:lnTo>
                <a:lnTo>
                  <a:pt x="138" y="78"/>
                </a:lnTo>
                <a:lnTo>
                  <a:pt x="138" y="78"/>
                </a:lnTo>
                <a:lnTo>
                  <a:pt x="136" y="78"/>
                </a:lnTo>
                <a:lnTo>
                  <a:pt x="134" y="80"/>
                </a:lnTo>
                <a:lnTo>
                  <a:pt x="134" y="82"/>
                </a:lnTo>
                <a:lnTo>
                  <a:pt x="134" y="82"/>
                </a:lnTo>
                <a:lnTo>
                  <a:pt x="134" y="84"/>
                </a:lnTo>
                <a:lnTo>
                  <a:pt x="136" y="88"/>
                </a:lnTo>
                <a:lnTo>
                  <a:pt x="134" y="88"/>
                </a:lnTo>
                <a:lnTo>
                  <a:pt x="134" y="90"/>
                </a:lnTo>
                <a:lnTo>
                  <a:pt x="134" y="90"/>
                </a:lnTo>
                <a:lnTo>
                  <a:pt x="134" y="92"/>
                </a:lnTo>
                <a:lnTo>
                  <a:pt x="134" y="92"/>
                </a:lnTo>
                <a:lnTo>
                  <a:pt x="134" y="92"/>
                </a:lnTo>
                <a:lnTo>
                  <a:pt x="133" y="92"/>
                </a:lnTo>
                <a:lnTo>
                  <a:pt x="131" y="92"/>
                </a:lnTo>
                <a:lnTo>
                  <a:pt x="129" y="92"/>
                </a:lnTo>
                <a:lnTo>
                  <a:pt x="129" y="92"/>
                </a:lnTo>
                <a:lnTo>
                  <a:pt x="129" y="92"/>
                </a:lnTo>
                <a:lnTo>
                  <a:pt x="127" y="92"/>
                </a:lnTo>
                <a:lnTo>
                  <a:pt x="125" y="90"/>
                </a:lnTo>
                <a:lnTo>
                  <a:pt x="125" y="90"/>
                </a:lnTo>
                <a:lnTo>
                  <a:pt x="125" y="88"/>
                </a:lnTo>
                <a:lnTo>
                  <a:pt x="125" y="88"/>
                </a:lnTo>
                <a:lnTo>
                  <a:pt x="123" y="88"/>
                </a:lnTo>
                <a:lnTo>
                  <a:pt x="123" y="88"/>
                </a:lnTo>
                <a:lnTo>
                  <a:pt x="123" y="88"/>
                </a:lnTo>
                <a:lnTo>
                  <a:pt x="123" y="88"/>
                </a:lnTo>
                <a:lnTo>
                  <a:pt x="121" y="88"/>
                </a:lnTo>
                <a:lnTo>
                  <a:pt x="121" y="88"/>
                </a:lnTo>
                <a:lnTo>
                  <a:pt x="121" y="88"/>
                </a:lnTo>
                <a:lnTo>
                  <a:pt x="119" y="86"/>
                </a:lnTo>
                <a:lnTo>
                  <a:pt x="119" y="86"/>
                </a:lnTo>
                <a:lnTo>
                  <a:pt x="119" y="86"/>
                </a:lnTo>
                <a:lnTo>
                  <a:pt x="117" y="86"/>
                </a:lnTo>
                <a:lnTo>
                  <a:pt x="115" y="86"/>
                </a:lnTo>
                <a:lnTo>
                  <a:pt x="113" y="86"/>
                </a:lnTo>
                <a:lnTo>
                  <a:pt x="113" y="84"/>
                </a:lnTo>
                <a:lnTo>
                  <a:pt x="113" y="84"/>
                </a:lnTo>
                <a:lnTo>
                  <a:pt x="113" y="84"/>
                </a:lnTo>
                <a:lnTo>
                  <a:pt x="113" y="84"/>
                </a:lnTo>
                <a:lnTo>
                  <a:pt x="111" y="84"/>
                </a:lnTo>
                <a:lnTo>
                  <a:pt x="111" y="84"/>
                </a:lnTo>
                <a:lnTo>
                  <a:pt x="111" y="84"/>
                </a:lnTo>
                <a:lnTo>
                  <a:pt x="109" y="84"/>
                </a:lnTo>
                <a:lnTo>
                  <a:pt x="107" y="84"/>
                </a:lnTo>
                <a:lnTo>
                  <a:pt x="107" y="84"/>
                </a:lnTo>
                <a:lnTo>
                  <a:pt x="107" y="84"/>
                </a:lnTo>
                <a:lnTo>
                  <a:pt x="105" y="86"/>
                </a:lnTo>
                <a:lnTo>
                  <a:pt x="103" y="86"/>
                </a:lnTo>
                <a:lnTo>
                  <a:pt x="101" y="86"/>
                </a:lnTo>
                <a:lnTo>
                  <a:pt x="100" y="86"/>
                </a:lnTo>
                <a:lnTo>
                  <a:pt x="100" y="86"/>
                </a:lnTo>
                <a:lnTo>
                  <a:pt x="100" y="86"/>
                </a:lnTo>
                <a:lnTo>
                  <a:pt x="98" y="86"/>
                </a:lnTo>
                <a:lnTo>
                  <a:pt x="96" y="88"/>
                </a:lnTo>
                <a:lnTo>
                  <a:pt x="96" y="88"/>
                </a:lnTo>
                <a:lnTo>
                  <a:pt x="94" y="88"/>
                </a:lnTo>
                <a:lnTo>
                  <a:pt x="92" y="90"/>
                </a:lnTo>
                <a:lnTo>
                  <a:pt x="92" y="92"/>
                </a:lnTo>
                <a:lnTo>
                  <a:pt x="90" y="92"/>
                </a:lnTo>
                <a:lnTo>
                  <a:pt x="90" y="94"/>
                </a:lnTo>
                <a:lnTo>
                  <a:pt x="88" y="94"/>
                </a:lnTo>
                <a:lnTo>
                  <a:pt x="88" y="94"/>
                </a:lnTo>
                <a:lnTo>
                  <a:pt x="86" y="94"/>
                </a:lnTo>
                <a:lnTo>
                  <a:pt x="86" y="94"/>
                </a:lnTo>
                <a:lnTo>
                  <a:pt x="84" y="94"/>
                </a:lnTo>
                <a:lnTo>
                  <a:pt x="84" y="94"/>
                </a:lnTo>
                <a:lnTo>
                  <a:pt x="82" y="94"/>
                </a:lnTo>
                <a:lnTo>
                  <a:pt x="82" y="94"/>
                </a:lnTo>
                <a:lnTo>
                  <a:pt x="82" y="94"/>
                </a:lnTo>
                <a:lnTo>
                  <a:pt x="82" y="94"/>
                </a:lnTo>
                <a:lnTo>
                  <a:pt x="80" y="94"/>
                </a:lnTo>
                <a:lnTo>
                  <a:pt x="76" y="92"/>
                </a:lnTo>
                <a:lnTo>
                  <a:pt x="74" y="92"/>
                </a:lnTo>
                <a:lnTo>
                  <a:pt x="74" y="92"/>
                </a:lnTo>
                <a:lnTo>
                  <a:pt x="72" y="92"/>
                </a:lnTo>
                <a:lnTo>
                  <a:pt x="72" y="92"/>
                </a:lnTo>
                <a:lnTo>
                  <a:pt x="70" y="92"/>
                </a:lnTo>
                <a:lnTo>
                  <a:pt x="70" y="92"/>
                </a:lnTo>
                <a:lnTo>
                  <a:pt x="68" y="92"/>
                </a:lnTo>
                <a:lnTo>
                  <a:pt x="68" y="92"/>
                </a:lnTo>
                <a:lnTo>
                  <a:pt x="68" y="92"/>
                </a:lnTo>
                <a:lnTo>
                  <a:pt x="68" y="92"/>
                </a:lnTo>
                <a:lnTo>
                  <a:pt x="67" y="92"/>
                </a:lnTo>
                <a:lnTo>
                  <a:pt x="67" y="94"/>
                </a:lnTo>
                <a:lnTo>
                  <a:pt x="67" y="94"/>
                </a:lnTo>
                <a:lnTo>
                  <a:pt x="67" y="94"/>
                </a:lnTo>
                <a:lnTo>
                  <a:pt x="65" y="94"/>
                </a:lnTo>
                <a:lnTo>
                  <a:pt x="65" y="94"/>
                </a:lnTo>
                <a:lnTo>
                  <a:pt x="65" y="94"/>
                </a:lnTo>
                <a:lnTo>
                  <a:pt x="65" y="94"/>
                </a:lnTo>
                <a:lnTo>
                  <a:pt x="63" y="94"/>
                </a:lnTo>
                <a:lnTo>
                  <a:pt x="63" y="94"/>
                </a:lnTo>
                <a:lnTo>
                  <a:pt x="63" y="92"/>
                </a:lnTo>
                <a:lnTo>
                  <a:pt x="61" y="92"/>
                </a:lnTo>
                <a:lnTo>
                  <a:pt x="57" y="92"/>
                </a:lnTo>
                <a:lnTo>
                  <a:pt x="55" y="92"/>
                </a:lnTo>
                <a:lnTo>
                  <a:pt x="55" y="92"/>
                </a:lnTo>
                <a:lnTo>
                  <a:pt x="53" y="92"/>
                </a:lnTo>
                <a:lnTo>
                  <a:pt x="53" y="90"/>
                </a:lnTo>
                <a:lnTo>
                  <a:pt x="53" y="90"/>
                </a:lnTo>
                <a:lnTo>
                  <a:pt x="51" y="90"/>
                </a:lnTo>
                <a:lnTo>
                  <a:pt x="51" y="90"/>
                </a:lnTo>
                <a:lnTo>
                  <a:pt x="49" y="90"/>
                </a:lnTo>
                <a:lnTo>
                  <a:pt x="49" y="90"/>
                </a:lnTo>
                <a:lnTo>
                  <a:pt x="49" y="90"/>
                </a:lnTo>
                <a:lnTo>
                  <a:pt x="47" y="90"/>
                </a:lnTo>
                <a:lnTo>
                  <a:pt x="47" y="90"/>
                </a:lnTo>
                <a:lnTo>
                  <a:pt x="47" y="90"/>
                </a:lnTo>
                <a:lnTo>
                  <a:pt x="45" y="92"/>
                </a:lnTo>
                <a:lnTo>
                  <a:pt x="43" y="90"/>
                </a:lnTo>
                <a:lnTo>
                  <a:pt x="43" y="90"/>
                </a:lnTo>
                <a:lnTo>
                  <a:pt x="43" y="90"/>
                </a:lnTo>
                <a:lnTo>
                  <a:pt x="43" y="90"/>
                </a:lnTo>
                <a:lnTo>
                  <a:pt x="41" y="90"/>
                </a:lnTo>
                <a:lnTo>
                  <a:pt x="43" y="88"/>
                </a:lnTo>
                <a:lnTo>
                  <a:pt x="43" y="88"/>
                </a:lnTo>
                <a:lnTo>
                  <a:pt x="43" y="86"/>
                </a:lnTo>
                <a:lnTo>
                  <a:pt x="45" y="86"/>
                </a:lnTo>
                <a:lnTo>
                  <a:pt x="45" y="86"/>
                </a:lnTo>
                <a:lnTo>
                  <a:pt x="45" y="86"/>
                </a:lnTo>
                <a:lnTo>
                  <a:pt x="45" y="86"/>
                </a:lnTo>
                <a:lnTo>
                  <a:pt x="45" y="86"/>
                </a:lnTo>
                <a:lnTo>
                  <a:pt x="43" y="84"/>
                </a:lnTo>
                <a:lnTo>
                  <a:pt x="43" y="84"/>
                </a:lnTo>
                <a:lnTo>
                  <a:pt x="39" y="82"/>
                </a:lnTo>
                <a:lnTo>
                  <a:pt x="39" y="82"/>
                </a:lnTo>
                <a:lnTo>
                  <a:pt x="39" y="82"/>
                </a:lnTo>
                <a:lnTo>
                  <a:pt x="39" y="82"/>
                </a:lnTo>
                <a:lnTo>
                  <a:pt x="39" y="82"/>
                </a:lnTo>
                <a:lnTo>
                  <a:pt x="39" y="82"/>
                </a:lnTo>
                <a:lnTo>
                  <a:pt x="37" y="80"/>
                </a:lnTo>
                <a:lnTo>
                  <a:pt x="37" y="80"/>
                </a:lnTo>
                <a:lnTo>
                  <a:pt x="37" y="80"/>
                </a:lnTo>
                <a:lnTo>
                  <a:pt x="35" y="78"/>
                </a:lnTo>
                <a:lnTo>
                  <a:pt x="35" y="78"/>
                </a:lnTo>
                <a:lnTo>
                  <a:pt x="37" y="76"/>
                </a:lnTo>
                <a:lnTo>
                  <a:pt x="39" y="76"/>
                </a:lnTo>
                <a:lnTo>
                  <a:pt x="39" y="76"/>
                </a:lnTo>
                <a:lnTo>
                  <a:pt x="39" y="76"/>
                </a:lnTo>
                <a:lnTo>
                  <a:pt x="39" y="76"/>
                </a:lnTo>
                <a:lnTo>
                  <a:pt x="41" y="76"/>
                </a:lnTo>
                <a:lnTo>
                  <a:pt x="41" y="76"/>
                </a:lnTo>
                <a:lnTo>
                  <a:pt x="39" y="74"/>
                </a:lnTo>
                <a:lnTo>
                  <a:pt x="39" y="74"/>
                </a:lnTo>
                <a:lnTo>
                  <a:pt x="39" y="74"/>
                </a:lnTo>
                <a:lnTo>
                  <a:pt x="39" y="74"/>
                </a:lnTo>
                <a:lnTo>
                  <a:pt x="37" y="74"/>
                </a:lnTo>
                <a:lnTo>
                  <a:pt x="37" y="74"/>
                </a:lnTo>
                <a:lnTo>
                  <a:pt x="37" y="74"/>
                </a:lnTo>
                <a:lnTo>
                  <a:pt x="37" y="72"/>
                </a:lnTo>
                <a:lnTo>
                  <a:pt x="35" y="72"/>
                </a:lnTo>
                <a:lnTo>
                  <a:pt x="35" y="72"/>
                </a:lnTo>
                <a:lnTo>
                  <a:pt x="33" y="74"/>
                </a:lnTo>
                <a:lnTo>
                  <a:pt x="33" y="74"/>
                </a:lnTo>
                <a:lnTo>
                  <a:pt x="33" y="74"/>
                </a:lnTo>
                <a:lnTo>
                  <a:pt x="33" y="76"/>
                </a:lnTo>
                <a:lnTo>
                  <a:pt x="32" y="78"/>
                </a:lnTo>
                <a:lnTo>
                  <a:pt x="32" y="78"/>
                </a:lnTo>
                <a:lnTo>
                  <a:pt x="30" y="76"/>
                </a:lnTo>
                <a:lnTo>
                  <a:pt x="30" y="76"/>
                </a:lnTo>
                <a:lnTo>
                  <a:pt x="30" y="76"/>
                </a:lnTo>
                <a:lnTo>
                  <a:pt x="30" y="76"/>
                </a:lnTo>
                <a:lnTo>
                  <a:pt x="28" y="74"/>
                </a:lnTo>
                <a:lnTo>
                  <a:pt x="28" y="74"/>
                </a:lnTo>
                <a:lnTo>
                  <a:pt x="26" y="74"/>
                </a:lnTo>
                <a:lnTo>
                  <a:pt x="24" y="74"/>
                </a:lnTo>
                <a:lnTo>
                  <a:pt x="24" y="74"/>
                </a:lnTo>
                <a:lnTo>
                  <a:pt x="22" y="74"/>
                </a:lnTo>
                <a:lnTo>
                  <a:pt x="22" y="72"/>
                </a:lnTo>
                <a:lnTo>
                  <a:pt x="22" y="72"/>
                </a:lnTo>
                <a:lnTo>
                  <a:pt x="22" y="72"/>
                </a:lnTo>
                <a:lnTo>
                  <a:pt x="22" y="72"/>
                </a:lnTo>
                <a:lnTo>
                  <a:pt x="20" y="72"/>
                </a:lnTo>
                <a:lnTo>
                  <a:pt x="20" y="72"/>
                </a:lnTo>
                <a:lnTo>
                  <a:pt x="20" y="72"/>
                </a:lnTo>
                <a:lnTo>
                  <a:pt x="18" y="70"/>
                </a:lnTo>
                <a:lnTo>
                  <a:pt x="18" y="70"/>
                </a:lnTo>
                <a:lnTo>
                  <a:pt x="20" y="70"/>
                </a:lnTo>
                <a:lnTo>
                  <a:pt x="20" y="70"/>
                </a:lnTo>
                <a:lnTo>
                  <a:pt x="20" y="70"/>
                </a:lnTo>
                <a:lnTo>
                  <a:pt x="20" y="70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0" y="68"/>
                </a:lnTo>
                <a:lnTo>
                  <a:pt x="20" y="68"/>
                </a:lnTo>
                <a:lnTo>
                  <a:pt x="20" y="68"/>
                </a:lnTo>
                <a:lnTo>
                  <a:pt x="20" y="68"/>
                </a:lnTo>
                <a:lnTo>
                  <a:pt x="18" y="66"/>
                </a:lnTo>
                <a:lnTo>
                  <a:pt x="20" y="66"/>
                </a:lnTo>
                <a:lnTo>
                  <a:pt x="20" y="64"/>
                </a:lnTo>
                <a:lnTo>
                  <a:pt x="20" y="62"/>
                </a:lnTo>
                <a:lnTo>
                  <a:pt x="20" y="62"/>
                </a:lnTo>
                <a:lnTo>
                  <a:pt x="20" y="62"/>
                </a:lnTo>
                <a:lnTo>
                  <a:pt x="18" y="62"/>
                </a:lnTo>
                <a:lnTo>
                  <a:pt x="16" y="62"/>
                </a:lnTo>
                <a:lnTo>
                  <a:pt x="14" y="61"/>
                </a:lnTo>
                <a:lnTo>
                  <a:pt x="12" y="61"/>
                </a:lnTo>
                <a:lnTo>
                  <a:pt x="10" y="57"/>
                </a:lnTo>
                <a:lnTo>
                  <a:pt x="8" y="57"/>
                </a:lnTo>
                <a:lnTo>
                  <a:pt x="8" y="55"/>
                </a:lnTo>
                <a:lnTo>
                  <a:pt x="8" y="55"/>
                </a:lnTo>
                <a:lnTo>
                  <a:pt x="10" y="55"/>
                </a:lnTo>
                <a:lnTo>
                  <a:pt x="10" y="53"/>
                </a:lnTo>
                <a:lnTo>
                  <a:pt x="8" y="51"/>
                </a:lnTo>
                <a:lnTo>
                  <a:pt x="8" y="53"/>
                </a:lnTo>
                <a:lnTo>
                  <a:pt x="8" y="53"/>
                </a:lnTo>
                <a:lnTo>
                  <a:pt x="6" y="51"/>
                </a:lnTo>
                <a:lnTo>
                  <a:pt x="6" y="51"/>
                </a:lnTo>
                <a:lnTo>
                  <a:pt x="6" y="49"/>
                </a:lnTo>
                <a:lnTo>
                  <a:pt x="6" y="49"/>
                </a:lnTo>
                <a:lnTo>
                  <a:pt x="4" y="49"/>
                </a:lnTo>
                <a:lnTo>
                  <a:pt x="2" y="47"/>
                </a:lnTo>
                <a:lnTo>
                  <a:pt x="2" y="47"/>
                </a:lnTo>
                <a:lnTo>
                  <a:pt x="2" y="45"/>
                </a:lnTo>
                <a:lnTo>
                  <a:pt x="0" y="45"/>
                </a:lnTo>
                <a:lnTo>
                  <a:pt x="0" y="45"/>
                </a:lnTo>
                <a:lnTo>
                  <a:pt x="2" y="43"/>
                </a:lnTo>
                <a:lnTo>
                  <a:pt x="4" y="43"/>
                </a:lnTo>
                <a:lnTo>
                  <a:pt x="4" y="43"/>
                </a:lnTo>
                <a:lnTo>
                  <a:pt x="6" y="43"/>
                </a:lnTo>
                <a:lnTo>
                  <a:pt x="6" y="43"/>
                </a:lnTo>
                <a:lnTo>
                  <a:pt x="6" y="45"/>
                </a:lnTo>
                <a:lnTo>
                  <a:pt x="8" y="45"/>
                </a:lnTo>
                <a:lnTo>
                  <a:pt x="8" y="43"/>
                </a:lnTo>
                <a:lnTo>
                  <a:pt x="8" y="43"/>
                </a:lnTo>
                <a:lnTo>
                  <a:pt x="8" y="43"/>
                </a:lnTo>
                <a:lnTo>
                  <a:pt x="8" y="43"/>
                </a:lnTo>
                <a:lnTo>
                  <a:pt x="8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2" y="41"/>
                </a:lnTo>
                <a:lnTo>
                  <a:pt x="14" y="43"/>
                </a:lnTo>
                <a:lnTo>
                  <a:pt x="14" y="43"/>
                </a:lnTo>
                <a:lnTo>
                  <a:pt x="16" y="41"/>
                </a:lnTo>
                <a:lnTo>
                  <a:pt x="16" y="41"/>
                </a:lnTo>
                <a:lnTo>
                  <a:pt x="16" y="39"/>
                </a:lnTo>
                <a:lnTo>
                  <a:pt x="16" y="39"/>
                </a:lnTo>
                <a:lnTo>
                  <a:pt x="16" y="39"/>
                </a:lnTo>
                <a:lnTo>
                  <a:pt x="18" y="37"/>
                </a:lnTo>
                <a:lnTo>
                  <a:pt x="18" y="37"/>
                </a:lnTo>
                <a:lnTo>
                  <a:pt x="18" y="35"/>
                </a:lnTo>
                <a:lnTo>
                  <a:pt x="18" y="35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2" y="33"/>
                </a:lnTo>
                <a:lnTo>
                  <a:pt x="20" y="31"/>
                </a:lnTo>
                <a:lnTo>
                  <a:pt x="22" y="31"/>
                </a:lnTo>
                <a:lnTo>
                  <a:pt x="22" y="29"/>
                </a:lnTo>
                <a:lnTo>
                  <a:pt x="24" y="28"/>
                </a:lnTo>
                <a:lnTo>
                  <a:pt x="24" y="28"/>
                </a:lnTo>
                <a:lnTo>
                  <a:pt x="24" y="26"/>
                </a:lnTo>
                <a:lnTo>
                  <a:pt x="24" y="26"/>
                </a:lnTo>
                <a:lnTo>
                  <a:pt x="24" y="26"/>
                </a:lnTo>
                <a:lnTo>
                  <a:pt x="24" y="26"/>
                </a:lnTo>
                <a:lnTo>
                  <a:pt x="26" y="26"/>
                </a:lnTo>
                <a:lnTo>
                  <a:pt x="26" y="24"/>
                </a:lnTo>
                <a:lnTo>
                  <a:pt x="26" y="22"/>
                </a:lnTo>
                <a:lnTo>
                  <a:pt x="26" y="22"/>
                </a:lnTo>
                <a:lnTo>
                  <a:pt x="28" y="20"/>
                </a:lnTo>
                <a:lnTo>
                  <a:pt x="28" y="20"/>
                </a:lnTo>
                <a:lnTo>
                  <a:pt x="28" y="20"/>
                </a:lnTo>
                <a:lnTo>
                  <a:pt x="30" y="20"/>
                </a:lnTo>
                <a:lnTo>
                  <a:pt x="30" y="18"/>
                </a:lnTo>
                <a:lnTo>
                  <a:pt x="30" y="18"/>
                </a:lnTo>
                <a:lnTo>
                  <a:pt x="30" y="18"/>
                </a:lnTo>
                <a:lnTo>
                  <a:pt x="30" y="16"/>
                </a:lnTo>
                <a:lnTo>
                  <a:pt x="30" y="16"/>
                </a:lnTo>
                <a:lnTo>
                  <a:pt x="30" y="16"/>
                </a:lnTo>
                <a:lnTo>
                  <a:pt x="32" y="16"/>
                </a:lnTo>
                <a:lnTo>
                  <a:pt x="32" y="14"/>
                </a:lnTo>
                <a:lnTo>
                  <a:pt x="32" y="14"/>
                </a:lnTo>
                <a:lnTo>
                  <a:pt x="32" y="14"/>
                </a:lnTo>
                <a:lnTo>
                  <a:pt x="32" y="14"/>
                </a:lnTo>
                <a:lnTo>
                  <a:pt x="33" y="12"/>
                </a:lnTo>
                <a:lnTo>
                  <a:pt x="33" y="12"/>
                </a:lnTo>
                <a:lnTo>
                  <a:pt x="35" y="10"/>
                </a:lnTo>
                <a:lnTo>
                  <a:pt x="35" y="10"/>
                </a:lnTo>
                <a:lnTo>
                  <a:pt x="37" y="10"/>
                </a:lnTo>
                <a:lnTo>
                  <a:pt x="37" y="12"/>
                </a:lnTo>
                <a:lnTo>
                  <a:pt x="37" y="12"/>
                </a:lnTo>
                <a:lnTo>
                  <a:pt x="39" y="12"/>
                </a:lnTo>
                <a:lnTo>
                  <a:pt x="39" y="12"/>
                </a:lnTo>
                <a:lnTo>
                  <a:pt x="41" y="10"/>
                </a:lnTo>
                <a:lnTo>
                  <a:pt x="43" y="8"/>
                </a:lnTo>
                <a:lnTo>
                  <a:pt x="43" y="8"/>
                </a:lnTo>
                <a:lnTo>
                  <a:pt x="43" y="8"/>
                </a:lnTo>
                <a:lnTo>
                  <a:pt x="45" y="6"/>
                </a:lnTo>
                <a:lnTo>
                  <a:pt x="45" y="6"/>
                </a:lnTo>
                <a:lnTo>
                  <a:pt x="47" y="6"/>
                </a:lnTo>
                <a:lnTo>
                  <a:pt x="47" y="6"/>
                </a:lnTo>
                <a:lnTo>
                  <a:pt x="47" y="4"/>
                </a:lnTo>
                <a:lnTo>
                  <a:pt x="47" y="4"/>
                </a:lnTo>
                <a:lnTo>
                  <a:pt x="47" y="4"/>
                </a:lnTo>
                <a:lnTo>
                  <a:pt x="49" y="4"/>
                </a:lnTo>
                <a:lnTo>
                  <a:pt x="49" y="4"/>
                </a:lnTo>
                <a:lnTo>
                  <a:pt x="49" y="6"/>
                </a:lnTo>
                <a:lnTo>
                  <a:pt x="51" y="6"/>
                </a:lnTo>
                <a:lnTo>
                  <a:pt x="51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9" y="8"/>
                </a:lnTo>
                <a:lnTo>
                  <a:pt x="61" y="8"/>
                </a:lnTo>
                <a:lnTo>
                  <a:pt x="61" y="8"/>
                </a:lnTo>
                <a:lnTo>
                  <a:pt x="63" y="8"/>
                </a:lnTo>
                <a:lnTo>
                  <a:pt x="63" y="8"/>
                </a:lnTo>
                <a:lnTo>
                  <a:pt x="65" y="8"/>
                </a:lnTo>
                <a:lnTo>
                  <a:pt x="67" y="8"/>
                </a:lnTo>
                <a:lnTo>
                  <a:pt x="68" y="8"/>
                </a:lnTo>
                <a:lnTo>
                  <a:pt x="68" y="8"/>
                </a:lnTo>
                <a:lnTo>
                  <a:pt x="70" y="8"/>
                </a:lnTo>
                <a:lnTo>
                  <a:pt x="70" y="8"/>
                </a:lnTo>
                <a:lnTo>
                  <a:pt x="70" y="8"/>
                </a:lnTo>
                <a:lnTo>
                  <a:pt x="70" y="8"/>
                </a:lnTo>
                <a:lnTo>
                  <a:pt x="72" y="8"/>
                </a:lnTo>
                <a:lnTo>
                  <a:pt x="72" y="10"/>
                </a:lnTo>
                <a:lnTo>
                  <a:pt x="72" y="10"/>
                </a:lnTo>
                <a:lnTo>
                  <a:pt x="72" y="10"/>
                </a:lnTo>
                <a:lnTo>
                  <a:pt x="72" y="10"/>
                </a:lnTo>
                <a:lnTo>
                  <a:pt x="74" y="10"/>
                </a:lnTo>
                <a:lnTo>
                  <a:pt x="74" y="10"/>
                </a:lnTo>
                <a:lnTo>
                  <a:pt x="74" y="12"/>
                </a:lnTo>
                <a:lnTo>
                  <a:pt x="74" y="12"/>
                </a:lnTo>
                <a:lnTo>
                  <a:pt x="76" y="12"/>
                </a:lnTo>
                <a:lnTo>
                  <a:pt x="76" y="12"/>
                </a:lnTo>
                <a:lnTo>
                  <a:pt x="76" y="12"/>
                </a:lnTo>
                <a:lnTo>
                  <a:pt x="76" y="12"/>
                </a:lnTo>
                <a:lnTo>
                  <a:pt x="78" y="12"/>
                </a:lnTo>
                <a:lnTo>
                  <a:pt x="78" y="12"/>
                </a:lnTo>
                <a:lnTo>
                  <a:pt x="78" y="12"/>
                </a:lnTo>
                <a:lnTo>
                  <a:pt x="78" y="12"/>
                </a:lnTo>
                <a:lnTo>
                  <a:pt x="80" y="10"/>
                </a:lnTo>
                <a:lnTo>
                  <a:pt x="80" y="10"/>
                </a:lnTo>
                <a:lnTo>
                  <a:pt x="80" y="10"/>
                </a:lnTo>
                <a:lnTo>
                  <a:pt x="80" y="8"/>
                </a:lnTo>
                <a:lnTo>
                  <a:pt x="82" y="8"/>
                </a:lnTo>
                <a:lnTo>
                  <a:pt x="84" y="8"/>
                </a:lnTo>
                <a:lnTo>
                  <a:pt x="86" y="8"/>
                </a:lnTo>
                <a:lnTo>
                  <a:pt x="86" y="8"/>
                </a:lnTo>
                <a:lnTo>
                  <a:pt x="86" y="8"/>
                </a:lnTo>
                <a:lnTo>
                  <a:pt x="88" y="8"/>
                </a:lnTo>
                <a:lnTo>
                  <a:pt x="90" y="8"/>
                </a:lnTo>
                <a:lnTo>
                  <a:pt x="90" y="8"/>
                </a:lnTo>
                <a:lnTo>
                  <a:pt x="90" y="8"/>
                </a:lnTo>
                <a:lnTo>
                  <a:pt x="92" y="6"/>
                </a:lnTo>
                <a:lnTo>
                  <a:pt x="94" y="6"/>
                </a:lnTo>
                <a:lnTo>
                  <a:pt x="94" y="6"/>
                </a:lnTo>
                <a:lnTo>
                  <a:pt x="96" y="6"/>
                </a:lnTo>
                <a:lnTo>
                  <a:pt x="96" y="6"/>
                </a:lnTo>
                <a:lnTo>
                  <a:pt x="96" y="6"/>
                </a:lnTo>
                <a:lnTo>
                  <a:pt x="98" y="4"/>
                </a:lnTo>
                <a:lnTo>
                  <a:pt x="98" y="2"/>
                </a:lnTo>
                <a:lnTo>
                  <a:pt x="100" y="2"/>
                </a:lnTo>
                <a:lnTo>
                  <a:pt x="101" y="2"/>
                </a:lnTo>
                <a:lnTo>
                  <a:pt x="101" y="2"/>
                </a:lnTo>
                <a:lnTo>
                  <a:pt x="101" y="2"/>
                </a:lnTo>
                <a:lnTo>
                  <a:pt x="103" y="0"/>
                </a:lnTo>
                <a:lnTo>
                  <a:pt x="103" y="0"/>
                </a:lnTo>
                <a:lnTo>
                  <a:pt x="105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6" name="Republic of Korea"/>
          <p:cNvSpPr>
            <a:spLocks noEditPoints="1"/>
          </p:cNvSpPr>
          <p:nvPr/>
        </p:nvSpPr>
        <p:spPr bwMode="auto">
          <a:xfrm>
            <a:off x="8156601" y="3494099"/>
            <a:ext cx="88900" cy="157163"/>
          </a:xfrm>
          <a:custGeom>
            <a:avLst/>
            <a:gdLst>
              <a:gd name="T0" fmla="*/ 47 w 56"/>
              <a:gd name="T1" fmla="*/ 15 h 99"/>
              <a:gd name="T2" fmla="*/ 51 w 56"/>
              <a:gd name="T3" fmla="*/ 23 h 99"/>
              <a:gd name="T4" fmla="*/ 52 w 56"/>
              <a:gd name="T5" fmla="*/ 31 h 99"/>
              <a:gd name="T6" fmla="*/ 54 w 56"/>
              <a:gd name="T7" fmla="*/ 39 h 99"/>
              <a:gd name="T8" fmla="*/ 52 w 56"/>
              <a:gd name="T9" fmla="*/ 46 h 99"/>
              <a:gd name="T10" fmla="*/ 56 w 56"/>
              <a:gd name="T11" fmla="*/ 46 h 99"/>
              <a:gd name="T12" fmla="*/ 54 w 56"/>
              <a:gd name="T13" fmla="*/ 58 h 99"/>
              <a:gd name="T14" fmla="*/ 49 w 56"/>
              <a:gd name="T15" fmla="*/ 64 h 99"/>
              <a:gd name="T16" fmla="*/ 41 w 56"/>
              <a:gd name="T17" fmla="*/ 64 h 99"/>
              <a:gd name="T18" fmla="*/ 39 w 56"/>
              <a:gd name="T19" fmla="*/ 66 h 99"/>
              <a:gd name="T20" fmla="*/ 37 w 56"/>
              <a:gd name="T21" fmla="*/ 68 h 99"/>
              <a:gd name="T22" fmla="*/ 31 w 56"/>
              <a:gd name="T23" fmla="*/ 66 h 99"/>
              <a:gd name="T24" fmla="*/ 25 w 56"/>
              <a:gd name="T25" fmla="*/ 68 h 99"/>
              <a:gd name="T26" fmla="*/ 27 w 56"/>
              <a:gd name="T27" fmla="*/ 70 h 99"/>
              <a:gd name="T28" fmla="*/ 23 w 56"/>
              <a:gd name="T29" fmla="*/ 70 h 99"/>
              <a:gd name="T30" fmla="*/ 19 w 56"/>
              <a:gd name="T31" fmla="*/ 70 h 99"/>
              <a:gd name="T32" fmla="*/ 19 w 56"/>
              <a:gd name="T33" fmla="*/ 75 h 99"/>
              <a:gd name="T34" fmla="*/ 19 w 56"/>
              <a:gd name="T35" fmla="*/ 72 h 99"/>
              <a:gd name="T36" fmla="*/ 14 w 56"/>
              <a:gd name="T37" fmla="*/ 73 h 99"/>
              <a:gd name="T38" fmla="*/ 12 w 56"/>
              <a:gd name="T39" fmla="*/ 75 h 99"/>
              <a:gd name="T40" fmla="*/ 8 w 56"/>
              <a:gd name="T41" fmla="*/ 79 h 99"/>
              <a:gd name="T42" fmla="*/ 2 w 56"/>
              <a:gd name="T43" fmla="*/ 73 h 99"/>
              <a:gd name="T44" fmla="*/ 6 w 56"/>
              <a:gd name="T45" fmla="*/ 73 h 99"/>
              <a:gd name="T46" fmla="*/ 6 w 56"/>
              <a:gd name="T47" fmla="*/ 72 h 99"/>
              <a:gd name="T48" fmla="*/ 8 w 56"/>
              <a:gd name="T49" fmla="*/ 68 h 99"/>
              <a:gd name="T50" fmla="*/ 6 w 56"/>
              <a:gd name="T51" fmla="*/ 68 h 99"/>
              <a:gd name="T52" fmla="*/ 2 w 56"/>
              <a:gd name="T53" fmla="*/ 64 h 99"/>
              <a:gd name="T54" fmla="*/ 4 w 56"/>
              <a:gd name="T55" fmla="*/ 64 h 99"/>
              <a:gd name="T56" fmla="*/ 6 w 56"/>
              <a:gd name="T57" fmla="*/ 56 h 99"/>
              <a:gd name="T58" fmla="*/ 6 w 56"/>
              <a:gd name="T59" fmla="*/ 56 h 99"/>
              <a:gd name="T60" fmla="*/ 12 w 56"/>
              <a:gd name="T61" fmla="*/ 50 h 99"/>
              <a:gd name="T62" fmla="*/ 10 w 56"/>
              <a:gd name="T63" fmla="*/ 48 h 99"/>
              <a:gd name="T64" fmla="*/ 6 w 56"/>
              <a:gd name="T65" fmla="*/ 40 h 99"/>
              <a:gd name="T66" fmla="*/ 4 w 56"/>
              <a:gd name="T67" fmla="*/ 35 h 99"/>
              <a:gd name="T68" fmla="*/ 0 w 56"/>
              <a:gd name="T69" fmla="*/ 33 h 99"/>
              <a:gd name="T70" fmla="*/ 4 w 56"/>
              <a:gd name="T71" fmla="*/ 33 h 99"/>
              <a:gd name="T72" fmla="*/ 4 w 56"/>
              <a:gd name="T73" fmla="*/ 31 h 99"/>
              <a:gd name="T74" fmla="*/ 6 w 56"/>
              <a:gd name="T75" fmla="*/ 33 h 99"/>
              <a:gd name="T76" fmla="*/ 10 w 56"/>
              <a:gd name="T77" fmla="*/ 29 h 99"/>
              <a:gd name="T78" fmla="*/ 14 w 56"/>
              <a:gd name="T79" fmla="*/ 33 h 99"/>
              <a:gd name="T80" fmla="*/ 12 w 56"/>
              <a:gd name="T81" fmla="*/ 27 h 99"/>
              <a:gd name="T82" fmla="*/ 12 w 56"/>
              <a:gd name="T83" fmla="*/ 23 h 99"/>
              <a:gd name="T84" fmla="*/ 10 w 56"/>
              <a:gd name="T85" fmla="*/ 21 h 99"/>
              <a:gd name="T86" fmla="*/ 8 w 56"/>
              <a:gd name="T87" fmla="*/ 15 h 99"/>
              <a:gd name="T88" fmla="*/ 12 w 56"/>
              <a:gd name="T89" fmla="*/ 11 h 99"/>
              <a:gd name="T90" fmla="*/ 16 w 56"/>
              <a:gd name="T91" fmla="*/ 5 h 99"/>
              <a:gd name="T92" fmla="*/ 23 w 56"/>
              <a:gd name="T93" fmla="*/ 5 h 99"/>
              <a:gd name="T94" fmla="*/ 33 w 56"/>
              <a:gd name="T95" fmla="*/ 4 h 99"/>
              <a:gd name="T96" fmla="*/ 37 w 56"/>
              <a:gd name="T97" fmla="*/ 0 h 99"/>
              <a:gd name="T98" fmla="*/ 6 w 56"/>
              <a:gd name="T99" fmla="*/ 99 h 99"/>
              <a:gd name="T100" fmla="*/ 0 w 56"/>
              <a:gd name="T101" fmla="*/ 97 h 99"/>
              <a:gd name="T102" fmla="*/ 4 w 56"/>
              <a:gd name="T103" fmla="*/ 93 h 99"/>
              <a:gd name="T104" fmla="*/ 14 w 56"/>
              <a:gd name="T105" fmla="*/ 93 h 99"/>
              <a:gd name="T106" fmla="*/ 8 w 56"/>
              <a:gd name="T107" fmla="*/ 97 h 99"/>
              <a:gd name="T108" fmla="*/ 41 w 56"/>
              <a:gd name="T109" fmla="*/ 70 h 99"/>
              <a:gd name="T110" fmla="*/ 41 w 56"/>
              <a:gd name="T111" fmla="*/ 66 h 99"/>
              <a:gd name="T112" fmla="*/ 0 w 56"/>
              <a:gd name="T113" fmla="*/ 77 h 99"/>
              <a:gd name="T114" fmla="*/ 4 w 56"/>
              <a:gd name="T115" fmla="*/ 77 h 99"/>
              <a:gd name="T116" fmla="*/ 31 w 56"/>
              <a:gd name="T117" fmla="*/ 72 h 99"/>
              <a:gd name="T118" fmla="*/ 27 w 56"/>
              <a:gd name="T119" fmla="*/ 68 h 99"/>
              <a:gd name="T120" fmla="*/ 4 w 56"/>
              <a:gd name="T121" fmla="*/ 17 h 99"/>
              <a:gd name="T122" fmla="*/ 6 w 56"/>
              <a:gd name="T123" fmla="*/ 15 h 99"/>
              <a:gd name="T124" fmla="*/ 4 w 56"/>
              <a:gd name="T125" fmla="*/ 4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6" h="99">
                <a:moveTo>
                  <a:pt x="39" y="4"/>
                </a:moveTo>
                <a:lnTo>
                  <a:pt x="41" y="7"/>
                </a:lnTo>
                <a:lnTo>
                  <a:pt x="45" y="13"/>
                </a:lnTo>
                <a:lnTo>
                  <a:pt x="47" y="15"/>
                </a:lnTo>
                <a:lnTo>
                  <a:pt x="47" y="17"/>
                </a:lnTo>
                <a:lnTo>
                  <a:pt x="49" y="19"/>
                </a:lnTo>
                <a:lnTo>
                  <a:pt x="51" y="21"/>
                </a:lnTo>
                <a:lnTo>
                  <a:pt x="51" y="23"/>
                </a:lnTo>
                <a:lnTo>
                  <a:pt x="52" y="25"/>
                </a:lnTo>
                <a:lnTo>
                  <a:pt x="52" y="27"/>
                </a:lnTo>
                <a:lnTo>
                  <a:pt x="52" y="29"/>
                </a:lnTo>
                <a:lnTo>
                  <a:pt x="52" y="31"/>
                </a:lnTo>
                <a:lnTo>
                  <a:pt x="54" y="33"/>
                </a:lnTo>
                <a:lnTo>
                  <a:pt x="54" y="35"/>
                </a:lnTo>
                <a:lnTo>
                  <a:pt x="52" y="37"/>
                </a:lnTo>
                <a:lnTo>
                  <a:pt x="54" y="39"/>
                </a:lnTo>
                <a:lnTo>
                  <a:pt x="54" y="40"/>
                </a:lnTo>
                <a:lnTo>
                  <a:pt x="52" y="40"/>
                </a:lnTo>
                <a:lnTo>
                  <a:pt x="52" y="42"/>
                </a:lnTo>
                <a:lnTo>
                  <a:pt x="52" y="46"/>
                </a:lnTo>
                <a:lnTo>
                  <a:pt x="52" y="48"/>
                </a:lnTo>
                <a:lnTo>
                  <a:pt x="54" y="48"/>
                </a:lnTo>
                <a:lnTo>
                  <a:pt x="54" y="46"/>
                </a:lnTo>
                <a:lnTo>
                  <a:pt x="56" y="46"/>
                </a:lnTo>
                <a:lnTo>
                  <a:pt x="56" y="48"/>
                </a:lnTo>
                <a:lnTo>
                  <a:pt x="54" y="54"/>
                </a:lnTo>
                <a:lnTo>
                  <a:pt x="54" y="56"/>
                </a:lnTo>
                <a:lnTo>
                  <a:pt x="54" y="58"/>
                </a:lnTo>
                <a:lnTo>
                  <a:pt x="52" y="60"/>
                </a:lnTo>
                <a:lnTo>
                  <a:pt x="51" y="60"/>
                </a:lnTo>
                <a:lnTo>
                  <a:pt x="51" y="62"/>
                </a:lnTo>
                <a:lnTo>
                  <a:pt x="49" y="64"/>
                </a:lnTo>
                <a:lnTo>
                  <a:pt x="47" y="64"/>
                </a:lnTo>
                <a:lnTo>
                  <a:pt x="45" y="64"/>
                </a:lnTo>
                <a:lnTo>
                  <a:pt x="43" y="64"/>
                </a:lnTo>
                <a:lnTo>
                  <a:pt x="41" y="64"/>
                </a:lnTo>
                <a:lnTo>
                  <a:pt x="41" y="62"/>
                </a:lnTo>
                <a:lnTo>
                  <a:pt x="39" y="64"/>
                </a:lnTo>
                <a:lnTo>
                  <a:pt x="37" y="66"/>
                </a:lnTo>
                <a:lnTo>
                  <a:pt x="39" y="66"/>
                </a:lnTo>
                <a:lnTo>
                  <a:pt x="39" y="68"/>
                </a:lnTo>
                <a:lnTo>
                  <a:pt x="37" y="70"/>
                </a:lnTo>
                <a:lnTo>
                  <a:pt x="35" y="68"/>
                </a:lnTo>
                <a:lnTo>
                  <a:pt x="37" y="68"/>
                </a:lnTo>
                <a:lnTo>
                  <a:pt x="35" y="68"/>
                </a:lnTo>
                <a:lnTo>
                  <a:pt x="33" y="68"/>
                </a:lnTo>
                <a:lnTo>
                  <a:pt x="31" y="68"/>
                </a:lnTo>
                <a:lnTo>
                  <a:pt x="31" y="66"/>
                </a:lnTo>
                <a:lnTo>
                  <a:pt x="29" y="68"/>
                </a:lnTo>
                <a:lnTo>
                  <a:pt x="27" y="68"/>
                </a:lnTo>
                <a:lnTo>
                  <a:pt x="27" y="66"/>
                </a:lnTo>
                <a:lnTo>
                  <a:pt x="25" y="68"/>
                </a:lnTo>
                <a:lnTo>
                  <a:pt x="23" y="68"/>
                </a:lnTo>
                <a:lnTo>
                  <a:pt x="23" y="70"/>
                </a:lnTo>
                <a:lnTo>
                  <a:pt x="25" y="70"/>
                </a:lnTo>
                <a:lnTo>
                  <a:pt x="27" y="70"/>
                </a:lnTo>
                <a:lnTo>
                  <a:pt x="27" y="72"/>
                </a:lnTo>
                <a:lnTo>
                  <a:pt x="25" y="73"/>
                </a:lnTo>
                <a:lnTo>
                  <a:pt x="23" y="72"/>
                </a:lnTo>
                <a:lnTo>
                  <a:pt x="23" y="70"/>
                </a:lnTo>
                <a:lnTo>
                  <a:pt x="23" y="68"/>
                </a:lnTo>
                <a:lnTo>
                  <a:pt x="21" y="68"/>
                </a:lnTo>
                <a:lnTo>
                  <a:pt x="21" y="70"/>
                </a:lnTo>
                <a:lnTo>
                  <a:pt x="19" y="70"/>
                </a:lnTo>
                <a:lnTo>
                  <a:pt x="21" y="72"/>
                </a:lnTo>
                <a:lnTo>
                  <a:pt x="23" y="73"/>
                </a:lnTo>
                <a:lnTo>
                  <a:pt x="21" y="75"/>
                </a:lnTo>
                <a:lnTo>
                  <a:pt x="19" y="75"/>
                </a:lnTo>
                <a:lnTo>
                  <a:pt x="17" y="75"/>
                </a:lnTo>
                <a:lnTo>
                  <a:pt x="16" y="73"/>
                </a:lnTo>
                <a:lnTo>
                  <a:pt x="17" y="73"/>
                </a:lnTo>
                <a:lnTo>
                  <a:pt x="19" y="72"/>
                </a:lnTo>
                <a:lnTo>
                  <a:pt x="17" y="72"/>
                </a:lnTo>
                <a:lnTo>
                  <a:pt x="16" y="72"/>
                </a:lnTo>
                <a:lnTo>
                  <a:pt x="16" y="73"/>
                </a:lnTo>
                <a:lnTo>
                  <a:pt x="14" y="73"/>
                </a:lnTo>
                <a:lnTo>
                  <a:pt x="14" y="75"/>
                </a:lnTo>
                <a:lnTo>
                  <a:pt x="12" y="75"/>
                </a:lnTo>
                <a:lnTo>
                  <a:pt x="12" y="77"/>
                </a:lnTo>
                <a:lnTo>
                  <a:pt x="12" y="75"/>
                </a:lnTo>
                <a:lnTo>
                  <a:pt x="12" y="73"/>
                </a:lnTo>
                <a:lnTo>
                  <a:pt x="10" y="73"/>
                </a:lnTo>
                <a:lnTo>
                  <a:pt x="10" y="75"/>
                </a:lnTo>
                <a:lnTo>
                  <a:pt x="8" y="79"/>
                </a:lnTo>
                <a:lnTo>
                  <a:pt x="6" y="77"/>
                </a:lnTo>
                <a:lnTo>
                  <a:pt x="6" y="75"/>
                </a:lnTo>
                <a:lnTo>
                  <a:pt x="4" y="73"/>
                </a:lnTo>
                <a:lnTo>
                  <a:pt x="2" y="73"/>
                </a:lnTo>
                <a:lnTo>
                  <a:pt x="2" y="72"/>
                </a:lnTo>
                <a:lnTo>
                  <a:pt x="4" y="70"/>
                </a:lnTo>
                <a:lnTo>
                  <a:pt x="4" y="72"/>
                </a:lnTo>
                <a:lnTo>
                  <a:pt x="6" y="73"/>
                </a:lnTo>
                <a:lnTo>
                  <a:pt x="6" y="72"/>
                </a:lnTo>
                <a:lnTo>
                  <a:pt x="6" y="73"/>
                </a:lnTo>
                <a:lnTo>
                  <a:pt x="8" y="73"/>
                </a:lnTo>
                <a:lnTo>
                  <a:pt x="6" y="72"/>
                </a:lnTo>
                <a:lnTo>
                  <a:pt x="6" y="70"/>
                </a:lnTo>
                <a:lnTo>
                  <a:pt x="8" y="70"/>
                </a:lnTo>
                <a:lnTo>
                  <a:pt x="10" y="70"/>
                </a:lnTo>
                <a:lnTo>
                  <a:pt x="8" y="68"/>
                </a:lnTo>
                <a:lnTo>
                  <a:pt x="8" y="70"/>
                </a:lnTo>
                <a:lnTo>
                  <a:pt x="6" y="70"/>
                </a:lnTo>
                <a:lnTo>
                  <a:pt x="4" y="70"/>
                </a:lnTo>
                <a:lnTo>
                  <a:pt x="6" y="68"/>
                </a:lnTo>
                <a:lnTo>
                  <a:pt x="6" y="66"/>
                </a:lnTo>
                <a:lnTo>
                  <a:pt x="4" y="68"/>
                </a:lnTo>
                <a:lnTo>
                  <a:pt x="4" y="66"/>
                </a:lnTo>
                <a:lnTo>
                  <a:pt x="2" y="64"/>
                </a:lnTo>
                <a:lnTo>
                  <a:pt x="4" y="64"/>
                </a:lnTo>
                <a:lnTo>
                  <a:pt x="6" y="66"/>
                </a:lnTo>
                <a:lnTo>
                  <a:pt x="6" y="64"/>
                </a:lnTo>
                <a:lnTo>
                  <a:pt x="4" y="64"/>
                </a:lnTo>
                <a:lnTo>
                  <a:pt x="4" y="62"/>
                </a:lnTo>
                <a:lnTo>
                  <a:pt x="4" y="60"/>
                </a:lnTo>
                <a:lnTo>
                  <a:pt x="6" y="58"/>
                </a:lnTo>
                <a:lnTo>
                  <a:pt x="6" y="56"/>
                </a:lnTo>
                <a:lnTo>
                  <a:pt x="8" y="56"/>
                </a:lnTo>
                <a:lnTo>
                  <a:pt x="10" y="56"/>
                </a:lnTo>
                <a:lnTo>
                  <a:pt x="8" y="56"/>
                </a:lnTo>
                <a:lnTo>
                  <a:pt x="6" y="56"/>
                </a:lnTo>
                <a:lnTo>
                  <a:pt x="6" y="54"/>
                </a:lnTo>
                <a:lnTo>
                  <a:pt x="8" y="52"/>
                </a:lnTo>
                <a:lnTo>
                  <a:pt x="10" y="52"/>
                </a:lnTo>
                <a:lnTo>
                  <a:pt x="12" y="50"/>
                </a:lnTo>
                <a:lnTo>
                  <a:pt x="10" y="50"/>
                </a:lnTo>
                <a:lnTo>
                  <a:pt x="8" y="50"/>
                </a:lnTo>
                <a:lnTo>
                  <a:pt x="8" y="48"/>
                </a:lnTo>
                <a:lnTo>
                  <a:pt x="10" y="48"/>
                </a:lnTo>
                <a:lnTo>
                  <a:pt x="12" y="46"/>
                </a:lnTo>
                <a:lnTo>
                  <a:pt x="10" y="48"/>
                </a:lnTo>
                <a:lnTo>
                  <a:pt x="8" y="44"/>
                </a:lnTo>
                <a:lnTo>
                  <a:pt x="6" y="40"/>
                </a:lnTo>
                <a:lnTo>
                  <a:pt x="6" y="39"/>
                </a:lnTo>
                <a:lnTo>
                  <a:pt x="6" y="37"/>
                </a:lnTo>
                <a:lnTo>
                  <a:pt x="6" y="35"/>
                </a:lnTo>
                <a:lnTo>
                  <a:pt x="4" y="35"/>
                </a:lnTo>
                <a:lnTo>
                  <a:pt x="4" y="37"/>
                </a:lnTo>
                <a:lnTo>
                  <a:pt x="2" y="35"/>
                </a:lnTo>
                <a:lnTo>
                  <a:pt x="0" y="35"/>
                </a:lnTo>
                <a:lnTo>
                  <a:pt x="0" y="33"/>
                </a:lnTo>
                <a:lnTo>
                  <a:pt x="2" y="33"/>
                </a:lnTo>
                <a:lnTo>
                  <a:pt x="2" y="31"/>
                </a:lnTo>
                <a:lnTo>
                  <a:pt x="4" y="31"/>
                </a:lnTo>
                <a:lnTo>
                  <a:pt x="4" y="33"/>
                </a:lnTo>
                <a:lnTo>
                  <a:pt x="2" y="33"/>
                </a:lnTo>
                <a:lnTo>
                  <a:pt x="4" y="33"/>
                </a:lnTo>
                <a:lnTo>
                  <a:pt x="6" y="31"/>
                </a:lnTo>
                <a:lnTo>
                  <a:pt x="4" y="31"/>
                </a:lnTo>
                <a:lnTo>
                  <a:pt x="4" y="29"/>
                </a:lnTo>
                <a:lnTo>
                  <a:pt x="6" y="29"/>
                </a:lnTo>
                <a:lnTo>
                  <a:pt x="6" y="31"/>
                </a:lnTo>
                <a:lnTo>
                  <a:pt x="6" y="33"/>
                </a:lnTo>
                <a:lnTo>
                  <a:pt x="6" y="31"/>
                </a:lnTo>
                <a:lnTo>
                  <a:pt x="6" y="29"/>
                </a:lnTo>
                <a:lnTo>
                  <a:pt x="8" y="29"/>
                </a:lnTo>
                <a:lnTo>
                  <a:pt x="10" y="29"/>
                </a:lnTo>
                <a:lnTo>
                  <a:pt x="10" y="31"/>
                </a:lnTo>
                <a:lnTo>
                  <a:pt x="12" y="31"/>
                </a:lnTo>
                <a:lnTo>
                  <a:pt x="12" y="33"/>
                </a:lnTo>
                <a:lnTo>
                  <a:pt x="14" y="33"/>
                </a:lnTo>
                <a:lnTo>
                  <a:pt x="14" y="31"/>
                </a:lnTo>
                <a:lnTo>
                  <a:pt x="12" y="31"/>
                </a:lnTo>
                <a:lnTo>
                  <a:pt x="10" y="29"/>
                </a:lnTo>
                <a:lnTo>
                  <a:pt x="12" y="27"/>
                </a:lnTo>
                <a:lnTo>
                  <a:pt x="10" y="27"/>
                </a:lnTo>
                <a:lnTo>
                  <a:pt x="10" y="25"/>
                </a:lnTo>
                <a:lnTo>
                  <a:pt x="12" y="25"/>
                </a:lnTo>
                <a:lnTo>
                  <a:pt x="12" y="23"/>
                </a:lnTo>
                <a:lnTo>
                  <a:pt x="10" y="23"/>
                </a:lnTo>
                <a:lnTo>
                  <a:pt x="10" y="21"/>
                </a:lnTo>
                <a:lnTo>
                  <a:pt x="8" y="21"/>
                </a:lnTo>
                <a:lnTo>
                  <a:pt x="10" y="21"/>
                </a:lnTo>
                <a:lnTo>
                  <a:pt x="10" y="19"/>
                </a:lnTo>
                <a:lnTo>
                  <a:pt x="8" y="19"/>
                </a:lnTo>
                <a:lnTo>
                  <a:pt x="8" y="17"/>
                </a:lnTo>
                <a:lnTo>
                  <a:pt x="8" y="15"/>
                </a:lnTo>
                <a:lnTo>
                  <a:pt x="10" y="17"/>
                </a:lnTo>
                <a:lnTo>
                  <a:pt x="10" y="13"/>
                </a:lnTo>
                <a:lnTo>
                  <a:pt x="10" y="11"/>
                </a:lnTo>
                <a:lnTo>
                  <a:pt x="12" y="11"/>
                </a:lnTo>
                <a:lnTo>
                  <a:pt x="12" y="9"/>
                </a:lnTo>
                <a:lnTo>
                  <a:pt x="14" y="7"/>
                </a:lnTo>
                <a:lnTo>
                  <a:pt x="14" y="5"/>
                </a:lnTo>
                <a:lnTo>
                  <a:pt x="16" y="5"/>
                </a:lnTo>
                <a:lnTo>
                  <a:pt x="17" y="5"/>
                </a:lnTo>
                <a:lnTo>
                  <a:pt x="19" y="5"/>
                </a:lnTo>
                <a:lnTo>
                  <a:pt x="21" y="5"/>
                </a:lnTo>
                <a:lnTo>
                  <a:pt x="23" y="5"/>
                </a:lnTo>
                <a:lnTo>
                  <a:pt x="25" y="5"/>
                </a:lnTo>
                <a:lnTo>
                  <a:pt x="29" y="5"/>
                </a:lnTo>
                <a:lnTo>
                  <a:pt x="31" y="5"/>
                </a:lnTo>
                <a:lnTo>
                  <a:pt x="33" y="4"/>
                </a:lnTo>
                <a:lnTo>
                  <a:pt x="35" y="4"/>
                </a:lnTo>
                <a:lnTo>
                  <a:pt x="35" y="2"/>
                </a:lnTo>
                <a:lnTo>
                  <a:pt x="35" y="0"/>
                </a:lnTo>
                <a:lnTo>
                  <a:pt x="37" y="0"/>
                </a:lnTo>
                <a:lnTo>
                  <a:pt x="39" y="4"/>
                </a:lnTo>
                <a:close/>
                <a:moveTo>
                  <a:pt x="8" y="97"/>
                </a:moveTo>
                <a:lnTo>
                  <a:pt x="8" y="99"/>
                </a:lnTo>
                <a:lnTo>
                  <a:pt x="6" y="99"/>
                </a:lnTo>
                <a:lnTo>
                  <a:pt x="4" y="99"/>
                </a:lnTo>
                <a:lnTo>
                  <a:pt x="2" y="99"/>
                </a:lnTo>
                <a:lnTo>
                  <a:pt x="2" y="97"/>
                </a:lnTo>
                <a:lnTo>
                  <a:pt x="0" y="97"/>
                </a:lnTo>
                <a:lnTo>
                  <a:pt x="2" y="97"/>
                </a:lnTo>
                <a:lnTo>
                  <a:pt x="2" y="95"/>
                </a:lnTo>
                <a:lnTo>
                  <a:pt x="4" y="95"/>
                </a:lnTo>
                <a:lnTo>
                  <a:pt x="4" y="93"/>
                </a:lnTo>
                <a:lnTo>
                  <a:pt x="8" y="93"/>
                </a:lnTo>
                <a:lnTo>
                  <a:pt x="10" y="93"/>
                </a:lnTo>
                <a:lnTo>
                  <a:pt x="12" y="93"/>
                </a:lnTo>
                <a:lnTo>
                  <a:pt x="14" y="93"/>
                </a:lnTo>
                <a:lnTo>
                  <a:pt x="14" y="95"/>
                </a:lnTo>
                <a:lnTo>
                  <a:pt x="12" y="97"/>
                </a:lnTo>
                <a:lnTo>
                  <a:pt x="10" y="97"/>
                </a:lnTo>
                <a:lnTo>
                  <a:pt x="8" y="97"/>
                </a:lnTo>
                <a:close/>
                <a:moveTo>
                  <a:pt x="43" y="68"/>
                </a:moveTo>
                <a:lnTo>
                  <a:pt x="43" y="70"/>
                </a:lnTo>
                <a:lnTo>
                  <a:pt x="41" y="72"/>
                </a:lnTo>
                <a:lnTo>
                  <a:pt x="41" y="70"/>
                </a:lnTo>
                <a:lnTo>
                  <a:pt x="39" y="70"/>
                </a:lnTo>
                <a:lnTo>
                  <a:pt x="39" y="68"/>
                </a:lnTo>
                <a:lnTo>
                  <a:pt x="41" y="68"/>
                </a:lnTo>
                <a:lnTo>
                  <a:pt x="41" y="66"/>
                </a:lnTo>
                <a:lnTo>
                  <a:pt x="43" y="66"/>
                </a:lnTo>
                <a:lnTo>
                  <a:pt x="43" y="68"/>
                </a:lnTo>
                <a:close/>
                <a:moveTo>
                  <a:pt x="2" y="77"/>
                </a:moveTo>
                <a:lnTo>
                  <a:pt x="0" y="77"/>
                </a:lnTo>
                <a:lnTo>
                  <a:pt x="2" y="73"/>
                </a:lnTo>
                <a:lnTo>
                  <a:pt x="4" y="73"/>
                </a:lnTo>
                <a:lnTo>
                  <a:pt x="4" y="75"/>
                </a:lnTo>
                <a:lnTo>
                  <a:pt x="4" y="77"/>
                </a:lnTo>
                <a:lnTo>
                  <a:pt x="2" y="77"/>
                </a:lnTo>
                <a:close/>
                <a:moveTo>
                  <a:pt x="29" y="70"/>
                </a:moveTo>
                <a:lnTo>
                  <a:pt x="31" y="70"/>
                </a:lnTo>
                <a:lnTo>
                  <a:pt x="31" y="72"/>
                </a:lnTo>
                <a:lnTo>
                  <a:pt x="29" y="72"/>
                </a:lnTo>
                <a:lnTo>
                  <a:pt x="27" y="72"/>
                </a:lnTo>
                <a:lnTo>
                  <a:pt x="27" y="70"/>
                </a:lnTo>
                <a:lnTo>
                  <a:pt x="27" y="68"/>
                </a:lnTo>
                <a:lnTo>
                  <a:pt x="29" y="68"/>
                </a:lnTo>
                <a:lnTo>
                  <a:pt x="29" y="70"/>
                </a:lnTo>
                <a:close/>
                <a:moveTo>
                  <a:pt x="6" y="19"/>
                </a:moveTo>
                <a:lnTo>
                  <a:pt x="4" y="17"/>
                </a:lnTo>
                <a:lnTo>
                  <a:pt x="4" y="15"/>
                </a:lnTo>
                <a:lnTo>
                  <a:pt x="4" y="13"/>
                </a:lnTo>
                <a:lnTo>
                  <a:pt x="6" y="13"/>
                </a:lnTo>
                <a:lnTo>
                  <a:pt x="6" y="15"/>
                </a:lnTo>
                <a:lnTo>
                  <a:pt x="8" y="17"/>
                </a:lnTo>
                <a:lnTo>
                  <a:pt x="6" y="19"/>
                </a:lnTo>
                <a:close/>
                <a:moveTo>
                  <a:pt x="6" y="40"/>
                </a:moveTo>
                <a:lnTo>
                  <a:pt x="4" y="40"/>
                </a:lnTo>
                <a:lnTo>
                  <a:pt x="4" y="37"/>
                </a:lnTo>
                <a:lnTo>
                  <a:pt x="6" y="4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9" name="Qatar"/>
          <p:cNvSpPr>
            <a:spLocks/>
          </p:cNvSpPr>
          <p:nvPr/>
        </p:nvSpPr>
        <p:spPr bwMode="auto">
          <a:xfrm>
            <a:off x="6232545" y="3848112"/>
            <a:ext cx="23813" cy="42863"/>
          </a:xfrm>
          <a:custGeom>
            <a:avLst/>
            <a:gdLst>
              <a:gd name="T0" fmla="*/ 12 w 15"/>
              <a:gd name="T1" fmla="*/ 2 h 27"/>
              <a:gd name="T2" fmla="*/ 14 w 15"/>
              <a:gd name="T3" fmla="*/ 2 h 27"/>
              <a:gd name="T4" fmla="*/ 14 w 15"/>
              <a:gd name="T5" fmla="*/ 6 h 27"/>
              <a:gd name="T6" fmla="*/ 14 w 15"/>
              <a:gd name="T7" fmla="*/ 8 h 27"/>
              <a:gd name="T8" fmla="*/ 14 w 15"/>
              <a:gd name="T9" fmla="*/ 8 h 27"/>
              <a:gd name="T10" fmla="*/ 12 w 15"/>
              <a:gd name="T11" fmla="*/ 10 h 27"/>
              <a:gd name="T12" fmla="*/ 12 w 15"/>
              <a:gd name="T13" fmla="*/ 10 h 27"/>
              <a:gd name="T14" fmla="*/ 14 w 15"/>
              <a:gd name="T15" fmla="*/ 12 h 27"/>
              <a:gd name="T16" fmla="*/ 14 w 15"/>
              <a:gd name="T17" fmla="*/ 12 h 27"/>
              <a:gd name="T18" fmla="*/ 14 w 15"/>
              <a:gd name="T19" fmla="*/ 14 h 27"/>
              <a:gd name="T20" fmla="*/ 14 w 15"/>
              <a:gd name="T21" fmla="*/ 14 h 27"/>
              <a:gd name="T22" fmla="*/ 14 w 15"/>
              <a:gd name="T23" fmla="*/ 16 h 27"/>
              <a:gd name="T24" fmla="*/ 15 w 15"/>
              <a:gd name="T25" fmla="*/ 16 h 27"/>
              <a:gd name="T26" fmla="*/ 14 w 15"/>
              <a:gd name="T27" fmla="*/ 19 h 27"/>
              <a:gd name="T28" fmla="*/ 14 w 15"/>
              <a:gd name="T29" fmla="*/ 21 h 27"/>
              <a:gd name="T30" fmla="*/ 12 w 15"/>
              <a:gd name="T31" fmla="*/ 23 h 27"/>
              <a:gd name="T32" fmla="*/ 10 w 15"/>
              <a:gd name="T33" fmla="*/ 25 h 27"/>
              <a:gd name="T34" fmla="*/ 10 w 15"/>
              <a:gd name="T35" fmla="*/ 25 h 27"/>
              <a:gd name="T36" fmla="*/ 10 w 15"/>
              <a:gd name="T37" fmla="*/ 25 h 27"/>
              <a:gd name="T38" fmla="*/ 8 w 15"/>
              <a:gd name="T39" fmla="*/ 25 h 27"/>
              <a:gd name="T40" fmla="*/ 10 w 15"/>
              <a:gd name="T41" fmla="*/ 25 h 27"/>
              <a:gd name="T42" fmla="*/ 6 w 15"/>
              <a:gd name="T43" fmla="*/ 27 h 27"/>
              <a:gd name="T44" fmla="*/ 4 w 15"/>
              <a:gd name="T45" fmla="*/ 27 h 27"/>
              <a:gd name="T46" fmla="*/ 2 w 15"/>
              <a:gd name="T47" fmla="*/ 23 h 27"/>
              <a:gd name="T48" fmla="*/ 2 w 15"/>
              <a:gd name="T49" fmla="*/ 21 h 27"/>
              <a:gd name="T50" fmla="*/ 2 w 15"/>
              <a:gd name="T51" fmla="*/ 18 h 27"/>
              <a:gd name="T52" fmla="*/ 2 w 15"/>
              <a:gd name="T53" fmla="*/ 18 h 27"/>
              <a:gd name="T54" fmla="*/ 0 w 15"/>
              <a:gd name="T55" fmla="*/ 14 h 27"/>
              <a:gd name="T56" fmla="*/ 0 w 15"/>
              <a:gd name="T57" fmla="*/ 10 h 27"/>
              <a:gd name="T58" fmla="*/ 2 w 15"/>
              <a:gd name="T59" fmla="*/ 10 h 27"/>
              <a:gd name="T60" fmla="*/ 2 w 15"/>
              <a:gd name="T61" fmla="*/ 12 h 27"/>
              <a:gd name="T62" fmla="*/ 2 w 15"/>
              <a:gd name="T63" fmla="*/ 10 h 27"/>
              <a:gd name="T64" fmla="*/ 4 w 15"/>
              <a:gd name="T65" fmla="*/ 10 h 27"/>
              <a:gd name="T66" fmla="*/ 4 w 15"/>
              <a:gd name="T67" fmla="*/ 8 h 27"/>
              <a:gd name="T68" fmla="*/ 4 w 15"/>
              <a:gd name="T69" fmla="*/ 8 h 27"/>
              <a:gd name="T70" fmla="*/ 4 w 15"/>
              <a:gd name="T71" fmla="*/ 6 h 27"/>
              <a:gd name="T72" fmla="*/ 4 w 15"/>
              <a:gd name="T73" fmla="*/ 6 h 27"/>
              <a:gd name="T74" fmla="*/ 4 w 15"/>
              <a:gd name="T75" fmla="*/ 6 h 27"/>
              <a:gd name="T76" fmla="*/ 4 w 15"/>
              <a:gd name="T77" fmla="*/ 6 h 27"/>
              <a:gd name="T78" fmla="*/ 4 w 15"/>
              <a:gd name="T79" fmla="*/ 4 h 27"/>
              <a:gd name="T80" fmla="*/ 4 w 15"/>
              <a:gd name="T81" fmla="*/ 2 h 27"/>
              <a:gd name="T82" fmla="*/ 8 w 15"/>
              <a:gd name="T83" fmla="*/ 0 h 27"/>
              <a:gd name="T84" fmla="*/ 10 w 15"/>
              <a:gd name="T85" fmla="*/ 0 h 27"/>
              <a:gd name="T86" fmla="*/ 10 w 15"/>
              <a:gd name="T87" fmla="*/ 0 h 27"/>
              <a:gd name="T88" fmla="*/ 12 w 15"/>
              <a:gd name="T89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5" h="27">
                <a:moveTo>
                  <a:pt x="12" y="2"/>
                </a:moveTo>
                <a:lnTo>
                  <a:pt x="12" y="2"/>
                </a:lnTo>
                <a:lnTo>
                  <a:pt x="12" y="2"/>
                </a:lnTo>
                <a:lnTo>
                  <a:pt x="14" y="2"/>
                </a:lnTo>
                <a:lnTo>
                  <a:pt x="14" y="4"/>
                </a:lnTo>
                <a:lnTo>
                  <a:pt x="14" y="6"/>
                </a:lnTo>
                <a:lnTo>
                  <a:pt x="14" y="6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2" y="10"/>
                </a:lnTo>
                <a:lnTo>
                  <a:pt x="14" y="10"/>
                </a:lnTo>
                <a:lnTo>
                  <a:pt x="12" y="10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4"/>
                </a:lnTo>
                <a:lnTo>
                  <a:pt x="14" y="14"/>
                </a:lnTo>
                <a:lnTo>
                  <a:pt x="14" y="14"/>
                </a:lnTo>
                <a:lnTo>
                  <a:pt x="14" y="14"/>
                </a:lnTo>
                <a:lnTo>
                  <a:pt x="14" y="14"/>
                </a:lnTo>
                <a:lnTo>
                  <a:pt x="14" y="16"/>
                </a:lnTo>
                <a:lnTo>
                  <a:pt x="15" y="16"/>
                </a:lnTo>
                <a:lnTo>
                  <a:pt x="15" y="16"/>
                </a:lnTo>
                <a:lnTo>
                  <a:pt x="15" y="19"/>
                </a:lnTo>
                <a:lnTo>
                  <a:pt x="14" y="19"/>
                </a:lnTo>
                <a:lnTo>
                  <a:pt x="14" y="21"/>
                </a:lnTo>
                <a:lnTo>
                  <a:pt x="14" y="21"/>
                </a:lnTo>
                <a:lnTo>
                  <a:pt x="12" y="23"/>
                </a:lnTo>
                <a:lnTo>
                  <a:pt x="12" y="23"/>
                </a:lnTo>
                <a:lnTo>
                  <a:pt x="12" y="25"/>
                </a:lnTo>
                <a:lnTo>
                  <a:pt x="10" y="25"/>
                </a:lnTo>
                <a:lnTo>
                  <a:pt x="10" y="27"/>
                </a:lnTo>
                <a:lnTo>
                  <a:pt x="10" y="25"/>
                </a:lnTo>
                <a:lnTo>
                  <a:pt x="10" y="25"/>
                </a:lnTo>
                <a:lnTo>
                  <a:pt x="10" y="25"/>
                </a:lnTo>
                <a:lnTo>
                  <a:pt x="10" y="25"/>
                </a:lnTo>
                <a:lnTo>
                  <a:pt x="8" y="25"/>
                </a:lnTo>
                <a:lnTo>
                  <a:pt x="8" y="25"/>
                </a:lnTo>
                <a:lnTo>
                  <a:pt x="10" y="25"/>
                </a:lnTo>
                <a:lnTo>
                  <a:pt x="10" y="25"/>
                </a:lnTo>
                <a:lnTo>
                  <a:pt x="6" y="27"/>
                </a:lnTo>
                <a:lnTo>
                  <a:pt x="4" y="27"/>
                </a:lnTo>
                <a:lnTo>
                  <a:pt x="4" y="27"/>
                </a:lnTo>
                <a:lnTo>
                  <a:pt x="2" y="23"/>
                </a:lnTo>
                <a:lnTo>
                  <a:pt x="2" y="23"/>
                </a:lnTo>
                <a:lnTo>
                  <a:pt x="2" y="23"/>
                </a:lnTo>
                <a:lnTo>
                  <a:pt x="2" y="21"/>
                </a:lnTo>
                <a:lnTo>
                  <a:pt x="2" y="21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0" y="16"/>
                </a:lnTo>
                <a:lnTo>
                  <a:pt x="0" y="14"/>
                </a:lnTo>
                <a:lnTo>
                  <a:pt x="0" y="12"/>
                </a:lnTo>
                <a:lnTo>
                  <a:pt x="0" y="10"/>
                </a:lnTo>
                <a:lnTo>
                  <a:pt x="2" y="10"/>
                </a:lnTo>
                <a:lnTo>
                  <a:pt x="2" y="10"/>
                </a:lnTo>
                <a:lnTo>
                  <a:pt x="2" y="12"/>
                </a:lnTo>
                <a:lnTo>
                  <a:pt x="2" y="12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4" y="10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4"/>
                </a:lnTo>
                <a:lnTo>
                  <a:pt x="4" y="4"/>
                </a:lnTo>
                <a:lnTo>
                  <a:pt x="4" y="2"/>
                </a:lnTo>
                <a:lnTo>
                  <a:pt x="6" y="2"/>
                </a:lnTo>
                <a:lnTo>
                  <a:pt x="8" y="0"/>
                </a:lnTo>
                <a:lnTo>
                  <a:pt x="8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2"/>
                </a:lnTo>
                <a:lnTo>
                  <a:pt x="12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45" name="Portugal"/>
          <p:cNvGrpSpPr/>
          <p:nvPr/>
        </p:nvGrpSpPr>
        <p:grpSpPr>
          <a:xfrm>
            <a:off x="4138626" y="3386148"/>
            <a:ext cx="641352" cy="279402"/>
            <a:chOff x="4138626" y="3386148"/>
            <a:chExt cx="641352" cy="279402"/>
          </a:xfrm>
        </p:grpSpPr>
        <p:sp>
          <p:nvSpPr>
            <p:cNvPr id="4437" name="Madeira Islands (prt)"/>
            <p:cNvSpPr>
              <a:spLocks/>
            </p:cNvSpPr>
            <p:nvPr/>
          </p:nvSpPr>
          <p:spPr bwMode="auto">
            <a:xfrm>
              <a:off x="4498990" y="3660787"/>
              <a:ext cx="12700" cy="4763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0 h 3"/>
                <a:gd name="T4" fmla="*/ 2 w 8"/>
                <a:gd name="T5" fmla="*/ 0 h 3"/>
                <a:gd name="T6" fmla="*/ 4 w 8"/>
                <a:gd name="T7" fmla="*/ 0 h 3"/>
                <a:gd name="T8" fmla="*/ 4 w 8"/>
                <a:gd name="T9" fmla="*/ 0 h 3"/>
                <a:gd name="T10" fmla="*/ 4 w 8"/>
                <a:gd name="T11" fmla="*/ 0 h 3"/>
                <a:gd name="T12" fmla="*/ 6 w 8"/>
                <a:gd name="T13" fmla="*/ 0 h 3"/>
                <a:gd name="T14" fmla="*/ 8 w 8"/>
                <a:gd name="T15" fmla="*/ 1 h 3"/>
                <a:gd name="T16" fmla="*/ 8 w 8"/>
                <a:gd name="T17" fmla="*/ 1 h 3"/>
                <a:gd name="T18" fmla="*/ 6 w 8"/>
                <a:gd name="T19" fmla="*/ 3 h 3"/>
                <a:gd name="T20" fmla="*/ 6 w 8"/>
                <a:gd name="T21" fmla="*/ 3 h 3"/>
                <a:gd name="T22" fmla="*/ 6 w 8"/>
                <a:gd name="T23" fmla="*/ 3 h 3"/>
                <a:gd name="T24" fmla="*/ 4 w 8"/>
                <a:gd name="T25" fmla="*/ 3 h 3"/>
                <a:gd name="T26" fmla="*/ 4 w 8"/>
                <a:gd name="T27" fmla="*/ 3 h 3"/>
                <a:gd name="T28" fmla="*/ 2 w 8"/>
                <a:gd name="T29" fmla="*/ 3 h 3"/>
                <a:gd name="T30" fmla="*/ 2 w 8"/>
                <a:gd name="T31" fmla="*/ 3 h 3"/>
                <a:gd name="T32" fmla="*/ 0 w 8"/>
                <a:gd name="T33" fmla="*/ 1 h 3"/>
                <a:gd name="T34" fmla="*/ 0 w 8"/>
                <a:gd name="T35" fmla="*/ 1 h 3"/>
                <a:gd name="T36" fmla="*/ 0 w 8"/>
                <a:gd name="T37" fmla="*/ 1 h 3"/>
                <a:gd name="T38" fmla="*/ 0 w 8"/>
                <a:gd name="T39" fmla="*/ 1 h 3"/>
                <a:gd name="T40" fmla="*/ 0 w 8"/>
                <a:gd name="T41" fmla="*/ 1 h 3"/>
                <a:gd name="T42" fmla="*/ 0 w 8"/>
                <a:gd name="T43" fmla="*/ 0 h 3"/>
                <a:gd name="T44" fmla="*/ 0 w 8"/>
                <a:gd name="T45" fmla="*/ 0 h 3"/>
                <a:gd name="T46" fmla="*/ 0 w 8"/>
                <a:gd name="T47" fmla="*/ 0 h 3"/>
                <a:gd name="T48" fmla="*/ 0 w 8"/>
                <a:gd name="T49" fmla="*/ 0 h 3"/>
                <a:gd name="T50" fmla="*/ 0 w 8"/>
                <a:gd name="T51" fmla="*/ 0 h 3"/>
                <a:gd name="T52" fmla="*/ 2 w 8"/>
                <a:gd name="T53" fmla="*/ 0 h 3"/>
                <a:gd name="T54" fmla="*/ 2 w 8"/>
                <a:gd name="T55" fmla="*/ 0 h 3"/>
                <a:gd name="T56" fmla="*/ 2 w 8"/>
                <a:gd name="T5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8" y="1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6" name="Azores Islands (prt)"/>
            <p:cNvSpPr>
              <a:spLocks noEditPoints="1"/>
            </p:cNvSpPr>
            <p:nvPr/>
          </p:nvSpPr>
          <p:spPr bwMode="auto">
            <a:xfrm>
              <a:off x="4138626" y="3465523"/>
              <a:ext cx="160338" cy="77788"/>
            </a:xfrm>
            <a:custGeom>
              <a:avLst/>
              <a:gdLst>
                <a:gd name="T0" fmla="*/ 95 w 101"/>
                <a:gd name="T1" fmla="*/ 31 h 49"/>
                <a:gd name="T2" fmla="*/ 97 w 101"/>
                <a:gd name="T3" fmla="*/ 31 h 49"/>
                <a:gd name="T4" fmla="*/ 99 w 101"/>
                <a:gd name="T5" fmla="*/ 31 h 49"/>
                <a:gd name="T6" fmla="*/ 99 w 101"/>
                <a:gd name="T7" fmla="*/ 31 h 49"/>
                <a:gd name="T8" fmla="*/ 99 w 101"/>
                <a:gd name="T9" fmla="*/ 33 h 49"/>
                <a:gd name="T10" fmla="*/ 99 w 101"/>
                <a:gd name="T11" fmla="*/ 33 h 49"/>
                <a:gd name="T12" fmla="*/ 93 w 101"/>
                <a:gd name="T13" fmla="*/ 33 h 49"/>
                <a:gd name="T14" fmla="*/ 91 w 101"/>
                <a:gd name="T15" fmla="*/ 33 h 49"/>
                <a:gd name="T16" fmla="*/ 87 w 101"/>
                <a:gd name="T17" fmla="*/ 31 h 49"/>
                <a:gd name="T18" fmla="*/ 89 w 101"/>
                <a:gd name="T19" fmla="*/ 31 h 49"/>
                <a:gd name="T20" fmla="*/ 91 w 101"/>
                <a:gd name="T21" fmla="*/ 31 h 49"/>
                <a:gd name="T22" fmla="*/ 91 w 101"/>
                <a:gd name="T23" fmla="*/ 31 h 49"/>
                <a:gd name="T24" fmla="*/ 53 w 101"/>
                <a:gd name="T25" fmla="*/ 20 h 49"/>
                <a:gd name="T26" fmla="*/ 53 w 101"/>
                <a:gd name="T27" fmla="*/ 20 h 49"/>
                <a:gd name="T28" fmla="*/ 53 w 101"/>
                <a:gd name="T29" fmla="*/ 22 h 49"/>
                <a:gd name="T30" fmla="*/ 51 w 101"/>
                <a:gd name="T31" fmla="*/ 22 h 49"/>
                <a:gd name="T32" fmla="*/ 49 w 101"/>
                <a:gd name="T33" fmla="*/ 22 h 49"/>
                <a:gd name="T34" fmla="*/ 47 w 101"/>
                <a:gd name="T35" fmla="*/ 22 h 49"/>
                <a:gd name="T36" fmla="*/ 45 w 101"/>
                <a:gd name="T37" fmla="*/ 20 h 49"/>
                <a:gd name="T38" fmla="*/ 45 w 101"/>
                <a:gd name="T39" fmla="*/ 20 h 49"/>
                <a:gd name="T40" fmla="*/ 47 w 101"/>
                <a:gd name="T41" fmla="*/ 18 h 49"/>
                <a:gd name="T42" fmla="*/ 47 w 101"/>
                <a:gd name="T43" fmla="*/ 18 h 49"/>
                <a:gd name="T44" fmla="*/ 49 w 101"/>
                <a:gd name="T45" fmla="*/ 20 h 49"/>
                <a:gd name="T46" fmla="*/ 51 w 101"/>
                <a:gd name="T47" fmla="*/ 20 h 49"/>
                <a:gd name="T48" fmla="*/ 68 w 101"/>
                <a:gd name="T49" fmla="*/ 18 h 49"/>
                <a:gd name="T50" fmla="*/ 66 w 101"/>
                <a:gd name="T51" fmla="*/ 16 h 49"/>
                <a:gd name="T52" fmla="*/ 64 w 101"/>
                <a:gd name="T53" fmla="*/ 16 h 49"/>
                <a:gd name="T54" fmla="*/ 64 w 101"/>
                <a:gd name="T55" fmla="*/ 16 h 49"/>
                <a:gd name="T56" fmla="*/ 64 w 101"/>
                <a:gd name="T57" fmla="*/ 14 h 49"/>
                <a:gd name="T58" fmla="*/ 64 w 101"/>
                <a:gd name="T59" fmla="*/ 14 h 49"/>
                <a:gd name="T60" fmla="*/ 66 w 101"/>
                <a:gd name="T61" fmla="*/ 14 h 49"/>
                <a:gd name="T62" fmla="*/ 68 w 101"/>
                <a:gd name="T63" fmla="*/ 14 h 49"/>
                <a:gd name="T64" fmla="*/ 70 w 101"/>
                <a:gd name="T65" fmla="*/ 16 h 49"/>
                <a:gd name="T66" fmla="*/ 68 w 101"/>
                <a:gd name="T67" fmla="*/ 18 h 49"/>
                <a:gd name="T68" fmla="*/ 56 w 101"/>
                <a:gd name="T69" fmla="*/ 18 h 49"/>
                <a:gd name="T70" fmla="*/ 49 w 101"/>
                <a:gd name="T71" fmla="*/ 16 h 49"/>
                <a:gd name="T72" fmla="*/ 49 w 101"/>
                <a:gd name="T73" fmla="*/ 14 h 49"/>
                <a:gd name="T74" fmla="*/ 58 w 101"/>
                <a:gd name="T75" fmla="*/ 18 h 49"/>
                <a:gd name="T76" fmla="*/ 45 w 101"/>
                <a:gd name="T77" fmla="*/ 18 h 49"/>
                <a:gd name="T78" fmla="*/ 41 w 101"/>
                <a:gd name="T79" fmla="*/ 20 h 49"/>
                <a:gd name="T80" fmla="*/ 41 w 101"/>
                <a:gd name="T81" fmla="*/ 18 h 49"/>
                <a:gd name="T82" fmla="*/ 45 w 101"/>
                <a:gd name="T83" fmla="*/ 18 h 49"/>
                <a:gd name="T84" fmla="*/ 2 w 101"/>
                <a:gd name="T85" fmla="*/ 4 h 49"/>
                <a:gd name="T86" fmla="*/ 0 w 101"/>
                <a:gd name="T87" fmla="*/ 2 h 49"/>
                <a:gd name="T88" fmla="*/ 2 w 101"/>
                <a:gd name="T89" fmla="*/ 0 h 49"/>
                <a:gd name="T90" fmla="*/ 4 w 101"/>
                <a:gd name="T91" fmla="*/ 0 h 49"/>
                <a:gd name="T92" fmla="*/ 4 w 101"/>
                <a:gd name="T93" fmla="*/ 2 h 49"/>
                <a:gd name="T94" fmla="*/ 2 w 101"/>
                <a:gd name="T95" fmla="*/ 4 h 49"/>
                <a:gd name="T96" fmla="*/ 101 w 101"/>
                <a:gd name="T97" fmla="*/ 49 h 49"/>
                <a:gd name="T98" fmla="*/ 101 w 101"/>
                <a:gd name="T99" fmla="*/ 49 h 49"/>
                <a:gd name="T100" fmla="*/ 99 w 101"/>
                <a:gd name="T101" fmla="*/ 49 h 49"/>
                <a:gd name="T102" fmla="*/ 99 w 101"/>
                <a:gd name="T103" fmla="*/ 47 h 49"/>
                <a:gd name="T104" fmla="*/ 101 w 101"/>
                <a:gd name="T105" fmla="*/ 47 h 49"/>
                <a:gd name="T106" fmla="*/ 101 w 101"/>
                <a:gd name="T107" fmla="*/ 4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1" h="49">
                  <a:moveTo>
                    <a:pt x="93" y="31"/>
                  </a:moveTo>
                  <a:lnTo>
                    <a:pt x="93" y="31"/>
                  </a:lnTo>
                  <a:lnTo>
                    <a:pt x="95" y="31"/>
                  </a:lnTo>
                  <a:lnTo>
                    <a:pt x="95" y="31"/>
                  </a:lnTo>
                  <a:lnTo>
                    <a:pt x="95" y="31"/>
                  </a:lnTo>
                  <a:lnTo>
                    <a:pt x="97" y="31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9" y="33"/>
                  </a:lnTo>
                  <a:lnTo>
                    <a:pt x="99" y="33"/>
                  </a:lnTo>
                  <a:lnTo>
                    <a:pt x="99" y="33"/>
                  </a:lnTo>
                  <a:lnTo>
                    <a:pt x="99" y="33"/>
                  </a:lnTo>
                  <a:lnTo>
                    <a:pt x="99" y="33"/>
                  </a:lnTo>
                  <a:lnTo>
                    <a:pt x="97" y="33"/>
                  </a:lnTo>
                  <a:lnTo>
                    <a:pt x="95" y="33"/>
                  </a:lnTo>
                  <a:lnTo>
                    <a:pt x="93" y="33"/>
                  </a:lnTo>
                  <a:lnTo>
                    <a:pt x="91" y="33"/>
                  </a:lnTo>
                  <a:lnTo>
                    <a:pt x="91" y="33"/>
                  </a:lnTo>
                  <a:lnTo>
                    <a:pt x="91" y="33"/>
                  </a:lnTo>
                  <a:lnTo>
                    <a:pt x="89" y="33"/>
                  </a:lnTo>
                  <a:lnTo>
                    <a:pt x="87" y="31"/>
                  </a:lnTo>
                  <a:lnTo>
                    <a:pt x="87" y="31"/>
                  </a:lnTo>
                  <a:lnTo>
                    <a:pt x="87" y="31"/>
                  </a:lnTo>
                  <a:lnTo>
                    <a:pt x="89" y="31"/>
                  </a:lnTo>
                  <a:lnTo>
                    <a:pt x="89" y="31"/>
                  </a:lnTo>
                  <a:lnTo>
                    <a:pt x="89" y="31"/>
                  </a:lnTo>
                  <a:lnTo>
                    <a:pt x="89" y="31"/>
                  </a:lnTo>
                  <a:lnTo>
                    <a:pt x="91" y="31"/>
                  </a:lnTo>
                  <a:lnTo>
                    <a:pt x="91" y="31"/>
                  </a:lnTo>
                  <a:lnTo>
                    <a:pt x="91" y="31"/>
                  </a:lnTo>
                  <a:lnTo>
                    <a:pt x="91" y="31"/>
                  </a:lnTo>
                  <a:lnTo>
                    <a:pt x="93" y="31"/>
                  </a:lnTo>
                  <a:lnTo>
                    <a:pt x="93" y="31"/>
                  </a:lnTo>
                  <a:close/>
                  <a:moveTo>
                    <a:pt x="53" y="20"/>
                  </a:moveTo>
                  <a:lnTo>
                    <a:pt x="53" y="20"/>
                  </a:lnTo>
                  <a:lnTo>
                    <a:pt x="53" y="20"/>
                  </a:lnTo>
                  <a:lnTo>
                    <a:pt x="53" y="20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18"/>
                  </a:lnTo>
                  <a:lnTo>
                    <a:pt x="47" y="18"/>
                  </a:lnTo>
                  <a:lnTo>
                    <a:pt x="47" y="18"/>
                  </a:lnTo>
                  <a:lnTo>
                    <a:pt x="47" y="18"/>
                  </a:lnTo>
                  <a:lnTo>
                    <a:pt x="47" y="18"/>
                  </a:lnTo>
                  <a:lnTo>
                    <a:pt x="49" y="18"/>
                  </a:lnTo>
                  <a:lnTo>
                    <a:pt x="49" y="18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53" y="20"/>
                  </a:lnTo>
                  <a:lnTo>
                    <a:pt x="53" y="20"/>
                  </a:lnTo>
                  <a:close/>
                  <a:moveTo>
                    <a:pt x="68" y="18"/>
                  </a:moveTo>
                  <a:lnTo>
                    <a:pt x="68" y="18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70" y="14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68" y="18"/>
                  </a:lnTo>
                  <a:close/>
                  <a:moveTo>
                    <a:pt x="58" y="18"/>
                  </a:moveTo>
                  <a:lnTo>
                    <a:pt x="56" y="18"/>
                  </a:lnTo>
                  <a:lnTo>
                    <a:pt x="56" y="18"/>
                  </a:lnTo>
                  <a:lnTo>
                    <a:pt x="51" y="18"/>
                  </a:lnTo>
                  <a:lnTo>
                    <a:pt x="51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54" y="16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8" y="18"/>
                  </a:lnTo>
                  <a:close/>
                  <a:moveTo>
                    <a:pt x="45" y="18"/>
                  </a:moveTo>
                  <a:lnTo>
                    <a:pt x="43" y="20"/>
                  </a:lnTo>
                  <a:lnTo>
                    <a:pt x="43" y="20"/>
                  </a:lnTo>
                  <a:lnTo>
                    <a:pt x="41" y="20"/>
                  </a:lnTo>
                  <a:lnTo>
                    <a:pt x="41" y="18"/>
                  </a:lnTo>
                  <a:lnTo>
                    <a:pt x="41" y="18"/>
                  </a:lnTo>
                  <a:lnTo>
                    <a:pt x="41" y="18"/>
                  </a:lnTo>
                  <a:lnTo>
                    <a:pt x="43" y="16"/>
                  </a:lnTo>
                  <a:lnTo>
                    <a:pt x="43" y="18"/>
                  </a:lnTo>
                  <a:lnTo>
                    <a:pt x="45" y="18"/>
                  </a:lnTo>
                  <a:lnTo>
                    <a:pt x="45" y="18"/>
                  </a:lnTo>
                  <a:close/>
                  <a:moveTo>
                    <a:pt x="2" y="4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4"/>
                  </a:lnTo>
                  <a:close/>
                  <a:moveTo>
                    <a:pt x="101" y="47"/>
                  </a:moveTo>
                  <a:lnTo>
                    <a:pt x="101" y="49"/>
                  </a:lnTo>
                  <a:lnTo>
                    <a:pt x="101" y="49"/>
                  </a:lnTo>
                  <a:lnTo>
                    <a:pt x="101" y="49"/>
                  </a:lnTo>
                  <a:lnTo>
                    <a:pt x="101" y="49"/>
                  </a:lnTo>
                  <a:lnTo>
                    <a:pt x="99" y="49"/>
                  </a:lnTo>
                  <a:lnTo>
                    <a:pt x="99" y="49"/>
                  </a:lnTo>
                  <a:lnTo>
                    <a:pt x="99" y="49"/>
                  </a:lnTo>
                  <a:lnTo>
                    <a:pt x="99" y="47"/>
                  </a:lnTo>
                  <a:lnTo>
                    <a:pt x="99" y="47"/>
                  </a:lnTo>
                  <a:lnTo>
                    <a:pt x="99" y="47"/>
                  </a:lnTo>
                  <a:lnTo>
                    <a:pt x="101" y="47"/>
                  </a:lnTo>
                  <a:lnTo>
                    <a:pt x="101" y="47"/>
                  </a:lnTo>
                  <a:lnTo>
                    <a:pt x="101" y="47"/>
                  </a:lnTo>
                  <a:lnTo>
                    <a:pt x="101" y="47"/>
                  </a:lnTo>
                  <a:lnTo>
                    <a:pt x="101" y="47"/>
                  </a:lnTo>
                  <a:lnTo>
                    <a:pt x="101" y="47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5" name="prt"/>
            <p:cNvSpPr>
              <a:spLocks/>
            </p:cNvSpPr>
            <p:nvPr/>
          </p:nvSpPr>
          <p:spPr bwMode="auto">
            <a:xfrm>
              <a:off x="4697428" y="3386148"/>
              <a:ext cx="82550" cy="153988"/>
            </a:xfrm>
            <a:custGeom>
              <a:avLst/>
              <a:gdLst>
                <a:gd name="T0" fmla="*/ 23 w 52"/>
                <a:gd name="T1" fmla="*/ 6 h 97"/>
                <a:gd name="T2" fmla="*/ 27 w 52"/>
                <a:gd name="T3" fmla="*/ 6 h 97"/>
                <a:gd name="T4" fmla="*/ 35 w 52"/>
                <a:gd name="T5" fmla="*/ 6 h 97"/>
                <a:gd name="T6" fmla="*/ 37 w 52"/>
                <a:gd name="T7" fmla="*/ 4 h 97"/>
                <a:gd name="T8" fmla="*/ 38 w 52"/>
                <a:gd name="T9" fmla="*/ 4 h 97"/>
                <a:gd name="T10" fmla="*/ 44 w 52"/>
                <a:gd name="T11" fmla="*/ 4 h 97"/>
                <a:gd name="T12" fmla="*/ 46 w 52"/>
                <a:gd name="T13" fmla="*/ 9 h 97"/>
                <a:gd name="T14" fmla="*/ 50 w 52"/>
                <a:gd name="T15" fmla="*/ 9 h 97"/>
                <a:gd name="T16" fmla="*/ 50 w 52"/>
                <a:gd name="T17" fmla="*/ 15 h 97"/>
                <a:gd name="T18" fmla="*/ 46 w 52"/>
                <a:gd name="T19" fmla="*/ 17 h 97"/>
                <a:gd name="T20" fmla="*/ 42 w 52"/>
                <a:gd name="T21" fmla="*/ 21 h 97"/>
                <a:gd name="T22" fmla="*/ 40 w 52"/>
                <a:gd name="T23" fmla="*/ 23 h 97"/>
                <a:gd name="T24" fmla="*/ 42 w 52"/>
                <a:gd name="T25" fmla="*/ 35 h 97"/>
                <a:gd name="T26" fmla="*/ 40 w 52"/>
                <a:gd name="T27" fmla="*/ 37 h 97"/>
                <a:gd name="T28" fmla="*/ 40 w 52"/>
                <a:gd name="T29" fmla="*/ 39 h 97"/>
                <a:gd name="T30" fmla="*/ 38 w 52"/>
                <a:gd name="T31" fmla="*/ 46 h 97"/>
                <a:gd name="T32" fmla="*/ 35 w 52"/>
                <a:gd name="T33" fmla="*/ 48 h 97"/>
                <a:gd name="T34" fmla="*/ 31 w 52"/>
                <a:gd name="T35" fmla="*/ 48 h 97"/>
                <a:gd name="T36" fmla="*/ 37 w 52"/>
                <a:gd name="T37" fmla="*/ 58 h 97"/>
                <a:gd name="T38" fmla="*/ 40 w 52"/>
                <a:gd name="T39" fmla="*/ 58 h 97"/>
                <a:gd name="T40" fmla="*/ 37 w 52"/>
                <a:gd name="T41" fmla="*/ 64 h 97"/>
                <a:gd name="T42" fmla="*/ 35 w 52"/>
                <a:gd name="T43" fmla="*/ 72 h 97"/>
                <a:gd name="T44" fmla="*/ 37 w 52"/>
                <a:gd name="T45" fmla="*/ 73 h 97"/>
                <a:gd name="T46" fmla="*/ 40 w 52"/>
                <a:gd name="T47" fmla="*/ 75 h 97"/>
                <a:gd name="T48" fmla="*/ 37 w 52"/>
                <a:gd name="T49" fmla="*/ 79 h 97"/>
                <a:gd name="T50" fmla="*/ 35 w 52"/>
                <a:gd name="T51" fmla="*/ 81 h 97"/>
                <a:gd name="T52" fmla="*/ 31 w 52"/>
                <a:gd name="T53" fmla="*/ 87 h 97"/>
                <a:gd name="T54" fmla="*/ 33 w 52"/>
                <a:gd name="T55" fmla="*/ 89 h 97"/>
                <a:gd name="T56" fmla="*/ 33 w 52"/>
                <a:gd name="T57" fmla="*/ 95 h 97"/>
                <a:gd name="T58" fmla="*/ 27 w 52"/>
                <a:gd name="T59" fmla="*/ 97 h 97"/>
                <a:gd name="T60" fmla="*/ 23 w 52"/>
                <a:gd name="T61" fmla="*/ 97 h 97"/>
                <a:gd name="T62" fmla="*/ 17 w 52"/>
                <a:gd name="T63" fmla="*/ 95 h 97"/>
                <a:gd name="T64" fmla="*/ 7 w 52"/>
                <a:gd name="T65" fmla="*/ 97 h 97"/>
                <a:gd name="T66" fmla="*/ 9 w 52"/>
                <a:gd name="T67" fmla="*/ 93 h 97"/>
                <a:gd name="T68" fmla="*/ 11 w 52"/>
                <a:gd name="T69" fmla="*/ 83 h 97"/>
                <a:gd name="T70" fmla="*/ 9 w 52"/>
                <a:gd name="T71" fmla="*/ 79 h 97"/>
                <a:gd name="T72" fmla="*/ 11 w 52"/>
                <a:gd name="T73" fmla="*/ 75 h 97"/>
                <a:gd name="T74" fmla="*/ 11 w 52"/>
                <a:gd name="T75" fmla="*/ 72 h 97"/>
                <a:gd name="T76" fmla="*/ 9 w 52"/>
                <a:gd name="T77" fmla="*/ 70 h 97"/>
                <a:gd name="T78" fmla="*/ 4 w 52"/>
                <a:gd name="T79" fmla="*/ 70 h 97"/>
                <a:gd name="T80" fmla="*/ 4 w 52"/>
                <a:gd name="T81" fmla="*/ 68 h 97"/>
                <a:gd name="T82" fmla="*/ 5 w 52"/>
                <a:gd name="T83" fmla="*/ 68 h 97"/>
                <a:gd name="T84" fmla="*/ 9 w 52"/>
                <a:gd name="T85" fmla="*/ 64 h 97"/>
                <a:gd name="T86" fmla="*/ 7 w 52"/>
                <a:gd name="T87" fmla="*/ 62 h 97"/>
                <a:gd name="T88" fmla="*/ 5 w 52"/>
                <a:gd name="T89" fmla="*/ 64 h 97"/>
                <a:gd name="T90" fmla="*/ 0 w 52"/>
                <a:gd name="T91" fmla="*/ 66 h 97"/>
                <a:gd name="T92" fmla="*/ 2 w 52"/>
                <a:gd name="T93" fmla="*/ 62 h 97"/>
                <a:gd name="T94" fmla="*/ 2 w 52"/>
                <a:gd name="T95" fmla="*/ 56 h 97"/>
                <a:gd name="T96" fmla="*/ 4 w 52"/>
                <a:gd name="T97" fmla="*/ 52 h 97"/>
                <a:gd name="T98" fmla="*/ 7 w 52"/>
                <a:gd name="T99" fmla="*/ 46 h 97"/>
                <a:gd name="T100" fmla="*/ 9 w 52"/>
                <a:gd name="T101" fmla="*/ 40 h 97"/>
                <a:gd name="T102" fmla="*/ 9 w 52"/>
                <a:gd name="T103" fmla="*/ 35 h 97"/>
                <a:gd name="T104" fmla="*/ 11 w 52"/>
                <a:gd name="T105" fmla="*/ 31 h 97"/>
                <a:gd name="T106" fmla="*/ 11 w 52"/>
                <a:gd name="T107" fmla="*/ 27 h 97"/>
                <a:gd name="T108" fmla="*/ 13 w 52"/>
                <a:gd name="T109" fmla="*/ 25 h 97"/>
                <a:gd name="T110" fmla="*/ 11 w 52"/>
                <a:gd name="T111" fmla="*/ 17 h 97"/>
                <a:gd name="T112" fmla="*/ 9 w 52"/>
                <a:gd name="T113" fmla="*/ 9 h 97"/>
                <a:gd name="T114" fmla="*/ 9 w 52"/>
                <a:gd name="T115" fmla="*/ 6 h 97"/>
                <a:gd name="T116" fmla="*/ 13 w 52"/>
                <a:gd name="T117" fmla="*/ 2 h 97"/>
                <a:gd name="T118" fmla="*/ 19 w 52"/>
                <a:gd name="T119" fmla="*/ 2 h 97"/>
                <a:gd name="T120" fmla="*/ 21 w 52"/>
                <a:gd name="T121" fmla="*/ 4 h 97"/>
                <a:gd name="T122" fmla="*/ 21 w 52"/>
                <a:gd name="T123" fmla="*/ 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2" h="97">
                  <a:moveTo>
                    <a:pt x="21" y="6"/>
                  </a:moveTo>
                  <a:lnTo>
                    <a:pt x="21" y="7"/>
                  </a:lnTo>
                  <a:lnTo>
                    <a:pt x="21" y="7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7" y="6"/>
                  </a:lnTo>
                  <a:lnTo>
                    <a:pt x="29" y="6"/>
                  </a:lnTo>
                  <a:lnTo>
                    <a:pt x="31" y="6"/>
                  </a:lnTo>
                  <a:lnTo>
                    <a:pt x="29" y="6"/>
                  </a:lnTo>
                  <a:lnTo>
                    <a:pt x="33" y="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4" y="4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6"/>
                  </a:lnTo>
                  <a:lnTo>
                    <a:pt x="46" y="7"/>
                  </a:lnTo>
                  <a:lnTo>
                    <a:pt x="46" y="9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50" y="9"/>
                  </a:lnTo>
                  <a:lnTo>
                    <a:pt x="50" y="9"/>
                  </a:lnTo>
                  <a:lnTo>
                    <a:pt x="52" y="9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0" y="13"/>
                  </a:lnTo>
                  <a:lnTo>
                    <a:pt x="50" y="15"/>
                  </a:lnTo>
                  <a:lnTo>
                    <a:pt x="48" y="15"/>
                  </a:lnTo>
                  <a:lnTo>
                    <a:pt x="48" y="17"/>
                  </a:lnTo>
                  <a:lnTo>
                    <a:pt x="46" y="17"/>
                  </a:lnTo>
                  <a:lnTo>
                    <a:pt x="46" y="17"/>
                  </a:lnTo>
                  <a:lnTo>
                    <a:pt x="46" y="17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40" y="23"/>
                  </a:lnTo>
                  <a:lnTo>
                    <a:pt x="42" y="23"/>
                  </a:lnTo>
                  <a:lnTo>
                    <a:pt x="42" y="25"/>
                  </a:lnTo>
                  <a:lnTo>
                    <a:pt x="42" y="27"/>
                  </a:lnTo>
                  <a:lnTo>
                    <a:pt x="42" y="31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8" y="39"/>
                  </a:lnTo>
                  <a:lnTo>
                    <a:pt x="40" y="39"/>
                  </a:lnTo>
                  <a:lnTo>
                    <a:pt x="40" y="39"/>
                  </a:lnTo>
                  <a:lnTo>
                    <a:pt x="40" y="39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40" y="46"/>
                  </a:lnTo>
                  <a:lnTo>
                    <a:pt x="38" y="46"/>
                  </a:lnTo>
                  <a:lnTo>
                    <a:pt x="38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5" y="46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3" y="48"/>
                  </a:lnTo>
                  <a:lnTo>
                    <a:pt x="31" y="48"/>
                  </a:lnTo>
                  <a:lnTo>
                    <a:pt x="31" y="48"/>
                  </a:lnTo>
                  <a:lnTo>
                    <a:pt x="31" y="48"/>
                  </a:lnTo>
                  <a:lnTo>
                    <a:pt x="33" y="50"/>
                  </a:lnTo>
                  <a:lnTo>
                    <a:pt x="35" y="52"/>
                  </a:lnTo>
                  <a:lnTo>
                    <a:pt x="35" y="54"/>
                  </a:lnTo>
                  <a:lnTo>
                    <a:pt x="35" y="56"/>
                  </a:lnTo>
                  <a:lnTo>
                    <a:pt x="37" y="58"/>
                  </a:lnTo>
                  <a:lnTo>
                    <a:pt x="37" y="58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40" y="60"/>
                  </a:lnTo>
                  <a:lnTo>
                    <a:pt x="38" y="62"/>
                  </a:lnTo>
                  <a:lnTo>
                    <a:pt x="38" y="64"/>
                  </a:lnTo>
                  <a:lnTo>
                    <a:pt x="37" y="64"/>
                  </a:lnTo>
                  <a:lnTo>
                    <a:pt x="37" y="64"/>
                  </a:lnTo>
                  <a:lnTo>
                    <a:pt x="35" y="66"/>
                  </a:lnTo>
                  <a:lnTo>
                    <a:pt x="35" y="66"/>
                  </a:lnTo>
                  <a:lnTo>
                    <a:pt x="35" y="70"/>
                  </a:lnTo>
                  <a:lnTo>
                    <a:pt x="35" y="72"/>
                  </a:lnTo>
                  <a:lnTo>
                    <a:pt x="35" y="72"/>
                  </a:lnTo>
                  <a:lnTo>
                    <a:pt x="37" y="73"/>
                  </a:lnTo>
                  <a:lnTo>
                    <a:pt x="37" y="73"/>
                  </a:lnTo>
                  <a:lnTo>
                    <a:pt x="37" y="73"/>
                  </a:lnTo>
                  <a:lnTo>
                    <a:pt x="37" y="73"/>
                  </a:lnTo>
                  <a:lnTo>
                    <a:pt x="38" y="75"/>
                  </a:lnTo>
                  <a:lnTo>
                    <a:pt x="38" y="75"/>
                  </a:lnTo>
                  <a:lnTo>
                    <a:pt x="38" y="75"/>
                  </a:lnTo>
                  <a:lnTo>
                    <a:pt x="40" y="75"/>
                  </a:lnTo>
                  <a:lnTo>
                    <a:pt x="40" y="75"/>
                  </a:lnTo>
                  <a:lnTo>
                    <a:pt x="40" y="75"/>
                  </a:lnTo>
                  <a:lnTo>
                    <a:pt x="40" y="75"/>
                  </a:lnTo>
                  <a:lnTo>
                    <a:pt x="40" y="75"/>
                  </a:lnTo>
                  <a:lnTo>
                    <a:pt x="38" y="77"/>
                  </a:lnTo>
                  <a:lnTo>
                    <a:pt x="37" y="79"/>
                  </a:lnTo>
                  <a:lnTo>
                    <a:pt x="37" y="79"/>
                  </a:lnTo>
                  <a:lnTo>
                    <a:pt x="35" y="79"/>
                  </a:lnTo>
                  <a:lnTo>
                    <a:pt x="35" y="79"/>
                  </a:lnTo>
                  <a:lnTo>
                    <a:pt x="35" y="79"/>
                  </a:lnTo>
                  <a:lnTo>
                    <a:pt x="35" y="81"/>
                  </a:lnTo>
                  <a:lnTo>
                    <a:pt x="35" y="81"/>
                  </a:lnTo>
                  <a:lnTo>
                    <a:pt x="33" y="83"/>
                  </a:lnTo>
                  <a:lnTo>
                    <a:pt x="33" y="83"/>
                  </a:lnTo>
                  <a:lnTo>
                    <a:pt x="33" y="85"/>
                  </a:lnTo>
                  <a:lnTo>
                    <a:pt x="31" y="87"/>
                  </a:lnTo>
                  <a:lnTo>
                    <a:pt x="31" y="87"/>
                  </a:lnTo>
                  <a:lnTo>
                    <a:pt x="31" y="87"/>
                  </a:lnTo>
                  <a:lnTo>
                    <a:pt x="31" y="87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3" y="91"/>
                  </a:lnTo>
                  <a:lnTo>
                    <a:pt x="33" y="93"/>
                  </a:lnTo>
                  <a:lnTo>
                    <a:pt x="33" y="93"/>
                  </a:lnTo>
                  <a:lnTo>
                    <a:pt x="33" y="95"/>
                  </a:lnTo>
                  <a:lnTo>
                    <a:pt x="33" y="95"/>
                  </a:lnTo>
                  <a:lnTo>
                    <a:pt x="31" y="95"/>
                  </a:lnTo>
                  <a:lnTo>
                    <a:pt x="31" y="95"/>
                  </a:lnTo>
                  <a:lnTo>
                    <a:pt x="29" y="95"/>
                  </a:lnTo>
                  <a:lnTo>
                    <a:pt x="27" y="97"/>
                  </a:lnTo>
                  <a:lnTo>
                    <a:pt x="25" y="97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21" y="97"/>
                  </a:lnTo>
                  <a:lnTo>
                    <a:pt x="21" y="95"/>
                  </a:lnTo>
                  <a:lnTo>
                    <a:pt x="17" y="95"/>
                  </a:lnTo>
                  <a:lnTo>
                    <a:pt x="17" y="95"/>
                  </a:lnTo>
                  <a:lnTo>
                    <a:pt x="17" y="95"/>
                  </a:lnTo>
                  <a:lnTo>
                    <a:pt x="15" y="95"/>
                  </a:lnTo>
                  <a:lnTo>
                    <a:pt x="13" y="95"/>
                  </a:lnTo>
                  <a:lnTo>
                    <a:pt x="9" y="97"/>
                  </a:lnTo>
                  <a:lnTo>
                    <a:pt x="9" y="97"/>
                  </a:lnTo>
                  <a:lnTo>
                    <a:pt x="7" y="97"/>
                  </a:lnTo>
                  <a:lnTo>
                    <a:pt x="7" y="97"/>
                  </a:lnTo>
                  <a:lnTo>
                    <a:pt x="7" y="95"/>
                  </a:lnTo>
                  <a:lnTo>
                    <a:pt x="9" y="95"/>
                  </a:lnTo>
                  <a:lnTo>
                    <a:pt x="9" y="95"/>
                  </a:lnTo>
                  <a:lnTo>
                    <a:pt x="9" y="93"/>
                  </a:lnTo>
                  <a:lnTo>
                    <a:pt x="9" y="91"/>
                  </a:lnTo>
                  <a:lnTo>
                    <a:pt x="11" y="89"/>
                  </a:lnTo>
                  <a:lnTo>
                    <a:pt x="11" y="87"/>
                  </a:lnTo>
                  <a:lnTo>
                    <a:pt x="11" y="83"/>
                  </a:lnTo>
                  <a:lnTo>
                    <a:pt x="11" y="83"/>
                  </a:lnTo>
                  <a:lnTo>
                    <a:pt x="11" y="81"/>
                  </a:lnTo>
                  <a:lnTo>
                    <a:pt x="11" y="81"/>
                  </a:lnTo>
                  <a:lnTo>
                    <a:pt x="11" y="79"/>
                  </a:lnTo>
                  <a:lnTo>
                    <a:pt x="11" y="79"/>
                  </a:lnTo>
                  <a:lnTo>
                    <a:pt x="9" y="79"/>
                  </a:lnTo>
                  <a:lnTo>
                    <a:pt x="11" y="77"/>
                  </a:lnTo>
                  <a:lnTo>
                    <a:pt x="11" y="77"/>
                  </a:lnTo>
                  <a:lnTo>
                    <a:pt x="11" y="75"/>
                  </a:lnTo>
                  <a:lnTo>
                    <a:pt x="11" y="75"/>
                  </a:lnTo>
                  <a:lnTo>
                    <a:pt x="11" y="75"/>
                  </a:lnTo>
                  <a:lnTo>
                    <a:pt x="11" y="73"/>
                  </a:lnTo>
                  <a:lnTo>
                    <a:pt x="11" y="73"/>
                  </a:lnTo>
                  <a:lnTo>
                    <a:pt x="11" y="72"/>
                  </a:lnTo>
                  <a:lnTo>
                    <a:pt x="11" y="72"/>
                  </a:lnTo>
                  <a:lnTo>
                    <a:pt x="11" y="72"/>
                  </a:lnTo>
                  <a:lnTo>
                    <a:pt x="11" y="72"/>
                  </a:lnTo>
                  <a:lnTo>
                    <a:pt x="13" y="72"/>
                  </a:lnTo>
                  <a:lnTo>
                    <a:pt x="11" y="70"/>
                  </a:lnTo>
                  <a:lnTo>
                    <a:pt x="9" y="70"/>
                  </a:lnTo>
                  <a:lnTo>
                    <a:pt x="9" y="70"/>
                  </a:lnTo>
                  <a:lnTo>
                    <a:pt x="7" y="70"/>
                  </a:lnTo>
                  <a:lnTo>
                    <a:pt x="5" y="70"/>
                  </a:lnTo>
                  <a:lnTo>
                    <a:pt x="5" y="70"/>
                  </a:lnTo>
                  <a:lnTo>
                    <a:pt x="4" y="72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5" y="66"/>
                  </a:lnTo>
                  <a:lnTo>
                    <a:pt x="5" y="68"/>
                  </a:lnTo>
                  <a:lnTo>
                    <a:pt x="7" y="66"/>
                  </a:lnTo>
                  <a:lnTo>
                    <a:pt x="7" y="66"/>
                  </a:lnTo>
                  <a:lnTo>
                    <a:pt x="7" y="64"/>
                  </a:lnTo>
                  <a:lnTo>
                    <a:pt x="9" y="64"/>
                  </a:lnTo>
                  <a:lnTo>
                    <a:pt x="9" y="64"/>
                  </a:lnTo>
                  <a:lnTo>
                    <a:pt x="9" y="64"/>
                  </a:lnTo>
                  <a:lnTo>
                    <a:pt x="7" y="64"/>
                  </a:lnTo>
                  <a:lnTo>
                    <a:pt x="7" y="62"/>
                  </a:lnTo>
                  <a:lnTo>
                    <a:pt x="7" y="62"/>
                  </a:lnTo>
                  <a:lnTo>
                    <a:pt x="7" y="62"/>
                  </a:lnTo>
                  <a:lnTo>
                    <a:pt x="5" y="62"/>
                  </a:lnTo>
                  <a:lnTo>
                    <a:pt x="5" y="64"/>
                  </a:lnTo>
                  <a:lnTo>
                    <a:pt x="5" y="64"/>
                  </a:lnTo>
                  <a:lnTo>
                    <a:pt x="5" y="64"/>
                  </a:lnTo>
                  <a:lnTo>
                    <a:pt x="5" y="64"/>
                  </a:lnTo>
                  <a:lnTo>
                    <a:pt x="5" y="66"/>
                  </a:lnTo>
                  <a:lnTo>
                    <a:pt x="4" y="66"/>
                  </a:lnTo>
                  <a:lnTo>
                    <a:pt x="2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6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2" y="58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5" y="50"/>
                  </a:lnTo>
                  <a:lnTo>
                    <a:pt x="5" y="48"/>
                  </a:lnTo>
                  <a:lnTo>
                    <a:pt x="5" y="48"/>
                  </a:lnTo>
                  <a:lnTo>
                    <a:pt x="7" y="46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9" y="42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9" y="39"/>
                  </a:lnTo>
                  <a:lnTo>
                    <a:pt x="9" y="39"/>
                  </a:lnTo>
                  <a:lnTo>
                    <a:pt x="9" y="37"/>
                  </a:lnTo>
                  <a:lnTo>
                    <a:pt x="9" y="35"/>
                  </a:lnTo>
                  <a:lnTo>
                    <a:pt x="9" y="35"/>
                  </a:lnTo>
                  <a:lnTo>
                    <a:pt x="11" y="33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13" y="29"/>
                  </a:lnTo>
                  <a:lnTo>
                    <a:pt x="13" y="27"/>
                  </a:lnTo>
                  <a:lnTo>
                    <a:pt x="11" y="27"/>
                  </a:lnTo>
                  <a:lnTo>
                    <a:pt x="11" y="29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1" y="25"/>
                  </a:lnTo>
                  <a:lnTo>
                    <a:pt x="13" y="25"/>
                  </a:lnTo>
                  <a:lnTo>
                    <a:pt x="13" y="23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1" y="17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11" y="11"/>
                  </a:lnTo>
                  <a:lnTo>
                    <a:pt x="9" y="9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9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22" name="Poland"/>
          <p:cNvSpPr>
            <a:spLocks/>
          </p:cNvSpPr>
          <p:nvPr/>
        </p:nvSpPr>
        <p:spPr bwMode="auto">
          <a:xfrm>
            <a:off x="5297505" y="2968634"/>
            <a:ext cx="257176" cy="201613"/>
          </a:xfrm>
          <a:custGeom>
            <a:avLst/>
            <a:gdLst>
              <a:gd name="T0" fmla="*/ 76 w 162"/>
              <a:gd name="T1" fmla="*/ 4 h 127"/>
              <a:gd name="T2" fmla="*/ 72 w 162"/>
              <a:gd name="T3" fmla="*/ 4 h 127"/>
              <a:gd name="T4" fmla="*/ 76 w 162"/>
              <a:gd name="T5" fmla="*/ 10 h 127"/>
              <a:gd name="T6" fmla="*/ 86 w 162"/>
              <a:gd name="T7" fmla="*/ 10 h 127"/>
              <a:gd name="T8" fmla="*/ 86 w 162"/>
              <a:gd name="T9" fmla="*/ 10 h 127"/>
              <a:gd name="T10" fmla="*/ 90 w 162"/>
              <a:gd name="T11" fmla="*/ 12 h 127"/>
              <a:gd name="T12" fmla="*/ 99 w 162"/>
              <a:gd name="T13" fmla="*/ 10 h 127"/>
              <a:gd name="T14" fmla="*/ 113 w 162"/>
              <a:gd name="T15" fmla="*/ 12 h 127"/>
              <a:gd name="T16" fmla="*/ 123 w 162"/>
              <a:gd name="T17" fmla="*/ 12 h 127"/>
              <a:gd name="T18" fmla="*/ 134 w 162"/>
              <a:gd name="T19" fmla="*/ 12 h 127"/>
              <a:gd name="T20" fmla="*/ 146 w 162"/>
              <a:gd name="T21" fmla="*/ 12 h 127"/>
              <a:gd name="T22" fmla="*/ 152 w 162"/>
              <a:gd name="T23" fmla="*/ 22 h 127"/>
              <a:gd name="T24" fmla="*/ 156 w 162"/>
              <a:gd name="T25" fmla="*/ 33 h 127"/>
              <a:gd name="T26" fmla="*/ 160 w 162"/>
              <a:gd name="T27" fmla="*/ 47 h 127"/>
              <a:gd name="T28" fmla="*/ 150 w 162"/>
              <a:gd name="T29" fmla="*/ 51 h 127"/>
              <a:gd name="T30" fmla="*/ 154 w 162"/>
              <a:gd name="T31" fmla="*/ 61 h 127"/>
              <a:gd name="T32" fmla="*/ 152 w 162"/>
              <a:gd name="T33" fmla="*/ 72 h 127"/>
              <a:gd name="T34" fmla="*/ 156 w 162"/>
              <a:gd name="T35" fmla="*/ 80 h 127"/>
              <a:gd name="T36" fmla="*/ 162 w 162"/>
              <a:gd name="T37" fmla="*/ 88 h 127"/>
              <a:gd name="T38" fmla="*/ 162 w 162"/>
              <a:gd name="T39" fmla="*/ 94 h 127"/>
              <a:gd name="T40" fmla="*/ 154 w 162"/>
              <a:gd name="T41" fmla="*/ 98 h 127"/>
              <a:gd name="T42" fmla="*/ 146 w 162"/>
              <a:gd name="T43" fmla="*/ 105 h 127"/>
              <a:gd name="T44" fmla="*/ 140 w 162"/>
              <a:gd name="T45" fmla="*/ 117 h 127"/>
              <a:gd name="T46" fmla="*/ 142 w 162"/>
              <a:gd name="T47" fmla="*/ 123 h 127"/>
              <a:gd name="T48" fmla="*/ 132 w 162"/>
              <a:gd name="T49" fmla="*/ 123 h 127"/>
              <a:gd name="T50" fmla="*/ 121 w 162"/>
              <a:gd name="T51" fmla="*/ 117 h 127"/>
              <a:gd name="T52" fmla="*/ 109 w 162"/>
              <a:gd name="T53" fmla="*/ 119 h 127"/>
              <a:gd name="T54" fmla="*/ 98 w 162"/>
              <a:gd name="T55" fmla="*/ 119 h 127"/>
              <a:gd name="T56" fmla="*/ 94 w 162"/>
              <a:gd name="T57" fmla="*/ 121 h 127"/>
              <a:gd name="T58" fmla="*/ 90 w 162"/>
              <a:gd name="T59" fmla="*/ 117 h 127"/>
              <a:gd name="T60" fmla="*/ 84 w 162"/>
              <a:gd name="T61" fmla="*/ 115 h 127"/>
              <a:gd name="T62" fmla="*/ 76 w 162"/>
              <a:gd name="T63" fmla="*/ 115 h 127"/>
              <a:gd name="T64" fmla="*/ 72 w 162"/>
              <a:gd name="T65" fmla="*/ 107 h 127"/>
              <a:gd name="T66" fmla="*/ 61 w 162"/>
              <a:gd name="T67" fmla="*/ 105 h 127"/>
              <a:gd name="T68" fmla="*/ 59 w 162"/>
              <a:gd name="T69" fmla="*/ 98 h 127"/>
              <a:gd name="T70" fmla="*/ 51 w 162"/>
              <a:gd name="T71" fmla="*/ 98 h 127"/>
              <a:gd name="T72" fmla="*/ 47 w 162"/>
              <a:gd name="T73" fmla="*/ 98 h 127"/>
              <a:gd name="T74" fmla="*/ 43 w 162"/>
              <a:gd name="T75" fmla="*/ 103 h 127"/>
              <a:gd name="T76" fmla="*/ 37 w 162"/>
              <a:gd name="T77" fmla="*/ 98 h 127"/>
              <a:gd name="T78" fmla="*/ 39 w 162"/>
              <a:gd name="T79" fmla="*/ 94 h 127"/>
              <a:gd name="T80" fmla="*/ 30 w 162"/>
              <a:gd name="T81" fmla="*/ 90 h 127"/>
              <a:gd name="T82" fmla="*/ 20 w 162"/>
              <a:gd name="T83" fmla="*/ 88 h 127"/>
              <a:gd name="T84" fmla="*/ 16 w 162"/>
              <a:gd name="T85" fmla="*/ 86 h 127"/>
              <a:gd name="T86" fmla="*/ 16 w 162"/>
              <a:gd name="T87" fmla="*/ 82 h 127"/>
              <a:gd name="T88" fmla="*/ 10 w 162"/>
              <a:gd name="T89" fmla="*/ 72 h 127"/>
              <a:gd name="T90" fmla="*/ 12 w 162"/>
              <a:gd name="T91" fmla="*/ 61 h 127"/>
              <a:gd name="T92" fmla="*/ 10 w 162"/>
              <a:gd name="T93" fmla="*/ 53 h 127"/>
              <a:gd name="T94" fmla="*/ 4 w 162"/>
              <a:gd name="T95" fmla="*/ 47 h 127"/>
              <a:gd name="T96" fmla="*/ 4 w 162"/>
              <a:gd name="T97" fmla="*/ 41 h 127"/>
              <a:gd name="T98" fmla="*/ 4 w 162"/>
              <a:gd name="T99" fmla="*/ 26 h 127"/>
              <a:gd name="T100" fmla="*/ 6 w 162"/>
              <a:gd name="T101" fmla="*/ 22 h 127"/>
              <a:gd name="T102" fmla="*/ 6 w 162"/>
              <a:gd name="T103" fmla="*/ 20 h 127"/>
              <a:gd name="T104" fmla="*/ 18 w 162"/>
              <a:gd name="T105" fmla="*/ 16 h 127"/>
              <a:gd name="T106" fmla="*/ 28 w 162"/>
              <a:gd name="T107" fmla="*/ 14 h 127"/>
              <a:gd name="T108" fmla="*/ 37 w 162"/>
              <a:gd name="T109" fmla="*/ 12 h 127"/>
              <a:gd name="T110" fmla="*/ 41 w 162"/>
              <a:gd name="T111" fmla="*/ 6 h 127"/>
              <a:gd name="T112" fmla="*/ 49 w 162"/>
              <a:gd name="T113" fmla="*/ 4 h 127"/>
              <a:gd name="T114" fmla="*/ 59 w 162"/>
              <a:gd name="T115" fmla="*/ 2 h 127"/>
              <a:gd name="T116" fmla="*/ 70 w 162"/>
              <a:gd name="T117" fmla="*/ 2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62" h="127">
                <a:moveTo>
                  <a:pt x="72" y="2"/>
                </a:moveTo>
                <a:lnTo>
                  <a:pt x="74" y="4"/>
                </a:lnTo>
                <a:lnTo>
                  <a:pt x="76" y="4"/>
                </a:lnTo>
                <a:lnTo>
                  <a:pt x="76" y="6"/>
                </a:lnTo>
                <a:lnTo>
                  <a:pt x="76" y="4"/>
                </a:lnTo>
                <a:lnTo>
                  <a:pt x="74" y="4"/>
                </a:lnTo>
                <a:lnTo>
                  <a:pt x="72" y="2"/>
                </a:lnTo>
                <a:lnTo>
                  <a:pt x="70" y="2"/>
                </a:lnTo>
                <a:lnTo>
                  <a:pt x="70" y="4"/>
                </a:lnTo>
                <a:lnTo>
                  <a:pt x="72" y="4"/>
                </a:lnTo>
                <a:lnTo>
                  <a:pt x="72" y="6"/>
                </a:lnTo>
                <a:lnTo>
                  <a:pt x="72" y="8"/>
                </a:lnTo>
                <a:lnTo>
                  <a:pt x="72" y="10"/>
                </a:lnTo>
                <a:lnTo>
                  <a:pt x="74" y="10"/>
                </a:lnTo>
                <a:lnTo>
                  <a:pt x="76" y="10"/>
                </a:lnTo>
                <a:lnTo>
                  <a:pt x="76" y="12"/>
                </a:lnTo>
                <a:lnTo>
                  <a:pt x="78" y="12"/>
                </a:lnTo>
                <a:lnTo>
                  <a:pt x="80" y="12"/>
                </a:lnTo>
                <a:lnTo>
                  <a:pt x="82" y="12"/>
                </a:lnTo>
                <a:lnTo>
                  <a:pt x="86" y="10"/>
                </a:lnTo>
                <a:lnTo>
                  <a:pt x="88" y="10"/>
                </a:lnTo>
                <a:lnTo>
                  <a:pt x="90" y="8"/>
                </a:lnTo>
                <a:lnTo>
                  <a:pt x="90" y="10"/>
                </a:lnTo>
                <a:lnTo>
                  <a:pt x="88" y="10"/>
                </a:lnTo>
                <a:lnTo>
                  <a:pt x="86" y="10"/>
                </a:lnTo>
                <a:lnTo>
                  <a:pt x="86" y="12"/>
                </a:lnTo>
                <a:lnTo>
                  <a:pt x="84" y="12"/>
                </a:lnTo>
                <a:lnTo>
                  <a:pt x="86" y="14"/>
                </a:lnTo>
                <a:lnTo>
                  <a:pt x="88" y="12"/>
                </a:lnTo>
                <a:lnTo>
                  <a:pt x="90" y="12"/>
                </a:lnTo>
                <a:lnTo>
                  <a:pt x="92" y="10"/>
                </a:lnTo>
                <a:lnTo>
                  <a:pt x="94" y="10"/>
                </a:lnTo>
                <a:lnTo>
                  <a:pt x="96" y="10"/>
                </a:lnTo>
                <a:lnTo>
                  <a:pt x="98" y="10"/>
                </a:lnTo>
                <a:lnTo>
                  <a:pt x="99" y="10"/>
                </a:lnTo>
                <a:lnTo>
                  <a:pt x="101" y="10"/>
                </a:lnTo>
                <a:lnTo>
                  <a:pt x="103" y="10"/>
                </a:lnTo>
                <a:lnTo>
                  <a:pt x="107" y="10"/>
                </a:lnTo>
                <a:lnTo>
                  <a:pt x="109" y="12"/>
                </a:lnTo>
                <a:lnTo>
                  <a:pt x="113" y="12"/>
                </a:lnTo>
                <a:lnTo>
                  <a:pt x="115" y="12"/>
                </a:lnTo>
                <a:lnTo>
                  <a:pt x="117" y="12"/>
                </a:lnTo>
                <a:lnTo>
                  <a:pt x="119" y="12"/>
                </a:lnTo>
                <a:lnTo>
                  <a:pt x="121" y="12"/>
                </a:lnTo>
                <a:lnTo>
                  <a:pt x="123" y="12"/>
                </a:lnTo>
                <a:lnTo>
                  <a:pt x="125" y="12"/>
                </a:lnTo>
                <a:lnTo>
                  <a:pt x="127" y="12"/>
                </a:lnTo>
                <a:lnTo>
                  <a:pt x="131" y="12"/>
                </a:lnTo>
                <a:lnTo>
                  <a:pt x="132" y="12"/>
                </a:lnTo>
                <a:lnTo>
                  <a:pt x="134" y="12"/>
                </a:lnTo>
                <a:lnTo>
                  <a:pt x="138" y="12"/>
                </a:lnTo>
                <a:lnTo>
                  <a:pt x="140" y="10"/>
                </a:lnTo>
                <a:lnTo>
                  <a:pt x="142" y="10"/>
                </a:lnTo>
                <a:lnTo>
                  <a:pt x="144" y="10"/>
                </a:lnTo>
                <a:lnTo>
                  <a:pt x="146" y="12"/>
                </a:lnTo>
                <a:lnTo>
                  <a:pt x="150" y="14"/>
                </a:lnTo>
                <a:lnTo>
                  <a:pt x="152" y="16"/>
                </a:lnTo>
                <a:lnTo>
                  <a:pt x="152" y="18"/>
                </a:lnTo>
                <a:lnTo>
                  <a:pt x="152" y="20"/>
                </a:lnTo>
                <a:lnTo>
                  <a:pt x="152" y="22"/>
                </a:lnTo>
                <a:lnTo>
                  <a:pt x="154" y="26"/>
                </a:lnTo>
                <a:lnTo>
                  <a:pt x="154" y="28"/>
                </a:lnTo>
                <a:lnTo>
                  <a:pt x="154" y="30"/>
                </a:lnTo>
                <a:lnTo>
                  <a:pt x="156" y="32"/>
                </a:lnTo>
                <a:lnTo>
                  <a:pt x="156" y="33"/>
                </a:lnTo>
                <a:lnTo>
                  <a:pt x="158" y="37"/>
                </a:lnTo>
                <a:lnTo>
                  <a:pt x="158" y="41"/>
                </a:lnTo>
                <a:lnTo>
                  <a:pt x="158" y="43"/>
                </a:lnTo>
                <a:lnTo>
                  <a:pt x="160" y="45"/>
                </a:lnTo>
                <a:lnTo>
                  <a:pt x="160" y="47"/>
                </a:lnTo>
                <a:lnTo>
                  <a:pt x="158" y="47"/>
                </a:lnTo>
                <a:lnTo>
                  <a:pt x="156" y="49"/>
                </a:lnTo>
                <a:lnTo>
                  <a:pt x="154" y="49"/>
                </a:lnTo>
                <a:lnTo>
                  <a:pt x="152" y="51"/>
                </a:lnTo>
                <a:lnTo>
                  <a:pt x="150" y="51"/>
                </a:lnTo>
                <a:lnTo>
                  <a:pt x="148" y="55"/>
                </a:lnTo>
                <a:lnTo>
                  <a:pt x="146" y="57"/>
                </a:lnTo>
                <a:lnTo>
                  <a:pt x="148" y="59"/>
                </a:lnTo>
                <a:lnTo>
                  <a:pt x="150" y="59"/>
                </a:lnTo>
                <a:lnTo>
                  <a:pt x="154" y="61"/>
                </a:lnTo>
                <a:lnTo>
                  <a:pt x="154" y="63"/>
                </a:lnTo>
                <a:lnTo>
                  <a:pt x="154" y="65"/>
                </a:lnTo>
                <a:lnTo>
                  <a:pt x="152" y="68"/>
                </a:lnTo>
                <a:lnTo>
                  <a:pt x="152" y="70"/>
                </a:lnTo>
                <a:lnTo>
                  <a:pt x="152" y="72"/>
                </a:lnTo>
                <a:lnTo>
                  <a:pt x="154" y="72"/>
                </a:lnTo>
                <a:lnTo>
                  <a:pt x="154" y="74"/>
                </a:lnTo>
                <a:lnTo>
                  <a:pt x="154" y="76"/>
                </a:lnTo>
                <a:lnTo>
                  <a:pt x="154" y="78"/>
                </a:lnTo>
                <a:lnTo>
                  <a:pt x="156" y="80"/>
                </a:lnTo>
                <a:lnTo>
                  <a:pt x="158" y="82"/>
                </a:lnTo>
                <a:lnTo>
                  <a:pt x="158" y="84"/>
                </a:lnTo>
                <a:lnTo>
                  <a:pt x="160" y="86"/>
                </a:lnTo>
                <a:lnTo>
                  <a:pt x="162" y="86"/>
                </a:lnTo>
                <a:lnTo>
                  <a:pt x="162" y="88"/>
                </a:lnTo>
                <a:lnTo>
                  <a:pt x="160" y="88"/>
                </a:lnTo>
                <a:lnTo>
                  <a:pt x="160" y="90"/>
                </a:lnTo>
                <a:lnTo>
                  <a:pt x="162" y="90"/>
                </a:lnTo>
                <a:lnTo>
                  <a:pt x="162" y="92"/>
                </a:lnTo>
                <a:lnTo>
                  <a:pt x="162" y="94"/>
                </a:lnTo>
                <a:lnTo>
                  <a:pt x="160" y="96"/>
                </a:lnTo>
                <a:lnTo>
                  <a:pt x="158" y="96"/>
                </a:lnTo>
                <a:lnTo>
                  <a:pt x="156" y="96"/>
                </a:lnTo>
                <a:lnTo>
                  <a:pt x="156" y="98"/>
                </a:lnTo>
                <a:lnTo>
                  <a:pt x="154" y="98"/>
                </a:lnTo>
                <a:lnTo>
                  <a:pt x="154" y="100"/>
                </a:lnTo>
                <a:lnTo>
                  <a:pt x="152" y="100"/>
                </a:lnTo>
                <a:lnTo>
                  <a:pt x="150" y="101"/>
                </a:lnTo>
                <a:lnTo>
                  <a:pt x="148" y="103"/>
                </a:lnTo>
                <a:lnTo>
                  <a:pt x="146" y="105"/>
                </a:lnTo>
                <a:lnTo>
                  <a:pt x="140" y="111"/>
                </a:lnTo>
                <a:lnTo>
                  <a:pt x="138" y="113"/>
                </a:lnTo>
                <a:lnTo>
                  <a:pt x="138" y="115"/>
                </a:lnTo>
                <a:lnTo>
                  <a:pt x="138" y="117"/>
                </a:lnTo>
                <a:lnTo>
                  <a:pt x="140" y="117"/>
                </a:lnTo>
                <a:lnTo>
                  <a:pt x="140" y="121"/>
                </a:lnTo>
                <a:lnTo>
                  <a:pt x="138" y="121"/>
                </a:lnTo>
                <a:lnTo>
                  <a:pt x="138" y="123"/>
                </a:lnTo>
                <a:lnTo>
                  <a:pt x="140" y="123"/>
                </a:lnTo>
                <a:lnTo>
                  <a:pt x="142" y="123"/>
                </a:lnTo>
                <a:lnTo>
                  <a:pt x="142" y="125"/>
                </a:lnTo>
                <a:lnTo>
                  <a:pt x="142" y="127"/>
                </a:lnTo>
                <a:lnTo>
                  <a:pt x="140" y="125"/>
                </a:lnTo>
                <a:lnTo>
                  <a:pt x="136" y="125"/>
                </a:lnTo>
                <a:lnTo>
                  <a:pt x="132" y="123"/>
                </a:lnTo>
                <a:lnTo>
                  <a:pt x="131" y="123"/>
                </a:lnTo>
                <a:lnTo>
                  <a:pt x="129" y="121"/>
                </a:lnTo>
                <a:lnTo>
                  <a:pt x="127" y="119"/>
                </a:lnTo>
                <a:lnTo>
                  <a:pt x="125" y="117"/>
                </a:lnTo>
                <a:lnTo>
                  <a:pt x="121" y="117"/>
                </a:lnTo>
                <a:lnTo>
                  <a:pt x="119" y="117"/>
                </a:lnTo>
                <a:lnTo>
                  <a:pt x="117" y="117"/>
                </a:lnTo>
                <a:lnTo>
                  <a:pt x="113" y="117"/>
                </a:lnTo>
                <a:lnTo>
                  <a:pt x="111" y="119"/>
                </a:lnTo>
                <a:lnTo>
                  <a:pt x="109" y="119"/>
                </a:lnTo>
                <a:lnTo>
                  <a:pt x="107" y="117"/>
                </a:lnTo>
                <a:lnTo>
                  <a:pt x="105" y="117"/>
                </a:lnTo>
                <a:lnTo>
                  <a:pt x="101" y="117"/>
                </a:lnTo>
                <a:lnTo>
                  <a:pt x="99" y="119"/>
                </a:lnTo>
                <a:lnTo>
                  <a:pt x="98" y="119"/>
                </a:lnTo>
                <a:lnTo>
                  <a:pt x="98" y="121"/>
                </a:lnTo>
                <a:lnTo>
                  <a:pt x="98" y="123"/>
                </a:lnTo>
                <a:lnTo>
                  <a:pt x="96" y="123"/>
                </a:lnTo>
                <a:lnTo>
                  <a:pt x="96" y="121"/>
                </a:lnTo>
                <a:lnTo>
                  <a:pt x="94" y="121"/>
                </a:lnTo>
                <a:lnTo>
                  <a:pt x="94" y="123"/>
                </a:lnTo>
                <a:lnTo>
                  <a:pt x="92" y="121"/>
                </a:lnTo>
                <a:lnTo>
                  <a:pt x="92" y="119"/>
                </a:lnTo>
                <a:lnTo>
                  <a:pt x="92" y="117"/>
                </a:lnTo>
                <a:lnTo>
                  <a:pt x="90" y="117"/>
                </a:lnTo>
                <a:lnTo>
                  <a:pt x="88" y="117"/>
                </a:lnTo>
                <a:lnTo>
                  <a:pt x="88" y="115"/>
                </a:lnTo>
                <a:lnTo>
                  <a:pt x="88" y="113"/>
                </a:lnTo>
                <a:lnTo>
                  <a:pt x="86" y="113"/>
                </a:lnTo>
                <a:lnTo>
                  <a:pt x="84" y="115"/>
                </a:lnTo>
                <a:lnTo>
                  <a:pt x="82" y="117"/>
                </a:lnTo>
                <a:lnTo>
                  <a:pt x="80" y="117"/>
                </a:lnTo>
                <a:lnTo>
                  <a:pt x="78" y="117"/>
                </a:lnTo>
                <a:lnTo>
                  <a:pt x="78" y="115"/>
                </a:lnTo>
                <a:lnTo>
                  <a:pt x="76" y="115"/>
                </a:lnTo>
                <a:lnTo>
                  <a:pt x="76" y="113"/>
                </a:lnTo>
                <a:lnTo>
                  <a:pt x="76" y="111"/>
                </a:lnTo>
                <a:lnTo>
                  <a:pt x="74" y="111"/>
                </a:lnTo>
                <a:lnTo>
                  <a:pt x="72" y="109"/>
                </a:lnTo>
                <a:lnTo>
                  <a:pt x="72" y="107"/>
                </a:lnTo>
                <a:lnTo>
                  <a:pt x="68" y="107"/>
                </a:lnTo>
                <a:lnTo>
                  <a:pt x="68" y="105"/>
                </a:lnTo>
                <a:lnTo>
                  <a:pt x="64" y="103"/>
                </a:lnTo>
                <a:lnTo>
                  <a:pt x="63" y="105"/>
                </a:lnTo>
                <a:lnTo>
                  <a:pt x="61" y="105"/>
                </a:lnTo>
                <a:lnTo>
                  <a:pt x="59" y="103"/>
                </a:lnTo>
                <a:lnTo>
                  <a:pt x="57" y="101"/>
                </a:lnTo>
                <a:lnTo>
                  <a:pt x="59" y="101"/>
                </a:lnTo>
                <a:lnTo>
                  <a:pt x="59" y="100"/>
                </a:lnTo>
                <a:lnTo>
                  <a:pt x="59" y="98"/>
                </a:lnTo>
                <a:lnTo>
                  <a:pt x="59" y="100"/>
                </a:lnTo>
                <a:lnTo>
                  <a:pt x="57" y="100"/>
                </a:lnTo>
                <a:lnTo>
                  <a:pt x="55" y="100"/>
                </a:lnTo>
                <a:lnTo>
                  <a:pt x="53" y="100"/>
                </a:lnTo>
                <a:lnTo>
                  <a:pt x="51" y="98"/>
                </a:lnTo>
                <a:lnTo>
                  <a:pt x="49" y="98"/>
                </a:lnTo>
                <a:lnTo>
                  <a:pt x="49" y="96"/>
                </a:lnTo>
                <a:lnTo>
                  <a:pt x="47" y="96"/>
                </a:lnTo>
                <a:lnTo>
                  <a:pt x="45" y="96"/>
                </a:lnTo>
                <a:lnTo>
                  <a:pt x="47" y="98"/>
                </a:lnTo>
                <a:lnTo>
                  <a:pt x="47" y="100"/>
                </a:lnTo>
                <a:lnTo>
                  <a:pt x="45" y="100"/>
                </a:lnTo>
                <a:lnTo>
                  <a:pt x="45" y="101"/>
                </a:lnTo>
                <a:lnTo>
                  <a:pt x="43" y="101"/>
                </a:lnTo>
                <a:lnTo>
                  <a:pt x="43" y="103"/>
                </a:lnTo>
                <a:lnTo>
                  <a:pt x="41" y="103"/>
                </a:lnTo>
                <a:lnTo>
                  <a:pt x="41" y="101"/>
                </a:lnTo>
                <a:lnTo>
                  <a:pt x="39" y="101"/>
                </a:lnTo>
                <a:lnTo>
                  <a:pt x="39" y="100"/>
                </a:lnTo>
                <a:lnTo>
                  <a:pt x="37" y="98"/>
                </a:lnTo>
                <a:lnTo>
                  <a:pt x="35" y="98"/>
                </a:lnTo>
                <a:lnTo>
                  <a:pt x="35" y="96"/>
                </a:lnTo>
                <a:lnTo>
                  <a:pt x="35" y="94"/>
                </a:lnTo>
                <a:lnTo>
                  <a:pt x="37" y="94"/>
                </a:lnTo>
                <a:lnTo>
                  <a:pt x="39" y="94"/>
                </a:lnTo>
                <a:lnTo>
                  <a:pt x="37" y="92"/>
                </a:lnTo>
                <a:lnTo>
                  <a:pt x="35" y="92"/>
                </a:lnTo>
                <a:lnTo>
                  <a:pt x="33" y="92"/>
                </a:lnTo>
                <a:lnTo>
                  <a:pt x="31" y="92"/>
                </a:lnTo>
                <a:lnTo>
                  <a:pt x="30" y="90"/>
                </a:lnTo>
                <a:lnTo>
                  <a:pt x="28" y="90"/>
                </a:lnTo>
                <a:lnTo>
                  <a:pt x="26" y="88"/>
                </a:lnTo>
                <a:lnTo>
                  <a:pt x="24" y="88"/>
                </a:lnTo>
                <a:lnTo>
                  <a:pt x="22" y="88"/>
                </a:lnTo>
                <a:lnTo>
                  <a:pt x="20" y="88"/>
                </a:lnTo>
                <a:lnTo>
                  <a:pt x="20" y="86"/>
                </a:lnTo>
                <a:lnTo>
                  <a:pt x="20" y="84"/>
                </a:lnTo>
                <a:lnTo>
                  <a:pt x="18" y="84"/>
                </a:lnTo>
                <a:lnTo>
                  <a:pt x="16" y="84"/>
                </a:lnTo>
                <a:lnTo>
                  <a:pt x="16" y="86"/>
                </a:lnTo>
                <a:lnTo>
                  <a:pt x="14" y="88"/>
                </a:lnTo>
                <a:lnTo>
                  <a:pt x="12" y="86"/>
                </a:lnTo>
                <a:lnTo>
                  <a:pt x="14" y="84"/>
                </a:lnTo>
                <a:lnTo>
                  <a:pt x="14" y="82"/>
                </a:lnTo>
                <a:lnTo>
                  <a:pt x="16" y="82"/>
                </a:lnTo>
                <a:lnTo>
                  <a:pt x="16" y="78"/>
                </a:lnTo>
                <a:lnTo>
                  <a:pt x="14" y="76"/>
                </a:lnTo>
                <a:lnTo>
                  <a:pt x="14" y="74"/>
                </a:lnTo>
                <a:lnTo>
                  <a:pt x="12" y="74"/>
                </a:lnTo>
                <a:lnTo>
                  <a:pt x="10" y="72"/>
                </a:lnTo>
                <a:lnTo>
                  <a:pt x="12" y="70"/>
                </a:lnTo>
                <a:lnTo>
                  <a:pt x="10" y="68"/>
                </a:lnTo>
                <a:lnTo>
                  <a:pt x="8" y="67"/>
                </a:lnTo>
                <a:lnTo>
                  <a:pt x="10" y="65"/>
                </a:lnTo>
                <a:lnTo>
                  <a:pt x="12" y="61"/>
                </a:lnTo>
                <a:lnTo>
                  <a:pt x="10" y="57"/>
                </a:lnTo>
                <a:lnTo>
                  <a:pt x="8" y="57"/>
                </a:lnTo>
                <a:lnTo>
                  <a:pt x="8" y="55"/>
                </a:lnTo>
                <a:lnTo>
                  <a:pt x="8" y="53"/>
                </a:lnTo>
                <a:lnTo>
                  <a:pt x="10" y="53"/>
                </a:lnTo>
                <a:lnTo>
                  <a:pt x="10" y="51"/>
                </a:lnTo>
                <a:lnTo>
                  <a:pt x="8" y="49"/>
                </a:lnTo>
                <a:lnTo>
                  <a:pt x="6" y="49"/>
                </a:lnTo>
                <a:lnTo>
                  <a:pt x="6" y="47"/>
                </a:lnTo>
                <a:lnTo>
                  <a:pt x="4" y="47"/>
                </a:lnTo>
                <a:lnTo>
                  <a:pt x="2" y="45"/>
                </a:lnTo>
                <a:lnTo>
                  <a:pt x="2" y="43"/>
                </a:lnTo>
                <a:lnTo>
                  <a:pt x="0" y="41"/>
                </a:lnTo>
                <a:lnTo>
                  <a:pt x="2" y="41"/>
                </a:lnTo>
                <a:lnTo>
                  <a:pt x="4" y="41"/>
                </a:lnTo>
                <a:lnTo>
                  <a:pt x="4" y="39"/>
                </a:lnTo>
                <a:lnTo>
                  <a:pt x="6" y="37"/>
                </a:lnTo>
                <a:lnTo>
                  <a:pt x="6" y="33"/>
                </a:lnTo>
                <a:lnTo>
                  <a:pt x="4" y="30"/>
                </a:lnTo>
                <a:lnTo>
                  <a:pt x="4" y="26"/>
                </a:lnTo>
                <a:lnTo>
                  <a:pt x="6" y="26"/>
                </a:lnTo>
                <a:lnTo>
                  <a:pt x="8" y="26"/>
                </a:lnTo>
                <a:lnTo>
                  <a:pt x="8" y="24"/>
                </a:lnTo>
                <a:lnTo>
                  <a:pt x="8" y="22"/>
                </a:lnTo>
                <a:lnTo>
                  <a:pt x="6" y="22"/>
                </a:lnTo>
                <a:lnTo>
                  <a:pt x="4" y="24"/>
                </a:lnTo>
                <a:lnTo>
                  <a:pt x="2" y="22"/>
                </a:lnTo>
                <a:lnTo>
                  <a:pt x="2" y="20"/>
                </a:lnTo>
                <a:lnTo>
                  <a:pt x="4" y="22"/>
                </a:lnTo>
                <a:lnTo>
                  <a:pt x="6" y="20"/>
                </a:lnTo>
                <a:lnTo>
                  <a:pt x="8" y="20"/>
                </a:lnTo>
                <a:lnTo>
                  <a:pt x="10" y="18"/>
                </a:lnTo>
                <a:lnTo>
                  <a:pt x="12" y="18"/>
                </a:lnTo>
                <a:lnTo>
                  <a:pt x="14" y="18"/>
                </a:lnTo>
                <a:lnTo>
                  <a:pt x="18" y="16"/>
                </a:lnTo>
                <a:lnTo>
                  <a:pt x="20" y="16"/>
                </a:lnTo>
                <a:lnTo>
                  <a:pt x="22" y="16"/>
                </a:lnTo>
                <a:lnTo>
                  <a:pt x="24" y="16"/>
                </a:lnTo>
                <a:lnTo>
                  <a:pt x="26" y="14"/>
                </a:lnTo>
                <a:lnTo>
                  <a:pt x="28" y="14"/>
                </a:lnTo>
                <a:lnTo>
                  <a:pt x="30" y="14"/>
                </a:lnTo>
                <a:lnTo>
                  <a:pt x="31" y="14"/>
                </a:lnTo>
                <a:lnTo>
                  <a:pt x="33" y="14"/>
                </a:lnTo>
                <a:lnTo>
                  <a:pt x="35" y="12"/>
                </a:lnTo>
                <a:lnTo>
                  <a:pt x="37" y="12"/>
                </a:lnTo>
                <a:lnTo>
                  <a:pt x="35" y="10"/>
                </a:lnTo>
                <a:lnTo>
                  <a:pt x="37" y="8"/>
                </a:lnTo>
                <a:lnTo>
                  <a:pt x="39" y="8"/>
                </a:lnTo>
                <a:lnTo>
                  <a:pt x="39" y="6"/>
                </a:lnTo>
                <a:lnTo>
                  <a:pt x="41" y="6"/>
                </a:lnTo>
                <a:lnTo>
                  <a:pt x="43" y="6"/>
                </a:lnTo>
                <a:lnTo>
                  <a:pt x="45" y="6"/>
                </a:lnTo>
                <a:lnTo>
                  <a:pt x="47" y="6"/>
                </a:lnTo>
                <a:lnTo>
                  <a:pt x="47" y="4"/>
                </a:lnTo>
                <a:lnTo>
                  <a:pt x="49" y="4"/>
                </a:lnTo>
                <a:lnTo>
                  <a:pt x="51" y="2"/>
                </a:lnTo>
                <a:lnTo>
                  <a:pt x="53" y="2"/>
                </a:lnTo>
                <a:lnTo>
                  <a:pt x="55" y="2"/>
                </a:lnTo>
                <a:lnTo>
                  <a:pt x="57" y="2"/>
                </a:lnTo>
                <a:lnTo>
                  <a:pt x="59" y="2"/>
                </a:lnTo>
                <a:lnTo>
                  <a:pt x="61" y="0"/>
                </a:lnTo>
                <a:lnTo>
                  <a:pt x="63" y="0"/>
                </a:lnTo>
                <a:lnTo>
                  <a:pt x="64" y="0"/>
                </a:lnTo>
                <a:lnTo>
                  <a:pt x="68" y="0"/>
                </a:lnTo>
                <a:lnTo>
                  <a:pt x="70" y="2"/>
                </a:lnTo>
                <a:lnTo>
                  <a:pt x="72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9" name="Philippines"/>
          <p:cNvSpPr>
            <a:spLocks noEditPoints="1"/>
          </p:cNvSpPr>
          <p:nvPr/>
        </p:nvSpPr>
        <p:spPr bwMode="auto">
          <a:xfrm>
            <a:off x="7921650" y="4030675"/>
            <a:ext cx="247651" cy="369889"/>
          </a:xfrm>
          <a:custGeom>
            <a:avLst/>
            <a:gdLst>
              <a:gd name="T0" fmla="*/ 84 w 156"/>
              <a:gd name="T1" fmla="*/ 29 h 233"/>
              <a:gd name="T2" fmla="*/ 84 w 156"/>
              <a:gd name="T3" fmla="*/ 52 h 233"/>
              <a:gd name="T4" fmla="*/ 76 w 156"/>
              <a:gd name="T5" fmla="*/ 73 h 233"/>
              <a:gd name="T6" fmla="*/ 88 w 156"/>
              <a:gd name="T7" fmla="*/ 87 h 233"/>
              <a:gd name="T8" fmla="*/ 101 w 156"/>
              <a:gd name="T9" fmla="*/ 87 h 233"/>
              <a:gd name="T10" fmla="*/ 115 w 156"/>
              <a:gd name="T11" fmla="*/ 103 h 233"/>
              <a:gd name="T12" fmla="*/ 109 w 156"/>
              <a:gd name="T13" fmla="*/ 106 h 233"/>
              <a:gd name="T14" fmla="*/ 92 w 156"/>
              <a:gd name="T15" fmla="*/ 95 h 233"/>
              <a:gd name="T16" fmla="*/ 72 w 156"/>
              <a:gd name="T17" fmla="*/ 93 h 233"/>
              <a:gd name="T18" fmla="*/ 66 w 156"/>
              <a:gd name="T19" fmla="*/ 79 h 233"/>
              <a:gd name="T20" fmla="*/ 51 w 156"/>
              <a:gd name="T21" fmla="*/ 73 h 233"/>
              <a:gd name="T22" fmla="*/ 53 w 156"/>
              <a:gd name="T23" fmla="*/ 54 h 233"/>
              <a:gd name="T24" fmla="*/ 57 w 156"/>
              <a:gd name="T25" fmla="*/ 23 h 233"/>
              <a:gd name="T26" fmla="*/ 150 w 156"/>
              <a:gd name="T27" fmla="*/ 167 h 233"/>
              <a:gd name="T28" fmla="*/ 154 w 156"/>
              <a:gd name="T29" fmla="*/ 190 h 233"/>
              <a:gd name="T30" fmla="*/ 150 w 156"/>
              <a:gd name="T31" fmla="*/ 213 h 233"/>
              <a:gd name="T32" fmla="*/ 138 w 156"/>
              <a:gd name="T33" fmla="*/ 202 h 233"/>
              <a:gd name="T34" fmla="*/ 134 w 156"/>
              <a:gd name="T35" fmla="*/ 221 h 233"/>
              <a:gd name="T36" fmla="*/ 115 w 156"/>
              <a:gd name="T37" fmla="*/ 209 h 233"/>
              <a:gd name="T38" fmla="*/ 109 w 156"/>
              <a:gd name="T39" fmla="*/ 188 h 233"/>
              <a:gd name="T40" fmla="*/ 94 w 156"/>
              <a:gd name="T41" fmla="*/ 194 h 233"/>
              <a:gd name="T42" fmla="*/ 80 w 156"/>
              <a:gd name="T43" fmla="*/ 200 h 233"/>
              <a:gd name="T44" fmla="*/ 103 w 156"/>
              <a:gd name="T45" fmla="*/ 176 h 233"/>
              <a:gd name="T46" fmla="*/ 119 w 156"/>
              <a:gd name="T47" fmla="*/ 176 h 233"/>
              <a:gd name="T48" fmla="*/ 138 w 156"/>
              <a:gd name="T49" fmla="*/ 165 h 233"/>
              <a:gd name="T50" fmla="*/ 99 w 156"/>
              <a:gd name="T51" fmla="*/ 159 h 233"/>
              <a:gd name="T52" fmla="*/ 88 w 156"/>
              <a:gd name="T53" fmla="*/ 157 h 233"/>
              <a:gd name="T54" fmla="*/ 103 w 156"/>
              <a:gd name="T55" fmla="*/ 147 h 233"/>
              <a:gd name="T56" fmla="*/ 140 w 156"/>
              <a:gd name="T57" fmla="*/ 130 h 233"/>
              <a:gd name="T58" fmla="*/ 127 w 156"/>
              <a:gd name="T59" fmla="*/ 128 h 233"/>
              <a:gd name="T60" fmla="*/ 131 w 156"/>
              <a:gd name="T61" fmla="*/ 112 h 233"/>
              <a:gd name="T62" fmla="*/ 96 w 156"/>
              <a:gd name="T63" fmla="*/ 138 h 233"/>
              <a:gd name="T64" fmla="*/ 82 w 156"/>
              <a:gd name="T65" fmla="*/ 139 h 233"/>
              <a:gd name="T66" fmla="*/ 43 w 156"/>
              <a:gd name="T67" fmla="*/ 132 h 233"/>
              <a:gd name="T68" fmla="*/ 30 w 156"/>
              <a:gd name="T69" fmla="*/ 155 h 233"/>
              <a:gd name="T70" fmla="*/ 4 w 156"/>
              <a:gd name="T71" fmla="*/ 180 h 233"/>
              <a:gd name="T72" fmla="*/ 30 w 156"/>
              <a:gd name="T73" fmla="*/ 153 h 233"/>
              <a:gd name="T74" fmla="*/ 39 w 156"/>
              <a:gd name="T75" fmla="*/ 138 h 233"/>
              <a:gd name="T76" fmla="*/ 74 w 156"/>
              <a:gd name="T77" fmla="*/ 108 h 233"/>
              <a:gd name="T78" fmla="*/ 61 w 156"/>
              <a:gd name="T79" fmla="*/ 101 h 233"/>
              <a:gd name="T80" fmla="*/ 131 w 156"/>
              <a:gd name="T81" fmla="*/ 141 h 233"/>
              <a:gd name="T82" fmla="*/ 127 w 156"/>
              <a:gd name="T83" fmla="*/ 139 h 233"/>
              <a:gd name="T84" fmla="*/ 103 w 156"/>
              <a:gd name="T85" fmla="*/ 155 h 233"/>
              <a:gd name="T86" fmla="*/ 115 w 156"/>
              <a:gd name="T87" fmla="*/ 134 h 233"/>
              <a:gd name="T88" fmla="*/ 123 w 156"/>
              <a:gd name="T89" fmla="*/ 155 h 233"/>
              <a:gd name="T90" fmla="*/ 113 w 156"/>
              <a:gd name="T91" fmla="*/ 118 h 233"/>
              <a:gd name="T92" fmla="*/ 103 w 156"/>
              <a:gd name="T93" fmla="*/ 114 h 233"/>
              <a:gd name="T94" fmla="*/ 119 w 156"/>
              <a:gd name="T95" fmla="*/ 87 h 233"/>
              <a:gd name="T96" fmla="*/ 138 w 156"/>
              <a:gd name="T97" fmla="*/ 147 h 233"/>
              <a:gd name="T98" fmla="*/ 51 w 156"/>
              <a:gd name="T99" fmla="*/ 118 h 233"/>
              <a:gd name="T100" fmla="*/ 66 w 156"/>
              <a:gd name="T101" fmla="*/ 217 h 233"/>
              <a:gd name="T102" fmla="*/ 80 w 156"/>
              <a:gd name="T103" fmla="*/ 75 h 233"/>
              <a:gd name="T104" fmla="*/ 53 w 156"/>
              <a:gd name="T105" fmla="*/ 229 h 233"/>
              <a:gd name="T106" fmla="*/ 121 w 156"/>
              <a:gd name="T107" fmla="*/ 126 h 233"/>
              <a:gd name="T108" fmla="*/ 90 w 156"/>
              <a:gd name="T109" fmla="*/ 114 h 233"/>
              <a:gd name="T110" fmla="*/ 146 w 156"/>
              <a:gd name="T111" fmla="*/ 153 h 233"/>
              <a:gd name="T112" fmla="*/ 105 w 156"/>
              <a:gd name="T113" fmla="*/ 167 h 233"/>
              <a:gd name="T114" fmla="*/ 142 w 156"/>
              <a:gd name="T115" fmla="*/ 204 h 233"/>
              <a:gd name="T116" fmla="*/ 96 w 156"/>
              <a:gd name="T117" fmla="*/ 196 h 233"/>
              <a:gd name="T118" fmla="*/ 82 w 156"/>
              <a:gd name="T119" fmla="*/ 85 h 233"/>
              <a:gd name="T120" fmla="*/ 146 w 156"/>
              <a:gd name="T121" fmla="*/ 157 h 233"/>
              <a:gd name="T122" fmla="*/ 127 w 156"/>
              <a:gd name="T123" fmla="*/ 128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56" h="233">
                <a:moveTo>
                  <a:pt x="70" y="13"/>
                </a:moveTo>
                <a:lnTo>
                  <a:pt x="72" y="13"/>
                </a:lnTo>
                <a:lnTo>
                  <a:pt x="76" y="15"/>
                </a:lnTo>
                <a:lnTo>
                  <a:pt x="78" y="17"/>
                </a:lnTo>
                <a:lnTo>
                  <a:pt x="80" y="17"/>
                </a:lnTo>
                <a:lnTo>
                  <a:pt x="82" y="17"/>
                </a:lnTo>
                <a:lnTo>
                  <a:pt x="84" y="15"/>
                </a:lnTo>
                <a:lnTo>
                  <a:pt x="84" y="13"/>
                </a:lnTo>
                <a:lnTo>
                  <a:pt x="86" y="13"/>
                </a:lnTo>
                <a:lnTo>
                  <a:pt x="88" y="15"/>
                </a:lnTo>
                <a:lnTo>
                  <a:pt x="88" y="17"/>
                </a:lnTo>
                <a:lnTo>
                  <a:pt x="86" y="19"/>
                </a:lnTo>
                <a:lnTo>
                  <a:pt x="84" y="21"/>
                </a:lnTo>
                <a:lnTo>
                  <a:pt x="86" y="21"/>
                </a:lnTo>
                <a:lnTo>
                  <a:pt x="86" y="23"/>
                </a:lnTo>
                <a:lnTo>
                  <a:pt x="84" y="23"/>
                </a:lnTo>
                <a:lnTo>
                  <a:pt x="84" y="25"/>
                </a:lnTo>
                <a:lnTo>
                  <a:pt x="84" y="29"/>
                </a:lnTo>
                <a:lnTo>
                  <a:pt x="86" y="31"/>
                </a:lnTo>
                <a:lnTo>
                  <a:pt x="86" y="33"/>
                </a:lnTo>
                <a:lnTo>
                  <a:pt x="88" y="33"/>
                </a:lnTo>
                <a:lnTo>
                  <a:pt x="90" y="35"/>
                </a:lnTo>
                <a:lnTo>
                  <a:pt x="88" y="37"/>
                </a:lnTo>
                <a:lnTo>
                  <a:pt x="90" y="37"/>
                </a:lnTo>
                <a:lnTo>
                  <a:pt x="90" y="38"/>
                </a:lnTo>
                <a:lnTo>
                  <a:pt x="90" y="40"/>
                </a:lnTo>
                <a:lnTo>
                  <a:pt x="90" y="42"/>
                </a:lnTo>
                <a:lnTo>
                  <a:pt x="88" y="46"/>
                </a:lnTo>
                <a:lnTo>
                  <a:pt x="86" y="46"/>
                </a:lnTo>
                <a:lnTo>
                  <a:pt x="86" y="48"/>
                </a:lnTo>
                <a:lnTo>
                  <a:pt x="86" y="50"/>
                </a:lnTo>
                <a:lnTo>
                  <a:pt x="86" y="52"/>
                </a:lnTo>
                <a:lnTo>
                  <a:pt x="84" y="52"/>
                </a:lnTo>
                <a:lnTo>
                  <a:pt x="84" y="54"/>
                </a:lnTo>
                <a:lnTo>
                  <a:pt x="82" y="54"/>
                </a:lnTo>
                <a:lnTo>
                  <a:pt x="84" y="52"/>
                </a:lnTo>
                <a:lnTo>
                  <a:pt x="84" y="50"/>
                </a:lnTo>
                <a:lnTo>
                  <a:pt x="84" y="52"/>
                </a:lnTo>
                <a:lnTo>
                  <a:pt x="82" y="52"/>
                </a:lnTo>
                <a:lnTo>
                  <a:pt x="78" y="54"/>
                </a:lnTo>
                <a:lnTo>
                  <a:pt x="76" y="54"/>
                </a:lnTo>
                <a:lnTo>
                  <a:pt x="76" y="56"/>
                </a:lnTo>
                <a:lnTo>
                  <a:pt x="74" y="56"/>
                </a:lnTo>
                <a:lnTo>
                  <a:pt x="74" y="58"/>
                </a:lnTo>
                <a:lnTo>
                  <a:pt x="74" y="60"/>
                </a:lnTo>
                <a:lnTo>
                  <a:pt x="76" y="60"/>
                </a:lnTo>
                <a:lnTo>
                  <a:pt x="76" y="62"/>
                </a:lnTo>
                <a:lnTo>
                  <a:pt x="74" y="64"/>
                </a:lnTo>
                <a:lnTo>
                  <a:pt x="72" y="66"/>
                </a:lnTo>
                <a:lnTo>
                  <a:pt x="72" y="68"/>
                </a:lnTo>
                <a:lnTo>
                  <a:pt x="74" y="68"/>
                </a:lnTo>
                <a:lnTo>
                  <a:pt x="74" y="72"/>
                </a:lnTo>
                <a:lnTo>
                  <a:pt x="74" y="73"/>
                </a:lnTo>
                <a:lnTo>
                  <a:pt x="76" y="73"/>
                </a:lnTo>
                <a:lnTo>
                  <a:pt x="76" y="75"/>
                </a:lnTo>
                <a:lnTo>
                  <a:pt x="76" y="77"/>
                </a:lnTo>
                <a:lnTo>
                  <a:pt x="76" y="79"/>
                </a:lnTo>
                <a:lnTo>
                  <a:pt x="76" y="81"/>
                </a:lnTo>
                <a:lnTo>
                  <a:pt x="78" y="83"/>
                </a:lnTo>
                <a:lnTo>
                  <a:pt x="78" y="85"/>
                </a:lnTo>
                <a:lnTo>
                  <a:pt x="80" y="87"/>
                </a:lnTo>
                <a:lnTo>
                  <a:pt x="82" y="89"/>
                </a:lnTo>
                <a:lnTo>
                  <a:pt x="84" y="89"/>
                </a:lnTo>
                <a:lnTo>
                  <a:pt x="86" y="89"/>
                </a:lnTo>
                <a:lnTo>
                  <a:pt x="88" y="89"/>
                </a:lnTo>
                <a:lnTo>
                  <a:pt x="88" y="87"/>
                </a:lnTo>
                <a:lnTo>
                  <a:pt x="86" y="87"/>
                </a:lnTo>
                <a:lnTo>
                  <a:pt x="86" y="85"/>
                </a:lnTo>
                <a:lnTo>
                  <a:pt x="84" y="85"/>
                </a:lnTo>
                <a:lnTo>
                  <a:pt x="86" y="83"/>
                </a:lnTo>
                <a:lnTo>
                  <a:pt x="86" y="85"/>
                </a:lnTo>
                <a:lnTo>
                  <a:pt x="88" y="87"/>
                </a:lnTo>
                <a:lnTo>
                  <a:pt x="88" y="85"/>
                </a:lnTo>
                <a:lnTo>
                  <a:pt x="88" y="83"/>
                </a:lnTo>
                <a:lnTo>
                  <a:pt x="90" y="83"/>
                </a:lnTo>
                <a:lnTo>
                  <a:pt x="90" y="81"/>
                </a:lnTo>
                <a:lnTo>
                  <a:pt x="90" y="83"/>
                </a:lnTo>
                <a:lnTo>
                  <a:pt x="92" y="83"/>
                </a:lnTo>
                <a:lnTo>
                  <a:pt x="94" y="83"/>
                </a:lnTo>
                <a:lnTo>
                  <a:pt x="96" y="83"/>
                </a:lnTo>
                <a:lnTo>
                  <a:pt x="98" y="85"/>
                </a:lnTo>
                <a:lnTo>
                  <a:pt x="99" y="87"/>
                </a:lnTo>
                <a:lnTo>
                  <a:pt x="99" y="89"/>
                </a:lnTo>
                <a:lnTo>
                  <a:pt x="99" y="91"/>
                </a:lnTo>
                <a:lnTo>
                  <a:pt x="99" y="93"/>
                </a:lnTo>
                <a:lnTo>
                  <a:pt x="101" y="93"/>
                </a:lnTo>
                <a:lnTo>
                  <a:pt x="103" y="91"/>
                </a:lnTo>
                <a:lnTo>
                  <a:pt x="103" y="89"/>
                </a:lnTo>
                <a:lnTo>
                  <a:pt x="101" y="89"/>
                </a:lnTo>
                <a:lnTo>
                  <a:pt x="101" y="87"/>
                </a:lnTo>
                <a:lnTo>
                  <a:pt x="103" y="87"/>
                </a:lnTo>
                <a:lnTo>
                  <a:pt x="105" y="87"/>
                </a:lnTo>
                <a:lnTo>
                  <a:pt x="105" y="89"/>
                </a:lnTo>
                <a:lnTo>
                  <a:pt x="107" y="89"/>
                </a:lnTo>
                <a:lnTo>
                  <a:pt x="109" y="89"/>
                </a:lnTo>
                <a:lnTo>
                  <a:pt x="113" y="91"/>
                </a:lnTo>
                <a:lnTo>
                  <a:pt x="113" y="93"/>
                </a:lnTo>
                <a:lnTo>
                  <a:pt x="111" y="93"/>
                </a:lnTo>
                <a:lnTo>
                  <a:pt x="109" y="93"/>
                </a:lnTo>
                <a:lnTo>
                  <a:pt x="107" y="93"/>
                </a:lnTo>
                <a:lnTo>
                  <a:pt x="107" y="95"/>
                </a:lnTo>
                <a:lnTo>
                  <a:pt x="109" y="97"/>
                </a:lnTo>
                <a:lnTo>
                  <a:pt x="109" y="99"/>
                </a:lnTo>
                <a:lnTo>
                  <a:pt x="111" y="99"/>
                </a:lnTo>
                <a:lnTo>
                  <a:pt x="111" y="101"/>
                </a:lnTo>
                <a:lnTo>
                  <a:pt x="111" y="103"/>
                </a:lnTo>
                <a:lnTo>
                  <a:pt x="113" y="103"/>
                </a:lnTo>
                <a:lnTo>
                  <a:pt x="115" y="103"/>
                </a:lnTo>
                <a:lnTo>
                  <a:pt x="115" y="105"/>
                </a:lnTo>
                <a:lnTo>
                  <a:pt x="115" y="103"/>
                </a:lnTo>
                <a:lnTo>
                  <a:pt x="117" y="103"/>
                </a:lnTo>
                <a:lnTo>
                  <a:pt x="117" y="105"/>
                </a:lnTo>
                <a:lnTo>
                  <a:pt x="117" y="106"/>
                </a:lnTo>
                <a:lnTo>
                  <a:pt x="117" y="108"/>
                </a:lnTo>
                <a:lnTo>
                  <a:pt x="117" y="110"/>
                </a:lnTo>
                <a:lnTo>
                  <a:pt x="115" y="112"/>
                </a:lnTo>
                <a:lnTo>
                  <a:pt x="113" y="112"/>
                </a:lnTo>
                <a:lnTo>
                  <a:pt x="113" y="110"/>
                </a:lnTo>
                <a:lnTo>
                  <a:pt x="111" y="108"/>
                </a:lnTo>
                <a:lnTo>
                  <a:pt x="111" y="106"/>
                </a:lnTo>
                <a:lnTo>
                  <a:pt x="113" y="106"/>
                </a:lnTo>
                <a:lnTo>
                  <a:pt x="115" y="106"/>
                </a:lnTo>
                <a:lnTo>
                  <a:pt x="115" y="105"/>
                </a:lnTo>
                <a:lnTo>
                  <a:pt x="113" y="105"/>
                </a:lnTo>
                <a:lnTo>
                  <a:pt x="111" y="106"/>
                </a:lnTo>
                <a:lnTo>
                  <a:pt x="109" y="106"/>
                </a:lnTo>
                <a:lnTo>
                  <a:pt x="107" y="106"/>
                </a:lnTo>
                <a:lnTo>
                  <a:pt x="105" y="105"/>
                </a:lnTo>
                <a:lnTo>
                  <a:pt x="105" y="103"/>
                </a:lnTo>
                <a:lnTo>
                  <a:pt x="103" y="105"/>
                </a:lnTo>
                <a:lnTo>
                  <a:pt x="103" y="103"/>
                </a:lnTo>
                <a:lnTo>
                  <a:pt x="103" y="101"/>
                </a:lnTo>
                <a:lnTo>
                  <a:pt x="101" y="99"/>
                </a:lnTo>
                <a:lnTo>
                  <a:pt x="101" y="97"/>
                </a:lnTo>
                <a:lnTo>
                  <a:pt x="99" y="97"/>
                </a:lnTo>
                <a:lnTo>
                  <a:pt x="98" y="95"/>
                </a:lnTo>
                <a:lnTo>
                  <a:pt x="96" y="95"/>
                </a:lnTo>
                <a:lnTo>
                  <a:pt x="96" y="93"/>
                </a:lnTo>
                <a:lnTo>
                  <a:pt x="94" y="91"/>
                </a:lnTo>
                <a:lnTo>
                  <a:pt x="92" y="89"/>
                </a:lnTo>
                <a:lnTo>
                  <a:pt x="90" y="89"/>
                </a:lnTo>
                <a:lnTo>
                  <a:pt x="90" y="91"/>
                </a:lnTo>
                <a:lnTo>
                  <a:pt x="90" y="93"/>
                </a:lnTo>
                <a:lnTo>
                  <a:pt x="92" y="95"/>
                </a:lnTo>
                <a:lnTo>
                  <a:pt x="92" y="97"/>
                </a:lnTo>
                <a:lnTo>
                  <a:pt x="94" y="97"/>
                </a:lnTo>
                <a:lnTo>
                  <a:pt x="94" y="99"/>
                </a:lnTo>
                <a:lnTo>
                  <a:pt x="94" y="101"/>
                </a:lnTo>
                <a:lnTo>
                  <a:pt x="92" y="101"/>
                </a:lnTo>
                <a:lnTo>
                  <a:pt x="90" y="101"/>
                </a:lnTo>
                <a:lnTo>
                  <a:pt x="90" y="99"/>
                </a:lnTo>
                <a:lnTo>
                  <a:pt x="90" y="97"/>
                </a:lnTo>
                <a:lnTo>
                  <a:pt x="88" y="95"/>
                </a:lnTo>
                <a:lnTo>
                  <a:pt x="86" y="95"/>
                </a:lnTo>
                <a:lnTo>
                  <a:pt x="84" y="93"/>
                </a:lnTo>
                <a:lnTo>
                  <a:pt x="84" y="91"/>
                </a:lnTo>
                <a:lnTo>
                  <a:pt x="80" y="91"/>
                </a:lnTo>
                <a:lnTo>
                  <a:pt x="80" y="89"/>
                </a:lnTo>
                <a:lnTo>
                  <a:pt x="78" y="89"/>
                </a:lnTo>
                <a:lnTo>
                  <a:pt x="74" y="91"/>
                </a:lnTo>
                <a:lnTo>
                  <a:pt x="72" y="91"/>
                </a:lnTo>
                <a:lnTo>
                  <a:pt x="72" y="93"/>
                </a:lnTo>
                <a:lnTo>
                  <a:pt x="70" y="95"/>
                </a:lnTo>
                <a:lnTo>
                  <a:pt x="68" y="93"/>
                </a:lnTo>
                <a:lnTo>
                  <a:pt x="66" y="93"/>
                </a:lnTo>
                <a:lnTo>
                  <a:pt x="66" y="91"/>
                </a:lnTo>
                <a:lnTo>
                  <a:pt x="64" y="91"/>
                </a:lnTo>
                <a:lnTo>
                  <a:pt x="64" y="89"/>
                </a:lnTo>
                <a:lnTo>
                  <a:pt x="63" y="89"/>
                </a:lnTo>
                <a:lnTo>
                  <a:pt x="61" y="89"/>
                </a:lnTo>
                <a:lnTo>
                  <a:pt x="61" y="91"/>
                </a:lnTo>
                <a:lnTo>
                  <a:pt x="61" y="89"/>
                </a:lnTo>
                <a:lnTo>
                  <a:pt x="61" y="85"/>
                </a:lnTo>
                <a:lnTo>
                  <a:pt x="59" y="85"/>
                </a:lnTo>
                <a:lnTo>
                  <a:pt x="59" y="83"/>
                </a:lnTo>
                <a:lnTo>
                  <a:pt x="61" y="83"/>
                </a:lnTo>
                <a:lnTo>
                  <a:pt x="63" y="83"/>
                </a:lnTo>
                <a:lnTo>
                  <a:pt x="63" y="81"/>
                </a:lnTo>
                <a:lnTo>
                  <a:pt x="64" y="81"/>
                </a:lnTo>
                <a:lnTo>
                  <a:pt x="66" y="79"/>
                </a:lnTo>
                <a:lnTo>
                  <a:pt x="64" y="77"/>
                </a:lnTo>
                <a:lnTo>
                  <a:pt x="64" y="75"/>
                </a:lnTo>
                <a:lnTo>
                  <a:pt x="63" y="75"/>
                </a:lnTo>
                <a:lnTo>
                  <a:pt x="61" y="75"/>
                </a:lnTo>
                <a:lnTo>
                  <a:pt x="59" y="73"/>
                </a:lnTo>
                <a:lnTo>
                  <a:pt x="59" y="75"/>
                </a:lnTo>
                <a:lnTo>
                  <a:pt x="59" y="77"/>
                </a:lnTo>
                <a:lnTo>
                  <a:pt x="61" y="79"/>
                </a:lnTo>
                <a:lnTo>
                  <a:pt x="59" y="79"/>
                </a:lnTo>
                <a:lnTo>
                  <a:pt x="59" y="81"/>
                </a:lnTo>
                <a:lnTo>
                  <a:pt x="57" y="81"/>
                </a:lnTo>
                <a:lnTo>
                  <a:pt x="57" y="79"/>
                </a:lnTo>
                <a:lnTo>
                  <a:pt x="55" y="77"/>
                </a:lnTo>
                <a:lnTo>
                  <a:pt x="55" y="75"/>
                </a:lnTo>
                <a:lnTo>
                  <a:pt x="53" y="73"/>
                </a:lnTo>
                <a:lnTo>
                  <a:pt x="53" y="75"/>
                </a:lnTo>
                <a:lnTo>
                  <a:pt x="51" y="75"/>
                </a:lnTo>
                <a:lnTo>
                  <a:pt x="51" y="73"/>
                </a:lnTo>
                <a:lnTo>
                  <a:pt x="51" y="72"/>
                </a:lnTo>
                <a:lnTo>
                  <a:pt x="51" y="70"/>
                </a:lnTo>
                <a:lnTo>
                  <a:pt x="51" y="68"/>
                </a:lnTo>
                <a:lnTo>
                  <a:pt x="49" y="66"/>
                </a:lnTo>
                <a:lnTo>
                  <a:pt x="49" y="64"/>
                </a:lnTo>
                <a:lnTo>
                  <a:pt x="49" y="62"/>
                </a:lnTo>
                <a:lnTo>
                  <a:pt x="49" y="60"/>
                </a:lnTo>
                <a:lnTo>
                  <a:pt x="49" y="58"/>
                </a:lnTo>
                <a:lnTo>
                  <a:pt x="47" y="56"/>
                </a:lnTo>
                <a:lnTo>
                  <a:pt x="45" y="56"/>
                </a:lnTo>
                <a:lnTo>
                  <a:pt x="45" y="52"/>
                </a:lnTo>
                <a:lnTo>
                  <a:pt x="47" y="50"/>
                </a:lnTo>
                <a:lnTo>
                  <a:pt x="47" y="48"/>
                </a:lnTo>
                <a:lnTo>
                  <a:pt x="49" y="48"/>
                </a:lnTo>
                <a:lnTo>
                  <a:pt x="49" y="50"/>
                </a:lnTo>
                <a:lnTo>
                  <a:pt x="51" y="52"/>
                </a:lnTo>
                <a:lnTo>
                  <a:pt x="51" y="54"/>
                </a:lnTo>
                <a:lnTo>
                  <a:pt x="53" y="54"/>
                </a:lnTo>
                <a:lnTo>
                  <a:pt x="55" y="54"/>
                </a:lnTo>
                <a:lnTo>
                  <a:pt x="57" y="54"/>
                </a:lnTo>
                <a:lnTo>
                  <a:pt x="57" y="52"/>
                </a:lnTo>
                <a:lnTo>
                  <a:pt x="57" y="50"/>
                </a:lnTo>
                <a:lnTo>
                  <a:pt x="55" y="50"/>
                </a:lnTo>
                <a:lnTo>
                  <a:pt x="55" y="48"/>
                </a:lnTo>
                <a:lnTo>
                  <a:pt x="55" y="46"/>
                </a:lnTo>
                <a:lnTo>
                  <a:pt x="55" y="44"/>
                </a:lnTo>
                <a:lnTo>
                  <a:pt x="57" y="40"/>
                </a:lnTo>
                <a:lnTo>
                  <a:pt x="57" y="38"/>
                </a:lnTo>
                <a:lnTo>
                  <a:pt x="57" y="35"/>
                </a:lnTo>
                <a:lnTo>
                  <a:pt x="57" y="33"/>
                </a:lnTo>
                <a:lnTo>
                  <a:pt x="57" y="31"/>
                </a:lnTo>
                <a:lnTo>
                  <a:pt x="57" y="29"/>
                </a:lnTo>
                <a:lnTo>
                  <a:pt x="55" y="29"/>
                </a:lnTo>
                <a:lnTo>
                  <a:pt x="57" y="27"/>
                </a:lnTo>
                <a:lnTo>
                  <a:pt x="57" y="25"/>
                </a:lnTo>
                <a:lnTo>
                  <a:pt x="57" y="23"/>
                </a:lnTo>
                <a:lnTo>
                  <a:pt x="57" y="21"/>
                </a:lnTo>
                <a:lnTo>
                  <a:pt x="59" y="19"/>
                </a:lnTo>
                <a:lnTo>
                  <a:pt x="59" y="17"/>
                </a:lnTo>
                <a:lnTo>
                  <a:pt x="59" y="15"/>
                </a:lnTo>
                <a:lnTo>
                  <a:pt x="59" y="13"/>
                </a:lnTo>
                <a:lnTo>
                  <a:pt x="61" y="13"/>
                </a:lnTo>
                <a:lnTo>
                  <a:pt x="63" y="13"/>
                </a:lnTo>
                <a:lnTo>
                  <a:pt x="64" y="11"/>
                </a:lnTo>
                <a:lnTo>
                  <a:pt x="64" y="13"/>
                </a:lnTo>
                <a:lnTo>
                  <a:pt x="66" y="13"/>
                </a:lnTo>
                <a:lnTo>
                  <a:pt x="66" y="11"/>
                </a:lnTo>
                <a:lnTo>
                  <a:pt x="68" y="11"/>
                </a:lnTo>
                <a:lnTo>
                  <a:pt x="70" y="11"/>
                </a:lnTo>
                <a:lnTo>
                  <a:pt x="70" y="13"/>
                </a:lnTo>
                <a:close/>
                <a:moveTo>
                  <a:pt x="146" y="165"/>
                </a:moveTo>
                <a:lnTo>
                  <a:pt x="148" y="165"/>
                </a:lnTo>
                <a:lnTo>
                  <a:pt x="150" y="165"/>
                </a:lnTo>
                <a:lnTo>
                  <a:pt x="150" y="167"/>
                </a:lnTo>
                <a:lnTo>
                  <a:pt x="148" y="167"/>
                </a:lnTo>
                <a:lnTo>
                  <a:pt x="150" y="169"/>
                </a:lnTo>
                <a:lnTo>
                  <a:pt x="152" y="171"/>
                </a:lnTo>
                <a:lnTo>
                  <a:pt x="152" y="173"/>
                </a:lnTo>
                <a:lnTo>
                  <a:pt x="150" y="174"/>
                </a:lnTo>
                <a:lnTo>
                  <a:pt x="148" y="174"/>
                </a:lnTo>
                <a:lnTo>
                  <a:pt x="148" y="176"/>
                </a:lnTo>
                <a:lnTo>
                  <a:pt x="150" y="176"/>
                </a:lnTo>
                <a:lnTo>
                  <a:pt x="152" y="176"/>
                </a:lnTo>
                <a:lnTo>
                  <a:pt x="152" y="178"/>
                </a:lnTo>
                <a:lnTo>
                  <a:pt x="152" y="180"/>
                </a:lnTo>
                <a:lnTo>
                  <a:pt x="152" y="182"/>
                </a:lnTo>
                <a:lnTo>
                  <a:pt x="154" y="182"/>
                </a:lnTo>
                <a:lnTo>
                  <a:pt x="154" y="184"/>
                </a:lnTo>
                <a:lnTo>
                  <a:pt x="152" y="186"/>
                </a:lnTo>
                <a:lnTo>
                  <a:pt x="152" y="188"/>
                </a:lnTo>
                <a:lnTo>
                  <a:pt x="154" y="188"/>
                </a:lnTo>
                <a:lnTo>
                  <a:pt x="154" y="190"/>
                </a:lnTo>
                <a:lnTo>
                  <a:pt x="156" y="190"/>
                </a:lnTo>
                <a:lnTo>
                  <a:pt x="156" y="194"/>
                </a:lnTo>
                <a:lnTo>
                  <a:pt x="156" y="196"/>
                </a:lnTo>
                <a:lnTo>
                  <a:pt x="156" y="198"/>
                </a:lnTo>
                <a:lnTo>
                  <a:pt x="154" y="202"/>
                </a:lnTo>
                <a:lnTo>
                  <a:pt x="152" y="202"/>
                </a:lnTo>
                <a:lnTo>
                  <a:pt x="150" y="204"/>
                </a:lnTo>
                <a:lnTo>
                  <a:pt x="152" y="204"/>
                </a:lnTo>
                <a:lnTo>
                  <a:pt x="152" y="206"/>
                </a:lnTo>
                <a:lnTo>
                  <a:pt x="150" y="204"/>
                </a:lnTo>
                <a:lnTo>
                  <a:pt x="150" y="202"/>
                </a:lnTo>
                <a:lnTo>
                  <a:pt x="150" y="204"/>
                </a:lnTo>
                <a:lnTo>
                  <a:pt x="148" y="204"/>
                </a:lnTo>
                <a:lnTo>
                  <a:pt x="150" y="204"/>
                </a:lnTo>
                <a:lnTo>
                  <a:pt x="150" y="206"/>
                </a:lnTo>
                <a:lnTo>
                  <a:pt x="150" y="207"/>
                </a:lnTo>
                <a:lnTo>
                  <a:pt x="150" y="211"/>
                </a:lnTo>
                <a:lnTo>
                  <a:pt x="150" y="213"/>
                </a:lnTo>
                <a:lnTo>
                  <a:pt x="150" y="211"/>
                </a:lnTo>
                <a:lnTo>
                  <a:pt x="148" y="211"/>
                </a:lnTo>
                <a:lnTo>
                  <a:pt x="148" y="209"/>
                </a:lnTo>
                <a:lnTo>
                  <a:pt x="148" y="207"/>
                </a:lnTo>
                <a:lnTo>
                  <a:pt x="148" y="206"/>
                </a:lnTo>
                <a:lnTo>
                  <a:pt x="148" y="204"/>
                </a:lnTo>
                <a:lnTo>
                  <a:pt x="146" y="204"/>
                </a:lnTo>
                <a:lnTo>
                  <a:pt x="146" y="202"/>
                </a:lnTo>
                <a:lnTo>
                  <a:pt x="146" y="200"/>
                </a:lnTo>
                <a:lnTo>
                  <a:pt x="144" y="200"/>
                </a:lnTo>
                <a:lnTo>
                  <a:pt x="144" y="198"/>
                </a:lnTo>
                <a:lnTo>
                  <a:pt x="144" y="196"/>
                </a:lnTo>
                <a:lnTo>
                  <a:pt x="142" y="196"/>
                </a:lnTo>
                <a:lnTo>
                  <a:pt x="142" y="198"/>
                </a:lnTo>
                <a:lnTo>
                  <a:pt x="140" y="198"/>
                </a:lnTo>
                <a:lnTo>
                  <a:pt x="140" y="200"/>
                </a:lnTo>
                <a:lnTo>
                  <a:pt x="140" y="202"/>
                </a:lnTo>
                <a:lnTo>
                  <a:pt x="138" y="202"/>
                </a:lnTo>
                <a:lnTo>
                  <a:pt x="138" y="204"/>
                </a:lnTo>
                <a:lnTo>
                  <a:pt x="136" y="204"/>
                </a:lnTo>
                <a:lnTo>
                  <a:pt x="136" y="206"/>
                </a:lnTo>
                <a:lnTo>
                  <a:pt x="136" y="207"/>
                </a:lnTo>
                <a:lnTo>
                  <a:pt x="138" y="207"/>
                </a:lnTo>
                <a:lnTo>
                  <a:pt x="138" y="209"/>
                </a:lnTo>
                <a:lnTo>
                  <a:pt x="140" y="209"/>
                </a:lnTo>
                <a:lnTo>
                  <a:pt x="142" y="213"/>
                </a:lnTo>
                <a:lnTo>
                  <a:pt x="142" y="215"/>
                </a:lnTo>
                <a:lnTo>
                  <a:pt x="142" y="217"/>
                </a:lnTo>
                <a:lnTo>
                  <a:pt x="142" y="219"/>
                </a:lnTo>
                <a:lnTo>
                  <a:pt x="140" y="219"/>
                </a:lnTo>
                <a:lnTo>
                  <a:pt x="138" y="221"/>
                </a:lnTo>
                <a:lnTo>
                  <a:pt x="138" y="223"/>
                </a:lnTo>
                <a:lnTo>
                  <a:pt x="136" y="225"/>
                </a:lnTo>
                <a:lnTo>
                  <a:pt x="134" y="225"/>
                </a:lnTo>
                <a:lnTo>
                  <a:pt x="134" y="223"/>
                </a:lnTo>
                <a:lnTo>
                  <a:pt x="134" y="221"/>
                </a:lnTo>
                <a:lnTo>
                  <a:pt x="132" y="221"/>
                </a:lnTo>
                <a:lnTo>
                  <a:pt x="134" y="219"/>
                </a:lnTo>
                <a:lnTo>
                  <a:pt x="134" y="217"/>
                </a:lnTo>
                <a:lnTo>
                  <a:pt x="132" y="215"/>
                </a:lnTo>
                <a:lnTo>
                  <a:pt x="132" y="217"/>
                </a:lnTo>
                <a:lnTo>
                  <a:pt x="132" y="219"/>
                </a:lnTo>
                <a:lnTo>
                  <a:pt x="131" y="219"/>
                </a:lnTo>
                <a:lnTo>
                  <a:pt x="131" y="221"/>
                </a:lnTo>
                <a:lnTo>
                  <a:pt x="129" y="221"/>
                </a:lnTo>
                <a:lnTo>
                  <a:pt x="129" y="219"/>
                </a:lnTo>
                <a:lnTo>
                  <a:pt x="127" y="219"/>
                </a:lnTo>
                <a:lnTo>
                  <a:pt x="123" y="217"/>
                </a:lnTo>
                <a:lnTo>
                  <a:pt x="121" y="217"/>
                </a:lnTo>
                <a:lnTo>
                  <a:pt x="121" y="215"/>
                </a:lnTo>
                <a:lnTo>
                  <a:pt x="119" y="215"/>
                </a:lnTo>
                <a:lnTo>
                  <a:pt x="117" y="215"/>
                </a:lnTo>
                <a:lnTo>
                  <a:pt x="115" y="211"/>
                </a:lnTo>
                <a:lnTo>
                  <a:pt x="115" y="209"/>
                </a:lnTo>
                <a:lnTo>
                  <a:pt x="115" y="207"/>
                </a:lnTo>
                <a:lnTo>
                  <a:pt x="115" y="206"/>
                </a:lnTo>
                <a:lnTo>
                  <a:pt x="113" y="206"/>
                </a:lnTo>
                <a:lnTo>
                  <a:pt x="113" y="204"/>
                </a:lnTo>
                <a:lnTo>
                  <a:pt x="113" y="202"/>
                </a:lnTo>
                <a:lnTo>
                  <a:pt x="115" y="202"/>
                </a:lnTo>
                <a:lnTo>
                  <a:pt x="115" y="200"/>
                </a:lnTo>
                <a:lnTo>
                  <a:pt x="117" y="200"/>
                </a:lnTo>
                <a:lnTo>
                  <a:pt x="117" y="198"/>
                </a:lnTo>
                <a:lnTo>
                  <a:pt x="119" y="196"/>
                </a:lnTo>
                <a:lnTo>
                  <a:pt x="117" y="196"/>
                </a:lnTo>
                <a:lnTo>
                  <a:pt x="117" y="194"/>
                </a:lnTo>
                <a:lnTo>
                  <a:pt x="115" y="194"/>
                </a:lnTo>
                <a:lnTo>
                  <a:pt x="115" y="192"/>
                </a:lnTo>
                <a:lnTo>
                  <a:pt x="113" y="190"/>
                </a:lnTo>
                <a:lnTo>
                  <a:pt x="111" y="190"/>
                </a:lnTo>
                <a:lnTo>
                  <a:pt x="109" y="190"/>
                </a:lnTo>
                <a:lnTo>
                  <a:pt x="109" y="188"/>
                </a:lnTo>
                <a:lnTo>
                  <a:pt x="107" y="188"/>
                </a:lnTo>
                <a:lnTo>
                  <a:pt x="105" y="188"/>
                </a:lnTo>
                <a:lnTo>
                  <a:pt x="105" y="190"/>
                </a:lnTo>
                <a:lnTo>
                  <a:pt x="105" y="192"/>
                </a:lnTo>
                <a:lnTo>
                  <a:pt x="103" y="192"/>
                </a:lnTo>
                <a:lnTo>
                  <a:pt x="105" y="194"/>
                </a:lnTo>
                <a:lnTo>
                  <a:pt x="105" y="196"/>
                </a:lnTo>
                <a:lnTo>
                  <a:pt x="103" y="196"/>
                </a:lnTo>
                <a:lnTo>
                  <a:pt x="103" y="194"/>
                </a:lnTo>
                <a:lnTo>
                  <a:pt x="101" y="194"/>
                </a:lnTo>
                <a:lnTo>
                  <a:pt x="99" y="194"/>
                </a:lnTo>
                <a:lnTo>
                  <a:pt x="99" y="192"/>
                </a:lnTo>
                <a:lnTo>
                  <a:pt x="101" y="192"/>
                </a:lnTo>
                <a:lnTo>
                  <a:pt x="99" y="190"/>
                </a:lnTo>
                <a:lnTo>
                  <a:pt x="99" y="192"/>
                </a:lnTo>
                <a:lnTo>
                  <a:pt x="98" y="194"/>
                </a:lnTo>
                <a:lnTo>
                  <a:pt x="96" y="194"/>
                </a:lnTo>
                <a:lnTo>
                  <a:pt x="94" y="194"/>
                </a:lnTo>
                <a:lnTo>
                  <a:pt x="94" y="190"/>
                </a:lnTo>
                <a:lnTo>
                  <a:pt x="96" y="190"/>
                </a:lnTo>
                <a:lnTo>
                  <a:pt x="94" y="188"/>
                </a:lnTo>
                <a:lnTo>
                  <a:pt x="92" y="188"/>
                </a:lnTo>
                <a:lnTo>
                  <a:pt x="92" y="190"/>
                </a:lnTo>
                <a:lnTo>
                  <a:pt x="90" y="190"/>
                </a:lnTo>
                <a:lnTo>
                  <a:pt x="90" y="192"/>
                </a:lnTo>
                <a:lnTo>
                  <a:pt x="88" y="194"/>
                </a:lnTo>
                <a:lnTo>
                  <a:pt x="88" y="196"/>
                </a:lnTo>
                <a:lnTo>
                  <a:pt x="86" y="196"/>
                </a:lnTo>
                <a:lnTo>
                  <a:pt x="86" y="198"/>
                </a:lnTo>
                <a:lnTo>
                  <a:pt x="86" y="200"/>
                </a:lnTo>
                <a:lnTo>
                  <a:pt x="86" y="202"/>
                </a:lnTo>
                <a:lnTo>
                  <a:pt x="84" y="204"/>
                </a:lnTo>
                <a:lnTo>
                  <a:pt x="82" y="204"/>
                </a:lnTo>
                <a:lnTo>
                  <a:pt x="82" y="202"/>
                </a:lnTo>
                <a:lnTo>
                  <a:pt x="80" y="202"/>
                </a:lnTo>
                <a:lnTo>
                  <a:pt x="80" y="200"/>
                </a:lnTo>
                <a:lnTo>
                  <a:pt x="80" y="198"/>
                </a:lnTo>
                <a:lnTo>
                  <a:pt x="82" y="196"/>
                </a:lnTo>
                <a:lnTo>
                  <a:pt x="82" y="194"/>
                </a:lnTo>
                <a:lnTo>
                  <a:pt x="84" y="194"/>
                </a:lnTo>
                <a:lnTo>
                  <a:pt x="84" y="192"/>
                </a:lnTo>
                <a:lnTo>
                  <a:pt x="84" y="190"/>
                </a:lnTo>
                <a:lnTo>
                  <a:pt x="84" y="188"/>
                </a:lnTo>
                <a:lnTo>
                  <a:pt x="86" y="186"/>
                </a:lnTo>
                <a:lnTo>
                  <a:pt x="88" y="184"/>
                </a:lnTo>
                <a:lnTo>
                  <a:pt x="90" y="184"/>
                </a:lnTo>
                <a:lnTo>
                  <a:pt x="94" y="184"/>
                </a:lnTo>
                <a:lnTo>
                  <a:pt x="96" y="184"/>
                </a:lnTo>
                <a:lnTo>
                  <a:pt x="98" y="182"/>
                </a:lnTo>
                <a:lnTo>
                  <a:pt x="98" y="180"/>
                </a:lnTo>
                <a:lnTo>
                  <a:pt x="98" y="178"/>
                </a:lnTo>
                <a:lnTo>
                  <a:pt x="99" y="176"/>
                </a:lnTo>
                <a:lnTo>
                  <a:pt x="101" y="176"/>
                </a:lnTo>
                <a:lnTo>
                  <a:pt x="103" y="176"/>
                </a:lnTo>
                <a:lnTo>
                  <a:pt x="103" y="174"/>
                </a:lnTo>
                <a:lnTo>
                  <a:pt x="105" y="174"/>
                </a:lnTo>
                <a:lnTo>
                  <a:pt x="107" y="174"/>
                </a:lnTo>
                <a:lnTo>
                  <a:pt x="109" y="174"/>
                </a:lnTo>
                <a:lnTo>
                  <a:pt x="109" y="176"/>
                </a:lnTo>
                <a:lnTo>
                  <a:pt x="111" y="176"/>
                </a:lnTo>
                <a:lnTo>
                  <a:pt x="111" y="178"/>
                </a:lnTo>
                <a:lnTo>
                  <a:pt x="111" y="182"/>
                </a:lnTo>
                <a:lnTo>
                  <a:pt x="111" y="184"/>
                </a:lnTo>
                <a:lnTo>
                  <a:pt x="109" y="184"/>
                </a:lnTo>
                <a:lnTo>
                  <a:pt x="109" y="186"/>
                </a:lnTo>
                <a:lnTo>
                  <a:pt x="111" y="184"/>
                </a:lnTo>
                <a:lnTo>
                  <a:pt x="113" y="182"/>
                </a:lnTo>
                <a:lnTo>
                  <a:pt x="115" y="182"/>
                </a:lnTo>
                <a:lnTo>
                  <a:pt x="117" y="182"/>
                </a:lnTo>
                <a:lnTo>
                  <a:pt x="119" y="180"/>
                </a:lnTo>
                <a:lnTo>
                  <a:pt x="119" y="178"/>
                </a:lnTo>
                <a:lnTo>
                  <a:pt x="119" y="176"/>
                </a:lnTo>
                <a:lnTo>
                  <a:pt x="121" y="176"/>
                </a:lnTo>
                <a:lnTo>
                  <a:pt x="123" y="176"/>
                </a:lnTo>
                <a:lnTo>
                  <a:pt x="125" y="178"/>
                </a:lnTo>
                <a:lnTo>
                  <a:pt x="127" y="178"/>
                </a:lnTo>
                <a:lnTo>
                  <a:pt x="127" y="176"/>
                </a:lnTo>
                <a:lnTo>
                  <a:pt x="127" y="174"/>
                </a:lnTo>
                <a:lnTo>
                  <a:pt x="127" y="173"/>
                </a:lnTo>
                <a:lnTo>
                  <a:pt x="127" y="171"/>
                </a:lnTo>
                <a:lnTo>
                  <a:pt x="127" y="169"/>
                </a:lnTo>
                <a:lnTo>
                  <a:pt x="129" y="169"/>
                </a:lnTo>
                <a:lnTo>
                  <a:pt x="131" y="171"/>
                </a:lnTo>
                <a:lnTo>
                  <a:pt x="131" y="173"/>
                </a:lnTo>
                <a:lnTo>
                  <a:pt x="132" y="173"/>
                </a:lnTo>
                <a:lnTo>
                  <a:pt x="134" y="169"/>
                </a:lnTo>
                <a:lnTo>
                  <a:pt x="136" y="171"/>
                </a:lnTo>
                <a:lnTo>
                  <a:pt x="138" y="169"/>
                </a:lnTo>
                <a:lnTo>
                  <a:pt x="138" y="167"/>
                </a:lnTo>
                <a:lnTo>
                  <a:pt x="138" y="165"/>
                </a:lnTo>
                <a:lnTo>
                  <a:pt x="138" y="161"/>
                </a:lnTo>
                <a:lnTo>
                  <a:pt x="136" y="159"/>
                </a:lnTo>
                <a:lnTo>
                  <a:pt x="136" y="157"/>
                </a:lnTo>
                <a:lnTo>
                  <a:pt x="138" y="157"/>
                </a:lnTo>
                <a:lnTo>
                  <a:pt x="140" y="157"/>
                </a:lnTo>
                <a:lnTo>
                  <a:pt x="140" y="159"/>
                </a:lnTo>
                <a:lnTo>
                  <a:pt x="142" y="161"/>
                </a:lnTo>
                <a:lnTo>
                  <a:pt x="144" y="161"/>
                </a:lnTo>
                <a:lnTo>
                  <a:pt x="146" y="163"/>
                </a:lnTo>
                <a:lnTo>
                  <a:pt x="144" y="163"/>
                </a:lnTo>
                <a:lnTo>
                  <a:pt x="146" y="165"/>
                </a:lnTo>
                <a:close/>
                <a:moveTo>
                  <a:pt x="101" y="153"/>
                </a:moveTo>
                <a:lnTo>
                  <a:pt x="101" y="155"/>
                </a:lnTo>
                <a:lnTo>
                  <a:pt x="99" y="155"/>
                </a:lnTo>
                <a:lnTo>
                  <a:pt x="99" y="157"/>
                </a:lnTo>
                <a:lnTo>
                  <a:pt x="101" y="157"/>
                </a:lnTo>
                <a:lnTo>
                  <a:pt x="101" y="159"/>
                </a:lnTo>
                <a:lnTo>
                  <a:pt x="99" y="159"/>
                </a:lnTo>
                <a:lnTo>
                  <a:pt x="101" y="161"/>
                </a:lnTo>
                <a:lnTo>
                  <a:pt x="101" y="163"/>
                </a:lnTo>
                <a:lnTo>
                  <a:pt x="103" y="163"/>
                </a:lnTo>
                <a:lnTo>
                  <a:pt x="103" y="165"/>
                </a:lnTo>
                <a:lnTo>
                  <a:pt x="103" y="167"/>
                </a:lnTo>
                <a:lnTo>
                  <a:pt x="101" y="167"/>
                </a:lnTo>
                <a:lnTo>
                  <a:pt x="101" y="169"/>
                </a:lnTo>
                <a:lnTo>
                  <a:pt x="99" y="169"/>
                </a:lnTo>
                <a:lnTo>
                  <a:pt x="98" y="169"/>
                </a:lnTo>
                <a:lnTo>
                  <a:pt x="98" y="167"/>
                </a:lnTo>
                <a:lnTo>
                  <a:pt x="96" y="167"/>
                </a:lnTo>
                <a:lnTo>
                  <a:pt x="96" y="165"/>
                </a:lnTo>
                <a:lnTo>
                  <a:pt x="96" y="163"/>
                </a:lnTo>
                <a:lnTo>
                  <a:pt x="94" y="163"/>
                </a:lnTo>
                <a:lnTo>
                  <a:pt x="92" y="163"/>
                </a:lnTo>
                <a:lnTo>
                  <a:pt x="90" y="161"/>
                </a:lnTo>
                <a:lnTo>
                  <a:pt x="88" y="159"/>
                </a:lnTo>
                <a:lnTo>
                  <a:pt x="88" y="157"/>
                </a:lnTo>
                <a:lnTo>
                  <a:pt x="90" y="153"/>
                </a:lnTo>
                <a:lnTo>
                  <a:pt x="92" y="153"/>
                </a:lnTo>
                <a:lnTo>
                  <a:pt x="94" y="153"/>
                </a:lnTo>
                <a:lnTo>
                  <a:pt x="96" y="153"/>
                </a:lnTo>
                <a:lnTo>
                  <a:pt x="96" y="151"/>
                </a:lnTo>
                <a:lnTo>
                  <a:pt x="96" y="147"/>
                </a:lnTo>
                <a:lnTo>
                  <a:pt x="96" y="145"/>
                </a:lnTo>
                <a:lnTo>
                  <a:pt x="96" y="143"/>
                </a:lnTo>
                <a:lnTo>
                  <a:pt x="98" y="143"/>
                </a:lnTo>
                <a:lnTo>
                  <a:pt x="98" y="141"/>
                </a:lnTo>
                <a:lnTo>
                  <a:pt x="98" y="139"/>
                </a:lnTo>
                <a:lnTo>
                  <a:pt x="98" y="138"/>
                </a:lnTo>
                <a:lnTo>
                  <a:pt x="101" y="138"/>
                </a:lnTo>
                <a:lnTo>
                  <a:pt x="105" y="138"/>
                </a:lnTo>
                <a:lnTo>
                  <a:pt x="107" y="139"/>
                </a:lnTo>
                <a:lnTo>
                  <a:pt x="105" y="145"/>
                </a:lnTo>
                <a:lnTo>
                  <a:pt x="103" y="145"/>
                </a:lnTo>
                <a:lnTo>
                  <a:pt x="103" y="147"/>
                </a:lnTo>
                <a:lnTo>
                  <a:pt x="103" y="149"/>
                </a:lnTo>
                <a:lnTo>
                  <a:pt x="103" y="151"/>
                </a:lnTo>
                <a:lnTo>
                  <a:pt x="101" y="151"/>
                </a:lnTo>
                <a:lnTo>
                  <a:pt x="101" y="153"/>
                </a:lnTo>
                <a:close/>
                <a:moveTo>
                  <a:pt x="132" y="112"/>
                </a:moveTo>
                <a:lnTo>
                  <a:pt x="134" y="112"/>
                </a:lnTo>
                <a:lnTo>
                  <a:pt x="134" y="114"/>
                </a:lnTo>
                <a:lnTo>
                  <a:pt x="134" y="116"/>
                </a:lnTo>
                <a:lnTo>
                  <a:pt x="136" y="116"/>
                </a:lnTo>
                <a:lnTo>
                  <a:pt x="138" y="116"/>
                </a:lnTo>
                <a:lnTo>
                  <a:pt x="138" y="118"/>
                </a:lnTo>
                <a:lnTo>
                  <a:pt x="138" y="120"/>
                </a:lnTo>
                <a:lnTo>
                  <a:pt x="136" y="122"/>
                </a:lnTo>
                <a:lnTo>
                  <a:pt x="136" y="124"/>
                </a:lnTo>
                <a:lnTo>
                  <a:pt x="138" y="126"/>
                </a:lnTo>
                <a:lnTo>
                  <a:pt x="138" y="128"/>
                </a:lnTo>
                <a:lnTo>
                  <a:pt x="138" y="130"/>
                </a:lnTo>
                <a:lnTo>
                  <a:pt x="140" y="130"/>
                </a:lnTo>
                <a:lnTo>
                  <a:pt x="140" y="132"/>
                </a:lnTo>
                <a:lnTo>
                  <a:pt x="138" y="134"/>
                </a:lnTo>
                <a:lnTo>
                  <a:pt x="140" y="134"/>
                </a:lnTo>
                <a:lnTo>
                  <a:pt x="142" y="136"/>
                </a:lnTo>
                <a:lnTo>
                  <a:pt x="142" y="138"/>
                </a:lnTo>
                <a:lnTo>
                  <a:pt x="142" y="136"/>
                </a:lnTo>
                <a:lnTo>
                  <a:pt x="140" y="136"/>
                </a:lnTo>
                <a:lnTo>
                  <a:pt x="142" y="136"/>
                </a:lnTo>
                <a:lnTo>
                  <a:pt x="140" y="134"/>
                </a:lnTo>
                <a:lnTo>
                  <a:pt x="138" y="134"/>
                </a:lnTo>
                <a:lnTo>
                  <a:pt x="138" y="136"/>
                </a:lnTo>
                <a:lnTo>
                  <a:pt x="134" y="136"/>
                </a:lnTo>
                <a:lnTo>
                  <a:pt x="132" y="134"/>
                </a:lnTo>
                <a:lnTo>
                  <a:pt x="132" y="132"/>
                </a:lnTo>
                <a:lnTo>
                  <a:pt x="131" y="132"/>
                </a:lnTo>
                <a:lnTo>
                  <a:pt x="131" y="130"/>
                </a:lnTo>
                <a:lnTo>
                  <a:pt x="129" y="130"/>
                </a:lnTo>
                <a:lnTo>
                  <a:pt x="127" y="128"/>
                </a:lnTo>
                <a:lnTo>
                  <a:pt x="129" y="128"/>
                </a:lnTo>
                <a:lnTo>
                  <a:pt x="131" y="126"/>
                </a:lnTo>
                <a:lnTo>
                  <a:pt x="131" y="124"/>
                </a:lnTo>
                <a:lnTo>
                  <a:pt x="129" y="124"/>
                </a:lnTo>
                <a:lnTo>
                  <a:pt x="127" y="122"/>
                </a:lnTo>
                <a:lnTo>
                  <a:pt x="125" y="120"/>
                </a:lnTo>
                <a:lnTo>
                  <a:pt x="123" y="120"/>
                </a:lnTo>
                <a:lnTo>
                  <a:pt x="123" y="118"/>
                </a:lnTo>
                <a:lnTo>
                  <a:pt x="121" y="118"/>
                </a:lnTo>
                <a:lnTo>
                  <a:pt x="119" y="116"/>
                </a:lnTo>
                <a:lnTo>
                  <a:pt x="119" y="112"/>
                </a:lnTo>
                <a:lnTo>
                  <a:pt x="119" y="110"/>
                </a:lnTo>
                <a:lnTo>
                  <a:pt x="119" y="112"/>
                </a:lnTo>
                <a:lnTo>
                  <a:pt x="121" y="112"/>
                </a:lnTo>
                <a:lnTo>
                  <a:pt x="125" y="112"/>
                </a:lnTo>
                <a:lnTo>
                  <a:pt x="127" y="112"/>
                </a:lnTo>
                <a:lnTo>
                  <a:pt x="129" y="112"/>
                </a:lnTo>
                <a:lnTo>
                  <a:pt x="131" y="112"/>
                </a:lnTo>
                <a:lnTo>
                  <a:pt x="132" y="110"/>
                </a:lnTo>
                <a:lnTo>
                  <a:pt x="132" y="112"/>
                </a:lnTo>
                <a:close/>
                <a:moveTo>
                  <a:pt x="86" y="124"/>
                </a:moveTo>
                <a:lnTo>
                  <a:pt x="88" y="126"/>
                </a:lnTo>
                <a:lnTo>
                  <a:pt x="90" y="128"/>
                </a:lnTo>
                <a:lnTo>
                  <a:pt x="92" y="128"/>
                </a:lnTo>
                <a:lnTo>
                  <a:pt x="94" y="128"/>
                </a:lnTo>
                <a:lnTo>
                  <a:pt x="96" y="128"/>
                </a:lnTo>
                <a:lnTo>
                  <a:pt x="96" y="130"/>
                </a:lnTo>
                <a:lnTo>
                  <a:pt x="98" y="130"/>
                </a:lnTo>
                <a:lnTo>
                  <a:pt x="99" y="128"/>
                </a:lnTo>
                <a:lnTo>
                  <a:pt x="101" y="128"/>
                </a:lnTo>
                <a:lnTo>
                  <a:pt x="101" y="130"/>
                </a:lnTo>
                <a:lnTo>
                  <a:pt x="99" y="132"/>
                </a:lnTo>
                <a:lnTo>
                  <a:pt x="99" y="134"/>
                </a:lnTo>
                <a:lnTo>
                  <a:pt x="98" y="136"/>
                </a:lnTo>
                <a:lnTo>
                  <a:pt x="96" y="136"/>
                </a:lnTo>
                <a:lnTo>
                  <a:pt x="96" y="138"/>
                </a:lnTo>
                <a:lnTo>
                  <a:pt x="94" y="138"/>
                </a:lnTo>
                <a:lnTo>
                  <a:pt x="94" y="139"/>
                </a:lnTo>
                <a:lnTo>
                  <a:pt x="92" y="139"/>
                </a:lnTo>
                <a:lnTo>
                  <a:pt x="92" y="141"/>
                </a:lnTo>
                <a:lnTo>
                  <a:pt x="90" y="141"/>
                </a:lnTo>
                <a:lnTo>
                  <a:pt x="88" y="141"/>
                </a:lnTo>
                <a:lnTo>
                  <a:pt x="86" y="143"/>
                </a:lnTo>
                <a:lnTo>
                  <a:pt x="84" y="143"/>
                </a:lnTo>
                <a:lnTo>
                  <a:pt x="84" y="145"/>
                </a:lnTo>
                <a:lnTo>
                  <a:pt x="82" y="145"/>
                </a:lnTo>
                <a:lnTo>
                  <a:pt x="82" y="147"/>
                </a:lnTo>
                <a:lnTo>
                  <a:pt x="82" y="145"/>
                </a:lnTo>
                <a:lnTo>
                  <a:pt x="80" y="145"/>
                </a:lnTo>
                <a:lnTo>
                  <a:pt x="82" y="145"/>
                </a:lnTo>
                <a:lnTo>
                  <a:pt x="82" y="143"/>
                </a:lnTo>
                <a:lnTo>
                  <a:pt x="82" y="141"/>
                </a:lnTo>
                <a:lnTo>
                  <a:pt x="80" y="139"/>
                </a:lnTo>
                <a:lnTo>
                  <a:pt x="82" y="139"/>
                </a:lnTo>
                <a:lnTo>
                  <a:pt x="82" y="138"/>
                </a:lnTo>
                <a:lnTo>
                  <a:pt x="82" y="136"/>
                </a:lnTo>
                <a:lnTo>
                  <a:pt x="82" y="134"/>
                </a:lnTo>
                <a:lnTo>
                  <a:pt x="82" y="132"/>
                </a:lnTo>
                <a:lnTo>
                  <a:pt x="82" y="130"/>
                </a:lnTo>
                <a:lnTo>
                  <a:pt x="84" y="130"/>
                </a:lnTo>
                <a:lnTo>
                  <a:pt x="84" y="128"/>
                </a:lnTo>
                <a:lnTo>
                  <a:pt x="84" y="126"/>
                </a:lnTo>
                <a:lnTo>
                  <a:pt x="84" y="124"/>
                </a:lnTo>
                <a:lnTo>
                  <a:pt x="82" y="124"/>
                </a:lnTo>
                <a:lnTo>
                  <a:pt x="80" y="124"/>
                </a:lnTo>
                <a:lnTo>
                  <a:pt x="80" y="122"/>
                </a:lnTo>
                <a:lnTo>
                  <a:pt x="82" y="122"/>
                </a:lnTo>
                <a:lnTo>
                  <a:pt x="84" y="122"/>
                </a:lnTo>
                <a:lnTo>
                  <a:pt x="84" y="124"/>
                </a:lnTo>
                <a:lnTo>
                  <a:pt x="86" y="124"/>
                </a:lnTo>
                <a:close/>
                <a:moveTo>
                  <a:pt x="41" y="132"/>
                </a:moveTo>
                <a:lnTo>
                  <a:pt x="43" y="132"/>
                </a:lnTo>
                <a:lnTo>
                  <a:pt x="43" y="134"/>
                </a:lnTo>
                <a:lnTo>
                  <a:pt x="41" y="138"/>
                </a:lnTo>
                <a:lnTo>
                  <a:pt x="41" y="139"/>
                </a:lnTo>
                <a:lnTo>
                  <a:pt x="43" y="139"/>
                </a:lnTo>
                <a:lnTo>
                  <a:pt x="43" y="141"/>
                </a:lnTo>
                <a:lnTo>
                  <a:pt x="45" y="143"/>
                </a:lnTo>
                <a:lnTo>
                  <a:pt x="45" y="145"/>
                </a:lnTo>
                <a:lnTo>
                  <a:pt x="43" y="147"/>
                </a:lnTo>
                <a:lnTo>
                  <a:pt x="41" y="147"/>
                </a:lnTo>
                <a:lnTo>
                  <a:pt x="39" y="147"/>
                </a:lnTo>
                <a:lnTo>
                  <a:pt x="39" y="149"/>
                </a:lnTo>
                <a:lnTo>
                  <a:pt x="37" y="149"/>
                </a:lnTo>
                <a:lnTo>
                  <a:pt x="37" y="151"/>
                </a:lnTo>
                <a:lnTo>
                  <a:pt x="37" y="153"/>
                </a:lnTo>
                <a:lnTo>
                  <a:pt x="35" y="153"/>
                </a:lnTo>
                <a:lnTo>
                  <a:pt x="33" y="153"/>
                </a:lnTo>
                <a:lnTo>
                  <a:pt x="31" y="153"/>
                </a:lnTo>
                <a:lnTo>
                  <a:pt x="30" y="155"/>
                </a:lnTo>
                <a:lnTo>
                  <a:pt x="30" y="157"/>
                </a:lnTo>
                <a:lnTo>
                  <a:pt x="30" y="159"/>
                </a:lnTo>
                <a:lnTo>
                  <a:pt x="28" y="161"/>
                </a:lnTo>
                <a:lnTo>
                  <a:pt x="26" y="165"/>
                </a:lnTo>
                <a:lnTo>
                  <a:pt x="24" y="167"/>
                </a:lnTo>
                <a:lnTo>
                  <a:pt x="20" y="167"/>
                </a:lnTo>
                <a:lnTo>
                  <a:pt x="20" y="169"/>
                </a:lnTo>
                <a:lnTo>
                  <a:pt x="18" y="171"/>
                </a:lnTo>
                <a:lnTo>
                  <a:pt x="16" y="173"/>
                </a:lnTo>
                <a:lnTo>
                  <a:pt x="14" y="173"/>
                </a:lnTo>
                <a:lnTo>
                  <a:pt x="14" y="174"/>
                </a:lnTo>
                <a:lnTo>
                  <a:pt x="12" y="174"/>
                </a:lnTo>
                <a:lnTo>
                  <a:pt x="10" y="176"/>
                </a:lnTo>
                <a:lnTo>
                  <a:pt x="8" y="176"/>
                </a:lnTo>
                <a:lnTo>
                  <a:pt x="8" y="178"/>
                </a:lnTo>
                <a:lnTo>
                  <a:pt x="6" y="178"/>
                </a:lnTo>
                <a:lnTo>
                  <a:pt x="6" y="180"/>
                </a:lnTo>
                <a:lnTo>
                  <a:pt x="4" y="180"/>
                </a:lnTo>
                <a:lnTo>
                  <a:pt x="4" y="176"/>
                </a:lnTo>
                <a:lnTo>
                  <a:pt x="6" y="176"/>
                </a:lnTo>
                <a:lnTo>
                  <a:pt x="6" y="174"/>
                </a:lnTo>
                <a:lnTo>
                  <a:pt x="8" y="173"/>
                </a:lnTo>
                <a:lnTo>
                  <a:pt x="10" y="173"/>
                </a:lnTo>
                <a:lnTo>
                  <a:pt x="10" y="171"/>
                </a:lnTo>
                <a:lnTo>
                  <a:pt x="12" y="169"/>
                </a:lnTo>
                <a:lnTo>
                  <a:pt x="14" y="167"/>
                </a:lnTo>
                <a:lnTo>
                  <a:pt x="16" y="165"/>
                </a:lnTo>
                <a:lnTo>
                  <a:pt x="18" y="165"/>
                </a:lnTo>
                <a:lnTo>
                  <a:pt x="20" y="163"/>
                </a:lnTo>
                <a:lnTo>
                  <a:pt x="24" y="159"/>
                </a:lnTo>
                <a:lnTo>
                  <a:pt x="24" y="157"/>
                </a:lnTo>
                <a:lnTo>
                  <a:pt x="26" y="157"/>
                </a:lnTo>
                <a:lnTo>
                  <a:pt x="28" y="155"/>
                </a:lnTo>
                <a:lnTo>
                  <a:pt x="28" y="153"/>
                </a:lnTo>
                <a:lnTo>
                  <a:pt x="30" y="151"/>
                </a:lnTo>
                <a:lnTo>
                  <a:pt x="30" y="153"/>
                </a:lnTo>
                <a:lnTo>
                  <a:pt x="31" y="153"/>
                </a:lnTo>
                <a:lnTo>
                  <a:pt x="31" y="151"/>
                </a:lnTo>
                <a:lnTo>
                  <a:pt x="31" y="149"/>
                </a:lnTo>
                <a:lnTo>
                  <a:pt x="33" y="149"/>
                </a:lnTo>
                <a:lnTo>
                  <a:pt x="33" y="147"/>
                </a:lnTo>
                <a:lnTo>
                  <a:pt x="33" y="145"/>
                </a:lnTo>
                <a:lnTo>
                  <a:pt x="35" y="145"/>
                </a:lnTo>
                <a:lnTo>
                  <a:pt x="35" y="147"/>
                </a:lnTo>
                <a:lnTo>
                  <a:pt x="37" y="147"/>
                </a:lnTo>
                <a:lnTo>
                  <a:pt x="39" y="143"/>
                </a:lnTo>
                <a:lnTo>
                  <a:pt x="39" y="141"/>
                </a:lnTo>
                <a:lnTo>
                  <a:pt x="37" y="141"/>
                </a:lnTo>
                <a:lnTo>
                  <a:pt x="37" y="139"/>
                </a:lnTo>
                <a:lnTo>
                  <a:pt x="37" y="138"/>
                </a:lnTo>
                <a:lnTo>
                  <a:pt x="41" y="141"/>
                </a:lnTo>
                <a:lnTo>
                  <a:pt x="41" y="139"/>
                </a:lnTo>
                <a:lnTo>
                  <a:pt x="39" y="139"/>
                </a:lnTo>
                <a:lnTo>
                  <a:pt x="39" y="138"/>
                </a:lnTo>
                <a:lnTo>
                  <a:pt x="39" y="136"/>
                </a:lnTo>
                <a:lnTo>
                  <a:pt x="41" y="136"/>
                </a:lnTo>
                <a:lnTo>
                  <a:pt x="41" y="134"/>
                </a:lnTo>
                <a:lnTo>
                  <a:pt x="41" y="132"/>
                </a:lnTo>
                <a:lnTo>
                  <a:pt x="41" y="130"/>
                </a:lnTo>
                <a:lnTo>
                  <a:pt x="41" y="132"/>
                </a:lnTo>
                <a:close/>
                <a:moveTo>
                  <a:pt x="61" y="97"/>
                </a:moveTo>
                <a:lnTo>
                  <a:pt x="63" y="97"/>
                </a:lnTo>
                <a:lnTo>
                  <a:pt x="64" y="97"/>
                </a:lnTo>
                <a:lnTo>
                  <a:pt x="64" y="95"/>
                </a:lnTo>
                <a:lnTo>
                  <a:pt x="66" y="95"/>
                </a:lnTo>
                <a:lnTo>
                  <a:pt x="66" y="97"/>
                </a:lnTo>
                <a:lnTo>
                  <a:pt x="68" y="97"/>
                </a:lnTo>
                <a:lnTo>
                  <a:pt x="70" y="97"/>
                </a:lnTo>
                <a:lnTo>
                  <a:pt x="70" y="99"/>
                </a:lnTo>
                <a:lnTo>
                  <a:pt x="74" y="103"/>
                </a:lnTo>
                <a:lnTo>
                  <a:pt x="74" y="105"/>
                </a:lnTo>
                <a:lnTo>
                  <a:pt x="74" y="108"/>
                </a:lnTo>
                <a:lnTo>
                  <a:pt x="74" y="110"/>
                </a:lnTo>
                <a:lnTo>
                  <a:pt x="74" y="112"/>
                </a:lnTo>
                <a:lnTo>
                  <a:pt x="72" y="112"/>
                </a:lnTo>
                <a:lnTo>
                  <a:pt x="72" y="114"/>
                </a:lnTo>
                <a:lnTo>
                  <a:pt x="72" y="116"/>
                </a:lnTo>
                <a:lnTo>
                  <a:pt x="70" y="116"/>
                </a:lnTo>
                <a:lnTo>
                  <a:pt x="68" y="116"/>
                </a:lnTo>
                <a:lnTo>
                  <a:pt x="68" y="114"/>
                </a:lnTo>
                <a:lnTo>
                  <a:pt x="66" y="114"/>
                </a:lnTo>
                <a:lnTo>
                  <a:pt x="64" y="112"/>
                </a:lnTo>
                <a:lnTo>
                  <a:pt x="64" y="110"/>
                </a:lnTo>
                <a:lnTo>
                  <a:pt x="64" y="108"/>
                </a:lnTo>
                <a:lnTo>
                  <a:pt x="63" y="108"/>
                </a:lnTo>
                <a:lnTo>
                  <a:pt x="63" y="106"/>
                </a:lnTo>
                <a:lnTo>
                  <a:pt x="63" y="105"/>
                </a:lnTo>
                <a:lnTo>
                  <a:pt x="63" y="103"/>
                </a:lnTo>
                <a:lnTo>
                  <a:pt x="61" y="103"/>
                </a:lnTo>
                <a:lnTo>
                  <a:pt x="61" y="101"/>
                </a:lnTo>
                <a:lnTo>
                  <a:pt x="59" y="101"/>
                </a:lnTo>
                <a:lnTo>
                  <a:pt x="57" y="99"/>
                </a:lnTo>
                <a:lnTo>
                  <a:pt x="55" y="99"/>
                </a:lnTo>
                <a:lnTo>
                  <a:pt x="55" y="97"/>
                </a:lnTo>
                <a:lnTo>
                  <a:pt x="57" y="97"/>
                </a:lnTo>
                <a:lnTo>
                  <a:pt x="57" y="95"/>
                </a:lnTo>
                <a:lnTo>
                  <a:pt x="61" y="97"/>
                </a:lnTo>
                <a:close/>
                <a:moveTo>
                  <a:pt x="123" y="132"/>
                </a:moveTo>
                <a:lnTo>
                  <a:pt x="125" y="132"/>
                </a:lnTo>
                <a:lnTo>
                  <a:pt x="127" y="132"/>
                </a:lnTo>
                <a:lnTo>
                  <a:pt x="127" y="130"/>
                </a:lnTo>
                <a:lnTo>
                  <a:pt x="129" y="130"/>
                </a:lnTo>
                <a:lnTo>
                  <a:pt x="131" y="130"/>
                </a:lnTo>
                <a:lnTo>
                  <a:pt x="131" y="132"/>
                </a:lnTo>
                <a:lnTo>
                  <a:pt x="131" y="134"/>
                </a:lnTo>
                <a:lnTo>
                  <a:pt x="131" y="138"/>
                </a:lnTo>
                <a:lnTo>
                  <a:pt x="131" y="139"/>
                </a:lnTo>
                <a:lnTo>
                  <a:pt x="131" y="141"/>
                </a:lnTo>
                <a:lnTo>
                  <a:pt x="132" y="141"/>
                </a:lnTo>
                <a:lnTo>
                  <a:pt x="132" y="143"/>
                </a:lnTo>
                <a:lnTo>
                  <a:pt x="132" y="145"/>
                </a:lnTo>
                <a:lnTo>
                  <a:pt x="134" y="147"/>
                </a:lnTo>
                <a:lnTo>
                  <a:pt x="134" y="149"/>
                </a:lnTo>
                <a:lnTo>
                  <a:pt x="132" y="149"/>
                </a:lnTo>
                <a:lnTo>
                  <a:pt x="131" y="149"/>
                </a:lnTo>
                <a:lnTo>
                  <a:pt x="131" y="147"/>
                </a:lnTo>
                <a:lnTo>
                  <a:pt x="131" y="149"/>
                </a:lnTo>
                <a:lnTo>
                  <a:pt x="131" y="151"/>
                </a:lnTo>
                <a:lnTo>
                  <a:pt x="131" y="153"/>
                </a:lnTo>
                <a:lnTo>
                  <a:pt x="129" y="151"/>
                </a:lnTo>
                <a:lnTo>
                  <a:pt x="127" y="149"/>
                </a:lnTo>
                <a:lnTo>
                  <a:pt x="127" y="147"/>
                </a:lnTo>
                <a:lnTo>
                  <a:pt x="127" y="145"/>
                </a:lnTo>
                <a:lnTo>
                  <a:pt x="127" y="143"/>
                </a:lnTo>
                <a:lnTo>
                  <a:pt x="127" y="141"/>
                </a:lnTo>
                <a:lnTo>
                  <a:pt x="127" y="139"/>
                </a:lnTo>
                <a:lnTo>
                  <a:pt x="125" y="138"/>
                </a:lnTo>
                <a:lnTo>
                  <a:pt x="123" y="138"/>
                </a:lnTo>
                <a:lnTo>
                  <a:pt x="123" y="136"/>
                </a:lnTo>
                <a:lnTo>
                  <a:pt x="123" y="138"/>
                </a:lnTo>
                <a:lnTo>
                  <a:pt x="123" y="139"/>
                </a:lnTo>
                <a:lnTo>
                  <a:pt x="121" y="138"/>
                </a:lnTo>
                <a:lnTo>
                  <a:pt x="121" y="136"/>
                </a:lnTo>
                <a:lnTo>
                  <a:pt x="121" y="134"/>
                </a:lnTo>
                <a:lnTo>
                  <a:pt x="121" y="132"/>
                </a:lnTo>
                <a:lnTo>
                  <a:pt x="119" y="132"/>
                </a:lnTo>
                <a:lnTo>
                  <a:pt x="119" y="130"/>
                </a:lnTo>
                <a:lnTo>
                  <a:pt x="119" y="128"/>
                </a:lnTo>
                <a:lnTo>
                  <a:pt x="123" y="130"/>
                </a:lnTo>
                <a:lnTo>
                  <a:pt x="123" y="132"/>
                </a:lnTo>
                <a:close/>
                <a:moveTo>
                  <a:pt x="103" y="163"/>
                </a:moveTo>
                <a:lnTo>
                  <a:pt x="103" y="161"/>
                </a:lnTo>
                <a:lnTo>
                  <a:pt x="103" y="157"/>
                </a:lnTo>
                <a:lnTo>
                  <a:pt x="103" y="155"/>
                </a:lnTo>
                <a:lnTo>
                  <a:pt x="105" y="155"/>
                </a:lnTo>
                <a:lnTo>
                  <a:pt x="103" y="153"/>
                </a:lnTo>
                <a:lnTo>
                  <a:pt x="105" y="153"/>
                </a:lnTo>
                <a:lnTo>
                  <a:pt x="105" y="151"/>
                </a:lnTo>
                <a:lnTo>
                  <a:pt x="107" y="149"/>
                </a:lnTo>
                <a:lnTo>
                  <a:pt x="107" y="147"/>
                </a:lnTo>
                <a:lnTo>
                  <a:pt x="109" y="147"/>
                </a:lnTo>
                <a:lnTo>
                  <a:pt x="109" y="145"/>
                </a:lnTo>
                <a:lnTo>
                  <a:pt x="109" y="143"/>
                </a:lnTo>
                <a:lnTo>
                  <a:pt x="111" y="143"/>
                </a:lnTo>
                <a:lnTo>
                  <a:pt x="111" y="141"/>
                </a:lnTo>
                <a:lnTo>
                  <a:pt x="111" y="139"/>
                </a:lnTo>
                <a:lnTo>
                  <a:pt x="113" y="139"/>
                </a:lnTo>
                <a:lnTo>
                  <a:pt x="113" y="138"/>
                </a:lnTo>
                <a:lnTo>
                  <a:pt x="113" y="136"/>
                </a:lnTo>
                <a:lnTo>
                  <a:pt x="113" y="134"/>
                </a:lnTo>
                <a:lnTo>
                  <a:pt x="115" y="132"/>
                </a:lnTo>
                <a:lnTo>
                  <a:pt x="115" y="134"/>
                </a:lnTo>
                <a:lnTo>
                  <a:pt x="115" y="136"/>
                </a:lnTo>
                <a:lnTo>
                  <a:pt x="115" y="138"/>
                </a:lnTo>
                <a:lnTo>
                  <a:pt x="115" y="139"/>
                </a:lnTo>
                <a:lnTo>
                  <a:pt x="115" y="143"/>
                </a:lnTo>
                <a:lnTo>
                  <a:pt x="115" y="145"/>
                </a:lnTo>
                <a:lnTo>
                  <a:pt x="115" y="147"/>
                </a:lnTo>
                <a:lnTo>
                  <a:pt x="113" y="147"/>
                </a:lnTo>
                <a:lnTo>
                  <a:pt x="111" y="149"/>
                </a:lnTo>
                <a:lnTo>
                  <a:pt x="109" y="151"/>
                </a:lnTo>
                <a:lnTo>
                  <a:pt x="107" y="153"/>
                </a:lnTo>
                <a:lnTo>
                  <a:pt x="107" y="155"/>
                </a:lnTo>
                <a:lnTo>
                  <a:pt x="107" y="157"/>
                </a:lnTo>
                <a:lnTo>
                  <a:pt x="107" y="159"/>
                </a:lnTo>
                <a:lnTo>
                  <a:pt x="105" y="161"/>
                </a:lnTo>
                <a:lnTo>
                  <a:pt x="103" y="163"/>
                </a:lnTo>
                <a:close/>
                <a:moveTo>
                  <a:pt x="121" y="151"/>
                </a:moveTo>
                <a:lnTo>
                  <a:pt x="123" y="153"/>
                </a:lnTo>
                <a:lnTo>
                  <a:pt x="123" y="155"/>
                </a:lnTo>
                <a:lnTo>
                  <a:pt x="123" y="157"/>
                </a:lnTo>
                <a:lnTo>
                  <a:pt x="125" y="157"/>
                </a:lnTo>
                <a:lnTo>
                  <a:pt x="123" y="157"/>
                </a:lnTo>
                <a:lnTo>
                  <a:pt x="121" y="159"/>
                </a:lnTo>
                <a:lnTo>
                  <a:pt x="119" y="159"/>
                </a:lnTo>
                <a:lnTo>
                  <a:pt x="115" y="159"/>
                </a:lnTo>
                <a:lnTo>
                  <a:pt x="113" y="159"/>
                </a:lnTo>
                <a:lnTo>
                  <a:pt x="111" y="159"/>
                </a:lnTo>
                <a:lnTo>
                  <a:pt x="111" y="157"/>
                </a:lnTo>
                <a:lnTo>
                  <a:pt x="111" y="155"/>
                </a:lnTo>
                <a:lnTo>
                  <a:pt x="113" y="155"/>
                </a:lnTo>
                <a:lnTo>
                  <a:pt x="113" y="153"/>
                </a:lnTo>
                <a:lnTo>
                  <a:pt x="115" y="153"/>
                </a:lnTo>
                <a:lnTo>
                  <a:pt x="117" y="151"/>
                </a:lnTo>
                <a:lnTo>
                  <a:pt x="119" y="151"/>
                </a:lnTo>
                <a:lnTo>
                  <a:pt x="121" y="151"/>
                </a:lnTo>
                <a:close/>
                <a:moveTo>
                  <a:pt x="113" y="116"/>
                </a:moveTo>
                <a:lnTo>
                  <a:pt x="113" y="118"/>
                </a:lnTo>
                <a:lnTo>
                  <a:pt x="115" y="120"/>
                </a:lnTo>
                <a:lnTo>
                  <a:pt x="115" y="122"/>
                </a:lnTo>
                <a:lnTo>
                  <a:pt x="115" y="126"/>
                </a:lnTo>
                <a:lnTo>
                  <a:pt x="115" y="124"/>
                </a:lnTo>
                <a:lnTo>
                  <a:pt x="113" y="124"/>
                </a:lnTo>
                <a:lnTo>
                  <a:pt x="113" y="122"/>
                </a:lnTo>
                <a:lnTo>
                  <a:pt x="111" y="122"/>
                </a:lnTo>
                <a:lnTo>
                  <a:pt x="107" y="118"/>
                </a:lnTo>
                <a:lnTo>
                  <a:pt x="105" y="116"/>
                </a:lnTo>
                <a:lnTo>
                  <a:pt x="105" y="118"/>
                </a:lnTo>
                <a:lnTo>
                  <a:pt x="103" y="118"/>
                </a:lnTo>
                <a:lnTo>
                  <a:pt x="101" y="120"/>
                </a:lnTo>
                <a:lnTo>
                  <a:pt x="101" y="122"/>
                </a:lnTo>
                <a:lnTo>
                  <a:pt x="99" y="122"/>
                </a:lnTo>
                <a:lnTo>
                  <a:pt x="101" y="120"/>
                </a:lnTo>
                <a:lnTo>
                  <a:pt x="101" y="118"/>
                </a:lnTo>
                <a:lnTo>
                  <a:pt x="103" y="116"/>
                </a:lnTo>
                <a:lnTo>
                  <a:pt x="103" y="114"/>
                </a:lnTo>
                <a:lnTo>
                  <a:pt x="101" y="110"/>
                </a:lnTo>
                <a:lnTo>
                  <a:pt x="103" y="110"/>
                </a:lnTo>
                <a:lnTo>
                  <a:pt x="105" y="112"/>
                </a:lnTo>
                <a:lnTo>
                  <a:pt x="107" y="112"/>
                </a:lnTo>
                <a:lnTo>
                  <a:pt x="109" y="114"/>
                </a:lnTo>
                <a:lnTo>
                  <a:pt x="111" y="116"/>
                </a:lnTo>
                <a:lnTo>
                  <a:pt x="113" y="116"/>
                </a:lnTo>
                <a:close/>
                <a:moveTo>
                  <a:pt x="119" y="89"/>
                </a:moveTo>
                <a:lnTo>
                  <a:pt x="121" y="89"/>
                </a:lnTo>
                <a:lnTo>
                  <a:pt x="121" y="91"/>
                </a:lnTo>
                <a:lnTo>
                  <a:pt x="119" y="95"/>
                </a:lnTo>
                <a:lnTo>
                  <a:pt x="117" y="95"/>
                </a:lnTo>
                <a:lnTo>
                  <a:pt x="115" y="95"/>
                </a:lnTo>
                <a:lnTo>
                  <a:pt x="115" y="93"/>
                </a:lnTo>
                <a:lnTo>
                  <a:pt x="117" y="91"/>
                </a:lnTo>
                <a:lnTo>
                  <a:pt x="117" y="89"/>
                </a:lnTo>
                <a:lnTo>
                  <a:pt x="117" y="87"/>
                </a:lnTo>
                <a:lnTo>
                  <a:pt x="119" y="87"/>
                </a:lnTo>
                <a:lnTo>
                  <a:pt x="119" y="89"/>
                </a:lnTo>
                <a:close/>
                <a:moveTo>
                  <a:pt x="86" y="207"/>
                </a:moveTo>
                <a:lnTo>
                  <a:pt x="86" y="209"/>
                </a:lnTo>
                <a:lnTo>
                  <a:pt x="84" y="209"/>
                </a:lnTo>
                <a:lnTo>
                  <a:pt x="84" y="211"/>
                </a:lnTo>
                <a:lnTo>
                  <a:pt x="82" y="211"/>
                </a:lnTo>
                <a:lnTo>
                  <a:pt x="80" y="211"/>
                </a:lnTo>
                <a:lnTo>
                  <a:pt x="80" y="209"/>
                </a:lnTo>
                <a:lnTo>
                  <a:pt x="78" y="207"/>
                </a:lnTo>
                <a:lnTo>
                  <a:pt x="80" y="207"/>
                </a:lnTo>
                <a:lnTo>
                  <a:pt x="82" y="206"/>
                </a:lnTo>
                <a:lnTo>
                  <a:pt x="84" y="206"/>
                </a:lnTo>
                <a:lnTo>
                  <a:pt x="84" y="207"/>
                </a:lnTo>
                <a:lnTo>
                  <a:pt x="86" y="207"/>
                </a:lnTo>
                <a:close/>
                <a:moveTo>
                  <a:pt x="140" y="155"/>
                </a:moveTo>
                <a:lnTo>
                  <a:pt x="140" y="153"/>
                </a:lnTo>
                <a:lnTo>
                  <a:pt x="138" y="151"/>
                </a:lnTo>
                <a:lnTo>
                  <a:pt x="138" y="147"/>
                </a:lnTo>
                <a:lnTo>
                  <a:pt x="140" y="145"/>
                </a:lnTo>
                <a:lnTo>
                  <a:pt x="140" y="147"/>
                </a:lnTo>
                <a:lnTo>
                  <a:pt x="140" y="149"/>
                </a:lnTo>
                <a:lnTo>
                  <a:pt x="140" y="151"/>
                </a:lnTo>
                <a:lnTo>
                  <a:pt x="142" y="151"/>
                </a:lnTo>
                <a:lnTo>
                  <a:pt x="142" y="155"/>
                </a:lnTo>
                <a:lnTo>
                  <a:pt x="140" y="155"/>
                </a:lnTo>
                <a:close/>
                <a:moveTo>
                  <a:pt x="53" y="118"/>
                </a:moveTo>
                <a:lnTo>
                  <a:pt x="55" y="120"/>
                </a:lnTo>
                <a:lnTo>
                  <a:pt x="53" y="120"/>
                </a:lnTo>
                <a:lnTo>
                  <a:pt x="51" y="120"/>
                </a:lnTo>
                <a:lnTo>
                  <a:pt x="51" y="122"/>
                </a:lnTo>
                <a:lnTo>
                  <a:pt x="51" y="120"/>
                </a:lnTo>
                <a:lnTo>
                  <a:pt x="49" y="120"/>
                </a:lnTo>
                <a:lnTo>
                  <a:pt x="47" y="116"/>
                </a:lnTo>
                <a:lnTo>
                  <a:pt x="49" y="114"/>
                </a:lnTo>
                <a:lnTo>
                  <a:pt x="49" y="116"/>
                </a:lnTo>
                <a:lnTo>
                  <a:pt x="51" y="118"/>
                </a:lnTo>
                <a:lnTo>
                  <a:pt x="53" y="118"/>
                </a:lnTo>
                <a:close/>
                <a:moveTo>
                  <a:pt x="84" y="97"/>
                </a:moveTo>
                <a:lnTo>
                  <a:pt x="84" y="99"/>
                </a:lnTo>
                <a:lnTo>
                  <a:pt x="82" y="101"/>
                </a:lnTo>
                <a:lnTo>
                  <a:pt x="80" y="99"/>
                </a:lnTo>
                <a:lnTo>
                  <a:pt x="78" y="97"/>
                </a:lnTo>
                <a:lnTo>
                  <a:pt x="80" y="95"/>
                </a:lnTo>
                <a:lnTo>
                  <a:pt x="82" y="95"/>
                </a:lnTo>
                <a:lnTo>
                  <a:pt x="84" y="97"/>
                </a:lnTo>
                <a:close/>
                <a:moveTo>
                  <a:pt x="72" y="219"/>
                </a:moveTo>
                <a:lnTo>
                  <a:pt x="70" y="219"/>
                </a:lnTo>
                <a:lnTo>
                  <a:pt x="70" y="221"/>
                </a:lnTo>
                <a:lnTo>
                  <a:pt x="70" y="219"/>
                </a:lnTo>
                <a:lnTo>
                  <a:pt x="68" y="219"/>
                </a:lnTo>
                <a:lnTo>
                  <a:pt x="66" y="219"/>
                </a:lnTo>
                <a:lnTo>
                  <a:pt x="64" y="219"/>
                </a:lnTo>
                <a:lnTo>
                  <a:pt x="64" y="217"/>
                </a:lnTo>
                <a:lnTo>
                  <a:pt x="66" y="217"/>
                </a:lnTo>
                <a:lnTo>
                  <a:pt x="68" y="217"/>
                </a:lnTo>
                <a:lnTo>
                  <a:pt x="70" y="217"/>
                </a:lnTo>
                <a:lnTo>
                  <a:pt x="72" y="217"/>
                </a:lnTo>
                <a:lnTo>
                  <a:pt x="72" y="219"/>
                </a:lnTo>
                <a:close/>
                <a:moveTo>
                  <a:pt x="82" y="118"/>
                </a:moveTo>
                <a:lnTo>
                  <a:pt x="80" y="116"/>
                </a:lnTo>
                <a:lnTo>
                  <a:pt x="82" y="114"/>
                </a:lnTo>
                <a:lnTo>
                  <a:pt x="82" y="112"/>
                </a:lnTo>
                <a:lnTo>
                  <a:pt x="82" y="110"/>
                </a:lnTo>
                <a:lnTo>
                  <a:pt x="84" y="110"/>
                </a:lnTo>
                <a:lnTo>
                  <a:pt x="84" y="114"/>
                </a:lnTo>
                <a:lnTo>
                  <a:pt x="82" y="118"/>
                </a:lnTo>
                <a:close/>
                <a:moveTo>
                  <a:pt x="82" y="72"/>
                </a:moveTo>
                <a:lnTo>
                  <a:pt x="82" y="73"/>
                </a:lnTo>
                <a:lnTo>
                  <a:pt x="82" y="75"/>
                </a:lnTo>
                <a:lnTo>
                  <a:pt x="82" y="77"/>
                </a:lnTo>
                <a:lnTo>
                  <a:pt x="80" y="77"/>
                </a:lnTo>
                <a:lnTo>
                  <a:pt x="80" y="75"/>
                </a:lnTo>
                <a:lnTo>
                  <a:pt x="80" y="73"/>
                </a:lnTo>
                <a:lnTo>
                  <a:pt x="78" y="73"/>
                </a:lnTo>
                <a:lnTo>
                  <a:pt x="78" y="72"/>
                </a:lnTo>
                <a:lnTo>
                  <a:pt x="80" y="72"/>
                </a:lnTo>
                <a:lnTo>
                  <a:pt x="80" y="70"/>
                </a:lnTo>
                <a:lnTo>
                  <a:pt x="82" y="70"/>
                </a:lnTo>
                <a:lnTo>
                  <a:pt x="82" y="72"/>
                </a:lnTo>
                <a:close/>
                <a:moveTo>
                  <a:pt x="55" y="231"/>
                </a:moveTo>
                <a:lnTo>
                  <a:pt x="53" y="233"/>
                </a:lnTo>
                <a:lnTo>
                  <a:pt x="53" y="231"/>
                </a:lnTo>
                <a:lnTo>
                  <a:pt x="51" y="231"/>
                </a:lnTo>
                <a:lnTo>
                  <a:pt x="49" y="231"/>
                </a:lnTo>
                <a:lnTo>
                  <a:pt x="49" y="233"/>
                </a:lnTo>
                <a:lnTo>
                  <a:pt x="47" y="233"/>
                </a:lnTo>
                <a:lnTo>
                  <a:pt x="47" y="231"/>
                </a:lnTo>
                <a:lnTo>
                  <a:pt x="51" y="231"/>
                </a:lnTo>
                <a:lnTo>
                  <a:pt x="51" y="229"/>
                </a:lnTo>
                <a:lnTo>
                  <a:pt x="53" y="229"/>
                </a:lnTo>
                <a:lnTo>
                  <a:pt x="55" y="229"/>
                </a:lnTo>
                <a:lnTo>
                  <a:pt x="55" y="231"/>
                </a:lnTo>
                <a:close/>
                <a:moveTo>
                  <a:pt x="92" y="145"/>
                </a:moveTo>
                <a:lnTo>
                  <a:pt x="92" y="147"/>
                </a:lnTo>
                <a:lnTo>
                  <a:pt x="90" y="147"/>
                </a:lnTo>
                <a:lnTo>
                  <a:pt x="90" y="145"/>
                </a:lnTo>
                <a:lnTo>
                  <a:pt x="90" y="143"/>
                </a:lnTo>
                <a:lnTo>
                  <a:pt x="92" y="143"/>
                </a:lnTo>
                <a:lnTo>
                  <a:pt x="92" y="141"/>
                </a:lnTo>
                <a:lnTo>
                  <a:pt x="94" y="141"/>
                </a:lnTo>
                <a:lnTo>
                  <a:pt x="94" y="143"/>
                </a:lnTo>
                <a:lnTo>
                  <a:pt x="94" y="145"/>
                </a:lnTo>
                <a:lnTo>
                  <a:pt x="92" y="145"/>
                </a:lnTo>
                <a:close/>
                <a:moveTo>
                  <a:pt x="123" y="130"/>
                </a:moveTo>
                <a:lnTo>
                  <a:pt x="121" y="130"/>
                </a:lnTo>
                <a:lnTo>
                  <a:pt x="121" y="128"/>
                </a:lnTo>
                <a:lnTo>
                  <a:pt x="119" y="126"/>
                </a:lnTo>
                <a:lnTo>
                  <a:pt x="121" y="126"/>
                </a:lnTo>
                <a:lnTo>
                  <a:pt x="123" y="126"/>
                </a:lnTo>
                <a:lnTo>
                  <a:pt x="125" y="128"/>
                </a:lnTo>
                <a:lnTo>
                  <a:pt x="125" y="130"/>
                </a:lnTo>
                <a:lnTo>
                  <a:pt x="123" y="130"/>
                </a:lnTo>
                <a:close/>
                <a:moveTo>
                  <a:pt x="103" y="108"/>
                </a:moveTo>
                <a:lnTo>
                  <a:pt x="101" y="106"/>
                </a:lnTo>
                <a:lnTo>
                  <a:pt x="99" y="105"/>
                </a:lnTo>
                <a:lnTo>
                  <a:pt x="98" y="105"/>
                </a:lnTo>
                <a:lnTo>
                  <a:pt x="98" y="103"/>
                </a:lnTo>
                <a:lnTo>
                  <a:pt x="99" y="103"/>
                </a:lnTo>
                <a:lnTo>
                  <a:pt x="101" y="105"/>
                </a:lnTo>
                <a:lnTo>
                  <a:pt x="101" y="106"/>
                </a:lnTo>
                <a:lnTo>
                  <a:pt x="103" y="106"/>
                </a:lnTo>
                <a:lnTo>
                  <a:pt x="103" y="108"/>
                </a:lnTo>
                <a:close/>
                <a:moveTo>
                  <a:pt x="94" y="116"/>
                </a:moveTo>
                <a:lnTo>
                  <a:pt x="92" y="116"/>
                </a:lnTo>
                <a:lnTo>
                  <a:pt x="92" y="114"/>
                </a:lnTo>
                <a:lnTo>
                  <a:pt x="90" y="114"/>
                </a:lnTo>
                <a:lnTo>
                  <a:pt x="90" y="112"/>
                </a:lnTo>
                <a:lnTo>
                  <a:pt x="92" y="112"/>
                </a:lnTo>
                <a:lnTo>
                  <a:pt x="94" y="112"/>
                </a:lnTo>
                <a:lnTo>
                  <a:pt x="94" y="114"/>
                </a:lnTo>
                <a:lnTo>
                  <a:pt x="94" y="116"/>
                </a:lnTo>
                <a:close/>
                <a:moveTo>
                  <a:pt x="49" y="126"/>
                </a:moveTo>
                <a:lnTo>
                  <a:pt x="49" y="124"/>
                </a:lnTo>
                <a:lnTo>
                  <a:pt x="47" y="122"/>
                </a:lnTo>
                <a:lnTo>
                  <a:pt x="47" y="120"/>
                </a:lnTo>
                <a:lnTo>
                  <a:pt x="49" y="120"/>
                </a:lnTo>
                <a:lnTo>
                  <a:pt x="51" y="122"/>
                </a:lnTo>
                <a:lnTo>
                  <a:pt x="51" y="124"/>
                </a:lnTo>
                <a:lnTo>
                  <a:pt x="51" y="126"/>
                </a:lnTo>
                <a:lnTo>
                  <a:pt x="49" y="126"/>
                </a:lnTo>
                <a:close/>
                <a:moveTo>
                  <a:pt x="148" y="157"/>
                </a:moveTo>
                <a:lnTo>
                  <a:pt x="146" y="157"/>
                </a:lnTo>
                <a:lnTo>
                  <a:pt x="146" y="155"/>
                </a:lnTo>
                <a:lnTo>
                  <a:pt x="146" y="153"/>
                </a:lnTo>
                <a:lnTo>
                  <a:pt x="148" y="153"/>
                </a:lnTo>
                <a:lnTo>
                  <a:pt x="148" y="155"/>
                </a:lnTo>
                <a:lnTo>
                  <a:pt x="150" y="157"/>
                </a:lnTo>
                <a:lnTo>
                  <a:pt x="148" y="157"/>
                </a:lnTo>
                <a:close/>
                <a:moveTo>
                  <a:pt x="47" y="145"/>
                </a:moveTo>
                <a:lnTo>
                  <a:pt x="45" y="145"/>
                </a:lnTo>
                <a:lnTo>
                  <a:pt x="45" y="143"/>
                </a:lnTo>
                <a:lnTo>
                  <a:pt x="47" y="143"/>
                </a:lnTo>
                <a:lnTo>
                  <a:pt x="49" y="143"/>
                </a:lnTo>
                <a:lnTo>
                  <a:pt x="51" y="143"/>
                </a:lnTo>
                <a:lnTo>
                  <a:pt x="49" y="145"/>
                </a:lnTo>
                <a:lnTo>
                  <a:pt x="47" y="145"/>
                </a:lnTo>
                <a:close/>
                <a:moveTo>
                  <a:pt x="109" y="165"/>
                </a:moveTo>
                <a:lnTo>
                  <a:pt x="109" y="167"/>
                </a:lnTo>
                <a:lnTo>
                  <a:pt x="107" y="169"/>
                </a:lnTo>
                <a:lnTo>
                  <a:pt x="105" y="167"/>
                </a:lnTo>
                <a:lnTo>
                  <a:pt x="105" y="165"/>
                </a:lnTo>
                <a:lnTo>
                  <a:pt x="105" y="167"/>
                </a:lnTo>
                <a:lnTo>
                  <a:pt x="107" y="165"/>
                </a:lnTo>
                <a:lnTo>
                  <a:pt x="109" y="165"/>
                </a:lnTo>
                <a:close/>
                <a:moveTo>
                  <a:pt x="2" y="188"/>
                </a:moveTo>
                <a:lnTo>
                  <a:pt x="0" y="188"/>
                </a:lnTo>
                <a:lnTo>
                  <a:pt x="0" y="186"/>
                </a:lnTo>
                <a:lnTo>
                  <a:pt x="0" y="184"/>
                </a:lnTo>
                <a:lnTo>
                  <a:pt x="2" y="184"/>
                </a:lnTo>
                <a:lnTo>
                  <a:pt x="2" y="186"/>
                </a:lnTo>
                <a:lnTo>
                  <a:pt x="2" y="188"/>
                </a:lnTo>
                <a:close/>
                <a:moveTo>
                  <a:pt x="111" y="114"/>
                </a:moveTo>
                <a:lnTo>
                  <a:pt x="109" y="114"/>
                </a:lnTo>
                <a:lnTo>
                  <a:pt x="109" y="112"/>
                </a:lnTo>
                <a:lnTo>
                  <a:pt x="107" y="112"/>
                </a:lnTo>
                <a:lnTo>
                  <a:pt x="107" y="110"/>
                </a:lnTo>
                <a:lnTo>
                  <a:pt x="109" y="110"/>
                </a:lnTo>
                <a:lnTo>
                  <a:pt x="111" y="112"/>
                </a:lnTo>
                <a:lnTo>
                  <a:pt x="111" y="114"/>
                </a:lnTo>
                <a:close/>
                <a:moveTo>
                  <a:pt x="142" y="204"/>
                </a:moveTo>
                <a:lnTo>
                  <a:pt x="140" y="200"/>
                </a:lnTo>
                <a:lnTo>
                  <a:pt x="142" y="198"/>
                </a:lnTo>
                <a:lnTo>
                  <a:pt x="142" y="200"/>
                </a:lnTo>
                <a:lnTo>
                  <a:pt x="142" y="204"/>
                </a:lnTo>
                <a:close/>
                <a:moveTo>
                  <a:pt x="127" y="169"/>
                </a:moveTo>
                <a:lnTo>
                  <a:pt x="125" y="167"/>
                </a:lnTo>
                <a:lnTo>
                  <a:pt x="125" y="165"/>
                </a:lnTo>
                <a:lnTo>
                  <a:pt x="127" y="165"/>
                </a:lnTo>
                <a:lnTo>
                  <a:pt x="127" y="167"/>
                </a:lnTo>
                <a:lnTo>
                  <a:pt x="127" y="169"/>
                </a:lnTo>
                <a:close/>
                <a:moveTo>
                  <a:pt x="134" y="155"/>
                </a:moveTo>
                <a:lnTo>
                  <a:pt x="132" y="151"/>
                </a:lnTo>
                <a:lnTo>
                  <a:pt x="134" y="151"/>
                </a:lnTo>
                <a:lnTo>
                  <a:pt x="134" y="153"/>
                </a:lnTo>
                <a:lnTo>
                  <a:pt x="134" y="155"/>
                </a:lnTo>
                <a:close/>
                <a:moveTo>
                  <a:pt x="96" y="196"/>
                </a:moveTo>
                <a:lnTo>
                  <a:pt x="96" y="198"/>
                </a:lnTo>
                <a:lnTo>
                  <a:pt x="96" y="196"/>
                </a:lnTo>
                <a:lnTo>
                  <a:pt x="96" y="194"/>
                </a:lnTo>
                <a:lnTo>
                  <a:pt x="98" y="194"/>
                </a:lnTo>
                <a:lnTo>
                  <a:pt x="98" y="196"/>
                </a:lnTo>
                <a:lnTo>
                  <a:pt x="96" y="196"/>
                </a:lnTo>
                <a:close/>
                <a:moveTo>
                  <a:pt x="55" y="91"/>
                </a:moveTo>
                <a:lnTo>
                  <a:pt x="55" y="93"/>
                </a:lnTo>
                <a:lnTo>
                  <a:pt x="53" y="93"/>
                </a:lnTo>
                <a:lnTo>
                  <a:pt x="53" y="91"/>
                </a:lnTo>
                <a:lnTo>
                  <a:pt x="51" y="91"/>
                </a:lnTo>
                <a:lnTo>
                  <a:pt x="53" y="91"/>
                </a:lnTo>
                <a:lnTo>
                  <a:pt x="55" y="91"/>
                </a:lnTo>
                <a:close/>
                <a:moveTo>
                  <a:pt x="74" y="2"/>
                </a:moveTo>
                <a:lnTo>
                  <a:pt x="72" y="0"/>
                </a:lnTo>
                <a:lnTo>
                  <a:pt x="74" y="0"/>
                </a:lnTo>
                <a:lnTo>
                  <a:pt x="74" y="2"/>
                </a:lnTo>
                <a:close/>
                <a:moveTo>
                  <a:pt x="84" y="87"/>
                </a:moveTo>
                <a:lnTo>
                  <a:pt x="82" y="87"/>
                </a:lnTo>
                <a:lnTo>
                  <a:pt x="82" y="85"/>
                </a:lnTo>
                <a:lnTo>
                  <a:pt x="80" y="85"/>
                </a:lnTo>
                <a:lnTo>
                  <a:pt x="82" y="85"/>
                </a:lnTo>
                <a:lnTo>
                  <a:pt x="84" y="87"/>
                </a:lnTo>
                <a:lnTo>
                  <a:pt x="86" y="87"/>
                </a:lnTo>
                <a:lnTo>
                  <a:pt x="84" y="87"/>
                </a:lnTo>
                <a:close/>
                <a:moveTo>
                  <a:pt x="80" y="7"/>
                </a:moveTo>
                <a:lnTo>
                  <a:pt x="80" y="5"/>
                </a:lnTo>
                <a:lnTo>
                  <a:pt x="82" y="5"/>
                </a:lnTo>
                <a:lnTo>
                  <a:pt x="80" y="7"/>
                </a:lnTo>
                <a:close/>
                <a:moveTo>
                  <a:pt x="47" y="130"/>
                </a:moveTo>
                <a:lnTo>
                  <a:pt x="45" y="130"/>
                </a:lnTo>
                <a:lnTo>
                  <a:pt x="47" y="128"/>
                </a:lnTo>
                <a:lnTo>
                  <a:pt x="47" y="130"/>
                </a:lnTo>
                <a:close/>
                <a:moveTo>
                  <a:pt x="146" y="161"/>
                </a:moveTo>
                <a:lnTo>
                  <a:pt x="144" y="161"/>
                </a:lnTo>
                <a:lnTo>
                  <a:pt x="144" y="159"/>
                </a:lnTo>
                <a:lnTo>
                  <a:pt x="144" y="157"/>
                </a:lnTo>
                <a:lnTo>
                  <a:pt x="146" y="157"/>
                </a:lnTo>
                <a:lnTo>
                  <a:pt x="146" y="159"/>
                </a:lnTo>
                <a:lnTo>
                  <a:pt x="146" y="161"/>
                </a:lnTo>
                <a:close/>
                <a:moveTo>
                  <a:pt x="142" y="141"/>
                </a:moveTo>
                <a:lnTo>
                  <a:pt x="140" y="141"/>
                </a:lnTo>
                <a:lnTo>
                  <a:pt x="140" y="139"/>
                </a:lnTo>
                <a:lnTo>
                  <a:pt x="142" y="139"/>
                </a:lnTo>
                <a:lnTo>
                  <a:pt x="144" y="141"/>
                </a:lnTo>
                <a:lnTo>
                  <a:pt x="142" y="141"/>
                </a:lnTo>
                <a:close/>
                <a:moveTo>
                  <a:pt x="6" y="182"/>
                </a:moveTo>
                <a:lnTo>
                  <a:pt x="6" y="180"/>
                </a:lnTo>
                <a:lnTo>
                  <a:pt x="8" y="180"/>
                </a:lnTo>
                <a:lnTo>
                  <a:pt x="6" y="182"/>
                </a:lnTo>
                <a:close/>
                <a:moveTo>
                  <a:pt x="86" y="75"/>
                </a:moveTo>
                <a:lnTo>
                  <a:pt x="84" y="75"/>
                </a:lnTo>
                <a:lnTo>
                  <a:pt x="84" y="73"/>
                </a:lnTo>
                <a:lnTo>
                  <a:pt x="86" y="73"/>
                </a:lnTo>
                <a:lnTo>
                  <a:pt x="86" y="75"/>
                </a:lnTo>
                <a:close/>
                <a:moveTo>
                  <a:pt x="127" y="128"/>
                </a:moveTo>
                <a:lnTo>
                  <a:pt x="127" y="126"/>
                </a:lnTo>
                <a:lnTo>
                  <a:pt x="129" y="128"/>
                </a:lnTo>
                <a:lnTo>
                  <a:pt x="127" y="128"/>
                </a:lnTo>
                <a:close/>
                <a:moveTo>
                  <a:pt x="59" y="213"/>
                </a:moveTo>
                <a:lnTo>
                  <a:pt x="57" y="213"/>
                </a:lnTo>
                <a:lnTo>
                  <a:pt x="59" y="211"/>
                </a:lnTo>
                <a:lnTo>
                  <a:pt x="59" y="213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8" name="Peru"/>
          <p:cNvSpPr>
            <a:spLocks/>
          </p:cNvSpPr>
          <p:nvPr/>
        </p:nvSpPr>
        <p:spPr bwMode="auto">
          <a:xfrm>
            <a:off x="2862272" y="4529152"/>
            <a:ext cx="323851" cy="474664"/>
          </a:xfrm>
          <a:custGeom>
            <a:avLst/>
            <a:gdLst>
              <a:gd name="T0" fmla="*/ 113 w 204"/>
              <a:gd name="T1" fmla="*/ 10 h 299"/>
              <a:gd name="T2" fmla="*/ 126 w 204"/>
              <a:gd name="T3" fmla="*/ 22 h 299"/>
              <a:gd name="T4" fmla="*/ 132 w 204"/>
              <a:gd name="T5" fmla="*/ 29 h 299"/>
              <a:gd name="T6" fmla="*/ 140 w 204"/>
              <a:gd name="T7" fmla="*/ 39 h 299"/>
              <a:gd name="T8" fmla="*/ 153 w 204"/>
              <a:gd name="T9" fmla="*/ 35 h 299"/>
              <a:gd name="T10" fmla="*/ 169 w 204"/>
              <a:gd name="T11" fmla="*/ 35 h 299"/>
              <a:gd name="T12" fmla="*/ 175 w 204"/>
              <a:gd name="T13" fmla="*/ 55 h 299"/>
              <a:gd name="T14" fmla="*/ 179 w 204"/>
              <a:gd name="T15" fmla="*/ 62 h 299"/>
              <a:gd name="T16" fmla="*/ 179 w 204"/>
              <a:gd name="T17" fmla="*/ 70 h 299"/>
              <a:gd name="T18" fmla="*/ 169 w 204"/>
              <a:gd name="T19" fmla="*/ 68 h 299"/>
              <a:gd name="T20" fmla="*/ 149 w 204"/>
              <a:gd name="T21" fmla="*/ 76 h 299"/>
              <a:gd name="T22" fmla="*/ 136 w 204"/>
              <a:gd name="T23" fmla="*/ 88 h 299"/>
              <a:gd name="T24" fmla="*/ 132 w 204"/>
              <a:gd name="T25" fmla="*/ 99 h 299"/>
              <a:gd name="T26" fmla="*/ 122 w 204"/>
              <a:gd name="T27" fmla="*/ 117 h 299"/>
              <a:gd name="T28" fmla="*/ 124 w 204"/>
              <a:gd name="T29" fmla="*/ 127 h 299"/>
              <a:gd name="T30" fmla="*/ 128 w 204"/>
              <a:gd name="T31" fmla="*/ 138 h 299"/>
              <a:gd name="T32" fmla="*/ 132 w 204"/>
              <a:gd name="T33" fmla="*/ 152 h 299"/>
              <a:gd name="T34" fmla="*/ 146 w 204"/>
              <a:gd name="T35" fmla="*/ 156 h 299"/>
              <a:gd name="T36" fmla="*/ 161 w 204"/>
              <a:gd name="T37" fmla="*/ 162 h 299"/>
              <a:gd name="T38" fmla="*/ 175 w 204"/>
              <a:gd name="T39" fmla="*/ 152 h 299"/>
              <a:gd name="T40" fmla="*/ 173 w 204"/>
              <a:gd name="T41" fmla="*/ 167 h 299"/>
              <a:gd name="T42" fmla="*/ 184 w 204"/>
              <a:gd name="T43" fmla="*/ 177 h 299"/>
              <a:gd name="T44" fmla="*/ 198 w 204"/>
              <a:gd name="T45" fmla="*/ 193 h 299"/>
              <a:gd name="T46" fmla="*/ 202 w 204"/>
              <a:gd name="T47" fmla="*/ 204 h 299"/>
              <a:gd name="T48" fmla="*/ 198 w 204"/>
              <a:gd name="T49" fmla="*/ 222 h 299"/>
              <a:gd name="T50" fmla="*/ 196 w 204"/>
              <a:gd name="T51" fmla="*/ 235 h 299"/>
              <a:gd name="T52" fmla="*/ 194 w 204"/>
              <a:gd name="T53" fmla="*/ 251 h 299"/>
              <a:gd name="T54" fmla="*/ 200 w 204"/>
              <a:gd name="T55" fmla="*/ 266 h 299"/>
              <a:gd name="T56" fmla="*/ 190 w 204"/>
              <a:gd name="T57" fmla="*/ 280 h 299"/>
              <a:gd name="T58" fmla="*/ 186 w 204"/>
              <a:gd name="T59" fmla="*/ 290 h 299"/>
              <a:gd name="T60" fmla="*/ 177 w 204"/>
              <a:gd name="T61" fmla="*/ 297 h 299"/>
              <a:gd name="T62" fmla="*/ 161 w 204"/>
              <a:gd name="T63" fmla="*/ 286 h 299"/>
              <a:gd name="T64" fmla="*/ 149 w 204"/>
              <a:gd name="T65" fmla="*/ 276 h 299"/>
              <a:gd name="T66" fmla="*/ 138 w 204"/>
              <a:gd name="T67" fmla="*/ 268 h 299"/>
              <a:gd name="T68" fmla="*/ 118 w 204"/>
              <a:gd name="T69" fmla="*/ 261 h 299"/>
              <a:gd name="T70" fmla="*/ 105 w 204"/>
              <a:gd name="T71" fmla="*/ 253 h 299"/>
              <a:gd name="T72" fmla="*/ 89 w 204"/>
              <a:gd name="T73" fmla="*/ 239 h 299"/>
              <a:gd name="T74" fmla="*/ 80 w 204"/>
              <a:gd name="T75" fmla="*/ 226 h 299"/>
              <a:gd name="T76" fmla="*/ 80 w 204"/>
              <a:gd name="T77" fmla="*/ 212 h 299"/>
              <a:gd name="T78" fmla="*/ 70 w 204"/>
              <a:gd name="T79" fmla="*/ 196 h 299"/>
              <a:gd name="T80" fmla="*/ 62 w 204"/>
              <a:gd name="T81" fmla="*/ 183 h 299"/>
              <a:gd name="T82" fmla="*/ 52 w 204"/>
              <a:gd name="T83" fmla="*/ 167 h 299"/>
              <a:gd name="T84" fmla="*/ 47 w 204"/>
              <a:gd name="T85" fmla="*/ 148 h 299"/>
              <a:gd name="T86" fmla="*/ 39 w 204"/>
              <a:gd name="T87" fmla="*/ 136 h 299"/>
              <a:gd name="T88" fmla="*/ 29 w 204"/>
              <a:gd name="T89" fmla="*/ 123 h 299"/>
              <a:gd name="T90" fmla="*/ 19 w 204"/>
              <a:gd name="T91" fmla="*/ 107 h 299"/>
              <a:gd name="T92" fmla="*/ 4 w 204"/>
              <a:gd name="T93" fmla="*/ 97 h 299"/>
              <a:gd name="T94" fmla="*/ 8 w 204"/>
              <a:gd name="T95" fmla="*/ 92 h 299"/>
              <a:gd name="T96" fmla="*/ 0 w 204"/>
              <a:gd name="T97" fmla="*/ 76 h 299"/>
              <a:gd name="T98" fmla="*/ 8 w 204"/>
              <a:gd name="T99" fmla="*/ 62 h 299"/>
              <a:gd name="T100" fmla="*/ 19 w 204"/>
              <a:gd name="T101" fmla="*/ 61 h 299"/>
              <a:gd name="T102" fmla="*/ 15 w 204"/>
              <a:gd name="T103" fmla="*/ 70 h 299"/>
              <a:gd name="T104" fmla="*/ 25 w 204"/>
              <a:gd name="T105" fmla="*/ 72 h 299"/>
              <a:gd name="T106" fmla="*/ 37 w 204"/>
              <a:gd name="T107" fmla="*/ 80 h 299"/>
              <a:gd name="T108" fmla="*/ 45 w 204"/>
              <a:gd name="T109" fmla="*/ 68 h 299"/>
              <a:gd name="T110" fmla="*/ 50 w 204"/>
              <a:gd name="T111" fmla="*/ 55 h 299"/>
              <a:gd name="T112" fmla="*/ 64 w 204"/>
              <a:gd name="T113" fmla="*/ 47 h 299"/>
              <a:gd name="T114" fmla="*/ 91 w 204"/>
              <a:gd name="T115" fmla="*/ 27 h 299"/>
              <a:gd name="T116" fmla="*/ 97 w 204"/>
              <a:gd name="T117" fmla="*/ 10 h 299"/>
              <a:gd name="T118" fmla="*/ 99 w 204"/>
              <a:gd name="T119" fmla="*/ 2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4" h="299">
                <a:moveTo>
                  <a:pt x="101" y="0"/>
                </a:moveTo>
                <a:lnTo>
                  <a:pt x="103" y="2"/>
                </a:lnTo>
                <a:lnTo>
                  <a:pt x="103" y="4"/>
                </a:lnTo>
                <a:lnTo>
                  <a:pt x="105" y="4"/>
                </a:lnTo>
                <a:lnTo>
                  <a:pt x="107" y="4"/>
                </a:lnTo>
                <a:lnTo>
                  <a:pt x="107" y="6"/>
                </a:lnTo>
                <a:lnTo>
                  <a:pt x="109" y="6"/>
                </a:lnTo>
                <a:lnTo>
                  <a:pt x="113" y="8"/>
                </a:lnTo>
                <a:lnTo>
                  <a:pt x="113" y="10"/>
                </a:lnTo>
                <a:lnTo>
                  <a:pt x="113" y="12"/>
                </a:lnTo>
                <a:lnTo>
                  <a:pt x="115" y="14"/>
                </a:lnTo>
                <a:lnTo>
                  <a:pt x="115" y="16"/>
                </a:lnTo>
                <a:lnTo>
                  <a:pt x="115" y="18"/>
                </a:lnTo>
                <a:lnTo>
                  <a:pt x="116" y="18"/>
                </a:lnTo>
                <a:lnTo>
                  <a:pt x="120" y="20"/>
                </a:lnTo>
                <a:lnTo>
                  <a:pt x="122" y="22"/>
                </a:lnTo>
                <a:lnTo>
                  <a:pt x="124" y="22"/>
                </a:lnTo>
                <a:lnTo>
                  <a:pt x="126" y="22"/>
                </a:lnTo>
                <a:lnTo>
                  <a:pt x="126" y="24"/>
                </a:lnTo>
                <a:lnTo>
                  <a:pt x="126" y="26"/>
                </a:lnTo>
                <a:lnTo>
                  <a:pt x="128" y="26"/>
                </a:lnTo>
                <a:lnTo>
                  <a:pt x="126" y="27"/>
                </a:lnTo>
                <a:lnTo>
                  <a:pt x="126" y="29"/>
                </a:lnTo>
                <a:lnTo>
                  <a:pt x="128" y="29"/>
                </a:lnTo>
                <a:lnTo>
                  <a:pt x="130" y="31"/>
                </a:lnTo>
                <a:lnTo>
                  <a:pt x="130" y="29"/>
                </a:lnTo>
                <a:lnTo>
                  <a:pt x="132" y="29"/>
                </a:lnTo>
                <a:lnTo>
                  <a:pt x="134" y="31"/>
                </a:lnTo>
                <a:lnTo>
                  <a:pt x="134" y="35"/>
                </a:lnTo>
                <a:lnTo>
                  <a:pt x="132" y="35"/>
                </a:lnTo>
                <a:lnTo>
                  <a:pt x="132" y="37"/>
                </a:lnTo>
                <a:lnTo>
                  <a:pt x="134" y="39"/>
                </a:lnTo>
                <a:lnTo>
                  <a:pt x="136" y="39"/>
                </a:lnTo>
                <a:lnTo>
                  <a:pt x="136" y="41"/>
                </a:lnTo>
                <a:lnTo>
                  <a:pt x="138" y="41"/>
                </a:lnTo>
                <a:lnTo>
                  <a:pt x="140" y="39"/>
                </a:lnTo>
                <a:lnTo>
                  <a:pt x="142" y="39"/>
                </a:lnTo>
                <a:lnTo>
                  <a:pt x="144" y="39"/>
                </a:lnTo>
                <a:lnTo>
                  <a:pt x="146" y="41"/>
                </a:lnTo>
                <a:lnTo>
                  <a:pt x="148" y="41"/>
                </a:lnTo>
                <a:lnTo>
                  <a:pt x="149" y="39"/>
                </a:lnTo>
                <a:lnTo>
                  <a:pt x="151" y="39"/>
                </a:lnTo>
                <a:lnTo>
                  <a:pt x="153" y="39"/>
                </a:lnTo>
                <a:lnTo>
                  <a:pt x="153" y="37"/>
                </a:lnTo>
                <a:lnTo>
                  <a:pt x="153" y="35"/>
                </a:lnTo>
                <a:lnTo>
                  <a:pt x="155" y="35"/>
                </a:lnTo>
                <a:lnTo>
                  <a:pt x="157" y="37"/>
                </a:lnTo>
                <a:lnTo>
                  <a:pt x="159" y="35"/>
                </a:lnTo>
                <a:lnTo>
                  <a:pt x="159" y="37"/>
                </a:lnTo>
                <a:lnTo>
                  <a:pt x="161" y="37"/>
                </a:lnTo>
                <a:lnTo>
                  <a:pt x="163" y="39"/>
                </a:lnTo>
                <a:lnTo>
                  <a:pt x="165" y="37"/>
                </a:lnTo>
                <a:lnTo>
                  <a:pt x="167" y="37"/>
                </a:lnTo>
                <a:lnTo>
                  <a:pt x="169" y="35"/>
                </a:lnTo>
                <a:lnTo>
                  <a:pt x="173" y="39"/>
                </a:lnTo>
                <a:lnTo>
                  <a:pt x="173" y="41"/>
                </a:lnTo>
                <a:lnTo>
                  <a:pt x="177" y="41"/>
                </a:lnTo>
                <a:lnTo>
                  <a:pt x="179" y="41"/>
                </a:lnTo>
                <a:lnTo>
                  <a:pt x="179" y="43"/>
                </a:lnTo>
                <a:lnTo>
                  <a:pt x="181" y="43"/>
                </a:lnTo>
                <a:lnTo>
                  <a:pt x="182" y="45"/>
                </a:lnTo>
                <a:lnTo>
                  <a:pt x="177" y="53"/>
                </a:lnTo>
                <a:lnTo>
                  <a:pt x="175" y="55"/>
                </a:lnTo>
                <a:lnTo>
                  <a:pt x="173" y="57"/>
                </a:lnTo>
                <a:lnTo>
                  <a:pt x="173" y="59"/>
                </a:lnTo>
                <a:lnTo>
                  <a:pt x="173" y="61"/>
                </a:lnTo>
                <a:lnTo>
                  <a:pt x="171" y="61"/>
                </a:lnTo>
                <a:lnTo>
                  <a:pt x="173" y="62"/>
                </a:lnTo>
                <a:lnTo>
                  <a:pt x="175" y="62"/>
                </a:lnTo>
                <a:lnTo>
                  <a:pt x="177" y="62"/>
                </a:lnTo>
                <a:lnTo>
                  <a:pt x="177" y="61"/>
                </a:lnTo>
                <a:lnTo>
                  <a:pt x="179" y="62"/>
                </a:lnTo>
                <a:lnTo>
                  <a:pt x="181" y="64"/>
                </a:lnTo>
                <a:lnTo>
                  <a:pt x="181" y="66"/>
                </a:lnTo>
                <a:lnTo>
                  <a:pt x="182" y="66"/>
                </a:lnTo>
                <a:lnTo>
                  <a:pt x="182" y="68"/>
                </a:lnTo>
                <a:lnTo>
                  <a:pt x="184" y="68"/>
                </a:lnTo>
                <a:lnTo>
                  <a:pt x="182" y="68"/>
                </a:lnTo>
                <a:lnTo>
                  <a:pt x="182" y="70"/>
                </a:lnTo>
                <a:lnTo>
                  <a:pt x="181" y="70"/>
                </a:lnTo>
                <a:lnTo>
                  <a:pt x="179" y="70"/>
                </a:lnTo>
                <a:lnTo>
                  <a:pt x="179" y="68"/>
                </a:lnTo>
                <a:lnTo>
                  <a:pt x="179" y="66"/>
                </a:lnTo>
                <a:lnTo>
                  <a:pt x="177" y="66"/>
                </a:lnTo>
                <a:lnTo>
                  <a:pt x="175" y="66"/>
                </a:lnTo>
                <a:lnTo>
                  <a:pt x="175" y="68"/>
                </a:lnTo>
                <a:lnTo>
                  <a:pt x="173" y="68"/>
                </a:lnTo>
                <a:lnTo>
                  <a:pt x="173" y="66"/>
                </a:lnTo>
                <a:lnTo>
                  <a:pt x="171" y="66"/>
                </a:lnTo>
                <a:lnTo>
                  <a:pt x="169" y="68"/>
                </a:lnTo>
                <a:lnTo>
                  <a:pt x="167" y="70"/>
                </a:lnTo>
                <a:lnTo>
                  <a:pt x="165" y="70"/>
                </a:lnTo>
                <a:lnTo>
                  <a:pt x="163" y="70"/>
                </a:lnTo>
                <a:lnTo>
                  <a:pt x="161" y="72"/>
                </a:lnTo>
                <a:lnTo>
                  <a:pt x="155" y="72"/>
                </a:lnTo>
                <a:lnTo>
                  <a:pt x="153" y="72"/>
                </a:lnTo>
                <a:lnTo>
                  <a:pt x="151" y="72"/>
                </a:lnTo>
                <a:lnTo>
                  <a:pt x="149" y="74"/>
                </a:lnTo>
                <a:lnTo>
                  <a:pt x="149" y="76"/>
                </a:lnTo>
                <a:lnTo>
                  <a:pt x="148" y="76"/>
                </a:lnTo>
                <a:lnTo>
                  <a:pt x="146" y="76"/>
                </a:lnTo>
                <a:lnTo>
                  <a:pt x="144" y="78"/>
                </a:lnTo>
                <a:lnTo>
                  <a:pt x="144" y="80"/>
                </a:lnTo>
                <a:lnTo>
                  <a:pt x="140" y="82"/>
                </a:lnTo>
                <a:lnTo>
                  <a:pt x="138" y="82"/>
                </a:lnTo>
                <a:lnTo>
                  <a:pt x="136" y="84"/>
                </a:lnTo>
                <a:lnTo>
                  <a:pt x="136" y="86"/>
                </a:lnTo>
                <a:lnTo>
                  <a:pt x="136" y="88"/>
                </a:lnTo>
                <a:lnTo>
                  <a:pt x="136" y="90"/>
                </a:lnTo>
                <a:lnTo>
                  <a:pt x="136" y="92"/>
                </a:lnTo>
                <a:lnTo>
                  <a:pt x="134" y="92"/>
                </a:lnTo>
                <a:lnTo>
                  <a:pt x="134" y="94"/>
                </a:lnTo>
                <a:lnTo>
                  <a:pt x="132" y="95"/>
                </a:lnTo>
                <a:lnTo>
                  <a:pt x="132" y="97"/>
                </a:lnTo>
                <a:lnTo>
                  <a:pt x="130" y="97"/>
                </a:lnTo>
                <a:lnTo>
                  <a:pt x="130" y="99"/>
                </a:lnTo>
                <a:lnTo>
                  <a:pt x="132" y="99"/>
                </a:lnTo>
                <a:lnTo>
                  <a:pt x="132" y="101"/>
                </a:lnTo>
                <a:lnTo>
                  <a:pt x="132" y="103"/>
                </a:lnTo>
                <a:lnTo>
                  <a:pt x="132" y="105"/>
                </a:lnTo>
                <a:lnTo>
                  <a:pt x="130" y="105"/>
                </a:lnTo>
                <a:lnTo>
                  <a:pt x="128" y="107"/>
                </a:lnTo>
                <a:lnTo>
                  <a:pt x="124" y="109"/>
                </a:lnTo>
                <a:lnTo>
                  <a:pt x="122" y="111"/>
                </a:lnTo>
                <a:lnTo>
                  <a:pt x="122" y="115"/>
                </a:lnTo>
                <a:lnTo>
                  <a:pt x="122" y="117"/>
                </a:lnTo>
                <a:lnTo>
                  <a:pt x="122" y="119"/>
                </a:lnTo>
                <a:lnTo>
                  <a:pt x="120" y="119"/>
                </a:lnTo>
                <a:lnTo>
                  <a:pt x="120" y="121"/>
                </a:lnTo>
                <a:lnTo>
                  <a:pt x="118" y="121"/>
                </a:lnTo>
                <a:lnTo>
                  <a:pt x="118" y="123"/>
                </a:lnTo>
                <a:lnTo>
                  <a:pt x="120" y="123"/>
                </a:lnTo>
                <a:lnTo>
                  <a:pt x="120" y="125"/>
                </a:lnTo>
                <a:lnTo>
                  <a:pt x="122" y="125"/>
                </a:lnTo>
                <a:lnTo>
                  <a:pt x="124" y="127"/>
                </a:lnTo>
                <a:lnTo>
                  <a:pt x="122" y="127"/>
                </a:lnTo>
                <a:lnTo>
                  <a:pt x="122" y="128"/>
                </a:lnTo>
                <a:lnTo>
                  <a:pt x="124" y="128"/>
                </a:lnTo>
                <a:lnTo>
                  <a:pt x="124" y="130"/>
                </a:lnTo>
                <a:lnTo>
                  <a:pt x="126" y="132"/>
                </a:lnTo>
                <a:lnTo>
                  <a:pt x="126" y="134"/>
                </a:lnTo>
                <a:lnTo>
                  <a:pt x="126" y="136"/>
                </a:lnTo>
                <a:lnTo>
                  <a:pt x="128" y="136"/>
                </a:lnTo>
                <a:lnTo>
                  <a:pt x="128" y="138"/>
                </a:lnTo>
                <a:lnTo>
                  <a:pt x="130" y="140"/>
                </a:lnTo>
                <a:lnTo>
                  <a:pt x="132" y="140"/>
                </a:lnTo>
                <a:lnTo>
                  <a:pt x="132" y="142"/>
                </a:lnTo>
                <a:lnTo>
                  <a:pt x="134" y="144"/>
                </a:lnTo>
                <a:lnTo>
                  <a:pt x="136" y="146"/>
                </a:lnTo>
                <a:lnTo>
                  <a:pt x="136" y="148"/>
                </a:lnTo>
                <a:lnTo>
                  <a:pt x="134" y="150"/>
                </a:lnTo>
                <a:lnTo>
                  <a:pt x="132" y="150"/>
                </a:lnTo>
                <a:lnTo>
                  <a:pt x="132" y="152"/>
                </a:lnTo>
                <a:lnTo>
                  <a:pt x="134" y="152"/>
                </a:lnTo>
                <a:lnTo>
                  <a:pt x="136" y="152"/>
                </a:lnTo>
                <a:lnTo>
                  <a:pt x="138" y="152"/>
                </a:lnTo>
                <a:lnTo>
                  <a:pt x="140" y="152"/>
                </a:lnTo>
                <a:lnTo>
                  <a:pt x="142" y="152"/>
                </a:lnTo>
                <a:lnTo>
                  <a:pt x="144" y="154"/>
                </a:lnTo>
                <a:lnTo>
                  <a:pt x="146" y="154"/>
                </a:lnTo>
                <a:lnTo>
                  <a:pt x="148" y="156"/>
                </a:lnTo>
                <a:lnTo>
                  <a:pt x="146" y="156"/>
                </a:lnTo>
                <a:lnTo>
                  <a:pt x="146" y="158"/>
                </a:lnTo>
                <a:lnTo>
                  <a:pt x="148" y="158"/>
                </a:lnTo>
                <a:lnTo>
                  <a:pt x="148" y="160"/>
                </a:lnTo>
                <a:lnTo>
                  <a:pt x="148" y="162"/>
                </a:lnTo>
                <a:lnTo>
                  <a:pt x="149" y="162"/>
                </a:lnTo>
                <a:lnTo>
                  <a:pt x="151" y="162"/>
                </a:lnTo>
                <a:lnTo>
                  <a:pt x="157" y="162"/>
                </a:lnTo>
                <a:lnTo>
                  <a:pt x="159" y="162"/>
                </a:lnTo>
                <a:lnTo>
                  <a:pt x="161" y="162"/>
                </a:lnTo>
                <a:lnTo>
                  <a:pt x="163" y="160"/>
                </a:lnTo>
                <a:lnTo>
                  <a:pt x="165" y="160"/>
                </a:lnTo>
                <a:lnTo>
                  <a:pt x="167" y="160"/>
                </a:lnTo>
                <a:lnTo>
                  <a:pt x="167" y="158"/>
                </a:lnTo>
                <a:lnTo>
                  <a:pt x="169" y="156"/>
                </a:lnTo>
                <a:lnTo>
                  <a:pt x="171" y="156"/>
                </a:lnTo>
                <a:lnTo>
                  <a:pt x="173" y="154"/>
                </a:lnTo>
                <a:lnTo>
                  <a:pt x="173" y="152"/>
                </a:lnTo>
                <a:lnTo>
                  <a:pt x="175" y="152"/>
                </a:lnTo>
                <a:lnTo>
                  <a:pt x="175" y="154"/>
                </a:lnTo>
                <a:lnTo>
                  <a:pt x="173" y="154"/>
                </a:lnTo>
                <a:lnTo>
                  <a:pt x="173" y="156"/>
                </a:lnTo>
                <a:lnTo>
                  <a:pt x="173" y="158"/>
                </a:lnTo>
                <a:lnTo>
                  <a:pt x="173" y="160"/>
                </a:lnTo>
                <a:lnTo>
                  <a:pt x="173" y="162"/>
                </a:lnTo>
                <a:lnTo>
                  <a:pt x="173" y="163"/>
                </a:lnTo>
                <a:lnTo>
                  <a:pt x="173" y="165"/>
                </a:lnTo>
                <a:lnTo>
                  <a:pt x="173" y="167"/>
                </a:lnTo>
                <a:lnTo>
                  <a:pt x="173" y="171"/>
                </a:lnTo>
                <a:lnTo>
                  <a:pt x="173" y="175"/>
                </a:lnTo>
                <a:lnTo>
                  <a:pt x="173" y="177"/>
                </a:lnTo>
                <a:lnTo>
                  <a:pt x="175" y="177"/>
                </a:lnTo>
                <a:lnTo>
                  <a:pt x="177" y="179"/>
                </a:lnTo>
                <a:lnTo>
                  <a:pt x="179" y="179"/>
                </a:lnTo>
                <a:lnTo>
                  <a:pt x="181" y="179"/>
                </a:lnTo>
                <a:lnTo>
                  <a:pt x="182" y="177"/>
                </a:lnTo>
                <a:lnTo>
                  <a:pt x="184" y="177"/>
                </a:lnTo>
                <a:lnTo>
                  <a:pt x="186" y="177"/>
                </a:lnTo>
                <a:lnTo>
                  <a:pt x="188" y="177"/>
                </a:lnTo>
                <a:lnTo>
                  <a:pt x="190" y="177"/>
                </a:lnTo>
                <a:lnTo>
                  <a:pt x="190" y="179"/>
                </a:lnTo>
                <a:lnTo>
                  <a:pt x="192" y="181"/>
                </a:lnTo>
                <a:lnTo>
                  <a:pt x="194" y="185"/>
                </a:lnTo>
                <a:lnTo>
                  <a:pt x="196" y="187"/>
                </a:lnTo>
                <a:lnTo>
                  <a:pt x="198" y="191"/>
                </a:lnTo>
                <a:lnTo>
                  <a:pt x="198" y="193"/>
                </a:lnTo>
                <a:lnTo>
                  <a:pt x="200" y="193"/>
                </a:lnTo>
                <a:lnTo>
                  <a:pt x="200" y="195"/>
                </a:lnTo>
                <a:lnTo>
                  <a:pt x="200" y="196"/>
                </a:lnTo>
                <a:lnTo>
                  <a:pt x="202" y="196"/>
                </a:lnTo>
                <a:lnTo>
                  <a:pt x="202" y="200"/>
                </a:lnTo>
                <a:lnTo>
                  <a:pt x="204" y="200"/>
                </a:lnTo>
                <a:lnTo>
                  <a:pt x="204" y="202"/>
                </a:lnTo>
                <a:lnTo>
                  <a:pt x="204" y="204"/>
                </a:lnTo>
                <a:lnTo>
                  <a:pt x="202" y="204"/>
                </a:lnTo>
                <a:lnTo>
                  <a:pt x="202" y="206"/>
                </a:lnTo>
                <a:lnTo>
                  <a:pt x="200" y="206"/>
                </a:lnTo>
                <a:lnTo>
                  <a:pt x="200" y="208"/>
                </a:lnTo>
                <a:lnTo>
                  <a:pt x="200" y="210"/>
                </a:lnTo>
                <a:lnTo>
                  <a:pt x="200" y="212"/>
                </a:lnTo>
                <a:lnTo>
                  <a:pt x="200" y="214"/>
                </a:lnTo>
                <a:lnTo>
                  <a:pt x="200" y="218"/>
                </a:lnTo>
                <a:lnTo>
                  <a:pt x="200" y="220"/>
                </a:lnTo>
                <a:lnTo>
                  <a:pt x="198" y="222"/>
                </a:lnTo>
                <a:lnTo>
                  <a:pt x="198" y="224"/>
                </a:lnTo>
                <a:lnTo>
                  <a:pt x="200" y="226"/>
                </a:lnTo>
                <a:lnTo>
                  <a:pt x="200" y="228"/>
                </a:lnTo>
                <a:lnTo>
                  <a:pt x="202" y="229"/>
                </a:lnTo>
                <a:lnTo>
                  <a:pt x="200" y="229"/>
                </a:lnTo>
                <a:lnTo>
                  <a:pt x="200" y="231"/>
                </a:lnTo>
                <a:lnTo>
                  <a:pt x="198" y="231"/>
                </a:lnTo>
                <a:lnTo>
                  <a:pt x="200" y="233"/>
                </a:lnTo>
                <a:lnTo>
                  <a:pt x="196" y="235"/>
                </a:lnTo>
                <a:lnTo>
                  <a:pt x="194" y="237"/>
                </a:lnTo>
                <a:lnTo>
                  <a:pt x="194" y="239"/>
                </a:lnTo>
                <a:lnTo>
                  <a:pt x="192" y="239"/>
                </a:lnTo>
                <a:lnTo>
                  <a:pt x="192" y="243"/>
                </a:lnTo>
                <a:lnTo>
                  <a:pt x="194" y="245"/>
                </a:lnTo>
                <a:lnTo>
                  <a:pt x="196" y="245"/>
                </a:lnTo>
                <a:lnTo>
                  <a:pt x="196" y="247"/>
                </a:lnTo>
                <a:lnTo>
                  <a:pt x="194" y="249"/>
                </a:lnTo>
                <a:lnTo>
                  <a:pt x="194" y="251"/>
                </a:lnTo>
                <a:lnTo>
                  <a:pt x="192" y="251"/>
                </a:lnTo>
                <a:lnTo>
                  <a:pt x="192" y="253"/>
                </a:lnTo>
                <a:lnTo>
                  <a:pt x="196" y="263"/>
                </a:lnTo>
                <a:lnTo>
                  <a:pt x="198" y="263"/>
                </a:lnTo>
                <a:lnTo>
                  <a:pt x="200" y="263"/>
                </a:lnTo>
                <a:lnTo>
                  <a:pt x="200" y="264"/>
                </a:lnTo>
                <a:lnTo>
                  <a:pt x="202" y="264"/>
                </a:lnTo>
                <a:lnTo>
                  <a:pt x="202" y="266"/>
                </a:lnTo>
                <a:lnTo>
                  <a:pt x="200" y="266"/>
                </a:lnTo>
                <a:lnTo>
                  <a:pt x="198" y="268"/>
                </a:lnTo>
                <a:lnTo>
                  <a:pt x="198" y="270"/>
                </a:lnTo>
                <a:lnTo>
                  <a:pt x="198" y="272"/>
                </a:lnTo>
                <a:lnTo>
                  <a:pt x="196" y="272"/>
                </a:lnTo>
                <a:lnTo>
                  <a:pt x="194" y="274"/>
                </a:lnTo>
                <a:lnTo>
                  <a:pt x="192" y="276"/>
                </a:lnTo>
                <a:lnTo>
                  <a:pt x="192" y="278"/>
                </a:lnTo>
                <a:lnTo>
                  <a:pt x="190" y="278"/>
                </a:lnTo>
                <a:lnTo>
                  <a:pt x="190" y="280"/>
                </a:lnTo>
                <a:lnTo>
                  <a:pt x="188" y="280"/>
                </a:lnTo>
                <a:lnTo>
                  <a:pt x="190" y="282"/>
                </a:lnTo>
                <a:lnTo>
                  <a:pt x="190" y="284"/>
                </a:lnTo>
                <a:lnTo>
                  <a:pt x="188" y="286"/>
                </a:lnTo>
                <a:lnTo>
                  <a:pt x="188" y="288"/>
                </a:lnTo>
                <a:lnTo>
                  <a:pt x="186" y="288"/>
                </a:lnTo>
                <a:lnTo>
                  <a:pt x="184" y="288"/>
                </a:lnTo>
                <a:lnTo>
                  <a:pt x="184" y="290"/>
                </a:lnTo>
                <a:lnTo>
                  <a:pt x="186" y="290"/>
                </a:lnTo>
                <a:lnTo>
                  <a:pt x="186" y="292"/>
                </a:lnTo>
                <a:lnTo>
                  <a:pt x="186" y="294"/>
                </a:lnTo>
                <a:lnTo>
                  <a:pt x="184" y="296"/>
                </a:lnTo>
                <a:lnTo>
                  <a:pt x="182" y="297"/>
                </a:lnTo>
                <a:lnTo>
                  <a:pt x="181" y="297"/>
                </a:lnTo>
                <a:lnTo>
                  <a:pt x="179" y="297"/>
                </a:lnTo>
                <a:lnTo>
                  <a:pt x="177" y="297"/>
                </a:lnTo>
                <a:lnTo>
                  <a:pt x="177" y="299"/>
                </a:lnTo>
                <a:lnTo>
                  <a:pt x="177" y="297"/>
                </a:lnTo>
                <a:lnTo>
                  <a:pt x="175" y="297"/>
                </a:lnTo>
                <a:lnTo>
                  <a:pt x="173" y="296"/>
                </a:lnTo>
                <a:lnTo>
                  <a:pt x="171" y="296"/>
                </a:lnTo>
                <a:lnTo>
                  <a:pt x="169" y="292"/>
                </a:lnTo>
                <a:lnTo>
                  <a:pt x="167" y="292"/>
                </a:lnTo>
                <a:lnTo>
                  <a:pt x="165" y="290"/>
                </a:lnTo>
                <a:lnTo>
                  <a:pt x="163" y="290"/>
                </a:lnTo>
                <a:lnTo>
                  <a:pt x="161" y="288"/>
                </a:lnTo>
                <a:lnTo>
                  <a:pt x="161" y="286"/>
                </a:lnTo>
                <a:lnTo>
                  <a:pt x="161" y="284"/>
                </a:lnTo>
                <a:lnTo>
                  <a:pt x="161" y="282"/>
                </a:lnTo>
                <a:lnTo>
                  <a:pt x="159" y="282"/>
                </a:lnTo>
                <a:lnTo>
                  <a:pt x="157" y="280"/>
                </a:lnTo>
                <a:lnTo>
                  <a:pt x="155" y="280"/>
                </a:lnTo>
                <a:lnTo>
                  <a:pt x="153" y="280"/>
                </a:lnTo>
                <a:lnTo>
                  <a:pt x="153" y="278"/>
                </a:lnTo>
                <a:lnTo>
                  <a:pt x="151" y="278"/>
                </a:lnTo>
                <a:lnTo>
                  <a:pt x="149" y="276"/>
                </a:lnTo>
                <a:lnTo>
                  <a:pt x="148" y="274"/>
                </a:lnTo>
                <a:lnTo>
                  <a:pt x="146" y="274"/>
                </a:lnTo>
                <a:lnTo>
                  <a:pt x="146" y="272"/>
                </a:lnTo>
                <a:lnTo>
                  <a:pt x="144" y="272"/>
                </a:lnTo>
                <a:lnTo>
                  <a:pt x="144" y="270"/>
                </a:lnTo>
                <a:lnTo>
                  <a:pt x="142" y="270"/>
                </a:lnTo>
                <a:lnTo>
                  <a:pt x="140" y="270"/>
                </a:lnTo>
                <a:lnTo>
                  <a:pt x="138" y="270"/>
                </a:lnTo>
                <a:lnTo>
                  <a:pt x="138" y="268"/>
                </a:lnTo>
                <a:lnTo>
                  <a:pt x="136" y="268"/>
                </a:lnTo>
                <a:lnTo>
                  <a:pt x="134" y="268"/>
                </a:lnTo>
                <a:lnTo>
                  <a:pt x="130" y="266"/>
                </a:lnTo>
                <a:lnTo>
                  <a:pt x="130" y="264"/>
                </a:lnTo>
                <a:lnTo>
                  <a:pt x="128" y="264"/>
                </a:lnTo>
                <a:lnTo>
                  <a:pt x="124" y="264"/>
                </a:lnTo>
                <a:lnTo>
                  <a:pt x="124" y="263"/>
                </a:lnTo>
                <a:lnTo>
                  <a:pt x="120" y="263"/>
                </a:lnTo>
                <a:lnTo>
                  <a:pt x="118" y="261"/>
                </a:lnTo>
                <a:lnTo>
                  <a:pt x="118" y="259"/>
                </a:lnTo>
                <a:lnTo>
                  <a:pt x="116" y="259"/>
                </a:lnTo>
                <a:lnTo>
                  <a:pt x="115" y="257"/>
                </a:lnTo>
                <a:lnTo>
                  <a:pt x="113" y="257"/>
                </a:lnTo>
                <a:lnTo>
                  <a:pt x="111" y="257"/>
                </a:lnTo>
                <a:lnTo>
                  <a:pt x="111" y="255"/>
                </a:lnTo>
                <a:lnTo>
                  <a:pt x="109" y="255"/>
                </a:lnTo>
                <a:lnTo>
                  <a:pt x="107" y="253"/>
                </a:lnTo>
                <a:lnTo>
                  <a:pt x="105" y="253"/>
                </a:lnTo>
                <a:lnTo>
                  <a:pt x="103" y="251"/>
                </a:lnTo>
                <a:lnTo>
                  <a:pt x="101" y="251"/>
                </a:lnTo>
                <a:lnTo>
                  <a:pt x="99" y="249"/>
                </a:lnTo>
                <a:lnTo>
                  <a:pt x="99" y="247"/>
                </a:lnTo>
                <a:lnTo>
                  <a:pt x="97" y="245"/>
                </a:lnTo>
                <a:lnTo>
                  <a:pt x="95" y="241"/>
                </a:lnTo>
                <a:lnTo>
                  <a:pt x="93" y="241"/>
                </a:lnTo>
                <a:lnTo>
                  <a:pt x="91" y="239"/>
                </a:lnTo>
                <a:lnTo>
                  <a:pt x="89" y="239"/>
                </a:lnTo>
                <a:lnTo>
                  <a:pt x="87" y="237"/>
                </a:lnTo>
                <a:lnTo>
                  <a:pt x="87" y="235"/>
                </a:lnTo>
                <a:lnTo>
                  <a:pt x="85" y="233"/>
                </a:lnTo>
                <a:lnTo>
                  <a:pt x="85" y="231"/>
                </a:lnTo>
                <a:lnTo>
                  <a:pt x="83" y="231"/>
                </a:lnTo>
                <a:lnTo>
                  <a:pt x="83" y="229"/>
                </a:lnTo>
                <a:lnTo>
                  <a:pt x="81" y="228"/>
                </a:lnTo>
                <a:lnTo>
                  <a:pt x="81" y="226"/>
                </a:lnTo>
                <a:lnTo>
                  <a:pt x="80" y="226"/>
                </a:lnTo>
                <a:lnTo>
                  <a:pt x="80" y="224"/>
                </a:lnTo>
                <a:lnTo>
                  <a:pt x="81" y="224"/>
                </a:lnTo>
                <a:lnTo>
                  <a:pt x="83" y="224"/>
                </a:lnTo>
                <a:lnTo>
                  <a:pt x="83" y="222"/>
                </a:lnTo>
                <a:lnTo>
                  <a:pt x="83" y="220"/>
                </a:lnTo>
                <a:lnTo>
                  <a:pt x="83" y="218"/>
                </a:lnTo>
                <a:lnTo>
                  <a:pt x="81" y="216"/>
                </a:lnTo>
                <a:lnTo>
                  <a:pt x="80" y="214"/>
                </a:lnTo>
                <a:lnTo>
                  <a:pt x="80" y="212"/>
                </a:lnTo>
                <a:lnTo>
                  <a:pt x="78" y="212"/>
                </a:lnTo>
                <a:lnTo>
                  <a:pt x="78" y="210"/>
                </a:lnTo>
                <a:lnTo>
                  <a:pt x="78" y="208"/>
                </a:lnTo>
                <a:lnTo>
                  <a:pt x="78" y="206"/>
                </a:lnTo>
                <a:lnTo>
                  <a:pt x="76" y="206"/>
                </a:lnTo>
                <a:lnTo>
                  <a:pt x="74" y="202"/>
                </a:lnTo>
                <a:lnTo>
                  <a:pt x="74" y="200"/>
                </a:lnTo>
                <a:lnTo>
                  <a:pt x="72" y="198"/>
                </a:lnTo>
                <a:lnTo>
                  <a:pt x="70" y="196"/>
                </a:lnTo>
                <a:lnTo>
                  <a:pt x="68" y="196"/>
                </a:lnTo>
                <a:lnTo>
                  <a:pt x="68" y="195"/>
                </a:lnTo>
                <a:lnTo>
                  <a:pt x="68" y="193"/>
                </a:lnTo>
                <a:lnTo>
                  <a:pt x="68" y="191"/>
                </a:lnTo>
                <a:lnTo>
                  <a:pt x="68" y="189"/>
                </a:lnTo>
                <a:lnTo>
                  <a:pt x="66" y="187"/>
                </a:lnTo>
                <a:lnTo>
                  <a:pt x="64" y="185"/>
                </a:lnTo>
                <a:lnTo>
                  <a:pt x="62" y="185"/>
                </a:lnTo>
                <a:lnTo>
                  <a:pt x="62" y="183"/>
                </a:lnTo>
                <a:lnTo>
                  <a:pt x="60" y="183"/>
                </a:lnTo>
                <a:lnTo>
                  <a:pt x="60" y="181"/>
                </a:lnTo>
                <a:lnTo>
                  <a:pt x="60" y="177"/>
                </a:lnTo>
                <a:lnTo>
                  <a:pt x="58" y="175"/>
                </a:lnTo>
                <a:lnTo>
                  <a:pt x="58" y="173"/>
                </a:lnTo>
                <a:lnTo>
                  <a:pt x="56" y="173"/>
                </a:lnTo>
                <a:lnTo>
                  <a:pt x="56" y="171"/>
                </a:lnTo>
                <a:lnTo>
                  <a:pt x="54" y="169"/>
                </a:lnTo>
                <a:lnTo>
                  <a:pt x="52" y="167"/>
                </a:lnTo>
                <a:lnTo>
                  <a:pt x="50" y="163"/>
                </a:lnTo>
                <a:lnTo>
                  <a:pt x="50" y="160"/>
                </a:lnTo>
                <a:lnTo>
                  <a:pt x="50" y="158"/>
                </a:lnTo>
                <a:lnTo>
                  <a:pt x="48" y="156"/>
                </a:lnTo>
                <a:lnTo>
                  <a:pt x="48" y="154"/>
                </a:lnTo>
                <a:lnTo>
                  <a:pt x="48" y="152"/>
                </a:lnTo>
                <a:lnTo>
                  <a:pt x="47" y="152"/>
                </a:lnTo>
                <a:lnTo>
                  <a:pt x="47" y="150"/>
                </a:lnTo>
                <a:lnTo>
                  <a:pt x="47" y="148"/>
                </a:lnTo>
                <a:lnTo>
                  <a:pt x="45" y="148"/>
                </a:lnTo>
                <a:lnTo>
                  <a:pt x="45" y="146"/>
                </a:lnTo>
                <a:lnTo>
                  <a:pt x="43" y="146"/>
                </a:lnTo>
                <a:lnTo>
                  <a:pt x="43" y="144"/>
                </a:lnTo>
                <a:lnTo>
                  <a:pt x="43" y="142"/>
                </a:lnTo>
                <a:lnTo>
                  <a:pt x="43" y="140"/>
                </a:lnTo>
                <a:lnTo>
                  <a:pt x="43" y="138"/>
                </a:lnTo>
                <a:lnTo>
                  <a:pt x="41" y="138"/>
                </a:lnTo>
                <a:lnTo>
                  <a:pt x="39" y="136"/>
                </a:lnTo>
                <a:lnTo>
                  <a:pt x="39" y="134"/>
                </a:lnTo>
                <a:lnTo>
                  <a:pt x="39" y="132"/>
                </a:lnTo>
                <a:lnTo>
                  <a:pt x="35" y="130"/>
                </a:lnTo>
                <a:lnTo>
                  <a:pt x="35" y="128"/>
                </a:lnTo>
                <a:lnTo>
                  <a:pt x="33" y="128"/>
                </a:lnTo>
                <a:lnTo>
                  <a:pt x="33" y="127"/>
                </a:lnTo>
                <a:lnTo>
                  <a:pt x="31" y="125"/>
                </a:lnTo>
                <a:lnTo>
                  <a:pt x="31" y="123"/>
                </a:lnTo>
                <a:lnTo>
                  <a:pt x="29" y="123"/>
                </a:lnTo>
                <a:lnTo>
                  <a:pt x="29" y="121"/>
                </a:lnTo>
                <a:lnTo>
                  <a:pt x="29" y="119"/>
                </a:lnTo>
                <a:lnTo>
                  <a:pt x="27" y="117"/>
                </a:lnTo>
                <a:lnTo>
                  <a:pt x="27" y="115"/>
                </a:lnTo>
                <a:lnTo>
                  <a:pt x="25" y="113"/>
                </a:lnTo>
                <a:lnTo>
                  <a:pt x="23" y="113"/>
                </a:lnTo>
                <a:lnTo>
                  <a:pt x="23" y="111"/>
                </a:lnTo>
                <a:lnTo>
                  <a:pt x="23" y="109"/>
                </a:lnTo>
                <a:lnTo>
                  <a:pt x="19" y="107"/>
                </a:lnTo>
                <a:lnTo>
                  <a:pt x="17" y="105"/>
                </a:lnTo>
                <a:lnTo>
                  <a:pt x="15" y="105"/>
                </a:lnTo>
                <a:lnTo>
                  <a:pt x="13" y="103"/>
                </a:lnTo>
                <a:lnTo>
                  <a:pt x="12" y="103"/>
                </a:lnTo>
                <a:lnTo>
                  <a:pt x="12" y="101"/>
                </a:lnTo>
                <a:lnTo>
                  <a:pt x="8" y="101"/>
                </a:lnTo>
                <a:lnTo>
                  <a:pt x="6" y="99"/>
                </a:lnTo>
                <a:lnTo>
                  <a:pt x="4" y="99"/>
                </a:lnTo>
                <a:lnTo>
                  <a:pt x="4" y="97"/>
                </a:lnTo>
                <a:lnTo>
                  <a:pt x="2" y="97"/>
                </a:lnTo>
                <a:lnTo>
                  <a:pt x="2" y="95"/>
                </a:lnTo>
                <a:lnTo>
                  <a:pt x="4" y="95"/>
                </a:lnTo>
                <a:lnTo>
                  <a:pt x="4" y="94"/>
                </a:lnTo>
                <a:lnTo>
                  <a:pt x="6" y="94"/>
                </a:lnTo>
                <a:lnTo>
                  <a:pt x="6" y="95"/>
                </a:lnTo>
                <a:lnTo>
                  <a:pt x="8" y="95"/>
                </a:lnTo>
                <a:lnTo>
                  <a:pt x="8" y="94"/>
                </a:lnTo>
                <a:lnTo>
                  <a:pt x="8" y="92"/>
                </a:lnTo>
                <a:lnTo>
                  <a:pt x="8" y="90"/>
                </a:lnTo>
                <a:lnTo>
                  <a:pt x="6" y="88"/>
                </a:lnTo>
                <a:lnTo>
                  <a:pt x="6" y="86"/>
                </a:lnTo>
                <a:lnTo>
                  <a:pt x="4" y="86"/>
                </a:lnTo>
                <a:lnTo>
                  <a:pt x="2" y="84"/>
                </a:lnTo>
                <a:lnTo>
                  <a:pt x="4" y="82"/>
                </a:lnTo>
                <a:lnTo>
                  <a:pt x="4" y="80"/>
                </a:lnTo>
                <a:lnTo>
                  <a:pt x="2" y="78"/>
                </a:lnTo>
                <a:lnTo>
                  <a:pt x="0" y="76"/>
                </a:lnTo>
                <a:lnTo>
                  <a:pt x="0" y="74"/>
                </a:lnTo>
                <a:lnTo>
                  <a:pt x="2" y="74"/>
                </a:lnTo>
                <a:lnTo>
                  <a:pt x="2" y="70"/>
                </a:lnTo>
                <a:lnTo>
                  <a:pt x="2" y="68"/>
                </a:lnTo>
                <a:lnTo>
                  <a:pt x="4" y="66"/>
                </a:lnTo>
                <a:lnTo>
                  <a:pt x="6" y="66"/>
                </a:lnTo>
                <a:lnTo>
                  <a:pt x="6" y="64"/>
                </a:lnTo>
                <a:lnTo>
                  <a:pt x="8" y="64"/>
                </a:lnTo>
                <a:lnTo>
                  <a:pt x="8" y="62"/>
                </a:lnTo>
                <a:lnTo>
                  <a:pt x="8" y="61"/>
                </a:lnTo>
                <a:lnTo>
                  <a:pt x="10" y="61"/>
                </a:lnTo>
                <a:lnTo>
                  <a:pt x="12" y="59"/>
                </a:lnTo>
                <a:lnTo>
                  <a:pt x="13" y="57"/>
                </a:lnTo>
                <a:lnTo>
                  <a:pt x="15" y="57"/>
                </a:lnTo>
                <a:lnTo>
                  <a:pt x="17" y="55"/>
                </a:lnTo>
                <a:lnTo>
                  <a:pt x="17" y="57"/>
                </a:lnTo>
                <a:lnTo>
                  <a:pt x="19" y="59"/>
                </a:lnTo>
                <a:lnTo>
                  <a:pt x="19" y="61"/>
                </a:lnTo>
                <a:lnTo>
                  <a:pt x="19" y="62"/>
                </a:lnTo>
                <a:lnTo>
                  <a:pt x="17" y="64"/>
                </a:lnTo>
                <a:lnTo>
                  <a:pt x="15" y="64"/>
                </a:lnTo>
                <a:lnTo>
                  <a:pt x="13" y="66"/>
                </a:lnTo>
                <a:lnTo>
                  <a:pt x="13" y="68"/>
                </a:lnTo>
                <a:lnTo>
                  <a:pt x="15" y="68"/>
                </a:lnTo>
                <a:lnTo>
                  <a:pt x="17" y="68"/>
                </a:lnTo>
                <a:lnTo>
                  <a:pt x="15" y="68"/>
                </a:lnTo>
                <a:lnTo>
                  <a:pt x="15" y="70"/>
                </a:lnTo>
                <a:lnTo>
                  <a:pt x="13" y="70"/>
                </a:lnTo>
                <a:lnTo>
                  <a:pt x="13" y="72"/>
                </a:lnTo>
                <a:lnTo>
                  <a:pt x="15" y="72"/>
                </a:lnTo>
                <a:lnTo>
                  <a:pt x="17" y="72"/>
                </a:lnTo>
                <a:lnTo>
                  <a:pt x="17" y="70"/>
                </a:lnTo>
                <a:lnTo>
                  <a:pt x="19" y="70"/>
                </a:lnTo>
                <a:lnTo>
                  <a:pt x="19" y="68"/>
                </a:lnTo>
                <a:lnTo>
                  <a:pt x="21" y="70"/>
                </a:lnTo>
                <a:lnTo>
                  <a:pt x="25" y="72"/>
                </a:lnTo>
                <a:lnTo>
                  <a:pt x="27" y="72"/>
                </a:lnTo>
                <a:lnTo>
                  <a:pt x="29" y="72"/>
                </a:lnTo>
                <a:lnTo>
                  <a:pt x="29" y="74"/>
                </a:lnTo>
                <a:lnTo>
                  <a:pt x="31" y="76"/>
                </a:lnTo>
                <a:lnTo>
                  <a:pt x="31" y="78"/>
                </a:lnTo>
                <a:lnTo>
                  <a:pt x="33" y="78"/>
                </a:lnTo>
                <a:lnTo>
                  <a:pt x="33" y="80"/>
                </a:lnTo>
                <a:lnTo>
                  <a:pt x="35" y="80"/>
                </a:lnTo>
                <a:lnTo>
                  <a:pt x="37" y="80"/>
                </a:lnTo>
                <a:lnTo>
                  <a:pt x="39" y="80"/>
                </a:lnTo>
                <a:lnTo>
                  <a:pt x="39" y="78"/>
                </a:lnTo>
                <a:lnTo>
                  <a:pt x="39" y="76"/>
                </a:lnTo>
                <a:lnTo>
                  <a:pt x="41" y="76"/>
                </a:lnTo>
                <a:lnTo>
                  <a:pt x="41" y="74"/>
                </a:lnTo>
                <a:lnTo>
                  <a:pt x="43" y="74"/>
                </a:lnTo>
                <a:lnTo>
                  <a:pt x="45" y="72"/>
                </a:lnTo>
                <a:lnTo>
                  <a:pt x="43" y="70"/>
                </a:lnTo>
                <a:lnTo>
                  <a:pt x="45" y="68"/>
                </a:lnTo>
                <a:lnTo>
                  <a:pt x="45" y="66"/>
                </a:lnTo>
                <a:lnTo>
                  <a:pt x="45" y="64"/>
                </a:lnTo>
                <a:lnTo>
                  <a:pt x="47" y="62"/>
                </a:lnTo>
                <a:lnTo>
                  <a:pt x="47" y="61"/>
                </a:lnTo>
                <a:lnTo>
                  <a:pt x="48" y="61"/>
                </a:lnTo>
                <a:lnTo>
                  <a:pt x="48" y="59"/>
                </a:lnTo>
                <a:lnTo>
                  <a:pt x="48" y="57"/>
                </a:lnTo>
                <a:lnTo>
                  <a:pt x="48" y="55"/>
                </a:lnTo>
                <a:lnTo>
                  <a:pt x="50" y="55"/>
                </a:lnTo>
                <a:lnTo>
                  <a:pt x="50" y="57"/>
                </a:lnTo>
                <a:lnTo>
                  <a:pt x="52" y="57"/>
                </a:lnTo>
                <a:lnTo>
                  <a:pt x="50" y="55"/>
                </a:lnTo>
                <a:lnTo>
                  <a:pt x="50" y="53"/>
                </a:lnTo>
                <a:lnTo>
                  <a:pt x="52" y="53"/>
                </a:lnTo>
                <a:lnTo>
                  <a:pt x="54" y="51"/>
                </a:lnTo>
                <a:lnTo>
                  <a:pt x="56" y="49"/>
                </a:lnTo>
                <a:lnTo>
                  <a:pt x="58" y="49"/>
                </a:lnTo>
                <a:lnTo>
                  <a:pt x="64" y="47"/>
                </a:lnTo>
                <a:lnTo>
                  <a:pt x="66" y="45"/>
                </a:lnTo>
                <a:lnTo>
                  <a:pt x="70" y="43"/>
                </a:lnTo>
                <a:lnTo>
                  <a:pt x="72" y="43"/>
                </a:lnTo>
                <a:lnTo>
                  <a:pt x="76" y="41"/>
                </a:lnTo>
                <a:lnTo>
                  <a:pt x="80" y="39"/>
                </a:lnTo>
                <a:lnTo>
                  <a:pt x="85" y="35"/>
                </a:lnTo>
                <a:lnTo>
                  <a:pt x="87" y="33"/>
                </a:lnTo>
                <a:lnTo>
                  <a:pt x="89" y="29"/>
                </a:lnTo>
                <a:lnTo>
                  <a:pt x="91" y="27"/>
                </a:lnTo>
                <a:lnTo>
                  <a:pt x="93" y="26"/>
                </a:lnTo>
                <a:lnTo>
                  <a:pt x="95" y="20"/>
                </a:lnTo>
                <a:lnTo>
                  <a:pt x="95" y="18"/>
                </a:lnTo>
                <a:lnTo>
                  <a:pt x="95" y="16"/>
                </a:lnTo>
                <a:lnTo>
                  <a:pt x="97" y="16"/>
                </a:lnTo>
                <a:lnTo>
                  <a:pt x="99" y="16"/>
                </a:lnTo>
                <a:lnTo>
                  <a:pt x="99" y="14"/>
                </a:lnTo>
                <a:lnTo>
                  <a:pt x="97" y="12"/>
                </a:lnTo>
                <a:lnTo>
                  <a:pt x="97" y="10"/>
                </a:lnTo>
                <a:lnTo>
                  <a:pt x="99" y="10"/>
                </a:lnTo>
                <a:lnTo>
                  <a:pt x="99" y="8"/>
                </a:lnTo>
                <a:lnTo>
                  <a:pt x="97" y="8"/>
                </a:lnTo>
                <a:lnTo>
                  <a:pt x="95" y="6"/>
                </a:lnTo>
                <a:lnTo>
                  <a:pt x="95" y="4"/>
                </a:lnTo>
                <a:lnTo>
                  <a:pt x="93" y="2"/>
                </a:lnTo>
                <a:lnTo>
                  <a:pt x="95" y="2"/>
                </a:lnTo>
                <a:lnTo>
                  <a:pt x="97" y="2"/>
                </a:lnTo>
                <a:lnTo>
                  <a:pt x="99" y="2"/>
                </a:lnTo>
                <a:lnTo>
                  <a:pt x="99" y="0"/>
                </a:lnTo>
                <a:lnTo>
                  <a:pt x="101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7" name="Paraguay"/>
          <p:cNvSpPr>
            <a:spLocks/>
          </p:cNvSpPr>
          <p:nvPr/>
        </p:nvSpPr>
        <p:spPr bwMode="auto">
          <a:xfrm>
            <a:off x="3340111" y="5029216"/>
            <a:ext cx="215901" cy="222251"/>
          </a:xfrm>
          <a:custGeom>
            <a:avLst/>
            <a:gdLst>
              <a:gd name="T0" fmla="*/ 78 w 136"/>
              <a:gd name="T1" fmla="*/ 27 h 140"/>
              <a:gd name="T2" fmla="*/ 76 w 136"/>
              <a:gd name="T3" fmla="*/ 39 h 140"/>
              <a:gd name="T4" fmla="*/ 76 w 136"/>
              <a:gd name="T5" fmla="*/ 47 h 140"/>
              <a:gd name="T6" fmla="*/ 85 w 136"/>
              <a:gd name="T7" fmla="*/ 49 h 140"/>
              <a:gd name="T8" fmla="*/ 95 w 136"/>
              <a:gd name="T9" fmla="*/ 49 h 140"/>
              <a:gd name="T10" fmla="*/ 97 w 136"/>
              <a:gd name="T11" fmla="*/ 47 h 140"/>
              <a:gd name="T12" fmla="*/ 101 w 136"/>
              <a:gd name="T13" fmla="*/ 49 h 140"/>
              <a:gd name="T14" fmla="*/ 109 w 136"/>
              <a:gd name="T15" fmla="*/ 49 h 140"/>
              <a:gd name="T16" fmla="*/ 111 w 136"/>
              <a:gd name="T17" fmla="*/ 54 h 140"/>
              <a:gd name="T18" fmla="*/ 113 w 136"/>
              <a:gd name="T19" fmla="*/ 58 h 140"/>
              <a:gd name="T20" fmla="*/ 115 w 136"/>
              <a:gd name="T21" fmla="*/ 68 h 140"/>
              <a:gd name="T22" fmla="*/ 117 w 136"/>
              <a:gd name="T23" fmla="*/ 74 h 140"/>
              <a:gd name="T24" fmla="*/ 117 w 136"/>
              <a:gd name="T25" fmla="*/ 78 h 140"/>
              <a:gd name="T26" fmla="*/ 124 w 136"/>
              <a:gd name="T27" fmla="*/ 78 h 140"/>
              <a:gd name="T28" fmla="*/ 134 w 136"/>
              <a:gd name="T29" fmla="*/ 80 h 140"/>
              <a:gd name="T30" fmla="*/ 134 w 136"/>
              <a:gd name="T31" fmla="*/ 85 h 140"/>
              <a:gd name="T32" fmla="*/ 134 w 136"/>
              <a:gd name="T33" fmla="*/ 87 h 140"/>
              <a:gd name="T34" fmla="*/ 132 w 136"/>
              <a:gd name="T35" fmla="*/ 95 h 140"/>
              <a:gd name="T36" fmla="*/ 130 w 136"/>
              <a:gd name="T37" fmla="*/ 101 h 140"/>
              <a:gd name="T38" fmla="*/ 130 w 136"/>
              <a:gd name="T39" fmla="*/ 113 h 140"/>
              <a:gd name="T40" fmla="*/ 128 w 136"/>
              <a:gd name="T41" fmla="*/ 120 h 140"/>
              <a:gd name="T42" fmla="*/ 124 w 136"/>
              <a:gd name="T43" fmla="*/ 126 h 140"/>
              <a:gd name="T44" fmla="*/ 117 w 136"/>
              <a:gd name="T45" fmla="*/ 130 h 140"/>
              <a:gd name="T46" fmla="*/ 115 w 136"/>
              <a:gd name="T47" fmla="*/ 134 h 140"/>
              <a:gd name="T48" fmla="*/ 109 w 136"/>
              <a:gd name="T49" fmla="*/ 136 h 140"/>
              <a:gd name="T50" fmla="*/ 105 w 136"/>
              <a:gd name="T51" fmla="*/ 136 h 140"/>
              <a:gd name="T52" fmla="*/ 101 w 136"/>
              <a:gd name="T53" fmla="*/ 140 h 140"/>
              <a:gd name="T54" fmla="*/ 97 w 136"/>
              <a:gd name="T55" fmla="*/ 138 h 140"/>
              <a:gd name="T56" fmla="*/ 95 w 136"/>
              <a:gd name="T57" fmla="*/ 138 h 140"/>
              <a:gd name="T58" fmla="*/ 91 w 136"/>
              <a:gd name="T59" fmla="*/ 138 h 140"/>
              <a:gd name="T60" fmla="*/ 87 w 136"/>
              <a:gd name="T61" fmla="*/ 138 h 140"/>
              <a:gd name="T62" fmla="*/ 80 w 136"/>
              <a:gd name="T63" fmla="*/ 136 h 140"/>
              <a:gd name="T64" fmla="*/ 72 w 136"/>
              <a:gd name="T65" fmla="*/ 134 h 140"/>
              <a:gd name="T66" fmla="*/ 64 w 136"/>
              <a:gd name="T67" fmla="*/ 134 h 140"/>
              <a:gd name="T68" fmla="*/ 68 w 136"/>
              <a:gd name="T69" fmla="*/ 130 h 140"/>
              <a:gd name="T70" fmla="*/ 72 w 136"/>
              <a:gd name="T71" fmla="*/ 122 h 140"/>
              <a:gd name="T72" fmla="*/ 78 w 136"/>
              <a:gd name="T73" fmla="*/ 113 h 140"/>
              <a:gd name="T74" fmla="*/ 80 w 136"/>
              <a:gd name="T75" fmla="*/ 109 h 140"/>
              <a:gd name="T76" fmla="*/ 80 w 136"/>
              <a:gd name="T77" fmla="*/ 101 h 140"/>
              <a:gd name="T78" fmla="*/ 76 w 136"/>
              <a:gd name="T79" fmla="*/ 97 h 140"/>
              <a:gd name="T80" fmla="*/ 68 w 136"/>
              <a:gd name="T81" fmla="*/ 93 h 140"/>
              <a:gd name="T82" fmla="*/ 60 w 136"/>
              <a:gd name="T83" fmla="*/ 91 h 140"/>
              <a:gd name="T84" fmla="*/ 52 w 136"/>
              <a:gd name="T85" fmla="*/ 87 h 140"/>
              <a:gd name="T86" fmla="*/ 41 w 136"/>
              <a:gd name="T87" fmla="*/ 80 h 140"/>
              <a:gd name="T88" fmla="*/ 33 w 136"/>
              <a:gd name="T89" fmla="*/ 78 h 140"/>
              <a:gd name="T90" fmla="*/ 27 w 136"/>
              <a:gd name="T91" fmla="*/ 76 h 140"/>
              <a:gd name="T92" fmla="*/ 19 w 136"/>
              <a:gd name="T93" fmla="*/ 68 h 140"/>
              <a:gd name="T94" fmla="*/ 14 w 136"/>
              <a:gd name="T95" fmla="*/ 62 h 140"/>
              <a:gd name="T96" fmla="*/ 10 w 136"/>
              <a:gd name="T97" fmla="*/ 60 h 140"/>
              <a:gd name="T98" fmla="*/ 6 w 136"/>
              <a:gd name="T99" fmla="*/ 52 h 140"/>
              <a:gd name="T100" fmla="*/ 0 w 136"/>
              <a:gd name="T101" fmla="*/ 49 h 140"/>
              <a:gd name="T102" fmla="*/ 6 w 136"/>
              <a:gd name="T103" fmla="*/ 29 h 140"/>
              <a:gd name="T104" fmla="*/ 10 w 136"/>
              <a:gd name="T105" fmla="*/ 17 h 140"/>
              <a:gd name="T106" fmla="*/ 29 w 136"/>
              <a:gd name="T107" fmla="*/ 2 h 140"/>
              <a:gd name="T108" fmla="*/ 49 w 136"/>
              <a:gd name="T109" fmla="*/ 0 h 140"/>
              <a:gd name="T110" fmla="*/ 72 w 136"/>
              <a:gd name="T111" fmla="*/ 8 h 140"/>
              <a:gd name="T112" fmla="*/ 72 w 136"/>
              <a:gd name="T113" fmla="*/ 15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36" h="140">
                <a:moveTo>
                  <a:pt x="74" y="21"/>
                </a:moveTo>
                <a:lnTo>
                  <a:pt x="76" y="23"/>
                </a:lnTo>
                <a:lnTo>
                  <a:pt x="76" y="21"/>
                </a:lnTo>
                <a:lnTo>
                  <a:pt x="76" y="23"/>
                </a:lnTo>
                <a:lnTo>
                  <a:pt x="78" y="23"/>
                </a:lnTo>
                <a:lnTo>
                  <a:pt x="78" y="25"/>
                </a:lnTo>
                <a:lnTo>
                  <a:pt x="78" y="27"/>
                </a:lnTo>
                <a:lnTo>
                  <a:pt x="78" y="33"/>
                </a:lnTo>
                <a:lnTo>
                  <a:pt x="76" y="35"/>
                </a:lnTo>
                <a:lnTo>
                  <a:pt x="76" y="35"/>
                </a:lnTo>
                <a:lnTo>
                  <a:pt x="76" y="35"/>
                </a:lnTo>
                <a:lnTo>
                  <a:pt x="76" y="37"/>
                </a:lnTo>
                <a:lnTo>
                  <a:pt x="76" y="39"/>
                </a:lnTo>
                <a:lnTo>
                  <a:pt x="76" y="39"/>
                </a:lnTo>
                <a:lnTo>
                  <a:pt x="76" y="41"/>
                </a:lnTo>
                <a:lnTo>
                  <a:pt x="76" y="45"/>
                </a:lnTo>
                <a:lnTo>
                  <a:pt x="76" y="45"/>
                </a:lnTo>
                <a:lnTo>
                  <a:pt x="76" y="47"/>
                </a:lnTo>
                <a:lnTo>
                  <a:pt x="76" y="47"/>
                </a:lnTo>
                <a:lnTo>
                  <a:pt x="76" y="47"/>
                </a:lnTo>
                <a:lnTo>
                  <a:pt x="76" y="47"/>
                </a:lnTo>
                <a:lnTo>
                  <a:pt x="78" y="47"/>
                </a:lnTo>
                <a:lnTo>
                  <a:pt x="78" y="47"/>
                </a:lnTo>
                <a:lnTo>
                  <a:pt x="78" y="47"/>
                </a:lnTo>
                <a:lnTo>
                  <a:pt x="80" y="47"/>
                </a:lnTo>
                <a:lnTo>
                  <a:pt x="82" y="49"/>
                </a:lnTo>
                <a:lnTo>
                  <a:pt x="85" y="49"/>
                </a:lnTo>
                <a:lnTo>
                  <a:pt x="85" y="49"/>
                </a:lnTo>
                <a:lnTo>
                  <a:pt x="87" y="49"/>
                </a:lnTo>
                <a:lnTo>
                  <a:pt x="87" y="49"/>
                </a:lnTo>
                <a:lnTo>
                  <a:pt x="87" y="49"/>
                </a:lnTo>
                <a:lnTo>
                  <a:pt x="91" y="49"/>
                </a:lnTo>
                <a:lnTo>
                  <a:pt x="93" y="49"/>
                </a:lnTo>
                <a:lnTo>
                  <a:pt x="93" y="49"/>
                </a:lnTo>
                <a:lnTo>
                  <a:pt x="95" y="49"/>
                </a:lnTo>
                <a:lnTo>
                  <a:pt x="95" y="49"/>
                </a:lnTo>
                <a:lnTo>
                  <a:pt x="95" y="49"/>
                </a:lnTo>
                <a:lnTo>
                  <a:pt x="95" y="49"/>
                </a:lnTo>
                <a:lnTo>
                  <a:pt x="97" y="49"/>
                </a:lnTo>
                <a:lnTo>
                  <a:pt x="97" y="49"/>
                </a:lnTo>
                <a:lnTo>
                  <a:pt x="97" y="47"/>
                </a:lnTo>
                <a:lnTo>
                  <a:pt x="97" y="47"/>
                </a:lnTo>
                <a:lnTo>
                  <a:pt x="99" y="47"/>
                </a:lnTo>
                <a:lnTo>
                  <a:pt x="99" y="47"/>
                </a:lnTo>
                <a:lnTo>
                  <a:pt x="99" y="47"/>
                </a:lnTo>
                <a:lnTo>
                  <a:pt x="101" y="47"/>
                </a:lnTo>
                <a:lnTo>
                  <a:pt x="101" y="47"/>
                </a:lnTo>
                <a:lnTo>
                  <a:pt x="101" y="47"/>
                </a:lnTo>
                <a:lnTo>
                  <a:pt x="101" y="49"/>
                </a:lnTo>
                <a:lnTo>
                  <a:pt x="101" y="49"/>
                </a:lnTo>
                <a:lnTo>
                  <a:pt x="103" y="49"/>
                </a:lnTo>
                <a:lnTo>
                  <a:pt x="105" y="49"/>
                </a:lnTo>
                <a:lnTo>
                  <a:pt x="105" y="50"/>
                </a:lnTo>
                <a:lnTo>
                  <a:pt x="107" y="49"/>
                </a:lnTo>
                <a:lnTo>
                  <a:pt x="107" y="49"/>
                </a:lnTo>
                <a:lnTo>
                  <a:pt x="109" y="49"/>
                </a:lnTo>
                <a:lnTo>
                  <a:pt x="111" y="50"/>
                </a:lnTo>
                <a:lnTo>
                  <a:pt x="111" y="52"/>
                </a:lnTo>
                <a:lnTo>
                  <a:pt x="111" y="52"/>
                </a:lnTo>
                <a:lnTo>
                  <a:pt x="111" y="52"/>
                </a:lnTo>
                <a:lnTo>
                  <a:pt x="111" y="54"/>
                </a:lnTo>
                <a:lnTo>
                  <a:pt x="111" y="54"/>
                </a:lnTo>
                <a:lnTo>
                  <a:pt x="111" y="54"/>
                </a:lnTo>
                <a:lnTo>
                  <a:pt x="113" y="54"/>
                </a:lnTo>
                <a:lnTo>
                  <a:pt x="113" y="54"/>
                </a:lnTo>
                <a:lnTo>
                  <a:pt x="113" y="54"/>
                </a:lnTo>
                <a:lnTo>
                  <a:pt x="113" y="56"/>
                </a:lnTo>
                <a:lnTo>
                  <a:pt x="113" y="56"/>
                </a:lnTo>
                <a:lnTo>
                  <a:pt x="113" y="58"/>
                </a:lnTo>
                <a:lnTo>
                  <a:pt x="113" y="58"/>
                </a:lnTo>
                <a:lnTo>
                  <a:pt x="113" y="58"/>
                </a:lnTo>
                <a:lnTo>
                  <a:pt x="113" y="62"/>
                </a:lnTo>
                <a:lnTo>
                  <a:pt x="113" y="62"/>
                </a:lnTo>
                <a:lnTo>
                  <a:pt x="115" y="64"/>
                </a:lnTo>
                <a:lnTo>
                  <a:pt x="115" y="66"/>
                </a:lnTo>
                <a:lnTo>
                  <a:pt x="115" y="68"/>
                </a:lnTo>
                <a:lnTo>
                  <a:pt x="115" y="68"/>
                </a:lnTo>
                <a:lnTo>
                  <a:pt x="115" y="70"/>
                </a:lnTo>
                <a:lnTo>
                  <a:pt x="115" y="72"/>
                </a:lnTo>
                <a:lnTo>
                  <a:pt x="115" y="72"/>
                </a:lnTo>
                <a:lnTo>
                  <a:pt x="115" y="72"/>
                </a:lnTo>
                <a:lnTo>
                  <a:pt x="115" y="72"/>
                </a:lnTo>
                <a:lnTo>
                  <a:pt x="117" y="74"/>
                </a:lnTo>
                <a:lnTo>
                  <a:pt x="117" y="74"/>
                </a:lnTo>
                <a:lnTo>
                  <a:pt x="117" y="76"/>
                </a:lnTo>
                <a:lnTo>
                  <a:pt x="117" y="76"/>
                </a:lnTo>
                <a:lnTo>
                  <a:pt x="117" y="78"/>
                </a:lnTo>
                <a:lnTo>
                  <a:pt x="117" y="78"/>
                </a:lnTo>
                <a:lnTo>
                  <a:pt x="117" y="78"/>
                </a:lnTo>
                <a:lnTo>
                  <a:pt x="117" y="78"/>
                </a:lnTo>
                <a:lnTo>
                  <a:pt x="117" y="78"/>
                </a:lnTo>
                <a:lnTo>
                  <a:pt x="120" y="80"/>
                </a:lnTo>
                <a:lnTo>
                  <a:pt x="120" y="80"/>
                </a:lnTo>
                <a:lnTo>
                  <a:pt x="120" y="80"/>
                </a:lnTo>
                <a:lnTo>
                  <a:pt x="122" y="78"/>
                </a:lnTo>
                <a:lnTo>
                  <a:pt x="124" y="78"/>
                </a:lnTo>
                <a:lnTo>
                  <a:pt x="124" y="78"/>
                </a:lnTo>
                <a:lnTo>
                  <a:pt x="124" y="78"/>
                </a:lnTo>
                <a:lnTo>
                  <a:pt x="128" y="76"/>
                </a:lnTo>
                <a:lnTo>
                  <a:pt x="130" y="76"/>
                </a:lnTo>
                <a:lnTo>
                  <a:pt x="132" y="78"/>
                </a:lnTo>
                <a:lnTo>
                  <a:pt x="134" y="80"/>
                </a:lnTo>
                <a:lnTo>
                  <a:pt x="136" y="80"/>
                </a:lnTo>
                <a:lnTo>
                  <a:pt x="134" y="80"/>
                </a:lnTo>
                <a:lnTo>
                  <a:pt x="134" y="80"/>
                </a:lnTo>
                <a:lnTo>
                  <a:pt x="134" y="80"/>
                </a:lnTo>
                <a:lnTo>
                  <a:pt x="134" y="82"/>
                </a:lnTo>
                <a:lnTo>
                  <a:pt x="134" y="83"/>
                </a:lnTo>
                <a:lnTo>
                  <a:pt x="134" y="83"/>
                </a:lnTo>
                <a:lnTo>
                  <a:pt x="134" y="83"/>
                </a:lnTo>
                <a:lnTo>
                  <a:pt x="134" y="83"/>
                </a:lnTo>
                <a:lnTo>
                  <a:pt x="134" y="85"/>
                </a:lnTo>
                <a:lnTo>
                  <a:pt x="134" y="85"/>
                </a:lnTo>
                <a:lnTo>
                  <a:pt x="134" y="85"/>
                </a:lnTo>
                <a:lnTo>
                  <a:pt x="134" y="85"/>
                </a:lnTo>
                <a:lnTo>
                  <a:pt x="134" y="87"/>
                </a:lnTo>
                <a:lnTo>
                  <a:pt x="134" y="87"/>
                </a:lnTo>
                <a:lnTo>
                  <a:pt x="134" y="87"/>
                </a:lnTo>
                <a:lnTo>
                  <a:pt x="134" y="87"/>
                </a:lnTo>
                <a:lnTo>
                  <a:pt x="134" y="89"/>
                </a:lnTo>
                <a:lnTo>
                  <a:pt x="134" y="89"/>
                </a:lnTo>
                <a:lnTo>
                  <a:pt x="134" y="89"/>
                </a:lnTo>
                <a:lnTo>
                  <a:pt x="134" y="89"/>
                </a:lnTo>
                <a:lnTo>
                  <a:pt x="132" y="91"/>
                </a:lnTo>
                <a:lnTo>
                  <a:pt x="132" y="93"/>
                </a:lnTo>
                <a:lnTo>
                  <a:pt x="132" y="95"/>
                </a:lnTo>
                <a:lnTo>
                  <a:pt x="132" y="97"/>
                </a:lnTo>
                <a:lnTo>
                  <a:pt x="132" y="97"/>
                </a:lnTo>
                <a:lnTo>
                  <a:pt x="132" y="97"/>
                </a:lnTo>
                <a:lnTo>
                  <a:pt x="132" y="99"/>
                </a:lnTo>
                <a:lnTo>
                  <a:pt x="130" y="101"/>
                </a:lnTo>
                <a:lnTo>
                  <a:pt x="130" y="101"/>
                </a:lnTo>
                <a:lnTo>
                  <a:pt x="130" y="101"/>
                </a:lnTo>
                <a:lnTo>
                  <a:pt x="130" y="101"/>
                </a:lnTo>
                <a:lnTo>
                  <a:pt x="128" y="103"/>
                </a:lnTo>
                <a:lnTo>
                  <a:pt x="130" y="105"/>
                </a:lnTo>
                <a:lnTo>
                  <a:pt x="130" y="105"/>
                </a:lnTo>
                <a:lnTo>
                  <a:pt x="128" y="107"/>
                </a:lnTo>
                <a:lnTo>
                  <a:pt x="128" y="109"/>
                </a:lnTo>
                <a:lnTo>
                  <a:pt x="130" y="113"/>
                </a:lnTo>
                <a:lnTo>
                  <a:pt x="128" y="113"/>
                </a:lnTo>
                <a:lnTo>
                  <a:pt x="128" y="115"/>
                </a:lnTo>
                <a:lnTo>
                  <a:pt x="128" y="116"/>
                </a:lnTo>
                <a:lnTo>
                  <a:pt x="128" y="116"/>
                </a:lnTo>
                <a:lnTo>
                  <a:pt x="128" y="116"/>
                </a:lnTo>
                <a:lnTo>
                  <a:pt x="128" y="118"/>
                </a:lnTo>
                <a:lnTo>
                  <a:pt x="128" y="120"/>
                </a:lnTo>
                <a:lnTo>
                  <a:pt x="126" y="124"/>
                </a:lnTo>
                <a:lnTo>
                  <a:pt x="124" y="124"/>
                </a:lnTo>
                <a:lnTo>
                  <a:pt x="124" y="124"/>
                </a:lnTo>
                <a:lnTo>
                  <a:pt x="124" y="124"/>
                </a:lnTo>
                <a:lnTo>
                  <a:pt x="124" y="126"/>
                </a:lnTo>
                <a:lnTo>
                  <a:pt x="124" y="126"/>
                </a:lnTo>
                <a:lnTo>
                  <a:pt x="124" y="126"/>
                </a:lnTo>
                <a:lnTo>
                  <a:pt x="122" y="126"/>
                </a:lnTo>
                <a:lnTo>
                  <a:pt x="122" y="126"/>
                </a:lnTo>
                <a:lnTo>
                  <a:pt x="122" y="126"/>
                </a:lnTo>
                <a:lnTo>
                  <a:pt x="120" y="128"/>
                </a:lnTo>
                <a:lnTo>
                  <a:pt x="118" y="128"/>
                </a:lnTo>
                <a:lnTo>
                  <a:pt x="118" y="128"/>
                </a:lnTo>
                <a:lnTo>
                  <a:pt x="117" y="130"/>
                </a:lnTo>
                <a:lnTo>
                  <a:pt x="117" y="130"/>
                </a:lnTo>
                <a:lnTo>
                  <a:pt x="117" y="130"/>
                </a:lnTo>
                <a:lnTo>
                  <a:pt x="115" y="132"/>
                </a:lnTo>
                <a:lnTo>
                  <a:pt x="115" y="132"/>
                </a:lnTo>
                <a:lnTo>
                  <a:pt x="113" y="134"/>
                </a:lnTo>
                <a:lnTo>
                  <a:pt x="115" y="134"/>
                </a:lnTo>
                <a:lnTo>
                  <a:pt x="115" y="134"/>
                </a:lnTo>
                <a:lnTo>
                  <a:pt x="113" y="136"/>
                </a:lnTo>
                <a:lnTo>
                  <a:pt x="113" y="136"/>
                </a:lnTo>
                <a:lnTo>
                  <a:pt x="111" y="138"/>
                </a:lnTo>
                <a:lnTo>
                  <a:pt x="111" y="138"/>
                </a:lnTo>
                <a:lnTo>
                  <a:pt x="109" y="138"/>
                </a:lnTo>
                <a:lnTo>
                  <a:pt x="109" y="136"/>
                </a:lnTo>
                <a:lnTo>
                  <a:pt x="109" y="136"/>
                </a:lnTo>
                <a:lnTo>
                  <a:pt x="109" y="136"/>
                </a:lnTo>
                <a:lnTo>
                  <a:pt x="109" y="136"/>
                </a:lnTo>
                <a:lnTo>
                  <a:pt x="107" y="136"/>
                </a:lnTo>
                <a:lnTo>
                  <a:pt x="107" y="136"/>
                </a:lnTo>
                <a:lnTo>
                  <a:pt x="105" y="136"/>
                </a:lnTo>
                <a:lnTo>
                  <a:pt x="105" y="136"/>
                </a:lnTo>
                <a:lnTo>
                  <a:pt x="105" y="136"/>
                </a:lnTo>
                <a:lnTo>
                  <a:pt x="103" y="136"/>
                </a:lnTo>
                <a:lnTo>
                  <a:pt x="103" y="138"/>
                </a:lnTo>
                <a:lnTo>
                  <a:pt x="103" y="138"/>
                </a:lnTo>
                <a:lnTo>
                  <a:pt x="103" y="138"/>
                </a:lnTo>
                <a:lnTo>
                  <a:pt x="101" y="140"/>
                </a:lnTo>
                <a:lnTo>
                  <a:pt x="101" y="140"/>
                </a:lnTo>
                <a:lnTo>
                  <a:pt x="101" y="140"/>
                </a:lnTo>
                <a:lnTo>
                  <a:pt x="101" y="140"/>
                </a:lnTo>
                <a:lnTo>
                  <a:pt x="99" y="140"/>
                </a:lnTo>
                <a:lnTo>
                  <a:pt x="99" y="138"/>
                </a:lnTo>
                <a:lnTo>
                  <a:pt x="99" y="138"/>
                </a:lnTo>
                <a:lnTo>
                  <a:pt x="99" y="138"/>
                </a:lnTo>
                <a:lnTo>
                  <a:pt x="97" y="138"/>
                </a:lnTo>
                <a:lnTo>
                  <a:pt x="97" y="138"/>
                </a:lnTo>
                <a:lnTo>
                  <a:pt x="97" y="138"/>
                </a:lnTo>
                <a:lnTo>
                  <a:pt x="97" y="138"/>
                </a:lnTo>
                <a:lnTo>
                  <a:pt x="95" y="138"/>
                </a:lnTo>
                <a:lnTo>
                  <a:pt x="95" y="138"/>
                </a:lnTo>
                <a:lnTo>
                  <a:pt x="95" y="138"/>
                </a:lnTo>
                <a:lnTo>
                  <a:pt x="95" y="138"/>
                </a:lnTo>
                <a:lnTo>
                  <a:pt x="95" y="138"/>
                </a:lnTo>
                <a:lnTo>
                  <a:pt x="93" y="138"/>
                </a:lnTo>
                <a:lnTo>
                  <a:pt x="93" y="138"/>
                </a:lnTo>
                <a:lnTo>
                  <a:pt x="93" y="138"/>
                </a:lnTo>
                <a:lnTo>
                  <a:pt x="93" y="138"/>
                </a:lnTo>
                <a:lnTo>
                  <a:pt x="93" y="138"/>
                </a:lnTo>
                <a:lnTo>
                  <a:pt x="91" y="138"/>
                </a:lnTo>
                <a:lnTo>
                  <a:pt x="91" y="138"/>
                </a:lnTo>
                <a:lnTo>
                  <a:pt x="91" y="138"/>
                </a:lnTo>
                <a:lnTo>
                  <a:pt x="89" y="138"/>
                </a:lnTo>
                <a:lnTo>
                  <a:pt x="89" y="138"/>
                </a:lnTo>
                <a:lnTo>
                  <a:pt x="89" y="138"/>
                </a:lnTo>
                <a:lnTo>
                  <a:pt x="87" y="138"/>
                </a:lnTo>
                <a:lnTo>
                  <a:pt x="87" y="138"/>
                </a:lnTo>
                <a:lnTo>
                  <a:pt x="87" y="138"/>
                </a:lnTo>
                <a:lnTo>
                  <a:pt x="87" y="138"/>
                </a:lnTo>
                <a:lnTo>
                  <a:pt x="85" y="138"/>
                </a:lnTo>
                <a:lnTo>
                  <a:pt x="85" y="138"/>
                </a:lnTo>
                <a:lnTo>
                  <a:pt x="85" y="138"/>
                </a:lnTo>
                <a:lnTo>
                  <a:pt x="83" y="138"/>
                </a:lnTo>
                <a:lnTo>
                  <a:pt x="82" y="136"/>
                </a:lnTo>
                <a:lnTo>
                  <a:pt x="80" y="136"/>
                </a:lnTo>
                <a:lnTo>
                  <a:pt x="80" y="136"/>
                </a:lnTo>
                <a:lnTo>
                  <a:pt x="80" y="136"/>
                </a:lnTo>
                <a:lnTo>
                  <a:pt x="80" y="136"/>
                </a:lnTo>
                <a:lnTo>
                  <a:pt x="78" y="136"/>
                </a:lnTo>
                <a:lnTo>
                  <a:pt x="76" y="134"/>
                </a:lnTo>
                <a:lnTo>
                  <a:pt x="74" y="134"/>
                </a:lnTo>
                <a:lnTo>
                  <a:pt x="72" y="134"/>
                </a:lnTo>
                <a:lnTo>
                  <a:pt x="70" y="134"/>
                </a:lnTo>
                <a:lnTo>
                  <a:pt x="66" y="134"/>
                </a:lnTo>
                <a:lnTo>
                  <a:pt x="66" y="134"/>
                </a:lnTo>
                <a:lnTo>
                  <a:pt x="66" y="136"/>
                </a:lnTo>
                <a:lnTo>
                  <a:pt x="66" y="136"/>
                </a:lnTo>
                <a:lnTo>
                  <a:pt x="64" y="136"/>
                </a:lnTo>
                <a:lnTo>
                  <a:pt x="64" y="134"/>
                </a:lnTo>
                <a:lnTo>
                  <a:pt x="64" y="134"/>
                </a:lnTo>
                <a:lnTo>
                  <a:pt x="64" y="134"/>
                </a:lnTo>
                <a:lnTo>
                  <a:pt x="64" y="132"/>
                </a:lnTo>
                <a:lnTo>
                  <a:pt x="64" y="132"/>
                </a:lnTo>
                <a:lnTo>
                  <a:pt x="64" y="132"/>
                </a:lnTo>
                <a:lnTo>
                  <a:pt x="66" y="132"/>
                </a:lnTo>
                <a:lnTo>
                  <a:pt x="68" y="130"/>
                </a:lnTo>
                <a:lnTo>
                  <a:pt x="68" y="128"/>
                </a:lnTo>
                <a:lnTo>
                  <a:pt x="70" y="128"/>
                </a:lnTo>
                <a:lnTo>
                  <a:pt x="70" y="128"/>
                </a:lnTo>
                <a:lnTo>
                  <a:pt x="72" y="124"/>
                </a:lnTo>
                <a:lnTo>
                  <a:pt x="72" y="122"/>
                </a:lnTo>
                <a:lnTo>
                  <a:pt x="72" y="122"/>
                </a:lnTo>
                <a:lnTo>
                  <a:pt x="72" y="122"/>
                </a:lnTo>
                <a:lnTo>
                  <a:pt x="72" y="120"/>
                </a:lnTo>
                <a:lnTo>
                  <a:pt x="72" y="118"/>
                </a:lnTo>
                <a:lnTo>
                  <a:pt x="72" y="116"/>
                </a:lnTo>
                <a:lnTo>
                  <a:pt x="72" y="116"/>
                </a:lnTo>
                <a:lnTo>
                  <a:pt x="74" y="115"/>
                </a:lnTo>
                <a:lnTo>
                  <a:pt x="74" y="115"/>
                </a:lnTo>
                <a:lnTo>
                  <a:pt x="78" y="113"/>
                </a:lnTo>
                <a:lnTo>
                  <a:pt x="76" y="113"/>
                </a:lnTo>
                <a:lnTo>
                  <a:pt x="76" y="113"/>
                </a:lnTo>
                <a:lnTo>
                  <a:pt x="78" y="111"/>
                </a:lnTo>
                <a:lnTo>
                  <a:pt x="78" y="111"/>
                </a:lnTo>
                <a:lnTo>
                  <a:pt x="78" y="109"/>
                </a:lnTo>
                <a:lnTo>
                  <a:pt x="78" y="109"/>
                </a:lnTo>
                <a:lnTo>
                  <a:pt x="80" y="109"/>
                </a:lnTo>
                <a:lnTo>
                  <a:pt x="82" y="105"/>
                </a:lnTo>
                <a:lnTo>
                  <a:pt x="82" y="103"/>
                </a:lnTo>
                <a:lnTo>
                  <a:pt x="82" y="103"/>
                </a:lnTo>
                <a:lnTo>
                  <a:pt x="82" y="103"/>
                </a:lnTo>
                <a:lnTo>
                  <a:pt x="80" y="103"/>
                </a:lnTo>
                <a:lnTo>
                  <a:pt x="80" y="101"/>
                </a:lnTo>
                <a:lnTo>
                  <a:pt x="80" y="101"/>
                </a:lnTo>
                <a:lnTo>
                  <a:pt x="80" y="101"/>
                </a:lnTo>
                <a:lnTo>
                  <a:pt x="80" y="99"/>
                </a:lnTo>
                <a:lnTo>
                  <a:pt x="80" y="99"/>
                </a:lnTo>
                <a:lnTo>
                  <a:pt x="78" y="99"/>
                </a:lnTo>
                <a:lnTo>
                  <a:pt x="78" y="97"/>
                </a:lnTo>
                <a:lnTo>
                  <a:pt x="76" y="97"/>
                </a:lnTo>
                <a:lnTo>
                  <a:pt x="76" y="97"/>
                </a:lnTo>
                <a:lnTo>
                  <a:pt x="76" y="97"/>
                </a:lnTo>
                <a:lnTo>
                  <a:pt x="74" y="97"/>
                </a:lnTo>
                <a:lnTo>
                  <a:pt x="72" y="95"/>
                </a:lnTo>
                <a:lnTo>
                  <a:pt x="72" y="95"/>
                </a:lnTo>
                <a:lnTo>
                  <a:pt x="70" y="95"/>
                </a:lnTo>
                <a:lnTo>
                  <a:pt x="70" y="95"/>
                </a:lnTo>
                <a:lnTo>
                  <a:pt x="68" y="93"/>
                </a:lnTo>
                <a:lnTo>
                  <a:pt x="66" y="93"/>
                </a:lnTo>
                <a:lnTo>
                  <a:pt x="66" y="93"/>
                </a:lnTo>
                <a:lnTo>
                  <a:pt x="64" y="93"/>
                </a:lnTo>
                <a:lnTo>
                  <a:pt x="64" y="93"/>
                </a:lnTo>
                <a:lnTo>
                  <a:pt x="62" y="91"/>
                </a:lnTo>
                <a:lnTo>
                  <a:pt x="60" y="91"/>
                </a:lnTo>
                <a:lnTo>
                  <a:pt x="60" y="91"/>
                </a:lnTo>
                <a:lnTo>
                  <a:pt x="60" y="89"/>
                </a:lnTo>
                <a:lnTo>
                  <a:pt x="58" y="89"/>
                </a:lnTo>
                <a:lnTo>
                  <a:pt x="58" y="89"/>
                </a:lnTo>
                <a:lnTo>
                  <a:pt x="56" y="89"/>
                </a:lnTo>
                <a:lnTo>
                  <a:pt x="54" y="87"/>
                </a:lnTo>
                <a:lnTo>
                  <a:pt x="52" y="87"/>
                </a:lnTo>
                <a:lnTo>
                  <a:pt x="52" y="87"/>
                </a:lnTo>
                <a:lnTo>
                  <a:pt x="52" y="85"/>
                </a:lnTo>
                <a:lnTo>
                  <a:pt x="50" y="85"/>
                </a:lnTo>
                <a:lnTo>
                  <a:pt x="50" y="83"/>
                </a:lnTo>
                <a:lnTo>
                  <a:pt x="49" y="82"/>
                </a:lnTo>
                <a:lnTo>
                  <a:pt x="43" y="80"/>
                </a:lnTo>
                <a:lnTo>
                  <a:pt x="43" y="80"/>
                </a:lnTo>
                <a:lnTo>
                  <a:pt x="41" y="80"/>
                </a:lnTo>
                <a:lnTo>
                  <a:pt x="41" y="80"/>
                </a:lnTo>
                <a:lnTo>
                  <a:pt x="41" y="80"/>
                </a:lnTo>
                <a:lnTo>
                  <a:pt x="41" y="80"/>
                </a:lnTo>
                <a:lnTo>
                  <a:pt x="41" y="80"/>
                </a:lnTo>
                <a:lnTo>
                  <a:pt x="39" y="80"/>
                </a:lnTo>
                <a:lnTo>
                  <a:pt x="35" y="78"/>
                </a:lnTo>
                <a:lnTo>
                  <a:pt x="33" y="78"/>
                </a:lnTo>
                <a:lnTo>
                  <a:pt x="33" y="78"/>
                </a:lnTo>
                <a:lnTo>
                  <a:pt x="33" y="78"/>
                </a:lnTo>
                <a:lnTo>
                  <a:pt x="31" y="76"/>
                </a:lnTo>
                <a:lnTo>
                  <a:pt x="31" y="76"/>
                </a:lnTo>
                <a:lnTo>
                  <a:pt x="29" y="76"/>
                </a:lnTo>
                <a:lnTo>
                  <a:pt x="27" y="76"/>
                </a:lnTo>
                <a:lnTo>
                  <a:pt x="27" y="76"/>
                </a:lnTo>
                <a:lnTo>
                  <a:pt x="25" y="76"/>
                </a:lnTo>
                <a:lnTo>
                  <a:pt x="25" y="74"/>
                </a:lnTo>
                <a:lnTo>
                  <a:pt x="25" y="72"/>
                </a:lnTo>
                <a:lnTo>
                  <a:pt x="23" y="72"/>
                </a:lnTo>
                <a:lnTo>
                  <a:pt x="21" y="70"/>
                </a:lnTo>
                <a:lnTo>
                  <a:pt x="21" y="70"/>
                </a:lnTo>
                <a:lnTo>
                  <a:pt x="19" y="68"/>
                </a:lnTo>
                <a:lnTo>
                  <a:pt x="17" y="66"/>
                </a:lnTo>
                <a:lnTo>
                  <a:pt x="16" y="66"/>
                </a:lnTo>
                <a:lnTo>
                  <a:pt x="16" y="66"/>
                </a:lnTo>
                <a:lnTo>
                  <a:pt x="14" y="66"/>
                </a:lnTo>
                <a:lnTo>
                  <a:pt x="14" y="64"/>
                </a:lnTo>
                <a:lnTo>
                  <a:pt x="14" y="64"/>
                </a:lnTo>
                <a:lnTo>
                  <a:pt x="14" y="62"/>
                </a:lnTo>
                <a:lnTo>
                  <a:pt x="12" y="62"/>
                </a:lnTo>
                <a:lnTo>
                  <a:pt x="12" y="62"/>
                </a:lnTo>
                <a:lnTo>
                  <a:pt x="10" y="62"/>
                </a:lnTo>
                <a:lnTo>
                  <a:pt x="10" y="60"/>
                </a:lnTo>
                <a:lnTo>
                  <a:pt x="10" y="60"/>
                </a:lnTo>
                <a:lnTo>
                  <a:pt x="10" y="60"/>
                </a:lnTo>
                <a:lnTo>
                  <a:pt x="10" y="60"/>
                </a:lnTo>
                <a:lnTo>
                  <a:pt x="10" y="58"/>
                </a:lnTo>
                <a:lnTo>
                  <a:pt x="8" y="58"/>
                </a:lnTo>
                <a:lnTo>
                  <a:pt x="6" y="54"/>
                </a:lnTo>
                <a:lnTo>
                  <a:pt x="6" y="54"/>
                </a:lnTo>
                <a:lnTo>
                  <a:pt x="6" y="54"/>
                </a:lnTo>
                <a:lnTo>
                  <a:pt x="6" y="52"/>
                </a:lnTo>
                <a:lnTo>
                  <a:pt x="6" y="52"/>
                </a:lnTo>
                <a:lnTo>
                  <a:pt x="6" y="52"/>
                </a:lnTo>
                <a:lnTo>
                  <a:pt x="4" y="52"/>
                </a:lnTo>
                <a:lnTo>
                  <a:pt x="4" y="52"/>
                </a:lnTo>
                <a:lnTo>
                  <a:pt x="2" y="50"/>
                </a:lnTo>
                <a:lnTo>
                  <a:pt x="0" y="49"/>
                </a:lnTo>
                <a:lnTo>
                  <a:pt x="0" y="49"/>
                </a:lnTo>
                <a:lnTo>
                  <a:pt x="0" y="49"/>
                </a:lnTo>
                <a:lnTo>
                  <a:pt x="0" y="47"/>
                </a:lnTo>
                <a:lnTo>
                  <a:pt x="2" y="43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4" y="35"/>
                </a:lnTo>
                <a:lnTo>
                  <a:pt x="6" y="29"/>
                </a:lnTo>
                <a:lnTo>
                  <a:pt x="6" y="27"/>
                </a:lnTo>
                <a:lnTo>
                  <a:pt x="6" y="25"/>
                </a:lnTo>
                <a:lnTo>
                  <a:pt x="6" y="23"/>
                </a:lnTo>
                <a:lnTo>
                  <a:pt x="6" y="21"/>
                </a:lnTo>
                <a:lnTo>
                  <a:pt x="6" y="21"/>
                </a:lnTo>
                <a:lnTo>
                  <a:pt x="8" y="19"/>
                </a:lnTo>
                <a:lnTo>
                  <a:pt x="10" y="17"/>
                </a:lnTo>
                <a:lnTo>
                  <a:pt x="12" y="12"/>
                </a:lnTo>
                <a:lnTo>
                  <a:pt x="14" y="10"/>
                </a:lnTo>
                <a:lnTo>
                  <a:pt x="14" y="6"/>
                </a:lnTo>
                <a:lnTo>
                  <a:pt x="14" y="6"/>
                </a:lnTo>
                <a:lnTo>
                  <a:pt x="16" y="6"/>
                </a:lnTo>
                <a:lnTo>
                  <a:pt x="21" y="4"/>
                </a:lnTo>
                <a:lnTo>
                  <a:pt x="29" y="2"/>
                </a:lnTo>
                <a:lnTo>
                  <a:pt x="33" y="2"/>
                </a:lnTo>
                <a:lnTo>
                  <a:pt x="35" y="2"/>
                </a:lnTo>
                <a:lnTo>
                  <a:pt x="35" y="2"/>
                </a:lnTo>
                <a:lnTo>
                  <a:pt x="41" y="0"/>
                </a:lnTo>
                <a:lnTo>
                  <a:pt x="43" y="0"/>
                </a:lnTo>
                <a:lnTo>
                  <a:pt x="43" y="0"/>
                </a:lnTo>
                <a:lnTo>
                  <a:pt x="49" y="0"/>
                </a:lnTo>
                <a:lnTo>
                  <a:pt x="52" y="0"/>
                </a:lnTo>
                <a:lnTo>
                  <a:pt x="56" y="0"/>
                </a:lnTo>
                <a:lnTo>
                  <a:pt x="56" y="0"/>
                </a:lnTo>
                <a:lnTo>
                  <a:pt x="62" y="2"/>
                </a:lnTo>
                <a:lnTo>
                  <a:pt x="66" y="6"/>
                </a:lnTo>
                <a:lnTo>
                  <a:pt x="70" y="8"/>
                </a:lnTo>
                <a:lnTo>
                  <a:pt x="72" y="8"/>
                </a:lnTo>
                <a:lnTo>
                  <a:pt x="72" y="8"/>
                </a:lnTo>
                <a:lnTo>
                  <a:pt x="72" y="12"/>
                </a:lnTo>
                <a:lnTo>
                  <a:pt x="72" y="12"/>
                </a:lnTo>
                <a:lnTo>
                  <a:pt x="72" y="14"/>
                </a:lnTo>
                <a:lnTo>
                  <a:pt x="72" y="14"/>
                </a:lnTo>
                <a:lnTo>
                  <a:pt x="72" y="15"/>
                </a:lnTo>
                <a:lnTo>
                  <a:pt x="72" y="15"/>
                </a:lnTo>
                <a:lnTo>
                  <a:pt x="74" y="17"/>
                </a:lnTo>
                <a:lnTo>
                  <a:pt x="74" y="17"/>
                </a:lnTo>
                <a:lnTo>
                  <a:pt x="74" y="19"/>
                </a:lnTo>
                <a:lnTo>
                  <a:pt x="74" y="21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40" name="Paracel Island"/>
          <p:cNvSpPr>
            <a:spLocks noEditPoints="1"/>
          </p:cNvSpPr>
          <p:nvPr/>
        </p:nvSpPr>
        <p:spPr bwMode="auto">
          <a:xfrm>
            <a:off x="7789887" y="4091001"/>
            <a:ext cx="23813" cy="15875"/>
          </a:xfrm>
          <a:custGeom>
            <a:avLst/>
            <a:gdLst>
              <a:gd name="T0" fmla="*/ 15 w 15"/>
              <a:gd name="T1" fmla="*/ 6 h 10"/>
              <a:gd name="T2" fmla="*/ 15 w 15"/>
              <a:gd name="T3" fmla="*/ 6 h 10"/>
              <a:gd name="T4" fmla="*/ 15 w 15"/>
              <a:gd name="T5" fmla="*/ 6 h 10"/>
              <a:gd name="T6" fmla="*/ 15 w 15"/>
              <a:gd name="T7" fmla="*/ 6 h 10"/>
              <a:gd name="T8" fmla="*/ 15 w 15"/>
              <a:gd name="T9" fmla="*/ 6 h 10"/>
              <a:gd name="T10" fmla="*/ 10 w 15"/>
              <a:gd name="T11" fmla="*/ 0 h 10"/>
              <a:gd name="T12" fmla="*/ 10 w 15"/>
              <a:gd name="T13" fmla="*/ 0 h 10"/>
              <a:gd name="T14" fmla="*/ 10 w 15"/>
              <a:gd name="T15" fmla="*/ 0 h 10"/>
              <a:gd name="T16" fmla="*/ 10 w 15"/>
              <a:gd name="T17" fmla="*/ 0 h 10"/>
              <a:gd name="T18" fmla="*/ 10 w 15"/>
              <a:gd name="T19" fmla="*/ 0 h 10"/>
              <a:gd name="T20" fmla="*/ 10 w 15"/>
              <a:gd name="T21" fmla="*/ 0 h 10"/>
              <a:gd name="T22" fmla="*/ 10 w 15"/>
              <a:gd name="T23" fmla="*/ 0 h 10"/>
              <a:gd name="T24" fmla="*/ 10 w 15"/>
              <a:gd name="T25" fmla="*/ 0 h 10"/>
              <a:gd name="T26" fmla="*/ 0 w 15"/>
              <a:gd name="T27" fmla="*/ 10 h 10"/>
              <a:gd name="T28" fmla="*/ 0 w 15"/>
              <a:gd name="T29" fmla="*/ 10 h 10"/>
              <a:gd name="T30" fmla="*/ 0 w 15"/>
              <a:gd name="T31" fmla="*/ 10 h 10"/>
              <a:gd name="T32" fmla="*/ 0 w 15"/>
              <a:gd name="T33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" h="10">
                <a:moveTo>
                  <a:pt x="15" y="6"/>
                </a:moveTo>
                <a:lnTo>
                  <a:pt x="15" y="6"/>
                </a:lnTo>
                <a:lnTo>
                  <a:pt x="15" y="6"/>
                </a:lnTo>
                <a:lnTo>
                  <a:pt x="15" y="6"/>
                </a:lnTo>
                <a:lnTo>
                  <a:pt x="15" y="6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1" name="Papua New Guinea"/>
          <p:cNvSpPr>
            <a:spLocks noEditPoints="1"/>
          </p:cNvSpPr>
          <p:nvPr/>
        </p:nvSpPr>
        <p:spPr bwMode="auto">
          <a:xfrm>
            <a:off x="8532839" y="4564077"/>
            <a:ext cx="385764" cy="265113"/>
          </a:xfrm>
          <a:custGeom>
            <a:avLst/>
            <a:gdLst>
              <a:gd name="T0" fmla="*/ 39 w 243"/>
              <a:gd name="T1" fmla="*/ 33 h 167"/>
              <a:gd name="T2" fmla="*/ 60 w 243"/>
              <a:gd name="T3" fmla="*/ 40 h 167"/>
              <a:gd name="T4" fmla="*/ 78 w 243"/>
              <a:gd name="T5" fmla="*/ 54 h 167"/>
              <a:gd name="T6" fmla="*/ 87 w 243"/>
              <a:gd name="T7" fmla="*/ 68 h 167"/>
              <a:gd name="T8" fmla="*/ 105 w 243"/>
              <a:gd name="T9" fmla="*/ 73 h 167"/>
              <a:gd name="T10" fmla="*/ 105 w 243"/>
              <a:gd name="T11" fmla="*/ 87 h 167"/>
              <a:gd name="T12" fmla="*/ 105 w 243"/>
              <a:gd name="T13" fmla="*/ 99 h 167"/>
              <a:gd name="T14" fmla="*/ 118 w 243"/>
              <a:gd name="T15" fmla="*/ 112 h 167"/>
              <a:gd name="T16" fmla="*/ 132 w 243"/>
              <a:gd name="T17" fmla="*/ 124 h 167"/>
              <a:gd name="T18" fmla="*/ 148 w 243"/>
              <a:gd name="T19" fmla="*/ 134 h 167"/>
              <a:gd name="T20" fmla="*/ 153 w 243"/>
              <a:gd name="T21" fmla="*/ 143 h 167"/>
              <a:gd name="T22" fmla="*/ 153 w 243"/>
              <a:gd name="T23" fmla="*/ 151 h 167"/>
              <a:gd name="T24" fmla="*/ 136 w 243"/>
              <a:gd name="T25" fmla="*/ 145 h 167"/>
              <a:gd name="T26" fmla="*/ 115 w 243"/>
              <a:gd name="T27" fmla="*/ 141 h 167"/>
              <a:gd name="T28" fmla="*/ 99 w 243"/>
              <a:gd name="T29" fmla="*/ 132 h 167"/>
              <a:gd name="T30" fmla="*/ 91 w 243"/>
              <a:gd name="T31" fmla="*/ 120 h 167"/>
              <a:gd name="T32" fmla="*/ 80 w 243"/>
              <a:gd name="T33" fmla="*/ 108 h 167"/>
              <a:gd name="T34" fmla="*/ 60 w 243"/>
              <a:gd name="T35" fmla="*/ 103 h 167"/>
              <a:gd name="T36" fmla="*/ 54 w 243"/>
              <a:gd name="T37" fmla="*/ 105 h 167"/>
              <a:gd name="T38" fmla="*/ 49 w 243"/>
              <a:gd name="T39" fmla="*/ 108 h 167"/>
              <a:gd name="T40" fmla="*/ 35 w 243"/>
              <a:gd name="T41" fmla="*/ 112 h 167"/>
              <a:gd name="T42" fmla="*/ 29 w 243"/>
              <a:gd name="T43" fmla="*/ 112 h 167"/>
              <a:gd name="T44" fmla="*/ 35 w 243"/>
              <a:gd name="T45" fmla="*/ 126 h 167"/>
              <a:gd name="T46" fmla="*/ 8 w 243"/>
              <a:gd name="T47" fmla="*/ 126 h 167"/>
              <a:gd name="T48" fmla="*/ 2 w 243"/>
              <a:gd name="T49" fmla="*/ 79 h 167"/>
              <a:gd name="T50" fmla="*/ 17 w 243"/>
              <a:gd name="T51" fmla="*/ 27 h 167"/>
              <a:gd name="T52" fmla="*/ 179 w 243"/>
              <a:gd name="T53" fmla="*/ 62 h 167"/>
              <a:gd name="T54" fmla="*/ 159 w 243"/>
              <a:gd name="T55" fmla="*/ 75 h 167"/>
              <a:gd name="T56" fmla="*/ 140 w 243"/>
              <a:gd name="T57" fmla="*/ 77 h 167"/>
              <a:gd name="T58" fmla="*/ 120 w 243"/>
              <a:gd name="T59" fmla="*/ 72 h 167"/>
              <a:gd name="T60" fmla="*/ 140 w 243"/>
              <a:gd name="T61" fmla="*/ 68 h 167"/>
              <a:gd name="T62" fmla="*/ 150 w 243"/>
              <a:gd name="T63" fmla="*/ 62 h 167"/>
              <a:gd name="T64" fmla="*/ 163 w 243"/>
              <a:gd name="T65" fmla="*/ 62 h 167"/>
              <a:gd name="T66" fmla="*/ 175 w 243"/>
              <a:gd name="T67" fmla="*/ 46 h 167"/>
              <a:gd name="T68" fmla="*/ 231 w 243"/>
              <a:gd name="T69" fmla="*/ 73 h 167"/>
              <a:gd name="T70" fmla="*/ 237 w 243"/>
              <a:gd name="T71" fmla="*/ 89 h 167"/>
              <a:gd name="T72" fmla="*/ 223 w 243"/>
              <a:gd name="T73" fmla="*/ 72 h 167"/>
              <a:gd name="T74" fmla="*/ 177 w 243"/>
              <a:gd name="T75" fmla="*/ 29 h 167"/>
              <a:gd name="T76" fmla="*/ 194 w 243"/>
              <a:gd name="T77" fmla="*/ 44 h 167"/>
              <a:gd name="T78" fmla="*/ 190 w 243"/>
              <a:gd name="T79" fmla="*/ 46 h 167"/>
              <a:gd name="T80" fmla="*/ 171 w 243"/>
              <a:gd name="T81" fmla="*/ 29 h 167"/>
              <a:gd name="T82" fmla="*/ 161 w 243"/>
              <a:gd name="T83" fmla="*/ 19 h 167"/>
              <a:gd name="T84" fmla="*/ 95 w 243"/>
              <a:gd name="T85" fmla="*/ 13 h 167"/>
              <a:gd name="T86" fmla="*/ 161 w 243"/>
              <a:gd name="T87" fmla="*/ 134 h 167"/>
              <a:gd name="T88" fmla="*/ 151 w 243"/>
              <a:gd name="T89" fmla="*/ 21 h 167"/>
              <a:gd name="T90" fmla="*/ 167 w 243"/>
              <a:gd name="T91" fmla="*/ 140 h 167"/>
              <a:gd name="T92" fmla="*/ 161 w 243"/>
              <a:gd name="T93" fmla="*/ 138 h 167"/>
              <a:gd name="T94" fmla="*/ 188 w 243"/>
              <a:gd name="T95" fmla="*/ 124 h 167"/>
              <a:gd name="T96" fmla="*/ 113 w 243"/>
              <a:gd name="T97" fmla="*/ 66 h 167"/>
              <a:gd name="T98" fmla="*/ 200 w 243"/>
              <a:gd name="T99" fmla="*/ 163 h 167"/>
              <a:gd name="T100" fmla="*/ 150 w 243"/>
              <a:gd name="T101" fmla="*/ 128 h 167"/>
              <a:gd name="T102" fmla="*/ 223 w 243"/>
              <a:gd name="T103" fmla="*/ 62 h 167"/>
              <a:gd name="T104" fmla="*/ 142 w 243"/>
              <a:gd name="T105" fmla="*/ 4 h 167"/>
              <a:gd name="T106" fmla="*/ 43 w 243"/>
              <a:gd name="T107" fmla="*/ 118 h 167"/>
              <a:gd name="T108" fmla="*/ 41 w 243"/>
              <a:gd name="T109" fmla="*/ 114 h 167"/>
              <a:gd name="T110" fmla="*/ 216 w 243"/>
              <a:gd name="T111" fmla="*/ 161 h 167"/>
              <a:gd name="T112" fmla="*/ 188 w 243"/>
              <a:gd name="T113" fmla="*/ 27 h 167"/>
              <a:gd name="T114" fmla="*/ 159 w 243"/>
              <a:gd name="T115" fmla="*/ 149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43" h="167">
                <a:moveTo>
                  <a:pt x="17" y="27"/>
                </a:moveTo>
                <a:lnTo>
                  <a:pt x="17" y="25"/>
                </a:lnTo>
                <a:lnTo>
                  <a:pt x="19" y="25"/>
                </a:lnTo>
                <a:lnTo>
                  <a:pt x="19" y="27"/>
                </a:lnTo>
                <a:lnTo>
                  <a:pt x="21" y="27"/>
                </a:lnTo>
                <a:lnTo>
                  <a:pt x="23" y="29"/>
                </a:lnTo>
                <a:lnTo>
                  <a:pt x="27" y="31"/>
                </a:lnTo>
                <a:lnTo>
                  <a:pt x="29" y="31"/>
                </a:lnTo>
                <a:lnTo>
                  <a:pt x="33" y="33"/>
                </a:lnTo>
                <a:lnTo>
                  <a:pt x="35" y="33"/>
                </a:lnTo>
                <a:lnTo>
                  <a:pt x="37" y="33"/>
                </a:lnTo>
                <a:lnTo>
                  <a:pt x="39" y="33"/>
                </a:lnTo>
                <a:lnTo>
                  <a:pt x="41" y="33"/>
                </a:lnTo>
                <a:lnTo>
                  <a:pt x="43" y="33"/>
                </a:lnTo>
                <a:lnTo>
                  <a:pt x="43" y="35"/>
                </a:lnTo>
                <a:lnTo>
                  <a:pt x="45" y="35"/>
                </a:lnTo>
                <a:lnTo>
                  <a:pt x="45" y="37"/>
                </a:lnTo>
                <a:lnTo>
                  <a:pt x="47" y="37"/>
                </a:lnTo>
                <a:lnTo>
                  <a:pt x="50" y="39"/>
                </a:lnTo>
                <a:lnTo>
                  <a:pt x="50" y="40"/>
                </a:lnTo>
                <a:lnTo>
                  <a:pt x="54" y="40"/>
                </a:lnTo>
                <a:lnTo>
                  <a:pt x="56" y="39"/>
                </a:lnTo>
                <a:lnTo>
                  <a:pt x="58" y="40"/>
                </a:lnTo>
                <a:lnTo>
                  <a:pt x="60" y="40"/>
                </a:lnTo>
                <a:lnTo>
                  <a:pt x="60" y="42"/>
                </a:lnTo>
                <a:lnTo>
                  <a:pt x="62" y="42"/>
                </a:lnTo>
                <a:lnTo>
                  <a:pt x="62" y="44"/>
                </a:lnTo>
                <a:lnTo>
                  <a:pt x="64" y="44"/>
                </a:lnTo>
                <a:lnTo>
                  <a:pt x="66" y="46"/>
                </a:lnTo>
                <a:lnTo>
                  <a:pt x="68" y="48"/>
                </a:lnTo>
                <a:lnTo>
                  <a:pt x="70" y="48"/>
                </a:lnTo>
                <a:lnTo>
                  <a:pt x="72" y="48"/>
                </a:lnTo>
                <a:lnTo>
                  <a:pt x="74" y="50"/>
                </a:lnTo>
                <a:lnTo>
                  <a:pt x="76" y="52"/>
                </a:lnTo>
                <a:lnTo>
                  <a:pt x="76" y="54"/>
                </a:lnTo>
                <a:lnTo>
                  <a:pt x="78" y="54"/>
                </a:lnTo>
                <a:lnTo>
                  <a:pt x="78" y="56"/>
                </a:lnTo>
                <a:lnTo>
                  <a:pt x="80" y="58"/>
                </a:lnTo>
                <a:lnTo>
                  <a:pt x="80" y="60"/>
                </a:lnTo>
                <a:lnTo>
                  <a:pt x="80" y="62"/>
                </a:lnTo>
                <a:lnTo>
                  <a:pt x="80" y="64"/>
                </a:lnTo>
                <a:lnTo>
                  <a:pt x="78" y="64"/>
                </a:lnTo>
                <a:lnTo>
                  <a:pt x="78" y="66"/>
                </a:lnTo>
                <a:lnTo>
                  <a:pt x="80" y="66"/>
                </a:lnTo>
                <a:lnTo>
                  <a:pt x="82" y="66"/>
                </a:lnTo>
                <a:lnTo>
                  <a:pt x="84" y="68"/>
                </a:lnTo>
                <a:lnTo>
                  <a:pt x="85" y="68"/>
                </a:lnTo>
                <a:lnTo>
                  <a:pt x="87" y="68"/>
                </a:lnTo>
                <a:lnTo>
                  <a:pt x="89" y="68"/>
                </a:lnTo>
                <a:lnTo>
                  <a:pt x="91" y="68"/>
                </a:lnTo>
                <a:lnTo>
                  <a:pt x="91" y="70"/>
                </a:lnTo>
                <a:lnTo>
                  <a:pt x="93" y="70"/>
                </a:lnTo>
                <a:lnTo>
                  <a:pt x="93" y="72"/>
                </a:lnTo>
                <a:lnTo>
                  <a:pt x="95" y="72"/>
                </a:lnTo>
                <a:lnTo>
                  <a:pt x="97" y="72"/>
                </a:lnTo>
                <a:lnTo>
                  <a:pt x="97" y="73"/>
                </a:lnTo>
                <a:lnTo>
                  <a:pt x="99" y="73"/>
                </a:lnTo>
                <a:lnTo>
                  <a:pt x="101" y="73"/>
                </a:lnTo>
                <a:lnTo>
                  <a:pt x="103" y="73"/>
                </a:lnTo>
                <a:lnTo>
                  <a:pt x="105" y="73"/>
                </a:lnTo>
                <a:lnTo>
                  <a:pt x="107" y="73"/>
                </a:lnTo>
                <a:lnTo>
                  <a:pt x="107" y="75"/>
                </a:lnTo>
                <a:lnTo>
                  <a:pt x="109" y="75"/>
                </a:lnTo>
                <a:lnTo>
                  <a:pt x="109" y="77"/>
                </a:lnTo>
                <a:lnTo>
                  <a:pt x="111" y="79"/>
                </a:lnTo>
                <a:lnTo>
                  <a:pt x="113" y="81"/>
                </a:lnTo>
                <a:lnTo>
                  <a:pt x="113" y="83"/>
                </a:lnTo>
                <a:lnTo>
                  <a:pt x="113" y="85"/>
                </a:lnTo>
                <a:lnTo>
                  <a:pt x="113" y="87"/>
                </a:lnTo>
                <a:lnTo>
                  <a:pt x="111" y="87"/>
                </a:lnTo>
                <a:lnTo>
                  <a:pt x="109" y="87"/>
                </a:lnTo>
                <a:lnTo>
                  <a:pt x="105" y="87"/>
                </a:lnTo>
                <a:lnTo>
                  <a:pt x="103" y="87"/>
                </a:lnTo>
                <a:lnTo>
                  <a:pt x="101" y="87"/>
                </a:lnTo>
                <a:lnTo>
                  <a:pt x="99" y="87"/>
                </a:lnTo>
                <a:lnTo>
                  <a:pt x="97" y="87"/>
                </a:lnTo>
                <a:lnTo>
                  <a:pt x="97" y="89"/>
                </a:lnTo>
                <a:lnTo>
                  <a:pt x="97" y="91"/>
                </a:lnTo>
                <a:lnTo>
                  <a:pt x="99" y="91"/>
                </a:lnTo>
                <a:lnTo>
                  <a:pt x="101" y="95"/>
                </a:lnTo>
                <a:lnTo>
                  <a:pt x="101" y="97"/>
                </a:lnTo>
                <a:lnTo>
                  <a:pt x="101" y="99"/>
                </a:lnTo>
                <a:lnTo>
                  <a:pt x="103" y="99"/>
                </a:lnTo>
                <a:lnTo>
                  <a:pt x="105" y="99"/>
                </a:lnTo>
                <a:lnTo>
                  <a:pt x="105" y="101"/>
                </a:lnTo>
                <a:lnTo>
                  <a:pt x="107" y="101"/>
                </a:lnTo>
                <a:lnTo>
                  <a:pt x="109" y="103"/>
                </a:lnTo>
                <a:lnTo>
                  <a:pt x="109" y="105"/>
                </a:lnTo>
                <a:lnTo>
                  <a:pt x="111" y="105"/>
                </a:lnTo>
                <a:lnTo>
                  <a:pt x="111" y="106"/>
                </a:lnTo>
                <a:lnTo>
                  <a:pt x="113" y="106"/>
                </a:lnTo>
                <a:lnTo>
                  <a:pt x="115" y="106"/>
                </a:lnTo>
                <a:lnTo>
                  <a:pt x="115" y="108"/>
                </a:lnTo>
                <a:lnTo>
                  <a:pt x="117" y="108"/>
                </a:lnTo>
                <a:lnTo>
                  <a:pt x="118" y="110"/>
                </a:lnTo>
                <a:lnTo>
                  <a:pt x="118" y="112"/>
                </a:lnTo>
                <a:lnTo>
                  <a:pt x="118" y="114"/>
                </a:lnTo>
                <a:lnTo>
                  <a:pt x="118" y="116"/>
                </a:lnTo>
                <a:lnTo>
                  <a:pt x="120" y="116"/>
                </a:lnTo>
                <a:lnTo>
                  <a:pt x="120" y="118"/>
                </a:lnTo>
                <a:lnTo>
                  <a:pt x="122" y="118"/>
                </a:lnTo>
                <a:lnTo>
                  <a:pt x="122" y="120"/>
                </a:lnTo>
                <a:lnTo>
                  <a:pt x="122" y="122"/>
                </a:lnTo>
                <a:lnTo>
                  <a:pt x="124" y="124"/>
                </a:lnTo>
                <a:lnTo>
                  <a:pt x="126" y="126"/>
                </a:lnTo>
                <a:lnTo>
                  <a:pt x="128" y="126"/>
                </a:lnTo>
                <a:lnTo>
                  <a:pt x="128" y="124"/>
                </a:lnTo>
                <a:lnTo>
                  <a:pt x="132" y="124"/>
                </a:lnTo>
                <a:lnTo>
                  <a:pt x="134" y="124"/>
                </a:lnTo>
                <a:lnTo>
                  <a:pt x="136" y="124"/>
                </a:lnTo>
                <a:lnTo>
                  <a:pt x="136" y="126"/>
                </a:lnTo>
                <a:lnTo>
                  <a:pt x="134" y="130"/>
                </a:lnTo>
                <a:lnTo>
                  <a:pt x="134" y="132"/>
                </a:lnTo>
                <a:lnTo>
                  <a:pt x="136" y="132"/>
                </a:lnTo>
                <a:lnTo>
                  <a:pt x="138" y="132"/>
                </a:lnTo>
                <a:lnTo>
                  <a:pt x="138" y="134"/>
                </a:lnTo>
                <a:lnTo>
                  <a:pt x="142" y="134"/>
                </a:lnTo>
                <a:lnTo>
                  <a:pt x="144" y="134"/>
                </a:lnTo>
                <a:lnTo>
                  <a:pt x="146" y="134"/>
                </a:lnTo>
                <a:lnTo>
                  <a:pt x="148" y="134"/>
                </a:lnTo>
                <a:lnTo>
                  <a:pt x="148" y="136"/>
                </a:lnTo>
                <a:lnTo>
                  <a:pt x="146" y="136"/>
                </a:lnTo>
                <a:lnTo>
                  <a:pt x="144" y="136"/>
                </a:lnTo>
                <a:lnTo>
                  <a:pt x="142" y="138"/>
                </a:lnTo>
                <a:lnTo>
                  <a:pt x="144" y="138"/>
                </a:lnTo>
                <a:lnTo>
                  <a:pt x="146" y="140"/>
                </a:lnTo>
                <a:lnTo>
                  <a:pt x="146" y="141"/>
                </a:lnTo>
                <a:lnTo>
                  <a:pt x="148" y="141"/>
                </a:lnTo>
                <a:lnTo>
                  <a:pt x="150" y="141"/>
                </a:lnTo>
                <a:lnTo>
                  <a:pt x="151" y="141"/>
                </a:lnTo>
                <a:lnTo>
                  <a:pt x="151" y="143"/>
                </a:lnTo>
                <a:lnTo>
                  <a:pt x="153" y="143"/>
                </a:lnTo>
                <a:lnTo>
                  <a:pt x="157" y="143"/>
                </a:lnTo>
                <a:lnTo>
                  <a:pt x="159" y="143"/>
                </a:lnTo>
                <a:lnTo>
                  <a:pt x="161" y="143"/>
                </a:lnTo>
                <a:lnTo>
                  <a:pt x="159" y="145"/>
                </a:lnTo>
                <a:lnTo>
                  <a:pt x="157" y="145"/>
                </a:lnTo>
                <a:lnTo>
                  <a:pt x="155" y="145"/>
                </a:lnTo>
                <a:lnTo>
                  <a:pt x="153" y="145"/>
                </a:lnTo>
                <a:lnTo>
                  <a:pt x="155" y="147"/>
                </a:lnTo>
                <a:lnTo>
                  <a:pt x="157" y="147"/>
                </a:lnTo>
                <a:lnTo>
                  <a:pt x="157" y="149"/>
                </a:lnTo>
                <a:lnTo>
                  <a:pt x="155" y="149"/>
                </a:lnTo>
                <a:lnTo>
                  <a:pt x="153" y="151"/>
                </a:lnTo>
                <a:lnTo>
                  <a:pt x="151" y="151"/>
                </a:lnTo>
                <a:lnTo>
                  <a:pt x="150" y="151"/>
                </a:lnTo>
                <a:lnTo>
                  <a:pt x="148" y="149"/>
                </a:lnTo>
                <a:lnTo>
                  <a:pt x="146" y="149"/>
                </a:lnTo>
                <a:lnTo>
                  <a:pt x="144" y="149"/>
                </a:lnTo>
                <a:lnTo>
                  <a:pt x="146" y="147"/>
                </a:lnTo>
                <a:lnTo>
                  <a:pt x="148" y="147"/>
                </a:lnTo>
                <a:lnTo>
                  <a:pt x="146" y="145"/>
                </a:lnTo>
                <a:lnTo>
                  <a:pt x="144" y="145"/>
                </a:lnTo>
                <a:lnTo>
                  <a:pt x="142" y="145"/>
                </a:lnTo>
                <a:lnTo>
                  <a:pt x="140" y="145"/>
                </a:lnTo>
                <a:lnTo>
                  <a:pt x="136" y="145"/>
                </a:lnTo>
                <a:lnTo>
                  <a:pt x="134" y="143"/>
                </a:lnTo>
                <a:lnTo>
                  <a:pt x="132" y="143"/>
                </a:lnTo>
                <a:lnTo>
                  <a:pt x="130" y="143"/>
                </a:lnTo>
                <a:lnTo>
                  <a:pt x="128" y="143"/>
                </a:lnTo>
                <a:lnTo>
                  <a:pt x="126" y="143"/>
                </a:lnTo>
                <a:lnTo>
                  <a:pt x="126" y="141"/>
                </a:lnTo>
                <a:lnTo>
                  <a:pt x="124" y="143"/>
                </a:lnTo>
                <a:lnTo>
                  <a:pt x="122" y="143"/>
                </a:lnTo>
                <a:lnTo>
                  <a:pt x="120" y="143"/>
                </a:lnTo>
                <a:lnTo>
                  <a:pt x="120" y="141"/>
                </a:lnTo>
                <a:lnTo>
                  <a:pt x="117" y="141"/>
                </a:lnTo>
                <a:lnTo>
                  <a:pt x="115" y="141"/>
                </a:lnTo>
                <a:lnTo>
                  <a:pt x="113" y="140"/>
                </a:lnTo>
                <a:lnTo>
                  <a:pt x="111" y="140"/>
                </a:lnTo>
                <a:lnTo>
                  <a:pt x="109" y="140"/>
                </a:lnTo>
                <a:lnTo>
                  <a:pt x="107" y="138"/>
                </a:lnTo>
                <a:lnTo>
                  <a:pt x="107" y="136"/>
                </a:lnTo>
                <a:lnTo>
                  <a:pt x="105" y="134"/>
                </a:lnTo>
                <a:lnTo>
                  <a:pt x="105" y="132"/>
                </a:lnTo>
                <a:lnTo>
                  <a:pt x="103" y="132"/>
                </a:lnTo>
                <a:lnTo>
                  <a:pt x="101" y="132"/>
                </a:lnTo>
                <a:lnTo>
                  <a:pt x="101" y="130"/>
                </a:lnTo>
                <a:lnTo>
                  <a:pt x="101" y="132"/>
                </a:lnTo>
                <a:lnTo>
                  <a:pt x="99" y="132"/>
                </a:lnTo>
                <a:lnTo>
                  <a:pt x="99" y="130"/>
                </a:lnTo>
                <a:lnTo>
                  <a:pt x="97" y="128"/>
                </a:lnTo>
                <a:lnTo>
                  <a:pt x="97" y="126"/>
                </a:lnTo>
                <a:lnTo>
                  <a:pt x="99" y="124"/>
                </a:lnTo>
                <a:lnTo>
                  <a:pt x="97" y="124"/>
                </a:lnTo>
                <a:lnTo>
                  <a:pt x="99" y="124"/>
                </a:lnTo>
                <a:lnTo>
                  <a:pt x="97" y="126"/>
                </a:lnTo>
                <a:lnTo>
                  <a:pt x="97" y="124"/>
                </a:lnTo>
                <a:lnTo>
                  <a:pt x="93" y="124"/>
                </a:lnTo>
                <a:lnTo>
                  <a:pt x="91" y="124"/>
                </a:lnTo>
                <a:lnTo>
                  <a:pt x="91" y="122"/>
                </a:lnTo>
                <a:lnTo>
                  <a:pt x="91" y="120"/>
                </a:lnTo>
                <a:lnTo>
                  <a:pt x="91" y="118"/>
                </a:lnTo>
                <a:lnTo>
                  <a:pt x="89" y="118"/>
                </a:lnTo>
                <a:lnTo>
                  <a:pt x="89" y="116"/>
                </a:lnTo>
                <a:lnTo>
                  <a:pt x="87" y="116"/>
                </a:lnTo>
                <a:lnTo>
                  <a:pt x="87" y="114"/>
                </a:lnTo>
                <a:lnTo>
                  <a:pt x="87" y="112"/>
                </a:lnTo>
                <a:lnTo>
                  <a:pt x="85" y="112"/>
                </a:lnTo>
                <a:lnTo>
                  <a:pt x="85" y="110"/>
                </a:lnTo>
                <a:lnTo>
                  <a:pt x="85" y="108"/>
                </a:lnTo>
                <a:lnTo>
                  <a:pt x="84" y="108"/>
                </a:lnTo>
                <a:lnTo>
                  <a:pt x="82" y="108"/>
                </a:lnTo>
                <a:lnTo>
                  <a:pt x="80" y="108"/>
                </a:lnTo>
                <a:lnTo>
                  <a:pt x="80" y="106"/>
                </a:lnTo>
                <a:lnTo>
                  <a:pt x="78" y="106"/>
                </a:lnTo>
                <a:lnTo>
                  <a:pt x="76" y="106"/>
                </a:lnTo>
                <a:lnTo>
                  <a:pt x="74" y="106"/>
                </a:lnTo>
                <a:lnTo>
                  <a:pt x="70" y="105"/>
                </a:lnTo>
                <a:lnTo>
                  <a:pt x="68" y="105"/>
                </a:lnTo>
                <a:lnTo>
                  <a:pt x="66" y="105"/>
                </a:lnTo>
                <a:lnTo>
                  <a:pt x="64" y="105"/>
                </a:lnTo>
                <a:lnTo>
                  <a:pt x="64" y="103"/>
                </a:lnTo>
                <a:lnTo>
                  <a:pt x="64" y="101"/>
                </a:lnTo>
                <a:lnTo>
                  <a:pt x="64" y="103"/>
                </a:lnTo>
                <a:lnTo>
                  <a:pt x="60" y="103"/>
                </a:lnTo>
                <a:lnTo>
                  <a:pt x="60" y="101"/>
                </a:lnTo>
                <a:lnTo>
                  <a:pt x="58" y="99"/>
                </a:lnTo>
                <a:lnTo>
                  <a:pt x="58" y="101"/>
                </a:lnTo>
                <a:lnTo>
                  <a:pt x="58" y="99"/>
                </a:lnTo>
                <a:lnTo>
                  <a:pt x="56" y="99"/>
                </a:lnTo>
                <a:lnTo>
                  <a:pt x="56" y="101"/>
                </a:lnTo>
                <a:lnTo>
                  <a:pt x="58" y="103"/>
                </a:lnTo>
                <a:lnTo>
                  <a:pt x="56" y="103"/>
                </a:lnTo>
                <a:lnTo>
                  <a:pt x="56" y="101"/>
                </a:lnTo>
                <a:lnTo>
                  <a:pt x="54" y="101"/>
                </a:lnTo>
                <a:lnTo>
                  <a:pt x="54" y="103"/>
                </a:lnTo>
                <a:lnTo>
                  <a:pt x="54" y="105"/>
                </a:lnTo>
                <a:lnTo>
                  <a:pt x="52" y="103"/>
                </a:lnTo>
                <a:lnTo>
                  <a:pt x="49" y="103"/>
                </a:lnTo>
                <a:lnTo>
                  <a:pt x="49" y="101"/>
                </a:lnTo>
                <a:lnTo>
                  <a:pt x="47" y="101"/>
                </a:lnTo>
                <a:lnTo>
                  <a:pt x="47" y="99"/>
                </a:lnTo>
                <a:lnTo>
                  <a:pt x="45" y="99"/>
                </a:lnTo>
                <a:lnTo>
                  <a:pt x="47" y="99"/>
                </a:lnTo>
                <a:lnTo>
                  <a:pt x="47" y="101"/>
                </a:lnTo>
                <a:lnTo>
                  <a:pt x="49" y="103"/>
                </a:lnTo>
                <a:lnTo>
                  <a:pt x="49" y="105"/>
                </a:lnTo>
                <a:lnTo>
                  <a:pt x="50" y="106"/>
                </a:lnTo>
                <a:lnTo>
                  <a:pt x="49" y="108"/>
                </a:lnTo>
                <a:lnTo>
                  <a:pt x="47" y="108"/>
                </a:lnTo>
                <a:lnTo>
                  <a:pt x="47" y="106"/>
                </a:lnTo>
                <a:lnTo>
                  <a:pt x="45" y="106"/>
                </a:lnTo>
                <a:lnTo>
                  <a:pt x="43" y="106"/>
                </a:lnTo>
                <a:lnTo>
                  <a:pt x="41" y="106"/>
                </a:lnTo>
                <a:lnTo>
                  <a:pt x="43" y="108"/>
                </a:lnTo>
                <a:lnTo>
                  <a:pt x="45" y="110"/>
                </a:lnTo>
                <a:lnTo>
                  <a:pt x="43" y="110"/>
                </a:lnTo>
                <a:lnTo>
                  <a:pt x="41" y="110"/>
                </a:lnTo>
                <a:lnTo>
                  <a:pt x="39" y="112"/>
                </a:lnTo>
                <a:lnTo>
                  <a:pt x="37" y="112"/>
                </a:lnTo>
                <a:lnTo>
                  <a:pt x="35" y="112"/>
                </a:lnTo>
                <a:lnTo>
                  <a:pt x="33" y="112"/>
                </a:lnTo>
                <a:lnTo>
                  <a:pt x="31" y="112"/>
                </a:lnTo>
                <a:lnTo>
                  <a:pt x="29" y="112"/>
                </a:lnTo>
                <a:lnTo>
                  <a:pt x="27" y="112"/>
                </a:lnTo>
                <a:lnTo>
                  <a:pt x="25" y="112"/>
                </a:lnTo>
                <a:lnTo>
                  <a:pt x="25" y="110"/>
                </a:lnTo>
                <a:lnTo>
                  <a:pt x="23" y="110"/>
                </a:lnTo>
                <a:lnTo>
                  <a:pt x="21" y="110"/>
                </a:lnTo>
                <a:lnTo>
                  <a:pt x="23" y="110"/>
                </a:lnTo>
                <a:lnTo>
                  <a:pt x="25" y="112"/>
                </a:lnTo>
                <a:lnTo>
                  <a:pt x="27" y="112"/>
                </a:lnTo>
                <a:lnTo>
                  <a:pt x="29" y="112"/>
                </a:lnTo>
                <a:lnTo>
                  <a:pt x="31" y="112"/>
                </a:lnTo>
                <a:lnTo>
                  <a:pt x="33" y="114"/>
                </a:lnTo>
                <a:lnTo>
                  <a:pt x="35" y="114"/>
                </a:lnTo>
                <a:lnTo>
                  <a:pt x="37" y="114"/>
                </a:lnTo>
                <a:lnTo>
                  <a:pt x="39" y="116"/>
                </a:lnTo>
                <a:lnTo>
                  <a:pt x="41" y="120"/>
                </a:lnTo>
                <a:lnTo>
                  <a:pt x="41" y="122"/>
                </a:lnTo>
                <a:lnTo>
                  <a:pt x="41" y="124"/>
                </a:lnTo>
                <a:lnTo>
                  <a:pt x="39" y="124"/>
                </a:lnTo>
                <a:lnTo>
                  <a:pt x="37" y="124"/>
                </a:lnTo>
                <a:lnTo>
                  <a:pt x="35" y="124"/>
                </a:lnTo>
                <a:lnTo>
                  <a:pt x="35" y="126"/>
                </a:lnTo>
                <a:lnTo>
                  <a:pt x="33" y="126"/>
                </a:lnTo>
                <a:lnTo>
                  <a:pt x="31" y="128"/>
                </a:lnTo>
                <a:lnTo>
                  <a:pt x="29" y="128"/>
                </a:lnTo>
                <a:lnTo>
                  <a:pt x="27" y="128"/>
                </a:lnTo>
                <a:lnTo>
                  <a:pt x="25" y="128"/>
                </a:lnTo>
                <a:lnTo>
                  <a:pt x="21" y="126"/>
                </a:lnTo>
                <a:lnTo>
                  <a:pt x="19" y="126"/>
                </a:lnTo>
                <a:lnTo>
                  <a:pt x="17" y="126"/>
                </a:lnTo>
                <a:lnTo>
                  <a:pt x="14" y="126"/>
                </a:lnTo>
                <a:lnTo>
                  <a:pt x="12" y="128"/>
                </a:lnTo>
                <a:lnTo>
                  <a:pt x="10" y="126"/>
                </a:lnTo>
                <a:lnTo>
                  <a:pt x="8" y="126"/>
                </a:lnTo>
                <a:lnTo>
                  <a:pt x="6" y="126"/>
                </a:lnTo>
                <a:lnTo>
                  <a:pt x="6" y="128"/>
                </a:lnTo>
                <a:lnTo>
                  <a:pt x="4" y="128"/>
                </a:lnTo>
                <a:lnTo>
                  <a:pt x="4" y="126"/>
                </a:lnTo>
                <a:lnTo>
                  <a:pt x="2" y="126"/>
                </a:lnTo>
                <a:lnTo>
                  <a:pt x="2" y="89"/>
                </a:lnTo>
                <a:lnTo>
                  <a:pt x="0" y="89"/>
                </a:lnTo>
                <a:lnTo>
                  <a:pt x="0" y="87"/>
                </a:lnTo>
                <a:lnTo>
                  <a:pt x="0" y="85"/>
                </a:lnTo>
                <a:lnTo>
                  <a:pt x="2" y="83"/>
                </a:lnTo>
                <a:lnTo>
                  <a:pt x="2" y="81"/>
                </a:lnTo>
                <a:lnTo>
                  <a:pt x="2" y="79"/>
                </a:lnTo>
                <a:lnTo>
                  <a:pt x="2" y="75"/>
                </a:lnTo>
                <a:lnTo>
                  <a:pt x="2" y="58"/>
                </a:lnTo>
                <a:lnTo>
                  <a:pt x="2" y="21"/>
                </a:lnTo>
                <a:lnTo>
                  <a:pt x="4" y="19"/>
                </a:lnTo>
                <a:lnTo>
                  <a:pt x="6" y="21"/>
                </a:lnTo>
                <a:lnTo>
                  <a:pt x="8" y="21"/>
                </a:lnTo>
                <a:lnTo>
                  <a:pt x="8" y="23"/>
                </a:lnTo>
                <a:lnTo>
                  <a:pt x="10" y="23"/>
                </a:lnTo>
                <a:lnTo>
                  <a:pt x="12" y="23"/>
                </a:lnTo>
                <a:lnTo>
                  <a:pt x="14" y="25"/>
                </a:lnTo>
                <a:lnTo>
                  <a:pt x="16" y="25"/>
                </a:lnTo>
                <a:lnTo>
                  <a:pt x="17" y="27"/>
                </a:lnTo>
                <a:close/>
                <a:moveTo>
                  <a:pt x="183" y="46"/>
                </a:moveTo>
                <a:lnTo>
                  <a:pt x="183" y="48"/>
                </a:lnTo>
                <a:lnTo>
                  <a:pt x="185" y="48"/>
                </a:lnTo>
                <a:lnTo>
                  <a:pt x="186" y="52"/>
                </a:lnTo>
                <a:lnTo>
                  <a:pt x="186" y="54"/>
                </a:lnTo>
                <a:lnTo>
                  <a:pt x="185" y="56"/>
                </a:lnTo>
                <a:lnTo>
                  <a:pt x="185" y="58"/>
                </a:lnTo>
                <a:lnTo>
                  <a:pt x="183" y="58"/>
                </a:lnTo>
                <a:lnTo>
                  <a:pt x="181" y="58"/>
                </a:lnTo>
                <a:lnTo>
                  <a:pt x="179" y="58"/>
                </a:lnTo>
                <a:lnTo>
                  <a:pt x="179" y="60"/>
                </a:lnTo>
                <a:lnTo>
                  <a:pt x="179" y="62"/>
                </a:lnTo>
                <a:lnTo>
                  <a:pt x="181" y="62"/>
                </a:lnTo>
                <a:lnTo>
                  <a:pt x="181" y="64"/>
                </a:lnTo>
                <a:lnTo>
                  <a:pt x="181" y="66"/>
                </a:lnTo>
                <a:lnTo>
                  <a:pt x="179" y="68"/>
                </a:lnTo>
                <a:lnTo>
                  <a:pt x="177" y="68"/>
                </a:lnTo>
                <a:lnTo>
                  <a:pt x="175" y="68"/>
                </a:lnTo>
                <a:lnTo>
                  <a:pt x="171" y="68"/>
                </a:lnTo>
                <a:lnTo>
                  <a:pt x="169" y="72"/>
                </a:lnTo>
                <a:lnTo>
                  <a:pt x="165" y="73"/>
                </a:lnTo>
                <a:lnTo>
                  <a:pt x="163" y="75"/>
                </a:lnTo>
                <a:lnTo>
                  <a:pt x="161" y="75"/>
                </a:lnTo>
                <a:lnTo>
                  <a:pt x="159" y="75"/>
                </a:lnTo>
                <a:lnTo>
                  <a:pt x="159" y="77"/>
                </a:lnTo>
                <a:lnTo>
                  <a:pt x="157" y="77"/>
                </a:lnTo>
                <a:lnTo>
                  <a:pt x="155" y="79"/>
                </a:lnTo>
                <a:lnTo>
                  <a:pt x="153" y="79"/>
                </a:lnTo>
                <a:lnTo>
                  <a:pt x="151" y="79"/>
                </a:lnTo>
                <a:lnTo>
                  <a:pt x="150" y="79"/>
                </a:lnTo>
                <a:lnTo>
                  <a:pt x="148" y="79"/>
                </a:lnTo>
                <a:lnTo>
                  <a:pt x="146" y="79"/>
                </a:lnTo>
                <a:lnTo>
                  <a:pt x="144" y="79"/>
                </a:lnTo>
                <a:lnTo>
                  <a:pt x="142" y="79"/>
                </a:lnTo>
                <a:lnTo>
                  <a:pt x="140" y="79"/>
                </a:lnTo>
                <a:lnTo>
                  <a:pt x="140" y="77"/>
                </a:lnTo>
                <a:lnTo>
                  <a:pt x="138" y="77"/>
                </a:lnTo>
                <a:lnTo>
                  <a:pt x="136" y="75"/>
                </a:lnTo>
                <a:lnTo>
                  <a:pt x="134" y="77"/>
                </a:lnTo>
                <a:lnTo>
                  <a:pt x="132" y="77"/>
                </a:lnTo>
                <a:lnTo>
                  <a:pt x="132" y="75"/>
                </a:lnTo>
                <a:lnTo>
                  <a:pt x="130" y="75"/>
                </a:lnTo>
                <a:lnTo>
                  <a:pt x="128" y="75"/>
                </a:lnTo>
                <a:lnTo>
                  <a:pt x="128" y="73"/>
                </a:lnTo>
                <a:lnTo>
                  <a:pt x="126" y="73"/>
                </a:lnTo>
                <a:lnTo>
                  <a:pt x="126" y="72"/>
                </a:lnTo>
                <a:lnTo>
                  <a:pt x="124" y="72"/>
                </a:lnTo>
                <a:lnTo>
                  <a:pt x="120" y="72"/>
                </a:lnTo>
                <a:lnTo>
                  <a:pt x="120" y="70"/>
                </a:lnTo>
                <a:lnTo>
                  <a:pt x="120" y="66"/>
                </a:lnTo>
                <a:lnTo>
                  <a:pt x="122" y="66"/>
                </a:lnTo>
                <a:lnTo>
                  <a:pt x="122" y="68"/>
                </a:lnTo>
                <a:lnTo>
                  <a:pt x="124" y="68"/>
                </a:lnTo>
                <a:lnTo>
                  <a:pt x="128" y="68"/>
                </a:lnTo>
                <a:lnTo>
                  <a:pt x="130" y="66"/>
                </a:lnTo>
                <a:lnTo>
                  <a:pt x="132" y="68"/>
                </a:lnTo>
                <a:lnTo>
                  <a:pt x="134" y="68"/>
                </a:lnTo>
                <a:lnTo>
                  <a:pt x="136" y="68"/>
                </a:lnTo>
                <a:lnTo>
                  <a:pt x="138" y="68"/>
                </a:lnTo>
                <a:lnTo>
                  <a:pt x="140" y="68"/>
                </a:lnTo>
                <a:lnTo>
                  <a:pt x="142" y="68"/>
                </a:lnTo>
                <a:lnTo>
                  <a:pt x="146" y="68"/>
                </a:lnTo>
                <a:lnTo>
                  <a:pt x="146" y="66"/>
                </a:lnTo>
                <a:lnTo>
                  <a:pt x="148" y="66"/>
                </a:lnTo>
                <a:lnTo>
                  <a:pt x="146" y="66"/>
                </a:lnTo>
                <a:lnTo>
                  <a:pt x="146" y="64"/>
                </a:lnTo>
                <a:lnTo>
                  <a:pt x="148" y="62"/>
                </a:lnTo>
                <a:lnTo>
                  <a:pt x="148" y="60"/>
                </a:lnTo>
                <a:lnTo>
                  <a:pt x="148" y="58"/>
                </a:lnTo>
                <a:lnTo>
                  <a:pt x="150" y="58"/>
                </a:lnTo>
                <a:lnTo>
                  <a:pt x="150" y="60"/>
                </a:lnTo>
                <a:lnTo>
                  <a:pt x="150" y="62"/>
                </a:lnTo>
                <a:lnTo>
                  <a:pt x="148" y="62"/>
                </a:lnTo>
                <a:lnTo>
                  <a:pt x="148" y="64"/>
                </a:lnTo>
                <a:lnTo>
                  <a:pt x="150" y="68"/>
                </a:lnTo>
                <a:lnTo>
                  <a:pt x="151" y="68"/>
                </a:lnTo>
                <a:lnTo>
                  <a:pt x="153" y="68"/>
                </a:lnTo>
                <a:lnTo>
                  <a:pt x="153" y="66"/>
                </a:lnTo>
                <a:lnTo>
                  <a:pt x="155" y="66"/>
                </a:lnTo>
                <a:lnTo>
                  <a:pt x="157" y="68"/>
                </a:lnTo>
                <a:lnTo>
                  <a:pt x="161" y="66"/>
                </a:lnTo>
                <a:lnTo>
                  <a:pt x="163" y="66"/>
                </a:lnTo>
                <a:lnTo>
                  <a:pt x="163" y="64"/>
                </a:lnTo>
                <a:lnTo>
                  <a:pt x="163" y="62"/>
                </a:lnTo>
                <a:lnTo>
                  <a:pt x="165" y="62"/>
                </a:lnTo>
                <a:lnTo>
                  <a:pt x="167" y="58"/>
                </a:lnTo>
                <a:lnTo>
                  <a:pt x="169" y="58"/>
                </a:lnTo>
                <a:lnTo>
                  <a:pt x="171" y="58"/>
                </a:lnTo>
                <a:lnTo>
                  <a:pt x="173" y="58"/>
                </a:lnTo>
                <a:lnTo>
                  <a:pt x="175" y="58"/>
                </a:lnTo>
                <a:lnTo>
                  <a:pt x="175" y="56"/>
                </a:lnTo>
                <a:lnTo>
                  <a:pt x="173" y="52"/>
                </a:lnTo>
                <a:lnTo>
                  <a:pt x="173" y="50"/>
                </a:lnTo>
                <a:lnTo>
                  <a:pt x="173" y="48"/>
                </a:lnTo>
                <a:lnTo>
                  <a:pt x="171" y="46"/>
                </a:lnTo>
                <a:lnTo>
                  <a:pt x="175" y="46"/>
                </a:lnTo>
                <a:lnTo>
                  <a:pt x="177" y="46"/>
                </a:lnTo>
                <a:lnTo>
                  <a:pt x="177" y="48"/>
                </a:lnTo>
                <a:lnTo>
                  <a:pt x="179" y="48"/>
                </a:lnTo>
                <a:lnTo>
                  <a:pt x="181" y="46"/>
                </a:lnTo>
                <a:lnTo>
                  <a:pt x="183" y="46"/>
                </a:lnTo>
                <a:lnTo>
                  <a:pt x="183" y="44"/>
                </a:lnTo>
                <a:lnTo>
                  <a:pt x="183" y="46"/>
                </a:lnTo>
                <a:close/>
                <a:moveTo>
                  <a:pt x="225" y="68"/>
                </a:moveTo>
                <a:lnTo>
                  <a:pt x="227" y="68"/>
                </a:lnTo>
                <a:lnTo>
                  <a:pt x="229" y="68"/>
                </a:lnTo>
                <a:lnTo>
                  <a:pt x="229" y="70"/>
                </a:lnTo>
                <a:lnTo>
                  <a:pt x="231" y="73"/>
                </a:lnTo>
                <a:lnTo>
                  <a:pt x="233" y="73"/>
                </a:lnTo>
                <a:lnTo>
                  <a:pt x="233" y="75"/>
                </a:lnTo>
                <a:lnTo>
                  <a:pt x="235" y="75"/>
                </a:lnTo>
                <a:lnTo>
                  <a:pt x="235" y="77"/>
                </a:lnTo>
                <a:lnTo>
                  <a:pt x="237" y="79"/>
                </a:lnTo>
                <a:lnTo>
                  <a:pt x="239" y="81"/>
                </a:lnTo>
                <a:lnTo>
                  <a:pt x="241" y="81"/>
                </a:lnTo>
                <a:lnTo>
                  <a:pt x="243" y="83"/>
                </a:lnTo>
                <a:lnTo>
                  <a:pt x="243" y="87"/>
                </a:lnTo>
                <a:lnTo>
                  <a:pt x="241" y="87"/>
                </a:lnTo>
                <a:lnTo>
                  <a:pt x="239" y="89"/>
                </a:lnTo>
                <a:lnTo>
                  <a:pt x="237" y="89"/>
                </a:lnTo>
                <a:lnTo>
                  <a:pt x="235" y="89"/>
                </a:lnTo>
                <a:lnTo>
                  <a:pt x="235" y="87"/>
                </a:lnTo>
                <a:lnTo>
                  <a:pt x="233" y="87"/>
                </a:lnTo>
                <a:lnTo>
                  <a:pt x="231" y="85"/>
                </a:lnTo>
                <a:lnTo>
                  <a:pt x="231" y="83"/>
                </a:lnTo>
                <a:lnTo>
                  <a:pt x="231" y="81"/>
                </a:lnTo>
                <a:lnTo>
                  <a:pt x="231" y="79"/>
                </a:lnTo>
                <a:lnTo>
                  <a:pt x="229" y="79"/>
                </a:lnTo>
                <a:lnTo>
                  <a:pt x="227" y="77"/>
                </a:lnTo>
                <a:lnTo>
                  <a:pt x="225" y="75"/>
                </a:lnTo>
                <a:lnTo>
                  <a:pt x="223" y="73"/>
                </a:lnTo>
                <a:lnTo>
                  <a:pt x="223" y="72"/>
                </a:lnTo>
                <a:lnTo>
                  <a:pt x="223" y="70"/>
                </a:lnTo>
                <a:lnTo>
                  <a:pt x="223" y="68"/>
                </a:lnTo>
                <a:lnTo>
                  <a:pt x="223" y="66"/>
                </a:lnTo>
                <a:lnTo>
                  <a:pt x="225" y="68"/>
                </a:lnTo>
                <a:close/>
                <a:moveTo>
                  <a:pt x="165" y="23"/>
                </a:moveTo>
                <a:lnTo>
                  <a:pt x="167" y="23"/>
                </a:lnTo>
                <a:lnTo>
                  <a:pt x="167" y="25"/>
                </a:lnTo>
                <a:lnTo>
                  <a:pt x="169" y="25"/>
                </a:lnTo>
                <a:lnTo>
                  <a:pt x="171" y="25"/>
                </a:lnTo>
                <a:lnTo>
                  <a:pt x="173" y="27"/>
                </a:lnTo>
                <a:lnTo>
                  <a:pt x="175" y="29"/>
                </a:lnTo>
                <a:lnTo>
                  <a:pt x="177" y="29"/>
                </a:lnTo>
                <a:lnTo>
                  <a:pt x="179" y="31"/>
                </a:lnTo>
                <a:lnTo>
                  <a:pt x="181" y="31"/>
                </a:lnTo>
                <a:lnTo>
                  <a:pt x="183" y="33"/>
                </a:lnTo>
                <a:lnTo>
                  <a:pt x="183" y="35"/>
                </a:lnTo>
                <a:lnTo>
                  <a:pt x="185" y="35"/>
                </a:lnTo>
                <a:lnTo>
                  <a:pt x="186" y="37"/>
                </a:lnTo>
                <a:lnTo>
                  <a:pt x="188" y="39"/>
                </a:lnTo>
                <a:lnTo>
                  <a:pt x="188" y="40"/>
                </a:lnTo>
                <a:lnTo>
                  <a:pt x="190" y="40"/>
                </a:lnTo>
                <a:lnTo>
                  <a:pt x="192" y="40"/>
                </a:lnTo>
                <a:lnTo>
                  <a:pt x="194" y="42"/>
                </a:lnTo>
                <a:lnTo>
                  <a:pt x="194" y="44"/>
                </a:lnTo>
                <a:lnTo>
                  <a:pt x="196" y="44"/>
                </a:lnTo>
                <a:lnTo>
                  <a:pt x="198" y="46"/>
                </a:lnTo>
                <a:lnTo>
                  <a:pt x="198" y="48"/>
                </a:lnTo>
                <a:lnTo>
                  <a:pt x="196" y="50"/>
                </a:lnTo>
                <a:lnTo>
                  <a:pt x="196" y="52"/>
                </a:lnTo>
                <a:lnTo>
                  <a:pt x="194" y="54"/>
                </a:lnTo>
                <a:lnTo>
                  <a:pt x="194" y="56"/>
                </a:lnTo>
                <a:lnTo>
                  <a:pt x="190" y="54"/>
                </a:lnTo>
                <a:lnTo>
                  <a:pt x="190" y="52"/>
                </a:lnTo>
                <a:lnTo>
                  <a:pt x="190" y="50"/>
                </a:lnTo>
                <a:lnTo>
                  <a:pt x="190" y="48"/>
                </a:lnTo>
                <a:lnTo>
                  <a:pt x="190" y="46"/>
                </a:lnTo>
                <a:lnTo>
                  <a:pt x="188" y="42"/>
                </a:lnTo>
                <a:lnTo>
                  <a:pt x="188" y="40"/>
                </a:lnTo>
                <a:lnTo>
                  <a:pt x="186" y="40"/>
                </a:lnTo>
                <a:lnTo>
                  <a:pt x="185" y="39"/>
                </a:lnTo>
                <a:lnTo>
                  <a:pt x="185" y="37"/>
                </a:lnTo>
                <a:lnTo>
                  <a:pt x="183" y="35"/>
                </a:lnTo>
                <a:lnTo>
                  <a:pt x="181" y="35"/>
                </a:lnTo>
                <a:lnTo>
                  <a:pt x="179" y="35"/>
                </a:lnTo>
                <a:lnTo>
                  <a:pt x="175" y="33"/>
                </a:lnTo>
                <a:lnTo>
                  <a:pt x="175" y="31"/>
                </a:lnTo>
                <a:lnTo>
                  <a:pt x="173" y="29"/>
                </a:lnTo>
                <a:lnTo>
                  <a:pt x="171" y="29"/>
                </a:lnTo>
                <a:lnTo>
                  <a:pt x="171" y="27"/>
                </a:lnTo>
                <a:lnTo>
                  <a:pt x="169" y="27"/>
                </a:lnTo>
                <a:lnTo>
                  <a:pt x="167" y="27"/>
                </a:lnTo>
                <a:lnTo>
                  <a:pt x="167" y="25"/>
                </a:lnTo>
                <a:lnTo>
                  <a:pt x="165" y="25"/>
                </a:lnTo>
                <a:lnTo>
                  <a:pt x="163" y="23"/>
                </a:lnTo>
                <a:lnTo>
                  <a:pt x="161" y="23"/>
                </a:lnTo>
                <a:lnTo>
                  <a:pt x="159" y="23"/>
                </a:lnTo>
                <a:lnTo>
                  <a:pt x="161" y="21"/>
                </a:lnTo>
                <a:lnTo>
                  <a:pt x="159" y="21"/>
                </a:lnTo>
                <a:lnTo>
                  <a:pt x="159" y="19"/>
                </a:lnTo>
                <a:lnTo>
                  <a:pt x="161" y="19"/>
                </a:lnTo>
                <a:lnTo>
                  <a:pt x="161" y="21"/>
                </a:lnTo>
                <a:lnTo>
                  <a:pt x="163" y="21"/>
                </a:lnTo>
                <a:lnTo>
                  <a:pt x="165" y="23"/>
                </a:lnTo>
                <a:close/>
                <a:moveTo>
                  <a:pt x="103" y="11"/>
                </a:moveTo>
                <a:lnTo>
                  <a:pt x="105" y="11"/>
                </a:lnTo>
                <a:lnTo>
                  <a:pt x="105" y="9"/>
                </a:lnTo>
                <a:lnTo>
                  <a:pt x="107" y="11"/>
                </a:lnTo>
                <a:lnTo>
                  <a:pt x="105" y="11"/>
                </a:lnTo>
                <a:lnTo>
                  <a:pt x="103" y="13"/>
                </a:lnTo>
                <a:lnTo>
                  <a:pt x="99" y="13"/>
                </a:lnTo>
                <a:lnTo>
                  <a:pt x="97" y="13"/>
                </a:lnTo>
                <a:lnTo>
                  <a:pt x="95" y="13"/>
                </a:lnTo>
                <a:lnTo>
                  <a:pt x="91" y="15"/>
                </a:lnTo>
                <a:lnTo>
                  <a:pt x="91" y="13"/>
                </a:lnTo>
                <a:lnTo>
                  <a:pt x="91" y="11"/>
                </a:lnTo>
                <a:lnTo>
                  <a:pt x="93" y="9"/>
                </a:lnTo>
                <a:lnTo>
                  <a:pt x="97" y="9"/>
                </a:lnTo>
                <a:lnTo>
                  <a:pt x="101" y="9"/>
                </a:lnTo>
                <a:lnTo>
                  <a:pt x="103" y="11"/>
                </a:lnTo>
                <a:close/>
                <a:moveTo>
                  <a:pt x="157" y="130"/>
                </a:moveTo>
                <a:lnTo>
                  <a:pt x="159" y="130"/>
                </a:lnTo>
                <a:lnTo>
                  <a:pt x="161" y="130"/>
                </a:lnTo>
                <a:lnTo>
                  <a:pt x="161" y="132"/>
                </a:lnTo>
                <a:lnTo>
                  <a:pt x="161" y="134"/>
                </a:lnTo>
                <a:lnTo>
                  <a:pt x="161" y="136"/>
                </a:lnTo>
                <a:lnTo>
                  <a:pt x="161" y="134"/>
                </a:lnTo>
                <a:lnTo>
                  <a:pt x="159" y="134"/>
                </a:lnTo>
                <a:lnTo>
                  <a:pt x="157" y="134"/>
                </a:lnTo>
                <a:lnTo>
                  <a:pt x="155" y="134"/>
                </a:lnTo>
                <a:lnTo>
                  <a:pt x="153" y="130"/>
                </a:lnTo>
                <a:lnTo>
                  <a:pt x="155" y="128"/>
                </a:lnTo>
                <a:lnTo>
                  <a:pt x="155" y="130"/>
                </a:lnTo>
                <a:lnTo>
                  <a:pt x="157" y="130"/>
                </a:lnTo>
                <a:close/>
                <a:moveTo>
                  <a:pt x="155" y="21"/>
                </a:moveTo>
                <a:lnTo>
                  <a:pt x="153" y="21"/>
                </a:lnTo>
                <a:lnTo>
                  <a:pt x="151" y="21"/>
                </a:lnTo>
                <a:lnTo>
                  <a:pt x="150" y="21"/>
                </a:lnTo>
                <a:lnTo>
                  <a:pt x="146" y="19"/>
                </a:lnTo>
                <a:lnTo>
                  <a:pt x="146" y="17"/>
                </a:lnTo>
                <a:lnTo>
                  <a:pt x="148" y="17"/>
                </a:lnTo>
                <a:lnTo>
                  <a:pt x="150" y="17"/>
                </a:lnTo>
                <a:lnTo>
                  <a:pt x="151" y="17"/>
                </a:lnTo>
                <a:lnTo>
                  <a:pt x="153" y="17"/>
                </a:lnTo>
                <a:lnTo>
                  <a:pt x="153" y="19"/>
                </a:lnTo>
                <a:lnTo>
                  <a:pt x="155" y="19"/>
                </a:lnTo>
                <a:lnTo>
                  <a:pt x="155" y="21"/>
                </a:lnTo>
                <a:close/>
                <a:moveTo>
                  <a:pt x="165" y="140"/>
                </a:moveTo>
                <a:lnTo>
                  <a:pt x="167" y="140"/>
                </a:lnTo>
                <a:lnTo>
                  <a:pt x="167" y="138"/>
                </a:lnTo>
                <a:lnTo>
                  <a:pt x="167" y="140"/>
                </a:lnTo>
                <a:lnTo>
                  <a:pt x="167" y="141"/>
                </a:lnTo>
                <a:lnTo>
                  <a:pt x="167" y="143"/>
                </a:lnTo>
                <a:lnTo>
                  <a:pt x="167" y="141"/>
                </a:lnTo>
                <a:lnTo>
                  <a:pt x="165" y="141"/>
                </a:lnTo>
                <a:lnTo>
                  <a:pt x="163" y="141"/>
                </a:lnTo>
                <a:lnTo>
                  <a:pt x="161" y="140"/>
                </a:lnTo>
                <a:lnTo>
                  <a:pt x="161" y="138"/>
                </a:lnTo>
                <a:lnTo>
                  <a:pt x="159" y="136"/>
                </a:lnTo>
                <a:lnTo>
                  <a:pt x="161" y="136"/>
                </a:lnTo>
                <a:lnTo>
                  <a:pt x="161" y="138"/>
                </a:lnTo>
                <a:lnTo>
                  <a:pt x="163" y="138"/>
                </a:lnTo>
                <a:lnTo>
                  <a:pt x="163" y="140"/>
                </a:lnTo>
                <a:lnTo>
                  <a:pt x="165" y="140"/>
                </a:lnTo>
                <a:close/>
                <a:moveTo>
                  <a:pt x="192" y="122"/>
                </a:moveTo>
                <a:lnTo>
                  <a:pt x="194" y="124"/>
                </a:lnTo>
                <a:lnTo>
                  <a:pt x="196" y="126"/>
                </a:lnTo>
                <a:lnTo>
                  <a:pt x="194" y="126"/>
                </a:lnTo>
                <a:lnTo>
                  <a:pt x="192" y="128"/>
                </a:lnTo>
                <a:lnTo>
                  <a:pt x="190" y="124"/>
                </a:lnTo>
                <a:lnTo>
                  <a:pt x="188" y="124"/>
                </a:lnTo>
                <a:lnTo>
                  <a:pt x="186" y="124"/>
                </a:lnTo>
                <a:lnTo>
                  <a:pt x="188" y="124"/>
                </a:lnTo>
                <a:lnTo>
                  <a:pt x="188" y="122"/>
                </a:lnTo>
                <a:lnTo>
                  <a:pt x="190" y="122"/>
                </a:lnTo>
                <a:lnTo>
                  <a:pt x="192" y="122"/>
                </a:lnTo>
                <a:close/>
                <a:moveTo>
                  <a:pt x="115" y="72"/>
                </a:moveTo>
                <a:lnTo>
                  <a:pt x="115" y="73"/>
                </a:lnTo>
                <a:lnTo>
                  <a:pt x="115" y="72"/>
                </a:lnTo>
                <a:lnTo>
                  <a:pt x="113" y="72"/>
                </a:lnTo>
                <a:lnTo>
                  <a:pt x="113" y="70"/>
                </a:lnTo>
                <a:lnTo>
                  <a:pt x="111" y="70"/>
                </a:lnTo>
                <a:lnTo>
                  <a:pt x="111" y="68"/>
                </a:lnTo>
                <a:lnTo>
                  <a:pt x="111" y="66"/>
                </a:lnTo>
                <a:lnTo>
                  <a:pt x="113" y="66"/>
                </a:lnTo>
                <a:lnTo>
                  <a:pt x="113" y="68"/>
                </a:lnTo>
                <a:lnTo>
                  <a:pt x="115" y="68"/>
                </a:lnTo>
                <a:lnTo>
                  <a:pt x="117" y="68"/>
                </a:lnTo>
                <a:lnTo>
                  <a:pt x="117" y="70"/>
                </a:lnTo>
                <a:lnTo>
                  <a:pt x="117" y="72"/>
                </a:lnTo>
                <a:lnTo>
                  <a:pt x="115" y="72"/>
                </a:lnTo>
                <a:close/>
                <a:moveTo>
                  <a:pt x="208" y="167"/>
                </a:moveTo>
                <a:lnTo>
                  <a:pt x="206" y="167"/>
                </a:lnTo>
                <a:lnTo>
                  <a:pt x="204" y="167"/>
                </a:lnTo>
                <a:lnTo>
                  <a:pt x="204" y="165"/>
                </a:lnTo>
                <a:lnTo>
                  <a:pt x="202" y="165"/>
                </a:lnTo>
                <a:lnTo>
                  <a:pt x="200" y="163"/>
                </a:lnTo>
                <a:lnTo>
                  <a:pt x="198" y="161"/>
                </a:lnTo>
                <a:lnTo>
                  <a:pt x="200" y="161"/>
                </a:lnTo>
                <a:lnTo>
                  <a:pt x="202" y="163"/>
                </a:lnTo>
                <a:lnTo>
                  <a:pt x="204" y="163"/>
                </a:lnTo>
                <a:lnTo>
                  <a:pt x="204" y="165"/>
                </a:lnTo>
                <a:lnTo>
                  <a:pt x="206" y="165"/>
                </a:lnTo>
                <a:lnTo>
                  <a:pt x="208" y="165"/>
                </a:lnTo>
                <a:lnTo>
                  <a:pt x="208" y="167"/>
                </a:lnTo>
                <a:close/>
                <a:moveTo>
                  <a:pt x="153" y="132"/>
                </a:moveTo>
                <a:lnTo>
                  <a:pt x="151" y="132"/>
                </a:lnTo>
                <a:lnTo>
                  <a:pt x="150" y="130"/>
                </a:lnTo>
                <a:lnTo>
                  <a:pt x="150" y="128"/>
                </a:lnTo>
                <a:lnTo>
                  <a:pt x="150" y="126"/>
                </a:lnTo>
                <a:lnTo>
                  <a:pt x="151" y="126"/>
                </a:lnTo>
                <a:lnTo>
                  <a:pt x="151" y="128"/>
                </a:lnTo>
                <a:lnTo>
                  <a:pt x="153" y="130"/>
                </a:lnTo>
                <a:lnTo>
                  <a:pt x="153" y="132"/>
                </a:lnTo>
                <a:close/>
                <a:moveTo>
                  <a:pt x="221" y="66"/>
                </a:moveTo>
                <a:lnTo>
                  <a:pt x="221" y="64"/>
                </a:lnTo>
                <a:lnTo>
                  <a:pt x="219" y="64"/>
                </a:lnTo>
                <a:lnTo>
                  <a:pt x="219" y="62"/>
                </a:lnTo>
                <a:lnTo>
                  <a:pt x="219" y="60"/>
                </a:lnTo>
                <a:lnTo>
                  <a:pt x="221" y="60"/>
                </a:lnTo>
                <a:lnTo>
                  <a:pt x="223" y="62"/>
                </a:lnTo>
                <a:lnTo>
                  <a:pt x="223" y="66"/>
                </a:lnTo>
                <a:lnTo>
                  <a:pt x="221" y="66"/>
                </a:lnTo>
                <a:close/>
                <a:moveTo>
                  <a:pt x="101" y="66"/>
                </a:moveTo>
                <a:lnTo>
                  <a:pt x="99" y="64"/>
                </a:lnTo>
                <a:lnTo>
                  <a:pt x="99" y="62"/>
                </a:lnTo>
                <a:lnTo>
                  <a:pt x="101" y="62"/>
                </a:lnTo>
                <a:lnTo>
                  <a:pt x="103" y="64"/>
                </a:lnTo>
                <a:lnTo>
                  <a:pt x="103" y="66"/>
                </a:lnTo>
                <a:lnTo>
                  <a:pt x="101" y="66"/>
                </a:lnTo>
                <a:close/>
                <a:moveTo>
                  <a:pt x="142" y="2"/>
                </a:moveTo>
                <a:lnTo>
                  <a:pt x="144" y="4"/>
                </a:lnTo>
                <a:lnTo>
                  <a:pt x="142" y="4"/>
                </a:lnTo>
                <a:lnTo>
                  <a:pt x="140" y="2"/>
                </a:lnTo>
                <a:lnTo>
                  <a:pt x="140" y="0"/>
                </a:lnTo>
                <a:lnTo>
                  <a:pt x="142" y="0"/>
                </a:lnTo>
                <a:lnTo>
                  <a:pt x="142" y="2"/>
                </a:lnTo>
                <a:close/>
                <a:moveTo>
                  <a:pt x="82" y="54"/>
                </a:moveTo>
                <a:lnTo>
                  <a:pt x="82" y="52"/>
                </a:lnTo>
                <a:lnTo>
                  <a:pt x="82" y="50"/>
                </a:lnTo>
                <a:lnTo>
                  <a:pt x="84" y="52"/>
                </a:lnTo>
                <a:lnTo>
                  <a:pt x="84" y="54"/>
                </a:lnTo>
                <a:lnTo>
                  <a:pt x="82" y="54"/>
                </a:lnTo>
                <a:close/>
                <a:moveTo>
                  <a:pt x="45" y="118"/>
                </a:moveTo>
                <a:lnTo>
                  <a:pt x="43" y="118"/>
                </a:lnTo>
                <a:lnTo>
                  <a:pt x="41" y="116"/>
                </a:lnTo>
                <a:lnTo>
                  <a:pt x="39" y="116"/>
                </a:lnTo>
                <a:lnTo>
                  <a:pt x="39" y="114"/>
                </a:lnTo>
                <a:lnTo>
                  <a:pt x="37" y="114"/>
                </a:lnTo>
                <a:lnTo>
                  <a:pt x="39" y="114"/>
                </a:lnTo>
                <a:lnTo>
                  <a:pt x="41" y="114"/>
                </a:lnTo>
                <a:lnTo>
                  <a:pt x="41" y="116"/>
                </a:lnTo>
                <a:lnTo>
                  <a:pt x="43" y="116"/>
                </a:lnTo>
                <a:lnTo>
                  <a:pt x="45" y="118"/>
                </a:lnTo>
                <a:close/>
                <a:moveTo>
                  <a:pt x="45" y="114"/>
                </a:moveTo>
                <a:lnTo>
                  <a:pt x="43" y="114"/>
                </a:lnTo>
                <a:lnTo>
                  <a:pt x="41" y="114"/>
                </a:lnTo>
                <a:lnTo>
                  <a:pt x="39" y="114"/>
                </a:lnTo>
                <a:lnTo>
                  <a:pt x="39" y="112"/>
                </a:lnTo>
                <a:lnTo>
                  <a:pt x="41" y="112"/>
                </a:lnTo>
                <a:lnTo>
                  <a:pt x="43" y="112"/>
                </a:lnTo>
                <a:lnTo>
                  <a:pt x="45" y="112"/>
                </a:lnTo>
                <a:lnTo>
                  <a:pt x="45" y="114"/>
                </a:lnTo>
                <a:close/>
                <a:moveTo>
                  <a:pt x="216" y="163"/>
                </a:moveTo>
                <a:lnTo>
                  <a:pt x="214" y="163"/>
                </a:lnTo>
                <a:lnTo>
                  <a:pt x="212" y="163"/>
                </a:lnTo>
                <a:lnTo>
                  <a:pt x="212" y="161"/>
                </a:lnTo>
                <a:lnTo>
                  <a:pt x="214" y="161"/>
                </a:lnTo>
                <a:lnTo>
                  <a:pt x="216" y="161"/>
                </a:lnTo>
                <a:lnTo>
                  <a:pt x="216" y="163"/>
                </a:lnTo>
                <a:close/>
                <a:moveTo>
                  <a:pt x="165" y="120"/>
                </a:moveTo>
                <a:lnTo>
                  <a:pt x="165" y="118"/>
                </a:lnTo>
                <a:lnTo>
                  <a:pt x="163" y="116"/>
                </a:lnTo>
                <a:lnTo>
                  <a:pt x="163" y="114"/>
                </a:lnTo>
                <a:lnTo>
                  <a:pt x="165" y="114"/>
                </a:lnTo>
                <a:lnTo>
                  <a:pt x="165" y="118"/>
                </a:lnTo>
                <a:lnTo>
                  <a:pt x="165" y="120"/>
                </a:lnTo>
                <a:close/>
                <a:moveTo>
                  <a:pt x="190" y="31"/>
                </a:moveTo>
                <a:lnTo>
                  <a:pt x="188" y="31"/>
                </a:lnTo>
                <a:lnTo>
                  <a:pt x="188" y="29"/>
                </a:lnTo>
                <a:lnTo>
                  <a:pt x="188" y="27"/>
                </a:lnTo>
                <a:lnTo>
                  <a:pt x="190" y="27"/>
                </a:lnTo>
                <a:lnTo>
                  <a:pt x="190" y="29"/>
                </a:lnTo>
                <a:lnTo>
                  <a:pt x="190" y="31"/>
                </a:lnTo>
                <a:close/>
                <a:moveTo>
                  <a:pt x="192" y="151"/>
                </a:moveTo>
                <a:lnTo>
                  <a:pt x="190" y="151"/>
                </a:lnTo>
                <a:lnTo>
                  <a:pt x="188" y="151"/>
                </a:lnTo>
                <a:lnTo>
                  <a:pt x="188" y="149"/>
                </a:lnTo>
                <a:lnTo>
                  <a:pt x="190" y="151"/>
                </a:lnTo>
                <a:lnTo>
                  <a:pt x="192" y="149"/>
                </a:lnTo>
                <a:lnTo>
                  <a:pt x="192" y="151"/>
                </a:lnTo>
                <a:close/>
                <a:moveTo>
                  <a:pt x="161" y="149"/>
                </a:moveTo>
                <a:lnTo>
                  <a:pt x="159" y="149"/>
                </a:lnTo>
                <a:lnTo>
                  <a:pt x="161" y="149"/>
                </a:lnTo>
                <a:close/>
                <a:moveTo>
                  <a:pt x="163" y="25"/>
                </a:moveTo>
                <a:lnTo>
                  <a:pt x="163" y="27"/>
                </a:lnTo>
                <a:lnTo>
                  <a:pt x="161" y="27"/>
                </a:lnTo>
                <a:lnTo>
                  <a:pt x="159" y="27"/>
                </a:lnTo>
                <a:lnTo>
                  <a:pt x="159" y="25"/>
                </a:lnTo>
                <a:lnTo>
                  <a:pt x="161" y="25"/>
                </a:lnTo>
                <a:lnTo>
                  <a:pt x="163" y="25"/>
                </a:lnTo>
                <a:close/>
                <a:moveTo>
                  <a:pt x="39" y="126"/>
                </a:moveTo>
                <a:lnTo>
                  <a:pt x="37" y="126"/>
                </a:lnTo>
                <a:lnTo>
                  <a:pt x="39" y="12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6" name="Panama"/>
          <p:cNvSpPr>
            <a:spLocks noEditPoints="1"/>
          </p:cNvSpPr>
          <p:nvPr/>
        </p:nvSpPr>
        <p:spPr bwMode="auto">
          <a:xfrm>
            <a:off x="2819410" y="4283089"/>
            <a:ext cx="150813" cy="61913"/>
          </a:xfrm>
          <a:custGeom>
            <a:avLst/>
            <a:gdLst>
              <a:gd name="T0" fmla="*/ 66 w 95"/>
              <a:gd name="T1" fmla="*/ 2 h 39"/>
              <a:gd name="T2" fmla="*/ 66 w 95"/>
              <a:gd name="T3" fmla="*/ 4 h 39"/>
              <a:gd name="T4" fmla="*/ 77 w 95"/>
              <a:gd name="T5" fmla="*/ 6 h 39"/>
              <a:gd name="T6" fmla="*/ 85 w 95"/>
              <a:gd name="T7" fmla="*/ 12 h 39"/>
              <a:gd name="T8" fmla="*/ 89 w 95"/>
              <a:gd name="T9" fmla="*/ 15 h 39"/>
              <a:gd name="T10" fmla="*/ 89 w 95"/>
              <a:gd name="T11" fmla="*/ 17 h 39"/>
              <a:gd name="T12" fmla="*/ 91 w 95"/>
              <a:gd name="T13" fmla="*/ 21 h 39"/>
              <a:gd name="T14" fmla="*/ 93 w 95"/>
              <a:gd name="T15" fmla="*/ 27 h 39"/>
              <a:gd name="T16" fmla="*/ 87 w 95"/>
              <a:gd name="T17" fmla="*/ 33 h 39"/>
              <a:gd name="T18" fmla="*/ 85 w 95"/>
              <a:gd name="T19" fmla="*/ 33 h 39"/>
              <a:gd name="T20" fmla="*/ 85 w 95"/>
              <a:gd name="T21" fmla="*/ 35 h 39"/>
              <a:gd name="T22" fmla="*/ 77 w 95"/>
              <a:gd name="T23" fmla="*/ 33 h 39"/>
              <a:gd name="T24" fmla="*/ 74 w 95"/>
              <a:gd name="T25" fmla="*/ 25 h 39"/>
              <a:gd name="T26" fmla="*/ 77 w 95"/>
              <a:gd name="T27" fmla="*/ 25 h 39"/>
              <a:gd name="T28" fmla="*/ 79 w 95"/>
              <a:gd name="T29" fmla="*/ 19 h 39"/>
              <a:gd name="T30" fmla="*/ 83 w 95"/>
              <a:gd name="T31" fmla="*/ 23 h 39"/>
              <a:gd name="T32" fmla="*/ 81 w 95"/>
              <a:gd name="T33" fmla="*/ 21 h 39"/>
              <a:gd name="T34" fmla="*/ 75 w 95"/>
              <a:gd name="T35" fmla="*/ 19 h 39"/>
              <a:gd name="T36" fmla="*/ 72 w 95"/>
              <a:gd name="T37" fmla="*/ 15 h 39"/>
              <a:gd name="T38" fmla="*/ 64 w 95"/>
              <a:gd name="T39" fmla="*/ 12 h 39"/>
              <a:gd name="T40" fmla="*/ 64 w 95"/>
              <a:gd name="T41" fmla="*/ 8 h 39"/>
              <a:gd name="T42" fmla="*/ 60 w 95"/>
              <a:gd name="T43" fmla="*/ 10 h 39"/>
              <a:gd name="T44" fmla="*/ 56 w 95"/>
              <a:gd name="T45" fmla="*/ 12 h 39"/>
              <a:gd name="T46" fmla="*/ 52 w 95"/>
              <a:gd name="T47" fmla="*/ 17 h 39"/>
              <a:gd name="T48" fmla="*/ 46 w 95"/>
              <a:gd name="T49" fmla="*/ 21 h 39"/>
              <a:gd name="T50" fmla="*/ 40 w 95"/>
              <a:gd name="T51" fmla="*/ 25 h 39"/>
              <a:gd name="T52" fmla="*/ 44 w 95"/>
              <a:gd name="T53" fmla="*/ 27 h 39"/>
              <a:gd name="T54" fmla="*/ 48 w 95"/>
              <a:gd name="T55" fmla="*/ 35 h 39"/>
              <a:gd name="T56" fmla="*/ 42 w 95"/>
              <a:gd name="T57" fmla="*/ 37 h 39"/>
              <a:gd name="T58" fmla="*/ 37 w 95"/>
              <a:gd name="T59" fmla="*/ 39 h 39"/>
              <a:gd name="T60" fmla="*/ 35 w 95"/>
              <a:gd name="T61" fmla="*/ 33 h 39"/>
              <a:gd name="T62" fmla="*/ 31 w 95"/>
              <a:gd name="T63" fmla="*/ 29 h 39"/>
              <a:gd name="T64" fmla="*/ 29 w 95"/>
              <a:gd name="T65" fmla="*/ 33 h 39"/>
              <a:gd name="T66" fmla="*/ 23 w 95"/>
              <a:gd name="T67" fmla="*/ 29 h 39"/>
              <a:gd name="T68" fmla="*/ 21 w 95"/>
              <a:gd name="T69" fmla="*/ 27 h 39"/>
              <a:gd name="T70" fmla="*/ 15 w 95"/>
              <a:gd name="T71" fmla="*/ 23 h 39"/>
              <a:gd name="T72" fmla="*/ 11 w 95"/>
              <a:gd name="T73" fmla="*/ 21 h 39"/>
              <a:gd name="T74" fmla="*/ 6 w 95"/>
              <a:gd name="T75" fmla="*/ 21 h 39"/>
              <a:gd name="T76" fmla="*/ 4 w 95"/>
              <a:gd name="T77" fmla="*/ 25 h 39"/>
              <a:gd name="T78" fmla="*/ 2 w 95"/>
              <a:gd name="T79" fmla="*/ 23 h 39"/>
              <a:gd name="T80" fmla="*/ 2 w 95"/>
              <a:gd name="T81" fmla="*/ 19 h 39"/>
              <a:gd name="T82" fmla="*/ 2 w 95"/>
              <a:gd name="T83" fmla="*/ 14 h 39"/>
              <a:gd name="T84" fmla="*/ 6 w 95"/>
              <a:gd name="T85" fmla="*/ 12 h 39"/>
              <a:gd name="T86" fmla="*/ 4 w 95"/>
              <a:gd name="T87" fmla="*/ 0 h 39"/>
              <a:gd name="T88" fmla="*/ 7 w 95"/>
              <a:gd name="T89" fmla="*/ 2 h 39"/>
              <a:gd name="T90" fmla="*/ 11 w 95"/>
              <a:gd name="T91" fmla="*/ 8 h 39"/>
              <a:gd name="T92" fmla="*/ 21 w 95"/>
              <a:gd name="T93" fmla="*/ 10 h 39"/>
              <a:gd name="T94" fmla="*/ 21 w 95"/>
              <a:gd name="T95" fmla="*/ 10 h 39"/>
              <a:gd name="T96" fmla="*/ 29 w 95"/>
              <a:gd name="T97" fmla="*/ 14 h 39"/>
              <a:gd name="T98" fmla="*/ 35 w 95"/>
              <a:gd name="T99" fmla="*/ 12 h 39"/>
              <a:gd name="T100" fmla="*/ 39 w 95"/>
              <a:gd name="T101" fmla="*/ 10 h 39"/>
              <a:gd name="T102" fmla="*/ 48 w 95"/>
              <a:gd name="T103" fmla="*/ 6 h 39"/>
              <a:gd name="T104" fmla="*/ 54 w 95"/>
              <a:gd name="T105" fmla="*/ 4 h 39"/>
              <a:gd name="T106" fmla="*/ 23 w 95"/>
              <a:gd name="T107" fmla="*/ 37 h 39"/>
              <a:gd name="T108" fmla="*/ 23 w 95"/>
              <a:gd name="T109" fmla="*/ 37 h 39"/>
              <a:gd name="T110" fmla="*/ 19 w 95"/>
              <a:gd name="T111" fmla="*/ 35 h 39"/>
              <a:gd name="T112" fmla="*/ 21 w 95"/>
              <a:gd name="T113" fmla="*/ 35 h 39"/>
              <a:gd name="T114" fmla="*/ 66 w 95"/>
              <a:gd name="T115" fmla="*/ 19 h 39"/>
              <a:gd name="T116" fmla="*/ 68 w 95"/>
              <a:gd name="T117" fmla="*/ 21 h 39"/>
              <a:gd name="T118" fmla="*/ 13 w 95"/>
              <a:gd name="T119" fmla="*/ 4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5" h="39">
                <a:moveTo>
                  <a:pt x="58" y="2"/>
                </a:moveTo>
                <a:lnTo>
                  <a:pt x="62" y="2"/>
                </a:lnTo>
                <a:lnTo>
                  <a:pt x="62" y="2"/>
                </a:lnTo>
                <a:lnTo>
                  <a:pt x="64" y="2"/>
                </a:lnTo>
                <a:lnTo>
                  <a:pt x="64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4" y="2"/>
                </a:lnTo>
                <a:lnTo>
                  <a:pt x="64" y="2"/>
                </a:lnTo>
                <a:lnTo>
                  <a:pt x="64" y="2"/>
                </a:lnTo>
                <a:lnTo>
                  <a:pt x="64" y="4"/>
                </a:lnTo>
                <a:lnTo>
                  <a:pt x="66" y="4"/>
                </a:lnTo>
                <a:lnTo>
                  <a:pt x="70" y="4"/>
                </a:lnTo>
                <a:lnTo>
                  <a:pt x="72" y="4"/>
                </a:lnTo>
                <a:lnTo>
                  <a:pt x="74" y="4"/>
                </a:lnTo>
                <a:lnTo>
                  <a:pt x="74" y="4"/>
                </a:lnTo>
                <a:lnTo>
                  <a:pt x="75" y="4"/>
                </a:lnTo>
                <a:lnTo>
                  <a:pt x="75" y="6"/>
                </a:lnTo>
                <a:lnTo>
                  <a:pt x="77" y="6"/>
                </a:lnTo>
                <a:lnTo>
                  <a:pt x="79" y="6"/>
                </a:lnTo>
                <a:lnTo>
                  <a:pt x="81" y="6"/>
                </a:lnTo>
                <a:lnTo>
                  <a:pt x="81" y="8"/>
                </a:lnTo>
                <a:lnTo>
                  <a:pt x="83" y="10"/>
                </a:lnTo>
                <a:lnTo>
                  <a:pt x="83" y="10"/>
                </a:lnTo>
                <a:lnTo>
                  <a:pt x="85" y="10"/>
                </a:lnTo>
                <a:lnTo>
                  <a:pt x="85" y="12"/>
                </a:lnTo>
                <a:lnTo>
                  <a:pt x="85" y="12"/>
                </a:lnTo>
                <a:lnTo>
                  <a:pt x="85" y="12"/>
                </a:lnTo>
                <a:lnTo>
                  <a:pt x="87" y="14"/>
                </a:lnTo>
                <a:lnTo>
                  <a:pt x="89" y="14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7"/>
                </a:lnTo>
                <a:lnTo>
                  <a:pt x="89" y="17"/>
                </a:lnTo>
                <a:lnTo>
                  <a:pt x="89" y="17"/>
                </a:lnTo>
                <a:lnTo>
                  <a:pt x="89" y="19"/>
                </a:lnTo>
                <a:lnTo>
                  <a:pt x="91" y="19"/>
                </a:lnTo>
                <a:lnTo>
                  <a:pt x="91" y="19"/>
                </a:lnTo>
                <a:lnTo>
                  <a:pt x="91" y="19"/>
                </a:lnTo>
                <a:lnTo>
                  <a:pt x="91" y="21"/>
                </a:lnTo>
                <a:lnTo>
                  <a:pt x="91" y="21"/>
                </a:lnTo>
                <a:lnTo>
                  <a:pt x="91" y="21"/>
                </a:lnTo>
                <a:lnTo>
                  <a:pt x="91" y="21"/>
                </a:lnTo>
                <a:lnTo>
                  <a:pt x="93" y="23"/>
                </a:lnTo>
                <a:lnTo>
                  <a:pt x="93" y="23"/>
                </a:lnTo>
                <a:lnTo>
                  <a:pt x="93" y="23"/>
                </a:lnTo>
                <a:lnTo>
                  <a:pt x="93" y="25"/>
                </a:lnTo>
                <a:lnTo>
                  <a:pt x="95" y="27"/>
                </a:lnTo>
                <a:lnTo>
                  <a:pt x="93" y="27"/>
                </a:lnTo>
                <a:lnTo>
                  <a:pt x="93" y="27"/>
                </a:lnTo>
                <a:lnTo>
                  <a:pt x="93" y="29"/>
                </a:lnTo>
                <a:lnTo>
                  <a:pt x="91" y="31"/>
                </a:lnTo>
                <a:lnTo>
                  <a:pt x="91" y="31"/>
                </a:lnTo>
                <a:lnTo>
                  <a:pt x="91" y="31"/>
                </a:lnTo>
                <a:lnTo>
                  <a:pt x="87" y="35"/>
                </a:lnTo>
                <a:lnTo>
                  <a:pt x="87" y="33"/>
                </a:lnTo>
                <a:lnTo>
                  <a:pt x="87" y="33"/>
                </a:lnTo>
                <a:lnTo>
                  <a:pt x="87" y="33"/>
                </a:lnTo>
                <a:lnTo>
                  <a:pt x="87" y="31"/>
                </a:lnTo>
                <a:lnTo>
                  <a:pt x="85" y="31"/>
                </a:lnTo>
                <a:lnTo>
                  <a:pt x="85" y="31"/>
                </a:lnTo>
                <a:lnTo>
                  <a:pt x="85" y="31"/>
                </a:lnTo>
                <a:lnTo>
                  <a:pt x="85" y="33"/>
                </a:lnTo>
                <a:lnTo>
                  <a:pt x="85" y="33"/>
                </a:lnTo>
                <a:lnTo>
                  <a:pt x="85" y="33"/>
                </a:lnTo>
                <a:lnTo>
                  <a:pt x="85" y="35"/>
                </a:lnTo>
                <a:lnTo>
                  <a:pt x="85" y="35"/>
                </a:lnTo>
                <a:lnTo>
                  <a:pt x="85" y="35"/>
                </a:lnTo>
                <a:lnTo>
                  <a:pt x="85" y="35"/>
                </a:lnTo>
                <a:lnTo>
                  <a:pt x="85" y="35"/>
                </a:lnTo>
                <a:lnTo>
                  <a:pt x="83" y="39"/>
                </a:lnTo>
                <a:lnTo>
                  <a:pt x="83" y="39"/>
                </a:lnTo>
                <a:lnTo>
                  <a:pt x="81" y="37"/>
                </a:lnTo>
                <a:lnTo>
                  <a:pt x="79" y="35"/>
                </a:lnTo>
                <a:lnTo>
                  <a:pt x="79" y="33"/>
                </a:lnTo>
                <a:lnTo>
                  <a:pt x="79" y="33"/>
                </a:lnTo>
                <a:lnTo>
                  <a:pt x="77" y="33"/>
                </a:lnTo>
                <a:lnTo>
                  <a:pt x="77" y="31"/>
                </a:lnTo>
                <a:lnTo>
                  <a:pt x="77" y="31"/>
                </a:lnTo>
                <a:lnTo>
                  <a:pt x="75" y="29"/>
                </a:lnTo>
                <a:lnTo>
                  <a:pt x="75" y="29"/>
                </a:lnTo>
                <a:lnTo>
                  <a:pt x="75" y="27"/>
                </a:lnTo>
                <a:lnTo>
                  <a:pt x="75" y="27"/>
                </a:lnTo>
                <a:lnTo>
                  <a:pt x="74" y="25"/>
                </a:lnTo>
                <a:lnTo>
                  <a:pt x="74" y="25"/>
                </a:lnTo>
                <a:lnTo>
                  <a:pt x="75" y="25"/>
                </a:lnTo>
                <a:lnTo>
                  <a:pt x="75" y="25"/>
                </a:lnTo>
                <a:lnTo>
                  <a:pt x="75" y="25"/>
                </a:lnTo>
                <a:lnTo>
                  <a:pt x="75" y="25"/>
                </a:lnTo>
                <a:lnTo>
                  <a:pt x="77" y="25"/>
                </a:lnTo>
                <a:lnTo>
                  <a:pt x="77" y="25"/>
                </a:lnTo>
                <a:lnTo>
                  <a:pt x="77" y="23"/>
                </a:lnTo>
                <a:lnTo>
                  <a:pt x="77" y="23"/>
                </a:lnTo>
                <a:lnTo>
                  <a:pt x="77" y="23"/>
                </a:lnTo>
                <a:lnTo>
                  <a:pt x="75" y="23"/>
                </a:lnTo>
                <a:lnTo>
                  <a:pt x="77" y="21"/>
                </a:lnTo>
                <a:lnTo>
                  <a:pt x="77" y="21"/>
                </a:lnTo>
                <a:lnTo>
                  <a:pt x="79" y="19"/>
                </a:lnTo>
                <a:lnTo>
                  <a:pt x="79" y="19"/>
                </a:lnTo>
                <a:lnTo>
                  <a:pt x="81" y="21"/>
                </a:lnTo>
                <a:lnTo>
                  <a:pt x="81" y="21"/>
                </a:lnTo>
                <a:lnTo>
                  <a:pt x="81" y="23"/>
                </a:lnTo>
                <a:lnTo>
                  <a:pt x="81" y="23"/>
                </a:lnTo>
                <a:lnTo>
                  <a:pt x="83" y="23"/>
                </a:lnTo>
                <a:lnTo>
                  <a:pt x="83" y="23"/>
                </a:lnTo>
                <a:lnTo>
                  <a:pt x="85" y="23"/>
                </a:lnTo>
                <a:lnTo>
                  <a:pt x="85" y="25"/>
                </a:lnTo>
                <a:lnTo>
                  <a:pt x="85" y="23"/>
                </a:lnTo>
                <a:lnTo>
                  <a:pt x="83" y="23"/>
                </a:lnTo>
                <a:lnTo>
                  <a:pt x="83" y="23"/>
                </a:lnTo>
                <a:lnTo>
                  <a:pt x="83" y="23"/>
                </a:lnTo>
                <a:lnTo>
                  <a:pt x="81" y="21"/>
                </a:lnTo>
                <a:lnTo>
                  <a:pt x="81" y="21"/>
                </a:lnTo>
                <a:lnTo>
                  <a:pt x="81" y="21"/>
                </a:lnTo>
                <a:lnTo>
                  <a:pt x="79" y="19"/>
                </a:lnTo>
                <a:lnTo>
                  <a:pt x="79" y="19"/>
                </a:lnTo>
                <a:lnTo>
                  <a:pt x="77" y="19"/>
                </a:lnTo>
                <a:lnTo>
                  <a:pt x="77" y="19"/>
                </a:lnTo>
                <a:lnTo>
                  <a:pt x="75" y="19"/>
                </a:lnTo>
                <a:lnTo>
                  <a:pt x="75" y="21"/>
                </a:lnTo>
                <a:lnTo>
                  <a:pt x="75" y="21"/>
                </a:lnTo>
                <a:lnTo>
                  <a:pt x="75" y="21"/>
                </a:lnTo>
                <a:lnTo>
                  <a:pt x="74" y="19"/>
                </a:lnTo>
                <a:lnTo>
                  <a:pt x="74" y="19"/>
                </a:lnTo>
                <a:lnTo>
                  <a:pt x="74" y="17"/>
                </a:lnTo>
                <a:lnTo>
                  <a:pt x="72" y="15"/>
                </a:lnTo>
                <a:lnTo>
                  <a:pt x="72" y="15"/>
                </a:lnTo>
                <a:lnTo>
                  <a:pt x="72" y="15"/>
                </a:lnTo>
                <a:lnTo>
                  <a:pt x="72" y="15"/>
                </a:lnTo>
                <a:lnTo>
                  <a:pt x="70" y="14"/>
                </a:lnTo>
                <a:lnTo>
                  <a:pt x="70" y="14"/>
                </a:lnTo>
                <a:lnTo>
                  <a:pt x="66" y="12"/>
                </a:lnTo>
                <a:lnTo>
                  <a:pt x="64" y="12"/>
                </a:lnTo>
                <a:lnTo>
                  <a:pt x="64" y="12"/>
                </a:lnTo>
                <a:lnTo>
                  <a:pt x="64" y="10"/>
                </a:lnTo>
                <a:lnTo>
                  <a:pt x="64" y="10"/>
                </a:lnTo>
                <a:lnTo>
                  <a:pt x="64" y="8"/>
                </a:lnTo>
                <a:lnTo>
                  <a:pt x="66" y="8"/>
                </a:lnTo>
                <a:lnTo>
                  <a:pt x="66" y="8"/>
                </a:lnTo>
                <a:lnTo>
                  <a:pt x="64" y="8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2" y="10"/>
                </a:lnTo>
                <a:lnTo>
                  <a:pt x="62" y="10"/>
                </a:lnTo>
                <a:lnTo>
                  <a:pt x="60" y="10"/>
                </a:lnTo>
                <a:lnTo>
                  <a:pt x="60" y="10"/>
                </a:lnTo>
                <a:lnTo>
                  <a:pt x="58" y="10"/>
                </a:lnTo>
                <a:lnTo>
                  <a:pt x="58" y="10"/>
                </a:lnTo>
                <a:lnTo>
                  <a:pt x="58" y="10"/>
                </a:lnTo>
                <a:lnTo>
                  <a:pt x="56" y="12"/>
                </a:lnTo>
                <a:lnTo>
                  <a:pt x="56" y="12"/>
                </a:lnTo>
                <a:lnTo>
                  <a:pt x="56" y="12"/>
                </a:lnTo>
                <a:lnTo>
                  <a:pt x="54" y="12"/>
                </a:lnTo>
                <a:lnTo>
                  <a:pt x="54" y="12"/>
                </a:lnTo>
                <a:lnTo>
                  <a:pt x="54" y="14"/>
                </a:lnTo>
                <a:lnTo>
                  <a:pt x="52" y="14"/>
                </a:lnTo>
                <a:lnTo>
                  <a:pt x="52" y="15"/>
                </a:lnTo>
                <a:lnTo>
                  <a:pt x="54" y="15"/>
                </a:lnTo>
                <a:lnTo>
                  <a:pt x="52" y="17"/>
                </a:lnTo>
                <a:lnTo>
                  <a:pt x="50" y="19"/>
                </a:lnTo>
                <a:lnTo>
                  <a:pt x="48" y="19"/>
                </a:lnTo>
                <a:lnTo>
                  <a:pt x="48" y="19"/>
                </a:lnTo>
                <a:lnTo>
                  <a:pt x="48" y="19"/>
                </a:lnTo>
                <a:lnTo>
                  <a:pt x="48" y="21"/>
                </a:lnTo>
                <a:lnTo>
                  <a:pt x="46" y="21"/>
                </a:lnTo>
                <a:lnTo>
                  <a:pt x="46" y="21"/>
                </a:lnTo>
                <a:lnTo>
                  <a:pt x="44" y="21"/>
                </a:lnTo>
                <a:lnTo>
                  <a:pt x="42" y="21"/>
                </a:lnTo>
                <a:lnTo>
                  <a:pt x="42" y="21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5"/>
                </a:lnTo>
                <a:lnTo>
                  <a:pt x="40" y="25"/>
                </a:lnTo>
                <a:lnTo>
                  <a:pt x="42" y="25"/>
                </a:lnTo>
                <a:lnTo>
                  <a:pt x="42" y="27"/>
                </a:lnTo>
                <a:lnTo>
                  <a:pt x="42" y="27"/>
                </a:lnTo>
                <a:lnTo>
                  <a:pt x="42" y="27"/>
                </a:lnTo>
                <a:lnTo>
                  <a:pt x="42" y="27"/>
                </a:lnTo>
                <a:lnTo>
                  <a:pt x="44" y="27"/>
                </a:lnTo>
                <a:lnTo>
                  <a:pt x="44" y="27"/>
                </a:lnTo>
                <a:lnTo>
                  <a:pt x="46" y="31"/>
                </a:lnTo>
                <a:lnTo>
                  <a:pt x="48" y="33"/>
                </a:lnTo>
                <a:lnTo>
                  <a:pt x="48" y="35"/>
                </a:lnTo>
                <a:lnTo>
                  <a:pt x="48" y="35"/>
                </a:lnTo>
                <a:lnTo>
                  <a:pt x="48" y="35"/>
                </a:lnTo>
                <a:lnTo>
                  <a:pt x="48" y="35"/>
                </a:lnTo>
                <a:lnTo>
                  <a:pt x="46" y="37"/>
                </a:lnTo>
                <a:lnTo>
                  <a:pt x="46" y="37"/>
                </a:lnTo>
                <a:lnTo>
                  <a:pt x="44" y="35"/>
                </a:lnTo>
                <a:lnTo>
                  <a:pt x="44" y="35"/>
                </a:lnTo>
                <a:lnTo>
                  <a:pt x="44" y="37"/>
                </a:lnTo>
                <a:lnTo>
                  <a:pt x="42" y="37"/>
                </a:lnTo>
                <a:lnTo>
                  <a:pt x="42" y="37"/>
                </a:lnTo>
                <a:lnTo>
                  <a:pt x="42" y="39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37" y="39"/>
                </a:lnTo>
                <a:lnTo>
                  <a:pt x="37" y="39"/>
                </a:lnTo>
                <a:lnTo>
                  <a:pt x="35" y="39"/>
                </a:lnTo>
                <a:lnTo>
                  <a:pt x="35" y="39"/>
                </a:lnTo>
                <a:lnTo>
                  <a:pt x="35" y="39"/>
                </a:lnTo>
                <a:lnTo>
                  <a:pt x="35" y="37"/>
                </a:lnTo>
                <a:lnTo>
                  <a:pt x="35" y="37"/>
                </a:lnTo>
                <a:lnTo>
                  <a:pt x="35" y="35"/>
                </a:lnTo>
                <a:lnTo>
                  <a:pt x="35" y="33"/>
                </a:lnTo>
                <a:lnTo>
                  <a:pt x="33" y="33"/>
                </a:lnTo>
                <a:lnTo>
                  <a:pt x="33" y="33"/>
                </a:lnTo>
                <a:lnTo>
                  <a:pt x="33" y="31"/>
                </a:lnTo>
                <a:lnTo>
                  <a:pt x="33" y="31"/>
                </a:lnTo>
                <a:lnTo>
                  <a:pt x="33" y="29"/>
                </a:lnTo>
                <a:lnTo>
                  <a:pt x="33" y="29"/>
                </a:lnTo>
                <a:lnTo>
                  <a:pt x="31" y="29"/>
                </a:lnTo>
                <a:lnTo>
                  <a:pt x="31" y="29"/>
                </a:lnTo>
                <a:lnTo>
                  <a:pt x="31" y="29"/>
                </a:lnTo>
                <a:lnTo>
                  <a:pt x="31" y="29"/>
                </a:lnTo>
                <a:lnTo>
                  <a:pt x="31" y="29"/>
                </a:lnTo>
                <a:lnTo>
                  <a:pt x="31" y="31"/>
                </a:lnTo>
                <a:lnTo>
                  <a:pt x="31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27" y="31"/>
                </a:lnTo>
                <a:lnTo>
                  <a:pt x="27" y="31"/>
                </a:lnTo>
                <a:lnTo>
                  <a:pt x="25" y="31"/>
                </a:lnTo>
                <a:lnTo>
                  <a:pt x="23" y="31"/>
                </a:lnTo>
                <a:lnTo>
                  <a:pt x="23" y="29"/>
                </a:lnTo>
                <a:lnTo>
                  <a:pt x="23" y="29"/>
                </a:lnTo>
                <a:lnTo>
                  <a:pt x="23" y="27"/>
                </a:lnTo>
                <a:lnTo>
                  <a:pt x="23" y="27"/>
                </a:lnTo>
                <a:lnTo>
                  <a:pt x="23" y="27"/>
                </a:lnTo>
                <a:lnTo>
                  <a:pt x="23" y="27"/>
                </a:lnTo>
                <a:lnTo>
                  <a:pt x="23" y="27"/>
                </a:lnTo>
                <a:lnTo>
                  <a:pt x="21" y="27"/>
                </a:lnTo>
                <a:lnTo>
                  <a:pt x="21" y="25"/>
                </a:lnTo>
                <a:lnTo>
                  <a:pt x="23" y="25"/>
                </a:lnTo>
                <a:lnTo>
                  <a:pt x="21" y="25"/>
                </a:lnTo>
                <a:lnTo>
                  <a:pt x="21" y="23"/>
                </a:lnTo>
                <a:lnTo>
                  <a:pt x="17" y="23"/>
                </a:lnTo>
                <a:lnTo>
                  <a:pt x="15" y="23"/>
                </a:lnTo>
                <a:lnTo>
                  <a:pt x="15" y="23"/>
                </a:lnTo>
                <a:lnTo>
                  <a:pt x="13" y="23"/>
                </a:lnTo>
                <a:lnTo>
                  <a:pt x="13" y="23"/>
                </a:lnTo>
                <a:lnTo>
                  <a:pt x="13" y="21"/>
                </a:lnTo>
                <a:lnTo>
                  <a:pt x="13" y="21"/>
                </a:lnTo>
                <a:lnTo>
                  <a:pt x="11" y="21"/>
                </a:lnTo>
                <a:lnTo>
                  <a:pt x="11" y="21"/>
                </a:lnTo>
                <a:lnTo>
                  <a:pt x="11" y="21"/>
                </a:lnTo>
                <a:lnTo>
                  <a:pt x="9" y="21"/>
                </a:lnTo>
                <a:lnTo>
                  <a:pt x="9" y="21"/>
                </a:lnTo>
                <a:lnTo>
                  <a:pt x="9" y="21"/>
                </a:lnTo>
                <a:lnTo>
                  <a:pt x="7" y="21"/>
                </a:lnTo>
                <a:lnTo>
                  <a:pt x="7" y="21"/>
                </a:lnTo>
                <a:lnTo>
                  <a:pt x="7" y="21"/>
                </a:lnTo>
                <a:lnTo>
                  <a:pt x="6" y="21"/>
                </a:lnTo>
                <a:lnTo>
                  <a:pt x="6" y="21"/>
                </a:lnTo>
                <a:lnTo>
                  <a:pt x="4" y="21"/>
                </a:lnTo>
                <a:lnTo>
                  <a:pt x="4" y="21"/>
                </a:lnTo>
                <a:lnTo>
                  <a:pt x="4" y="21"/>
                </a:lnTo>
                <a:lnTo>
                  <a:pt x="4" y="23"/>
                </a:lnTo>
                <a:lnTo>
                  <a:pt x="4" y="23"/>
                </a:lnTo>
                <a:lnTo>
                  <a:pt x="4" y="25"/>
                </a:lnTo>
                <a:lnTo>
                  <a:pt x="4" y="25"/>
                </a:lnTo>
                <a:lnTo>
                  <a:pt x="4" y="25"/>
                </a:lnTo>
                <a:lnTo>
                  <a:pt x="2" y="25"/>
                </a:lnTo>
                <a:lnTo>
                  <a:pt x="2" y="25"/>
                </a:lnTo>
                <a:lnTo>
                  <a:pt x="4" y="25"/>
                </a:lnTo>
                <a:lnTo>
                  <a:pt x="4" y="25"/>
                </a:lnTo>
                <a:lnTo>
                  <a:pt x="2" y="23"/>
                </a:lnTo>
                <a:lnTo>
                  <a:pt x="2" y="21"/>
                </a:lnTo>
                <a:lnTo>
                  <a:pt x="2" y="21"/>
                </a:lnTo>
                <a:lnTo>
                  <a:pt x="2" y="21"/>
                </a:lnTo>
                <a:lnTo>
                  <a:pt x="0" y="21"/>
                </a:lnTo>
                <a:lnTo>
                  <a:pt x="0" y="21"/>
                </a:lnTo>
                <a:lnTo>
                  <a:pt x="2" y="19"/>
                </a:lnTo>
                <a:lnTo>
                  <a:pt x="2" y="19"/>
                </a:lnTo>
                <a:lnTo>
                  <a:pt x="4" y="19"/>
                </a:lnTo>
                <a:lnTo>
                  <a:pt x="4" y="19"/>
                </a:lnTo>
                <a:lnTo>
                  <a:pt x="4" y="17"/>
                </a:lnTo>
                <a:lnTo>
                  <a:pt x="4" y="15"/>
                </a:lnTo>
                <a:lnTo>
                  <a:pt x="4" y="15"/>
                </a:lnTo>
                <a:lnTo>
                  <a:pt x="2" y="15"/>
                </a:lnTo>
                <a:lnTo>
                  <a:pt x="2" y="14"/>
                </a:lnTo>
                <a:lnTo>
                  <a:pt x="2" y="14"/>
                </a:lnTo>
                <a:lnTo>
                  <a:pt x="4" y="14"/>
                </a:lnTo>
                <a:lnTo>
                  <a:pt x="4" y="14"/>
                </a:lnTo>
                <a:lnTo>
                  <a:pt x="4" y="12"/>
                </a:lnTo>
                <a:lnTo>
                  <a:pt x="6" y="12"/>
                </a:lnTo>
                <a:lnTo>
                  <a:pt x="6" y="12"/>
                </a:lnTo>
                <a:lnTo>
                  <a:pt x="6" y="12"/>
                </a:lnTo>
                <a:lnTo>
                  <a:pt x="6" y="10"/>
                </a:lnTo>
                <a:lnTo>
                  <a:pt x="4" y="10"/>
                </a:lnTo>
                <a:lnTo>
                  <a:pt x="2" y="10"/>
                </a:lnTo>
                <a:lnTo>
                  <a:pt x="2" y="8"/>
                </a:lnTo>
                <a:lnTo>
                  <a:pt x="2" y="2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6" y="0"/>
                </a:lnTo>
                <a:lnTo>
                  <a:pt x="6" y="2"/>
                </a:lnTo>
                <a:lnTo>
                  <a:pt x="6" y="2"/>
                </a:lnTo>
                <a:lnTo>
                  <a:pt x="7" y="2"/>
                </a:lnTo>
                <a:lnTo>
                  <a:pt x="7" y="2"/>
                </a:lnTo>
                <a:lnTo>
                  <a:pt x="7" y="2"/>
                </a:lnTo>
                <a:lnTo>
                  <a:pt x="7" y="2"/>
                </a:lnTo>
                <a:lnTo>
                  <a:pt x="7" y="2"/>
                </a:lnTo>
                <a:lnTo>
                  <a:pt x="7" y="2"/>
                </a:lnTo>
                <a:lnTo>
                  <a:pt x="11" y="4"/>
                </a:lnTo>
                <a:lnTo>
                  <a:pt x="11" y="6"/>
                </a:lnTo>
                <a:lnTo>
                  <a:pt x="11" y="6"/>
                </a:lnTo>
                <a:lnTo>
                  <a:pt x="11" y="8"/>
                </a:lnTo>
                <a:lnTo>
                  <a:pt x="13" y="8"/>
                </a:lnTo>
                <a:lnTo>
                  <a:pt x="13" y="10"/>
                </a:lnTo>
                <a:lnTo>
                  <a:pt x="15" y="12"/>
                </a:lnTo>
                <a:lnTo>
                  <a:pt x="15" y="12"/>
                </a:lnTo>
                <a:lnTo>
                  <a:pt x="17" y="12"/>
                </a:lnTo>
                <a:lnTo>
                  <a:pt x="19" y="12"/>
                </a:lnTo>
                <a:lnTo>
                  <a:pt x="21" y="10"/>
                </a:lnTo>
                <a:lnTo>
                  <a:pt x="19" y="10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21" y="10"/>
                </a:lnTo>
                <a:lnTo>
                  <a:pt x="21" y="10"/>
                </a:lnTo>
                <a:lnTo>
                  <a:pt x="23" y="12"/>
                </a:lnTo>
                <a:lnTo>
                  <a:pt x="23" y="12"/>
                </a:lnTo>
                <a:lnTo>
                  <a:pt x="23" y="12"/>
                </a:lnTo>
                <a:lnTo>
                  <a:pt x="23" y="14"/>
                </a:lnTo>
                <a:lnTo>
                  <a:pt x="25" y="14"/>
                </a:lnTo>
                <a:lnTo>
                  <a:pt x="29" y="14"/>
                </a:lnTo>
                <a:lnTo>
                  <a:pt x="29" y="14"/>
                </a:lnTo>
                <a:lnTo>
                  <a:pt x="29" y="14"/>
                </a:lnTo>
                <a:lnTo>
                  <a:pt x="31" y="14"/>
                </a:lnTo>
                <a:lnTo>
                  <a:pt x="31" y="14"/>
                </a:lnTo>
                <a:lnTo>
                  <a:pt x="33" y="14"/>
                </a:lnTo>
                <a:lnTo>
                  <a:pt x="35" y="14"/>
                </a:lnTo>
                <a:lnTo>
                  <a:pt x="35" y="12"/>
                </a:lnTo>
                <a:lnTo>
                  <a:pt x="35" y="12"/>
                </a:lnTo>
                <a:lnTo>
                  <a:pt x="35" y="12"/>
                </a:lnTo>
                <a:lnTo>
                  <a:pt x="35" y="12"/>
                </a:lnTo>
                <a:lnTo>
                  <a:pt x="37" y="12"/>
                </a:lnTo>
                <a:lnTo>
                  <a:pt x="37" y="12"/>
                </a:lnTo>
                <a:lnTo>
                  <a:pt x="37" y="12"/>
                </a:lnTo>
                <a:lnTo>
                  <a:pt x="39" y="10"/>
                </a:lnTo>
                <a:lnTo>
                  <a:pt x="39" y="10"/>
                </a:lnTo>
                <a:lnTo>
                  <a:pt x="40" y="10"/>
                </a:lnTo>
                <a:lnTo>
                  <a:pt x="42" y="8"/>
                </a:lnTo>
                <a:lnTo>
                  <a:pt x="44" y="8"/>
                </a:lnTo>
                <a:lnTo>
                  <a:pt x="44" y="8"/>
                </a:lnTo>
                <a:lnTo>
                  <a:pt x="46" y="8"/>
                </a:lnTo>
                <a:lnTo>
                  <a:pt x="46" y="8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50" y="4"/>
                </a:lnTo>
                <a:lnTo>
                  <a:pt x="50" y="4"/>
                </a:lnTo>
                <a:lnTo>
                  <a:pt x="52" y="4"/>
                </a:lnTo>
                <a:lnTo>
                  <a:pt x="54" y="4"/>
                </a:lnTo>
                <a:lnTo>
                  <a:pt x="54" y="2"/>
                </a:lnTo>
                <a:lnTo>
                  <a:pt x="54" y="2"/>
                </a:lnTo>
                <a:lnTo>
                  <a:pt x="54" y="0"/>
                </a:lnTo>
                <a:lnTo>
                  <a:pt x="56" y="0"/>
                </a:lnTo>
                <a:lnTo>
                  <a:pt x="56" y="0"/>
                </a:lnTo>
                <a:lnTo>
                  <a:pt x="58" y="2"/>
                </a:lnTo>
                <a:close/>
                <a:moveTo>
                  <a:pt x="23" y="37"/>
                </a:moveTo>
                <a:lnTo>
                  <a:pt x="23" y="37"/>
                </a:lnTo>
                <a:lnTo>
                  <a:pt x="23" y="37"/>
                </a:lnTo>
                <a:lnTo>
                  <a:pt x="23" y="37"/>
                </a:lnTo>
                <a:lnTo>
                  <a:pt x="23" y="37"/>
                </a:lnTo>
                <a:lnTo>
                  <a:pt x="23" y="37"/>
                </a:lnTo>
                <a:lnTo>
                  <a:pt x="23" y="37"/>
                </a:lnTo>
                <a:lnTo>
                  <a:pt x="23" y="37"/>
                </a:lnTo>
                <a:lnTo>
                  <a:pt x="21" y="37"/>
                </a:lnTo>
                <a:lnTo>
                  <a:pt x="21" y="37"/>
                </a:lnTo>
                <a:lnTo>
                  <a:pt x="19" y="35"/>
                </a:lnTo>
                <a:lnTo>
                  <a:pt x="19" y="35"/>
                </a:lnTo>
                <a:lnTo>
                  <a:pt x="19" y="35"/>
                </a:lnTo>
                <a:lnTo>
                  <a:pt x="19" y="35"/>
                </a:lnTo>
                <a:lnTo>
                  <a:pt x="19" y="35"/>
                </a:lnTo>
                <a:lnTo>
                  <a:pt x="21" y="33"/>
                </a:lnTo>
                <a:lnTo>
                  <a:pt x="21" y="33"/>
                </a:lnTo>
                <a:lnTo>
                  <a:pt x="21" y="33"/>
                </a:lnTo>
                <a:lnTo>
                  <a:pt x="21" y="33"/>
                </a:lnTo>
                <a:lnTo>
                  <a:pt x="21" y="35"/>
                </a:lnTo>
                <a:lnTo>
                  <a:pt x="21" y="35"/>
                </a:lnTo>
                <a:lnTo>
                  <a:pt x="21" y="35"/>
                </a:lnTo>
                <a:lnTo>
                  <a:pt x="21" y="35"/>
                </a:lnTo>
                <a:lnTo>
                  <a:pt x="23" y="37"/>
                </a:lnTo>
                <a:close/>
                <a:moveTo>
                  <a:pt x="68" y="21"/>
                </a:moveTo>
                <a:lnTo>
                  <a:pt x="66" y="21"/>
                </a:lnTo>
                <a:lnTo>
                  <a:pt x="66" y="21"/>
                </a:lnTo>
                <a:lnTo>
                  <a:pt x="66" y="19"/>
                </a:lnTo>
                <a:lnTo>
                  <a:pt x="66" y="19"/>
                </a:lnTo>
                <a:lnTo>
                  <a:pt x="68" y="19"/>
                </a:lnTo>
                <a:lnTo>
                  <a:pt x="68" y="19"/>
                </a:lnTo>
                <a:lnTo>
                  <a:pt x="68" y="19"/>
                </a:lnTo>
                <a:lnTo>
                  <a:pt x="68" y="19"/>
                </a:lnTo>
                <a:lnTo>
                  <a:pt x="68" y="19"/>
                </a:lnTo>
                <a:lnTo>
                  <a:pt x="68" y="21"/>
                </a:lnTo>
                <a:lnTo>
                  <a:pt x="68" y="21"/>
                </a:lnTo>
                <a:lnTo>
                  <a:pt x="68" y="21"/>
                </a:lnTo>
                <a:close/>
                <a:moveTo>
                  <a:pt x="13" y="6"/>
                </a:moveTo>
                <a:lnTo>
                  <a:pt x="13" y="6"/>
                </a:lnTo>
                <a:lnTo>
                  <a:pt x="13" y="4"/>
                </a:lnTo>
                <a:lnTo>
                  <a:pt x="11" y="4"/>
                </a:lnTo>
                <a:lnTo>
                  <a:pt x="13" y="4"/>
                </a:lnTo>
                <a:lnTo>
                  <a:pt x="13" y="4"/>
                </a:lnTo>
                <a:lnTo>
                  <a:pt x="13" y="4"/>
                </a:lnTo>
                <a:lnTo>
                  <a:pt x="13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0" name="Palau"/>
          <p:cNvSpPr>
            <a:spLocks noEditPoints="1"/>
          </p:cNvSpPr>
          <p:nvPr/>
        </p:nvSpPr>
        <p:spPr bwMode="auto">
          <a:xfrm>
            <a:off x="8369326" y="4332301"/>
            <a:ext cx="6350" cy="9525"/>
          </a:xfrm>
          <a:custGeom>
            <a:avLst/>
            <a:gdLst>
              <a:gd name="T0" fmla="*/ 2 w 4"/>
              <a:gd name="T1" fmla="*/ 6 h 6"/>
              <a:gd name="T2" fmla="*/ 2 w 4"/>
              <a:gd name="T3" fmla="*/ 6 h 6"/>
              <a:gd name="T4" fmla="*/ 2 w 4"/>
              <a:gd name="T5" fmla="*/ 6 h 6"/>
              <a:gd name="T6" fmla="*/ 0 w 4"/>
              <a:gd name="T7" fmla="*/ 4 h 6"/>
              <a:gd name="T8" fmla="*/ 2 w 4"/>
              <a:gd name="T9" fmla="*/ 2 h 6"/>
              <a:gd name="T10" fmla="*/ 2 w 4"/>
              <a:gd name="T11" fmla="*/ 2 h 6"/>
              <a:gd name="T12" fmla="*/ 2 w 4"/>
              <a:gd name="T13" fmla="*/ 2 h 6"/>
              <a:gd name="T14" fmla="*/ 2 w 4"/>
              <a:gd name="T15" fmla="*/ 2 h 6"/>
              <a:gd name="T16" fmla="*/ 2 w 4"/>
              <a:gd name="T17" fmla="*/ 2 h 6"/>
              <a:gd name="T18" fmla="*/ 2 w 4"/>
              <a:gd name="T19" fmla="*/ 2 h 6"/>
              <a:gd name="T20" fmla="*/ 4 w 4"/>
              <a:gd name="T21" fmla="*/ 2 h 6"/>
              <a:gd name="T22" fmla="*/ 4 w 4"/>
              <a:gd name="T23" fmla="*/ 2 h 6"/>
              <a:gd name="T24" fmla="*/ 4 w 4"/>
              <a:gd name="T25" fmla="*/ 2 h 6"/>
              <a:gd name="T26" fmla="*/ 4 w 4"/>
              <a:gd name="T27" fmla="*/ 0 h 6"/>
              <a:gd name="T28" fmla="*/ 4 w 4"/>
              <a:gd name="T29" fmla="*/ 0 h 6"/>
              <a:gd name="T30" fmla="*/ 2 w 4"/>
              <a:gd name="T31" fmla="*/ 0 h 6"/>
              <a:gd name="T32" fmla="*/ 2 w 4"/>
              <a:gd name="T33" fmla="*/ 0 h 6"/>
              <a:gd name="T34" fmla="*/ 2 w 4"/>
              <a:gd name="T35" fmla="*/ 0 h 6"/>
              <a:gd name="T36" fmla="*/ 4 w 4"/>
              <a:gd name="T37" fmla="*/ 0 h 6"/>
              <a:gd name="T38" fmla="*/ 4 w 4"/>
              <a:gd name="T39" fmla="*/ 0 h 6"/>
              <a:gd name="T40" fmla="*/ 4 w 4"/>
              <a:gd name="T41" fmla="*/ 0 h 6"/>
              <a:gd name="T42" fmla="*/ 4 w 4"/>
              <a:gd name="T43" fmla="*/ 0 h 6"/>
              <a:gd name="T44" fmla="*/ 4 w 4"/>
              <a:gd name="T45" fmla="*/ 2 h 6"/>
              <a:gd name="T46" fmla="*/ 4 w 4"/>
              <a:gd name="T47" fmla="*/ 2 h 6"/>
              <a:gd name="T48" fmla="*/ 4 w 4"/>
              <a:gd name="T49" fmla="*/ 2 h 6"/>
              <a:gd name="T50" fmla="*/ 4 w 4"/>
              <a:gd name="T51" fmla="*/ 2 h 6"/>
              <a:gd name="T52" fmla="*/ 4 w 4"/>
              <a:gd name="T53" fmla="*/ 4 h 6"/>
              <a:gd name="T54" fmla="*/ 2 w 4"/>
              <a:gd name="T55" fmla="*/ 6 h 6"/>
              <a:gd name="T56" fmla="*/ 2 w 4"/>
              <a:gd name="T57" fmla="*/ 6 h 6"/>
              <a:gd name="T58" fmla="*/ 2 w 4"/>
              <a:gd name="T59" fmla="*/ 6 h 6"/>
              <a:gd name="T60" fmla="*/ 0 w 4"/>
              <a:gd name="T61" fmla="*/ 6 h 6"/>
              <a:gd name="T62" fmla="*/ 0 w 4"/>
              <a:gd name="T63" fmla="*/ 6 h 6"/>
              <a:gd name="T64" fmla="*/ 2 w 4"/>
              <a:gd name="T6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" h="6">
                <a:moveTo>
                  <a:pt x="2" y="6"/>
                </a:moveTo>
                <a:lnTo>
                  <a:pt x="2" y="6"/>
                </a:lnTo>
                <a:lnTo>
                  <a:pt x="2" y="6"/>
                </a:lnTo>
                <a:lnTo>
                  <a:pt x="0" y="4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4"/>
                </a:lnTo>
                <a:lnTo>
                  <a:pt x="2" y="6"/>
                </a:lnTo>
                <a:close/>
                <a:moveTo>
                  <a:pt x="2" y="6"/>
                </a:moveTo>
                <a:lnTo>
                  <a:pt x="2" y="6"/>
                </a:lnTo>
                <a:lnTo>
                  <a:pt x="0" y="6"/>
                </a:lnTo>
                <a:lnTo>
                  <a:pt x="0" y="6"/>
                </a:lnTo>
                <a:lnTo>
                  <a:pt x="2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5" name="Pakistan"/>
          <p:cNvSpPr>
            <a:spLocks/>
          </p:cNvSpPr>
          <p:nvPr/>
        </p:nvSpPr>
        <p:spPr bwMode="auto">
          <a:xfrm>
            <a:off x="6491308" y="3543311"/>
            <a:ext cx="369889" cy="369889"/>
          </a:xfrm>
          <a:custGeom>
            <a:avLst/>
            <a:gdLst>
              <a:gd name="T0" fmla="*/ 196 w 233"/>
              <a:gd name="T1" fmla="*/ 8 h 233"/>
              <a:gd name="T2" fmla="*/ 190 w 233"/>
              <a:gd name="T3" fmla="*/ 19 h 233"/>
              <a:gd name="T4" fmla="*/ 208 w 233"/>
              <a:gd name="T5" fmla="*/ 25 h 233"/>
              <a:gd name="T6" fmla="*/ 212 w 233"/>
              <a:gd name="T7" fmla="*/ 35 h 233"/>
              <a:gd name="T8" fmla="*/ 202 w 233"/>
              <a:gd name="T9" fmla="*/ 46 h 233"/>
              <a:gd name="T10" fmla="*/ 204 w 233"/>
              <a:gd name="T11" fmla="*/ 64 h 233"/>
              <a:gd name="T12" fmla="*/ 218 w 233"/>
              <a:gd name="T13" fmla="*/ 75 h 233"/>
              <a:gd name="T14" fmla="*/ 231 w 233"/>
              <a:gd name="T15" fmla="*/ 81 h 233"/>
              <a:gd name="T16" fmla="*/ 223 w 233"/>
              <a:gd name="T17" fmla="*/ 89 h 233"/>
              <a:gd name="T18" fmla="*/ 222 w 233"/>
              <a:gd name="T19" fmla="*/ 105 h 233"/>
              <a:gd name="T20" fmla="*/ 212 w 233"/>
              <a:gd name="T21" fmla="*/ 114 h 233"/>
              <a:gd name="T22" fmla="*/ 202 w 233"/>
              <a:gd name="T23" fmla="*/ 126 h 233"/>
              <a:gd name="T24" fmla="*/ 185 w 233"/>
              <a:gd name="T25" fmla="*/ 145 h 233"/>
              <a:gd name="T26" fmla="*/ 177 w 233"/>
              <a:gd name="T27" fmla="*/ 159 h 233"/>
              <a:gd name="T28" fmla="*/ 163 w 233"/>
              <a:gd name="T29" fmla="*/ 165 h 233"/>
              <a:gd name="T30" fmla="*/ 152 w 233"/>
              <a:gd name="T31" fmla="*/ 161 h 233"/>
              <a:gd name="T32" fmla="*/ 140 w 233"/>
              <a:gd name="T33" fmla="*/ 173 h 233"/>
              <a:gd name="T34" fmla="*/ 148 w 233"/>
              <a:gd name="T35" fmla="*/ 184 h 233"/>
              <a:gd name="T36" fmla="*/ 152 w 233"/>
              <a:gd name="T37" fmla="*/ 200 h 233"/>
              <a:gd name="T38" fmla="*/ 161 w 233"/>
              <a:gd name="T39" fmla="*/ 208 h 233"/>
              <a:gd name="T40" fmla="*/ 165 w 233"/>
              <a:gd name="T41" fmla="*/ 221 h 233"/>
              <a:gd name="T42" fmla="*/ 156 w 233"/>
              <a:gd name="T43" fmla="*/ 221 h 233"/>
              <a:gd name="T44" fmla="*/ 138 w 233"/>
              <a:gd name="T45" fmla="*/ 223 h 233"/>
              <a:gd name="T46" fmla="*/ 121 w 233"/>
              <a:gd name="T47" fmla="*/ 229 h 233"/>
              <a:gd name="T48" fmla="*/ 115 w 233"/>
              <a:gd name="T49" fmla="*/ 229 h 233"/>
              <a:gd name="T50" fmla="*/ 107 w 233"/>
              <a:gd name="T51" fmla="*/ 231 h 233"/>
              <a:gd name="T52" fmla="*/ 103 w 233"/>
              <a:gd name="T53" fmla="*/ 215 h 233"/>
              <a:gd name="T54" fmla="*/ 95 w 233"/>
              <a:gd name="T55" fmla="*/ 208 h 233"/>
              <a:gd name="T56" fmla="*/ 86 w 233"/>
              <a:gd name="T57" fmla="*/ 202 h 233"/>
              <a:gd name="T58" fmla="*/ 76 w 233"/>
              <a:gd name="T59" fmla="*/ 206 h 233"/>
              <a:gd name="T60" fmla="*/ 62 w 233"/>
              <a:gd name="T61" fmla="*/ 208 h 233"/>
              <a:gd name="T62" fmla="*/ 49 w 233"/>
              <a:gd name="T63" fmla="*/ 206 h 233"/>
              <a:gd name="T64" fmla="*/ 37 w 233"/>
              <a:gd name="T65" fmla="*/ 208 h 233"/>
              <a:gd name="T66" fmla="*/ 21 w 233"/>
              <a:gd name="T67" fmla="*/ 208 h 233"/>
              <a:gd name="T68" fmla="*/ 12 w 233"/>
              <a:gd name="T69" fmla="*/ 208 h 233"/>
              <a:gd name="T70" fmla="*/ 16 w 233"/>
              <a:gd name="T71" fmla="*/ 190 h 233"/>
              <a:gd name="T72" fmla="*/ 31 w 233"/>
              <a:gd name="T73" fmla="*/ 182 h 233"/>
              <a:gd name="T74" fmla="*/ 33 w 233"/>
              <a:gd name="T75" fmla="*/ 173 h 233"/>
              <a:gd name="T76" fmla="*/ 29 w 233"/>
              <a:gd name="T77" fmla="*/ 155 h 233"/>
              <a:gd name="T78" fmla="*/ 12 w 233"/>
              <a:gd name="T79" fmla="*/ 145 h 233"/>
              <a:gd name="T80" fmla="*/ 0 w 233"/>
              <a:gd name="T81" fmla="*/ 126 h 233"/>
              <a:gd name="T82" fmla="*/ 27 w 233"/>
              <a:gd name="T83" fmla="*/ 134 h 233"/>
              <a:gd name="T84" fmla="*/ 54 w 233"/>
              <a:gd name="T85" fmla="*/ 132 h 233"/>
              <a:gd name="T86" fmla="*/ 78 w 233"/>
              <a:gd name="T87" fmla="*/ 130 h 233"/>
              <a:gd name="T88" fmla="*/ 89 w 233"/>
              <a:gd name="T89" fmla="*/ 116 h 233"/>
              <a:gd name="T90" fmla="*/ 99 w 233"/>
              <a:gd name="T91" fmla="*/ 101 h 233"/>
              <a:gd name="T92" fmla="*/ 111 w 233"/>
              <a:gd name="T93" fmla="*/ 97 h 233"/>
              <a:gd name="T94" fmla="*/ 124 w 233"/>
              <a:gd name="T95" fmla="*/ 93 h 233"/>
              <a:gd name="T96" fmla="*/ 132 w 233"/>
              <a:gd name="T97" fmla="*/ 93 h 233"/>
              <a:gd name="T98" fmla="*/ 134 w 233"/>
              <a:gd name="T99" fmla="*/ 81 h 233"/>
              <a:gd name="T100" fmla="*/ 138 w 233"/>
              <a:gd name="T101" fmla="*/ 72 h 233"/>
              <a:gd name="T102" fmla="*/ 150 w 233"/>
              <a:gd name="T103" fmla="*/ 62 h 233"/>
              <a:gd name="T104" fmla="*/ 150 w 233"/>
              <a:gd name="T105" fmla="*/ 54 h 233"/>
              <a:gd name="T106" fmla="*/ 163 w 233"/>
              <a:gd name="T107" fmla="*/ 42 h 233"/>
              <a:gd name="T108" fmla="*/ 173 w 233"/>
              <a:gd name="T109" fmla="*/ 31 h 233"/>
              <a:gd name="T110" fmla="*/ 171 w 233"/>
              <a:gd name="T111" fmla="*/ 11 h 233"/>
              <a:gd name="T112" fmla="*/ 189 w 233"/>
              <a:gd name="T113" fmla="*/ 2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33" h="233">
                <a:moveTo>
                  <a:pt x="208" y="0"/>
                </a:moveTo>
                <a:lnTo>
                  <a:pt x="208" y="2"/>
                </a:lnTo>
                <a:lnTo>
                  <a:pt x="210" y="4"/>
                </a:lnTo>
                <a:lnTo>
                  <a:pt x="202" y="4"/>
                </a:lnTo>
                <a:lnTo>
                  <a:pt x="200" y="4"/>
                </a:lnTo>
                <a:lnTo>
                  <a:pt x="198" y="4"/>
                </a:lnTo>
                <a:lnTo>
                  <a:pt x="196" y="4"/>
                </a:lnTo>
                <a:lnTo>
                  <a:pt x="196" y="6"/>
                </a:lnTo>
                <a:lnTo>
                  <a:pt x="196" y="8"/>
                </a:lnTo>
                <a:lnTo>
                  <a:pt x="194" y="8"/>
                </a:lnTo>
                <a:lnTo>
                  <a:pt x="192" y="9"/>
                </a:lnTo>
                <a:lnTo>
                  <a:pt x="190" y="11"/>
                </a:lnTo>
                <a:lnTo>
                  <a:pt x="189" y="13"/>
                </a:lnTo>
                <a:lnTo>
                  <a:pt x="189" y="15"/>
                </a:lnTo>
                <a:lnTo>
                  <a:pt x="189" y="17"/>
                </a:lnTo>
                <a:lnTo>
                  <a:pt x="187" y="19"/>
                </a:lnTo>
                <a:lnTo>
                  <a:pt x="189" y="19"/>
                </a:lnTo>
                <a:lnTo>
                  <a:pt x="190" y="19"/>
                </a:lnTo>
                <a:lnTo>
                  <a:pt x="192" y="19"/>
                </a:lnTo>
                <a:lnTo>
                  <a:pt x="194" y="19"/>
                </a:lnTo>
                <a:lnTo>
                  <a:pt x="196" y="19"/>
                </a:lnTo>
                <a:lnTo>
                  <a:pt x="196" y="21"/>
                </a:lnTo>
                <a:lnTo>
                  <a:pt x="198" y="23"/>
                </a:lnTo>
                <a:lnTo>
                  <a:pt x="200" y="23"/>
                </a:lnTo>
                <a:lnTo>
                  <a:pt x="202" y="25"/>
                </a:lnTo>
                <a:lnTo>
                  <a:pt x="204" y="25"/>
                </a:lnTo>
                <a:lnTo>
                  <a:pt x="208" y="25"/>
                </a:lnTo>
                <a:lnTo>
                  <a:pt x="206" y="27"/>
                </a:lnTo>
                <a:lnTo>
                  <a:pt x="206" y="29"/>
                </a:lnTo>
                <a:lnTo>
                  <a:pt x="208" y="31"/>
                </a:lnTo>
                <a:lnTo>
                  <a:pt x="210" y="31"/>
                </a:lnTo>
                <a:lnTo>
                  <a:pt x="212" y="33"/>
                </a:lnTo>
                <a:lnTo>
                  <a:pt x="214" y="33"/>
                </a:lnTo>
                <a:lnTo>
                  <a:pt x="212" y="33"/>
                </a:lnTo>
                <a:lnTo>
                  <a:pt x="214" y="35"/>
                </a:lnTo>
                <a:lnTo>
                  <a:pt x="212" y="35"/>
                </a:lnTo>
                <a:lnTo>
                  <a:pt x="212" y="37"/>
                </a:lnTo>
                <a:lnTo>
                  <a:pt x="210" y="39"/>
                </a:lnTo>
                <a:lnTo>
                  <a:pt x="208" y="39"/>
                </a:lnTo>
                <a:lnTo>
                  <a:pt x="206" y="41"/>
                </a:lnTo>
                <a:lnTo>
                  <a:pt x="206" y="42"/>
                </a:lnTo>
                <a:lnTo>
                  <a:pt x="204" y="42"/>
                </a:lnTo>
                <a:lnTo>
                  <a:pt x="202" y="42"/>
                </a:lnTo>
                <a:lnTo>
                  <a:pt x="202" y="44"/>
                </a:lnTo>
                <a:lnTo>
                  <a:pt x="202" y="46"/>
                </a:lnTo>
                <a:lnTo>
                  <a:pt x="202" y="48"/>
                </a:lnTo>
                <a:lnTo>
                  <a:pt x="204" y="52"/>
                </a:lnTo>
                <a:lnTo>
                  <a:pt x="204" y="54"/>
                </a:lnTo>
                <a:lnTo>
                  <a:pt x="204" y="56"/>
                </a:lnTo>
                <a:lnTo>
                  <a:pt x="204" y="58"/>
                </a:lnTo>
                <a:lnTo>
                  <a:pt x="204" y="60"/>
                </a:lnTo>
                <a:lnTo>
                  <a:pt x="206" y="60"/>
                </a:lnTo>
                <a:lnTo>
                  <a:pt x="206" y="62"/>
                </a:lnTo>
                <a:lnTo>
                  <a:pt x="204" y="64"/>
                </a:lnTo>
                <a:lnTo>
                  <a:pt x="206" y="66"/>
                </a:lnTo>
                <a:lnTo>
                  <a:pt x="206" y="68"/>
                </a:lnTo>
                <a:lnTo>
                  <a:pt x="206" y="70"/>
                </a:lnTo>
                <a:lnTo>
                  <a:pt x="208" y="70"/>
                </a:lnTo>
                <a:lnTo>
                  <a:pt x="208" y="72"/>
                </a:lnTo>
                <a:lnTo>
                  <a:pt x="210" y="70"/>
                </a:lnTo>
                <a:lnTo>
                  <a:pt x="212" y="72"/>
                </a:lnTo>
                <a:lnTo>
                  <a:pt x="218" y="74"/>
                </a:lnTo>
                <a:lnTo>
                  <a:pt x="218" y="75"/>
                </a:lnTo>
                <a:lnTo>
                  <a:pt x="220" y="75"/>
                </a:lnTo>
                <a:lnTo>
                  <a:pt x="222" y="75"/>
                </a:lnTo>
                <a:lnTo>
                  <a:pt x="222" y="79"/>
                </a:lnTo>
                <a:lnTo>
                  <a:pt x="223" y="79"/>
                </a:lnTo>
                <a:lnTo>
                  <a:pt x="223" y="81"/>
                </a:lnTo>
                <a:lnTo>
                  <a:pt x="225" y="81"/>
                </a:lnTo>
                <a:lnTo>
                  <a:pt x="227" y="81"/>
                </a:lnTo>
                <a:lnTo>
                  <a:pt x="229" y="81"/>
                </a:lnTo>
                <a:lnTo>
                  <a:pt x="231" y="81"/>
                </a:lnTo>
                <a:lnTo>
                  <a:pt x="233" y="83"/>
                </a:lnTo>
                <a:lnTo>
                  <a:pt x="233" y="85"/>
                </a:lnTo>
                <a:lnTo>
                  <a:pt x="233" y="87"/>
                </a:lnTo>
                <a:lnTo>
                  <a:pt x="231" y="87"/>
                </a:lnTo>
                <a:lnTo>
                  <a:pt x="227" y="89"/>
                </a:lnTo>
                <a:lnTo>
                  <a:pt x="227" y="87"/>
                </a:lnTo>
                <a:lnTo>
                  <a:pt x="225" y="87"/>
                </a:lnTo>
                <a:lnTo>
                  <a:pt x="225" y="89"/>
                </a:lnTo>
                <a:lnTo>
                  <a:pt x="223" y="89"/>
                </a:lnTo>
                <a:lnTo>
                  <a:pt x="222" y="91"/>
                </a:lnTo>
                <a:lnTo>
                  <a:pt x="220" y="93"/>
                </a:lnTo>
                <a:lnTo>
                  <a:pt x="220" y="95"/>
                </a:lnTo>
                <a:lnTo>
                  <a:pt x="222" y="97"/>
                </a:lnTo>
                <a:lnTo>
                  <a:pt x="222" y="99"/>
                </a:lnTo>
                <a:lnTo>
                  <a:pt x="220" y="101"/>
                </a:lnTo>
                <a:lnTo>
                  <a:pt x="220" y="103"/>
                </a:lnTo>
                <a:lnTo>
                  <a:pt x="220" y="105"/>
                </a:lnTo>
                <a:lnTo>
                  <a:pt x="222" y="105"/>
                </a:lnTo>
                <a:lnTo>
                  <a:pt x="223" y="105"/>
                </a:lnTo>
                <a:lnTo>
                  <a:pt x="223" y="107"/>
                </a:lnTo>
                <a:lnTo>
                  <a:pt x="222" y="107"/>
                </a:lnTo>
                <a:lnTo>
                  <a:pt x="220" y="107"/>
                </a:lnTo>
                <a:lnTo>
                  <a:pt x="218" y="109"/>
                </a:lnTo>
                <a:lnTo>
                  <a:pt x="216" y="109"/>
                </a:lnTo>
                <a:lnTo>
                  <a:pt x="216" y="110"/>
                </a:lnTo>
                <a:lnTo>
                  <a:pt x="214" y="112"/>
                </a:lnTo>
                <a:lnTo>
                  <a:pt x="212" y="114"/>
                </a:lnTo>
                <a:lnTo>
                  <a:pt x="212" y="116"/>
                </a:lnTo>
                <a:lnTo>
                  <a:pt x="210" y="118"/>
                </a:lnTo>
                <a:lnTo>
                  <a:pt x="210" y="120"/>
                </a:lnTo>
                <a:lnTo>
                  <a:pt x="212" y="120"/>
                </a:lnTo>
                <a:lnTo>
                  <a:pt x="210" y="122"/>
                </a:lnTo>
                <a:lnTo>
                  <a:pt x="208" y="124"/>
                </a:lnTo>
                <a:lnTo>
                  <a:pt x="206" y="124"/>
                </a:lnTo>
                <a:lnTo>
                  <a:pt x="204" y="124"/>
                </a:lnTo>
                <a:lnTo>
                  <a:pt x="202" y="126"/>
                </a:lnTo>
                <a:lnTo>
                  <a:pt x="200" y="128"/>
                </a:lnTo>
                <a:lnTo>
                  <a:pt x="200" y="132"/>
                </a:lnTo>
                <a:lnTo>
                  <a:pt x="196" y="138"/>
                </a:lnTo>
                <a:lnTo>
                  <a:pt x="194" y="140"/>
                </a:lnTo>
                <a:lnTo>
                  <a:pt x="194" y="142"/>
                </a:lnTo>
                <a:lnTo>
                  <a:pt x="192" y="142"/>
                </a:lnTo>
                <a:lnTo>
                  <a:pt x="190" y="143"/>
                </a:lnTo>
                <a:lnTo>
                  <a:pt x="189" y="143"/>
                </a:lnTo>
                <a:lnTo>
                  <a:pt x="185" y="145"/>
                </a:lnTo>
                <a:lnTo>
                  <a:pt x="185" y="147"/>
                </a:lnTo>
                <a:lnTo>
                  <a:pt x="183" y="149"/>
                </a:lnTo>
                <a:lnTo>
                  <a:pt x="183" y="151"/>
                </a:lnTo>
                <a:lnTo>
                  <a:pt x="183" y="153"/>
                </a:lnTo>
                <a:lnTo>
                  <a:pt x="181" y="153"/>
                </a:lnTo>
                <a:lnTo>
                  <a:pt x="181" y="155"/>
                </a:lnTo>
                <a:lnTo>
                  <a:pt x="179" y="155"/>
                </a:lnTo>
                <a:lnTo>
                  <a:pt x="179" y="157"/>
                </a:lnTo>
                <a:lnTo>
                  <a:pt x="177" y="159"/>
                </a:lnTo>
                <a:lnTo>
                  <a:pt x="175" y="161"/>
                </a:lnTo>
                <a:lnTo>
                  <a:pt x="173" y="161"/>
                </a:lnTo>
                <a:lnTo>
                  <a:pt x="171" y="161"/>
                </a:lnTo>
                <a:lnTo>
                  <a:pt x="169" y="161"/>
                </a:lnTo>
                <a:lnTo>
                  <a:pt x="167" y="161"/>
                </a:lnTo>
                <a:lnTo>
                  <a:pt x="167" y="163"/>
                </a:lnTo>
                <a:lnTo>
                  <a:pt x="165" y="163"/>
                </a:lnTo>
                <a:lnTo>
                  <a:pt x="163" y="163"/>
                </a:lnTo>
                <a:lnTo>
                  <a:pt x="163" y="165"/>
                </a:lnTo>
                <a:lnTo>
                  <a:pt x="161" y="165"/>
                </a:lnTo>
                <a:lnTo>
                  <a:pt x="159" y="165"/>
                </a:lnTo>
                <a:lnTo>
                  <a:pt x="159" y="163"/>
                </a:lnTo>
                <a:lnTo>
                  <a:pt x="157" y="163"/>
                </a:lnTo>
                <a:lnTo>
                  <a:pt x="157" y="161"/>
                </a:lnTo>
                <a:lnTo>
                  <a:pt x="157" y="159"/>
                </a:lnTo>
                <a:lnTo>
                  <a:pt x="156" y="159"/>
                </a:lnTo>
                <a:lnTo>
                  <a:pt x="154" y="159"/>
                </a:lnTo>
                <a:lnTo>
                  <a:pt x="152" y="161"/>
                </a:lnTo>
                <a:lnTo>
                  <a:pt x="150" y="161"/>
                </a:lnTo>
                <a:lnTo>
                  <a:pt x="150" y="163"/>
                </a:lnTo>
                <a:lnTo>
                  <a:pt x="148" y="165"/>
                </a:lnTo>
                <a:lnTo>
                  <a:pt x="148" y="167"/>
                </a:lnTo>
                <a:lnTo>
                  <a:pt x="146" y="169"/>
                </a:lnTo>
                <a:lnTo>
                  <a:pt x="144" y="171"/>
                </a:lnTo>
                <a:lnTo>
                  <a:pt x="142" y="171"/>
                </a:lnTo>
                <a:lnTo>
                  <a:pt x="142" y="173"/>
                </a:lnTo>
                <a:lnTo>
                  <a:pt x="140" y="173"/>
                </a:lnTo>
                <a:lnTo>
                  <a:pt x="140" y="176"/>
                </a:lnTo>
                <a:lnTo>
                  <a:pt x="138" y="180"/>
                </a:lnTo>
                <a:lnTo>
                  <a:pt x="140" y="180"/>
                </a:lnTo>
                <a:lnTo>
                  <a:pt x="140" y="182"/>
                </a:lnTo>
                <a:lnTo>
                  <a:pt x="142" y="182"/>
                </a:lnTo>
                <a:lnTo>
                  <a:pt x="144" y="182"/>
                </a:lnTo>
                <a:lnTo>
                  <a:pt x="144" y="184"/>
                </a:lnTo>
                <a:lnTo>
                  <a:pt x="146" y="184"/>
                </a:lnTo>
                <a:lnTo>
                  <a:pt x="148" y="184"/>
                </a:lnTo>
                <a:lnTo>
                  <a:pt x="150" y="184"/>
                </a:lnTo>
                <a:lnTo>
                  <a:pt x="150" y="186"/>
                </a:lnTo>
                <a:lnTo>
                  <a:pt x="150" y="188"/>
                </a:lnTo>
                <a:lnTo>
                  <a:pt x="150" y="190"/>
                </a:lnTo>
                <a:lnTo>
                  <a:pt x="150" y="192"/>
                </a:lnTo>
                <a:lnTo>
                  <a:pt x="148" y="192"/>
                </a:lnTo>
                <a:lnTo>
                  <a:pt x="148" y="194"/>
                </a:lnTo>
                <a:lnTo>
                  <a:pt x="150" y="196"/>
                </a:lnTo>
                <a:lnTo>
                  <a:pt x="152" y="200"/>
                </a:lnTo>
                <a:lnTo>
                  <a:pt x="154" y="200"/>
                </a:lnTo>
                <a:lnTo>
                  <a:pt x="156" y="200"/>
                </a:lnTo>
                <a:lnTo>
                  <a:pt x="157" y="198"/>
                </a:lnTo>
                <a:lnTo>
                  <a:pt x="157" y="200"/>
                </a:lnTo>
                <a:lnTo>
                  <a:pt x="157" y="202"/>
                </a:lnTo>
                <a:lnTo>
                  <a:pt x="157" y="204"/>
                </a:lnTo>
                <a:lnTo>
                  <a:pt x="159" y="206"/>
                </a:lnTo>
                <a:lnTo>
                  <a:pt x="159" y="208"/>
                </a:lnTo>
                <a:lnTo>
                  <a:pt x="161" y="208"/>
                </a:lnTo>
                <a:lnTo>
                  <a:pt x="161" y="210"/>
                </a:lnTo>
                <a:lnTo>
                  <a:pt x="161" y="211"/>
                </a:lnTo>
                <a:lnTo>
                  <a:pt x="163" y="213"/>
                </a:lnTo>
                <a:lnTo>
                  <a:pt x="165" y="215"/>
                </a:lnTo>
                <a:lnTo>
                  <a:pt x="165" y="217"/>
                </a:lnTo>
                <a:lnTo>
                  <a:pt x="163" y="217"/>
                </a:lnTo>
                <a:lnTo>
                  <a:pt x="163" y="219"/>
                </a:lnTo>
                <a:lnTo>
                  <a:pt x="163" y="221"/>
                </a:lnTo>
                <a:lnTo>
                  <a:pt x="165" y="221"/>
                </a:lnTo>
                <a:lnTo>
                  <a:pt x="163" y="221"/>
                </a:lnTo>
                <a:lnTo>
                  <a:pt x="161" y="221"/>
                </a:lnTo>
                <a:lnTo>
                  <a:pt x="161" y="223"/>
                </a:lnTo>
                <a:lnTo>
                  <a:pt x="159" y="223"/>
                </a:lnTo>
                <a:lnTo>
                  <a:pt x="159" y="225"/>
                </a:lnTo>
                <a:lnTo>
                  <a:pt x="157" y="223"/>
                </a:lnTo>
                <a:lnTo>
                  <a:pt x="156" y="223"/>
                </a:lnTo>
                <a:lnTo>
                  <a:pt x="157" y="221"/>
                </a:lnTo>
                <a:lnTo>
                  <a:pt x="156" y="221"/>
                </a:lnTo>
                <a:lnTo>
                  <a:pt x="154" y="221"/>
                </a:lnTo>
                <a:lnTo>
                  <a:pt x="152" y="221"/>
                </a:lnTo>
                <a:lnTo>
                  <a:pt x="152" y="223"/>
                </a:lnTo>
                <a:lnTo>
                  <a:pt x="150" y="223"/>
                </a:lnTo>
                <a:lnTo>
                  <a:pt x="148" y="225"/>
                </a:lnTo>
                <a:lnTo>
                  <a:pt x="142" y="225"/>
                </a:lnTo>
                <a:lnTo>
                  <a:pt x="142" y="223"/>
                </a:lnTo>
                <a:lnTo>
                  <a:pt x="140" y="223"/>
                </a:lnTo>
                <a:lnTo>
                  <a:pt x="138" y="223"/>
                </a:lnTo>
                <a:lnTo>
                  <a:pt x="136" y="223"/>
                </a:lnTo>
                <a:lnTo>
                  <a:pt x="132" y="223"/>
                </a:lnTo>
                <a:lnTo>
                  <a:pt x="130" y="223"/>
                </a:lnTo>
                <a:lnTo>
                  <a:pt x="128" y="223"/>
                </a:lnTo>
                <a:lnTo>
                  <a:pt x="126" y="223"/>
                </a:lnTo>
                <a:lnTo>
                  <a:pt x="126" y="227"/>
                </a:lnTo>
                <a:lnTo>
                  <a:pt x="126" y="229"/>
                </a:lnTo>
                <a:lnTo>
                  <a:pt x="124" y="229"/>
                </a:lnTo>
                <a:lnTo>
                  <a:pt x="121" y="229"/>
                </a:lnTo>
                <a:lnTo>
                  <a:pt x="119" y="229"/>
                </a:lnTo>
                <a:lnTo>
                  <a:pt x="119" y="231"/>
                </a:lnTo>
                <a:lnTo>
                  <a:pt x="119" y="233"/>
                </a:lnTo>
                <a:lnTo>
                  <a:pt x="119" y="231"/>
                </a:lnTo>
                <a:lnTo>
                  <a:pt x="117" y="231"/>
                </a:lnTo>
                <a:lnTo>
                  <a:pt x="117" y="233"/>
                </a:lnTo>
                <a:lnTo>
                  <a:pt x="117" y="231"/>
                </a:lnTo>
                <a:lnTo>
                  <a:pt x="117" y="229"/>
                </a:lnTo>
                <a:lnTo>
                  <a:pt x="115" y="229"/>
                </a:lnTo>
                <a:lnTo>
                  <a:pt x="117" y="231"/>
                </a:lnTo>
                <a:lnTo>
                  <a:pt x="115" y="233"/>
                </a:lnTo>
                <a:lnTo>
                  <a:pt x="115" y="231"/>
                </a:lnTo>
                <a:lnTo>
                  <a:pt x="113" y="231"/>
                </a:lnTo>
                <a:lnTo>
                  <a:pt x="113" y="229"/>
                </a:lnTo>
                <a:lnTo>
                  <a:pt x="113" y="231"/>
                </a:lnTo>
                <a:lnTo>
                  <a:pt x="111" y="231"/>
                </a:lnTo>
                <a:lnTo>
                  <a:pt x="109" y="231"/>
                </a:lnTo>
                <a:lnTo>
                  <a:pt x="107" y="231"/>
                </a:lnTo>
                <a:lnTo>
                  <a:pt x="107" y="229"/>
                </a:lnTo>
                <a:lnTo>
                  <a:pt x="107" y="227"/>
                </a:lnTo>
                <a:lnTo>
                  <a:pt x="105" y="227"/>
                </a:lnTo>
                <a:lnTo>
                  <a:pt x="103" y="225"/>
                </a:lnTo>
                <a:lnTo>
                  <a:pt x="103" y="223"/>
                </a:lnTo>
                <a:lnTo>
                  <a:pt x="103" y="221"/>
                </a:lnTo>
                <a:lnTo>
                  <a:pt x="103" y="219"/>
                </a:lnTo>
                <a:lnTo>
                  <a:pt x="101" y="217"/>
                </a:lnTo>
                <a:lnTo>
                  <a:pt x="103" y="215"/>
                </a:lnTo>
                <a:lnTo>
                  <a:pt x="101" y="215"/>
                </a:lnTo>
                <a:lnTo>
                  <a:pt x="99" y="213"/>
                </a:lnTo>
                <a:lnTo>
                  <a:pt x="97" y="213"/>
                </a:lnTo>
                <a:lnTo>
                  <a:pt x="95" y="213"/>
                </a:lnTo>
                <a:lnTo>
                  <a:pt x="93" y="213"/>
                </a:lnTo>
                <a:lnTo>
                  <a:pt x="93" y="211"/>
                </a:lnTo>
                <a:lnTo>
                  <a:pt x="93" y="210"/>
                </a:lnTo>
                <a:lnTo>
                  <a:pt x="95" y="210"/>
                </a:lnTo>
                <a:lnTo>
                  <a:pt x="95" y="208"/>
                </a:lnTo>
                <a:lnTo>
                  <a:pt x="93" y="208"/>
                </a:lnTo>
                <a:lnTo>
                  <a:pt x="93" y="206"/>
                </a:lnTo>
                <a:lnTo>
                  <a:pt x="91" y="206"/>
                </a:lnTo>
                <a:lnTo>
                  <a:pt x="91" y="204"/>
                </a:lnTo>
                <a:lnTo>
                  <a:pt x="91" y="202"/>
                </a:lnTo>
                <a:lnTo>
                  <a:pt x="89" y="202"/>
                </a:lnTo>
                <a:lnTo>
                  <a:pt x="89" y="200"/>
                </a:lnTo>
                <a:lnTo>
                  <a:pt x="88" y="202"/>
                </a:lnTo>
                <a:lnTo>
                  <a:pt x="86" y="202"/>
                </a:lnTo>
                <a:lnTo>
                  <a:pt x="88" y="202"/>
                </a:lnTo>
                <a:lnTo>
                  <a:pt x="91" y="204"/>
                </a:lnTo>
                <a:lnTo>
                  <a:pt x="89" y="204"/>
                </a:lnTo>
                <a:lnTo>
                  <a:pt x="88" y="204"/>
                </a:lnTo>
                <a:lnTo>
                  <a:pt x="86" y="204"/>
                </a:lnTo>
                <a:lnTo>
                  <a:pt x="82" y="204"/>
                </a:lnTo>
                <a:lnTo>
                  <a:pt x="80" y="204"/>
                </a:lnTo>
                <a:lnTo>
                  <a:pt x="78" y="206"/>
                </a:lnTo>
                <a:lnTo>
                  <a:pt x="76" y="206"/>
                </a:lnTo>
                <a:lnTo>
                  <a:pt x="74" y="204"/>
                </a:lnTo>
                <a:lnTo>
                  <a:pt x="72" y="204"/>
                </a:lnTo>
                <a:lnTo>
                  <a:pt x="70" y="204"/>
                </a:lnTo>
                <a:lnTo>
                  <a:pt x="70" y="206"/>
                </a:lnTo>
                <a:lnTo>
                  <a:pt x="68" y="206"/>
                </a:lnTo>
                <a:lnTo>
                  <a:pt x="66" y="206"/>
                </a:lnTo>
                <a:lnTo>
                  <a:pt x="64" y="206"/>
                </a:lnTo>
                <a:lnTo>
                  <a:pt x="62" y="206"/>
                </a:lnTo>
                <a:lnTo>
                  <a:pt x="62" y="208"/>
                </a:lnTo>
                <a:lnTo>
                  <a:pt x="60" y="208"/>
                </a:lnTo>
                <a:lnTo>
                  <a:pt x="58" y="206"/>
                </a:lnTo>
                <a:lnTo>
                  <a:pt x="56" y="206"/>
                </a:lnTo>
                <a:lnTo>
                  <a:pt x="53" y="206"/>
                </a:lnTo>
                <a:lnTo>
                  <a:pt x="53" y="204"/>
                </a:lnTo>
                <a:lnTo>
                  <a:pt x="51" y="204"/>
                </a:lnTo>
                <a:lnTo>
                  <a:pt x="53" y="206"/>
                </a:lnTo>
                <a:lnTo>
                  <a:pt x="51" y="206"/>
                </a:lnTo>
                <a:lnTo>
                  <a:pt x="49" y="206"/>
                </a:lnTo>
                <a:lnTo>
                  <a:pt x="47" y="206"/>
                </a:lnTo>
                <a:lnTo>
                  <a:pt x="47" y="204"/>
                </a:lnTo>
                <a:lnTo>
                  <a:pt x="45" y="204"/>
                </a:lnTo>
                <a:lnTo>
                  <a:pt x="45" y="206"/>
                </a:lnTo>
                <a:lnTo>
                  <a:pt x="43" y="206"/>
                </a:lnTo>
                <a:lnTo>
                  <a:pt x="43" y="208"/>
                </a:lnTo>
                <a:lnTo>
                  <a:pt x="41" y="208"/>
                </a:lnTo>
                <a:lnTo>
                  <a:pt x="39" y="208"/>
                </a:lnTo>
                <a:lnTo>
                  <a:pt x="37" y="208"/>
                </a:lnTo>
                <a:lnTo>
                  <a:pt x="35" y="208"/>
                </a:lnTo>
                <a:lnTo>
                  <a:pt x="33" y="208"/>
                </a:lnTo>
                <a:lnTo>
                  <a:pt x="31" y="208"/>
                </a:lnTo>
                <a:lnTo>
                  <a:pt x="31" y="206"/>
                </a:lnTo>
                <a:lnTo>
                  <a:pt x="27" y="206"/>
                </a:lnTo>
                <a:lnTo>
                  <a:pt x="27" y="208"/>
                </a:lnTo>
                <a:lnTo>
                  <a:pt x="25" y="208"/>
                </a:lnTo>
                <a:lnTo>
                  <a:pt x="23" y="208"/>
                </a:lnTo>
                <a:lnTo>
                  <a:pt x="21" y="208"/>
                </a:lnTo>
                <a:lnTo>
                  <a:pt x="20" y="208"/>
                </a:lnTo>
                <a:lnTo>
                  <a:pt x="20" y="210"/>
                </a:lnTo>
                <a:lnTo>
                  <a:pt x="18" y="210"/>
                </a:lnTo>
                <a:lnTo>
                  <a:pt x="16" y="210"/>
                </a:lnTo>
                <a:lnTo>
                  <a:pt x="16" y="211"/>
                </a:lnTo>
                <a:lnTo>
                  <a:pt x="14" y="210"/>
                </a:lnTo>
                <a:lnTo>
                  <a:pt x="16" y="208"/>
                </a:lnTo>
                <a:lnTo>
                  <a:pt x="14" y="208"/>
                </a:lnTo>
                <a:lnTo>
                  <a:pt x="12" y="208"/>
                </a:lnTo>
                <a:lnTo>
                  <a:pt x="14" y="206"/>
                </a:lnTo>
                <a:lnTo>
                  <a:pt x="14" y="204"/>
                </a:lnTo>
                <a:lnTo>
                  <a:pt x="14" y="202"/>
                </a:lnTo>
                <a:lnTo>
                  <a:pt x="14" y="198"/>
                </a:lnTo>
                <a:lnTo>
                  <a:pt x="16" y="198"/>
                </a:lnTo>
                <a:lnTo>
                  <a:pt x="16" y="196"/>
                </a:lnTo>
                <a:lnTo>
                  <a:pt x="16" y="194"/>
                </a:lnTo>
                <a:lnTo>
                  <a:pt x="16" y="192"/>
                </a:lnTo>
                <a:lnTo>
                  <a:pt x="16" y="190"/>
                </a:lnTo>
                <a:lnTo>
                  <a:pt x="20" y="188"/>
                </a:lnTo>
                <a:lnTo>
                  <a:pt x="21" y="188"/>
                </a:lnTo>
                <a:lnTo>
                  <a:pt x="23" y="188"/>
                </a:lnTo>
                <a:lnTo>
                  <a:pt x="23" y="186"/>
                </a:lnTo>
                <a:lnTo>
                  <a:pt x="23" y="184"/>
                </a:lnTo>
                <a:lnTo>
                  <a:pt x="25" y="184"/>
                </a:lnTo>
                <a:lnTo>
                  <a:pt x="27" y="184"/>
                </a:lnTo>
                <a:lnTo>
                  <a:pt x="29" y="184"/>
                </a:lnTo>
                <a:lnTo>
                  <a:pt x="31" y="182"/>
                </a:lnTo>
                <a:lnTo>
                  <a:pt x="35" y="182"/>
                </a:lnTo>
                <a:lnTo>
                  <a:pt x="37" y="182"/>
                </a:lnTo>
                <a:lnTo>
                  <a:pt x="39" y="178"/>
                </a:lnTo>
                <a:lnTo>
                  <a:pt x="39" y="176"/>
                </a:lnTo>
                <a:lnTo>
                  <a:pt x="39" y="175"/>
                </a:lnTo>
                <a:lnTo>
                  <a:pt x="39" y="173"/>
                </a:lnTo>
                <a:lnTo>
                  <a:pt x="37" y="173"/>
                </a:lnTo>
                <a:lnTo>
                  <a:pt x="35" y="173"/>
                </a:lnTo>
                <a:lnTo>
                  <a:pt x="33" y="173"/>
                </a:lnTo>
                <a:lnTo>
                  <a:pt x="31" y="173"/>
                </a:lnTo>
                <a:lnTo>
                  <a:pt x="31" y="171"/>
                </a:lnTo>
                <a:lnTo>
                  <a:pt x="31" y="169"/>
                </a:lnTo>
                <a:lnTo>
                  <a:pt x="31" y="163"/>
                </a:lnTo>
                <a:lnTo>
                  <a:pt x="31" y="161"/>
                </a:lnTo>
                <a:lnTo>
                  <a:pt x="31" y="159"/>
                </a:lnTo>
                <a:lnTo>
                  <a:pt x="31" y="157"/>
                </a:lnTo>
                <a:lnTo>
                  <a:pt x="31" y="155"/>
                </a:lnTo>
                <a:lnTo>
                  <a:pt x="29" y="155"/>
                </a:lnTo>
                <a:lnTo>
                  <a:pt x="27" y="155"/>
                </a:lnTo>
                <a:lnTo>
                  <a:pt x="27" y="153"/>
                </a:lnTo>
                <a:lnTo>
                  <a:pt x="25" y="151"/>
                </a:lnTo>
                <a:lnTo>
                  <a:pt x="23" y="151"/>
                </a:lnTo>
                <a:lnTo>
                  <a:pt x="21" y="151"/>
                </a:lnTo>
                <a:lnTo>
                  <a:pt x="18" y="149"/>
                </a:lnTo>
                <a:lnTo>
                  <a:pt x="16" y="149"/>
                </a:lnTo>
                <a:lnTo>
                  <a:pt x="14" y="145"/>
                </a:lnTo>
                <a:lnTo>
                  <a:pt x="12" y="145"/>
                </a:lnTo>
                <a:lnTo>
                  <a:pt x="12" y="143"/>
                </a:lnTo>
                <a:lnTo>
                  <a:pt x="12" y="142"/>
                </a:lnTo>
                <a:lnTo>
                  <a:pt x="10" y="142"/>
                </a:lnTo>
                <a:lnTo>
                  <a:pt x="10" y="140"/>
                </a:lnTo>
                <a:lnTo>
                  <a:pt x="8" y="138"/>
                </a:lnTo>
                <a:lnTo>
                  <a:pt x="8" y="136"/>
                </a:lnTo>
                <a:lnTo>
                  <a:pt x="8" y="134"/>
                </a:lnTo>
                <a:lnTo>
                  <a:pt x="4" y="130"/>
                </a:lnTo>
                <a:lnTo>
                  <a:pt x="0" y="126"/>
                </a:lnTo>
                <a:lnTo>
                  <a:pt x="2" y="128"/>
                </a:lnTo>
                <a:lnTo>
                  <a:pt x="4" y="128"/>
                </a:lnTo>
                <a:lnTo>
                  <a:pt x="16" y="132"/>
                </a:lnTo>
                <a:lnTo>
                  <a:pt x="20" y="132"/>
                </a:lnTo>
                <a:lnTo>
                  <a:pt x="20" y="134"/>
                </a:lnTo>
                <a:lnTo>
                  <a:pt x="23" y="134"/>
                </a:lnTo>
                <a:lnTo>
                  <a:pt x="25" y="134"/>
                </a:lnTo>
                <a:lnTo>
                  <a:pt x="25" y="136"/>
                </a:lnTo>
                <a:lnTo>
                  <a:pt x="27" y="134"/>
                </a:lnTo>
                <a:lnTo>
                  <a:pt x="37" y="134"/>
                </a:lnTo>
                <a:lnTo>
                  <a:pt x="39" y="134"/>
                </a:lnTo>
                <a:lnTo>
                  <a:pt x="43" y="134"/>
                </a:lnTo>
                <a:lnTo>
                  <a:pt x="45" y="134"/>
                </a:lnTo>
                <a:lnTo>
                  <a:pt x="47" y="134"/>
                </a:lnTo>
                <a:lnTo>
                  <a:pt x="51" y="134"/>
                </a:lnTo>
                <a:lnTo>
                  <a:pt x="53" y="134"/>
                </a:lnTo>
                <a:lnTo>
                  <a:pt x="54" y="134"/>
                </a:lnTo>
                <a:lnTo>
                  <a:pt x="54" y="132"/>
                </a:lnTo>
                <a:lnTo>
                  <a:pt x="56" y="132"/>
                </a:lnTo>
                <a:lnTo>
                  <a:pt x="58" y="132"/>
                </a:lnTo>
                <a:lnTo>
                  <a:pt x="60" y="132"/>
                </a:lnTo>
                <a:lnTo>
                  <a:pt x="62" y="132"/>
                </a:lnTo>
                <a:lnTo>
                  <a:pt x="64" y="132"/>
                </a:lnTo>
                <a:lnTo>
                  <a:pt x="68" y="132"/>
                </a:lnTo>
                <a:lnTo>
                  <a:pt x="70" y="132"/>
                </a:lnTo>
                <a:lnTo>
                  <a:pt x="76" y="130"/>
                </a:lnTo>
                <a:lnTo>
                  <a:pt x="78" y="130"/>
                </a:lnTo>
                <a:lnTo>
                  <a:pt x="80" y="128"/>
                </a:lnTo>
                <a:lnTo>
                  <a:pt x="84" y="128"/>
                </a:lnTo>
                <a:lnTo>
                  <a:pt x="86" y="128"/>
                </a:lnTo>
                <a:lnTo>
                  <a:pt x="88" y="126"/>
                </a:lnTo>
                <a:lnTo>
                  <a:pt x="89" y="126"/>
                </a:lnTo>
                <a:lnTo>
                  <a:pt x="88" y="124"/>
                </a:lnTo>
                <a:lnTo>
                  <a:pt x="88" y="122"/>
                </a:lnTo>
                <a:lnTo>
                  <a:pt x="88" y="120"/>
                </a:lnTo>
                <a:lnTo>
                  <a:pt x="89" y="116"/>
                </a:lnTo>
                <a:lnTo>
                  <a:pt x="88" y="116"/>
                </a:lnTo>
                <a:lnTo>
                  <a:pt x="88" y="114"/>
                </a:lnTo>
                <a:lnTo>
                  <a:pt x="89" y="109"/>
                </a:lnTo>
                <a:lnTo>
                  <a:pt x="89" y="107"/>
                </a:lnTo>
                <a:lnTo>
                  <a:pt x="91" y="107"/>
                </a:lnTo>
                <a:lnTo>
                  <a:pt x="93" y="105"/>
                </a:lnTo>
                <a:lnTo>
                  <a:pt x="95" y="103"/>
                </a:lnTo>
                <a:lnTo>
                  <a:pt x="97" y="101"/>
                </a:lnTo>
                <a:lnTo>
                  <a:pt x="99" y="101"/>
                </a:lnTo>
                <a:lnTo>
                  <a:pt x="99" y="103"/>
                </a:lnTo>
                <a:lnTo>
                  <a:pt x="103" y="103"/>
                </a:lnTo>
                <a:lnTo>
                  <a:pt x="105" y="103"/>
                </a:lnTo>
                <a:lnTo>
                  <a:pt x="109" y="103"/>
                </a:lnTo>
                <a:lnTo>
                  <a:pt x="111" y="101"/>
                </a:lnTo>
                <a:lnTo>
                  <a:pt x="111" y="99"/>
                </a:lnTo>
                <a:lnTo>
                  <a:pt x="109" y="99"/>
                </a:lnTo>
                <a:lnTo>
                  <a:pt x="109" y="97"/>
                </a:lnTo>
                <a:lnTo>
                  <a:pt x="111" y="97"/>
                </a:lnTo>
                <a:lnTo>
                  <a:pt x="113" y="97"/>
                </a:lnTo>
                <a:lnTo>
                  <a:pt x="113" y="95"/>
                </a:lnTo>
                <a:lnTo>
                  <a:pt x="115" y="95"/>
                </a:lnTo>
                <a:lnTo>
                  <a:pt x="117" y="95"/>
                </a:lnTo>
                <a:lnTo>
                  <a:pt x="117" y="93"/>
                </a:lnTo>
                <a:lnTo>
                  <a:pt x="117" y="91"/>
                </a:lnTo>
                <a:lnTo>
                  <a:pt x="119" y="91"/>
                </a:lnTo>
                <a:lnTo>
                  <a:pt x="119" y="93"/>
                </a:lnTo>
                <a:lnTo>
                  <a:pt x="124" y="93"/>
                </a:lnTo>
                <a:lnTo>
                  <a:pt x="122" y="93"/>
                </a:lnTo>
                <a:lnTo>
                  <a:pt x="124" y="91"/>
                </a:lnTo>
                <a:lnTo>
                  <a:pt x="124" y="93"/>
                </a:lnTo>
                <a:lnTo>
                  <a:pt x="126" y="93"/>
                </a:lnTo>
                <a:lnTo>
                  <a:pt x="126" y="95"/>
                </a:lnTo>
                <a:lnTo>
                  <a:pt x="128" y="95"/>
                </a:lnTo>
                <a:lnTo>
                  <a:pt x="128" y="97"/>
                </a:lnTo>
                <a:lnTo>
                  <a:pt x="132" y="95"/>
                </a:lnTo>
                <a:lnTo>
                  <a:pt x="132" y="93"/>
                </a:lnTo>
                <a:lnTo>
                  <a:pt x="134" y="93"/>
                </a:lnTo>
                <a:lnTo>
                  <a:pt x="134" y="91"/>
                </a:lnTo>
                <a:lnTo>
                  <a:pt x="136" y="91"/>
                </a:lnTo>
                <a:lnTo>
                  <a:pt x="136" y="89"/>
                </a:lnTo>
                <a:lnTo>
                  <a:pt x="136" y="87"/>
                </a:lnTo>
                <a:lnTo>
                  <a:pt x="136" y="85"/>
                </a:lnTo>
                <a:lnTo>
                  <a:pt x="136" y="83"/>
                </a:lnTo>
                <a:lnTo>
                  <a:pt x="136" y="81"/>
                </a:lnTo>
                <a:lnTo>
                  <a:pt x="134" y="81"/>
                </a:lnTo>
                <a:lnTo>
                  <a:pt x="136" y="81"/>
                </a:lnTo>
                <a:lnTo>
                  <a:pt x="136" y="79"/>
                </a:lnTo>
                <a:lnTo>
                  <a:pt x="138" y="79"/>
                </a:lnTo>
                <a:lnTo>
                  <a:pt x="138" y="77"/>
                </a:lnTo>
                <a:lnTo>
                  <a:pt x="138" y="75"/>
                </a:lnTo>
                <a:lnTo>
                  <a:pt x="138" y="74"/>
                </a:lnTo>
                <a:lnTo>
                  <a:pt x="140" y="74"/>
                </a:lnTo>
                <a:lnTo>
                  <a:pt x="140" y="72"/>
                </a:lnTo>
                <a:lnTo>
                  <a:pt x="138" y="72"/>
                </a:lnTo>
                <a:lnTo>
                  <a:pt x="140" y="70"/>
                </a:lnTo>
                <a:lnTo>
                  <a:pt x="142" y="70"/>
                </a:lnTo>
                <a:lnTo>
                  <a:pt x="146" y="70"/>
                </a:lnTo>
                <a:lnTo>
                  <a:pt x="148" y="68"/>
                </a:lnTo>
                <a:lnTo>
                  <a:pt x="150" y="68"/>
                </a:lnTo>
                <a:lnTo>
                  <a:pt x="152" y="66"/>
                </a:lnTo>
                <a:lnTo>
                  <a:pt x="152" y="64"/>
                </a:lnTo>
                <a:lnTo>
                  <a:pt x="152" y="62"/>
                </a:lnTo>
                <a:lnTo>
                  <a:pt x="150" y="62"/>
                </a:lnTo>
                <a:lnTo>
                  <a:pt x="150" y="60"/>
                </a:lnTo>
                <a:lnTo>
                  <a:pt x="150" y="58"/>
                </a:lnTo>
                <a:lnTo>
                  <a:pt x="148" y="58"/>
                </a:lnTo>
                <a:lnTo>
                  <a:pt x="146" y="56"/>
                </a:lnTo>
                <a:lnTo>
                  <a:pt x="146" y="54"/>
                </a:lnTo>
                <a:lnTo>
                  <a:pt x="146" y="52"/>
                </a:lnTo>
                <a:lnTo>
                  <a:pt x="148" y="52"/>
                </a:lnTo>
                <a:lnTo>
                  <a:pt x="150" y="52"/>
                </a:lnTo>
                <a:lnTo>
                  <a:pt x="150" y="54"/>
                </a:lnTo>
                <a:lnTo>
                  <a:pt x="152" y="54"/>
                </a:lnTo>
                <a:lnTo>
                  <a:pt x="156" y="54"/>
                </a:lnTo>
                <a:lnTo>
                  <a:pt x="159" y="54"/>
                </a:lnTo>
                <a:lnTo>
                  <a:pt x="161" y="54"/>
                </a:lnTo>
                <a:lnTo>
                  <a:pt x="165" y="52"/>
                </a:lnTo>
                <a:lnTo>
                  <a:pt x="165" y="50"/>
                </a:lnTo>
                <a:lnTo>
                  <a:pt x="165" y="46"/>
                </a:lnTo>
                <a:lnTo>
                  <a:pt x="163" y="44"/>
                </a:lnTo>
                <a:lnTo>
                  <a:pt x="163" y="42"/>
                </a:lnTo>
                <a:lnTo>
                  <a:pt x="165" y="42"/>
                </a:lnTo>
                <a:lnTo>
                  <a:pt x="165" y="41"/>
                </a:lnTo>
                <a:lnTo>
                  <a:pt x="167" y="39"/>
                </a:lnTo>
                <a:lnTo>
                  <a:pt x="169" y="37"/>
                </a:lnTo>
                <a:lnTo>
                  <a:pt x="171" y="37"/>
                </a:lnTo>
                <a:lnTo>
                  <a:pt x="171" y="35"/>
                </a:lnTo>
                <a:lnTo>
                  <a:pt x="171" y="33"/>
                </a:lnTo>
                <a:lnTo>
                  <a:pt x="173" y="33"/>
                </a:lnTo>
                <a:lnTo>
                  <a:pt x="173" y="31"/>
                </a:lnTo>
                <a:lnTo>
                  <a:pt x="173" y="29"/>
                </a:lnTo>
                <a:lnTo>
                  <a:pt x="173" y="27"/>
                </a:lnTo>
                <a:lnTo>
                  <a:pt x="173" y="25"/>
                </a:lnTo>
                <a:lnTo>
                  <a:pt x="171" y="23"/>
                </a:lnTo>
                <a:lnTo>
                  <a:pt x="171" y="19"/>
                </a:lnTo>
                <a:lnTo>
                  <a:pt x="169" y="17"/>
                </a:lnTo>
                <a:lnTo>
                  <a:pt x="167" y="15"/>
                </a:lnTo>
                <a:lnTo>
                  <a:pt x="167" y="13"/>
                </a:lnTo>
                <a:lnTo>
                  <a:pt x="171" y="11"/>
                </a:lnTo>
                <a:lnTo>
                  <a:pt x="173" y="9"/>
                </a:lnTo>
                <a:lnTo>
                  <a:pt x="173" y="8"/>
                </a:lnTo>
                <a:lnTo>
                  <a:pt x="175" y="9"/>
                </a:lnTo>
                <a:lnTo>
                  <a:pt x="179" y="8"/>
                </a:lnTo>
                <a:lnTo>
                  <a:pt x="181" y="6"/>
                </a:lnTo>
                <a:lnTo>
                  <a:pt x="183" y="4"/>
                </a:lnTo>
                <a:lnTo>
                  <a:pt x="185" y="4"/>
                </a:lnTo>
                <a:lnTo>
                  <a:pt x="187" y="2"/>
                </a:lnTo>
                <a:lnTo>
                  <a:pt x="189" y="2"/>
                </a:lnTo>
                <a:lnTo>
                  <a:pt x="190" y="2"/>
                </a:lnTo>
                <a:lnTo>
                  <a:pt x="192" y="2"/>
                </a:lnTo>
                <a:lnTo>
                  <a:pt x="194" y="2"/>
                </a:lnTo>
                <a:lnTo>
                  <a:pt x="196" y="0"/>
                </a:lnTo>
                <a:lnTo>
                  <a:pt x="202" y="0"/>
                </a:lnTo>
                <a:lnTo>
                  <a:pt x="204" y="0"/>
                </a:lnTo>
                <a:lnTo>
                  <a:pt x="206" y="0"/>
                </a:lnTo>
                <a:lnTo>
                  <a:pt x="208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4" name="Oman"/>
          <p:cNvSpPr>
            <a:spLocks noEditPoints="1"/>
          </p:cNvSpPr>
          <p:nvPr/>
        </p:nvSpPr>
        <p:spPr bwMode="auto">
          <a:xfrm>
            <a:off x="6265883" y="3841762"/>
            <a:ext cx="201613" cy="258763"/>
          </a:xfrm>
          <a:custGeom>
            <a:avLst/>
            <a:gdLst>
              <a:gd name="T0" fmla="*/ 64 w 127"/>
              <a:gd name="T1" fmla="*/ 27 h 163"/>
              <a:gd name="T2" fmla="*/ 68 w 127"/>
              <a:gd name="T3" fmla="*/ 25 h 163"/>
              <a:gd name="T4" fmla="*/ 70 w 127"/>
              <a:gd name="T5" fmla="*/ 25 h 163"/>
              <a:gd name="T6" fmla="*/ 70 w 127"/>
              <a:gd name="T7" fmla="*/ 23 h 163"/>
              <a:gd name="T8" fmla="*/ 74 w 127"/>
              <a:gd name="T9" fmla="*/ 31 h 163"/>
              <a:gd name="T10" fmla="*/ 78 w 127"/>
              <a:gd name="T11" fmla="*/ 35 h 163"/>
              <a:gd name="T12" fmla="*/ 84 w 127"/>
              <a:gd name="T13" fmla="*/ 41 h 163"/>
              <a:gd name="T14" fmla="*/ 95 w 127"/>
              <a:gd name="T15" fmla="*/ 45 h 163"/>
              <a:gd name="T16" fmla="*/ 99 w 127"/>
              <a:gd name="T17" fmla="*/ 45 h 163"/>
              <a:gd name="T18" fmla="*/ 103 w 127"/>
              <a:gd name="T19" fmla="*/ 47 h 163"/>
              <a:gd name="T20" fmla="*/ 109 w 127"/>
              <a:gd name="T21" fmla="*/ 49 h 163"/>
              <a:gd name="T22" fmla="*/ 113 w 127"/>
              <a:gd name="T23" fmla="*/ 55 h 163"/>
              <a:gd name="T24" fmla="*/ 117 w 127"/>
              <a:gd name="T25" fmla="*/ 60 h 163"/>
              <a:gd name="T26" fmla="*/ 121 w 127"/>
              <a:gd name="T27" fmla="*/ 64 h 163"/>
              <a:gd name="T28" fmla="*/ 127 w 127"/>
              <a:gd name="T29" fmla="*/ 68 h 163"/>
              <a:gd name="T30" fmla="*/ 123 w 127"/>
              <a:gd name="T31" fmla="*/ 76 h 163"/>
              <a:gd name="T32" fmla="*/ 119 w 127"/>
              <a:gd name="T33" fmla="*/ 80 h 163"/>
              <a:gd name="T34" fmla="*/ 113 w 127"/>
              <a:gd name="T35" fmla="*/ 86 h 163"/>
              <a:gd name="T36" fmla="*/ 107 w 127"/>
              <a:gd name="T37" fmla="*/ 95 h 163"/>
              <a:gd name="T38" fmla="*/ 105 w 127"/>
              <a:gd name="T39" fmla="*/ 99 h 163"/>
              <a:gd name="T40" fmla="*/ 101 w 127"/>
              <a:gd name="T41" fmla="*/ 101 h 163"/>
              <a:gd name="T42" fmla="*/ 101 w 127"/>
              <a:gd name="T43" fmla="*/ 97 h 163"/>
              <a:gd name="T44" fmla="*/ 97 w 127"/>
              <a:gd name="T45" fmla="*/ 99 h 163"/>
              <a:gd name="T46" fmla="*/ 94 w 127"/>
              <a:gd name="T47" fmla="*/ 105 h 163"/>
              <a:gd name="T48" fmla="*/ 92 w 127"/>
              <a:gd name="T49" fmla="*/ 113 h 163"/>
              <a:gd name="T50" fmla="*/ 92 w 127"/>
              <a:gd name="T51" fmla="*/ 119 h 163"/>
              <a:gd name="T52" fmla="*/ 92 w 127"/>
              <a:gd name="T53" fmla="*/ 124 h 163"/>
              <a:gd name="T54" fmla="*/ 86 w 127"/>
              <a:gd name="T55" fmla="*/ 126 h 163"/>
              <a:gd name="T56" fmla="*/ 78 w 127"/>
              <a:gd name="T57" fmla="*/ 128 h 163"/>
              <a:gd name="T58" fmla="*/ 74 w 127"/>
              <a:gd name="T59" fmla="*/ 132 h 163"/>
              <a:gd name="T60" fmla="*/ 72 w 127"/>
              <a:gd name="T61" fmla="*/ 138 h 163"/>
              <a:gd name="T62" fmla="*/ 70 w 127"/>
              <a:gd name="T63" fmla="*/ 142 h 163"/>
              <a:gd name="T64" fmla="*/ 64 w 127"/>
              <a:gd name="T65" fmla="*/ 142 h 163"/>
              <a:gd name="T66" fmla="*/ 55 w 127"/>
              <a:gd name="T67" fmla="*/ 144 h 163"/>
              <a:gd name="T68" fmla="*/ 53 w 127"/>
              <a:gd name="T69" fmla="*/ 146 h 163"/>
              <a:gd name="T70" fmla="*/ 53 w 127"/>
              <a:gd name="T71" fmla="*/ 150 h 163"/>
              <a:gd name="T72" fmla="*/ 49 w 127"/>
              <a:gd name="T73" fmla="*/ 156 h 163"/>
              <a:gd name="T74" fmla="*/ 43 w 127"/>
              <a:gd name="T75" fmla="*/ 157 h 163"/>
              <a:gd name="T76" fmla="*/ 39 w 127"/>
              <a:gd name="T77" fmla="*/ 157 h 163"/>
              <a:gd name="T78" fmla="*/ 29 w 127"/>
              <a:gd name="T79" fmla="*/ 159 h 163"/>
              <a:gd name="T80" fmla="*/ 26 w 127"/>
              <a:gd name="T81" fmla="*/ 161 h 163"/>
              <a:gd name="T82" fmla="*/ 12 w 127"/>
              <a:gd name="T83" fmla="*/ 154 h 163"/>
              <a:gd name="T84" fmla="*/ 59 w 127"/>
              <a:gd name="T85" fmla="*/ 74 h 163"/>
              <a:gd name="T86" fmla="*/ 61 w 127"/>
              <a:gd name="T87" fmla="*/ 37 h 163"/>
              <a:gd name="T88" fmla="*/ 61 w 127"/>
              <a:gd name="T89" fmla="*/ 29 h 163"/>
              <a:gd name="T90" fmla="*/ 62 w 127"/>
              <a:gd name="T91" fmla="*/ 23 h 163"/>
              <a:gd name="T92" fmla="*/ 64 w 127"/>
              <a:gd name="T93" fmla="*/ 23 h 163"/>
              <a:gd name="T94" fmla="*/ 70 w 127"/>
              <a:gd name="T95" fmla="*/ 2 h 163"/>
              <a:gd name="T96" fmla="*/ 70 w 127"/>
              <a:gd name="T97" fmla="*/ 8 h 163"/>
              <a:gd name="T98" fmla="*/ 68 w 127"/>
              <a:gd name="T99" fmla="*/ 12 h 163"/>
              <a:gd name="T100" fmla="*/ 66 w 127"/>
              <a:gd name="T101" fmla="*/ 10 h 163"/>
              <a:gd name="T102" fmla="*/ 66 w 127"/>
              <a:gd name="T103" fmla="*/ 4 h 163"/>
              <a:gd name="T104" fmla="*/ 70 w 127"/>
              <a:gd name="T105" fmla="*/ 2 h 163"/>
              <a:gd name="T106" fmla="*/ 68 w 127"/>
              <a:gd name="T107" fmla="*/ 2 h 163"/>
              <a:gd name="T108" fmla="*/ 72 w 127"/>
              <a:gd name="T109" fmla="*/ 2 h 163"/>
              <a:gd name="T110" fmla="*/ 109 w 127"/>
              <a:gd name="T111" fmla="*/ 103 h 163"/>
              <a:gd name="T112" fmla="*/ 107 w 127"/>
              <a:gd name="T113" fmla="*/ 103 h 163"/>
              <a:gd name="T114" fmla="*/ 107 w 127"/>
              <a:gd name="T115" fmla="*/ 101 h 163"/>
              <a:gd name="T116" fmla="*/ 109 w 127"/>
              <a:gd name="T117" fmla="*/ 99 h 163"/>
              <a:gd name="T118" fmla="*/ 111 w 127"/>
              <a:gd name="T119" fmla="*/ 99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7" h="163">
                <a:moveTo>
                  <a:pt x="64" y="23"/>
                </a:moveTo>
                <a:lnTo>
                  <a:pt x="64" y="25"/>
                </a:lnTo>
                <a:lnTo>
                  <a:pt x="64" y="25"/>
                </a:lnTo>
                <a:lnTo>
                  <a:pt x="64" y="25"/>
                </a:lnTo>
                <a:lnTo>
                  <a:pt x="64" y="25"/>
                </a:lnTo>
                <a:lnTo>
                  <a:pt x="64" y="27"/>
                </a:lnTo>
                <a:lnTo>
                  <a:pt x="64" y="27"/>
                </a:lnTo>
                <a:lnTo>
                  <a:pt x="66" y="27"/>
                </a:lnTo>
                <a:lnTo>
                  <a:pt x="66" y="27"/>
                </a:lnTo>
                <a:lnTo>
                  <a:pt x="66" y="27"/>
                </a:lnTo>
                <a:lnTo>
                  <a:pt x="66" y="25"/>
                </a:lnTo>
                <a:lnTo>
                  <a:pt x="68" y="25"/>
                </a:lnTo>
                <a:lnTo>
                  <a:pt x="68" y="25"/>
                </a:lnTo>
                <a:lnTo>
                  <a:pt x="68" y="25"/>
                </a:lnTo>
                <a:lnTo>
                  <a:pt x="68" y="25"/>
                </a:lnTo>
                <a:lnTo>
                  <a:pt x="68" y="25"/>
                </a:lnTo>
                <a:lnTo>
                  <a:pt x="70" y="25"/>
                </a:lnTo>
                <a:lnTo>
                  <a:pt x="70" y="25"/>
                </a:lnTo>
                <a:lnTo>
                  <a:pt x="70" y="23"/>
                </a:lnTo>
                <a:lnTo>
                  <a:pt x="70" y="23"/>
                </a:lnTo>
                <a:lnTo>
                  <a:pt x="70" y="23"/>
                </a:lnTo>
                <a:lnTo>
                  <a:pt x="70" y="23"/>
                </a:lnTo>
                <a:lnTo>
                  <a:pt x="70" y="23"/>
                </a:lnTo>
                <a:lnTo>
                  <a:pt x="70" y="23"/>
                </a:lnTo>
                <a:lnTo>
                  <a:pt x="70" y="25"/>
                </a:lnTo>
                <a:lnTo>
                  <a:pt x="72" y="29"/>
                </a:lnTo>
                <a:lnTo>
                  <a:pt x="72" y="29"/>
                </a:lnTo>
                <a:lnTo>
                  <a:pt x="72" y="29"/>
                </a:lnTo>
                <a:lnTo>
                  <a:pt x="74" y="31"/>
                </a:lnTo>
                <a:lnTo>
                  <a:pt x="74" y="31"/>
                </a:lnTo>
                <a:lnTo>
                  <a:pt x="74" y="33"/>
                </a:lnTo>
                <a:lnTo>
                  <a:pt x="74" y="33"/>
                </a:lnTo>
                <a:lnTo>
                  <a:pt x="76" y="33"/>
                </a:lnTo>
                <a:lnTo>
                  <a:pt x="76" y="35"/>
                </a:lnTo>
                <a:lnTo>
                  <a:pt x="78" y="35"/>
                </a:lnTo>
                <a:lnTo>
                  <a:pt x="78" y="35"/>
                </a:lnTo>
                <a:lnTo>
                  <a:pt x="78" y="37"/>
                </a:lnTo>
                <a:lnTo>
                  <a:pt x="78" y="37"/>
                </a:lnTo>
                <a:lnTo>
                  <a:pt x="80" y="39"/>
                </a:lnTo>
                <a:lnTo>
                  <a:pt x="82" y="39"/>
                </a:lnTo>
                <a:lnTo>
                  <a:pt x="82" y="41"/>
                </a:lnTo>
                <a:lnTo>
                  <a:pt x="84" y="41"/>
                </a:lnTo>
                <a:lnTo>
                  <a:pt x="90" y="43"/>
                </a:lnTo>
                <a:lnTo>
                  <a:pt x="94" y="45"/>
                </a:lnTo>
                <a:lnTo>
                  <a:pt x="94" y="45"/>
                </a:lnTo>
                <a:lnTo>
                  <a:pt x="95" y="45"/>
                </a:lnTo>
                <a:lnTo>
                  <a:pt x="95" y="45"/>
                </a:lnTo>
                <a:lnTo>
                  <a:pt x="95" y="45"/>
                </a:lnTo>
                <a:lnTo>
                  <a:pt x="95" y="45"/>
                </a:lnTo>
                <a:lnTo>
                  <a:pt x="97" y="45"/>
                </a:lnTo>
                <a:lnTo>
                  <a:pt x="97" y="45"/>
                </a:lnTo>
                <a:lnTo>
                  <a:pt x="97" y="45"/>
                </a:lnTo>
                <a:lnTo>
                  <a:pt x="99" y="45"/>
                </a:lnTo>
                <a:lnTo>
                  <a:pt x="99" y="45"/>
                </a:lnTo>
                <a:lnTo>
                  <a:pt x="99" y="45"/>
                </a:lnTo>
                <a:lnTo>
                  <a:pt x="99" y="47"/>
                </a:lnTo>
                <a:lnTo>
                  <a:pt x="101" y="47"/>
                </a:lnTo>
                <a:lnTo>
                  <a:pt x="101" y="47"/>
                </a:lnTo>
                <a:lnTo>
                  <a:pt x="101" y="47"/>
                </a:lnTo>
                <a:lnTo>
                  <a:pt x="103" y="47"/>
                </a:lnTo>
                <a:lnTo>
                  <a:pt x="103" y="47"/>
                </a:lnTo>
                <a:lnTo>
                  <a:pt x="103" y="47"/>
                </a:lnTo>
                <a:lnTo>
                  <a:pt x="103" y="47"/>
                </a:lnTo>
                <a:lnTo>
                  <a:pt x="105" y="47"/>
                </a:lnTo>
                <a:lnTo>
                  <a:pt x="105" y="47"/>
                </a:lnTo>
                <a:lnTo>
                  <a:pt x="109" y="49"/>
                </a:lnTo>
                <a:lnTo>
                  <a:pt x="111" y="51"/>
                </a:lnTo>
                <a:lnTo>
                  <a:pt x="111" y="53"/>
                </a:lnTo>
                <a:lnTo>
                  <a:pt x="113" y="55"/>
                </a:lnTo>
                <a:lnTo>
                  <a:pt x="113" y="55"/>
                </a:lnTo>
                <a:lnTo>
                  <a:pt x="113" y="55"/>
                </a:lnTo>
                <a:lnTo>
                  <a:pt x="113" y="55"/>
                </a:lnTo>
                <a:lnTo>
                  <a:pt x="113" y="56"/>
                </a:lnTo>
                <a:lnTo>
                  <a:pt x="115" y="56"/>
                </a:lnTo>
                <a:lnTo>
                  <a:pt x="115" y="56"/>
                </a:lnTo>
                <a:lnTo>
                  <a:pt x="115" y="56"/>
                </a:lnTo>
                <a:lnTo>
                  <a:pt x="117" y="58"/>
                </a:lnTo>
                <a:lnTo>
                  <a:pt x="117" y="60"/>
                </a:lnTo>
                <a:lnTo>
                  <a:pt x="117" y="60"/>
                </a:lnTo>
                <a:lnTo>
                  <a:pt x="117" y="60"/>
                </a:lnTo>
                <a:lnTo>
                  <a:pt x="119" y="62"/>
                </a:lnTo>
                <a:lnTo>
                  <a:pt x="119" y="62"/>
                </a:lnTo>
                <a:lnTo>
                  <a:pt x="121" y="64"/>
                </a:lnTo>
                <a:lnTo>
                  <a:pt x="121" y="64"/>
                </a:lnTo>
                <a:lnTo>
                  <a:pt x="121" y="64"/>
                </a:lnTo>
                <a:lnTo>
                  <a:pt x="123" y="64"/>
                </a:lnTo>
                <a:lnTo>
                  <a:pt x="125" y="64"/>
                </a:lnTo>
                <a:lnTo>
                  <a:pt x="127" y="66"/>
                </a:lnTo>
                <a:lnTo>
                  <a:pt x="127" y="66"/>
                </a:lnTo>
                <a:lnTo>
                  <a:pt x="127" y="68"/>
                </a:lnTo>
                <a:lnTo>
                  <a:pt x="127" y="68"/>
                </a:lnTo>
                <a:lnTo>
                  <a:pt x="125" y="70"/>
                </a:lnTo>
                <a:lnTo>
                  <a:pt x="125" y="72"/>
                </a:lnTo>
                <a:lnTo>
                  <a:pt x="125" y="72"/>
                </a:lnTo>
                <a:lnTo>
                  <a:pt x="123" y="76"/>
                </a:lnTo>
                <a:lnTo>
                  <a:pt x="123" y="76"/>
                </a:lnTo>
                <a:lnTo>
                  <a:pt x="121" y="78"/>
                </a:lnTo>
                <a:lnTo>
                  <a:pt x="121" y="78"/>
                </a:lnTo>
                <a:lnTo>
                  <a:pt x="121" y="78"/>
                </a:lnTo>
                <a:lnTo>
                  <a:pt x="121" y="78"/>
                </a:lnTo>
                <a:lnTo>
                  <a:pt x="121" y="80"/>
                </a:lnTo>
                <a:lnTo>
                  <a:pt x="119" y="80"/>
                </a:lnTo>
                <a:lnTo>
                  <a:pt x="119" y="84"/>
                </a:lnTo>
                <a:lnTo>
                  <a:pt x="117" y="84"/>
                </a:lnTo>
                <a:lnTo>
                  <a:pt x="117" y="84"/>
                </a:lnTo>
                <a:lnTo>
                  <a:pt x="115" y="84"/>
                </a:lnTo>
                <a:lnTo>
                  <a:pt x="115" y="86"/>
                </a:lnTo>
                <a:lnTo>
                  <a:pt x="113" y="86"/>
                </a:lnTo>
                <a:lnTo>
                  <a:pt x="111" y="88"/>
                </a:lnTo>
                <a:lnTo>
                  <a:pt x="109" y="89"/>
                </a:lnTo>
                <a:lnTo>
                  <a:pt x="109" y="89"/>
                </a:lnTo>
                <a:lnTo>
                  <a:pt x="109" y="91"/>
                </a:lnTo>
                <a:lnTo>
                  <a:pt x="107" y="93"/>
                </a:lnTo>
                <a:lnTo>
                  <a:pt x="107" y="95"/>
                </a:lnTo>
                <a:lnTo>
                  <a:pt x="107" y="95"/>
                </a:lnTo>
                <a:lnTo>
                  <a:pt x="107" y="95"/>
                </a:lnTo>
                <a:lnTo>
                  <a:pt x="107" y="95"/>
                </a:lnTo>
                <a:lnTo>
                  <a:pt x="105" y="97"/>
                </a:lnTo>
                <a:lnTo>
                  <a:pt x="105" y="97"/>
                </a:lnTo>
                <a:lnTo>
                  <a:pt x="105" y="99"/>
                </a:lnTo>
                <a:lnTo>
                  <a:pt x="105" y="101"/>
                </a:lnTo>
                <a:lnTo>
                  <a:pt x="103" y="101"/>
                </a:lnTo>
                <a:lnTo>
                  <a:pt x="103" y="101"/>
                </a:lnTo>
                <a:lnTo>
                  <a:pt x="101" y="101"/>
                </a:lnTo>
                <a:lnTo>
                  <a:pt x="101" y="101"/>
                </a:lnTo>
                <a:lnTo>
                  <a:pt x="101" y="101"/>
                </a:lnTo>
                <a:lnTo>
                  <a:pt x="99" y="101"/>
                </a:lnTo>
                <a:lnTo>
                  <a:pt x="99" y="101"/>
                </a:lnTo>
                <a:lnTo>
                  <a:pt x="99" y="99"/>
                </a:lnTo>
                <a:lnTo>
                  <a:pt x="99" y="99"/>
                </a:lnTo>
                <a:lnTo>
                  <a:pt x="101" y="97"/>
                </a:lnTo>
                <a:lnTo>
                  <a:pt x="101" y="97"/>
                </a:lnTo>
                <a:lnTo>
                  <a:pt x="99" y="97"/>
                </a:lnTo>
                <a:lnTo>
                  <a:pt x="99" y="97"/>
                </a:lnTo>
                <a:lnTo>
                  <a:pt x="97" y="97"/>
                </a:lnTo>
                <a:lnTo>
                  <a:pt x="97" y="97"/>
                </a:lnTo>
                <a:lnTo>
                  <a:pt x="97" y="99"/>
                </a:lnTo>
                <a:lnTo>
                  <a:pt x="97" y="99"/>
                </a:lnTo>
                <a:lnTo>
                  <a:pt x="95" y="101"/>
                </a:lnTo>
                <a:lnTo>
                  <a:pt x="94" y="103"/>
                </a:lnTo>
                <a:lnTo>
                  <a:pt x="94" y="103"/>
                </a:lnTo>
                <a:lnTo>
                  <a:pt x="94" y="105"/>
                </a:lnTo>
                <a:lnTo>
                  <a:pt x="94" y="105"/>
                </a:lnTo>
                <a:lnTo>
                  <a:pt x="94" y="105"/>
                </a:lnTo>
                <a:lnTo>
                  <a:pt x="94" y="105"/>
                </a:lnTo>
                <a:lnTo>
                  <a:pt x="94" y="109"/>
                </a:lnTo>
                <a:lnTo>
                  <a:pt x="94" y="111"/>
                </a:lnTo>
                <a:lnTo>
                  <a:pt x="92" y="111"/>
                </a:lnTo>
                <a:lnTo>
                  <a:pt x="92" y="113"/>
                </a:lnTo>
                <a:lnTo>
                  <a:pt x="92" y="113"/>
                </a:lnTo>
                <a:lnTo>
                  <a:pt x="92" y="113"/>
                </a:lnTo>
                <a:lnTo>
                  <a:pt x="92" y="117"/>
                </a:lnTo>
                <a:lnTo>
                  <a:pt x="92" y="117"/>
                </a:lnTo>
                <a:lnTo>
                  <a:pt x="94" y="119"/>
                </a:lnTo>
                <a:lnTo>
                  <a:pt x="92" y="119"/>
                </a:lnTo>
                <a:lnTo>
                  <a:pt x="92" y="119"/>
                </a:lnTo>
                <a:lnTo>
                  <a:pt x="92" y="119"/>
                </a:lnTo>
                <a:lnTo>
                  <a:pt x="92" y="121"/>
                </a:lnTo>
                <a:lnTo>
                  <a:pt x="94" y="123"/>
                </a:lnTo>
                <a:lnTo>
                  <a:pt x="94" y="124"/>
                </a:lnTo>
                <a:lnTo>
                  <a:pt x="94" y="124"/>
                </a:lnTo>
                <a:lnTo>
                  <a:pt x="92" y="124"/>
                </a:lnTo>
                <a:lnTo>
                  <a:pt x="92" y="124"/>
                </a:lnTo>
                <a:lnTo>
                  <a:pt x="90" y="124"/>
                </a:lnTo>
                <a:lnTo>
                  <a:pt x="88" y="124"/>
                </a:lnTo>
                <a:lnTo>
                  <a:pt x="88" y="124"/>
                </a:lnTo>
                <a:lnTo>
                  <a:pt x="86" y="124"/>
                </a:lnTo>
                <a:lnTo>
                  <a:pt x="86" y="126"/>
                </a:lnTo>
                <a:lnTo>
                  <a:pt x="82" y="126"/>
                </a:lnTo>
                <a:lnTo>
                  <a:pt x="82" y="126"/>
                </a:lnTo>
                <a:lnTo>
                  <a:pt x="80" y="126"/>
                </a:lnTo>
                <a:lnTo>
                  <a:pt x="80" y="126"/>
                </a:lnTo>
                <a:lnTo>
                  <a:pt x="78" y="128"/>
                </a:lnTo>
                <a:lnTo>
                  <a:pt x="78" y="128"/>
                </a:lnTo>
                <a:lnTo>
                  <a:pt x="76" y="128"/>
                </a:lnTo>
                <a:lnTo>
                  <a:pt x="76" y="130"/>
                </a:lnTo>
                <a:lnTo>
                  <a:pt x="76" y="130"/>
                </a:lnTo>
                <a:lnTo>
                  <a:pt x="74" y="130"/>
                </a:lnTo>
                <a:lnTo>
                  <a:pt x="74" y="130"/>
                </a:lnTo>
                <a:lnTo>
                  <a:pt x="74" y="132"/>
                </a:lnTo>
                <a:lnTo>
                  <a:pt x="74" y="134"/>
                </a:lnTo>
                <a:lnTo>
                  <a:pt x="74" y="136"/>
                </a:lnTo>
                <a:lnTo>
                  <a:pt x="74" y="136"/>
                </a:lnTo>
                <a:lnTo>
                  <a:pt x="72" y="138"/>
                </a:lnTo>
                <a:lnTo>
                  <a:pt x="72" y="138"/>
                </a:lnTo>
                <a:lnTo>
                  <a:pt x="72" y="138"/>
                </a:lnTo>
                <a:lnTo>
                  <a:pt x="72" y="138"/>
                </a:lnTo>
                <a:lnTo>
                  <a:pt x="72" y="140"/>
                </a:lnTo>
                <a:lnTo>
                  <a:pt x="72" y="140"/>
                </a:lnTo>
                <a:lnTo>
                  <a:pt x="72" y="140"/>
                </a:lnTo>
                <a:lnTo>
                  <a:pt x="70" y="140"/>
                </a:lnTo>
                <a:lnTo>
                  <a:pt x="70" y="142"/>
                </a:lnTo>
                <a:lnTo>
                  <a:pt x="70" y="142"/>
                </a:lnTo>
                <a:lnTo>
                  <a:pt x="68" y="142"/>
                </a:lnTo>
                <a:lnTo>
                  <a:pt x="68" y="142"/>
                </a:lnTo>
                <a:lnTo>
                  <a:pt x="68" y="142"/>
                </a:lnTo>
                <a:lnTo>
                  <a:pt x="66" y="142"/>
                </a:lnTo>
                <a:lnTo>
                  <a:pt x="64" y="142"/>
                </a:lnTo>
                <a:lnTo>
                  <a:pt x="64" y="142"/>
                </a:lnTo>
                <a:lnTo>
                  <a:pt x="62" y="142"/>
                </a:lnTo>
                <a:lnTo>
                  <a:pt x="61" y="142"/>
                </a:lnTo>
                <a:lnTo>
                  <a:pt x="59" y="142"/>
                </a:lnTo>
                <a:lnTo>
                  <a:pt x="57" y="144"/>
                </a:lnTo>
                <a:lnTo>
                  <a:pt x="55" y="144"/>
                </a:lnTo>
                <a:lnTo>
                  <a:pt x="55" y="144"/>
                </a:lnTo>
                <a:lnTo>
                  <a:pt x="55" y="144"/>
                </a:lnTo>
                <a:lnTo>
                  <a:pt x="55" y="144"/>
                </a:lnTo>
                <a:lnTo>
                  <a:pt x="55" y="146"/>
                </a:lnTo>
                <a:lnTo>
                  <a:pt x="55" y="146"/>
                </a:lnTo>
                <a:lnTo>
                  <a:pt x="53" y="146"/>
                </a:lnTo>
                <a:lnTo>
                  <a:pt x="53" y="146"/>
                </a:lnTo>
                <a:lnTo>
                  <a:pt x="53" y="148"/>
                </a:lnTo>
                <a:lnTo>
                  <a:pt x="51" y="148"/>
                </a:lnTo>
                <a:lnTo>
                  <a:pt x="51" y="150"/>
                </a:lnTo>
                <a:lnTo>
                  <a:pt x="53" y="150"/>
                </a:lnTo>
                <a:lnTo>
                  <a:pt x="53" y="150"/>
                </a:lnTo>
                <a:lnTo>
                  <a:pt x="53" y="150"/>
                </a:lnTo>
                <a:lnTo>
                  <a:pt x="53" y="152"/>
                </a:lnTo>
                <a:lnTo>
                  <a:pt x="53" y="152"/>
                </a:lnTo>
                <a:lnTo>
                  <a:pt x="53" y="154"/>
                </a:lnTo>
                <a:lnTo>
                  <a:pt x="51" y="154"/>
                </a:lnTo>
                <a:lnTo>
                  <a:pt x="49" y="156"/>
                </a:lnTo>
                <a:lnTo>
                  <a:pt x="49" y="157"/>
                </a:lnTo>
                <a:lnTo>
                  <a:pt x="49" y="157"/>
                </a:lnTo>
                <a:lnTo>
                  <a:pt x="47" y="157"/>
                </a:lnTo>
                <a:lnTo>
                  <a:pt x="47" y="157"/>
                </a:lnTo>
                <a:lnTo>
                  <a:pt x="45" y="157"/>
                </a:lnTo>
                <a:lnTo>
                  <a:pt x="43" y="157"/>
                </a:lnTo>
                <a:lnTo>
                  <a:pt x="43" y="157"/>
                </a:lnTo>
                <a:lnTo>
                  <a:pt x="43" y="157"/>
                </a:lnTo>
                <a:lnTo>
                  <a:pt x="43" y="157"/>
                </a:lnTo>
                <a:lnTo>
                  <a:pt x="41" y="157"/>
                </a:lnTo>
                <a:lnTo>
                  <a:pt x="41" y="157"/>
                </a:lnTo>
                <a:lnTo>
                  <a:pt x="39" y="157"/>
                </a:lnTo>
                <a:lnTo>
                  <a:pt x="39" y="157"/>
                </a:lnTo>
                <a:lnTo>
                  <a:pt x="39" y="157"/>
                </a:lnTo>
                <a:lnTo>
                  <a:pt x="33" y="157"/>
                </a:lnTo>
                <a:lnTo>
                  <a:pt x="31" y="157"/>
                </a:lnTo>
                <a:lnTo>
                  <a:pt x="31" y="159"/>
                </a:lnTo>
                <a:lnTo>
                  <a:pt x="29" y="159"/>
                </a:lnTo>
                <a:lnTo>
                  <a:pt x="28" y="159"/>
                </a:lnTo>
                <a:lnTo>
                  <a:pt x="28" y="161"/>
                </a:lnTo>
                <a:lnTo>
                  <a:pt x="28" y="161"/>
                </a:lnTo>
                <a:lnTo>
                  <a:pt x="26" y="161"/>
                </a:lnTo>
                <a:lnTo>
                  <a:pt x="26" y="161"/>
                </a:lnTo>
                <a:lnTo>
                  <a:pt x="26" y="161"/>
                </a:lnTo>
                <a:lnTo>
                  <a:pt x="24" y="161"/>
                </a:lnTo>
                <a:lnTo>
                  <a:pt x="22" y="161"/>
                </a:lnTo>
                <a:lnTo>
                  <a:pt x="20" y="163"/>
                </a:lnTo>
                <a:lnTo>
                  <a:pt x="18" y="163"/>
                </a:lnTo>
                <a:lnTo>
                  <a:pt x="18" y="163"/>
                </a:lnTo>
                <a:lnTo>
                  <a:pt x="12" y="154"/>
                </a:lnTo>
                <a:lnTo>
                  <a:pt x="12" y="154"/>
                </a:lnTo>
                <a:lnTo>
                  <a:pt x="12" y="152"/>
                </a:lnTo>
                <a:lnTo>
                  <a:pt x="0" y="124"/>
                </a:lnTo>
                <a:lnTo>
                  <a:pt x="49" y="107"/>
                </a:lnTo>
                <a:lnTo>
                  <a:pt x="55" y="86"/>
                </a:lnTo>
                <a:lnTo>
                  <a:pt x="59" y="74"/>
                </a:lnTo>
                <a:lnTo>
                  <a:pt x="51" y="62"/>
                </a:lnTo>
                <a:lnTo>
                  <a:pt x="57" y="49"/>
                </a:lnTo>
                <a:lnTo>
                  <a:pt x="57" y="41"/>
                </a:lnTo>
                <a:lnTo>
                  <a:pt x="62" y="39"/>
                </a:lnTo>
                <a:lnTo>
                  <a:pt x="62" y="37"/>
                </a:lnTo>
                <a:lnTo>
                  <a:pt x="61" y="37"/>
                </a:lnTo>
                <a:lnTo>
                  <a:pt x="61" y="37"/>
                </a:lnTo>
                <a:lnTo>
                  <a:pt x="61" y="35"/>
                </a:lnTo>
                <a:lnTo>
                  <a:pt x="61" y="33"/>
                </a:lnTo>
                <a:lnTo>
                  <a:pt x="61" y="31"/>
                </a:lnTo>
                <a:lnTo>
                  <a:pt x="61" y="31"/>
                </a:lnTo>
                <a:lnTo>
                  <a:pt x="61" y="29"/>
                </a:lnTo>
                <a:lnTo>
                  <a:pt x="62" y="29"/>
                </a:lnTo>
                <a:lnTo>
                  <a:pt x="61" y="27"/>
                </a:lnTo>
                <a:lnTo>
                  <a:pt x="61" y="27"/>
                </a:lnTo>
                <a:lnTo>
                  <a:pt x="61" y="25"/>
                </a:lnTo>
                <a:lnTo>
                  <a:pt x="61" y="25"/>
                </a:lnTo>
                <a:lnTo>
                  <a:pt x="62" y="23"/>
                </a:lnTo>
                <a:lnTo>
                  <a:pt x="62" y="23"/>
                </a:lnTo>
                <a:lnTo>
                  <a:pt x="62" y="23"/>
                </a:lnTo>
                <a:lnTo>
                  <a:pt x="62" y="23"/>
                </a:lnTo>
                <a:lnTo>
                  <a:pt x="62" y="23"/>
                </a:lnTo>
                <a:lnTo>
                  <a:pt x="64" y="23"/>
                </a:lnTo>
                <a:lnTo>
                  <a:pt x="64" y="23"/>
                </a:lnTo>
                <a:lnTo>
                  <a:pt x="64" y="23"/>
                </a:lnTo>
                <a:lnTo>
                  <a:pt x="64" y="23"/>
                </a:lnTo>
                <a:close/>
                <a:moveTo>
                  <a:pt x="72" y="2"/>
                </a:moveTo>
                <a:lnTo>
                  <a:pt x="72" y="4"/>
                </a:lnTo>
                <a:lnTo>
                  <a:pt x="70" y="2"/>
                </a:lnTo>
                <a:lnTo>
                  <a:pt x="70" y="2"/>
                </a:lnTo>
                <a:lnTo>
                  <a:pt x="68" y="2"/>
                </a:lnTo>
                <a:lnTo>
                  <a:pt x="70" y="4"/>
                </a:lnTo>
                <a:lnTo>
                  <a:pt x="70" y="4"/>
                </a:lnTo>
                <a:lnTo>
                  <a:pt x="70" y="4"/>
                </a:lnTo>
                <a:lnTo>
                  <a:pt x="70" y="6"/>
                </a:lnTo>
                <a:lnTo>
                  <a:pt x="70" y="8"/>
                </a:lnTo>
                <a:lnTo>
                  <a:pt x="70" y="8"/>
                </a:lnTo>
                <a:lnTo>
                  <a:pt x="70" y="10"/>
                </a:lnTo>
                <a:lnTo>
                  <a:pt x="70" y="10"/>
                </a:lnTo>
                <a:lnTo>
                  <a:pt x="68" y="10"/>
                </a:lnTo>
                <a:lnTo>
                  <a:pt x="68" y="10"/>
                </a:lnTo>
                <a:lnTo>
                  <a:pt x="68" y="12"/>
                </a:lnTo>
                <a:lnTo>
                  <a:pt x="68" y="12"/>
                </a:lnTo>
                <a:lnTo>
                  <a:pt x="68" y="12"/>
                </a:lnTo>
                <a:lnTo>
                  <a:pt x="66" y="12"/>
                </a:lnTo>
                <a:lnTo>
                  <a:pt x="66" y="12"/>
                </a:lnTo>
                <a:lnTo>
                  <a:pt x="66" y="12"/>
                </a:lnTo>
                <a:lnTo>
                  <a:pt x="66" y="10"/>
                </a:lnTo>
                <a:lnTo>
                  <a:pt x="66" y="8"/>
                </a:lnTo>
                <a:lnTo>
                  <a:pt x="66" y="8"/>
                </a:lnTo>
                <a:lnTo>
                  <a:pt x="66" y="6"/>
                </a:lnTo>
                <a:lnTo>
                  <a:pt x="66" y="4"/>
                </a:lnTo>
                <a:lnTo>
                  <a:pt x="64" y="4"/>
                </a:lnTo>
                <a:lnTo>
                  <a:pt x="66" y="4"/>
                </a:lnTo>
                <a:lnTo>
                  <a:pt x="66" y="4"/>
                </a:lnTo>
                <a:lnTo>
                  <a:pt x="66" y="2"/>
                </a:lnTo>
                <a:lnTo>
                  <a:pt x="68" y="2"/>
                </a:lnTo>
                <a:lnTo>
                  <a:pt x="68" y="2"/>
                </a:lnTo>
                <a:lnTo>
                  <a:pt x="68" y="2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68" y="2"/>
                </a:lnTo>
                <a:lnTo>
                  <a:pt x="68" y="2"/>
                </a:lnTo>
                <a:lnTo>
                  <a:pt x="70" y="0"/>
                </a:lnTo>
                <a:lnTo>
                  <a:pt x="70" y="0"/>
                </a:lnTo>
                <a:lnTo>
                  <a:pt x="70" y="0"/>
                </a:lnTo>
                <a:lnTo>
                  <a:pt x="72" y="2"/>
                </a:lnTo>
                <a:lnTo>
                  <a:pt x="72" y="2"/>
                </a:lnTo>
                <a:close/>
                <a:moveTo>
                  <a:pt x="109" y="99"/>
                </a:moveTo>
                <a:lnTo>
                  <a:pt x="109" y="101"/>
                </a:lnTo>
                <a:lnTo>
                  <a:pt x="109" y="101"/>
                </a:lnTo>
                <a:lnTo>
                  <a:pt x="109" y="101"/>
                </a:lnTo>
                <a:lnTo>
                  <a:pt x="109" y="101"/>
                </a:lnTo>
                <a:lnTo>
                  <a:pt x="109" y="103"/>
                </a:lnTo>
                <a:lnTo>
                  <a:pt x="109" y="103"/>
                </a:lnTo>
                <a:lnTo>
                  <a:pt x="107" y="103"/>
                </a:lnTo>
                <a:lnTo>
                  <a:pt x="107" y="105"/>
                </a:lnTo>
                <a:lnTo>
                  <a:pt x="107" y="105"/>
                </a:lnTo>
                <a:lnTo>
                  <a:pt x="107" y="105"/>
                </a:lnTo>
                <a:lnTo>
                  <a:pt x="107" y="103"/>
                </a:lnTo>
                <a:lnTo>
                  <a:pt x="107" y="103"/>
                </a:lnTo>
                <a:lnTo>
                  <a:pt x="107" y="103"/>
                </a:lnTo>
                <a:lnTo>
                  <a:pt x="107" y="101"/>
                </a:lnTo>
                <a:lnTo>
                  <a:pt x="107" y="101"/>
                </a:lnTo>
                <a:lnTo>
                  <a:pt x="107" y="101"/>
                </a:lnTo>
                <a:lnTo>
                  <a:pt x="107" y="101"/>
                </a:lnTo>
                <a:lnTo>
                  <a:pt x="107" y="101"/>
                </a:lnTo>
                <a:lnTo>
                  <a:pt x="107" y="101"/>
                </a:lnTo>
                <a:lnTo>
                  <a:pt x="109" y="101"/>
                </a:lnTo>
                <a:lnTo>
                  <a:pt x="109" y="101"/>
                </a:lnTo>
                <a:lnTo>
                  <a:pt x="109" y="99"/>
                </a:lnTo>
                <a:lnTo>
                  <a:pt x="109" y="99"/>
                </a:lnTo>
                <a:lnTo>
                  <a:pt x="109" y="97"/>
                </a:lnTo>
                <a:lnTo>
                  <a:pt x="111" y="95"/>
                </a:lnTo>
                <a:lnTo>
                  <a:pt x="111" y="95"/>
                </a:lnTo>
                <a:lnTo>
                  <a:pt x="111" y="95"/>
                </a:lnTo>
                <a:lnTo>
                  <a:pt x="111" y="99"/>
                </a:lnTo>
                <a:lnTo>
                  <a:pt x="111" y="99"/>
                </a:lnTo>
                <a:lnTo>
                  <a:pt x="111" y="99"/>
                </a:lnTo>
                <a:lnTo>
                  <a:pt x="111" y="99"/>
                </a:lnTo>
                <a:lnTo>
                  <a:pt x="111" y="99"/>
                </a:lnTo>
                <a:lnTo>
                  <a:pt x="111" y="99"/>
                </a:lnTo>
                <a:lnTo>
                  <a:pt x="109" y="9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37" name="Norway"/>
          <p:cNvGrpSpPr/>
          <p:nvPr/>
        </p:nvGrpSpPr>
        <p:grpSpPr>
          <a:xfrm>
            <a:off x="4705365" y="1806581"/>
            <a:ext cx="1092203" cy="4270389"/>
            <a:chOff x="4705365" y="1806581"/>
            <a:chExt cx="1092203" cy="4270389"/>
          </a:xfrm>
        </p:grpSpPr>
        <p:sp>
          <p:nvSpPr>
            <p:cNvPr id="4378" name="Svalbard and Jan Mayen Islands (nor)"/>
            <p:cNvSpPr>
              <a:spLocks noEditPoints="1"/>
            </p:cNvSpPr>
            <p:nvPr/>
          </p:nvSpPr>
          <p:spPr bwMode="auto">
            <a:xfrm>
              <a:off x="4705365" y="1806581"/>
              <a:ext cx="1092203" cy="520702"/>
            </a:xfrm>
            <a:custGeom>
              <a:avLst/>
              <a:gdLst>
                <a:gd name="T0" fmla="*/ 434 w 688"/>
                <a:gd name="T1" fmla="*/ 49 h 328"/>
                <a:gd name="T2" fmla="*/ 465 w 688"/>
                <a:gd name="T3" fmla="*/ 60 h 328"/>
                <a:gd name="T4" fmla="*/ 482 w 688"/>
                <a:gd name="T5" fmla="*/ 76 h 328"/>
                <a:gd name="T6" fmla="*/ 451 w 688"/>
                <a:gd name="T7" fmla="*/ 84 h 328"/>
                <a:gd name="T8" fmla="*/ 436 w 688"/>
                <a:gd name="T9" fmla="*/ 117 h 328"/>
                <a:gd name="T10" fmla="*/ 424 w 688"/>
                <a:gd name="T11" fmla="*/ 142 h 328"/>
                <a:gd name="T12" fmla="*/ 408 w 688"/>
                <a:gd name="T13" fmla="*/ 134 h 328"/>
                <a:gd name="T14" fmla="*/ 373 w 688"/>
                <a:gd name="T15" fmla="*/ 123 h 328"/>
                <a:gd name="T16" fmla="*/ 401 w 688"/>
                <a:gd name="T17" fmla="*/ 115 h 328"/>
                <a:gd name="T18" fmla="*/ 391 w 688"/>
                <a:gd name="T19" fmla="*/ 109 h 328"/>
                <a:gd name="T20" fmla="*/ 401 w 688"/>
                <a:gd name="T21" fmla="*/ 105 h 328"/>
                <a:gd name="T22" fmla="*/ 368 w 688"/>
                <a:gd name="T23" fmla="*/ 103 h 328"/>
                <a:gd name="T24" fmla="*/ 393 w 688"/>
                <a:gd name="T25" fmla="*/ 92 h 328"/>
                <a:gd name="T26" fmla="*/ 414 w 688"/>
                <a:gd name="T27" fmla="*/ 84 h 328"/>
                <a:gd name="T28" fmla="*/ 395 w 688"/>
                <a:gd name="T29" fmla="*/ 82 h 328"/>
                <a:gd name="T30" fmla="*/ 381 w 688"/>
                <a:gd name="T31" fmla="*/ 78 h 328"/>
                <a:gd name="T32" fmla="*/ 366 w 688"/>
                <a:gd name="T33" fmla="*/ 92 h 328"/>
                <a:gd name="T34" fmla="*/ 354 w 688"/>
                <a:gd name="T35" fmla="*/ 80 h 328"/>
                <a:gd name="T36" fmla="*/ 333 w 688"/>
                <a:gd name="T37" fmla="*/ 64 h 328"/>
                <a:gd name="T38" fmla="*/ 340 w 688"/>
                <a:gd name="T39" fmla="*/ 53 h 328"/>
                <a:gd name="T40" fmla="*/ 321 w 688"/>
                <a:gd name="T41" fmla="*/ 49 h 328"/>
                <a:gd name="T42" fmla="*/ 327 w 688"/>
                <a:gd name="T43" fmla="*/ 39 h 328"/>
                <a:gd name="T44" fmla="*/ 346 w 688"/>
                <a:gd name="T45" fmla="*/ 33 h 328"/>
                <a:gd name="T46" fmla="*/ 356 w 688"/>
                <a:gd name="T47" fmla="*/ 39 h 328"/>
                <a:gd name="T48" fmla="*/ 370 w 688"/>
                <a:gd name="T49" fmla="*/ 51 h 328"/>
                <a:gd name="T50" fmla="*/ 397 w 688"/>
                <a:gd name="T51" fmla="*/ 53 h 328"/>
                <a:gd name="T52" fmla="*/ 406 w 688"/>
                <a:gd name="T53" fmla="*/ 57 h 328"/>
                <a:gd name="T54" fmla="*/ 408 w 688"/>
                <a:gd name="T55" fmla="*/ 25 h 328"/>
                <a:gd name="T56" fmla="*/ 486 w 688"/>
                <a:gd name="T57" fmla="*/ 20 h 328"/>
                <a:gd name="T58" fmla="*/ 509 w 688"/>
                <a:gd name="T59" fmla="*/ 18 h 328"/>
                <a:gd name="T60" fmla="*/ 521 w 688"/>
                <a:gd name="T61" fmla="*/ 18 h 328"/>
                <a:gd name="T62" fmla="*/ 529 w 688"/>
                <a:gd name="T63" fmla="*/ 16 h 328"/>
                <a:gd name="T64" fmla="*/ 544 w 688"/>
                <a:gd name="T65" fmla="*/ 20 h 328"/>
                <a:gd name="T66" fmla="*/ 583 w 688"/>
                <a:gd name="T67" fmla="*/ 24 h 328"/>
                <a:gd name="T68" fmla="*/ 562 w 688"/>
                <a:gd name="T69" fmla="*/ 49 h 328"/>
                <a:gd name="T70" fmla="*/ 529 w 688"/>
                <a:gd name="T71" fmla="*/ 58 h 328"/>
                <a:gd name="T72" fmla="*/ 498 w 688"/>
                <a:gd name="T73" fmla="*/ 51 h 328"/>
                <a:gd name="T74" fmla="*/ 463 w 688"/>
                <a:gd name="T75" fmla="*/ 43 h 328"/>
                <a:gd name="T76" fmla="*/ 486 w 688"/>
                <a:gd name="T77" fmla="*/ 39 h 328"/>
                <a:gd name="T78" fmla="*/ 486 w 688"/>
                <a:gd name="T79" fmla="*/ 35 h 328"/>
                <a:gd name="T80" fmla="*/ 439 w 688"/>
                <a:gd name="T81" fmla="*/ 31 h 328"/>
                <a:gd name="T82" fmla="*/ 447 w 688"/>
                <a:gd name="T83" fmla="*/ 22 h 328"/>
                <a:gd name="T84" fmla="*/ 465 w 688"/>
                <a:gd name="T85" fmla="*/ 20 h 328"/>
                <a:gd name="T86" fmla="*/ 523 w 688"/>
                <a:gd name="T87" fmla="*/ 101 h 328"/>
                <a:gd name="T88" fmla="*/ 527 w 688"/>
                <a:gd name="T89" fmla="*/ 119 h 328"/>
                <a:gd name="T90" fmla="*/ 507 w 688"/>
                <a:gd name="T91" fmla="*/ 115 h 328"/>
                <a:gd name="T92" fmla="*/ 488 w 688"/>
                <a:gd name="T93" fmla="*/ 109 h 328"/>
                <a:gd name="T94" fmla="*/ 515 w 688"/>
                <a:gd name="T95" fmla="*/ 90 h 328"/>
                <a:gd name="T96" fmla="*/ 500 w 688"/>
                <a:gd name="T97" fmla="*/ 90 h 328"/>
                <a:gd name="T98" fmla="*/ 478 w 688"/>
                <a:gd name="T99" fmla="*/ 86 h 328"/>
                <a:gd name="T100" fmla="*/ 333 w 688"/>
                <a:gd name="T101" fmla="*/ 82 h 328"/>
                <a:gd name="T102" fmla="*/ 321 w 688"/>
                <a:gd name="T103" fmla="*/ 76 h 328"/>
                <a:gd name="T104" fmla="*/ 653 w 688"/>
                <a:gd name="T105" fmla="*/ 24 h 328"/>
                <a:gd name="T106" fmla="*/ 669 w 688"/>
                <a:gd name="T107" fmla="*/ 24 h 328"/>
                <a:gd name="T108" fmla="*/ 20 w 688"/>
                <a:gd name="T109" fmla="*/ 317 h 328"/>
                <a:gd name="T110" fmla="*/ 601 w 688"/>
                <a:gd name="T111" fmla="*/ 70 h 328"/>
                <a:gd name="T112" fmla="*/ 469 w 688"/>
                <a:gd name="T113" fmla="*/ 62 h 328"/>
                <a:gd name="T114" fmla="*/ 577 w 688"/>
                <a:gd name="T115" fmla="*/ 76 h 328"/>
                <a:gd name="T116" fmla="*/ 441 w 688"/>
                <a:gd name="T117" fmla="*/ 14 h 328"/>
                <a:gd name="T118" fmla="*/ 550 w 688"/>
                <a:gd name="T119" fmla="*/ 150 h 328"/>
                <a:gd name="T120" fmla="*/ 323 w 688"/>
                <a:gd name="T121" fmla="*/ 41 h 328"/>
                <a:gd name="T122" fmla="*/ 480 w 688"/>
                <a:gd name="T123" fmla="*/ 0 h 328"/>
                <a:gd name="T124" fmla="*/ 539 w 688"/>
                <a:gd name="T125" fmla="*/ 14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88" h="328">
                  <a:moveTo>
                    <a:pt x="418" y="33"/>
                  </a:moveTo>
                  <a:lnTo>
                    <a:pt x="418" y="31"/>
                  </a:lnTo>
                  <a:lnTo>
                    <a:pt x="418" y="29"/>
                  </a:lnTo>
                  <a:lnTo>
                    <a:pt x="420" y="29"/>
                  </a:lnTo>
                  <a:lnTo>
                    <a:pt x="424" y="29"/>
                  </a:lnTo>
                  <a:lnTo>
                    <a:pt x="426" y="31"/>
                  </a:lnTo>
                  <a:lnTo>
                    <a:pt x="430" y="31"/>
                  </a:lnTo>
                  <a:lnTo>
                    <a:pt x="434" y="35"/>
                  </a:lnTo>
                  <a:lnTo>
                    <a:pt x="437" y="37"/>
                  </a:lnTo>
                  <a:lnTo>
                    <a:pt x="437" y="39"/>
                  </a:lnTo>
                  <a:lnTo>
                    <a:pt x="436" y="39"/>
                  </a:lnTo>
                  <a:lnTo>
                    <a:pt x="436" y="41"/>
                  </a:lnTo>
                  <a:lnTo>
                    <a:pt x="434" y="41"/>
                  </a:lnTo>
                  <a:lnTo>
                    <a:pt x="432" y="45"/>
                  </a:lnTo>
                  <a:lnTo>
                    <a:pt x="434" y="47"/>
                  </a:lnTo>
                  <a:lnTo>
                    <a:pt x="432" y="49"/>
                  </a:lnTo>
                  <a:lnTo>
                    <a:pt x="430" y="51"/>
                  </a:lnTo>
                  <a:lnTo>
                    <a:pt x="432" y="51"/>
                  </a:lnTo>
                  <a:lnTo>
                    <a:pt x="434" y="51"/>
                  </a:lnTo>
                  <a:lnTo>
                    <a:pt x="434" y="49"/>
                  </a:lnTo>
                  <a:lnTo>
                    <a:pt x="436" y="49"/>
                  </a:lnTo>
                  <a:lnTo>
                    <a:pt x="436" y="47"/>
                  </a:lnTo>
                  <a:lnTo>
                    <a:pt x="437" y="45"/>
                  </a:lnTo>
                  <a:lnTo>
                    <a:pt x="437" y="43"/>
                  </a:lnTo>
                  <a:lnTo>
                    <a:pt x="439" y="41"/>
                  </a:lnTo>
                  <a:lnTo>
                    <a:pt x="441" y="41"/>
                  </a:lnTo>
                  <a:lnTo>
                    <a:pt x="447" y="43"/>
                  </a:lnTo>
                  <a:lnTo>
                    <a:pt x="447" y="45"/>
                  </a:lnTo>
                  <a:lnTo>
                    <a:pt x="449" y="45"/>
                  </a:lnTo>
                  <a:lnTo>
                    <a:pt x="449" y="47"/>
                  </a:lnTo>
                  <a:lnTo>
                    <a:pt x="451" y="53"/>
                  </a:lnTo>
                  <a:lnTo>
                    <a:pt x="449" y="53"/>
                  </a:lnTo>
                  <a:lnTo>
                    <a:pt x="449" y="55"/>
                  </a:lnTo>
                  <a:lnTo>
                    <a:pt x="451" y="58"/>
                  </a:lnTo>
                  <a:lnTo>
                    <a:pt x="455" y="58"/>
                  </a:lnTo>
                  <a:lnTo>
                    <a:pt x="457" y="58"/>
                  </a:lnTo>
                  <a:lnTo>
                    <a:pt x="457" y="57"/>
                  </a:lnTo>
                  <a:lnTo>
                    <a:pt x="459" y="57"/>
                  </a:lnTo>
                  <a:lnTo>
                    <a:pt x="465" y="58"/>
                  </a:lnTo>
                  <a:lnTo>
                    <a:pt x="465" y="60"/>
                  </a:lnTo>
                  <a:lnTo>
                    <a:pt x="467" y="64"/>
                  </a:lnTo>
                  <a:lnTo>
                    <a:pt x="469" y="64"/>
                  </a:lnTo>
                  <a:lnTo>
                    <a:pt x="472" y="64"/>
                  </a:lnTo>
                  <a:lnTo>
                    <a:pt x="474" y="64"/>
                  </a:lnTo>
                  <a:lnTo>
                    <a:pt x="474" y="66"/>
                  </a:lnTo>
                  <a:lnTo>
                    <a:pt x="476" y="66"/>
                  </a:lnTo>
                  <a:lnTo>
                    <a:pt x="480" y="66"/>
                  </a:lnTo>
                  <a:lnTo>
                    <a:pt x="482" y="66"/>
                  </a:lnTo>
                  <a:lnTo>
                    <a:pt x="484" y="66"/>
                  </a:lnTo>
                  <a:lnTo>
                    <a:pt x="486" y="68"/>
                  </a:lnTo>
                  <a:lnTo>
                    <a:pt x="488" y="68"/>
                  </a:lnTo>
                  <a:lnTo>
                    <a:pt x="490" y="68"/>
                  </a:lnTo>
                  <a:lnTo>
                    <a:pt x="494" y="70"/>
                  </a:lnTo>
                  <a:lnTo>
                    <a:pt x="494" y="72"/>
                  </a:lnTo>
                  <a:lnTo>
                    <a:pt x="492" y="74"/>
                  </a:lnTo>
                  <a:lnTo>
                    <a:pt x="490" y="76"/>
                  </a:lnTo>
                  <a:lnTo>
                    <a:pt x="488" y="76"/>
                  </a:lnTo>
                  <a:lnTo>
                    <a:pt x="486" y="76"/>
                  </a:lnTo>
                  <a:lnTo>
                    <a:pt x="484" y="76"/>
                  </a:lnTo>
                  <a:lnTo>
                    <a:pt x="482" y="76"/>
                  </a:lnTo>
                  <a:lnTo>
                    <a:pt x="480" y="76"/>
                  </a:lnTo>
                  <a:lnTo>
                    <a:pt x="480" y="74"/>
                  </a:lnTo>
                  <a:lnTo>
                    <a:pt x="478" y="76"/>
                  </a:lnTo>
                  <a:lnTo>
                    <a:pt x="478" y="78"/>
                  </a:lnTo>
                  <a:lnTo>
                    <a:pt x="476" y="78"/>
                  </a:lnTo>
                  <a:lnTo>
                    <a:pt x="476" y="76"/>
                  </a:lnTo>
                  <a:lnTo>
                    <a:pt x="474" y="76"/>
                  </a:lnTo>
                  <a:lnTo>
                    <a:pt x="472" y="76"/>
                  </a:lnTo>
                  <a:lnTo>
                    <a:pt x="471" y="76"/>
                  </a:lnTo>
                  <a:lnTo>
                    <a:pt x="469" y="78"/>
                  </a:lnTo>
                  <a:lnTo>
                    <a:pt x="465" y="78"/>
                  </a:lnTo>
                  <a:lnTo>
                    <a:pt x="463" y="78"/>
                  </a:lnTo>
                  <a:lnTo>
                    <a:pt x="461" y="80"/>
                  </a:lnTo>
                  <a:lnTo>
                    <a:pt x="463" y="80"/>
                  </a:lnTo>
                  <a:lnTo>
                    <a:pt x="463" y="82"/>
                  </a:lnTo>
                  <a:lnTo>
                    <a:pt x="461" y="82"/>
                  </a:lnTo>
                  <a:lnTo>
                    <a:pt x="459" y="82"/>
                  </a:lnTo>
                  <a:lnTo>
                    <a:pt x="455" y="82"/>
                  </a:lnTo>
                  <a:lnTo>
                    <a:pt x="453" y="84"/>
                  </a:lnTo>
                  <a:lnTo>
                    <a:pt x="451" y="84"/>
                  </a:lnTo>
                  <a:lnTo>
                    <a:pt x="453" y="84"/>
                  </a:lnTo>
                  <a:lnTo>
                    <a:pt x="453" y="86"/>
                  </a:lnTo>
                  <a:lnTo>
                    <a:pt x="453" y="88"/>
                  </a:lnTo>
                  <a:lnTo>
                    <a:pt x="453" y="90"/>
                  </a:lnTo>
                  <a:lnTo>
                    <a:pt x="453" y="92"/>
                  </a:lnTo>
                  <a:lnTo>
                    <a:pt x="453" y="95"/>
                  </a:lnTo>
                  <a:lnTo>
                    <a:pt x="451" y="97"/>
                  </a:lnTo>
                  <a:lnTo>
                    <a:pt x="449" y="97"/>
                  </a:lnTo>
                  <a:lnTo>
                    <a:pt x="447" y="97"/>
                  </a:lnTo>
                  <a:lnTo>
                    <a:pt x="445" y="97"/>
                  </a:lnTo>
                  <a:lnTo>
                    <a:pt x="443" y="97"/>
                  </a:lnTo>
                  <a:lnTo>
                    <a:pt x="443" y="99"/>
                  </a:lnTo>
                  <a:lnTo>
                    <a:pt x="441" y="103"/>
                  </a:lnTo>
                  <a:lnTo>
                    <a:pt x="443" y="103"/>
                  </a:lnTo>
                  <a:lnTo>
                    <a:pt x="443" y="105"/>
                  </a:lnTo>
                  <a:lnTo>
                    <a:pt x="443" y="107"/>
                  </a:lnTo>
                  <a:lnTo>
                    <a:pt x="441" y="111"/>
                  </a:lnTo>
                  <a:lnTo>
                    <a:pt x="441" y="117"/>
                  </a:lnTo>
                  <a:lnTo>
                    <a:pt x="439" y="117"/>
                  </a:lnTo>
                  <a:lnTo>
                    <a:pt x="436" y="117"/>
                  </a:lnTo>
                  <a:lnTo>
                    <a:pt x="434" y="117"/>
                  </a:lnTo>
                  <a:lnTo>
                    <a:pt x="432" y="117"/>
                  </a:lnTo>
                  <a:lnTo>
                    <a:pt x="432" y="119"/>
                  </a:lnTo>
                  <a:lnTo>
                    <a:pt x="430" y="121"/>
                  </a:lnTo>
                  <a:lnTo>
                    <a:pt x="428" y="125"/>
                  </a:lnTo>
                  <a:lnTo>
                    <a:pt x="428" y="126"/>
                  </a:lnTo>
                  <a:lnTo>
                    <a:pt x="426" y="132"/>
                  </a:lnTo>
                  <a:lnTo>
                    <a:pt x="424" y="132"/>
                  </a:lnTo>
                  <a:lnTo>
                    <a:pt x="422" y="132"/>
                  </a:lnTo>
                  <a:lnTo>
                    <a:pt x="424" y="132"/>
                  </a:lnTo>
                  <a:lnTo>
                    <a:pt x="424" y="134"/>
                  </a:lnTo>
                  <a:lnTo>
                    <a:pt x="426" y="134"/>
                  </a:lnTo>
                  <a:lnTo>
                    <a:pt x="424" y="136"/>
                  </a:lnTo>
                  <a:lnTo>
                    <a:pt x="422" y="138"/>
                  </a:lnTo>
                  <a:lnTo>
                    <a:pt x="420" y="140"/>
                  </a:lnTo>
                  <a:lnTo>
                    <a:pt x="418" y="140"/>
                  </a:lnTo>
                  <a:lnTo>
                    <a:pt x="420" y="140"/>
                  </a:lnTo>
                  <a:lnTo>
                    <a:pt x="420" y="142"/>
                  </a:lnTo>
                  <a:lnTo>
                    <a:pt x="422" y="142"/>
                  </a:lnTo>
                  <a:lnTo>
                    <a:pt x="424" y="142"/>
                  </a:lnTo>
                  <a:lnTo>
                    <a:pt x="424" y="144"/>
                  </a:lnTo>
                  <a:lnTo>
                    <a:pt x="420" y="148"/>
                  </a:lnTo>
                  <a:lnTo>
                    <a:pt x="418" y="148"/>
                  </a:lnTo>
                  <a:lnTo>
                    <a:pt x="416" y="148"/>
                  </a:lnTo>
                  <a:lnTo>
                    <a:pt x="414" y="148"/>
                  </a:lnTo>
                  <a:lnTo>
                    <a:pt x="410" y="146"/>
                  </a:lnTo>
                  <a:lnTo>
                    <a:pt x="408" y="144"/>
                  </a:lnTo>
                  <a:lnTo>
                    <a:pt x="404" y="142"/>
                  </a:lnTo>
                  <a:lnTo>
                    <a:pt x="403" y="142"/>
                  </a:lnTo>
                  <a:lnTo>
                    <a:pt x="403" y="140"/>
                  </a:lnTo>
                  <a:lnTo>
                    <a:pt x="401" y="140"/>
                  </a:lnTo>
                  <a:lnTo>
                    <a:pt x="401" y="138"/>
                  </a:lnTo>
                  <a:lnTo>
                    <a:pt x="399" y="138"/>
                  </a:lnTo>
                  <a:lnTo>
                    <a:pt x="397" y="138"/>
                  </a:lnTo>
                  <a:lnTo>
                    <a:pt x="397" y="136"/>
                  </a:lnTo>
                  <a:lnTo>
                    <a:pt x="399" y="136"/>
                  </a:lnTo>
                  <a:lnTo>
                    <a:pt x="403" y="134"/>
                  </a:lnTo>
                  <a:lnTo>
                    <a:pt x="404" y="134"/>
                  </a:lnTo>
                  <a:lnTo>
                    <a:pt x="406" y="134"/>
                  </a:lnTo>
                  <a:lnTo>
                    <a:pt x="408" y="134"/>
                  </a:lnTo>
                  <a:lnTo>
                    <a:pt x="412" y="134"/>
                  </a:lnTo>
                  <a:lnTo>
                    <a:pt x="410" y="132"/>
                  </a:lnTo>
                  <a:lnTo>
                    <a:pt x="406" y="132"/>
                  </a:lnTo>
                  <a:lnTo>
                    <a:pt x="404" y="132"/>
                  </a:lnTo>
                  <a:lnTo>
                    <a:pt x="404" y="130"/>
                  </a:lnTo>
                  <a:lnTo>
                    <a:pt x="403" y="130"/>
                  </a:lnTo>
                  <a:lnTo>
                    <a:pt x="403" y="132"/>
                  </a:lnTo>
                  <a:lnTo>
                    <a:pt x="401" y="132"/>
                  </a:lnTo>
                  <a:lnTo>
                    <a:pt x="397" y="134"/>
                  </a:lnTo>
                  <a:lnTo>
                    <a:pt x="395" y="134"/>
                  </a:lnTo>
                  <a:lnTo>
                    <a:pt x="393" y="132"/>
                  </a:lnTo>
                  <a:lnTo>
                    <a:pt x="391" y="132"/>
                  </a:lnTo>
                  <a:lnTo>
                    <a:pt x="389" y="130"/>
                  </a:lnTo>
                  <a:lnTo>
                    <a:pt x="389" y="128"/>
                  </a:lnTo>
                  <a:lnTo>
                    <a:pt x="383" y="126"/>
                  </a:lnTo>
                  <a:lnTo>
                    <a:pt x="381" y="126"/>
                  </a:lnTo>
                  <a:lnTo>
                    <a:pt x="379" y="128"/>
                  </a:lnTo>
                  <a:lnTo>
                    <a:pt x="377" y="126"/>
                  </a:lnTo>
                  <a:lnTo>
                    <a:pt x="377" y="125"/>
                  </a:lnTo>
                  <a:lnTo>
                    <a:pt x="373" y="123"/>
                  </a:lnTo>
                  <a:lnTo>
                    <a:pt x="373" y="121"/>
                  </a:lnTo>
                  <a:lnTo>
                    <a:pt x="371" y="121"/>
                  </a:lnTo>
                  <a:lnTo>
                    <a:pt x="371" y="117"/>
                  </a:lnTo>
                  <a:lnTo>
                    <a:pt x="371" y="115"/>
                  </a:lnTo>
                  <a:lnTo>
                    <a:pt x="373" y="115"/>
                  </a:lnTo>
                  <a:lnTo>
                    <a:pt x="375" y="115"/>
                  </a:lnTo>
                  <a:lnTo>
                    <a:pt x="375" y="113"/>
                  </a:lnTo>
                  <a:lnTo>
                    <a:pt x="377" y="113"/>
                  </a:lnTo>
                  <a:lnTo>
                    <a:pt x="379" y="113"/>
                  </a:lnTo>
                  <a:lnTo>
                    <a:pt x="381" y="115"/>
                  </a:lnTo>
                  <a:lnTo>
                    <a:pt x="381" y="117"/>
                  </a:lnTo>
                  <a:lnTo>
                    <a:pt x="383" y="117"/>
                  </a:lnTo>
                  <a:lnTo>
                    <a:pt x="385" y="117"/>
                  </a:lnTo>
                  <a:lnTo>
                    <a:pt x="387" y="115"/>
                  </a:lnTo>
                  <a:lnTo>
                    <a:pt x="389" y="115"/>
                  </a:lnTo>
                  <a:lnTo>
                    <a:pt x="391" y="115"/>
                  </a:lnTo>
                  <a:lnTo>
                    <a:pt x="395" y="115"/>
                  </a:lnTo>
                  <a:lnTo>
                    <a:pt x="397" y="115"/>
                  </a:lnTo>
                  <a:lnTo>
                    <a:pt x="399" y="115"/>
                  </a:lnTo>
                  <a:lnTo>
                    <a:pt x="401" y="115"/>
                  </a:lnTo>
                  <a:lnTo>
                    <a:pt x="403" y="115"/>
                  </a:lnTo>
                  <a:lnTo>
                    <a:pt x="403" y="117"/>
                  </a:lnTo>
                  <a:lnTo>
                    <a:pt x="404" y="117"/>
                  </a:lnTo>
                  <a:lnTo>
                    <a:pt x="404" y="119"/>
                  </a:lnTo>
                  <a:lnTo>
                    <a:pt x="406" y="119"/>
                  </a:lnTo>
                  <a:lnTo>
                    <a:pt x="408" y="119"/>
                  </a:lnTo>
                  <a:lnTo>
                    <a:pt x="408" y="117"/>
                  </a:lnTo>
                  <a:lnTo>
                    <a:pt x="404" y="117"/>
                  </a:lnTo>
                  <a:lnTo>
                    <a:pt x="404" y="115"/>
                  </a:lnTo>
                  <a:lnTo>
                    <a:pt x="403" y="115"/>
                  </a:lnTo>
                  <a:lnTo>
                    <a:pt x="401" y="113"/>
                  </a:lnTo>
                  <a:lnTo>
                    <a:pt x="399" y="113"/>
                  </a:lnTo>
                  <a:lnTo>
                    <a:pt x="391" y="113"/>
                  </a:lnTo>
                  <a:lnTo>
                    <a:pt x="389" y="113"/>
                  </a:lnTo>
                  <a:lnTo>
                    <a:pt x="387" y="113"/>
                  </a:lnTo>
                  <a:lnTo>
                    <a:pt x="383" y="111"/>
                  </a:lnTo>
                  <a:lnTo>
                    <a:pt x="385" y="111"/>
                  </a:lnTo>
                  <a:lnTo>
                    <a:pt x="387" y="111"/>
                  </a:lnTo>
                  <a:lnTo>
                    <a:pt x="389" y="109"/>
                  </a:lnTo>
                  <a:lnTo>
                    <a:pt x="391" y="109"/>
                  </a:lnTo>
                  <a:lnTo>
                    <a:pt x="395" y="109"/>
                  </a:lnTo>
                  <a:lnTo>
                    <a:pt x="399" y="107"/>
                  </a:lnTo>
                  <a:lnTo>
                    <a:pt x="401" y="107"/>
                  </a:lnTo>
                  <a:lnTo>
                    <a:pt x="404" y="107"/>
                  </a:lnTo>
                  <a:lnTo>
                    <a:pt x="408" y="107"/>
                  </a:lnTo>
                  <a:lnTo>
                    <a:pt x="416" y="107"/>
                  </a:lnTo>
                  <a:lnTo>
                    <a:pt x="416" y="105"/>
                  </a:lnTo>
                  <a:lnTo>
                    <a:pt x="418" y="103"/>
                  </a:lnTo>
                  <a:lnTo>
                    <a:pt x="420" y="103"/>
                  </a:lnTo>
                  <a:lnTo>
                    <a:pt x="420" y="101"/>
                  </a:lnTo>
                  <a:lnTo>
                    <a:pt x="418" y="101"/>
                  </a:lnTo>
                  <a:lnTo>
                    <a:pt x="416" y="103"/>
                  </a:lnTo>
                  <a:lnTo>
                    <a:pt x="414" y="103"/>
                  </a:lnTo>
                  <a:lnTo>
                    <a:pt x="412" y="105"/>
                  </a:lnTo>
                  <a:lnTo>
                    <a:pt x="410" y="105"/>
                  </a:lnTo>
                  <a:lnTo>
                    <a:pt x="408" y="105"/>
                  </a:lnTo>
                  <a:lnTo>
                    <a:pt x="406" y="105"/>
                  </a:lnTo>
                  <a:lnTo>
                    <a:pt x="404" y="105"/>
                  </a:lnTo>
                  <a:lnTo>
                    <a:pt x="403" y="105"/>
                  </a:lnTo>
                  <a:lnTo>
                    <a:pt x="401" y="105"/>
                  </a:lnTo>
                  <a:lnTo>
                    <a:pt x="399" y="105"/>
                  </a:lnTo>
                  <a:lnTo>
                    <a:pt x="399" y="103"/>
                  </a:lnTo>
                  <a:lnTo>
                    <a:pt x="395" y="103"/>
                  </a:lnTo>
                  <a:lnTo>
                    <a:pt x="393" y="103"/>
                  </a:lnTo>
                  <a:lnTo>
                    <a:pt x="391" y="105"/>
                  </a:lnTo>
                  <a:lnTo>
                    <a:pt x="391" y="107"/>
                  </a:lnTo>
                  <a:lnTo>
                    <a:pt x="389" y="107"/>
                  </a:lnTo>
                  <a:lnTo>
                    <a:pt x="387" y="107"/>
                  </a:lnTo>
                  <a:lnTo>
                    <a:pt x="383" y="107"/>
                  </a:lnTo>
                  <a:lnTo>
                    <a:pt x="381" y="107"/>
                  </a:lnTo>
                  <a:lnTo>
                    <a:pt x="379" y="107"/>
                  </a:lnTo>
                  <a:lnTo>
                    <a:pt x="375" y="107"/>
                  </a:lnTo>
                  <a:lnTo>
                    <a:pt x="373" y="107"/>
                  </a:lnTo>
                  <a:lnTo>
                    <a:pt x="371" y="109"/>
                  </a:lnTo>
                  <a:lnTo>
                    <a:pt x="368" y="109"/>
                  </a:lnTo>
                  <a:lnTo>
                    <a:pt x="368" y="107"/>
                  </a:lnTo>
                  <a:lnTo>
                    <a:pt x="370" y="107"/>
                  </a:lnTo>
                  <a:lnTo>
                    <a:pt x="370" y="105"/>
                  </a:lnTo>
                  <a:lnTo>
                    <a:pt x="368" y="105"/>
                  </a:lnTo>
                  <a:lnTo>
                    <a:pt x="368" y="103"/>
                  </a:lnTo>
                  <a:lnTo>
                    <a:pt x="366" y="101"/>
                  </a:lnTo>
                  <a:lnTo>
                    <a:pt x="366" y="97"/>
                  </a:lnTo>
                  <a:lnTo>
                    <a:pt x="370" y="95"/>
                  </a:lnTo>
                  <a:lnTo>
                    <a:pt x="371" y="95"/>
                  </a:lnTo>
                  <a:lnTo>
                    <a:pt x="373" y="97"/>
                  </a:lnTo>
                  <a:lnTo>
                    <a:pt x="375" y="99"/>
                  </a:lnTo>
                  <a:lnTo>
                    <a:pt x="377" y="101"/>
                  </a:lnTo>
                  <a:lnTo>
                    <a:pt x="377" y="99"/>
                  </a:lnTo>
                  <a:lnTo>
                    <a:pt x="375" y="97"/>
                  </a:lnTo>
                  <a:lnTo>
                    <a:pt x="375" y="95"/>
                  </a:lnTo>
                  <a:lnTo>
                    <a:pt x="377" y="95"/>
                  </a:lnTo>
                  <a:lnTo>
                    <a:pt x="379" y="95"/>
                  </a:lnTo>
                  <a:lnTo>
                    <a:pt x="381" y="95"/>
                  </a:lnTo>
                  <a:lnTo>
                    <a:pt x="383" y="95"/>
                  </a:lnTo>
                  <a:lnTo>
                    <a:pt x="385" y="95"/>
                  </a:lnTo>
                  <a:lnTo>
                    <a:pt x="387" y="95"/>
                  </a:lnTo>
                  <a:lnTo>
                    <a:pt x="389" y="95"/>
                  </a:lnTo>
                  <a:lnTo>
                    <a:pt x="389" y="93"/>
                  </a:lnTo>
                  <a:lnTo>
                    <a:pt x="391" y="92"/>
                  </a:lnTo>
                  <a:lnTo>
                    <a:pt x="393" y="92"/>
                  </a:lnTo>
                  <a:lnTo>
                    <a:pt x="395" y="92"/>
                  </a:lnTo>
                  <a:lnTo>
                    <a:pt x="397" y="92"/>
                  </a:lnTo>
                  <a:lnTo>
                    <a:pt x="399" y="92"/>
                  </a:lnTo>
                  <a:lnTo>
                    <a:pt x="401" y="92"/>
                  </a:lnTo>
                  <a:lnTo>
                    <a:pt x="399" y="90"/>
                  </a:lnTo>
                  <a:lnTo>
                    <a:pt x="397" y="90"/>
                  </a:lnTo>
                  <a:lnTo>
                    <a:pt x="401" y="88"/>
                  </a:lnTo>
                  <a:lnTo>
                    <a:pt x="404" y="88"/>
                  </a:lnTo>
                  <a:lnTo>
                    <a:pt x="406" y="88"/>
                  </a:lnTo>
                  <a:lnTo>
                    <a:pt x="408" y="88"/>
                  </a:lnTo>
                  <a:lnTo>
                    <a:pt x="412" y="88"/>
                  </a:lnTo>
                  <a:lnTo>
                    <a:pt x="416" y="88"/>
                  </a:lnTo>
                  <a:lnTo>
                    <a:pt x="418" y="88"/>
                  </a:lnTo>
                  <a:lnTo>
                    <a:pt x="420" y="86"/>
                  </a:lnTo>
                  <a:lnTo>
                    <a:pt x="422" y="86"/>
                  </a:lnTo>
                  <a:lnTo>
                    <a:pt x="426" y="84"/>
                  </a:lnTo>
                  <a:lnTo>
                    <a:pt x="424" y="84"/>
                  </a:lnTo>
                  <a:lnTo>
                    <a:pt x="418" y="86"/>
                  </a:lnTo>
                  <a:lnTo>
                    <a:pt x="414" y="86"/>
                  </a:lnTo>
                  <a:lnTo>
                    <a:pt x="414" y="84"/>
                  </a:lnTo>
                  <a:lnTo>
                    <a:pt x="412" y="84"/>
                  </a:lnTo>
                  <a:lnTo>
                    <a:pt x="410" y="84"/>
                  </a:lnTo>
                  <a:lnTo>
                    <a:pt x="412" y="80"/>
                  </a:lnTo>
                  <a:lnTo>
                    <a:pt x="416" y="78"/>
                  </a:lnTo>
                  <a:lnTo>
                    <a:pt x="418" y="76"/>
                  </a:lnTo>
                  <a:lnTo>
                    <a:pt x="416" y="76"/>
                  </a:lnTo>
                  <a:lnTo>
                    <a:pt x="414" y="76"/>
                  </a:lnTo>
                  <a:lnTo>
                    <a:pt x="414" y="74"/>
                  </a:lnTo>
                  <a:lnTo>
                    <a:pt x="412" y="74"/>
                  </a:lnTo>
                  <a:lnTo>
                    <a:pt x="412" y="76"/>
                  </a:lnTo>
                  <a:lnTo>
                    <a:pt x="408" y="80"/>
                  </a:lnTo>
                  <a:lnTo>
                    <a:pt x="406" y="80"/>
                  </a:lnTo>
                  <a:lnTo>
                    <a:pt x="406" y="82"/>
                  </a:lnTo>
                  <a:lnTo>
                    <a:pt x="404" y="82"/>
                  </a:lnTo>
                  <a:lnTo>
                    <a:pt x="403" y="82"/>
                  </a:lnTo>
                  <a:lnTo>
                    <a:pt x="401" y="84"/>
                  </a:lnTo>
                  <a:lnTo>
                    <a:pt x="399" y="84"/>
                  </a:lnTo>
                  <a:lnTo>
                    <a:pt x="397" y="84"/>
                  </a:lnTo>
                  <a:lnTo>
                    <a:pt x="395" y="84"/>
                  </a:lnTo>
                  <a:lnTo>
                    <a:pt x="395" y="82"/>
                  </a:lnTo>
                  <a:lnTo>
                    <a:pt x="393" y="82"/>
                  </a:lnTo>
                  <a:lnTo>
                    <a:pt x="391" y="78"/>
                  </a:lnTo>
                  <a:lnTo>
                    <a:pt x="393" y="78"/>
                  </a:lnTo>
                  <a:lnTo>
                    <a:pt x="395" y="78"/>
                  </a:lnTo>
                  <a:lnTo>
                    <a:pt x="397" y="74"/>
                  </a:lnTo>
                  <a:lnTo>
                    <a:pt x="397" y="70"/>
                  </a:lnTo>
                  <a:lnTo>
                    <a:pt x="395" y="70"/>
                  </a:lnTo>
                  <a:lnTo>
                    <a:pt x="393" y="70"/>
                  </a:lnTo>
                  <a:lnTo>
                    <a:pt x="391" y="72"/>
                  </a:lnTo>
                  <a:lnTo>
                    <a:pt x="391" y="74"/>
                  </a:lnTo>
                  <a:lnTo>
                    <a:pt x="391" y="76"/>
                  </a:lnTo>
                  <a:lnTo>
                    <a:pt x="389" y="78"/>
                  </a:lnTo>
                  <a:lnTo>
                    <a:pt x="387" y="78"/>
                  </a:lnTo>
                  <a:lnTo>
                    <a:pt x="385" y="78"/>
                  </a:lnTo>
                  <a:lnTo>
                    <a:pt x="385" y="76"/>
                  </a:lnTo>
                  <a:lnTo>
                    <a:pt x="385" y="74"/>
                  </a:lnTo>
                  <a:lnTo>
                    <a:pt x="383" y="74"/>
                  </a:lnTo>
                  <a:lnTo>
                    <a:pt x="381" y="74"/>
                  </a:lnTo>
                  <a:lnTo>
                    <a:pt x="381" y="76"/>
                  </a:lnTo>
                  <a:lnTo>
                    <a:pt x="381" y="78"/>
                  </a:lnTo>
                  <a:lnTo>
                    <a:pt x="381" y="80"/>
                  </a:lnTo>
                  <a:lnTo>
                    <a:pt x="379" y="80"/>
                  </a:lnTo>
                  <a:lnTo>
                    <a:pt x="377" y="82"/>
                  </a:lnTo>
                  <a:lnTo>
                    <a:pt x="379" y="82"/>
                  </a:lnTo>
                  <a:lnTo>
                    <a:pt x="379" y="84"/>
                  </a:lnTo>
                  <a:lnTo>
                    <a:pt x="381" y="84"/>
                  </a:lnTo>
                  <a:lnTo>
                    <a:pt x="383" y="84"/>
                  </a:lnTo>
                  <a:lnTo>
                    <a:pt x="383" y="86"/>
                  </a:lnTo>
                  <a:lnTo>
                    <a:pt x="381" y="86"/>
                  </a:lnTo>
                  <a:lnTo>
                    <a:pt x="379" y="86"/>
                  </a:lnTo>
                  <a:lnTo>
                    <a:pt x="377" y="86"/>
                  </a:lnTo>
                  <a:lnTo>
                    <a:pt x="377" y="88"/>
                  </a:lnTo>
                  <a:lnTo>
                    <a:pt x="375" y="90"/>
                  </a:lnTo>
                  <a:lnTo>
                    <a:pt x="373" y="90"/>
                  </a:lnTo>
                  <a:lnTo>
                    <a:pt x="371" y="90"/>
                  </a:lnTo>
                  <a:lnTo>
                    <a:pt x="368" y="90"/>
                  </a:lnTo>
                  <a:lnTo>
                    <a:pt x="368" y="92"/>
                  </a:lnTo>
                  <a:lnTo>
                    <a:pt x="370" y="92"/>
                  </a:lnTo>
                  <a:lnTo>
                    <a:pt x="368" y="92"/>
                  </a:lnTo>
                  <a:lnTo>
                    <a:pt x="366" y="92"/>
                  </a:lnTo>
                  <a:lnTo>
                    <a:pt x="362" y="92"/>
                  </a:lnTo>
                  <a:lnTo>
                    <a:pt x="360" y="92"/>
                  </a:lnTo>
                  <a:lnTo>
                    <a:pt x="358" y="92"/>
                  </a:lnTo>
                  <a:lnTo>
                    <a:pt x="356" y="92"/>
                  </a:lnTo>
                  <a:lnTo>
                    <a:pt x="354" y="92"/>
                  </a:lnTo>
                  <a:lnTo>
                    <a:pt x="356" y="90"/>
                  </a:lnTo>
                  <a:lnTo>
                    <a:pt x="354" y="88"/>
                  </a:lnTo>
                  <a:lnTo>
                    <a:pt x="354" y="86"/>
                  </a:lnTo>
                  <a:lnTo>
                    <a:pt x="352" y="86"/>
                  </a:lnTo>
                  <a:lnTo>
                    <a:pt x="350" y="86"/>
                  </a:lnTo>
                  <a:lnTo>
                    <a:pt x="346" y="82"/>
                  </a:lnTo>
                  <a:lnTo>
                    <a:pt x="348" y="82"/>
                  </a:lnTo>
                  <a:lnTo>
                    <a:pt x="352" y="82"/>
                  </a:lnTo>
                  <a:lnTo>
                    <a:pt x="354" y="82"/>
                  </a:lnTo>
                  <a:lnTo>
                    <a:pt x="358" y="82"/>
                  </a:lnTo>
                  <a:lnTo>
                    <a:pt x="358" y="80"/>
                  </a:lnTo>
                  <a:lnTo>
                    <a:pt x="360" y="80"/>
                  </a:lnTo>
                  <a:lnTo>
                    <a:pt x="358" y="80"/>
                  </a:lnTo>
                  <a:lnTo>
                    <a:pt x="356" y="80"/>
                  </a:lnTo>
                  <a:lnTo>
                    <a:pt x="354" y="80"/>
                  </a:lnTo>
                  <a:lnTo>
                    <a:pt x="354" y="82"/>
                  </a:lnTo>
                  <a:lnTo>
                    <a:pt x="352" y="82"/>
                  </a:lnTo>
                  <a:lnTo>
                    <a:pt x="350" y="80"/>
                  </a:lnTo>
                  <a:lnTo>
                    <a:pt x="348" y="80"/>
                  </a:lnTo>
                  <a:lnTo>
                    <a:pt x="346" y="80"/>
                  </a:lnTo>
                  <a:lnTo>
                    <a:pt x="342" y="78"/>
                  </a:lnTo>
                  <a:lnTo>
                    <a:pt x="340" y="78"/>
                  </a:lnTo>
                  <a:lnTo>
                    <a:pt x="338" y="78"/>
                  </a:lnTo>
                  <a:lnTo>
                    <a:pt x="335" y="74"/>
                  </a:lnTo>
                  <a:lnTo>
                    <a:pt x="335" y="72"/>
                  </a:lnTo>
                  <a:lnTo>
                    <a:pt x="336" y="70"/>
                  </a:lnTo>
                  <a:lnTo>
                    <a:pt x="338" y="70"/>
                  </a:lnTo>
                  <a:lnTo>
                    <a:pt x="336" y="70"/>
                  </a:lnTo>
                  <a:lnTo>
                    <a:pt x="336" y="68"/>
                  </a:lnTo>
                  <a:lnTo>
                    <a:pt x="335" y="68"/>
                  </a:lnTo>
                  <a:lnTo>
                    <a:pt x="333" y="68"/>
                  </a:lnTo>
                  <a:lnTo>
                    <a:pt x="331" y="66"/>
                  </a:lnTo>
                  <a:lnTo>
                    <a:pt x="329" y="66"/>
                  </a:lnTo>
                  <a:lnTo>
                    <a:pt x="331" y="64"/>
                  </a:lnTo>
                  <a:lnTo>
                    <a:pt x="333" y="64"/>
                  </a:lnTo>
                  <a:lnTo>
                    <a:pt x="335" y="64"/>
                  </a:lnTo>
                  <a:lnTo>
                    <a:pt x="336" y="66"/>
                  </a:lnTo>
                  <a:lnTo>
                    <a:pt x="338" y="66"/>
                  </a:lnTo>
                  <a:lnTo>
                    <a:pt x="340" y="66"/>
                  </a:lnTo>
                  <a:lnTo>
                    <a:pt x="344" y="68"/>
                  </a:lnTo>
                  <a:lnTo>
                    <a:pt x="348" y="68"/>
                  </a:lnTo>
                  <a:lnTo>
                    <a:pt x="348" y="66"/>
                  </a:lnTo>
                  <a:lnTo>
                    <a:pt x="346" y="64"/>
                  </a:lnTo>
                  <a:lnTo>
                    <a:pt x="344" y="64"/>
                  </a:lnTo>
                  <a:lnTo>
                    <a:pt x="342" y="64"/>
                  </a:lnTo>
                  <a:lnTo>
                    <a:pt x="340" y="64"/>
                  </a:lnTo>
                  <a:lnTo>
                    <a:pt x="338" y="62"/>
                  </a:lnTo>
                  <a:lnTo>
                    <a:pt x="336" y="62"/>
                  </a:lnTo>
                  <a:lnTo>
                    <a:pt x="336" y="60"/>
                  </a:lnTo>
                  <a:lnTo>
                    <a:pt x="338" y="58"/>
                  </a:lnTo>
                  <a:lnTo>
                    <a:pt x="338" y="57"/>
                  </a:lnTo>
                  <a:lnTo>
                    <a:pt x="340" y="57"/>
                  </a:lnTo>
                  <a:lnTo>
                    <a:pt x="342" y="55"/>
                  </a:lnTo>
                  <a:lnTo>
                    <a:pt x="342" y="53"/>
                  </a:lnTo>
                  <a:lnTo>
                    <a:pt x="340" y="53"/>
                  </a:lnTo>
                  <a:lnTo>
                    <a:pt x="340" y="55"/>
                  </a:lnTo>
                  <a:lnTo>
                    <a:pt x="338" y="55"/>
                  </a:lnTo>
                  <a:lnTo>
                    <a:pt x="338" y="57"/>
                  </a:lnTo>
                  <a:lnTo>
                    <a:pt x="336" y="57"/>
                  </a:lnTo>
                  <a:lnTo>
                    <a:pt x="336" y="55"/>
                  </a:lnTo>
                  <a:lnTo>
                    <a:pt x="335" y="55"/>
                  </a:lnTo>
                  <a:lnTo>
                    <a:pt x="335" y="53"/>
                  </a:lnTo>
                  <a:lnTo>
                    <a:pt x="333" y="53"/>
                  </a:lnTo>
                  <a:lnTo>
                    <a:pt x="333" y="55"/>
                  </a:lnTo>
                  <a:lnTo>
                    <a:pt x="335" y="55"/>
                  </a:lnTo>
                  <a:lnTo>
                    <a:pt x="335" y="57"/>
                  </a:lnTo>
                  <a:lnTo>
                    <a:pt x="335" y="58"/>
                  </a:lnTo>
                  <a:lnTo>
                    <a:pt x="331" y="60"/>
                  </a:lnTo>
                  <a:lnTo>
                    <a:pt x="327" y="60"/>
                  </a:lnTo>
                  <a:lnTo>
                    <a:pt x="327" y="57"/>
                  </a:lnTo>
                  <a:lnTo>
                    <a:pt x="327" y="55"/>
                  </a:lnTo>
                  <a:lnTo>
                    <a:pt x="325" y="53"/>
                  </a:lnTo>
                  <a:lnTo>
                    <a:pt x="323" y="53"/>
                  </a:lnTo>
                  <a:lnTo>
                    <a:pt x="321" y="51"/>
                  </a:lnTo>
                  <a:lnTo>
                    <a:pt x="321" y="49"/>
                  </a:lnTo>
                  <a:lnTo>
                    <a:pt x="323" y="49"/>
                  </a:lnTo>
                  <a:lnTo>
                    <a:pt x="323" y="47"/>
                  </a:lnTo>
                  <a:lnTo>
                    <a:pt x="321" y="47"/>
                  </a:lnTo>
                  <a:lnTo>
                    <a:pt x="319" y="45"/>
                  </a:lnTo>
                  <a:lnTo>
                    <a:pt x="319" y="43"/>
                  </a:lnTo>
                  <a:lnTo>
                    <a:pt x="321" y="43"/>
                  </a:lnTo>
                  <a:lnTo>
                    <a:pt x="323" y="43"/>
                  </a:lnTo>
                  <a:lnTo>
                    <a:pt x="325" y="45"/>
                  </a:lnTo>
                  <a:lnTo>
                    <a:pt x="327" y="45"/>
                  </a:lnTo>
                  <a:lnTo>
                    <a:pt x="327" y="43"/>
                  </a:lnTo>
                  <a:lnTo>
                    <a:pt x="325" y="43"/>
                  </a:lnTo>
                  <a:lnTo>
                    <a:pt x="323" y="43"/>
                  </a:lnTo>
                  <a:lnTo>
                    <a:pt x="321" y="43"/>
                  </a:lnTo>
                  <a:lnTo>
                    <a:pt x="323" y="41"/>
                  </a:lnTo>
                  <a:lnTo>
                    <a:pt x="325" y="41"/>
                  </a:lnTo>
                  <a:lnTo>
                    <a:pt x="327" y="41"/>
                  </a:lnTo>
                  <a:lnTo>
                    <a:pt x="329" y="41"/>
                  </a:lnTo>
                  <a:lnTo>
                    <a:pt x="331" y="41"/>
                  </a:lnTo>
                  <a:lnTo>
                    <a:pt x="329" y="39"/>
                  </a:lnTo>
                  <a:lnTo>
                    <a:pt x="327" y="39"/>
                  </a:lnTo>
                  <a:lnTo>
                    <a:pt x="327" y="35"/>
                  </a:lnTo>
                  <a:lnTo>
                    <a:pt x="329" y="35"/>
                  </a:lnTo>
                  <a:lnTo>
                    <a:pt x="331" y="35"/>
                  </a:lnTo>
                  <a:lnTo>
                    <a:pt x="331" y="37"/>
                  </a:lnTo>
                  <a:lnTo>
                    <a:pt x="333" y="37"/>
                  </a:lnTo>
                  <a:lnTo>
                    <a:pt x="333" y="35"/>
                  </a:lnTo>
                  <a:lnTo>
                    <a:pt x="335" y="33"/>
                  </a:lnTo>
                  <a:lnTo>
                    <a:pt x="336" y="33"/>
                  </a:lnTo>
                  <a:lnTo>
                    <a:pt x="338" y="37"/>
                  </a:lnTo>
                  <a:lnTo>
                    <a:pt x="340" y="39"/>
                  </a:lnTo>
                  <a:lnTo>
                    <a:pt x="342" y="39"/>
                  </a:lnTo>
                  <a:lnTo>
                    <a:pt x="344" y="41"/>
                  </a:lnTo>
                  <a:lnTo>
                    <a:pt x="346" y="41"/>
                  </a:lnTo>
                  <a:lnTo>
                    <a:pt x="346" y="39"/>
                  </a:lnTo>
                  <a:lnTo>
                    <a:pt x="344" y="37"/>
                  </a:lnTo>
                  <a:lnTo>
                    <a:pt x="342" y="37"/>
                  </a:lnTo>
                  <a:lnTo>
                    <a:pt x="342" y="35"/>
                  </a:lnTo>
                  <a:lnTo>
                    <a:pt x="342" y="33"/>
                  </a:lnTo>
                  <a:lnTo>
                    <a:pt x="344" y="33"/>
                  </a:lnTo>
                  <a:lnTo>
                    <a:pt x="346" y="33"/>
                  </a:lnTo>
                  <a:lnTo>
                    <a:pt x="346" y="35"/>
                  </a:lnTo>
                  <a:lnTo>
                    <a:pt x="348" y="35"/>
                  </a:lnTo>
                  <a:lnTo>
                    <a:pt x="348" y="37"/>
                  </a:lnTo>
                  <a:lnTo>
                    <a:pt x="350" y="37"/>
                  </a:lnTo>
                  <a:lnTo>
                    <a:pt x="352" y="35"/>
                  </a:lnTo>
                  <a:lnTo>
                    <a:pt x="354" y="35"/>
                  </a:lnTo>
                  <a:lnTo>
                    <a:pt x="356" y="35"/>
                  </a:lnTo>
                  <a:lnTo>
                    <a:pt x="362" y="33"/>
                  </a:lnTo>
                  <a:lnTo>
                    <a:pt x="364" y="33"/>
                  </a:lnTo>
                  <a:lnTo>
                    <a:pt x="366" y="33"/>
                  </a:lnTo>
                  <a:lnTo>
                    <a:pt x="368" y="33"/>
                  </a:lnTo>
                  <a:lnTo>
                    <a:pt x="370" y="33"/>
                  </a:lnTo>
                  <a:lnTo>
                    <a:pt x="371" y="33"/>
                  </a:lnTo>
                  <a:lnTo>
                    <a:pt x="371" y="37"/>
                  </a:lnTo>
                  <a:lnTo>
                    <a:pt x="370" y="37"/>
                  </a:lnTo>
                  <a:lnTo>
                    <a:pt x="370" y="39"/>
                  </a:lnTo>
                  <a:lnTo>
                    <a:pt x="368" y="39"/>
                  </a:lnTo>
                  <a:lnTo>
                    <a:pt x="366" y="39"/>
                  </a:lnTo>
                  <a:lnTo>
                    <a:pt x="362" y="39"/>
                  </a:lnTo>
                  <a:lnTo>
                    <a:pt x="356" y="39"/>
                  </a:lnTo>
                  <a:lnTo>
                    <a:pt x="354" y="41"/>
                  </a:lnTo>
                  <a:lnTo>
                    <a:pt x="350" y="43"/>
                  </a:lnTo>
                  <a:lnTo>
                    <a:pt x="348" y="43"/>
                  </a:lnTo>
                  <a:lnTo>
                    <a:pt x="346" y="43"/>
                  </a:lnTo>
                  <a:lnTo>
                    <a:pt x="348" y="45"/>
                  </a:lnTo>
                  <a:lnTo>
                    <a:pt x="350" y="45"/>
                  </a:lnTo>
                  <a:lnTo>
                    <a:pt x="352" y="43"/>
                  </a:lnTo>
                  <a:lnTo>
                    <a:pt x="356" y="43"/>
                  </a:lnTo>
                  <a:lnTo>
                    <a:pt x="360" y="43"/>
                  </a:lnTo>
                  <a:lnTo>
                    <a:pt x="362" y="43"/>
                  </a:lnTo>
                  <a:lnTo>
                    <a:pt x="364" y="43"/>
                  </a:lnTo>
                  <a:lnTo>
                    <a:pt x="364" y="45"/>
                  </a:lnTo>
                  <a:lnTo>
                    <a:pt x="362" y="45"/>
                  </a:lnTo>
                  <a:lnTo>
                    <a:pt x="360" y="45"/>
                  </a:lnTo>
                  <a:lnTo>
                    <a:pt x="360" y="47"/>
                  </a:lnTo>
                  <a:lnTo>
                    <a:pt x="364" y="49"/>
                  </a:lnTo>
                  <a:lnTo>
                    <a:pt x="364" y="47"/>
                  </a:lnTo>
                  <a:lnTo>
                    <a:pt x="366" y="47"/>
                  </a:lnTo>
                  <a:lnTo>
                    <a:pt x="368" y="49"/>
                  </a:lnTo>
                  <a:lnTo>
                    <a:pt x="370" y="51"/>
                  </a:lnTo>
                  <a:lnTo>
                    <a:pt x="371" y="51"/>
                  </a:lnTo>
                  <a:lnTo>
                    <a:pt x="370" y="53"/>
                  </a:lnTo>
                  <a:lnTo>
                    <a:pt x="371" y="55"/>
                  </a:lnTo>
                  <a:lnTo>
                    <a:pt x="373" y="55"/>
                  </a:lnTo>
                  <a:lnTo>
                    <a:pt x="375" y="53"/>
                  </a:lnTo>
                  <a:lnTo>
                    <a:pt x="371" y="47"/>
                  </a:lnTo>
                  <a:lnTo>
                    <a:pt x="370" y="45"/>
                  </a:lnTo>
                  <a:lnTo>
                    <a:pt x="371" y="43"/>
                  </a:lnTo>
                  <a:lnTo>
                    <a:pt x="373" y="43"/>
                  </a:lnTo>
                  <a:lnTo>
                    <a:pt x="379" y="37"/>
                  </a:lnTo>
                  <a:lnTo>
                    <a:pt x="381" y="35"/>
                  </a:lnTo>
                  <a:lnTo>
                    <a:pt x="385" y="35"/>
                  </a:lnTo>
                  <a:lnTo>
                    <a:pt x="385" y="37"/>
                  </a:lnTo>
                  <a:lnTo>
                    <a:pt x="389" y="39"/>
                  </a:lnTo>
                  <a:lnTo>
                    <a:pt x="391" y="41"/>
                  </a:lnTo>
                  <a:lnTo>
                    <a:pt x="393" y="41"/>
                  </a:lnTo>
                  <a:lnTo>
                    <a:pt x="393" y="43"/>
                  </a:lnTo>
                  <a:lnTo>
                    <a:pt x="393" y="45"/>
                  </a:lnTo>
                  <a:lnTo>
                    <a:pt x="395" y="51"/>
                  </a:lnTo>
                  <a:lnTo>
                    <a:pt x="397" y="53"/>
                  </a:lnTo>
                  <a:lnTo>
                    <a:pt x="399" y="55"/>
                  </a:lnTo>
                  <a:lnTo>
                    <a:pt x="401" y="55"/>
                  </a:lnTo>
                  <a:lnTo>
                    <a:pt x="401" y="57"/>
                  </a:lnTo>
                  <a:lnTo>
                    <a:pt x="399" y="60"/>
                  </a:lnTo>
                  <a:lnTo>
                    <a:pt x="401" y="58"/>
                  </a:lnTo>
                  <a:lnTo>
                    <a:pt x="403" y="58"/>
                  </a:lnTo>
                  <a:lnTo>
                    <a:pt x="404" y="58"/>
                  </a:lnTo>
                  <a:lnTo>
                    <a:pt x="406" y="60"/>
                  </a:lnTo>
                  <a:lnTo>
                    <a:pt x="406" y="62"/>
                  </a:lnTo>
                  <a:lnTo>
                    <a:pt x="406" y="64"/>
                  </a:lnTo>
                  <a:lnTo>
                    <a:pt x="410" y="66"/>
                  </a:lnTo>
                  <a:lnTo>
                    <a:pt x="410" y="68"/>
                  </a:lnTo>
                  <a:lnTo>
                    <a:pt x="412" y="68"/>
                  </a:lnTo>
                  <a:lnTo>
                    <a:pt x="412" y="66"/>
                  </a:lnTo>
                  <a:lnTo>
                    <a:pt x="412" y="64"/>
                  </a:lnTo>
                  <a:lnTo>
                    <a:pt x="410" y="64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7"/>
                  </a:lnTo>
                  <a:lnTo>
                    <a:pt x="406" y="55"/>
                  </a:lnTo>
                  <a:lnTo>
                    <a:pt x="404" y="53"/>
                  </a:lnTo>
                  <a:lnTo>
                    <a:pt x="403" y="51"/>
                  </a:lnTo>
                  <a:lnTo>
                    <a:pt x="403" y="47"/>
                  </a:lnTo>
                  <a:lnTo>
                    <a:pt x="403" y="43"/>
                  </a:lnTo>
                  <a:lnTo>
                    <a:pt x="401" y="41"/>
                  </a:lnTo>
                  <a:lnTo>
                    <a:pt x="401" y="39"/>
                  </a:lnTo>
                  <a:lnTo>
                    <a:pt x="399" y="39"/>
                  </a:lnTo>
                  <a:lnTo>
                    <a:pt x="399" y="37"/>
                  </a:lnTo>
                  <a:lnTo>
                    <a:pt x="399" y="33"/>
                  </a:lnTo>
                  <a:lnTo>
                    <a:pt x="401" y="33"/>
                  </a:lnTo>
                  <a:lnTo>
                    <a:pt x="403" y="33"/>
                  </a:lnTo>
                  <a:lnTo>
                    <a:pt x="404" y="33"/>
                  </a:lnTo>
                  <a:lnTo>
                    <a:pt x="406" y="33"/>
                  </a:lnTo>
                  <a:lnTo>
                    <a:pt x="406" y="31"/>
                  </a:lnTo>
                  <a:lnTo>
                    <a:pt x="404" y="31"/>
                  </a:lnTo>
                  <a:lnTo>
                    <a:pt x="403" y="29"/>
                  </a:lnTo>
                  <a:lnTo>
                    <a:pt x="404" y="29"/>
                  </a:lnTo>
                  <a:lnTo>
                    <a:pt x="404" y="27"/>
                  </a:lnTo>
                  <a:lnTo>
                    <a:pt x="408" y="25"/>
                  </a:lnTo>
                  <a:lnTo>
                    <a:pt x="410" y="25"/>
                  </a:lnTo>
                  <a:lnTo>
                    <a:pt x="412" y="25"/>
                  </a:lnTo>
                  <a:lnTo>
                    <a:pt x="412" y="27"/>
                  </a:lnTo>
                  <a:lnTo>
                    <a:pt x="416" y="31"/>
                  </a:lnTo>
                  <a:lnTo>
                    <a:pt x="418" y="33"/>
                  </a:lnTo>
                  <a:close/>
                  <a:moveTo>
                    <a:pt x="469" y="10"/>
                  </a:moveTo>
                  <a:lnTo>
                    <a:pt x="471" y="12"/>
                  </a:lnTo>
                  <a:lnTo>
                    <a:pt x="472" y="12"/>
                  </a:lnTo>
                  <a:lnTo>
                    <a:pt x="474" y="12"/>
                  </a:lnTo>
                  <a:lnTo>
                    <a:pt x="476" y="14"/>
                  </a:lnTo>
                  <a:lnTo>
                    <a:pt x="476" y="16"/>
                  </a:lnTo>
                  <a:lnTo>
                    <a:pt x="478" y="16"/>
                  </a:lnTo>
                  <a:lnTo>
                    <a:pt x="478" y="18"/>
                  </a:lnTo>
                  <a:lnTo>
                    <a:pt x="480" y="18"/>
                  </a:lnTo>
                  <a:lnTo>
                    <a:pt x="480" y="16"/>
                  </a:lnTo>
                  <a:lnTo>
                    <a:pt x="482" y="16"/>
                  </a:lnTo>
                  <a:lnTo>
                    <a:pt x="480" y="18"/>
                  </a:lnTo>
                  <a:lnTo>
                    <a:pt x="482" y="20"/>
                  </a:lnTo>
                  <a:lnTo>
                    <a:pt x="484" y="20"/>
                  </a:lnTo>
                  <a:lnTo>
                    <a:pt x="486" y="20"/>
                  </a:lnTo>
                  <a:lnTo>
                    <a:pt x="490" y="20"/>
                  </a:lnTo>
                  <a:lnTo>
                    <a:pt x="492" y="18"/>
                  </a:lnTo>
                  <a:lnTo>
                    <a:pt x="496" y="18"/>
                  </a:lnTo>
                  <a:lnTo>
                    <a:pt x="498" y="18"/>
                  </a:lnTo>
                  <a:lnTo>
                    <a:pt x="500" y="20"/>
                  </a:lnTo>
                  <a:lnTo>
                    <a:pt x="498" y="22"/>
                  </a:lnTo>
                  <a:lnTo>
                    <a:pt x="496" y="22"/>
                  </a:lnTo>
                  <a:lnTo>
                    <a:pt x="494" y="24"/>
                  </a:lnTo>
                  <a:lnTo>
                    <a:pt x="496" y="24"/>
                  </a:lnTo>
                  <a:lnTo>
                    <a:pt x="498" y="22"/>
                  </a:lnTo>
                  <a:lnTo>
                    <a:pt x="502" y="24"/>
                  </a:lnTo>
                  <a:lnTo>
                    <a:pt x="504" y="25"/>
                  </a:lnTo>
                  <a:lnTo>
                    <a:pt x="504" y="27"/>
                  </a:lnTo>
                  <a:lnTo>
                    <a:pt x="504" y="29"/>
                  </a:lnTo>
                  <a:lnTo>
                    <a:pt x="505" y="29"/>
                  </a:lnTo>
                  <a:lnTo>
                    <a:pt x="505" y="27"/>
                  </a:lnTo>
                  <a:lnTo>
                    <a:pt x="505" y="25"/>
                  </a:lnTo>
                  <a:lnTo>
                    <a:pt x="507" y="22"/>
                  </a:lnTo>
                  <a:lnTo>
                    <a:pt x="507" y="18"/>
                  </a:lnTo>
                  <a:lnTo>
                    <a:pt x="509" y="18"/>
                  </a:lnTo>
                  <a:lnTo>
                    <a:pt x="509" y="16"/>
                  </a:lnTo>
                  <a:lnTo>
                    <a:pt x="507" y="16"/>
                  </a:lnTo>
                  <a:lnTo>
                    <a:pt x="505" y="14"/>
                  </a:lnTo>
                  <a:lnTo>
                    <a:pt x="505" y="12"/>
                  </a:lnTo>
                  <a:lnTo>
                    <a:pt x="507" y="12"/>
                  </a:lnTo>
                  <a:lnTo>
                    <a:pt x="509" y="12"/>
                  </a:lnTo>
                  <a:lnTo>
                    <a:pt x="511" y="12"/>
                  </a:lnTo>
                  <a:lnTo>
                    <a:pt x="511" y="14"/>
                  </a:lnTo>
                  <a:lnTo>
                    <a:pt x="511" y="16"/>
                  </a:lnTo>
                  <a:lnTo>
                    <a:pt x="513" y="16"/>
                  </a:lnTo>
                  <a:lnTo>
                    <a:pt x="513" y="12"/>
                  </a:lnTo>
                  <a:lnTo>
                    <a:pt x="515" y="10"/>
                  </a:lnTo>
                  <a:lnTo>
                    <a:pt x="519" y="10"/>
                  </a:lnTo>
                  <a:lnTo>
                    <a:pt x="521" y="12"/>
                  </a:lnTo>
                  <a:lnTo>
                    <a:pt x="523" y="12"/>
                  </a:lnTo>
                  <a:lnTo>
                    <a:pt x="521" y="14"/>
                  </a:lnTo>
                  <a:lnTo>
                    <a:pt x="519" y="14"/>
                  </a:lnTo>
                  <a:lnTo>
                    <a:pt x="521" y="16"/>
                  </a:lnTo>
                  <a:lnTo>
                    <a:pt x="523" y="16"/>
                  </a:lnTo>
                  <a:lnTo>
                    <a:pt x="521" y="18"/>
                  </a:lnTo>
                  <a:lnTo>
                    <a:pt x="519" y="18"/>
                  </a:lnTo>
                  <a:lnTo>
                    <a:pt x="517" y="18"/>
                  </a:lnTo>
                  <a:lnTo>
                    <a:pt x="517" y="20"/>
                  </a:lnTo>
                  <a:lnTo>
                    <a:pt x="517" y="22"/>
                  </a:lnTo>
                  <a:lnTo>
                    <a:pt x="517" y="24"/>
                  </a:lnTo>
                  <a:lnTo>
                    <a:pt x="519" y="24"/>
                  </a:lnTo>
                  <a:lnTo>
                    <a:pt x="521" y="24"/>
                  </a:lnTo>
                  <a:lnTo>
                    <a:pt x="519" y="24"/>
                  </a:lnTo>
                  <a:lnTo>
                    <a:pt x="519" y="22"/>
                  </a:lnTo>
                  <a:lnTo>
                    <a:pt x="517" y="22"/>
                  </a:lnTo>
                  <a:lnTo>
                    <a:pt x="521" y="22"/>
                  </a:lnTo>
                  <a:lnTo>
                    <a:pt x="523" y="20"/>
                  </a:lnTo>
                  <a:lnTo>
                    <a:pt x="525" y="20"/>
                  </a:lnTo>
                  <a:lnTo>
                    <a:pt x="525" y="22"/>
                  </a:lnTo>
                  <a:lnTo>
                    <a:pt x="525" y="24"/>
                  </a:lnTo>
                  <a:lnTo>
                    <a:pt x="527" y="24"/>
                  </a:lnTo>
                  <a:lnTo>
                    <a:pt x="527" y="22"/>
                  </a:lnTo>
                  <a:lnTo>
                    <a:pt x="529" y="20"/>
                  </a:lnTo>
                  <a:lnTo>
                    <a:pt x="529" y="18"/>
                  </a:lnTo>
                  <a:lnTo>
                    <a:pt x="529" y="16"/>
                  </a:lnTo>
                  <a:lnTo>
                    <a:pt x="531" y="18"/>
                  </a:lnTo>
                  <a:lnTo>
                    <a:pt x="533" y="18"/>
                  </a:lnTo>
                  <a:lnTo>
                    <a:pt x="531" y="16"/>
                  </a:lnTo>
                  <a:lnTo>
                    <a:pt x="533" y="16"/>
                  </a:lnTo>
                  <a:lnTo>
                    <a:pt x="537" y="18"/>
                  </a:lnTo>
                  <a:lnTo>
                    <a:pt x="539" y="18"/>
                  </a:lnTo>
                  <a:lnTo>
                    <a:pt x="539" y="16"/>
                  </a:lnTo>
                  <a:lnTo>
                    <a:pt x="537" y="16"/>
                  </a:lnTo>
                  <a:lnTo>
                    <a:pt x="535" y="16"/>
                  </a:lnTo>
                  <a:lnTo>
                    <a:pt x="537" y="14"/>
                  </a:lnTo>
                  <a:lnTo>
                    <a:pt x="539" y="14"/>
                  </a:lnTo>
                  <a:lnTo>
                    <a:pt x="540" y="16"/>
                  </a:lnTo>
                  <a:lnTo>
                    <a:pt x="542" y="16"/>
                  </a:lnTo>
                  <a:lnTo>
                    <a:pt x="540" y="18"/>
                  </a:lnTo>
                  <a:lnTo>
                    <a:pt x="542" y="18"/>
                  </a:lnTo>
                  <a:lnTo>
                    <a:pt x="544" y="18"/>
                  </a:lnTo>
                  <a:lnTo>
                    <a:pt x="544" y="16"/>
                  </a:lnTo>
                  <a:lnTo>
                    <a:pt x="546" y="16"/>
                  </a:lnTo>
                  <a:lnTo>
                    <a:pt x="546" y="18"/>
                  </a:lnTo>
                  <a:lnTo>
                    <a:pt x="544" y="20"/>
                  </a:lnTo>
                  <a:lnTo>
                    <a:pt x="546" y="18"/>
                  </a:lnTo>
                  <a:lnTo>
                    <a:pt x="548" y="18"/>
                  </a:lnTo>
                  <a:lnTo>
                    <a:pt x="550" y="18"/>
                  </a:lnTo>
                  <a:lnTo>
                    <a:pt x="552" y="18"/>
                  </a:lnTo>
                  <a:lnTo>
                    <a:pt x="554" y="18"/>
                  </a:lnTo>
                  <a:lnTo>
                    <a:pt x="552" y="18"/>
                  </a:lnTo>
                  <a:lnTo>
                    <a:pt x="552" y="20"/>
                  </a:lnTo>
                  <a:lnTo>
                    <a:pt x="556" y="20"/>
                  </a:lnTo>
                  <a:lnTo>
                    <a:pt x="558" y="20"/>
                  </a:lnTo>
                  <a:lnTo>
                    <a:pt x="560" y="20"/>
                  </a:lnTo>
                  <a:lnTo>
                    <a:pt x="560" y="22"/>
                  </a:lnTo>
                  <a:lnTo>
                    <a:pt x="562" y="22"/>
                  </a:lnTo>
                  <a:lnTo>
                    <a:pt x="564" y="22"/>
                  </a:lnTo>
                  <a:lnTo>
                    <a:pt x="566" y="22"/>
                  </a:lnTo>
                  <a:lnTo>
                    <a:pt x="570" y="22"/>
                  </a:lnTo>
                  <a:lnTo>
                    <a:pt x="575" y="22"/>
                  </a:lnTo>
                  <a:lnTo>
                    <a:pt x="577" y="22"/>
                  </a:lnTo>
                  <a:lnTo>
                    <a:pt x="579" y="22"/>
                  </a:lnTo>
                  <a:lnTo>
                    <a:pt x="581" y="24"/>
                  </a:lnTo>
                  <a:lnTo>
                    <a:pt x="583" y="24"/>
                  </a:lnTo>
                  <a:lnTo>
                    <a:pt x="585" y="24"/>
                  </a:lnTo>
                  <a:lnTo>
                    <a:pt x="583" y="27"/>
                  </a:lnTo>
                  <a:lnTo>
                    <a:pt x="583" y="29"/>
                  </a:lnTo>
                  <a:lnTo>
                    <a:pt x="585" y="31"/>
                  </a:lnTo>
                  <a:lnTo>
                    <a:pt x="583" y="33"/>
                  </a:lnTo>
                  <a:lnTo>
                    <a:pt x="581" y="33"/>
                  </a:lnTo>
                  <a:lnTo>
                    <a:pt x="579" y="33"/>
                  </a:lnTo>
                  <a:lnTo>
                    <a:pt x="579" y="35"/>
                  </a:lnTo>
                  <a:lnTo>
                    <a:pt x="577" y="35"/>
                  </a:lnTo>
                  <a:lnTo>
                    <a:pt x="575" y="35"/>
                  </a:lnTo>
                  <a:lnTo>
                    <a:pt x="573" y="37"/>
                  </a:lnTo>
                  <a:lnTo>
                    <a:pt x="573" y="39"/>
                  </a:lnTo>
                  <a:lnTo>
                    <a:pt x="572" y="39"/>
                  </a:lnTo>
                  <a:lnTo>
                    <a:pt x="568" y="39"/>
                  </a:lnTo>
                  <a:lnTo>
                    <a:pt x="566" y="41"/>
                  </a:lnTo>
                  <a:lnTo>
                    <a:pt x="562" y="41"/>
                  </a:lnTo>
                  <a:lnTo>
                    <a:pt x="562" y="43"/>
                  </a:lnTo>
                  <a:lnTo>
                    <a:pt x="564" y="43"/>
                  </a:lnTo>
                  <a:lnTo>
                    <a:pt x="564" y="45"/>
                  </a:lnTo>
                  <a:lnTo>
                    <a:pt x="562" y="49"/>
                  </a:lnTo>
                  <a:lnTo>
                    <a:pt x="560" y="49"/>
                  </a:lnTo>
                  <a:lnTo>
                    <a:pt x="560" y="51"/>
                  </a:lnTo>
                  <a:lnTo>
                    <a:pt x="558" y="51"/>
                  </a:lnTo>
                  <a:lnTo>
                    <a:pt x="556" y="51"/>
                  </a:lnTo>
                  <a:lnTo>
                    <a:pt x="554" y="51"/>
                  </a:lnTo>
                  <a:lnTo>
                    <a:pt x="552" y="53"/>
                  </a:lnTo>
                  <a:lnTo>
                    <a:pt x="550" y="53"/>
                  </a:lnTo>
                  <a:lnTo>
                    <a:pt x="548" y="53"/>
                  </a:lnTo>
                  <a:lnTo>
                    <a:pt x="548" y="51"/>
                  </a:lnTo>
                  <a:lnTo>
                    <a:pt x="546" y="51"/>
                  </a:lnTo>
                  <a:lnTo>
                    <a:pt x="544" y="51"/>
                  </a:lnTo>
                  <a:lnTo>
                    <a:pt x="542" y="53"/>
                  </a:lnTo>
                  <a:lnTo>
                    <a:pt x="540" y="53"/>
                  </a:lnTo>
                  <a:lnTo>
                    <a:pt x="539" y="53"/>
                  </a:lnTo>
                  <a:lnTo>
                    <a:pt x="537" y="53"/>
                  </a:lnTo>
                  <a:lnTo>
                    <a:pt x="537" y="55"/>
                  </a:lnTo>
                  <a:lnTo>
                    <a:pt x="537" y="57"/>
                  </a:lnTo>
                  <a:lnTo>
                    <a:pt x="535" y="57"/>
                  </a:lnTo>
                  <a:lnTo>
                    <a:pt x="531" y="58"/>
                  </a:lnTo>
                  <a:lnTo>
                    <a:pt x="529" y="58"/>
                  </a:lnTo>
                  <a:lnTo>
                    <a:pt x="527" y="58"/>
                  </a:lnTo>
                  <a:lnTo>
                    <a:pt x="525" y="58"/>
                  </a:lnTo>
                  <a:lnTo>
                    <a:pt x="523" y="57"/>
                  </a:lnTo>
                  <a:lnTo>
                    <a:pt x="521" y="57"/>
                  </a:lnTo>
                  <a:lnTo>
                    <a:pt x="517" y="57"/>
                  </a:lnTo>
                  <a:lnTo>
                    <a:pt x="515" y="57"/>
                  </a:lnTo>
                  <a:lnTo>
                    <a:pt x="513" y="55"/>
                  </a:lnTo>
                  <a:lnTo>
                    <a:pt x="511" y="55"/>
                  </a:lnTo>
                  <a:lnTo>
                    <a:pt x="511" y="53"/>
                  </a:lnTo>
                  <a:lnTo>
                    <a:pt x="511" y="51"/>
                  </a:lnTo>
                  <a:lnTo>
                    <a:pt x="513" y="51"/>
                  </a:lnTo>
                  <a:lnTo>
                    <a:pt x="513" y="49"/>
                  </a:lnTo>
                  <a:lnTo>
                    <a:pt x="511" y="49"/>
                  </a:lnTo>
                  <a:lnTo>
                    <a:pt x="509" y="49"/>
                  </a:lnTo>
                  <a:lnTo>
                    <a:pt x="507" y="49"/>
                  </a:lnTo>
                  <a:lnTo>
                    <a:pt x="505" y="49"/>
                  </a:lnTo>
                  <a:lnTo>
                    <a:pt x="504" y="49"/>
                  </a:lnTo>
                  <a:lnTo>
                    <a:pt x="502" y="49"/>
                  </a:lnTo>
                  <a:lnTo>
                    <a:pt x="500" y="51"/>
                  </a:lnTo>
                  <a:lnTo>
                    <a:pt x="498" y="51"/>
                  </a:lnTo>
                  <a:lnTo>
                    <a:pt x="496" y="51"/>
                  </a:lnTo>
                  <a:lnTo>
                    <a:pt x="494" y="51"/>
                  </a:lnTo>
                  <a:lnTo>
                    <a:pt x="492" y="51"/>
                  </a:lnTo>
                  <a:lnTo>
                    <a:pt x="490" y="51"/>
                  </a:lnTo>
                  <a:lnTo>
                    <a:pt x="488" y="51"/>
                  </a:lnTo>
                  <a:lnTo>
                    <a:pt x="486" y="51"/>
                  </a:lnTo>
                  <a:lnTo>
                    <a:pt x="484" y="51"/>
                  </a:lnTo>
                  <a:lnTo>
                    <a:pt x="480" y="51"/>
                  </a:lnTo>
                  <a:lnTo>
                    <a:pt x="480" y="49"/>
                  </a:lnTo>
                  <a:lnTo>
                    <a:pt x="480" y="47"/>
                  </a:lnTo>
                  <a:lnTo>
                    <a:pt x="478" y="47"/>
                  </a:lnTo>
                  <a:lnTo>
                    <a:pt x="478" y="49"/>
                  </a:lnTo>
                  <a:lnTo>
                    <a:pt x="476" y="49"/>
                  </a:lnTo>
                  <a:lnTo>
                    <a:pt x="472" y="47"/>
                  </a:lnTo>
                  <a:lnTo>
                    <a:pt x="471" y="47"/>
                  </a:lnTo>
                  <a:lnTo>
                    <a:pt x="469" y="47"/>
                  </a:lnTo>
                  <a:lnTo>
                    <a:pt x="467" y="45"/>
                  </a:lnTo>
                  <a:lnTo>
                    <a:pt x="465" y="45"/>
                  </a:lnTo>
                  <a:lnTo>
                    <a:pt x="463" y="45"/>
                  </a:lnTo>
                  <a:lnTo>
                    <a:pt x="463" y="43"/>
                  </a:lnTo>
                  <a:lnTo>
                    <a:pt x="463" y="41"/>
                  </a:lnTo>
                  <a:lnTo>
                    <a:pt x="465" y="41"/>
                  </a:lnTo>
                  <a:lnTo>
                    <a:pt x="467" y="41"/>
                  </a:lnTo>
                  <a:lnTo>
                    <a:pt x="471" y="41"/>
                  </a:lnTo>
                  <a:lnTo>
                    <a:pt x="472" y="41"/>
                  </a:lnTo>
                  <a:lnTo>
                    <a:pt x="472" y="43"/>
                  </a:lnTo>
                  <a:lnTo>
                    <a:pt x="474" y="43"/>
                  </a:lnTo>
                  <a:lnTo>
                    <a:pt x="478" y="43"/>
                  </a:lnTo>
                  <a:lnTo>
                    <a:pt x="480" y="43"/>
                  </a:lnTo>
                  <a:lnTo>
                    <a:pt x="482" y="43"/>
                  </a:lnTo>
                  <a:lnTo>
                    <a:pt x="484" y="43"/>
                  </a:lnTo>
                  <a:lnTo>
                    <a:pt x="486" y="43"/>
                  </a:lnTo>
                  <a:lnTo>
                    <a:pt x="484" y="43"/>
                  </a:lnTo>
                  <a:lnTo>
                    <a:pt x="482" y="43"/>
                  </a:lnTo>
                  <a:lnTo>
                    <a:pt x="480" y="43"/>
                  </a:lnTo>
                  <a:lnTo>
                    <a:pt x="480" y="41"/>
                  </a:lnTo>
                  <a:lnTo>
                    <a:pt x="478" y="41"/>
                  </a:lnTo>
                  <a:lnTo>
                    <a:pt x="476" y="39"/>
                  </a:lnTo>
                  <a:lnTo>
                    <a:pt x="484" y="39"/>
                  </a:lnTo>
                  <a:lnTo>
                    <a:pt x="486" y="39"/>
                  </a:lnTo>
                  <a:lnTo>
                    <a:pt x="488" y="39"/>
                  </a:lnTo>
                  <a:lnTo>
                    <a:pt x="490" y="39"/>
                  </a:lnTo>
                  <a:lnTo>
                    <a:pt x="492" y="39"/>
                  </a:lnTo>
                  <a:lnTo>
                    <a:pt x="496" y="39"/>
                  </a:lnTo>
                  <a:lnTo>
                    <a:pt x="498" y="39"/>
                  </a:lnTo>
                  <a:lnTo>
                    <a:pt x="498" y="37"/>
                  </a:lnTo>
                  <a:lnTo>
                    <a:pt x="500" y="37"/>
                  </a:lnTo>
                  <a:lnTo>
                    <a:pt x="502" y="37"/>
                  </a:lnTo>
                  <a:lnTo>
                    <a:pt x="504" y="37"/>
                  </a:lnTo>
                  <a:lnTo>
                    <a:pt x="505" y="37"/>
                  </a:lnTo>
                  <a:lnTo>
                    <a:pt x="505" y="35"/>
                  </a:lnTo>
                  <a:lnTo>
                    <a:pt x="504" y="35"/>
                  </a:lnTo>
                  <a:lnTo>
                    <a:pt x="502" y="35"/>
                  </a:lnTo>
                  <a:lnTo>
                    <a:pt x="500" y="37"/>
                  </a:lnTo>
                  <a:lnTo>
                    <a:pt x="498" y="37"/>
                  </a:lnTo>
                  <a:lnTo>
                    <a:pt x="496" y="35"/>
                  </a:lnTo>
                  <a:lnTo>
                    <a:pt x="498" y="35"/>
                  </a:lnTo>
                  <a:lnTo>
                    <a:pt x="496" y="33"/>
                  </a:lnTo>
                  <a:lnTo>
                    <a:pt x="492" y="33"/>
                  </a:lnTo>
                  <a:lnTo>
                    <a:pt x="486" y="35"/>
                  </a:lnTo>
                  <a:lnTo>
                    <a:pt x="482" y="35"/>
                  </a:lnTo>
                  <a:lnTo>
                    <a:pt x="480" y="35"/>
                  </a:lnTo>
                  <a:lnTo>
                    <a:pt x="478" y="35"/>
                  </a:lnTo>
                  <a:lnTo>
                    <a:pt x="476" y="35"/>
                  </a:lnTo>
                  <a:lnTo>
                    <a:pt x="474" y="35"/>
                  </a:lnTo>
                  <a:lnTo>
                    <a:pt x="472" y="35"/>
                  </a:lnTo>
                  <a:lnTo>
                    <a:pt x="471" y="35"/>
                  </a:lnTo>
                  <a:lnTo>
                    <a:pt x="471" y="37"/>
                  </a:lnTo>
                  <a:lnTo>
                    <a:pt x="467" y="37"/>
                  </a:lnTo>
                  <a:lnTo>
                    <a:pt x="461" y="39"/>
                  </a:lnTo>
                  <a:lnTo>
                    <a:pt x="459" y="37"/>
                  </a:lnTo>
                  <a:lnTo>
                    <a:pt x="453" y="37"/>
                  </a:lnTo>
                  <a:lnTo>
                    <a:pt x="449" y="37"/>
                  </a:lnTo>
                  <a:lnTo>
                    <a:pt x="449" y="39"/>
                  </a:lnTo>
                  <a:lnTo>
                    <a:pt x="449" y="37"/>
                  </a:lnTo>
                  <a:lnTo>
                    <a:pt x="447" y="37"/>
                  </a:lnTo>
                  <a:lnTo>
                    <a:pt x="445" y="35"/>
                  </a:lnTo>
                  <a:lnTo>
                    <a:pt x="443" y="35"/>
                  </a:lnTo>
                  <a:lnTo>
                    <a:pt x="441" y="33"/>
                  </a:lnTo>
                  <a:lnTo>
                    <a:pt x="439" y="31"/>
                  </a:lnTo>
                  <a:lnTo>
                    <a:pt x="441" y="29"/>
                  </a:lnTo>
                  <a:lnTo>
                    <a:pt x="443" y="29"/>
                  </a:lnTo>
                  <a:lnTo>
                    <a:pt x="445" y="29"/>
                  </a:lnTo>
                  <a:lnTo>
                    <a:pt x="447" y="29"/>
                  </a:lnTo>
                  <a:lnTo>
                    <a:pt x="449" y="29"/>
                  </a:lnTo>
                  <a:lnTo>
                    <a:pt x="449" y="27"/>
                  </a:lnTo>
                  <a:lnTo>
                    <a:pt x="447" y="27"/>
                  </a:lnTo>
                  <a:lnTo>
                    <a:pt x="445" y="25"/>
                  </a:lnTo>
                  <a:lnTo>
                    <a:pt x="441" y="25"/>
                  </a:lnTo>
                  <a:lnTo>
                    <a:pt x="439" y="25"/>
                  </a:lnTo>
                  <a:lnTo>
                    <a:pt x="441" y="25"/>
                  </a:lnTo>
                  <a:lnTo>
                    <a:pt x="437" y="24"/>
                  </a:lnTo>
                  <a:lnTo>
                    <a:pt x="436" y="24"/>
                  </a:lnTo>
                  <a:lnTo>
                    <a:pt x="434" y="24"/>
                  </a:lnTo>
                  <a:lnTo>
                    <a:pt x="434" y="22"/>
                  </a:lnTo>
                  <a:lnTo>
                    <a:pt x="437" y="22"/>
                  </a:lnTo>
                  <a:lnTo>
                    <a:pt x="439" y="22"/>
                  </a:lnTo>
                  <a:lnTo>
                    <a:pt x="443" y="22"/>
                  </a:lnTo>
                  <a:lnTo>
                    <a:pt x="445" y="22"/>
                  </a:lnTo>
                  <a:lnTo>
                    <a:pt x="447" y="22"/>
                  </a:lnTo>
                  <a:lnTo>
                    <a:pt x="449" y="22"/>
                  </a:lnTo>
                  <a:lnTo>
                    <a:pt x="451" y="22"/>
                  </a:lnTo>
                  <a:lnTo>
                    <a:pt x="455" y="24"/>
                  </a:lnTo>
                  <a:lnTo>
                    <a:pt x="457" y="25"/>
                  </a:lnTo>
                  <a:lnTo>
                    <a:pt x="459" y="24"/>
                  </a:lnTo>
                  <a:lnTo>
                    <a:pt x="461" y="22"/>
                  </a:lnTo>
                  <a:lnTo>
                    <a:pt x="459" y="22"/>
                  </a:lnTo>
                  <a:lnTo>
                    <a:pt x="457" y="22"/>
                  </a:lnTo>
                  <a:lnTo>
                    <a:pt x="455" y="20"/>
                  </a:lnTo>
                  <a:lnTo>
                    <a:pt x="453" y="18"/>
                  </a:lnTo>
                  <a:lnTo>
                    <a:pt x="451" y="16"/>
                  </a:lnTo>
                  <a:lnTo>
                    <a:pt x="453" y="16"/>
                  </a:lnTo>
                  <a:lnTo>
                    <a:pt x="455" y="16"/>
                  </a:lnTo>
                  <a:lnTo>
                    <a:pt x="457" y="16"/>
                  </a:lnTo>
                  <a:lnTo>
                    <a:pt x="459" y="16"/>
                  </a:lnTo>
                  <a:lnTo>
                    <a:pt x="459" y="18"/>
                  </a:lnTo>
                  <a:lnTo>
                    <a:pt x="463" y="20"/>
                  </a:lnTo>
                  <a:lnTo>
                    <a:pt x="465" y="20"/>
                  </a:lnTo>
                  <a:lnTo>
                    <a:pt x="467" y="20"/>
                  </a:lnTo>
                  <a:lnTo>
                    <a:pt x="465" y="20"/>
                  </a:lnTo>
                  <a:lnTo>
                    <a:pt x="465" y="18"/>
                  </a:lnTo>
                  <a:lnTo>
                    <a:pt x="467" y="16"/>
                  </a:lnTo>
                  <a:lnTo>
                    <a:pt x="467" y="14"/>
                  </a:lnTo>
                  <a:lnTo>
                    <a:pt x="465" y="14"/>
                  </a:lnTo>
                  <a:lnTo>
                    <a:pt x="463" y="14"/>
                  </a:lnTo>
                  <a:lnTo>
                    <a:pt x="461" y="14"/>
                  </a:lnTo>
                  <a:lnTo>
                    <a:pt x="459" y="12"/>
                  </a:lnTo>
                  <a:lnTo>
                    <a:pt x="461" y="10"/>
                  </a:lnTo>
                  <a:lnTo>
                    <a:pt x="463" y="10"/>
                  </a:lnTo>
                  <a:lnTo>
                    <a:pt x="469" y="10"/>
                  </a:lnTo>
                  <a:close/>
                  <a:moveTo>
                    <a:pt x="523" y="92"/>
                  </a:moveTo>
                  <a:lnTo>
                    <a:pt x="525" y="93"/>
                  </a:lnTo>
                  <a:lnTo>
                    <a:pt x="523" y="95"/>
                  </a:lnTo>
                  <a:lnTo>
                    <a:pt x="521" y="95"/>
                  </a:lnTo>
                  <a:lnTo>
                    <a:pt x="519" y="95"/>
                  </a:lnTo>
                  <a:lnTo>
                    <a:pt x="517" y="97"/>
                  </a:lnTo>
                  <a:lnTo>
                    <a:pt x="517" y="99"/>
                  </a:lnTo>
                  <a:lnTo>
                    <a:pt x="519" y="99"/>
                  </a:lnTo>
                  <a:lnTo>
                    <a:pt x="521" y="101"/>
                  </a:lnTo>
                  <a:lnTo>
                    <a:pt x="523" y="101"/>
                  </a:lnTo>
                  <a:lnTo>
                    <a:pt x="527" y="103"/>
                  </a:lnTo>
                  <a:lnTo>
                    <a:pt x="531" y="105"/>
                  </a:lnTo>
                  <a:lnTo>
                    <a:pt x="533" y="103"/>
                  </a:lnTo>
                  <a:lnTo>
                    <a:pt x="535" y="103"/>
                  </a:lnTo>
                  <a:lnTo>
                    <a:pt x="537" y="103"/>
                  </a:lnTo>
                  <a:lnTo>
                    <a:pt x="539" y="103"/>
                  </a:lnTo>
                  <a:lnTo>
                    <a:pt x="540" y="105"/>
                  </a:lnTo>
                  <a:lnTo>
                    <a:pt x="542" y="105"/>
                  </a:lnTo>
                  <a:lnTo>
                    <a:pt x="544" y="107"/>
                  </a:lnTo>
                  <a:lnTo>
                    <a:pt x="546" y="107"/>
                  </a:lnTo>
                  <a:lnTo>
                    <a:pt x="546" y="109"/>
                  </a:lnTo>
                  <a:lnTo>
                    <a:pt x="544" y="109"/>
                  </a:lnTo>
                  <a:lnTo>
                    <a:pt x="540" y="109"/>
                  </a:lnTo>
                  <a:lnTo>
                    <a:pt x="537" y="111"/>
                  </a:lnTo>
                  <a:lnTo>
                    <a:pt x="535" y="111"/>
                  </a:lnTo>
                  <a:lnTo>
                    <a:pt x="533" y="113"/>
                  </a:lnTo>
                  <a:lnTo>
                    <a:pt x="533" y="115"/>
                  </a:lnTo>
                  <a:lnTo>
                    <a:pt x="531" y="117"/>
                  </a:lnTo>
                  <a:lnTo>
                    <a:pt x="529" y="119"/>
                  </a:lnTo>
                  <a:lnTo>
                    <a:pt x="527" y="119"/>
                  </a:lnTo>
                  <a:lnTo>
                    <a:pt x="525" y="119"/>
                  </a:lnTo>
                  <a:lnTo>
                    <a:pt x="523" y="121"/>
                  </a:lnTo>
                  <a:lnTo>
                    <a:pt x="521" y="121"/>
                  </a:lnTo>
                  <a:lnTo>
                    <a:pt x="519" y="121"/>
                  </a:lnTo>
                  <a:lnTo>
                    <a:pt x="515" y="121"/>
                  </a:lnTo>
                  <a:lnTo>
                    <a:pt x="515" y="123"/>
                  </a:lnTo>
                  <a:lnTo>
                    <a:pt x="515" y="125"/>
                  </a:lnTo>
                  <a:lnTo>
                    <a:pt x="513" y="125"/>
                  </a:lnTo>
                  <a:lnTo>
                    <a:pt x="511" y="125"/>
                  </a:lnTo>
                  <a:lnTo>
                    <a:pt x="509" y="125"/>
                  </a:lnTo>
                  <a:lnTo>
                    <a:pt x="507" y="125"/>
                  </a:lnTo>
                  <a:lnTo>
                    <a:pt x="507" y="123"/>
                  </a:lnTo>
                  <a:lnTo>
                    <a:pt x="509" y="123"/>
                  </a:lnTo>
                  <a:lnTo>
                    <a:pt x="509" y="121"/>
                  </a:lnTo>
                  <a:lnTo>
                    <a:pt x="507" y="119"/>
                  </a:lnTo>
                  <a:lnTo>
                    <a:pt x="509" y="117"/>
                  </a:lnTo>
                  <a:lnTo>
                    <a:pt x="511" y="117"/>
                  </a:lnTo>
                  <a:lnTo>
                    <a:pt x="513" y="115"/>
                  </a:lnTo>
                  <a:lnTo>
                    <a:pt x="509" y="115"/>
                  </a:lnTo>
                  <a:lnTo>
                    <a:pt x="507" y="115"/>
                  </a:lnTo>
                  <a:lnTo>
                    <a:pt x="505" y="115"/>
                  </a:lnTo>
                  <a:lnTo>
                    <a:pt x="505" y="117"/>
                  </a:lnTo>
                  <a:lnTo>
                    <a:pt x="504" y="117"/>
                  </a:lnTo>
                  <a:lnTo>
                    <a:pt x="502" y="117"/>
                  </a:lnTo>
                  <a:lnTo>
                    <a:pt x="498" y="117"/>
                  </a:lnTo>
                  <a:lnTo>
                    <a:pt x="496" y="117"/>
                  </a:lnTo>
                  <a:lnTo>
                    <a:pt x="494" y="117"/>
                  </a:lnTo>
                  <a:lnTo>
                    <a:pt x="492" y="117"/>
                  </a:lnTo>
                  <a:lnTo>
                    <a:pt x="490" y="117"/>
                  </a:lnTo>
                  <a:lnTo>
                    <a:pt x="490" y="119"/>
                  </a:lnTo>
                  <a:lnTo>
                    <a:pt x="488" y="119"/>
                  </a:lnTo>
                  <a:lnTo>
                    <a:pt x="486" y="119"/>
                  </a:lnTo>
                  <a:lnTo>
                    <a:pt x="484" y="119"/>
                  </a:lnTo>
                  <a:lnTo>
                    <a:pt x="482" y="119"/>
                  </a:lnTo>
                  <a:lnTo>
                    <a:pt x="482" y="115"/>
                  </a:lnTo>
                  <a:lnTo>
                    <a:pt x="484" y="113"/>
                  </a:lnTo>
                  <a:lnTo>
                    <a:pt x="486" y="113"/>
                  </a:lnTo>
                  <a:lnTo>
                    <a:pt x="488" y="113"/>
                  </a:lnTo>
                  <a:lnTo>
                    <a:pt x="488" y="111"/>
                  </a:lnTo>
                  <a:lnTo>
                    <a:pt x="488" y="109"/>
                  </a:lnTo>
                  <a:lnTo>
                    <a:pt x="492" y="105"/>
                  </a:lnTo>
                  <a:lnTo>
                    <a:pt x="496" y="101"/>
                  </a:lnTo>
                  <a:lnTo>
                    <a:pt x="494" y="101"/>
                  </a:lnTo>
                  <a:lnTo>
                    <a:pt x="492" y="101"/>
                  </a:lnTo>
                  <a:lnTo>
                    <a:pt x="490" y="99"/>
                  </a:lnTo>
                  <a:lnTo>
                    <a:pt x="488" y="99"/>
                  </a:lnTo>
                  <a:lnTo>
                    <a:pt x="486" y="97"/>
                  </a:lnTo>
                  <a:lnTo>
                    <a:pt x="484" y="97"/>
                  </a:lnTo>
                  <a:lnTo>
                    <a:pt x="482" y="97"/>
                  </a:lnTo>
                  <a:lnTo>
                    <a:pt x="482" y="95"/>
                  </a:lnTo>
                  <a:lnTo>
                    <a:pt x="484" y="95"/>
                  </a:lnTo>
                  <a:lnTo>
                    <a:pt x="492" y="93"/>
                  </a:lnTo>
                  <a:lnTo>
                    <a:pt x="496" y="92"/>
                  </a:lnTo>
                  <a:lnTo>
                    <a:pt x="498" y="92"/>
                  </a:lnTo>
                  <a:lnTo>
                    <a:pt x="500" y="92"/>
                  </a:lnTo>
                  <a:lnTo>
                    <a:pt x="504" y="92"/>
                  </a:lnTo>
                  <a:lnTo>
                    <a:pt x="507" y="92"/>
                  </a:lnTo>
                  <a:lnTo>
                    <a:pt x="509" y="92"/>
                  </a:lnTo>
                  <a:lnTo>
                    <a:pt x="513" y="90"/>
                  </a:lnTo>
                  <a:lnTo>
                    <a:pt x="515" y="90"/>
                  </a:lnTo>
                  <a:lnTo>
                    <a:pt x="517" y="90"/>
                  </a:lnTo>
                  <a:lnTo>
                    <a:pt x="521" y="92"/>
                  </a:lnTo>
                  <a:lnTo>
                    <a:pt x="523" y="92"/>
                  </a:lnTo>
                  <a:close/>
                  <a:moveTo>
                    <a:pt x="492" y="80"/>
                  </a:moveTo>
                  <a:lnTo>
                    <a:pt x="494" y="80"/>
                  </a:lnTo>
                  <a:lnTo>
                    <a:pt x="494" y="78"/>
                  </a:lnTo>
                  <a:lnTo>
                    <a:pt x="496" y="78"/>
                  </a:lnTo>
                  <a:lnTo>
                    <a:pt x="498" y="78"/>
                  </a:lnTo>
                  <a:lnTo>
                    <a:pt x="500" y="80"/>
                  </a:lnTo>
                  <a:lnTo>
                    <a:pt x="502" y="78"/>
                  </a:lnTo>
                  <a:lnTo>
                    <a:pt x="502" y="80"/>
                  </a:lnTo>
                  <a:lnTo>
                    <a:pt x="504" y="82"/>
                  </a:lnTo>
                  <a:lnTo>
                    <a:pt x="504" y="84"/>
                  </a:lnTo>
                  <a:lnTo>
                    <a:pt x="504" y="88"/>
                  </a:lnTo>
                  <a:lnTo>
                    <a:pt x="504" y="90"/>
                  </a:lnTo>
                  <a:lnTo>
                    <a:pt x="505" y="90"/>
                  </a:lnTo>
                  <a:lnTo>
                    <a:pt x="504" y="92"/>
                  </a:lnTo>
                  <a:lnTo>
                    <a:pt x="502" y="92"/>
                  </a:lnTo>
                  <a:lnTo>
                    <a:pt x="500" y="92"/>
                  </a:lnTo>
                  <a:lnTo>
                    <a:pt x="500" y="90"/>
                  </a:lnTo>
                  <a:lnTo>
                    <a:pt x="498" y="90"/>
                  </a:lnTo>
                  <a:lnTo>
                    <a:pt x="496" y="90"/>
                  </a:lnTo>
                  <a:lnTo>
                    <a:pt x="494" y="90"/>
                  </a:lnTo>
                  <a:lnTo>
                    <a:pt x="492" y="92"/>
                  </a:lnTo>
                  <a:lnTo>
                    <a:pt x="488" y="92"/>
                  </a:lnTo>
                  <a:lnTo>
                    <a:pt x="486" y="92"/>
                  </a:lnTo>
                  <a:lnTo>
                    <a:pt x="484" y="92"/>
                  </a:lnTo>
                  <a:lnTo>
                    <a:pt x="482" y="92"/>
                  </a:lnTo>
                  <a:lnTo>
                    <a:pt x="480" y="92"/>
                  </a:lnTo>
                  <a:lnTo>
                    <a:pt x="480" y="93"/>
                  </a:lnTo>
                  <a:lnTo>
                    <a:pt x="478" y="93"/>
                  </a:lnTo>
                  <a:lnTo>
                    <a:pt x="478" y="92"/>
                  </a:lnTo>
                  <a:lnTo>
                    <a:pt x="480" y="92"/>
                  </a:lnTo>
                  <a:lnTo>
                    <a:pt x="480" y="90"/>
                  </a:lnTo>
                  <a:lnTo>
                    <a:pt x="478" y="88"/>
                  </a:lnTo>
                  <a:lnTo>
                    <a:pt x="476" y="88"/>
                  </a:lnTo>
                  <a:lnTo>
                    <a:pt x="478" y="88"/>
                  </a:lnTo>
                  <a:lnTo>
                    <a:pt x="480" y="88"/>
                  </a:lnTo>
                  <a:lnTo>
                    <a:pt x="480" y="86"/>
                  </a:lnTo>
                  <a:lnTo>
                    <a:pt x="478" y="86"/>
                  </a:lnTo>
                  <a:lnTo>
                    <a:pt x="476" y="84"/>
                  </a:lnTo>
                  <a:lnTo>
                    <a:pt x="474" y="84"/>
                  </a:lnTo>
                  <a:lnTo>
                    <a:pt x="472" y="84"/>
                  </a:lnTo>
                  <a:lnTo>
                    <a:pt x="471" y="84"/>
                  </a:lnTo>
                  <a:lnTo>
                    <a:pt x="471" y="82"/>
                  </a:lnTo>
                  <a:lnTo>
                    <a:pt x="472" y="82"/>
                  </a:lnTo>
                  <a:lnTo>
                    <a:pt x="478" y="82"/>
                  </a:lnTo>
                  <a:lnTo>
                    <a:pt x="480" y="80"/>
                  </a:lnTo>
                  <a:lnTo>
                    <a:pt x="484" y="80"/>
                  </a:lnTo>
                  <a:lnTo>
                    <a:pt x="486" y="80"/>
                  </a:lnTo>
                  <a:lnTo>
                    <a:pt x="486" y="78"/>
                  </a:lnTo>
                  <a:lnTo>
                    <a:pt x="488" y="78"/>
                  </a:lnTo>
                  <a:lnTo>
                    <a:pt x="490" y="78"/>
                  </a:lnTo>
                  <a:lnTo>
                    <a:pt x="492" y="78"/>
                  </a:lnTo>
                  <a:lnTo>
                    <a:pt x="492" y="80"/>
                  </a:lnTo>
                  <a:close/>
                  <a:moveTo>
                    <a:pt x="329" y="78"/>
                  </a:moveTo>
                  <a:lnTo>
                    <a:pt x="329" y="80"/>
                  </a:lnTo>
                  <a:lnTo>
                    <a:pt x="331" y="80"/>
                  </a:lnTo>
                  <a:lnTo>
                    <a:pt x="331" y="82"/>
                  </a:lnTo>
                  <a:lnTo>
                    <a:pt x="333" y="82"/>
                  </a:lnTo>
                  <a:lnTo>
                    <a:pt x="335" y="84"/>
                  </a:lnTo>
                  <a:lnTo>
                    <a:pt x="336" y="84"/>
                  </a:lnTo>
                  <a:lnTo>
                    <a:pt x="338" y="86"/>
                  </a:lnTo>
                  <a:lnTo>
                    <a:pt x="340" y="88"/>
                  </a:lnTo>
                  <a:lnTo>
                    <a:pt x="342" y="90"/>
                  </a:lnTo>
                  <a:lnTo>
                    <a:pt x="342" y="92"/>
                  </a:lnTo>
                  <a:lnTo>
                    <a:pt x="340" y="92"/>
                  </a:lnTo>
                  <a:lnTo>
                    <a:pt x="338" y="92"/>
                  </a:lnTo>
                  <a:lnTo>
                    <a:pt x="336" y="90"/>
                  </a:lnTo>
                  <a:lnTo>
                    <a:pt x="338" y="90"/>
                  </a:lnTo>
                  <a:lnTo>
                    <a:pt x="336" y="88"/>
                  </a:lnTo>
                  <a:lnTo>
                    <a:pt x="335" y="86"/>
                  </a:lnTo>
                  <a:lnTo>
                    <a:pt x="333" y="86"/>
                  </a:lnTo>
                  <a:lnTo>
                    <a:pt x="329" y="84"/>
                  </a:lnTo>
                  <a:lnTo>
                    <a:pt x="327" y="84"/>
                  </a:lnTo>
                  <a:lnTo>
                    <a:pt x="325" y="84"/>
                  </a:lnTo>
                  <a:lnTo>
                    <a:pt x="323" y="82"/>
                  </a:lnTo>
                  <a:lnTo>
                    <a:pt x="323" y="80"/>
                  </a:lnTo>
                  <a:lnTo>
                    <a:pt x="323" y="78"/>
                  </a:lnTo>
                  <a:lnTo>
                    <a:pt x="321" y="76"/>
                  </a:lnTo>
                  <a:lnTo>
                    <a:pt x="319" y="74"/>
                  </a:lnTo>
                  <a:lnTo>
                    <a:pt x="317" y="72"/>
                  </a:lnTo>
                  <a:lnTo>
                    <a:pt x="315" y="68"/>
                  </a:lnTo>
                  <a:lnTo>
                    <a:pt x="317" y="68"/>
                  </a:lnTo>
                  <a:lnTo>
                    <a:pt x="321" y="68"/>
                  </a:lnTo>
                  <a:lnTo>
                    <a:pt x="323" y="68"/>
                  </a:lnTo>
                  <a:lnTo>
                    <a:pt x="323" y="70"/>
                  </a:lnTo>
                  <a:lnTo>
                    <a:pt x="327" y="72"/>
                  </a:lnTo>
                  <a:lnTo>
                    <a:pt x="327" y="74"/>
                  </a:lnTo>
                  <a:lnTo>
                    <a:pt x="325" y="74"/>
                  </a:lnTo>
                  <a:lnTo>
                    <a:pt x="327" y="76"/>
                  </a:lnTo>
                  <a:lnTo>
                    <a:pt x="329" y="78"/>
                  </a:lnTo>
                  <a:close/>
                  <a:moveTo>
                    <a:pt x="667" y="24"/>
                  </a:moveTo>
                  <a:lnTo>
                    <a:pt x="667" y="25"/>
                  </a:lnTo>
                  <a:lnTo>
                    <a:pt x="665" y="24"/>
                  </a:lnTo>
                  <a:lnTo>
                    <a:pt x="663" y="24"/>
                  </a:lnTo>
                  <a:lnTo>
                    <a:pt x="657" y="25"/>
                  </a:lnTo>
                  <a:lnTo>
                    <a:pt x="655" y="25"/>
                  </a:lnTo>
                  <a:lnTo>
                    <a:pt x="653" y="25"/>
                  </a:lnTo>
                  <a:lnTo>
                    <a:pt x="653" y="24"/>
                  </a:lnTo>
                  <a:lnTo>
                    <a:pt x="659" y="24"/>
                  </a:lnTo>
                  <a:lnTo>
                    <a:pt x="663" y="22"/>
                  </a:lnTo>
                  <a:lnTo>
                    <a:pt x="667" y="22"/>
                  </a:lnTo>
                  <a:lnTo>
                    <a:pt x="671" y="22"/>
                  </a:lnTo>
                  <a:lnTo>
                    <a:pt x="673" y="22"/>
                  </a:lnTo>
                  <a:lnTo>
                    <a:pt x="676" y="20"/>
                  </a:lnTo>
                  <a:lnTo>
                    <a:pt x="678" y="20"/>
                  </a:lnTo>
                  <a:lnTo>
                    <a:pt x="682" y="20"/>
                  </a:lnTo>
                  <a:lnTo>
                    <a:pt x="684" y="20"/>
                  </a:lnTo>
                  <a:lnTo>
                    <a:pt x="686" y="20"/>
                  </a:lnTo>
                  <a:lnTo>
                    <a:pt x="688" y="20"/>
                  </a:lnTo>
                  <a:lnTo>
                    <a:pt x="686" y="20"/>
                  </a:lnTo>
                  <a:lnTo>
                    <a:pt x="686" y="22"/>
                  </a:lnTo>
                  <a:lnTo>
                    <a:pt x="682" y="22"/>
                  </a:lnTo>
                  <a:lnTo>
                    <a:pt x="676" y="22"/>
                  </a:lnTo>
                  <a:lnTo>
                    <a:pt x="676" y="24"/>
                  </a:lnTo>
                  <a:lnTo>
                    <a:pt x="674" y="24"/>
                  </a:lnTo>
                  <a:lnTo>
                    <a:pt x="673" y="24"/>
                  </a:lnTo>
                  <a:lnTo>
                    <a:pt x="671" y="24"/>
                  </a:lnTo>
                  <a:lnTo>
                    <a:pt x="669" y="24"/>
                  </a:lnTo>
                  <a:lnTo>
                    <a:pt x="667" y="24"/>
                  </a:lnTo>
                  <a:close/>
                  <a:moveTo>
                    <a:pt x="14" y="323"/>
                  </a:moveTo>
                  <a:lnTo>
                    <a:pt x="12" y="323"/>
                  </a:lnTo>
                  <a:lnTo>
                    <a:pt x="10" y="323"/>
                  </a:lnTo>
                  <a:lnTo>
                    <a:pt x="8" y="323"/>
                  </a:lnTo>
                  <a:lnTo>
                    <a:pt x="2" y="327"/>
                  </a:lnTo>
                  <a:lnTo>
                    <a:pt x="2" y="328"/>
                  </a:lnTo>
                  <a:lnTo>
                    <a:pt x="0" y="328"/>
                  </a:lnTo>
                  <a:lnTo>
                    <a:pt x="0" y="327"/>
                  </a:lnTo>
                  <a:lnTo>
                    <a:pt x="2" y="325"/>
                  </a:lnTo>
                  <a:lnTo>
                    <a:pt x="4" y="325"/>
                  </a:lnTo>
                  <a:lnTo>
                    <a:pt x="6" y="323"/>
                  </a:lnTo>
                  <a:lnTo>
                    <a:pt x="8" y="323"/>
                  </a:lnTo>
                  <a:lnTo>
                    <a:pt x="10" y="321"/>
                  </a:lnTo>
                  <a:lnTo>
                    <a:pt x="12" y="321"/>
                  </a:lnTo>
                  <a:lnTo>
                    <a:pt x="12" y="319"/>
                  </a:lnTo>
                  <a:lnTo>
                    <a:pt x="14" y="319"/>
                  </a:lnTo>
                  <a:lnTo>
                    <a:pt x="16" y="317"/>
                  </a:lnTo>
                  <a:lnTo>
                    <a:pt x="18" y="317"/>
                  </a:lnTo>
                  <a:lnTo>
                    <a:pt x="20" y="317"/>
                  </a:lnTo>
                  <a:lnTo>
                    <a:pt x="18" y="321"/>
                  </a:lnTo>
                  <a:lnTo>
                    <a:pt x="16" y="323"/>
                  </a:lnTo>
                  <a:lnTo>
                    <a:pt x="14" y="323"/>
                  </a:lnTo>
                  <a:close/>
                  <a:moveTo>
                    <a:pt x="614" y="66"/>
                  </a:moveTo>
                  <a:lnTo>
                    <a:pt x="614" y="68"/>
                  </a:lnTo>
                  <a:lnTo>
                    <a:pt x="618" y="68"/>
                  </a:lnTo>
                  <a:lnTo>
                    <a:pt x="620" y="68"/>
                  </a:lnTo>
                  <a:lnTo>
                    <a:pt x="622" y="66"/>
                  </a:lnTo>
                  <a:lnTo>
                    <a:pt x="624" y="66"/>
                  </a:lnTo>
                  <a:lnTo>
                    <a:pt x="624" y="68"/>
                  </a:lnTo>
                  <a:lnTo>
                    <a:pt x="622" y="68"/>
                  </a:lnTo>
                  <a:lnTo>
                    <a:pt x="620" y="68"/>
                  </a:lnTo>
                  <a:lnTo>
                    <a:pt x="618" y="70"/>
                  </a:lnTo>
                  <a:lnTo>
                    <a:pt x="614" y="68"/>
                  </a:lnTo>
                  <a:lnTo>
                    <a:pt x="612" y="68"/>
                  </a:lnTo>
                  <a:lnTo>
                    <a:pt x="610" y="68"/>
                  </a:lnTo>
                  <a:lnTo>
                    <a:pt x="606" y="68"/>
                  </a:lnTo>
                  <a:lnTo>
                    <a:pt x="605" y="68"/>
                  </a:lnTo>
                  <a:lnTo>
                    <a:pt x="603" y="68"/>
                  </a:lnTo>
                  <a:lnTo>
                    <a:pt x="601" y="70"/>
                  </a:lnTo>
                  <a:lnTo>
                    <a:pt x="599" y="70"/>
                  </a:lnTo>
                  <a:lnTo>
                    <a:pt x="597" y="68"/>
                  </a:lnTo>
                  <a:lnTo>
                    <a:pt x="599" y="66"/>
                  </a:lnTo>
                  <a:lnTo>
                    <a:pt x="601" y="66"/>
                  </a:lnTo>
                  <a:lnTo>
                    <a:pt x="603" y="66"/>
                  </a:lnTo>
                  <a:lnTo>
                    <a:pt x="605" y="66"/>
                  </a:lnTo>
                  <a:lnTo>
                    <a:pt x="606" y="66"/>
                  </a:lnTo>
                  <a:lnTo>
                    <a:pt x="608" y="66"/>
                  </a:lnTo>
                  <a:lnTo>
                    <a:pt x="610" y="66"/>
                  </a:lnTo>
                  <a:lnTo>
                    <a:pt x="612" y="66"/>
                  </a:lnTo>
                  <a:lnTo>
                    <a:pt x="614" y="66"/>
                  </a:lnTo>
                  <a:close/>
                  <a:moveTo>
                    <a:pt x="482" y="62"/>
                  </a:moveTo>
                  <a:lnTo>
                    <a:pt x="480" y="62"/>
                  </a:lnTo>
                  <a:lnTo>
                    <a:pt x="480" y="64"/>
                  </a:lnTo>
                  <a:lnTo>
                    <a:pt x="476" y="64"/>
                  </a:lnTo>
                  <a:lnTo>
                    <a:pt x="474" y="64"/>
                  </a:lnTo>
                  <a:lnTo>
                    <a:pt x="472" y="64"/>
                  </a:lnTo>
                  <a:lnTo>
                    <a:pt x="472" y="62"/>
                  </a:lnTo>
                  <a:lnTo>
                    <a:pt x="471" y="62"/>
                  </a:lnTo>
                  <a:lnTo>
                    <a:pt x="469" y="62"/>
                  </a:lnTo>
                  <a:lnTo>
                    <a:pt x="471" y="60"/>
                  </a:lnTo>
                  <a:lnTo>
                    <a:pt x="472" y="60"/>
                  </a:lnTo>
                  <a:lnTo>
                    <a:pt x="476" y="60"/>
                  </a:lnTo>
                  <a:lnTo>
                    <a:pt x="480" y="60"/>
                  </a:lnTo>
                  <a:lnTo>
                    <a:pt x="482" y="62"/>
                  </a:lnTo>
                  <a:close/>
                  <a:moveTo>
                    <a:pt x="455" y="220"/>
                  </a:moveTo>
                  <a:lnTo>
                    <a:pt x="453" y="220"/>
                  </a:lnTo>
                  <a:lnTo>
                    <a:pt x="451" y="220"/>
                  </a:lnTo>
                  <a:lnTo>
                    <a:pt x="451" y="218"/>
                  </a:lnTo>
                  <a:lnTo>
                    <a:pt x="449" y="218"/>
                  </a:lnTo>
                  <a:lnTo>
                    <a:pt x="449" y="216"/>
                  </a:lnTo>
                  <a:lnTo>
                    <a:pt x="451" y="214"/>
                  </a:lnTo>
                  <a:lnTo>
                    <a:pt x="455" y="214"/>
                  </a:lnTo>
                  <a:lnTo>
                    <a:pt x="457" y="216"/>
                  </a:lnTo>
                  <a:lnTo>
                    <a:pt x="457" y="218"/>
                  </a:lnTo>
                  <a:lnTo>
                    <a:pt x="455" y="220"/>
                  </a:lnTo>
                  <a:close/>
                  <a:moveTo>
                    <a:pt x="579" y="74"/>
                  </a:moveTo>
                  <a:lnTo>
                    <a:pt x="581" y="74"/>
                  </a:lnTo>
                  <a:lnTo>
                    <a:pt x="579" y="76"/>
                  </a:lnTo>
                  <a:lnTo>
                    <a:pt x="577" y="76"/>
                  </a:lnTo>
                  <a:lnTo>
                    <a:pt x="577" y="78"/>
                  </a:lnTo>
                  <a:lnTo>
                    <a:pt x="575" y="76"/>
                  </a:lnTo>
                  <a:lnTo>
                    <a:pt x="573" y="76"/>
                  </a:lnTo>
                  <a:lnTo>
                    <a:pt x="573" y="74"/>
                  </a:lnTo>
                  <a:lnTo>
                    <a:pt x="572" y="74"/>
                  </a:lnTo>
                  <a:lnTo>
                    <a:pt x="572" y="72"/>
                  </a:lnTo>
                  <a:lnTo>
                    <a:pt x="572" y="70"/>
                  </a:lnTo>
                  <a:lnTo>
                    <a:pt x="573" y="70"/>
                  </a:lnTo>
                  <a:lnTo>
                    <a:pt x="575" y="70"/>
                  </a:lnTo>
                  <a:lnTo>
                    <a:pt x="575" y="72"/>
                  </a:lnTo>
                  <a:lnTo>
                    <a:pt x="577" y="74"/>
                  </a:lnTo>
                  <a:lnTo>
                    <a:pt x="579" y="74"/>
                  </a:lnTo>
                  <a:close/>
                  <a:moveTo>
                    <a:pt x="445" y="20"/>
                  </a:moveTo>
                  <a:lnTo>
                    <a:pt x="443" y="20"/>
                  </a:lnTo>
                  <a:lnTo>
                    <a:pt x="443" y="18"/>
                  </a:lnTo>
                  <a:lnTo>
                    <a:pt x="441" y="18"/>
                  </a:lnTo>
                  <a:lnTo>
                    <a:pt x="439" y="18"/>
                  </a:lnTo>
                  <a:lnTo>
                    <a:pt x="437" y="18"/>
                  </a:lnTo>
                  <a:lnTo>
                    <a:pt x="439" y="16"/>
                  </a:lnTo>
                  <a:lnTo>
                    <a:pt x="441" y="14"/>
                  </a:lnTo>
                  <a:lnTo>
                    <a:pt x="443" y="14"/>
                  </a:lnTo>
                  <a:lnTo>
                    <a:pt x="445" y="16"/>
                  </a:lnTo>
                  <a:lnTo>
                    <a:pt x="449" y="16"/>
                  </a:lnTo>
                  <a:lnTo>
                    <a:pt x="447" y="18"/>
                  </a:lnTo>
                  <a:lnTo>
                    <a:pt x="445" y="18"/>
                  </a:lnTo>
                  <a:lnTo>
                    <a:pt x="445" y="20"/>
                  </a:lnTo>
                  <a:close/>
                  <a:moveTo>
                    <a:pt x="471" y="51"/>
                  </a:moveTo>
                  <a:lnTo>
                    <a:pt x="471" y="53"/>
                  </a:lnTo>
                  <a:lnTo>
                    <a:pt x="469" y="51"/>
                  </a:lnTo>
                  <a:lnTo>
                    <a:pt x="467" y="51"/>
                  </a:lnTo>
                  <a:lnTo>
                    <a:pt x="467" y="53"/>
                  </a:lnTo>
                  <a:lnTo>
                    <a:pt x="465" y="53"/>
                  </a:lnTo>
                  <a:lnTo>
                    <a:pt x="463" y="53"/>
                  </a:lnTo>
                  <a:lnTo>
                    <a:pt x="463" y="51"/>
                  </a:lnTo>
                  <a:lnTo>
                    <a:pt x="463" y="49"/>
                  </a:lnTo>
                  <a:lnTo>
                    <a:pt x="465" y="49"/>
                  </a:lnTo>
                  <a:lnTo>
                    <a:pt x="469" y="51"/>
                  </a:lnTo>
                  <a:lnTo>
                    <a:pt x="471" y="51"/>
                  </a:lnTo>
                  <a:close/>
                  <a:moveTo>
                    <a:pt x="548" y="152"/>
                  </a:moveTo>
                  <a:lnTo>
                    <a:pt x="550" y="150"/>
                  </a:lnTo>
                  <a:lnTo>
                    <a:pt x="550" y="148"/>
                  </a:lnTo>
                  <a:lnTo>
                    <a:pt x="552" y="148"/>
                  </a:lnTo>
                  <a:lnTo>
                    <a:pt x="554" y="146"/>
                  </a:lnTo>
                  <a:lnTo>
                    <a:pt x="556" y="144"/>
                  </a:lnTo>
                  <a:lnTo>
                    <a:pt x="558" y="144"/>
                  </a:lnTo>
                  <a:lnTo>
                    <a:pt x="556" y="146"/>
                  </a:lnTo>
                  <a:lnTo>
                    <a:pt x="554" y="148"/>
                  </a:lnTo>
                  <a:lnTo>
                    <a:pt x="552" y="148"/>
                  </a:lnTo>
                  <a:lnTo>
                    <a:pt x="550" y="150"/>
                  </a:lnTo>
                  <a:lnTo>
                    <a:pt x="548" y="152"/>
                  </a:lnTo>
                  <a:close/>
                  <a:moveTo>
                    <a:pt x="323" y="41"/>
                  </a:moveTo>
                  <a:lnTo>
                    <a:pt x="321" y="41"/>
                  </a:lnTo>
                  <a:lnTo>
                    <a:pt x="319" y="41"/>
                  </a:lnTo>
                  <a:lnTo>
                    <a:pt x="319" y="39"/>
                  </a:lnTo>
                  <a:lnTo>
                    <a:pt x="319" y="37"/>
                  </a:lnTo>
                  <a:lnTo>
                    <a:pt x="323" y="37"/>
                  </a:lnTo>
                  <a:lnTo>
                    <a:pt x="323" y="39"/>
                  </a:lnTo>
                  <a:lnTo>
                    <a:pt x="325" y="39"/>
                  </a:lnTo>
                  <a:lnTo>
                    <a:pt x="325" y="41"/>
                  </a:lnTo>
                  <a:lnTo>
                    <a:pt x="323" y="41"/>
                  </a:lnTo>
                  <a:close/>
                  <a:moveTo>
                    <a:pt x="595" y="24"/>
                  </a:moveTo>
                  <a:lnTo>
                    <a:pt x="593" y="24"/>
                  </a:lnTo>
                  <a:lnTo>
                    <a:pt x="591" y="24"/>
                  </a:lnTo>
                  <a:lnTo>
                    <a:pt x="593" y="22"/>
                  </a:lnTo>
                  <a:lnTo>
                    <a:pt x="595" y="22"/>
                  </a:lnTo>
                  <a:lnTo>
                    <a:pt x="597" y="22"/>
                  </a:lnTo>
                  <a:lnTo>
                    <a:pt x="599" y="22"/>
                  </a:lnTo>
                  <a:lnTo>
                    <a:pt x="599" y="24"/>
                  </a:lnTo>
                  <a:lnTo>
                    <a:pt x="597" y="24"/>
                  </a:lnTo>
                  <a:lnTo>
                    <a:pt x="595" y="24"/>
                  </a:lnTo>
                  <a:close/>
                  <a:moveTo>
                    <a:pt x="482" y="0"/>
                  </a:moveTo>
                  <a:lnTo>
                    <a:pt x="482" y="2"/>
                  </a:lnTo>
                  <a:lnTo>
                    <a:pt x="484" y="0"/>
                  </a:lnTo>
                  <a:lnTo>
                    <a:pt x="484" y="2"/>
                  </a:lnTo>
                  <a:lnTo>
                    <a:pt x="482" y="2"/>
                  </a:lnTo>
                  <a:lnTo>
                    <a:pt x="480" y="2"/>
                  </a:lnTo>
                  <a:lnTo>
                    <a:pt x="478" y="2"/>
                  </a:lnTo>
                  <a:lnTo>
                    <a:pt x="476" y="0"/>
                  </a:lnTo>
                  <a:lnTo>
                    <a:pt x="478" y="0"/>
                  </a:lnTo>
                  <a:lnTo>
                    <a:pt x="480" y="0"/>
                  </a:lnTo>
                  <a:lnTo>
                    <a:pt x="482" y="0"/>
                  </a:lnTo>
                  <a:close/>
                  <a:moveTo>
                    <a:pt x="490" y="2"/>
                  </a:moveTo>
                  <a:lnTo>
                    <a:pt x="488" y="2"/>
                  </a:lnTo>
                  <a:lnTo>
                    <a:pt x="488" y="4"/>
                  </a:lnTo>
                  <a:lnTo>
                    <a:pt x="486" y="4"/>
                  </a:lnTo>
                  <a:lnTo>
                    <a:pt x="484" y="2"/>
                  </a:lnTo>
                  <a:lnTo>
                    <a:pt x="486" y="2"/>
                  </a:lnTo>
                  <a:lnTo>
                    <a:pt x="488" y="2"/>
                  </a:lnTo>
                  <a:lnTo>
                    <a:pt x="490" y="2"/>
                  </a:lnTo>
                  <a:close/>
                  <a:moveTo>
                    <a:pt x="323" y="37"/>
                  </a:moveTo>
                  <a:lnTo>
                    <a:pt x="325" y="37"/>
                  </a:lnTo>
                  <a:lnTo>
                    <a:pt x="323" y="37"/>
                  </a:lnTo>
                  <a:lnTo>
                    <a:pt x="321" y="37"/>
                  </a:lnTo>
                  <a:lnTo>
                    <a:pt x="319" y="37"/>
                  </a:lnTo>
                  <a:lnTo>
                    <a:pt x="317" y="37"/>
                  </a:lnTo>
                  <a:lnTo>
                    <a:pt x="319" y="37"/>
                  </a:lnTo>
                  <a:lnTo>
                    <a:pt x="319" y="35"/>
                  </a:lnTo>
                  <a:lnTo>
                    <a:pt x="321" y="35"/>
                  </a:lnTo>
                  <a:lnTo>
                    <a:pt x="323" y="37"/>
                  </a:lnTo>
                  <a:close/>
                  <a:moveTo>
                    <a:pt x="539" y="14"/>
                  </a:moveTo>
                  <a:lnTo>
                    <a:pt x="537" y="14"/>
                  </a:lnTo>
                  <a:lnTo>
                    <a:pt x="535" y="14"/>
                  </a:lnTo>
                  <a:lnTo>
                    <a:pt x="535" y="12"/>
                  </a:lnTo>
                  <a:lnTo>
                    <a:pt x="537" y="12"/>
                  </a:lnTo>
                  <a:lnTo>
                    <a:pt x="539" y="14"/>
                  </a:lnTo>
                  <a:close/>
                  <a:moveTo>
                    <a:pt x="469" y="10"/>
                  </a:moveTo>
                  <a:lnTo>
                    <a:pt x="467" y="10"/>
                  </a:lnTo>
                  <a:lnTo>
                    <a:pt x="467" y="8"/>
                  </a:lnTo>
                  <a:lnTo>
                    <a:pt x="469" y="8"/>
                  </a:lnTo>
                  <a:lnTo>
                    <a:pt x="471" y="8"/>
                  </a:lnTo>
                  <a:lnTo>
                    <a:pt x="471" y="10"/>
                  </a:lnTo>
                  <a:lnTo>
                    <a:pt x="469" y="1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4" name="Bouvet Island (nor)"/>
            <p:cNvSpPr>
              <a:spLocks/>
            </p:cNvSpPr>
            <p:nvPr/>
          </p:nvSpPr>
          <p:spPr bwMode="auto">
            <a:xfrm>
              <a:off x="5024454" y="6073795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2 h 2"/>
                <a:gd name="T4" fmla="*/ 1 w 1"/>
                <a:gd name="T5" fmla="*/ 2 h 2"/>
                <a:gd name="T6" fmla="*/ 0 w 1"/>
                <a:gd name="T7" fmla="*/ 2 h 2"/>
                <a:gd name="T8" fmla="*/ 0 w 1"/>
                <a:gd name="T9" fmla="*/ 2 h 2"/>
                <a:gd name="T10" fmla="*/ 0 w 1"/>
                <a:gd name="T11" fmla="*/ 2 h 2"/>
                <a:gd name="T12" fmla="*/ 0 w 1"/>
                <a:gd name="T13" fmla="*/ 2 h 2"/>
                <a:gd name="T14" fmla="*/ 0 w 1"/>
                <a:gd name="T15" fmla="*/ 0 h 2"/>
                <a:gd name="T16" fmla="*/ 0 w 1"/>
                <a:gd name="T17" fmla="*/ 0 h 2"/>
                <a:gd name="T18" fmla="*/ 0 w 1"/>
                <a:gd name="T19" fmla="*/ 0 h 2"/>
                <a:gd name="T20" fmla="*/ 0 w 1"/>
                <a:gd name="T21" fmla="*/ 0 h 2"/>
                <a:gd name="T22" fmla="*/ 1 w 1"/>
                <a:gd name="T23" fmla="*/ 0 h 2"/>
                <a:gd name="T24" fmla="*/ 1 w 1"/>
                <a:gd name="T25" fmla="*/ 0 h 2"/>
                <a:gd name="T26" fmla="*/ 1 w 1"/>
                <a:gd name="T27" fmla="*/ 0 h 2"/>
                <a:gd name="T28" fmla="*/ 1 w 1"/>
                <a:gd name="T29" fmla="*/ 0 h 2"/>
                <a:gd name="T30" fmla="*/ 1 w 1"/>
                <a:gd name="T31" fmla="*/ 0 h 2"/>
                <a:gd name="T32" fmla="*/ 1 w 1"/>
                <a:gd name="T33" fmla="*/ 0 h 2"/>
                <a:gd name="T34" fmla="*/ 1 w 1"/>
                <a:gd name="T35" fmla="*/ 0 h 2"/>
                <a:gd name="T36" fmla="*/ 1 w 1"/>
                <a:gd name="T3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" name="nor"/>
            <p:cNvSpPr>
              <a:spLocks noEditPoints="1"/>
            </p:cNvSpPr>
            <p:nvPr/>
          </p:nvSpPr>
          <p:spPr bwMode="auto">
            <a:xfrm>
              <a:off x="5060966" y="2309820"/>
              <a:ext cx="671514" cy="546102"/>
            </a:xfrm>
            <a:custGeom>
              <a:avLst/>
              <a:gdLst>
                <a:gd name="T0" fmla="*/ 377 w 423"/>
                <a:gd name="T1" fmla="*/ 23 h 344"/>
                <a:gd name="T2" fmla="*/ 412 w 423"/>
                <a:gd name="T3" fmla="*/ 17 h 344"/>
                <a:gd name="T4" fmla="*/ 396 w 423"/>
                <a:gd name="T5" fmla="*/ 44 h 344"/>
                <a:gd name="T6" fmla="*/ 394 w 423"/>
                <a:gd name="T7" fmla="*/ 58 h 344"/>
                <a:gd name="T8" fmla="*/ 336 w 423"/>
                <a:gd name="T9" fmla="*/ 54 h 344"/>
                <a:gd name="T10" fmla="*/ 278 w 423"/>
                <a:gd name="T11" fmla="*/ 62 h 344"/>
                <a:gd name="T12" fmla="*/ 215 w 423"/>
                <a:gd name="T13" fmla="*/ 85 h 344"/>
                <a:gd name="T14" fmla="*/ 155 w 423"/>
                <a:gd name="T15" fmla="*/ 157 h 344"/>
                <a:gd name="T16" fmla="*/ 116 w 423"/>
                <a:gd name="T17" fmla="*/ 233 h 344"/>
                <a:gd name="T18" fmla="*/ 112 w 423"/>
                <a:gd name="T19" fmla="*/ 314 h 344"/>
                <a:gd name="T20" fmla="*/ 91 w 423"/>
                <a:gd name="T21" fmla="*/ 311 h 344"/>
                <a:gd name="T22" fmla="*/ 35 w 423"/>
                <a:gd name="T23" fmla="*/ 342 h 344"/>
                <a:gd name="T24" fmla="*/ 19 w 423"/>
                <a:gd name="T25" fmla="*/ 316 h 344"/>
                <a:gd name="T26" fmla="*/ 17 w 423"/>
                <a:gd name="T27" fmla="*/ 303 h 344"/>
                <a:gd name="T28" fmla="*/ 23 w 423"/>
                <a:gd name="T29" fmla="*/ 287 h 344"/>
                <a:gd name="T30" fmla="*/ 6 w 423"/>
                <a:gd name="T31" fmla="*/ 278 h 344"/>
                <a:gd name="T32" fmla="*/ 35 w 423"/>
                <a:gd name="T33" fmla="*/ 270 h 344"/>
                <a:gd name="T34" fmla="*/ 4 w 423"/>
                <a:gd name="T35" fmla="*/ 266 h 344"/>
                <a:gd name="T36" fmla="*/ 19 w 423"/>
                <a:gd name="T37" fmla="*/ 252 h 344"/>
                <a:gd name="T38" fmla="*/ 25 w 423"/>
                <a:gd name="T39" fmla="*/ 246 h 344"/>
                <a:gd name="T40" fmla="*/ 27 w 423"/>
                <a:gd name="T41" fmla="*/ 235 h 344"/>
                <a:gd name="T42" fmla="*/ 37 w 423"/>
                <a:gd name="T43" fmla="*/ 223 h 344"/>
                <a:gd name="T44" fmla="*/ 60 w 423"/>
                <a:gd name="T45" fmla="*/ 219 h 344"/>
                <a:gd name="T46" fmla="*/ 95 w 423"/>
                <a:gd name="T47" fmla="*/ 212 h 344"/>
                <a:gd name="T48" fmla="*/ 87 w 423"/>
                <a:gd name="T49" fmla="*/ 208 h 344"/>
                <a:gd name="T50" fmla="*/ 101 w 423"/>
                <a:gd name="T51" fmla="*/ 184 h 344"/>
                <a:gd name="T52" fmla="*/ 109 w 423"/>
                <a:gd name="T53" fmla="*/ 173 h 344"/>
                <a:gd name="T54" fmla="*/ 128 w 423"/>
                <a:gd name="T55" fmla="*/ 145 h 344"/>
                <a:gd name="T56" fmla="*/ 138 w 423"/>
                <a:gd name="T57" fmla="*/ 136 h 344"/>
                <a:gd name="T58" fmla="*/ 147 w 423"/>
                <a:gd name="T59" fmla="*/ 124 h 344"/>
                <a:gd name="T60" fmla="*/ 165 w 423"/>
                <a:gd name="T61" fmla="*/ 111 h 344"/>
                <a:gd name="T62" fmla="*/ 171 w 423"/>
                <a:gd name="T63" fmla="*/ 99 h 344"/>
                <a:gd name="T64" fmla="*/ 171 w 423"/>
                <a:gd name="T65" fmla="*/ 89 h 344"/>
                <a:gd name="T66" fmla="*/ 184 w 423"/>
                <a:gd name="T67" fmla="*/ 85 h 344"/>
                <a:gd name="T68" fmla="*/ 198 w 423"/>
                <a:gd name="T69" fmla="*/ 78 h 344"/>
                <a:gd name="T70" fmla="*/ 212 w 423"/>
                <a:gd name="T71" fmla="*/ 56 h 344"/>
                <a:gd name="T72" fmla="*/ 231 w 423"/>
                <a:gd name="T73" fmla="*/ 46 h 344"/>
                <a:gd name="T74" fmla="*/ 250 w 423"/>
                <a:gd name="T75" fmla="*/ 48 h 344"/>
                <a:gd name="T76" fmla="*/ 264 w 423"/>
                <a:gd name="T77" fmla="*/ 27 h 344"/>
                <a:gd name="T78" fmla="*/ 299 w 423"/>
                <a:gd name="T79" fmla="*/ 29 h 344"/>
                <a:gd name="T80" fmla="*/ 328 w 423"/>
                <a:gd name="T81" fmla="*/ 10 h 344"/>
                <a:gd name="T82" fmla="*/ 334 w 423"/>
                <a:gd name="T83" fmla="*/ 23 h 344"/>
                <a:gd name="T84" fmla="*/ 365 w 423"/>
                <a:gd name="T85" fmla="*/ 4 h 344"/>
                <a:gd name="T86" fmla="*/ 169 w 423"/>
                <a:gd name="T87" fmla="*/ 79 h 344"/>
                <a:gd name="T88" fmla="*/ 200 w 423"/>
                <a:gd name="T89" fmla="*/ 60 h 344"/>
                <a:gd name="T90" fmla="*/ 206 w 423"/>
                <a:gd name="T91" fmla="*/ 50 h 344"/>
                <a:gd name="T92" fmla="*/ 299 w 423"/>
                <a:gd name="T93" fmla="*/ 11 h 344"/>
                <a:gd name="T94" fmla="*/ 225 w 423"/>
                <a:gd name="T95" fmla="*/ 44 h 344"/>
                <a:gd name="T96" fmla="*/ 229 w 423"/>
                <a:gd name="T97" fmla="*/ 41 h 344"/>
                <a:gd name="T98" fmla="*/ 159 w 423"/>
                <a:gd name="T99" fmla="*/ 79 h 344"/>
                <a:gd name="T100" fmla="*/ 64 w 423"/>
                <a:gd name="T101" fmla="*/ 210 h 344"/>
                <a:gd name="T102" fmla="*/ 140 w 423"/>
                <a:gd name="T103" fmla="*/ 83 h 344"/>
                <a:gd name="T104" fmla="*/ 291 w 423"/>
                <a:gd name="T105" fmla="*/ 25 h 344"/>
                <a:gd name="T106" fmla="*/ 247 w 423"/>
                <a:gd name="T107" fmla="*/ 31 h 344"/>
                <a:gd name="T108" fmla="*/ 4 w 423"/>
                <a:gd name="T109" fmla="*/ 301 h 344"/>
                <a:gd name="T110" fmla="*/ 120 w 423"/>
                <a:gd name="T111" fmla="*/ 169 h 344"/>
                <a:gd name="T112" fmla="*/ 8 w 423"/>
                <a:gd name="T113" fmla="*/ 250 h 344"/>
                <a:gd name="T114" fmla="*/ 56 w 423"/>
                <a:gd name="T115" fmla="*/ 217 h 344"/>
                <a:gd name="T116" fmla="*/ 99 w 423"/>
                <a:gd name="T117" fmla="*/ 175 h 344"/>
                <a:gd name="T118" fmla="*/ 2 w 423"/>
                <a:gd name="T119" fmla="*/ 270 h 344"/>
                <a:gd name="T120" fmla="*/ 33 w 423"/>
                <a:gd name="T121" fmla="*/ 231 h 344"/>
                <a:gd name="T122" fmla="*/ 322 w 423"/>
                <a:gd name="T123" fmla="*/ 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3" h="344">
                  <a:moveTo>
                    <a:pt x="369" y="4"/>
                  </a:moveTo>
                  <a:lnTo>
                    <a:pt x="371" y="4"/>
                  </a:lnTo>
                  <a:lnTo>
                    <a:pt x="373" y="4"/>
                  </a:lnTo>
                  <a:lnTo>
                    <a:pt x="377" y="2"/>
                  </a:lnTo>
                  <a:lnTo>
                    <a:pt x="377" y="4"/>
                  </a:lnTo>
                  <a:lnTo>
                    <a:pt x="379" y="6"/>
                  </a:lnTo>
                  <a:lnTo>
                    <a:pt x="381" y="6"/>
                  </a:lnTo>
                  <a:lnTo>
                    <a:pt x="382" y="6"/>
                  </a:lnTo>
                  <a:lnTo>
                    <a:pt x="382" y="8"/>
                  </a:lnTo>
                  <a:lnTo>
                    <a:pt x="381" y="8"/>
                  </a:lnTo>
                  <a:lnTo>
                    <a:pt x="381" y="10"/>
                  </a:lnTo>
                  <a:lnTo>
                    <a:pt x="379" y="10"/>
                  </a:lnTo>
                  <a:lnTo>
                    <a:pt x="377" y="11"/>
                  </a:lnTo>
                  <a:lnTo>
                    <a:pt x="375" y="11"/>
                  </a:lnTo>
                  <a:lnTo>
                    <a:pt x="373" y="11"/>
                  </a:lnTo>
                  <a:lnTo>
                    <a:pt x="369" y="11"/>
                  </a:lnTo>
                  <a:lnTo>
                    <a:pt x="371" y="11"/>
                  </a:lnTo>
                  <a:lnTo>
                    <a:pt x="375" y="13"/>
                  </a:lnTo>
                  <a:lnTo>
                    <a:pt x="373" y="13"/>
                  </a:lnTo>
                  <a:lnTo>
                    <a:pt x="371" y="15"/>
                  </a:lnTo>
                  <a:lnTo>
                    <a:pt x="367" y="17"/>
                  </a:lnTo>
                  <a:lnTo>
                    <a:pt x="369" y="17"/>
                  </a:lnTo>
                  <a:lnTo>
                    <a:pt x="371" y="15"/>
                  </a:lnTo>
                  <a:lnTo>
                    <a:pt x="375" y="15"/>
                  </a:lnTo>
                  <a:lnTo>
                    <a:pt x="377" y="15"/>
                  </a:lnTo>
                  <a:lnTo>
                    <a:pt x="377" y="13"/>
                  </a:lnTo>
                  <a:lnTo>
                    <a:pt x="379" y="13"/>
                  </a:lnTo>
                  <a:lnTo>
                    <a:pt x="377" y="15"/>
                  </a:lnTo>
                  <a:lnTo>
                    <a:pt x="377" y="17"/>
                  </a:lnTo>
                  <a:lnTo>
                    <a:pt x="375" y="17"/>
                  </a:lnTo>
                  <a:lnTo>
                    <a:pt x="373" y="19"/>
                  </a:lnTo>
                  <a:lnTo>
                    <a:pt x="371" y="19"/>
                  </a:lnTo>
                  <a:lnTo>
                    <a:pt x="371" y="21"/>
                  </a:lnTo>
                  <a:lnTo>
                    <a:pt x="373" y="21"/>
                  </a:lnTo>
                  <a:lnTo>
                    <a:pt x="375" y="19"/>
                  </a:lnTo>
                  <a:lnTo>
                    <a:pt x="377" y="19"/>
                  </a:lnTo>
                  <a:lnTo>
                    <a:pt x="375" y="19"/>
                  </a:lnTo>
                  <a:lnTo>
                    <a:pt x="375" y="21"/>
                  </a:lnTo>
                  <a:lnTo>
                    <a:pt x="377" y="21"/>
                  </a:lnTo>
                  <a:lnTo>
                    <a:pt x="377" y="19"/>
                  </a:lnTo>
                  <a:lnTo>
                    <a:pt x="379" y="19"/>
                  </a:lnTo>
                  <a:lnTo>
                    <a:pt x="377" y="21"/>
                  </a:lnTo>
                  <a:lnTo>
                    <a:pt x="377" y="23"/>
                  </a:lnTo>
                  <a:lnTo>
                    <a:pt x="375" y="23"/>
                  </a:lnTo>
                  <a:lnTo>
                    <a:pt x="375" y="27"/>
                  </a:lnTo>
                  <a:lnTo>
                    <a:pt x="375" y="29"/>
                  </a:lnTo>
                  <a:lnTo>
                    <a:pt x="377" y="29"/>
                  </a:lnTo>
                  <a:lnTo>
                    <a:pt x="375" y="31"/>
                  </a:lnTo>
                  <a:lnTo>
                    <a:pt x="373" y="33"/>
                  </a:lnTo>
                  <a:lnTo>
                    <a:pt x="375" y="33"/>
                  </a:lnTo>
                  <a:lnTo>
                    <a:pt x="375" y="31"/>
                  </a:lnTo>
                  <a:lnTo>
                    <a:pt x="377" y="31"/>
                  </a:lnTo>
                  <a:lnTo>
                    <a:pt x="377" y="29"/>
                  </a:lnTo>
                  <a:lnTo>
                    <a:pt x="377" y="27"/>
                  </a:lnTo>
                  <a:lnTo>
                    <a:pt x="377" y="25"/>
                  </a:lnTo>
                  <a:lnTo>
                    <a:pt x="377" y="23"/>
                  </a:lnTo>
                  <a:lnTo>
                    <a:pt x="379" y="21"/>
                  </a:lnTo>
                  <a:lnTo>
                    <a:pt x="381" y="15"/>
                  </a:lnTo>
                  <a:lnTo>
                    <a:pt x="381" y="13"/>
                  </a:lnTo>
                  <a:lnTo>
                    <a:pt x="382" y="13"/>
                  </a:lnTo>
                  <a:lnTo>
                    <a:pt x="384" y="10"/>
                  </a:lnTo>
                  <a:lnTo>
                    <a:pt x="386" y="10"/>
                  </a:lnTo>
                  <a:lnTo>
                    <a:pt x="386" y="8"/>
                  </a:lnTo>
                  <a:lnTo>
                    <a:pt x="388" y="8"/>
                  </a:lnTo>
                  <a:lnTo>
                    <a:pt x="390" y="10"/>
                  </a:lnTo>
                  <a:lnTo>
                    <a:pt x="392" y="10"/>
                  </a:lnTo>
                  <a:lnTo>
                    <a:pt x="394" y="11"/>
                  </a:lnTo>
                  <a:lnTo>
                    <a:pt x="394" y="13"/>
                  </a:lnTo>
                  <a:lnTo>
                    <a:pt x="394" y="15"/>
                  </a:lnTo>
                  <a:lnTo>
                    <a:pt x="398" y="13"/>
                  </a:lnTo>
                  <a:lnTo>
                    <a:pt x="400" y="13"/>
                  </a:lnTo>
                  <a:lnTo>
                    <a:pt x="402" y="13"/>
                  </a:lnTo>
                  <a:lnTo>
                    <a:pt x="402" y="15"/>
                  </a:lnTo>
                  <a:lnTo>
                    <a:pt x="400" y="15"/>
                  </a:lnTo>
                  <a:lnTo>
                    <a:pt x="402" y="15"/>
                  </a:lnTo>
                  <a:lnTo>
                    <a:pt x="404" y="15"/>
                  </a:lnTo>
                  <a:lnTo>
                    <a:pt x="404" y="13"/>
                  </a:lnTo>
                  <a:lnTo>
                    <a:pt x="406" y="13"/>
                  </a:lnTo>
                  <a:lnTo>
                    <a:pt x="408" y="13"/>
                  </a:lnTo>
                  <a:lnTo>
                    <a:pt x="408" y="15"/>
                  </a:lnTo>
                  <a:lnTo>
                    <a:pt x="412" y="17"/>
                  </a:lnTo>
                  <a:lnTo>
                    <a:pt x="410" y="17"/>
                  </a:lnTo>
                  <a:lnTo>
                    <a:pt x="406" y="19"/>
                  </a:lnTo>
                  <a:lnTo>
                    <a:pt x="408" y="19"/>
                  </a:lnTo>
                  <a:lnTo>
                    <a:pt x="410" y="19"/>
                  </a:lnTo>
                  <a:lnTo>
                    <a:pt x="412" y="17"/>
                  </a:lnTo>
                  <a:lnTo>
                    <a:pt x="414" y="17"/>
                  </a:lnTo>
                  <a:lnTo>
                    <a:pt x="416" y="19"/>
                  </a:lnTo>
                  <a:lnTo>
                    <a:pt x="419" y="21"/>
                  </a:lnTo>
                  <a:lnTo>
                    <a:pt x="421" y="23"/>
                  </a:lnTo>
                  <a:lnTo>
                    <a:pt x="421" y="25"/>
                  </a:lnTo>
                  <a:lnTo>
                    <a:pt x="423" y="25"/>
                  </a:lnTo>
                  <a:lnTo>
                    <a:pt x="419" y="27"/>
                  </a:lnTo>
                  <a:lnTo>
                    <a:pt x="417" y="27"/>
                  </a:lnTo>
                  <a:lnTo>
                    <a:pt x="414" y="27"/>
                  </a:lnTo>
                  <a:lnTo>
                    <a:pt x="412" y="29"/>
                  </a:lnTo>
                  <a:lnTo>
                    <a:pt x="412" y="31"/>
                  </a:lnTo>
                  <a:lnTo>
                    <a:pt x="410" y="31"/>
                  </a:lnTo>
                  <a:lnTo>
                    <a:pt x="408" y="33"/>
                  </a:lnTo>
                  <a:lnTo>
                    <a:pt x="406" y="33"/>
                  </a:lnTo>
                  <a:lnTo>
                    <a:pt x="404" y="33"/>
                  </a:lnTo>
                  <a:lnTo>
                    <a:pt x="402" y="33"/>
                  </a:lnTo>
                  <a:lnTo>
                    <a:pt x="398" y="31"/>
                  </a:lnTo>
                  <a:lnTo>
                    <a:pt x="394" y="31"/>
                  </a:lnTo>
                  <a:lnTo>
                    <a:pt x="390" y="31"/>
                  </a:lnTo>
                  <a:lnTo>
                    <a:pt x="386" y="29"/>
                  </a:lnTo>
                  <a:lnTo>
                    <a:pt x="384" y="29"/>
                  </a:lnTo>
                  <a:lnTo>
                    <a:pt x="382" y="29"/>
                  </a:lnTo>
                  <a:lnTo>
                    <a:pt x="384" y="29"/>
                  </a:lnTo>
                  <a:lnTo>
                    <a:pt x="384" y="31"/>
                  </a:lnTo>
                  <a:lnTo>
                    <a:pt x="382" y="31"/>
                  </a:lnTo>
                  <a:lnTo>
                    <a:pt x="386" y="33"/>
                  </a:lnTo>
                  <a:lnTo>
                    <a:pt x="388" y="33"/>
                  </a:lnTo>
                  <a:lnTo>
                    <a:pt x="392" y="33"/>
                  </a:lnTo>
                  <a:lnTo>
                    <a:pt x="394" y="33"/>
                  </a:lnTo>
                  <a:lnTo>
                    <a:pt x="396" y="35"/>
                  </a:lnTo>
                  <a:lnTo>
                    <a:pt x="398" y="35"/>
                  </a:lnTo>
                  <a:lnTo>
                    <a:pt x="400" y="35"/>
                  </a:lnTo>
                  <a:lnTo>
                    <a:pt x="398" y="37"/>
                  </a:lnTo>
                  <a:lnTo>
                    <a:pt x="396" y="37"/>
                  </a:lnTo>
                  <a:lnTo>
                    <a:pt x="394" y="39"/>
                  </a:lnTo>
                  <a:lnTo>
                    <a:pt x="396" y="39"/>
                  </a:lnTo>
                  <a:lnTo>
                    <a:pt x="396" y="37"/>
                  </a:lnTo>
                  <a:lnTo>
                    <a:pt x="398" y="37"/>
                  </a:lnTo>
                  <a:lnTo>
                    <a:pt x="400" y="37"/>
                  </a:lnTo>
                  <a:lnTo>
                    <a:pt x="402" y="39"/>
                  </a:lnTo>
                  <a:lnTo>
                    <a:pt x="402" y="41"/>
                  </a:lnTo>
                  <a:lnTo>
                    <a:pt x="400" y="41"/>
                  </a:lnTo>
                  <a:lnTo>
                    <a:pt x="396" y="44"/>
                  </a:lnTo>
                  <a:lnTo>
                    <a:pt x="398" y="44"/>
                  </a:lnTo>
                  <a:lnTo>
                    <a:pt x="398" y="43"/>
                  </a:lnTo>
                  <a:lnTo>
                    <a:pt x="400" y="43"/>
                  </a:lnTo>
                  <a:lnTo>
                    <a:pt x="404" y="41"/>
                  </a:lnTo>
                  <a:lnTo>
                    <a:pt x="406" y="43"/>
                  </a:lnTo>
                  <a:lnTo>
                    <a:pt x="408" y="43"/>
                  </a:lnTo>
                  <a:lnTo>
                    <a:pt x="408" y="41"/>
                  </a:lnTo>
                  <a:lnTo>
                    <a:pt x="408" y="39"/>
                  </a:lnTo>
                  <a:lnTo>
                    <a:pt x="408" y="37"/>
                  </a:lnTo>
                  <a:lnTo>
                    <a:pt x="410" y="37"/>
                  </a:lnTo>
                  <a:lnTo>
                    <a:pt x="410" y="39"/>
                  </a:lnTo>
                  <a:lnTo>
                    <a:pt x="412" y="39"/>
                  </a:lnTo>
                  <a:lnTo>
                    <a:pt x="412" y="41"/>
                  </a:lnTo>
                  <a:lnTo>
                    <a:pt x="412" y="43"/>
                  </a:lnTo>
                  <a:lnTo>
                    <a:pt x="412" y="44"/>
                  </a:lnTo>
                  <a:lnTo>
                    <a:pt x="412" y="43"/>
                  </a:lnTo>
                  <a:lnTo>
                    <a:pt x="414" y="41"/>
                  </a:lnTo>
                  <a:lnTo>
                    <a:pt x="412" y="41"/>
                  </a:lnTo>
                  <a:lnTo>
                    <a:pt x="412" y="39"/>
                  </a:lnTo>
                  <a:lnTo>
                    <a:pt x="414" y="39"/>
                  </a:lnTo>
                  <a:lnTo>
                    <a:pt x="416" y="39"/>
                  </a:lnTo>
                  <a:lnTo>
                    <a:pt x="417" y="41"/>
                  </a:lnTo>
                  <a:lnTo>
                    <a:pt x="419" y="41"/>
                  </a:lnTo>
                  <a:lnTo>
                    <a:pt x="419" y="43"/>
                  </a:lnTo>
                  <a:lnTo>
                    <a:pt x="421" y="44"/>
                  </a:lnTo>
                  <a:lnTo>
                    <a:pt x="419" y="46"/>
                  </a:lnTo>
                  <a:lnTo>
                    <a:pt x="419" y="48"/>
                  </a:lnTo>
                  <a:lnTo>
                    <a:pt x="417" y="48"/>
                  </a:lnTo>
                  <a:lnTo>
                    <a:pt x="414" y="46"/>
                  </a:lnTo>
                  <a:lnTo>
                    <a:pt x="412" y="46"/>
                  </a:lnTo>
                  <a:lnTo>
                    <a:pt x="410" y="44"/>
                  </a:lnTo>
                  <a:lnTo>
                    <a:pt x="408" y="44"/>
                  </a:lnTo>
                  <a:lnTo>
                    <a:pt x="406" y="44"/>
                  </a:lnTo>
                  <a:lnTo>
                    <a:pt x="408" y="44"/>
                  </a:lnTo>
                  <a:lnTo>
                    <a:pt x="408" y="46"/>
                  </a:lnTo>
                  <a:lnTo>
                    <a:pt x="406" y="48"/>
                  </a:lnTo>
                  <a:lnTo>
                    <a:pt x="404" y="50"/>
                  </a:lnTo>
                  <a:lnTo>
                    <a:pt x="400" y="52"/>
                  </a:lnTo>
                  <a:lnTo>
                    <a:pt x="398" y="52"/>
                  </a:lnTo>
                  <a:lnTo>
                    <a:pt x="396" y="52"/>
                  </a:lnTo>
                  <a:lnTo>
                    <a:pt x="394" y="54"/>
                  </a:lnTo>
                  <a:lnTo>
                    <a:pt x="394" y="56"/>
                  </a:lnTo>
                  <a:lnTo>
                    <a:pt x="394" y="58"/>
                  </a:lnTo>
                  <a:lnTo>
                    <a:pt x="394" y="60"/>
                  </a:lnTo>
                  <a:lnTo>
                    <a:pt x="392" y="60"/>
                  </a:lnTo>
                  <a:lnTo>
                    <a:pt x="390" y="62"/>
                  </a:lnTo>
                  <a:lnTo>
                    <a:pt x="388" y="62"/>
                  </a:lnTo>
                  <a:lnTo>
                    <a:pt x="386" y="60"/>
                  </a:lnTo>
                  <a:lnTo>
                    <a:pt x="386" y="58"/>
                  </a:lnTo>
                  <a:lnTo>
                    <a:pt x="386" y="56"/>
                  </a:lnTo>
                  <a:lnTo>
                    <a:pt x="388" y="54"/>
                  </a:lnTo>
                  <a:lnTo>
                    <a:pt x="390" y="52"/>
                  </a:lnTo>
                  <a:lnTo>
                    <a:pt x="394" y="50"/>
                  </a:lnTo>
                  <a:lnTo>
                    <a:pt x="394" y="48"/>
                  </a:lnTo>
                  <a:lnTo>
                    <a:pt x="392" y="44"/>
                  </a:lnTo>
                  <a:lnTo>
                    <a:pt x="390" y="43"/>
                  </a:lnTo>
                  <a:lnTo>
                    <a:pt x="388" y="43"/>
                  </a:lnTo>
                  <a:lnTo>
                    <a:pt x="384" y="41"/>
                  </a:lnTo>
                  <a:lnTo>
                    <a:pt x="379" y="39"/>
                  </a:lnTo>
                  <a:lnTo>
                    <a:pt x="379" y="37"/>
                  </a:lnTo>
                  <a:lnTo>
                    <a:pt x="377" y="37"/>
                  </a:lnTo>
                  <a:lnTo>
                    <a:pt x="375" y="37"/>
                  </a:lnTo>
                  <a:lnTo>
                    <a:pt x="373" y="35"/>
                  </a:lnTo>
                  <a:lnTo>
                    <a:pt x="373" y="33"/>
                  </a:lnTo>
                  <a:lnTo>
                    <a:pt x="373" y="31"/>
                  </a:lnTo>
                  <a:lnTo>
                    <a:pt x="371" y="31"/>
                  </a:lnTo>
                  <a:lnTo>
                    <a:pt x="367" y="33"/>
                  </a:lnTo>
                  <a:lnTo>
                    <a:pt x="363" y="33"/>
                  </a:lnTo>
                  <a:lnTo>
                    <a:pt x="361" y="35"/>
                  </a:lnTo>
                  <a:lnTo>
                    <a:pt x="361" y="37"/>
                  </a:lnTo>
                  <a:lnTo>
                    <a:pt x="357" y="37"/>
                  </a:lnTo>
                  <a:lnTo>
                    <a:pt x="355" y="37"/>
                  </a:lnTo>
                  <a:lnTo>
                    <a:pt x="353" y="35"/>
                  </a:lnTo>
                  <a:lnTo>
                    <a:pt x="351" y="35"/>
                  </a:lnTo>
                  <a:lnTo>
                    <a:pt x="349" y="37"/>
                  </a:lnTo>
                  <a:lnTo>
                    <a:pt x="348" y="37"/>
                  </a:lnTo>
                  <a:lnTo>
                    <a:pt x="348" y="39"/>
                  </a:lnTo>
                  <a:lnTo>
                    <a:pt x="344" y="41"/>
                  </a:lnTo>
                  <a:lnTo>
                    <a:pt x="344" y="43"/>
                  </a:lnTo>
                  <a:lnTo>
                    <a:pt x="342" y="43"/>
                  </a:lnTo>
                  <a:lnTo>
                    <a:pt x="340" y="43"/>
                  </a:lnTo>
                  <a:lnTo>
                    <a:pt x="340" y="44"/>
                  </a:lnTo>
                  <a:lnTo>
                    <a:pt x="340" y="46"/>
                  </a:lnTo>
                  <a:lnTo>
                    <a:pt x="340" y="48"/>
                  </a:lnTo>
                  <a:lnTo>
                    <a:pt x="338" y="52"/>
                  </a:lnTo>
                  <a:lnTo>
                    <a:pt x="336" y="54"/>
                  </a:lnTo>
                  <a:lnTo>
                    <a:pt x="336" y="56"/>
                  </a:lnTo>
                  <a:lnTo>
                    <a:pt x="336" y="60"/>
                  </a:lnTo>
                  <a:lnTo>
                    <a:pt x="338" y="62"/>
                  </a:lnTo>
                  <a:lnTo>
                    <a:pt x="336" y="64"/>
                  </a:lnTo>
                  <a:lnTo>
                    <a:pt x="336" y="66"/>
                  </a:lnTo>
                  <a:lnTo>
                    <a:pt x="334" y="66"/>
                  </a:lnTo>
                  <a:lnTo>
                    <a:pt x="332" y="66"/>
                  </a:lnTo>
                  <a:lnTo>
                    <a:pt x="330" y="66"/>
                  </a:lnTo>
                  <a:lnTo>
                    <a:pt x="328" y="68"/>
                  </a:lnTo>
                  <a:lnTo>
                    <a:pt x="328" y="70"/>
                  </a:lnTo>
                  <a:lnTo>
                    <a:pt x="326" y="72"/>
                  </a:lnTo>
                  <a:lnTo>
                    <a:pt x="326" y="74"/>
                  </a:lnTo>
                  <a:lnTo>
                    <a:pt x="324" y="74"/>
                  </a:lnTo>
                  <a:lnTo>
                    <a:pt x="322" y="74"/>
                  </a:lnTo>
                  <a:lnTo>
                    <a:pt x="320" y="72"/>
                  </a:lnTo>
                  <a:lnTo>
                    <a:pt x="318" y="72"/>
                  </a:lnTo>
                  <a:lnTo>
                    <a:pt x="316" y="72"/>
                  </a:lnTo>
                  <a:lnTo>
                    <a:pt x="315" y="72"/>
                  </a:lnTo>
                  <a:lnTo>
                    <a:pt x="315" y="70"/>
                  </a:lnTo>
                  <a:lnTo>
                    <a:pt x="313" y="70"/>
                  </a:lnTo>
                  <a:lnTo>
                    <a:pt x="311" y="68"/>
                  </a:lnTo>
                  <a:lnTo>
                    <a:pt x="309" y="68"/>
                  </a:lnTo>
                  <a:lnTo>
                    <a:pt x="307" y="68"/>
                  </a:lnTo>
                  <a:lnTo>
                    <a:pt x="305" y="68"/>
                  </a:lnTo>
                  <a:lnTo>
                    <a:pt x="305" y="70"/>
                  </a:lnTo>
                  <a:lnTo>
                    <a:pt x="303" y="70"/>
                  </a:lnTo>
                  <a:lnTo>
                    <a:pt x="303" y="72"/>
                  </a:lnTo>
                  <a:lnTo>
                    <a:pt x="301" y="72"/>
                  </a:lnTo>
                  <a:lnTo>
                    <a:pt x="299" y="72"/>
                  </a:lnTo>
                  <a:lnTo>
                    <a:pt x="297" y="72"/>
                  </a:lnTo>
                  <a:lnTo>
                    <a:pt x="297" y="74"/>
                  </a:lnTo>
                  <a:lnTo>
                    <a:pt x="295" y="74"/>
                  </a:lnTo>
                  <a:lnTo>
                    <a:pt x="295" y="72"/>
                  </a:lnTo>
                  <a:lnTo>
                    <a:pt x="293" y="72"/>
                  </a:lnTo>
                  <a:lnTo>
                    <a:pt x="291" y="72"/>
                  </a:lnTo>
                  <a:lnTo>
                    <a:pt x="289" y="72"/>
                  </a:lnTo>
                  <a:lnTo>
                    <a:pt x="285" y="70"/>
                  </a:lnTo>
                  <a:lnTo>
                    <a:pt x="283" y="70"/>
                  </a:lnTo>
                  <a:lnTo>
                    <a:pt x="283" y="68"/>
                  </a:lnTo>
                  <a:lnTo>
                    <a:pt x="281" y="68"/>
                  </a:lnTo>
                  <a:lnTo>
                    <a:pt x="281" y="66"/>
                  </a:lnTo>
                  <a:lnTo>
                    <a:pt x="280" y="64"/>
                  </a:lnTo>
                  <a:lnTo>
                    <a:pt x="278" y="62"/>
                  </a:lnTo>
                  <a:lnTo>
                    <a:pt x="276" y="60"/>
                  </a:lnTo>
                  <a:lnTo>
                    <a:pt x="272" y="54"/>
                  </a:lnTo>
                  <a:lnTo>
                    <a:pt x="266" y="54"/>
                  </a:lnTo>
                  <a:lnTo>
                    <a:pt x="262" y="56"/>
                  </a:lnTo>
                  <a:lnTo>
                    <a:pt x="260" y="56"/>
                  </a:lnTo>
                  <a:lnTo>
                    <a:pt x="262" y="58"/>
                  </a:lnTo>
                  <a:lnTo>
                    <a:pt x="262" y="60"/>
                  </a:lnTo>
                  <a:lnTo>
                    <a:pt x="262" y="62"/>
                  </a:lnTo>
                  <a:lnTo>
                    <a:pt x="260" y="62"/>
                  </a:lnTo>
                  <a:lnTo>
                    <a:pt x="260" y="60"/>
                  </a:lnTo>
                  <a:lnTo>
                    <a:pt x="258" y="60"/>
                  </a:lnTo>
                  <a:lnTo>
                    <a:pt x="256" y="60"/>
                  </a:lnTo>
                  <a:lnTo>
                    <a:pt x="254" y="60"/>
                  </a:lnTo>
                  <a:lnTo>
                    <a:pt x="252" y="60"/>
                  </a:lnTo>
                  <a:lnTo>
                    <a:pt x="247" y="62"/>
                  </a:lnTo>
                  <a:lnTo>
                    <a:pt x="248" y="64"/>
                  </a:lnTo>
                  <a:lnTo>
                    <a:pt x="250" y="64"/>
                  </a:lnTo>
                  <a:lnTo>
                    <a:pt x="250" y="68"/>
                  </a:lnTo>
                  <a:lnTo>
                    <a:pt x="250" y="70"/>
                  </a:lnTo>
                  <a:lnTo>
                    <a:pt x="248" y="72"/>
                  </a:lnTo>
                  <a:lnTo>
                    <a:pt x="247" y="72"/>
                  </a:lnTo>
                  <a:lnTo>
                    <a:pt x="245" y="74"/>
                  </a:lnTo>
                  <a:lnTo>
                    <a:pt x="245" y="76"/>
                  </a:lnTo>
                  <a:lnTo>
                    <a:pt x="247" y="76"/>
                  </a:lnTo>
                  <a:lnTo>
                    <a:pt x="248" y="78"/>
                  </a:lnTo>
                  <a:lnTo>
                    <a:pt x="247" y="78"/>
                  </a:lnTo>
                  <a:lnTo>
                    <a:pt x="247" y="79"/>
                  </a:lnTo>
                  <a:lnTo>
                    <a:pt x="245" y="79"/>
                  </a:lnTo>
                  <a:lnTo>
                    <a:pt x="245" y="81"/>
                  </a:lnTo>
                  <a:lnTo>
                    <a:pt x="243" y="81"/>
                  </a:lnTo>
                  <a:lnTo>
                    <a:pt x="241" y="79"/>
                  </a:lnTo>
                  <a:lnTo>
                    <a:pt x="237" y="79"/>
                  </a:lnTo>
                  <a:lnTo>
                    <a:pt x="235" y="79"/>
                  </a:lnTo>
                  <a:lnTo>
                    <a:pt x="227" y="78"/>
                  </a:lnTo>
                  <a:lnTo>
                    <a:pt x="221" y="78"/>
                  </a:lnTo>
                  <a:lnTo>
                    <a:pt x="217" y="76"/>
                  </a:lnTo>
                  <a:lnTo>
                    <a:pt x="215" y="76"/>
                  </a:lnTo>
                  <a:lnTo>
                    <a:pt x="213" y="76"/>
                  </a:lnTo>
                  <a:lnTo>
                    <a:pt x="213" y="78"/>
                  </a:lnTo>
                  <a:lnTo>
                    <a:pt x="213" y="79"/>
                  </a:lnTo>
                  <a:lnTo>
                    <a:pt x="213" y="81"/>
                  </a:lnTo>
                  <a:lnTo>
                    <a:pt x="213" y="83"/>
                  </a:lnTo>
                  <a:lnTo>
                    <a:pt x="215" y="85"/>
                  </a:lnTo>
                  <a:lnTo>
                    <a:pt x="213" y="87"/>
                  </a:lnTo>
                  <a:lnTo>
                    <a:pt x="212" y="91"/>
                  </a:lnTo>
                  <a:lnTo>
                    <a:pt x="210" y="91"/>
                  </a:lnTo>
                  <a:lnTo>
                    <a:pt x="208" y="91"/>
                  </a:lnTo>
                  <a:lnTo>
                    <a:pt x="206" y="89"/>
                  </a:lnTo>
                  <a:lnTo>
                    <a:pt x="200" y="87"/>
                  </a:lnTo>
                  <a:lnTo>
                    <a:pt x="200" y="89"/>
                  </a:lnTo>
                  <a:lnTo>
                    <a:pt x="192" y="93"/>
                  </a:lnTo>
                  <a:lnTo>
                    <a:pt x="190" y="95"/>
                  </a:lnTo>
                  <a:lnTo>
                    <a:pt x="190" y="97"/>
                  </a:lnTo>
                  <a:lnTo>
                    <a:pt x="190" y="99"/>
                  </a:lnTo>
                  <a:lnTo>
                    <a:pt x="188" y="101"/>
                  </a:lnTo>
                  <a:lnTo>
                    <a:pt x="186" y="103"/>
                  </a:lnTo>
                  <a:lnTo>
                    <a:pt x="186" y="105"/>
                  </a:lnTo>
                  <a:lnTo>
                    <a:pt x="182" y="105"/>
                  </a:lnTo>
                  <a:lnTo>
                    <a:pt x="182" y="107"/>
                  </a:lnTo>
                  <a:lnTo>
                    <a:pt x="182" y="109"/>
                  </a:lnTo>
                  <a:lnTo>
                    <a:pt x="184" y="109"/>
                  </a:lnTo>
                  <a:lnTo>
                    <a:pt x="186" y="111"/>
                  </a:lnTo>
                  <a:lnTo>
                    <a:pt x="186" y="112"/>
                  </a:lnTo>
                  <a:lnTo>
                    <a:pt x="186" y="116"/>
                  </a:lnTo>
                  <a:lnTo>
                    <a:pt x="180" y="120"/>
                  </a:lnTo>
                  <a:lnTo>
                    <a:pt x="177" y="126"/>
                  </a:lnTo>
                  <a:lnTo>
                    <a:pt x="175" y="128"/>
                  </a:lnTo>
                  <a:lnTo>
                    <a:pt x="173" y="130"/>
                  </a:lnTo>
                  <a:lnTo>
                    <a:pt x="171" y="132"/>
                  </a:lnTo>
                  <a:lnTo>
                    <a:pt x="171" y="134"/>
                  </a:lnTo>
                  <a:lnTo>
                    <a:pt x="171" y="136"/>
                  </a:lnTo>
                  <a:lnTo>
                    <a:pt x="171" y="138"/>
                  </a:lnTo>
                  <a:lnTo>
                    <a:pt x="165" y="140"/>
                  </a:lnTo>
                  <a:lnTo>
                    <a:pt x="163" y="142"/>
                  </a:lnTo>
                  <a:lnTo>
                    <a:pt x="159" y="142"/>
                  </a:lnTo>
                  <a:lnTo>
                    <a:pt x="155" y="142"/>
                  </a:lnTo>
                  <a:lnTo>
                    <a:pt x="157" y="142"/>
                  </a:lnTo>
                  <a:lnTo>
                    <a:pt x="157" y="144"/>
                  </a:lnTo>
                  <a:lnTo>
                    <a:pt x="157" y="145"/>
                  </a:lnTo>
                  <a:lnTo>
                    <a:pt x="157" y="147"/>
                  </a:lnTo>
                  <a:lnTo>
                    <a:pt x="159" y="149"/>
                  </a:lnTo>
                  <a:lnTo>
                    <a:pt x="157" y="149"/>
                  </a:lnTo>
                  <a:lnTo>
                    <a:pt x="157" y="151"/>
                  </a:lnTo>
                  <a:lnTo>
                    <a:pt x="157" y="153"/>
                  </a:lnTo>
                  <a:lnTo>
                    <a:pt x="155" y="155"/>
                  </a:lnTo>
                  <a:lnTo>
                    <a:pt x="155" y="157"/>
                  </a:lnTo>
                  <a:lnTo>
                    <a:pt x="155" y="159"/>
                  </a:lnTo>
                  <a:lnTo>
                    <a:pt x="155" y="161"/>
                  </a:lnTo>
                  <a:lnTo>
                    <a:pt x="155" y="163"/>
                  </a:lnTo>
                  <a:lnTo>
                    <a:pt x="153" y="165"/>
                  </a:lnTo>
                  <a:lnTo>
                    <a:pt x="153" y="167"/>
                  </a:lnTo>
                  <a:lnTo>
                    <a:pt x="153" y="169"/>
                  </a:lnTo>
                  <a:lnTo>
                    <a:pt x="151" y="169"/>
                  </a:lnTo>
                  <a:lnTo>
                    <a:pt x="149" y="173"/>
                  </a:lnTo>
                  <a:lnTo>
                    <a:pt x="147" y="175"/>
                  </a:lnTo>
                  <a:lnTo>
                    <a:pt x="146" y="177"/>
                  </a:lnTo>
                  <a:lnTo>
                    <a:pt x="146" y="179"/>
                  </a:lnTo>
                  <a:lnTo>
                    <a:pt x="144" y="180"/>
                  </a:lnTo>
                  <a:lnTo>
                    <a:pt x="144" y="182"/>
                  </a:lnTo>
                  <a:lnTo>
                    <a:pt x="146" y="182"/>
                  </a:lnTo>
                  <a:lnTo>
                    <a:pt x="146" y="184"/>
                  </a:lnTo>
                  <a:lnTo>
                    <a:pt x="149" y="184"/>
                  </a:lnTo>
                  <a:lnTo>
                    <a:pt x="151" y="188"/>
                  </a:lnTo>
                  <a:lnTo>
                    <a:pt x="151" y="192"/>
                  </a:lnTo>
                  <a:lnTo>
                    <a:pt x="147" y="196"/>
                  </a:lnTo>
                  <a:lnTo>
                    <a:pt x="136" y="194"/>
                  </a:lnTo>
                  <a:lnTo>
                    <a:pt x="134" y="194"/>
                  </a:lnTo>
                  <a:lnTo>
                    <a:pt x="132" y="194"/>
                  </a:lnTo>
                  <a:lnTo>
                    <a:pt x="132" y="196"/>
                  </a:lnTo>
                  <a:lnTo>
                    <a:pt x="130" y="196"/>
                  </a:lnTo>
                  <a:lnTo>
                    <a:pt x="128" y="196"/>
                  </a:lnTo>
                  <a:lnTo>
                    <a:pt x="126" y="198"/>
                  </a:lnTo>
                  <a:lnTo>
                    <a:pt x="124" y="200"/>
                  </a:lnTo>
                  <a:lnTo>
                    <a:pt x="124" y="202"/>
                  </a:lnTo>
                  <a:lnTo>
                    <a:pt x="122" y="204"/>
                  </a:lnTo>
                  <a:lnTo>
                    <a:pt x="118" y="208"/>
                  </a:lnTo>
                  <a:lnTo>
                    <a:pt x="118" y="210"/>
                  </a:lnTo>
                  <a:lnTo>
                    <a:pt x="118" y="212"/>
                  </a:lnTo>
                  <a:lnTo>
                    <a:pt x="116" y="212"/>
                  </a:lnTo>
                  <a:lnTo>
                    <a:pt x="116" y="213"/>
                  </a:lnTo>
                  <a:lnTo>
                    <a:pt x="114" y="215"/>
                  </a:lnTo>
                  <a:lnTo>
                    <a:pt x="116" y="217"/>
                  </a:lnTo>
                  <a:lnTo>
                    <a:pt x="118" y="221"/>
                  </a:lnTo>
                  <a:lnTo>
                    <a:pt x="118" y="223"/>
                  </a:lnTo>
                  <a:lnTo>
                    <a:pt x="116" y="225"/>
                  </a:lnTo>
                  <a:lnTo>
                    <a:pt x="116" y="227"/>
                  </a:lnTo>
                  <a:lnTo>
                    <a:pt x="116" y="229"/>
                  </a:lnTo>
                  <a:lnTo>
                    <a:pt x="116" y="231"/>
                  </a:lnTo>
                  <a:lnTo>
                    <a:pt x="116" y="233"/>
                  </a:lnTo>
                  <a:lnTo>
                    <a:pt x="116" y="235"/>
                  </a:lnTo>
                  <a:lnTo>
                    <a:pt x="118" y="237"/>
                  </a:lnTo>
                  <a:lnTo>
                    <a:pt x="120" y="239"/>
                  </a:lnTo>
                  <a:lnTo>
                    <a:pt x="120" y="241"/>
                  </a:lnTo>
                  <a:lnTo>
                    <a:pt x="120" y="245"/>
                  </a:lnTo>
                  <a:lnTo>
                    <a:pt x="120" y="246"/>
                  </a:lnTo>
                  <a:lnTo>
                    <a:pt x="118" y="248"/>
                  </a:lnTo>
                  <a:lnTo>
                    <a:pt x="118" y="250"/>
                  </a:lnTo>
                  <a:lnTo>
                    <a:pt x="118" y="254"/>
                  </a:lnTo>
                  <a:lnTo>
                    <a:pt x="122" y="258"/>
                  </a:lnTo>
                  <a:lnTo>
                    <a:pt x="124" y="258"/>
                  </a:lnTo>
                  <a:lnTo>
                    <a:pt x="128" y="262"/>
                  </a:lnTo>
                  <a:lnTo>
                    <a:pt x="130" y="264"/>
                  </a:lnTo>
                  <a:lnTo>
                    <a:pt x="128" y="266"/>
                  </a:lnTo>
                  <a:lnTo>
                    <a:pt x="128" y="268"/>
                  </a:lnTo>
                  <a:lnTo>
                    <a:pt x="126" y="270"/>
                  </a:lnTo>
                  <a:lnTo>
                    <a:pt x="124" y="270"/>
                  </a:lnTo>
                  <a:lnTo>
                    <a:pt x="122" y="270"/>
                  </a:lnTo>
                  <a:lnTo>
                    <a:pt x="120" y="272"/>
                  </a:lnTo>
                  <a:lnTo>
                    <a:pt x="120" y="274"/>
                  </a:lnTo>
                  <a:lnTo>
                    <a:pt x="122" y="276"/>
                  </a:lnTo>
                  <a:lnTo>
                    <a:pt x="122" y="278"/>
                  </a:lnTo>
                  <a:lnTo>
                    <a:pt x="122" y="280"/>
                  </a:lnTo>
                  <a:lnTo>
                    <a:pt x="124" y="281"/>
                  </a:lnTo>
                  <a:lnTo>
                    <a:pt x="126" y="283"/>
                  </a:lnTo>
                  <a:lnTo>
                    <a:pt x="126" y="285"/>
                  </a:lnTo>
                  <a:lnTo>
                    <a:pt x="126" y="287"/>
                  </a:lnTo>
                  <a:lnTo>
                    <a:pt x="124" y="287"/>
                  </a:lnTo>
                  <a:lnTo>
                    <a:pt x="124" y="291"/>
                  </a:lnTo>
                  <a:lnTo>
                    <a:pt x="124" y="293"/>
                  </a:lnTo>
                  <a:lnTo>
                    <a:pt x="124" y="295"/>
                  </a:lnTo>
                  <a:lnTo>
                    <a:pt x="120" y="297"/>
                  </a:lnTo>
                  <a:lnTo>
                    <a:pt x="118" y="299"/>
                  </a:lnTo>
                  <a:lnTo>
                    <a:pt x="116" y="299"/>
                  </a:lnTo>
                  <a:lnTo>
                    <a:pt x="114" y="299"/>
                  </a:lnTo>
                  <a:lnTo>
                    <a:pt x="112" y="299"/>
                  </a:lnTo>
                  <a:lnTo>
                    <a:pt x="114" y="301"/>
                  </a:lnTo>
                  <a:lnTo>
                    <a:pt x="114" y="303"/>
                  </a:lnTo>
                  <a:lnTo>
                    <a:pt x="112" y="305"/>
                  </a:lnTo>
                  <a:lnTo>
                    <a:pt x="111" y="307"/>
                  </a:lnTo>
                  <a:lnTo>
                    <a:pt x="112" y="311"/>
                  </a:lnTo>
                  <a:lnTo>
                    <a:pt x="112" y="313"/>
                  </a:lnTo>
                  <a:lnTo>
                    <a:pt x="112" y="314"/>
                  </a:lnTo>
                  <a:lnTo>
                    <a:pt x="112" y="316"/>
                  </a:lnTo>
                  <a:lnTo>
                    <a:pt x="112" y="318"/>
                  </a:lnTo>
                  <a:lnTo>
                    <a:pt x="111" y="322"/>
                  </a:lnTo>
                  <a:lnTo>
                    <a:pt x="109" y="322"/>
                  </a:lnTo>
                  <a:lnTo>
                    <a:pt x="107" y="322"/>
                  </a:lnTo>
                  <a:lnTo>
                    <a:pt x="107" y="320"/>
                  </a:lnTo>
                  <a:lnTo>
                    <a:pt x="107" y="318"/>
                  </a:lnTo>
                  <a:lnTo>
                    <a:pt x="105" y="318"/>
                  </a:lnTo>
                  <a:lnTo>
                    <a:pt x="105" y="316"/>
                  </a:lnTo>
                  <a:lnTo>
                    <a:pt x="103" y="318"/>
                  </a:lnTo>
                  <a:lnTo>
                    <a:pt x="101" y="316"/>
                  </a:lnTo>
                  <a:lnTo>
                    <a:pt x="99" y="316"/>
                  </a:lnTo>
                  <a:lnTo>
                    <a:pt x="97" y="316"/>
                  </a:lnTo>
                  <a:lnTo>
                    <a:pt x="97" y="314"/>
                  </a:lnTo>
                  <a:lnTo>
                    <a:pt x="95" y="311"/>
                  </a:lnTo>
                  <a:lnTo>
                    <a:pt x="95" y="309"/>
                  </a:lnTo>
                  <a:lnTo>
                    <a:pt x="93" y="307"/>
                  </a:lnTo>
                  <a:lnTo>
                    <a:pt x="93" y="305"/>
                  </a:lnTo>
                  <a:lnTo>
                    <a:pt x="93" y="303"/>
                  </a:lnTo>
                  <a:lnTo>
                    <a:pt x="93" y="301"/>
                  </a:lnTo>
                  <a:lnTo>
                    <a:pt x="93" y="299"/>
                  </a:lnTo>
                  <a:lnTo>
                    <a:pt x="95" y="299"/>
                  </a:lnTo>
                  <a:lnTo>
                    <a:pt x="95" y="301"/>
                  </a:lnTo>
                  <a:lnTo>
                    <a:pt x="95" y="299"/>
                  </a:lnTo>
                  <a:lnTo>
                    <a:pt x="93" y="299"/>
                  </a:lnTo>
                  <a:lnTo>
                    <a:pt x="91" y="299"/>
                  </a:lnTo>
                  <a:lnTo>
                    <a:pt x="91" y="301"/>
                  </a:lnTo>
                  <a:lnTo>
                    <a:pt x="91" y="303"/>
                  </a:lnTo>
                  <a:lnTo>
                    <a:pt x="93" y="305"/>
                  </a:lnTo>
                  <a:lnTo>
                    <a:pt x="93" y="307"/>
                  </a:lnTo>
                  <a:lnTo>
                    <a:pt x="91" y="307"/>
                  </a:lnTo>
                  <a:lnTo>
                    <a:pt x="91" y="309"/>
                  </a:lnTo>
                  <a:lnTo>
                    <a:pt x="91" y="307"/>
                  </a:lnTo>
                  <a:lnTo>
                    <a:pt x="91" y="305"/>
                  </a:lnTo>
                  <a:lnTo>
                    <a:pt x="89" y="303"/>
                  </a:lnTo>
                  <a:lnTo>
                    <a:pt x="87" y="303"/>
                  </a:lnTo>
                  <a:lnTo>
                    <a:pt x="89" y="303"/>
                  </a:lnTo>
                  <a:lnTo>
                    <a:pt x="89" y="305"/>
                  </a:lnTo>
                  <a:lnTo>
                    <a:pt x="89" y="307"/>
                  </a:lnTo>
                  <a:lnTo>
                    <a:pt x="87" y="307"/>
                  </a:lnTo>
                  <a:lnTo>
                    <a:pt x="89" y="309"/>
                  </a:lnTo>
                  <a:lnTo>
                    <a:pt x="91" y="309"/>
                  </a:lnTo>
                  <a:lnTo>
                    <a:pt x="91" y="311"/>
                  </a:lnTo>
                  <a:lnTo>
                    <a:pt x="91" y="313"/>
                  </a:lnTo>
                  <a:lnTo>
                    <a:pt x="91" y="314"/>
                  </a:lnTo>
                  <a:lnTo>
                    <a:pt x="89" y="314"/>
                  </a:lnTo>
                  <a:lnTo>
                    <a:pt x="87" y="318"/>
                  </a:lnTo>
                  <a:lnTo>
                    <a:pt x="85" y="320"/>
                  </a:lnTo>
                  <a:lnTo>
                    <a:pt x="87" y="318"/>
                  </a:lnTo>
                  <a:lnTo>
                    <a:pt x="85" y="318"/>
                  </a:lnTo>
                  <a:lnTo>
                    <a:pt x="83" y="320"/>
                  </a:lnTo>
                  <a:lnTo>
                    <a:pt x="81" y="320"/>
                  </a:lnTo>
                  <a:lnTo>
                    <a:pt x="79" y="318"/>
                  </a:lnTo>
                  <a:lnTo>
                    <a:pt x="78" y="316"/>
                  </a:lnTo>
                  <a:lnTo>
                    <a:pt x="76" y="316"/>
                  </a:lnTo>
                  <a:lnTo>
                    <a:pt x="78" y="318"/>
                  </a:lnTo>
                  <a:lnTo>
                    <a:pt x="79" y="318"/>
                  </a:lnTo>
                  <a:lnTo>
                    <a:pt x="79" y="320"/>
                  </a:lnTo>
                  <a:lnTo>
                    <a:pt x="78" y="322"/>
                  </a:lnTo>
                  <a:lnTo>
                    <a:pt x="76" y="322"/>
                  </a:lnTo>
                  <a:lnTo>
                    <a:pt x="74" y="324"/>
                  </a:lnTo>
                  <a:lnTo>
                    <a:pt x="74" y="326"/>
                  </a:lnTo>
                  <a:lnTo>
                    <a:pt x="70" y="328"/>
                  </a:lnTo>
                  <a:lnTo>
                    <a:pt x="68" y="328"/>
                  </a:lnTo>
                  <a:lnTo>
                    <a:pt x="68" y="330"/>
                  </a:lnTo>
                  <a:lnTo>
                    <a:pt x="66" y="330"/>
                  </a:lnTo>
                  <a:lnTo>
                    <a:pt x="66" y="332"/>
                  </a:lnTo>
                  <a:lnTo>
                    <a:pt x="64" y="332"/>
                  </a:lnTo>
                  <a:lnTo>
                    <a:pt x="64" y="334"/>
                  </a:lnTo>
                  <a:lnTo>
                    <a:pt x="62" y="334"/>
                  </a:lnTo>
                  <a:lnTo>
                    <a:pt x="60" y="338"/>
                  </a:lnTo>
                  <a:lnTo>
                    <a:pt x="58" y="338"/>
                  </a:lnTo>
                  <a:lnTo>
                    <a:pt x="56" y="338"/>
                  </a:lnTo>
                  <a:lnTo>
                    <a:pt x="56" y="340"/>
                  </a:lnTo>
                  <a:lnTo>
                    <a:pt x="54" y="340"/>
                  </a:lnTo>
                  <a:lnTo>
                    <a:pt x="54" y="342"/>
                  </a:lnTo>
                  <a:lnTo>
                    <a:pt x="50" y="342"/>
                  </a:lnTo>
                  <a:lnTo>
                    <a:pt x="48" y="342"/>
                  </a:lnTo>
                  <a:lnTo>
                    <a:pt x="46" y="342"/>
                  </a:lnTo>
                  <a:lnTo>
                    <a:pt x="45" y="344"/>
                  </a:lnTo>
                  <a:lnTo>
                    <a:pt x="43" y="344"/>
                  </a:lnTo>
                  <a:lnTo>
                    <a:pt x="41" y="344"/>
                  </a:lnTo>
                  <a:lnTo>
                    <a:pt x="39" y="342"/>
                  </a:lnTo>
                  <a:lnTo>
                    <a:pt x="37" y="344"/>
                  </a:lnTo>
                  <a:lnTo>
                    <a:pt x="35" y="344"/>
                  </a:lnTo>
                  <a:lnTo>
                    <a:pt x="35" y="342"/>
                  </a:lnTo>
                  <a:lnTo>
                    <a:pt x="33" y="342"/>
                  </a:lnTo>
                  <a:lnTo>
                    <a:pt x="31" y="340"/>
                  </a:lnTo>
                  <a:lnTo>
                    <a:pt x="31" y="342"/>
                  </a:lnTo>
                  <a:lnTo>
                    <a:pt x="29" y="342"/>
                  </a:lnTo>
                  <a:lnTo>
                    <a:pt x="29" y="340"/>
                  </a:lnTo>
                  <a:lnTo>
                    <a:pt x="31" y="338"/>
                  </a:lnTo>
                  <a:lnTo>
                    <a:pt x="29" y="338"/>
                  </a:lnTo>
                  <a:lnTo>
                    <a:pt x="25" y="338"/>
                  </a:lnTo>
                  <a:lnTo>
                    <a:pt x="23" y="336"/>
                  </a:lnTo>
                  <a:lnTo>
                    <a:pt x="21" y="336"/>
                  </a:lnTo>
                  <a:lnTo>
                    <a:pt x="19" y="334"/>
                  </a:lnTo>
                  <a:lnTo>
                    <a:pt x="19" y="332"/>
                  </a:lnTo>
                  <a:lnTo>
                    <a:pt x="17" y="332"/>
                  </a:lnTo>
                  <a:lnTo>
                    <a:pt x="15" y="332"/>
                  </a:lnTo>
                  <a:lnTo>
                    <a:pt x="13" y="330"/>
                  </a:lnTo>
                  <a:lnTo>
                    <a:pt x="11" y="328"/>
                  </a:lnTo>
                  <a:lnTo>
                    <a:pt x="11" y="326"/>
                  </a:lnTo>
                  <a:lnTo>
                    <a:pt x="11" y="324"/>
                  </a:lnTo>
                  <a:lnTo>
                    <a:pt x="11" y="322"/>
                  </a:lnTo>
                  <a:lnTo>
                    <a:pt x="11" y="320"/>
                  </a:lnTo>
                  <a:lnTo>
                    <a:pt x="11" y="318"/>
                  </a:lnTo>
                  <a:lnTo>
                    <a:pt x="15" y="320"/>
                  </a:lnTo>
                  <a:lnTo>
                    <a:pt x="15" y="322"/>
                  </a:lnTo>
                  <a:lnTo>
                    <a:pt x="17" y="322"/>
                  </a:lnTo>
                  <a:lnTo>
                    <a:pt x="17" y="320"/>
                  </a:lnTo>
                  <a:lnTo>
                    <a:pt x="19" y="322"/>
                  </a:lnTo>
                  <a:lnTo>
                    <a:pt x="21" y="324"/>
                  </a:lnTo>
                  <a:lnTo>
                    <a:pt x="23" y="324"/>
                  </a:lnTo>
                  <a:lnTo>
                    <a:pt x="21" y="324"/>
                  </a:lnTo>
                  <a:lnTo>
                    <a:pt x="21" y="322"/>
                  </a:lnTo>
                  <a:lnTo>
                    <a:pt x="21" y="320"/>
                  </a:lnTo>
                  <a:lnTo>
                    <a:pt x="23" y="320"/>
                  </a:lnTo>
                  <a:lnTo>
                    <a:pt x="25" y="320"/>
                  </a:lnTo>
                  <a:lnTo>
                    <a:pt x="27" y="318"/>
                  </a:lnTo>
                  <a:lnTo>
                    <a:pt x="29" y="318"/>
                  </a:lnTo>
                  <a:lnTo>
                    <a:pt x="27" y="318"/>
                  </a:lnTo>
                  <a:lnTo>
                    <a:pt x="25" y="318"/>
                  </a:lnTo>
                  <a:lnTo>
                    <a:pt x="23" y="320"/>
                  </a:lnTo>
                  <a:lnTo>
                    <a:pt x="21" y="320"/>
                  </a:lnTo>
                  <a:lnTo>
                    <a:pt x="19" y="322"/>
                  </a:lnTo>
                  <a:lnTo>
                    <a:pt x="19" y="320"/>
                  </a:lnTo>
                  <a:lnTo>
                    <a:pt x="17" y="318"/>
                  </a:lnTo>
                  <a:lnTo>
                    <a:pt x="19" y="316"/>
                  </a:lnTo>
                  <a:lnTo>
                    <a:pt x="21" y="314"/>
                  </a:lnTo>
                  <a:lnTo>
                    <a:pt x="25" y="313"/>
                  </a:lnTo>
                  <a:lnTo>
                    <a:pt x="27" y="313"/>
                  </a:lnTo>
                  <a:lnTo>
                    <a:pt x="25" y="313"/>
                  </a:lnTo>
                  <a:lnTo>
                    <a:pt x="23" y="313"/>
                  </a:lnTo>
                  <a:lnTo>
                    <a:pt x="21" y="314"/>
                  </a:lnTo>
                  <a:lnTo>
                    <a:pt x="19" y="313"/>
                  </a:lnTo>
                  <a:lnTo>
                    <a:pt x="19" y="311"/>
                  </a:lnTo>
                  <a:lnTo>
                    <a:pt x="21" y="311"/>
                  </a:lnTo>
                  <a:lnTo>
                    <a:pt x="23" y="309"/>
                  </a:lnTo>
                  <a:lnTo>
                    <a:pt x="25" y="307"/>
                  </a:lnTo>
                  <a:lnTo>
                    <a:pt x="27" y="307"/>
                  </a:lnTo>
                  <a:lnTo>
                    <a:pt x="23" y="307"/>
                  </a:lnTo>
                  <a:lnTo>
                    <a:pt x="21" y="309"/>
                  </a:lnTo>
                  <a:lnTo>
                    <a:pt x="21" y="311"/>
                  </a:lnTo>
                  <a:lnTo>
                    <a:pt x="19" y="311"/>
                  </a:lnTo>
                  <a:lnTo>
                    <a:pt x="17" y="311"/>
                  </a:lnTo>
                  <a:lnTo>
                    <a:pt x="17" y="309"/>
                  </a:lnTo>
                  <a:lnTo>
                    <a:pt x="19" y="309"/>
                  </a:lnTo>
                  <a:lnTo>
                    <a:pt x="21" y="309"/>
                  </a:lnTo>
                  <a:lnTo>
                    <a:pt x="17" y="309"/>
                  </a:lnTo>
                  <a:lnTo>
                    <a:pt x="15" y="309"/>
                  </a:lnTo>
                  <a:lnTo>
                    <a:pt x="13" y="311"/>
                  </a:lnTo>
                  <a:lnTo>
                    <a:pt x="15" y="311"/>
                  </a:lnTo>
                  <a:lnTo>
                    <a:pt x="17" y="311"/>
                  </a:lnTo>
                  <a:lnTo>
                    <a:pt x="17" y="313"/>
                  </a:lnTo>
                  <a:lnTo>
                    <a:pt x="13" y="313"/>
                  </a:lnTo>
                  <a:lnTo>
                    <a:pt x="13" y="311"/>
                  </a:lnTo>
                  <a:lnTo>
                    <a:pt x="13" y="313"/>
                  </a:lnTo>
                  <a:lnTo>
                    <a:pt x="11" y="313"/>
                  </a:lnTo>
                  <a:lnTo>
                    <a:pt x="10" y="313"/>
                  </a:lnTo>
                  <a:lnTo>
                    <a:pt x="8" y="313"/>
                  </a:lnTo>
                  <a:lnTo>
                    <a:pt x="6" y="311"/>
                  </a:lnTo>
                  <a:lnTo>
                    <a:pt x="6" y="309"/>
                  </a:lnTo>
                  <a:lnTo>
                    <a:pt x="8" y="305"/>
                  </a:lnTo>
                  <a:lnTo>
                    <a:pt x="10" y="303"/>
                  </a:lnTo>
                  <a:lnTo>
                    <a:pt x="11" y="303"/>
                  </a:lnTo>
                  <a:lnTo>
                    <a:pt x="11" y="305"/>
                  </a:lnTo>
                  <a:lnTo>
                    <a:pt x="11" y="307"/>
                  </a:lnTo>
                  <a:lnTo>
                    <a:pt x="11" y="305"/>
                  </a:lnTo>
                  <a:lnTo>
                    <a:pt x="13" y="305"/>
                  </a:lnTo>
                  <a:lnTo>
                    <a:pt x="15" y="303"/>
                  </a:lnTo>
                  <a:lnTo>
                    <a:pt x="17" y="303"/>
                  </a:lnTo>
                  <a:lnTo>
                    <a:pt x="19" y="303"/>
                  </a:lnTo>
                  <a:lnTo>
                    <a:pt x="21" y="303"/>
                  </a:lnTo>
                  <a:lnTo>
                    <a:pt x="25" y="299"/>
                  </a:lnTo>
                  <a:lnTo>
                    <a:pt x="23" y="301"/>
                  </a:lnTo>
                  <a:lnTo>
                    <a:pt x="21" y="301"/>
                  </a:lnTo>
                  <a:lnTo>
                    <a:pt x="19" y="301"/>
                  </a:lnTo>
                  <a:lnTo>
                    <a:pt x="19" y="303"/>
                  </a:lnTo>
                  <a:lnTo>
                    <a:pt x="17" y="301"/>
                  </a:lnTo>
                  <a:lnTo>
                    <a:pt x="15" y="301"/>
                  </a:lnTo>
                  <a:lnTo>
                    <a:pt x="15" y="299"/>
                  </a:lnTo>
                  <a:lnTo>
                    <a:pt x="15" y="297"/>
                  </a:lnTo>
                  <a:lnTo>
                    <a:pt x="17" y="297"/>
                  </a:lnTo>
                  <a:lnTo>
                    <a:pt x="19" y="297"/>
                  </a:lnTo>
                  <a:lnTo>
                    <a:pt x="19" y="295"/>
                  </a:lnTo>
                  <a:lnTo>
                    <a:pt x="21" y="293"/>
                  </a:lnTo>
                  <a:lnTo>
                    <a:pt x="21" y="291"/>
                  </a:lnTo>
                  <a:lnTo>
                    <a:pt x="23" y="289"/>
                  </a:lnTo>
                  <a:lnTo>
                    <a:pt x="25" y="287"/>
                  </a:lnTo>
                  <a:lnTo>
                    <a:pt x="27" y="285"/>
                  </a:lnTo>
                  <a:lnTo>
                    <a:pt x="29" y="285"/>
                  </a:lnTo>
                  <a:lnTo>
                    <a:pt x="29" y="287"/>
                  </a:lnTo>
                  <a:lnTo>
                    <a:pt x="27" y="289"/>
                  </a:lnTo>
                  <a:lnTo>
                    <a:pt x="27" y="293"/>
                  </a:lnTo>
                  <a:lnTo>
                    <a:pt x="27" y="295"/>
                  </a:lnTo>
                  <a:lnTo>
                    <a:pt x="27" y="293"/>
                  </a:lnTo>
                  <a:lnTo>
                    <a:pt x="27" y="291"/>
                  </a:lnTo>
                  <a:lnTo>
                    <a:pt x="29" y="289"/>
                  </a:lnTo>
                  <a:lnTo>
                    <a:pt x="29" y="287"/>
                  </a:lnTo>
                  <a:lnTo>
                    <a:pt x="31" y="285"/>
                  </a:lnTo>
                  <a:lnTo>
                    <a:pt x="33" y="285"/>
                  </a:lnTo>
                  <a:lnTo>
                    <a:pt x="35" y="285"/>
                  </a:lnTo>
                  <a:lnTo>
                    <a:pt x="37" y="285"/>
                  </a:lnTo>
                  <a:lnTo>
                    <a:pt x="37" y="283"/>
                  </a:lnTo>
                  <a:lnTo>
                    <a:pt x="35" y="283"/>
                  </a:lnTo>
                  <a:lnTo>
                    <a:pt x="35" y="281"/>
                  </a:lnTo>
                  <a:lnTo>
                    <a:pt x="35" y="283"/>
                  </a:lnTo>
                  <a:lnTo>
                    <a:pt x="33" y="283"/>
                  </a:lnTo>
                  <a:lnTo>
                    <a:pt x="31" y="285"/>
                  </a:lnTo>
                  <a:lnTo>
                    <a:pt x="29" y="285"/>
                  </a:lnTo>
                  <a:lnTo>
                    <a:pt x="27" y="285"/>
                  </a:lnTo>
                  <a:lnTo>
                    <a:pt x="25" y="285"/>
                  </a:lnTo>
                  <a:lnTo>
                    <a:pt x="25" y="287"/>
                  </a:lnTo>
                  <a:lnTo>
                    <a:pt x="23" y="287"/>
                  </a:lnTo>
                  <a:lnTo>
                    <a:pt x="23" y="285"/>
                  </a:lnTo>
                  <a:lnTo>
                    <a:pt x="23" y="287"/>
                  </a:lnTo>
                  <a:lnTo>
                    <a:pt x="21" y="289"/>
                  </a:lnTo>
                  <a:lnTo>
                    <a:pt x="21" y="291"/>
                  </a:lnTo>
                  <a:lnTo>
                    <a:pt x="19" y="291"/>
                  </a:lnTo>
                  <a:lnTo>
                    <a:pt x="17" y="293"/>
                  </a:lnTo>
                  <a:lnTo>
                    <a:pt x="17" y="295"/>
                  </a:lnTo>
                  <a:lnTo>
                    <a:pt x="15" y="297"/>
                  </a:lnTo>
                  <a:lnTo>
                    <a:pt x="15" y="295"/>
                  </a:lnTo>
                  <a:lnTo>
                    <a:pt x="13" y="295"/>
                  </a:lnTo>
                  <a:lnTo>
                    <a:pt x="13" y="293"/>
                  </a:lnTo>
                  <a:lnTo>
                    <a:pt x="11" y="293"/>
                  </a:lnTo>
                  <a:lnTo>
                    <a:pt x="13" y="289"/>
                  </a:lnTo>
                  <a:lnTo>
                    <a:pt x="13" y="287"/>
                  </a:lnTo>
                  <a:lnTo>
                    <a:pt x="15" y="287"/>
                  </a:lnTo>
                  <a:lnTo>
                    <a:pt x="13" y="287"/>
                  </a:lnTo>
                  <a:lnTo>
                    <a:pt x="11" y="289"/>
                  </a:lnTo>
                  <a:lnTo>
                    <a:pt x="11" y="291"/>
                  </a:lnTo>
                  <a:lnTo>
                    <a:pt x="10" y="293"/>
                  </a:lnTo>
                  <a:lnTo>
                    <a:pt x="8" y="291"/>
                  </a:lnTo>
                  <a:lnTo>
                    <a:pt x="8" y="289"/>
                  </a:lnTo>
                  <a:lnTo>
                    <a:pt x="6" y="289"/>
                  </a:lnTo>
                  <a:lnTo>
                    <a:pt x="6" y="287"/>
                  </a:lnTo>
                  <a:lnTo>
                    <a:pt x="8" y="285"/>
                  </a:lnTo>
                  <a:lnTo>
                    <a:pt x="8" y="283"/>
                  </a:lnTo>
                  <a:lnTo>
                    <a:pt x="10" y="283"/>
                  </a:lnTo>
                  <a:lnTo>
                    <a:pt x="10" y="285"/>
                  </a:lnTo>
                  <a:lnTo>
                    <a:pt x="11" y="285"/>
                  </a:lnTo>
                  <a:lnTo>
                    <a:pt x="13" y="285"/>
                  </a:lnTo>
                  <a:lnTo>
                    <a:pt x="15" y="285"/>
                  </a:lnTo>
                  <a:lnTo>
                    <a:pt x="15" y="283"/>
                  </a:lnTo>
                  <a:lnTo>
                    <a:pt x="15" y="280"/>
                  </a:lnTo>
                  <a:lnTo>
                    <a:pt x="13" y="280"/>
                  </a:lnTo>
                  <a:lnTo>
                    <a:pt x="11" y="280"/>
                  </a:lnTo>
                  <a:lnTo>
                    <a:pt x="11" y="281"/>
                  </a:lnTo>
                  <a:lnTo>
                    <a:pt x="10" y="283"/>
                  </a:lnTo>
                  <a:lnTo>
                    <a:pt x="8" y="283"/>
                  </a:lnTo>
                  <a:lnTo>
                    <a:pt x="6" y="281"/>
                  </a:lnTo>
                  <a:lnTo>
                    <a:pt x="6" y="280"/>
                  </a:lnTo>
                  <a:lnTo>
                    <a:pt x="6" y="281"/>
                  </a:lnTo>
                  <a:lnTo>
                    <a:pt x="8" y="281"/>
                  </a:lnTo>
                  <a:lnTo>
                    <a:pt x="6" y="280"/>
                  </a:lnTo>
                  <a:lnTo>
                    <a:pt x="6" y="278"/>
                  </a:lnTo>
                  <a:lnTo>
                    <a:pt x="4" y="278"/>
                  </a:lnTo>
                  <a:lnTo>
                    <a:pt x="2" y="278"/>
                  </a:lnTo>
                  <a:lnTo>
                    <a:pt x="4" y="278"/>
                  </a:lnTo>
                  <a:lnTo>
                    <a:pt x="6" y="278"/>
                  </a:lnTo>
                  <a:lnTo>
                    <a:pt x="8" y="278"/>
                  </a:lnTo>
                  <a:lnTo>
                    <a:pt x="8" y="280"/>
                  </a:lnTo>
                  <a:lnTo>
                    <a:pt x="10" y="281"/>
                  </a:lnTo>
                  <a:lnTo>
                    <a:pt x="10" y="280"/>
                  </a:lnTo>
                  <a:lnTo>
                    <a:pt x="10" y="278"/>
                  </a:lnTo>
                  <a:lnTo>
                    <a:pt x="8" y="278"/>
                  </a:lnTo>
                  <a:lnTo>
                    <a:pt x="10" y="276"/>
                  </a:lnTo>
                  <a:lnTo>
                    <a:pt x="11" y="276"/>
                  </a:lnTo>
                  <a:lnTo>
                    <a:pt x="11" y="274"/>
                  </a:lnTo>
                  <a:lnTo>
                    <a:pt x="10" y="276"/>
                  </a:lnTo>
                  <a:lnTo>
                    <a:pt x="8" y="276"/>
                  </a:lnTo>
                  <a:lnTo>
                    <a:pt x="6" y="276"/>
                  </a:lnTo>
                  <a:lnTo>
                    <a:pt x="4" y="276"/>
                  </a:lnTo>
                  <a:lnTo>
                    <a:pt x="4" y="274"/>
                  </a:lnTo>
                  <a:lnTo>
                    <a:pt x="4" y="272"/>
                  </a:lnTo>
                  <a:lnTo>
                    <a:pt x="4" y="270"/>
                  </a:lnTo>
                  <a:lnTo>
                    <a:pt x="6" y="270"/>
                  </a:lnTo>
                  <a:lnTo>
                    <a:pt x="8" y="270"/>
                  </a:lnTo>
                  <a:lnTo>
                    <a:pt x="8" y="272"/>
                  </a:lnTo>
                  <a:lnTo>
                    <a:pt x="10" y="272"/>
                  </a:lnTo>
                  <a:lnTo>
                    <a:pt x="11" y="272"/>
                  </a:lnTo>
                  <a:lnTo>
                    <a:pt x="11" y="270"/>
                  </a:lnTo>
                  <a:lnTo>
                    <a:pt x="13" y="270"/>
                  </a:lnTo>
                  <a:lnTo>
                    <a:pt x="15" y="270"/>
                  </a:lnTo>
                  <a:lnTo>
                    <a:pt x="17" y="270"/>
                  </a:lnTo>
                  <a:lnTo>
                    <a:pt x="21" y="270"/>
                  </a:lnTo>
                  <a:lnTo>
                    <a:pt x="23" y="270"/>
                  </a:lnTo>
                  <a:lnTo>
                    <a:pt x="25" y="270"/>
                  </a:lnTo>
                  <a:lnTo>
                    <a:pt x="27" y="270"/>
                  </a:lnTo>
                  <a:lnTo>
                    <a:pt x="29" y="268"/>
                  </a:lnTo>
                  <a:lnTo>
                    <a:pt x="33" y="268"/>
                  </a:lnTo>
                  <a:lnTo>
                    <a:pt x="35" y="270"/>
                  </a:lnTo>
                  <a:lnTo>
                    <a:pt x="35" y="272"/>
                  </a:lnTo>
                  <a:lnTo>
                    <a:pt x="37" y="274"/>
                  </a:lnTo>
                  <a:lnTo>
                    <a:pt x="37" y="276"/>
                  </a:lnTo>
                  <a:lnTo>
                    <a:pt x="39" y="274"/>
                  </a:lnTo>
                  <a:lnTo>
                    <a:pt x="37" y="274"/>
                  </a:lnTo>
                  <a:lnTo>
                    <a:pt x="37" y="272"/>
                  </a:lnTo>
                  <a:lnTo>
                    <a:pt x="35" y="270"/>
                  </a:lnTo>
                  <a:lnTo>
                    <a:pt x="37" y="270"/>
                  </a:lnTo>
                  <a:lnTo>
                    <a:pt x="39" y="270"/>
                  </a:lnTo>
                  <a:lnTo>
                    <a:pt x="41" y="270"/>
                  </a:lnTo>
                  <a:lnTo>
                    <a:pt x="43" y="268"/>
                  </a:lnTo>
                  <a:lnTo>
                    <a:pt x="41" y="268"/>
                  </a:lnTo>
                  <a:lnTo>
                    <a:pt x="41" y="266"/>
                  </a:lnTo>
                  <a:lnTo>
                    <a:pt x="41" y="264"/>
                  </a:lnTo>
                  <a:lnTo>
                    <a:pt x="41" y="262"/>
                  </a:lnTo>
                  <a:lnTo>
                    <a:pt x="43" y="262"/>
                  </a:lnTo>
                  <a:lnTo>
                    <a:pt x="45" y="260"/>
                  </a:lnTo>
                  <a:lnTo>
                    <a:pt x="43" y="260"/>
                  </a:lnTo>
                  <a:lnTo>
                    <a:pt x="43" y="262"/>
                  </a:lnTo>
                  <a:lnTo>
                    <a:pt x="41" y="262"/>
                  </a:lnTo>
                  <a:lnTo>
                    <a:pt x="41" y="264"/>
                  </a:lnTo>
                  <a:lnTo>
                    <a:pt x="41" y="266"/>
                  </a:lnTo>
                  <a:lnTo>
                    <a:pt x="41" y="268"/>
                  </a:lnTo>
                  <a:lnTo>
                    <a:pt x="39" y="268"/>
                  </a:lnTo>
                  <a:lnTo>
                    <a:pt x="35" y="270"/>
                  </a:lnTo>
                  <a:lnTo>
                    <a:pt x="35" y="268"/>
                  </a:lnTo>
                  <a:lnTo>
                    <a:pt x="33" y="268"/>
                  </a:lnTo>
                  <a:lnTo>
                    <a:pt x="31" y="268"/>
                  </a:lnTo>
                  <a:lnTo>
                    <a:pt x="29" y="266"/>
                  </a:lnTo>
                  <a:lnTo>
                    <a:pt x="31" y="264"/>
                  </a:lnTo>
                  <a:lnTo>
                    <a:pt x="31" y="262"/>
                  </a:lnTo>
                  <a:lnTo>
                    <a:pt x="29" y="266"/>
                  </a:lnTo>
                  <a:lnTo>
                    <a:pt x="27" y="266"/>
                  </a:lnTo>
                  <a:lnTo>
                    <a:pt x="29" y="266"/>
                  </a:lnTo>
                  <a:lnTo>
                    <a:pt x="27" y="268"/>
                  </a:lnTo>
                  <a:lnTo>
                    <a:pt x="27" y="270"/>
                  </a:lnTo>
                  <a:lnTo>
                    <a:pt x="25" y="270"/>
                  </a:lnTo>
                  <a:lnTo>
                    <a:pt x="23" y="268"/>
                  </a:lnTo>
                  <a:lnTo>
                    <a:pt x="19" y="268"/>
                  </a:lnTo>
                  <a:lnTo>
                    <a:pt x="15" y="268"/>
                  </a:lnTo>
                  <a:lnTo>
                    <a:pt x="11" y="268"/>
                  </a:lnTo>
                  <a:lnTo>
                    <a:pt x="11" y="270"/>
                  </a:lnTo>
                  <a:lnTo>
                    <a:pt x="10" y="270"/>
                  </a:lnTo>
                  <a:lnTo>
                    <a:pt x="8" y="270"/>
                  </a:lnTo>
                  <a:lnTo>
                    <a:pt x="6" y="268"/>
                  </a:lnTo>
                  <a:lnTo>
                    <a:pt x="4" y="268"/>
                  </a:lnTo>
                  <a:lnTo>
                    <a:pt x="6" y="268"/>
                  </a:lnTo>
                  <a:lnTo>
                    <a:pt x="8" y="268"/>
                  </a:lnTo>
                  <a:lnTo>
                    <a:pt x="6" y="266"/>
                  </a:lnTo>
                  <a:lnTo>
                    <a:pt x="4" y="266"/>
                  </a:lnTo>
                  <a:lnTo>
                    <a:pt x="2" y="266"/>
                  </a:lnTo>
                  <a:lnTo>
                    <a:pt x="6" y="264"/>
                  </a:lnTo>
                  <a:lnTo>
                    <a:pt x="10" y="262"/>
                  </a:lnTo>
                  <a:lnTo>
                    <a:pt x="11" y="262"/>
                  </a:lnTo>
                  <a:lnTo>
                    <a:pt x="11" y="264"/>
                  </a:lnTo>
                  <a:lnTo>
                    <a:pt x="13" y="264"/>
                  </a:lnTo>
                  <a:lnTo>
                    <a:pt x="13" y="262"/>
                  </a:lnTo>
                  <a:lnTo>
                    <a:pt x="10" y="262"/>
                  </a:lnTo>
                  <a:lnTo>
                    <a:pt x="8" y="262"/>
                  </a:lnTo>
                  <a:lnTo>
                    <a:pt x="6" y="264"/>
                  </a:lnTo>
                  <a:lnTo>
                    <a:pt x="4" y="264"/>
                  </a:lnTo>
                  <a:lnTo>
                    <a:pt x="2" y="262"/>
                  </a:lnTo>
                  <a:lnTo>
                    <a:pt x="4" y="262"/>
                  </a:lnTo>
                  <a:lnTo>
                    <a:pt x="4" y="260"/>
                  </a:lnTo>
                  <a:lnTo>
                    <a:pt x="6" y="260"/>
                  </a:lnTo>
                  <a:lnTo>
                    <a:pt x="10" y="260"/>
                  </a:lnTo>
                  <a:lnTo>
                    <a:pt x="11" y="262"/>
                  </a:lnTo>
                  <a:lnTo>
                    <a:pt x="13" y="260"/>
                  </a:lnTo>
                  <a:lnTo>
                    <a:pt x="15" y="260"/>
                  </a:lnTo>
                  <a:lnTo>
                    <a:pt x="13" y="260"/>
                  </a:lnTo>
                  <a:lnTo>
                    <a:pt x="11" y="260"/>
                  </a:lnTo>
                  <a:lnTo>
                    <a:pt x="6" y="260"/>
                  </a:lnTo>
                  <a:lnTo>
                    <a:pt x="6" y="258"/>
                  </a:lnTo>
                  <a:lnTo>
                    <a:pt x="8" y="258"/>
                  </a:lnTo>
                  <a:lnTo>
                    <a:pt x="6" y="258"/>
                  </a:lnTo>
                  <a:lnTo>
                    <a:pt x="8" y="258"/>
                  </a:lnTo>
                  <a:lnTo>
                    <a:pt x="10" y="258"/>
                  </a:lnTo>
                  <a:lnTo>
                    <a:pt x="8" y="258"/>
                  </a:lnTo>
                  <a:lnTo>
                    <a:pt x="10" y="258"/>
                  </a:lnTo>
                  <a:lnTo>
                    <a:pt x="8" y="258"/>
                  </a:lnTo>
                  <a:lnTo>
                    <a:pt x="8" y="256"/>
                  </a:lnTo>
                  <a:lnTo>
                    <a:pt x="6" y="256"/>
                  </a:lnTo>
                  <a:lnTo>
                    <a:pt x="8" y="256"/>
                  </a:lnTo>
                  <a:lnTo>
                    <a:pt x="6" y="256"/>
                  </a:lnTo>
                  <a:lnTo>
                    <a:pt x="4" y="256"/>
                  </a:lnTo>
                  <a:lnTo>
                    <a:pt x="2" y="256"/>
                  </a:lnTo>
                  <a:lnTo>
                    <a:pt x="4" y="254"/>
                  </a:lnTo>
                  <a:lnTo>
                    <a:pt x="4" y="252"/>
                  </a:lnTo>
                  <a:lnTo>
                    <a:pt x="8" y="250"/>
                  </a:lnTo>
                  <a:lnTo>
                    <a:pt x="10" y="250"/>
                  </a:lnTo>
                  <a:lnTo>
                    <a:pt x="13" y="250"/>
                  </a:lnTo>
                  <a:lnTo>
                    <a:pt x="15" y="250"/>
                  </a:lnTo>
                  <a:lnTo>
                    <a:pt x="19" y="252"/>
                  </a:lnTo>
                  <a:lnTo>
                    <a:pt x="21" y="252"/>
                  </a:lnTo>
                  <a:lnTo>
                    <a:pt x="23" y="250"/>
                  </a:lnTo>
                  <a:lnTo>
                    <a:pt x="25" y="252"/>
                  </a:lnTo>
                  <a:lnTo>
                    <a:pt x="27" y="252"/>
                  </a:lnTo>
                  <a:lnTo>
                    <a:pt x="29" y="252"/>
                  </a:lnTo>
                  <a:lnTo>
                    <a:pt x="29" y="250"/>
                  </a:lnTo>
                  <a:lnTo>
                    <a:pt x="31" y="250"/>
                  </a:lnTo>
                  <a:lnTo>
                    <a:pt x="29" y="250"/>
                  </a:lnTo>
                  <a:lnTo>
                    <a:pt x="27" y="250"/>
                  </a:lnTo>
                  <a:lnTo>
                    <a:pt x="27" y="252"/>
                  </a:lnTo>
                  <a:lnTo>
                    <a:pt x="25" y="252"/>
                  </a:lnTo>
                  <a:lnTo>
                    <a:pt x="25" y="250"/>
                  </a:lnTo>
                  <a:lnTo>
                    <a:pt x="23" y="250"/>
                  </a:lnTo>
                  <a:lnTo>
                    <a:pt x="19" y="250"/>
                  </a:lnTo>
                  <a:lnTo>
                    <a:pt x="17" y="250"/>
                  </a:lnTo>
                  <a:lnTo>
                    <a:pt x="15" y="250"/>
                  </a:lnTo>
                  <a:lnTo>
                    <a:pt x="17" y="250"/>
                  </a:lnTo>
                  <a:lnTo>
                    <a:pt x="15" y="248"/>
                  </a:lnTo>
                  <a:lnTo>
                    <a:pt x="11" y="248"/>
                  </a:lnTo>
                  <a:lnTo>
                    <a:pt x="10" y="248"/>
                  </a:lnTo>
                  <a:lnTo>
                    <a:pt x="8" y="250"/>
                  </a:lnTo>
                  <a:lnTo>
                    <a:pt x="6" y="250"/>
                  </a:lnTo>
                  <a:lnTo>
                    <a:pt x="6" y="248"/>
                  </a:lnTo>
                  <a:lnTo>
                    <a:pt x="8" y="248"/>
                  </a:lnTo>
                  <a:lnTo>
                    <a:pt x="10" y="246"/>
                  </a:lnTo>
                  <a:lnTo>
                    <a:pt x="8" y="245"/>
                  </a:lnTo>
                  <a:lnTo>
                    <a:pt x="6" y="245"/>
                  </a:lnTo>
                  <a:lnTo>
                    <a:pt x="4" y="243"/>
                  </a:lnTo>
                  <a:lnTo>
                    <a:pt x="6" y="243"/>
                  </a:lnTo>
                  <a:lnTo>
                    <a:pt x="8" y="243"/>
                  </a:lnTo>
                  <a:lnTo>
                    <a:pt x="10" y="246"/>
                  </a:lnTo>
                  <a:lnTo>
                    <a:pt x="11" y="246"/>
                  </a:lnTo>
                  <a:lnTo>
                    <a:pt x="11" y="245"/>
                  </a:lnTo>
                  <a:lnTo>
                    <a:pt x="10" y="245"/>
                  </a:lnTo>
                  <a:lnTo>
                    <a:pt x="10" y="243"/>
                  </a:lnTo>
                  <a:lnTo>
                    <a:pt x="11" y="243"/>
                  </a:lnTo>
                  <a:lnTo>
                    <a:pt x="13" y="243"/>
                  </a:lnTo>
                  <a:lnTo>
                    <a:pt x="17" y="243"/>
                  </a:lnTo>
                  <a:lnTo>
                    <a:pt x="17" y="245"/>
                  </a:lnTo>
                  <a:lnTo>
                    <a:pt x="19" y="245"/>
                  </a:lnTo>
                  <a:lnTo>
                    <a:pt x="23" y="245"/>
                  </a:lnTo>
                  <a:lnTo>
                    <a:pt x="23" y="246"/>
                  </a:lnTo>
                  <a:lnTo>
                    <a:pt x="25" y="246"/>
                  </a:lnTo>
                  <a:lnTo>
                    <a:pt x="23" y="245"/>
                  </a:lnTo>
                  <a:lnTo>
                    <a:pt x="21" y="245"/>
                  </a:lnTo>
                  <a:lnTo>
                    <a:pt x="17" y="243"/>
                  </a:lnTo>
                  <a:lnTo>
                    <a:pt x="19" y="241"/>
                  </a:lnTo>
                  <a:lnTo>
                    <a:pt x="21" y="239"/>
                  </a:lnTo>
                  <a:lnTo>
                    <a:pt x="23" y="239"/>
                  </a:lnTo>
                  <a:lnTo>
                    <a:pt x="25" y="239"/>
                  </a:lnTo>
                  <a:lnTo>
                    <a:pt x="27" y="241"/>
                  </a:lnTo>
                  <a:lnTo>
                    <a:pt x="29" y="243"/>
                  </a:lnTo>
                  <a:lnTo>
                    <a:pt x="29" y="245"/>
                  </a:lnTo>
                  <a:lnTo>
                    <a:pt x="27" y="245"/>
                  </a:lnTo>
                  <a:lnTo>
                    <a:pt x="29" y="245"/>
                  </a:lnTo>
                  <a:lnTo>
                    <a:pt x="29" y="243"/>
                  </a:lnTo>
                  <a:lnTo>
                    <a:pt x="27" y="241"/>
                  </a:lnTo>
                  <a:lnTo>
                    <a:pt x="27" y="239"/>
                  </a:lnTo>
                  <a:lnTo>
                    <a:pt x="25" y="239"/>
                  </a:lnTo>
                  <a:lnTo>
                    <a:pt x="27" y="237"/>
                  </a:lnTo>
                  <a:lnTo>
                    <a:pt x="31" y="237"/>
                  </a:lnTo>
                  <a:lnTo>
                    <a:pt x="33" y="237"/>
                  </a:lnTo>
                  <a:lnTo>
                    <a:pt x="33" y="239"/>
                  </a:lnTo>
                  <a:lnTo>
                    <a:pt x="35" y="241"/>
                  </a:lnTo>
                  <a:lnTo>
                    <a:pt x="35" y="243"/>
                  </a:lnTo>
                  <a:lnTo>
                    <a:pt x="35" y="245"/>
                  </a:lnTo>
                  <a:lnTo>
                    <a:pt x="37" y="245"/>
                  </a:lnTo>
                  <a:lnTo>
                    <a:pt x="35" y="245"/>
                  </a:lnTo>
                  <a:lnTo>
                    <a:pt x="37" y="243"/>
                  </a:lnTo>
                  <a:lnTo>
                    <a:pt x="37" y="241"/>
                  </a:lnTo>
                  <a:lnTo>
                    <a:pt x="41" y="241"/>
                  </a:lnTo>
                  <a:lnTo>
                    <a:pt x="43" y="241"/>
                  </a:lnTo>
                  <a:lnTo>
                    <a:pt x="41" y="241"/>
                  </a:lnTo>
                  <a:lnTo>
                    <a:pt x="39" y="241"/>
                  </a:lnTo>
                  <a:lnTo>
                    <a:pt x="35" y="239"/>
                  </a:lnTo>
                  <a:lnTo>
                    <a:pt x="35" y="237"/>
                  </a:lnTo>
                  <a:lnTo>
                    <a:pt x="33" y="237"/>
                  </a:lnTo>
                  <a:lnTo>
                    <a:pt x="33" y="235"/>
                  </a:lnTo>
                  <a:lnTo>
                    <a:pt x="31" y="235"/>
                  </a:lnTo>
                  <a:lnTo>
                    <a:pt x="31" y="237"/>
                  </a:lnTo>
                  <a:lnTo>
                    <a:pt x="29" y="237"/>
                  </a:lnTo>
                  <a:lnTo>
                    <a:pt x="27" y="237"/>
                  </a:lnTo>
                  <a:lnTo>
                    <a:pt x="25" y="237"/>
                  </a:lnTo>
                  <a:lnTo>
                    <a:pt x="23" y="237"/>
                  </a:lnTo>
                  <a:lnTo>
                    <a:pt x="25" y="235"/>
                  </a:lnTo>
                  <a:lnTo>
                    <a:pt x="27" y="235"/>
                  </a:lnTo>
                  <a:lnTo>
                    <a:pt x="29" y="235"/>
                  </a:lnTo>
                  <a:lnTo>
                    <a:pt x="27" y="235"/>
                  </a:lnTo>
                  <a:lnTo>
                    <a:pt x="25" y="235"/>
                  </a:lnTo>
                  <a:lnTo>
                    <a:pt x="23" y="235"/>
                  </a:lnTo>
                  <a:lnTo>
                    <a:pt x="23" y="233"/>
                  </a:lnTo>
                  <a:lnTo>
                    <a:pt x="25" y="233"/>
                  </a:lnTo>
                  <a:lnTo>
                    <a:pt x="29" y="233"/>
                  </a:lnTo>
                  <a:lnTo>
                    <a:pt x="31" y="231"/>
                  </a:lnTo>
                  <a:lnTo>
                    <a:pt x="35" y="231"/>
                  </a:lnTo>
                  <a:lnTo>
                    <a:pt x="37" y="231"/>
                  </a:lnTo>
                  <a:lnTo>
                    <a:pt x="41" y="233"/>
                  </a:lnTo>
                  <a:lnTo>
                    <a:pt x="45" y="235"/>
                  </a:lnTo>
                  <a:lnTo>
                    <a:pt x="45" y="233"/>
                  </a:lnTo>
                  <a:lnTo>
                    <a:pt x="46" y="233"/>
                  </a:lnTo>
                  <a:lnTo>
                    <a:pt x="48" y="233"/>
                  </a:lnTo>
                  <a:lnTo>
                    <a:pt x="46" y="233"/>
                  </a:lnTo>
                  <a:lnTo>
                    <a:pt x="45" y="233"/>
                  </a:lnTo>
                  <a:lnTo>
                    <a:pt x="43" y="233"/>
                  </a:lnTo>
                  <a:lnTo>
                    <a:pt x="43" y="231"/>
                  </a:lnTo>
                  <a:lnTo>
                    <a:pt x="45" y="231"/>
                  </a:lnTo>
                  <a:lnTo>
                    <a:pt x="46" y="229"/>
                  </a:lnTo>
                  <a:lnTo>
                    <a:pt x="48" y="229"/>
                  </a:lnTo>
                  <a:lnTo>
                    <a:pt x="52" y="229"/>
                  </a:lnTo>
                  <a:lnTo>
                    <a:pt x="54" y="229"/>
                  </a:lnTo>
                  <a:lnTo>
                    <a:pt x="52" y="229"/>
                  </a:lnTo>
                  <a:lnTo>
                    <a:pt x="46" y="229"/>
                  </a:lnTo>
                  <a:lnTo>
                    <a:pt x="45" y="229"/>
                  </a:lnTo>
                  <a:lnTo>
                    <a:pt x="45" y="231"/>
                  </a:lnTo>
                  <a:lnTo>
                    <a:pt x="43" y="231"/>
                  </a:lnTo>
                  <a:lnTo>
                    <a:pt x="41" y="229"/>
                  </a:lnTo>
                  <a:lnTo>
                    <a:pt x="43" y="229"/>
                  </a:lnTo>
                  <a:lnTo>
                    <a:pt x="45" y="227"/>
                  </a:lnTo>
                  <a:lnTo>
                    <a:pt x="46" y="227"/>
                  </a:lnTo>
                  <a:lnTo>
                    <a:pt x="45" y="227"/>
                  </a:lnTo>
                  <a:lnTo>
                    <a:pt x="43" y="227"/>
                  </a:lnTo>
                  <a:lnTo>
                    <a:pt x="43" y="229"/>
                  </a:lnTo>
                  <a:lnTo>
                    <a:pt x="41" y="229"/>
                  </a:lnTo>
                  <a:lnTo>
                    <a:pt x="39" y="229"/>
                  </a:lnTo>
                  <a:lnTo>
                    <a:pt x="35" y="229"/>
                  </a:lnTo>
                  <a:lnTo>
                    <a:pt x="35" y="227"/>
                  </a:lnTo>
                  <a:lnTo>
                    <a:pt x="35" y="225"/>
                  </a:lnTo>
                  <a:lnTo>
                    <a:pt x="35" y="223"/>
                  </a:lnTo>
                  <a:lnTo>
                    <a:pt x="37" y="223"/>
                  </a:lnTo>
                  <a:lnTo>
                    <a:pt x="41" y="221"/>
                  </a:lnTo>
                  <a:lnTo>
                    <a:pt x="41" y="223"/>
                  </a:lnTo>
                  <a:lnTo>
                    <a:pt x="43" y="223"/>
                  </a:lnTo>
                  <a:lnTo>
                    <a:pt x="43" y="225"/>
                  </a:lnTo>
                  <a:lnTo>
                    <a:pt x="45" y="225"/>
                  </a:lnTo>
                  <a:lnTo>
                    <a:pt x="45" y="223"/>
                  </a:lnTo>
                  <a:lnTo>
                    <a:pt x="46" y="223"/>
                  </a:lnTo>
                  <a:lnTo>
                    <a:pt x="48" y="223"/>
                  </a:lnTo>
                  <a:lnTo>
                    <a:pt x="46" y="223"/>
                  </a:lnTo>
                  <a:lnTo>
                    <a:pt x="46" y="225"/>
                  </a:lnTo>
                  <a:lnTo>
                    <a:pt x="50" y="223"/>
                  </a:lnTo>
                  <a:lnTo>
                    <a:pt x="52" y="223"/>
                  </a:lnTo>
                  <a:lnTo>
                    <a:pt x="54" y="225"/>
                  </a:lnTo>
                  <a:lnTo>
                    <a:pt x="54" y="227"/>
                  </a:lnTo>
                  <a:lnTo>
                    <a:pt x="56" y="227"/>
                  </a:lnTo>
                  <a:lnTo>
                    <a:pt x="60" y="229"/>
                  </a:lnTo>
                  <a:lnTo>
                    <a:pt x="60" y="231"/>
                  </a:lnTo>
                  <a:lnTo>
                    <a:pt x="60" y="229"/>
                  </a:lnTo>
                  <a:lnTo>
                    <a:pt x="56" y="227"/>
                  </a:lnTo>
                  <a:lnTo>
                    <a:pt x="54" y="227"/>
                  </a:lnTo>
                  <a:lnTo>
                    <a:pt x="54" y="225"/>
                  </a:lnTo>
                  <a:lnTo>
                    <a:pt x="54" y="223"/>
                  </a:lnTo>
                  <a:lnTo>
                    <a:pt x="52" y="223"/>
                  </a:lnTo>
                  <a:lnTo>
                    <a:pt x="50" y="221"/>
                  </a:lnTo>
                  <a:lnTo>
                    <a:pt x="50" y="223"/>
                  </a:lnTo>
                  <a:lnTo>
                    <a:pt x="50" y="221"/>
                  </a:lnTo>
                  <a:lnTo>
                    <a:pt x="50" y="219"/>
                  </a:lnTo>
                  <a:lnTo>
                    <a:pt x="52" y="219"/>
                  </a:lnTo>
                  <a:lnTo>
                    <a:pt x="54" y="221"/>
                  </a:lnTo>
                  <a:lnTo>
                    <a:pt x="56" y="223"/>
                  </a:lnTo>
                  <a:lnTo>
                    <a:pt x="56" y="225"/>
                  </a:lnTo>
                  <a:lnTo>
                    <a:pt x="58" y="225"/>
                  </a:lnTo>
                  <a:lnTo>
                    <a:pt x="60" y="227"/>
                  </a:lnTo>
                  <a:lnTo>
                    <a:pt x="60" y="225"/>
                  </a:lnTo>
                  <a:lnTo>
                    <a:pt x="58" y="223"/>
                  </a:lnTo>
                  <a:lnTo>
                    <a:pt x="60" y="223"/>
                  </a:lnTo>
                  <a:lnTo>
                    <a:pt x="62" y="223"/>
                  </a:lnTo>
                  <a:lnTo>
                    <a:pt x="60" y="223"/>
                  </a:lnTo>
                  <a:lnTo>
                    <a:pt x="58" y="223"/>
                  </a:lnTo>
                  <a:lnTo>
                    <a:pt x="54" y="221"/>
                  </a:lnTo>
                  <a:lnTo>
                    <a:pt x="54" y="219"/>
                  </a:lnTo>
                  <a:lnTo>
                    <a:pt x="56" y="219"/>
                  </a:lnTo>
                  <a:lnTo>
                    <a:pt x="60" y="219"/>
                  </a:lnTo>
                  <a:lnTo>
                    <a:pt x="60" y="217"/>
                  </a:lnTo>
                  <a:lnTo>
                    <a:pt x="62" y="217"/>
                  </a:lnTo>
                  <a:lnTo>
                    <a:pt x="64" y="217"/>
                  </a:lnTo>
                  <a:lnTo>
                    <a:pt x="66" y="217"/>
                  </a:lnTo>
                  <a:lnTo>
                    <a:pt x="64" y="217"/>
                  </a:lnTo>
                  <a:lnTo>
                    <a:pt x="62" y="217"/>
                  </a:lnTo>
                  <a:lnTo>
                    <a:pt x="60" y="215"/>
                  </a:lnTo>
                  <a:lnTo>
                    <a:pt x="60" y="213"/>
                  </a:lnTo>
                  <a:lnTo>
                    <a:pt x="62" y="213"/>
                  </a:lnTo>
                  <a:lnTo>
                    <a:pt x="64" y="213"/>
                  </a:lnTo>
                  <a:lnTo>
                    <a:pt x="62" y="213"/>
                  </a:lnTo>
                  <a:lnTo>
                    <a:pt x="62" y="212"/>
                  </a:lnTo>
                  <a:lnTo>
                    <a:pt x="64" y="212"/>
                  </a:lnTo>
                  <a:lnTo>
                    <a:pt x="68" y="212"/>
                  </a:lnTo>
                  <a:lnTo>
                    <a:pt x="68" y="210"/>
                  </a:lnTo>
                  <a:lnTo>
                    <a:pt x="68" y="212"/>
                  </a:lnTo>
                  <a:lnTo>
                    <a:pt x="70" y="212"/>
                  </a:lnTo>
                  <a:lnTo>
                    <a:pt x="70" y="213"/>
                  </a:lnTo>
                  <a:lnTo>
                    <a:pt x="72" y="213"/>
                  </a:lnTo>
                  <a:lnTo>
                    <a:pt x="74" y="213"/>
                  </a:lnTo>
                  <a:lnTo>
                    <a:pt x="76" y="212"/>
                  </a:lnTo>
                  <a:lnTo>
                    <a:pt x="74" y="213"/>
                  </a:lnTo>
                  <a:lnTo>
                    <a:pt x="72" y="213"/>
                  </a:lnTo>
                  <a:lnTo>
                    <a:pt x="70" y="212"/>
                  </a:lnTo>
                  <a:lnTo>
                    <a:pt x="70" y="210"/>
                  </a:lnTo>
                  <a:lnTo>
                    <a:pt x="72" y="210"/>
                  </a:lnTo>
                  <a:lnTo>
                    <a:pt x="74" y="208"/>
                  </a:lnTo>
                  <a:lnTo>
                    <a:pt x="74" y="210"/>
                  </a:lnTo>
                  <a:lnTo>
                    <a:pt x="76" y="208"/>
                  </a:lnTo>
                  <a:lnTo>
                    <a:pt x="78" y="206"/>
                  </a:lnTo>
                  <a:lnTo>
                    <a:pt x="79" y="206"/>
                  </a:lnTo>
                  <a:lnTo>
                    <a:pt x="83" y="212"/>
                  </a:lnTo>
                  <a:lnTo>
                    <a:pt x="83" y="213"/>
                  </a:lnTo>
                  <a:lnTo>
                    <a:pt x="85" y="213"/>
                  </a:lnTo>
                  <a:lnTo>
                    <a:pt x="87" y="215"/>
                  </a:lnTo>
                  <a:lnTo>
                    <a:pt x="87" y="213"/>
                  </a:lnTo>
                  <a:lnTo>
                    <a:pt x="85" y="213"/>
                  </a:lnTo>
                  <a:lnTo>
                    <a:pt x="85" y="212"/>
                  </a:lnTo>
                  <a:lnTo>
                    <a:pt x="87" y="210"/>
                  </a:lnTo>
                  <a:lnTo>
                    <a:pt x="89" y="210"/>
                  </a:lnTo>
                  <a:lnTo>
                    <a:pt x="91" y="212"/>
                  </a:lnTo>
                  <a:lnTo>
                    <a:pt x="93" y="212"/>
                  </a:lnTo>
                  <a:lnTo>
                    <a:pt x="95" y="212"/>
                  </a:lnTo>
                  <a:lnTo>
                    <a:pt x="97" y="212"/>
                  </a:lnTo>
                  <a:lnTo>
                    <a:pt x="99" y="212"/>
                  </a:lnTo>
                  <a:lnTo>
                    <a:pt x="97" y="210"/>
                  </a:lnTo>
                  <a:lnTo>
                    <a:pt x="95" y="210"/>
                  </a:lnTo>
                  <a:lnTo>
                    <a:pt x="97" y="210"/>
                  </a:lnTo>
                  <a:lnTo>
                    <a:pt x="97" y="208"/>
                  </a:lnTo>
                  <a:lnTo>
                    <a:pt x="99" y="208"/>
                  </a:lnTo>
                  <a:lnTo>
                    <a:pt x="97" y="208"/>
                  </a:lnTo>
                  <a:lnTo>
                    <a:pt x="95" y="208"/>
                  </a:lnTo>
                  <a:lnTo>
                    <a:pt x="95" y="206"/>
                  </a:lnTo>
                  <a:lnTo>
                    <a:pt x="99" y="206"/>
                  </a:lnTo>
                  <a:lnTo>
                    <a:pt x="99" y="204"/>
                  </a:lnTo>
                  <a:lnTo>
                    <a:pt x="101" y="204"/>
                  </a:lnTo>
                  <a:lnTo>
                    <a:pt x="103" y="204"/>
                  </a:lnTo>
                  <a:lnTo>
                    <a:pt x="105" y="202"/>
                  </a:lnTo>
                  <a:lnTo>
                    <a:pt x="107" y="202"/>
                  </a:lnTo>
                  <a:lnTo>
                    <a:pt x="105" y="200"/>
                  </a:lnTo>
                  <a:lnTo>
                    <a:pt x="103" y="200"/>
                  </a:lnTo>
                  <a:lnTo>
                    <a:pt x="103" y="202"/>
                  </a:lnTo>
                  <a:lnTo>
                    <a:pt x="101" y="200"/>
                  </a:lnTo>
                  <a:lnTo>
                    <a:pt x="105" y="198"/>
                  </a:lnTo>
                  <a:lnTo>
                    <a:pt x="107" y="198"/>
                  </a:lnTo>
                  <a:lnTo>
                    <a:pt x="107" y="196"/>
                  </a:lnTo>
                  <a:lnTo>
                    <a:pt x="105" y="196"/>
                  </a:lnTo>
                  <a:lnTo>
                    <a:pt x="105" y="194"/>
                  </a:lnTo>
                  <a:lnTo>
                    <a:pt x="103" y="196"/>
                  </a:lnTo>
                  <a:lnTo>
                    <a:pt x="103" y="198"/>
                  </a:lnTo>
                  <a:lnTo>
                    <a:pt x="101" y="198"/>
                  </a:lnTo>
                  <a:lnTo>
                    <a:pt x="99" y="198"/>
                  </a:lnTo>
                  <a:lnTo>
                    <a:pt x="99" y="200"/>
                  </a:lnTo>
                  <a:lnTo>
                    <a:pt x="97" y="200"/>
                  </a:lnTo>
                  <a:lnTo>
                    <a:pt x="95" y="200"/>
                  </a:lnTo>
                  <a:lnTo>
                    <a:pt x="93" y="202"/>
                  </a:lnTo>
                  <a:lnTo>
                    <a:pt x="95" y="200"/>
                  </a:lnTo>
                  <a:lnTo>
                    <a:pt x="97" y="200"/>
                  </a:lnTo>
                  <a:lnTo>
                    <a:pt x="99" y="200"/>
                  </a:lnTo>
                  <a:lnTo>
                    <a:pt x="101" y="200"/>
                  </a:lnTo>
                  <a:lnTo>
                    <a:pt x="101" y="202"/>
                  </a:lnTo>
                  <a:lnTo>
                    <a:pt x="99" y="204"/>
                  </a:lnTo>
                  <a:lnTo>
                    <a:pt x="97" y="204"/>
                  </a:lnTo>
                  <a:lnTo>
                    <a:pt x="93" y="206"/>
                  </a:lnTo>
                  <a:lnTo>
                    <a:pt x="89" y="208"/>
                  </a:lnTo>
                  <a:lnTo>
                    <a:pt x="87" y="208"/>
                  </a:lnTo>
                  <a:lnTo>
                    <a:pt x="87" y="210"/>
                  </a:lnTo>
                  <a:lnTo>
                    <a:pt x="85" y="210"/>
                  </a:lnTo>
                  <a:lnTo>
                    <a:pt x="83" y="210"/>
                  </a:lnTo>
                  <a:lnTo>
                    <a:pt x="81" y="206"/>
                  </a:lnTo>
                  <a:lnTo>
                    <a:pt x="79" y="206"/>
                  </a:lnTo>
                  <a:lnTo>
                    <a:pt x="81" y="206"/>
                  </a:lnTo>
                  <a:lnTo>
                    <a:pt x="81" y="204"/>
                  </a:lnTo>
                  <a:lnTo>
                    <a:pt x="83" y="204"/>
                  </a:lnTo>
                  <a:lnTo>
                    <a:pt x="85" y="204"/>
                  </a:lnTo>
                  <a:lnTo>
                    <a:pt x="83" y="202"/>
                  </a:lnTo>
                  <a:lnTo>
                    <a:pt x="81" y="204"/>
                  </a:lnTo>
                  <a:lnTo>
                    <a:pt x="79" y="204"/>
                  </a:lnTo>
                  <a:lnTo>
                    <a:pt x="78" y="206"/>
                  </a:lnTo>
                  <a:lnTo>
                    <a:pt x="76" y="206"/>
                  </a:lnTo>
                  <a:lnTo>
                    <a:pt x="76" y="204"/>
                  </a:lnTo>
                  <a:lnTo>
                    <a:pt x="78" y="202"/>
                  </a:lnTo>
                  <a:lnTo>
                    <a:pt x="79" y="202"/>
                  </a:lnTo>
                  <a:lnTo>
                    <a:pt x="81" y="200"/>
                  </a:lnTo>
                  <a:lnTo>
                    <a:pt x="85" y="198"/>
                  </a:lnTo>
                  <a:lnTo>
                    <a:pt x="87" y="198"/>
                  </a:lnTo>
                  <a:lnTo>
                    <a:pt x="85" y="198"/>
                  </a:lnTo>
                  <a:lnTo>
                    <a:pt x="83" y="198"/>
                  </a:lnTo>
                  <a:lnTo>
                    <a:pt x="83" y="196"/>
                  </a:lnTo>
                  <a:lnTo>
                    <a:pt x="87" y="192"/>
                  </a:lnTo>
                  <a:lnTo>
                    <a:pt x="87" y="190"/>
                  </a:lnTo>
                  <a:lnTo>
                    <a:pt x="89" y="190"/>
                  </a:lnTo>
                  <a:lnTo>
                    <a:pt x="91" y="188"/>
                  </a:lnTo>
                  <a:lnTo>
                    <a:pt x="93" y="188"/>
                  </a:lnTo>
                  <a:lnTo>
                    <a:pt x="95" y="188"/>
                  </a:lnTo>
                  <a:lnTo>
                    <a:pt x="93" y="186"/>
                  </a:lnTo>
                  <a:lnTo>
                    <a:pt x="91" y="186"/>
                  </a:lnTo>
                  <a:lnTo>
                    <a:pt x="93" y="186"/>
                  </a:lnTo>
                  <a:lnTo>
                    <a:pt x="95" y="186"/>
                  </a:lnTo>
                  <a:lnTo>
                    <a:pt x="97" y="188"/>
                  </a:lnTo>
                  <a:lnTo>
                    <a:pt x="97" y="186"/>
                  </a:lnTo>
                  <a:lnTo>
                    <a:pt x="95" y="186"/>
                  </a:lnTo>
                  <a:lnTo>
                    <a:pt x="95" y="184"/>
                  </a:lnTo>
                  <a:lnTo>
                    <a:pt x="97" y="184"/>
                  </a:lnTo>
                  <a:lnTo>
                    <a:pt x="99" y="184"/>
                  </a:lnTo>
                  <a:lnTo>
                    <a:pt x="99" y="182"/>
                  </a:lnTo>
                  <a:lnTo>
                    <a:pt x="99" y="180"/>
                  </a:lnTo>
                  <a:lnTo>
                    <a:pt x="101" y="182"/>
                  </a:lnTo>
                  <a:lnTo>
                    <a:pt x="101" y="184"/>
                  </a:lnTo>
                  <a:lnTo>
                    <a:pt x="105" y="184"/>
                  </a:lnTo>
                  <a:lnTo>
                    <a:pt x="105" y="186"/>
                  </a:lnTo>
                  <a:lnTo>
                    <a:pt x="103" y="188"/>
                  </a:lnTo>
                  <a:lnTo>
                    <a:pt x="105" y="188"/>
                  </a:lnTo>
                  <a:lnTo>
                    <a:pt x="105" y="186"/>
                  </a:lnTo>
                  <a:lnTo>
                    <a:pt x="107" y="184"/>
                  </a:lnTo>
                  <a:lnTo>
                    <a:pt x="109" y="182"/>
                  </a:lnTo>
                  <a:lnTo>
                    <a:pt x="111" y="182"/>
                  </a:lnTo>
                  <a:lnTo>
                    <a:pt x="109" y="182"/>
                  </a:lnTo>
                  <a:lnTo>
                    <a:pt x="107" y="182"/>
                  </a:lnTo>
                  <a:lnTo>
                    <a:pt x="107" y="180"/>
                  </a:lnTo>
                  <a:lnTo>
                    <a:pt x="107" y="179"/>
                  </a:lnTo>
                  <a:lnTo>
                    <a:pt x="109" y="177"/>
                  </a:lnTo>
                  <a:lnTo>
                    <a:pt x="111" y="177"/>
                  </a:lnTo>
                  <a:lnTo>
                    <a:pt x="112" y="177"/>
                  </a:lnTo>
                  <a:lnTo>
                    <a:pt x="111" y="177"/>
                  </a:lnTo>
                  <a:lnTo>
                    <a:pt x="111" y="175"/>
                  </a:lnTo>
                  <a:lnTo>
                    <a:pt x="112" y="175"/>
                  </a:lnTo>
                  <a:lnTo>
                    <a:pt x="114" y="173"/>
                  </a:lnTo>
                  <a:lnTo>
                    <a:pt x="116" y="173"/>
                  </a:lnTo>
                  <a:lnTo>
                    <a:pt x="118" y="173"/>
                  </a:lnTo>
                  <a:lnTo>
                    <a:pt x="120" y="173"/>
                  </a:lnTo>
                  <a:lnTo>
                    <a:pt x="118" y="173"/>
                  </a:lnTo>
                  <a:lnTo>
                    <a:pt x="116" y="171"/>
                  </a:lnTo>
                  <a:lnTo>
                    <a:pt x="116" y="173"/>
                  </a:lnTo>
                  <a:lnTo>
                    <a:pt x="114" y="173"/>
                  </a:lnTo>
                  <a:lnTo>
                    <a:pt x="112" y="175"/>
                  </a:lnTo>
                  <a:lnTo>
                    <a:pt x="107" y="177"/>
                  </a:lnTo>
                  <a:lnTo>
                    <a:pt x="105" y="179"/>
                  </a:lnTo>
                  <a:lnTo>
                    <a:pt x="103" y="179"/>
                  </a:lnTo>
                  <a:lnTo>
                    <a:pt x="105" y="177"/>
                  </a:lnTo>
                  <a:lnTo>
                    <a:pt x="107" y="177"/>
                  </a:lnTo>
                  <a:lnTo>
                    <a:pt x="105" y="177"/>
                  </a:lnTo>
                  <a:lnTo>
                    <a:pt x="103" y="177"/>
                  </a:lnTo>
                  <a:lnTo>
                    <a:pt x="105" y="175"/>
                  </a:lnTo>
                  <a:lnTo>
                    <a:pt x="107" y="175"/>
                  </a:lnTo>
                  <a:lnTo>
                    <a:pt x="109" y="175"/>
                  </a:lnTo>
                  <a:lnTo>
                    <a:pt x="111" y="173"/>
                  </a:lnTo>
                  <a:lnTo>
                    <a:pt x="111" y="175"/>
                  </a:lnTo>
                  <a:lnTo>
                    <a:pt x="105" y="175"/>
                  </a:lnTo>
                  <a:lnTo>
                    <a:pt x="105" y="173"/>
                  </a:lnTo>
                  <a:lnTo>
                    <a:pt x="107" y="173"/>
                  </a:lnTo>
                  <a:lnTo>
                    <a:pt x="109" y="173"/>
                  </a:lnTo>
                  <a:lnTo>
                    <a:pt x="111" y="173"/>
                  </a:lnTo>
                  <a:lnTo>
                    <a:pt x="112" y="171"/>
                  </a:lnTo>
                  <a:lnTo>
                    <a:pt x="114" y="171"/>
                  </a:lnTo>
                  <a:lnTo>
                    <a:pt x="114" y="169"/>
                  </a:lnTo>
                  <a:lnTo>
                    <a:pt x="116" y="169"/>
                  </a:lnTo>
                  <a:lnTo>
                    <a:pt x="116" y="171"/>
                  </a:lnTo>
                  <a:lnTo>
                    <a:pt x="116" y="169"/>
                  </a:lnTo>
                  <a:lnTo>
                    <a:pt x="118" y="171"/>
                  </a:lnTo>
                  <a:lnTo>
                    <a:pt x="120" y="169"/>
                  </a:lnTo>
                  <a:lnTo>
                    <a:pt x="122" y="169"/>
                  </a:lnTo>
                  <a:lnTo>
                    <a:pt x="126" y="167"/>
                  </a:lnTo>
                  <a:lnTo>
                    <a:pt x="130" y="163"/>
                  </a:lnTo>
                  <a:lnTo>
                    <a:pt x="128" y="165"/>
                  </a:lnTo>
                  <a:lnTo>
                    <a:pt x="126" y="165"/>
                  </a:lnTo>
                  <a:lnTo>
                    <a:pt x="124" y="167"/>
                  </a:lnTo>
                  <a:lnTo>
                    <a:pt x="122" y="167"/>
                  </a:lnTo>
                  <a:lnTo>
                    <a:pt x="122" y="165"/>
                  </a:lnTo>
                  <a:lnTo>
                    <a:pt x="124" y="165"/>
                  </a:lnTo>
                  <a:lnTo>
                    <a:pt x="126" y="165"/>
                  </a:lnTo>
                  <a:lnTo>
                    <a:pt x="122" y="163"/>
                  </a:lnTo>
                  <a:lnTo>
                    <a:pt x="122" y="165"/>
                  </a:lnTo>
                  <a:lnTo>
                    <a:pt x="120" y="165"/>
                  </a:lnTo>
                  <a:lnTo>
                    <a:pt x="122" y="163"/>
                  </a:lnTo>
                  <a:lnTo>
                    <a:pt x="124" y="161"/>
                  </a:lnTo>
                  <a:lnTo>
                    <a:pt x="124" y="159"/>
                  </a:lnTo>
                  <a:lnTo>
                    <a:pt x="126" y="159"/>
                  </a:lnTo>
                  <a:lnTo>
                    <a:pt x="126" y="161"/>
                  </a:lnTo>
                  <a:lnTo>
                    <a:pt x="126" y="159"/>
                  </a:lnTo>
                  <a:lnTo>
                    <a:pt x="124" y="157"/>
                  </a:lnTo>
                  <a:lnTo>
                    <a:pt x="122" y="157"/>
                  </a:lnTo>
                  <a:lnTo>
                    <a:pt x="122" y="155"/>
                  </a:lnTo>
                  <a:lnTo>
                    <a:pt x="122" y="153"/>
                  </a:lnTo>
                  <a:lnTo>
                    <a:pt x="124" y="151"/>
                  </a:lnTo>
                  <a:lnTo>
                    <a:pt x="126" y="153"/>
                  </a:lnTo>
                  <a:lnTo>
                    <a:pt x="126" y="155"/>
                  </a:lnTo>
                  <a:lnTo>
                    <a:pt x="128" y="155"/>
                  </a:lnTo>
                  <a:lnTo>
                    <a:pt x="126" y="153"/>
                  </a:lnTo>
                  <a:lnTo>
                    <a:pt x="126" y="151"/>
                  </a:lnTo>
                  <a:lnTo>
                    <a:pt x="124" y="151"/>
                  </a:lnTo>
                  <a:lnTo>
                    <a:pt x="126" y="149"/>
                  </a:lnTo>
                  <a:lnTo>
                    <a:pt x="126" y="147"/>
                  </a:lnTo>
                  <a:lnTo>
                    <a:pt x="126" y="145"/>
                  </a:lnTo>
                  <a:lnTo>
                    <a:pt x="128" y="145"/>
                  </a:lnTo>
                  <a:lnTo>
                    <a:pt x="130" y="145"/>
                  </a:lnTo>
                  <a:lnTo>
                    <a:pt x="132" y="147"/>
                  </a:lnTo>
                  <a:lnTo>
                    <a:pt x="134" y="149"/>
                  </a:lnTo>
                  <a:lnTo>
                    <a:pt x="134" y="147"/>
                  </a:lnTo>
                  <a:lnTo>
                    <a:pt x="134" y="145"/>
                  </a:lnTo>
                  <a:lnTo>
                    <a:pt x="132" y="145"/>
                  </a:lnTo>
                  <a:lnTo>
                    <a:pt x="130" y="145"/>
                  </a:lnTo>
                  <a:lnTo>
                    <a:pt x="132" y="144"/>
                  </a:lnTo>
                  <a:lnTo>
                    <a:pt x="130" y="144"/>
                  </a:lnTo>
                  <a:lnTo>
                    <a:pt x="128" y="144"/>
                  </a:lnTo>
                  <a:lnTo>
                    <a:pt x="126" y="144"/>
                  </a:lnTo>
                  <a:lnTo>
                    <a:pt x="130" y="142"/>
                  </a:lnTo>
                  <a:lnTo>
                    <a:pt x="132" y="142"/>
                  </a:lnTo>
                  <a:lnTo>
                    <a:pt x="134" y="142"/>
                  </a:lnTo>
                  <a:lnTo>
                    <a:pt x="134" y="140"/>
                  </a:lnTo>
                  <a:lnTo>
                    <a:pt x="136" y="140"/>
                  </a:lnTo>
                  <a:lnTo>
                    <a:pt x="138" y="140"/>
                  </a:lnTo>
                  <a:lnTo>
                    <a:pt x="138" y="138"/>
                  </a:lnTo>
                  <a:lnTo>
                    <a:pt x="142" y="138"/>
                  </a:lnTo>
                  <a:lnTo>
                    <a:pt x="142" y="140"/>
                  </a:lnTo>
                  <a:lnTo>
                    <a:pt x="140" y="140"/>
                  </a:lnTo>
                  <a:lnTo>
                    <a:pt x="140" y="142"/>
                  </a:lnTo>
                  <a:lnTo>
                    <a:pt x="142" y="142"/>
                  </a:lnTo>
                  <a:lnTo>
                    <a:pt x="142" y="140"/>
                  </a:lnTo>
                  <a:lnTo>
                    <a:pt x="142" y="138"/>
                  </a:lnTo>
                  <a:lnTo>
                    <a:pt x="144" y="138"/>
                  </a:lnTo>
                  <a:lnTo>
                    <a:pt x="146" y="138"/>
                  </a:lnTo>
                  <a:lnTo>
                    <a:pt x="146" y="140"/>
                  </a:lnTo>
                  <a:lnTo>
                    <a:pt x="146" y="138"/>
                  </a:lnTo>
                  <a:lnTo>
                    <a:pt x="147" y="138"/>
                  </a:lnTo>
                  <a:lnTo>
                    <a:pt x="149" y="136"/>
                  </a:lnTo>
                  <a:lnTo>
                    <a:pt x="147" y="136"/>
                  </a:lnTo>
                  <a:lnTo>
                    <a:pt x="144" y="138"/>
                  </a:lnTo>
                  <a:lnTo>
                    <a:pt x="142" y="138"/>
                  </a:lnTo>
                  <a:lnTo>
                    <a:pt x="140" y="138"/>
                  </a:lnTo>
                  <a:lnTo>
                    <a:pt x="138" y="138"/>
                  </a:lnTo>
                  <a:lnTo>
                    <a:pt x="136" y="140"/>
                  </a:lnTo>
                  <a:lnTo>
                    <a:pt x="134" y="140"/>
                  </a:lnTo>
                  <a:lnTo>
                    <a:pt x="132" y="140"/>
                  </a:lnTo>
                  <a:lnTo>
                    <a:pt x="136" y="138"/>
                  </a:lnTo>
                  <a:lnTo>
                    <a:pt x="138" y="136"/>
                  </a:lnTo>
                  <a:lnTo>
                    <a:pt x="140" y="136"/>
                  </a:lnTo>
                  <a:lnTo>
                    <a:pt x="138" y="136"/>
                  </a:lnTo>
                  <a:lnTo>
                    <a:pt x="136" y="136"/>
                  </a:lnTo>
                  <a:lnTo>
                    <a:pt x="136" y="138"/>
                  </a:lnTo>
                  <a:lnTo>
                    <a:pt x="134" y="136"/>
                  </a:lnTo>
                  <a:lnTo>
                    <a:pt x="132" y="136"/>
                  </a:lnTo>
                  <a:lnTo>
                    <a:pt x="134" y="136"/>
                  </a:lnTo>
                  <a:lnTo>
                    <a:pt x="134" y="134"/>
                  </a:lnTo>
                  <a:lnTo>
                    <a:pt x="134" y="132"/>
                  </a:lnTo>
                  <a:lnTo>
                    <a:pt x="132" y="132"/>
                  </a:lnTo>
                  <a:lnTo>
                    <a:pt x="132" y="130"/>
                  </a:lnTo>
                  <a:lnTo>
                    <a:pt x="134" y="130"/>
                  </a:lnTo>
                  <a:lnTo>
                    <a:pt x="136" y="132"/>
                  </a:lnTo>
                  <a:lnTo>
                    <a:pt x="136" y="130"/>
                  </a:lnTo>
                  <a:lnTo>
                    <a:pt x="140" y="130"/>
                  </a:lnTo>
                  <a:lnTo>
                    <a:pt x="142" y="128"/>
                  </a:lnTo>
                  <a:lnTo>
                    <a:pt x="144" y="128"/>
                  </a:lnTo>
                  <a:lnTo>
                    <a:pt x="142" y="128"/>
                  </a:lnTo>
                  <a:lnTo>
                    <a:pt x="140" y="128"/>
                  </a:lnTo>
                  <a:lnTo>
                    <a:pt x="140" y="130"/>
                  </a:lnTo>
                  <a:lnTo>
                    <a:pt x="138" y="130"/>
                  </a:lnTo>
                  <a:lnTo>
                    <a:pt x="136" y="130"/>
                  </a:lnTo>
                  <a:lnTo>
                    <a:pt x="134" y="128"/>
                  </a:lnTo>
                  <a:lnTo>
                    <a:pt x="136" y="126"/>
                  </a:lnTo>
                  <a:lnTo>
                    <a:pt x="138" y="128"/>
                  </a:lnTo>
                  <a:lnTo>
                    <a:pt x="140" y="128"/>
                  </a:lnTo>
                  <a:lnTo>
                    <a:pt x="140" y="126"/>
                  </a:lnTo>
                  <a:lnTo>
                    <a:pt x="138" y="126"/>
                  </a:lnTo>
                  <a:lnTo>
                    <a:pt x="136" y="126"/>
                  </a:lnTo>
                  <a:lnTo>
                    <a:pt x="138" y="126"/>
                  </a:lnTo>
                  <a:lnTo>
                    <a:pt x="140" y="126"/>
                  </a:lnTo>
                  <a:lnTo>
                    <a:pt x="142" y="126"/>
                  </a:lnTo>
                  <a:lnTo>
                    <a:pt x="144" y="126"/>
                  </a:lnTo>
                  <a:lnTo>
                    <a:pt x="146" y="126"/>
                  </a:lnTo>
                  <a:lnTo>
                    <a:pt x="144" y="126"/>
                  </a:lnTo>
                  <a:lnTo>
                    <a:pt x="142" y="126"/>
                  </a:lnTo>
                  <a:lnTo>
                    <a:pt x="140" y="124"/>
                  </a:lnTo>
                  <a:lnTo>
                    <a:pt x="142" y="124"/>
                  </a:lnTo>
                  <a:lnTo>
                    <a:pt x="144" y="124"/>
                  </a:lnTo>
                  <a:lnTo>
                    <a:pt x="142" y="124"/>
                  </a:lnTo>
                  <a:lnTo>
                    <a:pt x="140" y="124"/>
                  </a:lnTo>
                  <a:lnTo>
                    <a:pt x="142" y="124"/>
                  </a:lnTo>
                  <a:lnTo>
                    <a:pt x="142" y="122"/>
                  </a:lnTo>
                  <a:lnTo>
                    <a:pt x="144" y="124"/>
                  </a:lnTo>
                  <a:lnTo>
                    <a:pt x="147" y="124"/>
                  </a:lnTo>
                  <a:lnTo>
                    <a:pt x="147" y="122"/>
                  </a:lnTo>
                  <a:lnTo>
                    <a:pt x="146" y="124"/>
                  </a:lnTo>
                  <a:lnTo>
                    <a:pt x="146" y="122"/>
                  </a:lnTo>
                  <a:lnTo>
                    <a:pt x="144" y="122"/>
                  </a:lnTo>
                  <a:lnTo>
                    <a:pt x="140" y="120"/>
                  </a:lnTo>
                  <a:lnTo>
                    <a:pt x="142" y="120"/>
                  </a:lnTo>
                  <a:lnTo>
                    <a:pt x="144" y="120"/>
                  </a:lnTo>
                  <a:lnTo>
                    <a:pt x="147" y="120"/>
                  </a:lnTo>
                  <a:lnTo>
                    <a:pt x="149" y="118"/>
                  </a:lnTo>
                  <a:lnTo>
                    <a:pt x="151" y="118"/>
                  </a:lnTo>
                  <a:lnTo>
                    <a:pt x="153" y="116"/>
                  </a:lnTo>
                  <a:lnTo>
                    <a:pt x="155" y="116"/>
                  </a:lnTo>
                  <a:lnTo>
                    <a:pt x="157" y="116"/>
                  </a:lnTo>
                  <a:lnTo>
                    <a:pt x="155" y="116"/>
                  </a:lnTo>
                  <a:lnTo>
                    <a:pt x="153" y="116"/>
                  </a:lnTo>
                  <a:lnTo>
                    <a:pt x="153" y="114"/>
                  </a:lnTo>
                  <a:lnTo>
                    <a:pt x="155" y="112"/>
                  </a:lnTo>
                  <a:lnTo>
                    <a:pt x="157" y="112"/>
                  </a:lnTo>
                  <a:lnTo>
                    <a:pt x="159" y="114"/>
                  </a:lnTo>
                  <a:lnTo>
                    <a:pt x="159" y="112"/>
                  </a:lnTo>
                  <a:lnTo>
                    <a:pt x="157" y="112"/>
                  </a:lnTo>
                  <a:lnTo>
                    <a:pt x="161" y="112"/>
                  </a:lnTo>
                  <a:lnTo>
                    <a:pt x="163" y="112"/>
                  </a:lnTo>
                  <a:lnTo>
                    <a:pt x="163" y="114"/>
                  </a:lnTo>
                  <a:lnTo>
                    <a:pt x="165" y="114"/>
                  </a:lnTo>
                  <a:lnTo>
                    <a:pt x="163" y="114"/>
                  </a:lnTo>
                  <a:lnTo>
                    <a:pt x="163" y="112"/>
                  </a:lnTo>
                  <a:lnTo>
                    <a:pt x="165" y="112"/>
                  </a:lnTo>
                  <a:lnTo>
                    <a:pt x="169" y="112"/>
                  </a:lnTo>
                  <a:lnTo>
                    <a:pt x="171" y="114"/>
                  </a:lnTo>
                  <a:lnTo>
                    <a:pt x="171" y="116"/>
                  </a:lnTo>
                  <a:lnTo>
                    <a:pt x="173" y="116"/>
                  </a:lnTo>
                  <a:lnTo>
                    <a:pt x="171" y="114"/>
                  </a:lnTo>
                  <a:lnTo>
                    <a:pt x="171" y="112"/>
                  </a:lnTo>
                  <a:lnTo>
                    <a:pt x="173" y="112"/>
                  </a:lnTo>
                  <a:lnTo>
                    <a:pt x="175" y="112"/>
                  </a:lnTo>
                  <a:lnTo>
                    <a:pt x="177" y="112"/>
                  </a:lnTo>
                  <a:lnTo>
                    <a:pt x="175" y="112"/>
                  </a:lnTo>
                  <a:lnTo>
                    <a:pt x="171" y="111"/>
                  </a:lnTo>
                  <a:lnTo>
                    <a:pt x="169" y="111"/>
                  </a:lnTo>
                  <a:lnTo>
                    <a:pt x="167" y="111"/>
                  </a:lnTo>
                  <a:lnTo>
                    <a:pt x="167" y="112"/>
                  </a:lnTo>
                  <a:lnTo>
                    <a:pt x="165" y="111"/>
                  </a:lnTo>
                  <a:lnTo>
                    <a:pt x="167" y="111"/>
                  </a:lnTo>
                  <a:lnTo>
                    <a:pt x="167" y="109"/>
                  </a:lnTo>
                  <a:lnTo>
                    <a:pt x="165" y="111"/>
                  </a:lnTo>
                  <a:lnTo>
                    <a:pt x="161" y="111"/>
                  </a:lnTo>
                  <a:lnTo>
                    <a:pt x="159" y="112"/>
                  </a:lnTo>
                  <a:lnTo>
                    <a:pt x="157" y="112"/>
                  </a:lnTo>
                  <a:lnTo>
                    <a:pt x="157" y="111"/>
                  </a:lnTo>
                  <a:lnTo>
                    <a:pt x="153" y="111"/>
                  </a:lnTo>
                  <a:lnTo>
                    <a:pt x="155" y="111"/>
                  </a:lnTo>
                  <a:lnTo>
                    <a:pt x="157" y="109"/>
                  </a:lnTo>
                  <a:lnTo>
                    <a:pt x="157" y="107"/>
                  </a:lnTo>
                  <a:lnTo>
                    <a:pt x="159" y="107"/>
                  </a:lnTo>
                  <a:lnTo>
                    <a:pt x="161" y="107"/>
                  </a:lnTo>
                  <a:lnTo>
                    <a:pt x="163" y="107"/>
                  </a:lnTo>
                  <a:lnTo>
                    <a:pt x="161" y="107"/>
                  </a:lnTo>
                  <a:lnTo>
                    <a:pt x="159" y="105"/>
                  </a:lnTo>
                  <a:lnTo>
                    <a:pt x="161" y="103"/>
                  </a:lnTo>
                  <a:lnTo>
                    <a:pt x="163" y="103"/>
                  </a:lnTo>
                  <a:lnTo>
                    <a:pt x="165" y="103"/>
                  </a:lnTo>
                  <a:lnTo>
                    <a:pt x="167" y="103"/>
                  </a:lnTo>
                  <a:lnTo>
                    <a:pt x="165" y="105"/>
                  </a:lnTo>
                  <a:lnTo>
                    <a:pt x="163" y="105"/>
                  </a:lnTo>
                  <a:lnTo>
                    <a:pt x="165" y="105"/>
                  </a:lnTo>
                  <a:lnTo>
                    <a:pt x="169" y="105"/>
                  </a:lnTo>
                  <a:lnTo>
                    <a:pt x="171" y="105"/>
                  </a:lnTo>
                  <a:lnTo>
                    <a:pt x="173" y="107"/>
                  </a:lnTo>
                  <a:lnTo>
                    <a:pt x="173" y="109"/>
                  </a:lnTo>
                  <a:lnTo>
                    <a:pt x="175" y="111"/>
                  </a:lnTo>
                  <a:lnTo>
                    <a:pt x="175" y="109"/>
                  </a:lnTo>
                  <a:lnTo>
                    <a:pt x="173" y="107"/>
                  </a:lnTo>
                  <a:lnTo>
                    <a:pt x="173" y="105"/>
                  </a:lnTo>
                  <a:lnTo>
                    <a:pt x="175" y="105"/>
                  </a:lnTo>
                  <a:lnTo>
                    <a:pt x="175" y="103"/>
                  </a:lnTo>
                  <a:lnTo>
                    <a:pt x="177" y="103"/>
                  </a:lnTo>
                  <a:lnTo>
                    <a:pt x="179" y="103"/>
                  </a:lnTo>
                  <a:lnTo>
                    <a:pt x="177" y="103"/>
                  </a:lnTo>
                  <a:lnTo>
                    <a:pt x="175" y="103"/>
                  </a:lnTo>
                  <a:lnTo>
                    <a:pt x="173" y="105"/>
                  </a:lnTo>
                  <a:lnTo>
                    <a:pt x="171" y="105"/>
                  </a:lnTo>
                  <a:lnTo>
                    <a:pt x="169" y="103"/>
                  </a:lnTo>
                  <a:lnTo>
                    <a:pt x="167" y="101"/>
                  </a:lnTo>
                  <a:lnTo>
                    <a:pt x="169" y="99"/>
                  </a:lnTo>
                  <a:lnTo>
                    <a:pt x="171" y="99"/>
                  </a:lnTo>
                  <a:lnTo>
                    <a:pt x="173" y="99"/>
                  </a:lnTo>
                  <a:lnTo>
                    <a:pt x="175" y="99"/>
                  </a:lnTo>
                  <a:lnTo>
                    <a:pt x="173" y="99"/>
                  </a:lnTo>
                  <a:lnTo>
                    <a:pt x="171" y="97"/>
                  </a:lnTo>
                  <a:lnTo>
                    <a:pt x="173" y="97"/>
                  </a:lnTo>
                  <a:lnTo>
                    <a:pt x="175" y="97"/>
                  </a:lnTo>
                  <a:lnTo>
                    <a:pt x="175" y="99"/>
                  </a:lnTo>
                  <a:lnTo>
                    <a:pt x="177" y="99"/>
                  </a:lnTo>
                  <a:lnTo>
                    <a:pt x="175" y="97"/>
                  </a:lnTo>
                  <a:lnTo>
                    <a:pt x="173" y="97"/>
                  </a:lnTo>
                  <a:lnTo>
                    <a:pt x="171" y="97"/>
                  </a:lnTo>
                  <a:lnTo>
                    <a:pt x="167" y="99"/>
                  </a:lnTo>
                  <a:lnTo>
                    <a:pt x="165" y="99"/>
                  </a:lnTo>
                  <a:lnTo>
                    <a:pt x="163" y="101"/>
                  </a:lnTo>
                  <a:lnTo>
                    <a:pt x="161" y="101"/>
                  </a:lnTo>
                  <a:lnTo>
                    <a:pt x="159" y="101"/>
                  </a:lnTo>
                  <a:lnTo>
                    <a:pt x="161" y="99"/>
                  </a:lnTo>
                  <a:lnTo>
                    <a:pt x="163" y="99"/>
                  </a:lnTo>
                  <a:lnTo>
                    <a:pt x="165" y="97"/>
                  </a:lnTo>
                  <a:lnTo>
                    <a:pt x="163" y="97"/>
                  </a:lnTo>
                  <a:lnTo>
                    <a:pt x="161" y="97"/>
                  </a:lnTo>
                  <a:lnTo>
                    <a:pt x="161" y="95"/>
                  </a:lnTo>
                  <a:lnTo>
                    <a:pt x="165" y="95"/>
                  </a:lnTo>
                  <a:lnTo>
                    <a:pt x="163" y="95"/>
                  </a:lnTo>
                  <a:lnTo>
                    <a:pt x="161" y="95"/>
                  </a:lnTo>
                  <a:lnTo>
                    <a:pt x="163" y="95"/>
                  </a:lnTo>
                  <a:lnTo>
                    <a:pt x="163" y="93"/>
                  </a:lnTo>
                  <a:lnTo>
                    <a:pt x="165" y="93"/>
                  </a:lnTo>
                  <a:lnTo>
                    <a:pt x="167" y="93"/>
                  </a:lnTo>
                  <a:lnTo>
                    <a:pt x="169" y="95"/>
                  </a:lnTo>
                  <a:lnTo>
                    <a:pt x="169" y="93"/>
                  </a:lnTo>
                  <a:lnTo>
                    <a:pt x="173" y="93"/>
                  </a:lnTo>
                  <a:lnTo>
                    <a:pt x="175" y="91"/>
                  </a:lnTo>
                  <a:lnTo>
                    <a:pt x="177" y="91"/>
                  </a:lnTo>
                  <a:lnTo>
                    <a:pt x="177" y="93"/>
                  </a:lnTo>
                  <a:lnTo>
                    <a:pt x="179" y="93"/>
                  </a:lnTo>
                  <a:lnTo>
                    <a:pt x="179" y="91"/>
                  </a:lnTo>
                  <a:lnTo>
                    <a:pt x="180" y="89"/>
                  </a:lnTo>
                  <a:lnTo>
                    <a:pt x="179" y="89"/>
                  </a:lnTo>
                  <a:lnTo>
                    <a:pt x="177" y="89"/>
                  </a:lnTo>
                  <a:lnTo>
                    <a:pt x="175" y="89"/>
                  </a:lnTo>
                  <a:lnTo>
                    <a:pt x="173" y="89"/>
                  </a:lnTo>
                  <a:lnTo>
                    <a:pt x="171" y="89"/>
                  </a:lnTo>
                  <a:lnTo>
                    <a:pt x="171" y="91"/>
                  </a:lnTo>
                  <a:lnTo>
                    <a:pt x="169" y="91"/>
                  </a:lnTo>
                  <a:lnTo>
                    <a:pt x="169" y="89"/>
                  </a:lnTo>
                  <a:lnTo>
                    <a:pt x="171" y="87"/>
                  </a:lnTo>
                  <a:lnTo>
                    <a:pt x="173" y="87"/>
                  </a:lnTo>
                  <a:lnTo>
                    <a:pt x="175" y="87"/>
                  </a:lnTo>
                  <a:lnTo>
                    <a:pt x="177" y="87"/>
                  </a:lnTo>
                  <a:lnTo>
                    <a:pt x="175" y="87"/>
                  </a:lnTo>
                  <a:lnTo>
                    <a:pt x="175" y="89"/>
                  </a:lnTo>
                  <a:lnTo>
                    <a:pt x="179" y="87"/>
                  </a:lnTo>
                  <a:lnTo>
                    <a:pt x="179" y="85"/>
                  </a:lnTo>
                  <a:lnTo>
                    <a:pt x="179" y="83"/>
                  </a:lnTo>
                  <a:lnTo>
                    <a:pt x="180" y="83"/>
                  </a:lnTo>
                  <a:lnTo>
                    <a:pt x="182" y="85"/>
                  </a:lnTo>
                  <a:lnTo>
                    <a:pt x="182" y="89"/>
                  </a:lnTo>
                  <a:lnTo>
                    <a:pt x="182" y="91"/>
                  </a:lnTo>
                  <a:lnTo>
                    <a:pt x="184" y="91"/>
                  </a:lnTo>
                  <a:lnTo>
                    <a:pt x="184" y="93"/>
                  </a:lnTo>
                  <a:lnTo>
                    <a:pt x="186" y="95"/>
                  </a:lnTo>
                  <a:lnTo>
                    <a:pt x="188" y="97"/>
                  </a:lnTo>
                  <a:lnTo>
                    <a:pt x="188" y="95"/>
                  </a:lnTo>
                  <a:lnTo>
                    <a:pt x="186" y="95"/>
                  </a:lnTo>
                  <a:lnTo>
                    <a:pt x="184" y="93"/>
                  </a:lnTo>
                  <a:lnTo>
                    <a:pt x="184" y="91"/>
                  </a:lnTo>
                  <a:lnTo>
                    <a:pt x="184" y="89"/>
                  </a:lnTo>
                  <a:lnTo>
                    <a:pt x="186" y="91"/>
                  </a:lnTo>
                  <a:lnTo>
                    <a:pt x="188" y="91"/>
                  </a:lnTo>
                  <a:lnTo>
                    <a:pt x="188" y="89"/>
                  </a:lnTo>
                  <a:lnTo>
                    <a:pt x="186" y="89"/>
                  </a:lnTo>
                  <a:lnTo>
                    <a:pt x="188" y="87"/>
                  </a:lnTo>
                  <a:lnTo>
                    <a:pt x="188" y="89"/>
                  </a:lnTo>
                  <a:lnTo>
                    <a:pt x="190" y="89"/>
                  </a:lnTo>
                  <a:lnTo>
                    <a:pt x="192" y="89"/>
                  </a:lnTo>
                  <a:lnTo>
                    <a:pt x="188" y="87"/>
                  </a:lnTo>
                  <a:lnTo>
                    <a:pt x="186" y="87"/>
                  </a:lnTo>
                  <a:lnTo>
                    <a:pt x="186" y="89"/>
                  </a:lnTo>
                  <a:lnTo>
                    <a:pt x="184" y="87"/>
                  </a:lnTo>
                  <a:lnTo>
                    <a:pt x="186" y="85"/>
                  </a:lnTo>
                  <a:lnTo>
                    <a:pt x="188" y="85"/>
                  </a:lnTo>
                  <a:lnTo>
                    <a:pt x="186" y="85"/>
                  </a:lnTo>
                  <a:lnTo>
                    <a:pt x="184" y="85"/>
                  </a:lnTo>
                  <a:lnTo>
                    <a:pt x="182" y="85"/>
                  </a:lnTo>
                  <a:lnTo>
                    <a:pt x="184" y="85"/>
                  </a:lnTo>
                  <a:lnTo>
                    <a:pt x="184" y="83"/>
                  </a:lnTo>
                  <a:lnTo>
                    <a:pt x="182" y="83"/>
                  </a:lnTo>
                  <a:lnTo>
                    <a:pt x="182" y="81"/>
                  </a:lnTo>
                  <a:lnTo>
                    <a:pt x="188" y="83"/>
                  </a:lnTo>
                  <a:lnTo>
                    <a:pt x="190" y="85"/>
                  </a:lnTo>
                  <a:lnTo>
                    <a:pt x="192" y="87"/>
                  </a:lnTo>
                  <a:lnTo>
                    <a:pt x="192" y="85"/>
                  </a:lnTo>
                  <a:lnTo>
                    <a:pt x="190" y="85"/>
                  </a:lnTo>
                  <a:lnTo>
                    <a:pt x="190" y="83"/>
                  </a:lnTo>
                  <a:lnTo>
                    <a:pt x="188" y="81"/>
                  </a:lnTo>
                  <a:lnTo>
                    <a:pt x="186" y="81"/>
                  </a:lnTo>
                  <a:lnTo>
                    <a:pt x="184" y="81"/>
                  </a:lnTo>
                  <a:lnTo>
                    <a:pt x="184" y="79"/>
                  </a:lnTo>
                  <a:lnTo>
                    <a:pt x="188" y="79"/>
                  </a:lnTo>
                  <a:lnTo>
                    <a:pt x="190" y="79"/>
                  </a:lnTo>
                  <a:lnTo>
                    <a:pt x="192" y="79"/>
                  </a:lnTo>
                  <a:lnTo>
                    <a:pt x="194" y="79"/>
                  </a:lnTo>
                  <a:lnTo>
                    <a:pt x="194" y="81"/>
                  </a:lnTo>
                  <a:lnTo>
                    <a:pt x="196" y="81"/>
                  </a:lnTo>
                  <a:lnTo>
                    <a:pt x="198" y="79"/>
                  </a:lnTo>
                  <a:lnTo>
                    <a:pt x="198" y="81"/>
                  </a:lnTo>
                  <a:lnTo>
                    <a:pt x="202" y="83"/>
                  </a:lnTo>
                  <a:lnTo>
                    <a:pt x="202" y="85"/>
                  </a:lnTo>
                  <a:lnTo>
                    <a:pt x="204" y="83"/>
                  </a:lnTo>
                  <a:lnTo>
                    <a:pt x="202" y="83"/>
                  </a:lnTo>
                  <a:lnTo>
                    <a:pt x="202" y="81"/>
                  </a:lnTo>
                  <a:lnTo>
                    <a:pt x="200" y="81"/>
                  </a:lnTo>
                  <a:lnTo>
                    <a:pt x="200" y="79"/>
                  </a:lnTo>
                  <a:lnTo>
                    <a:pt x="202" y="79"/>
                  </a:lnTo>
                  <a:lnTo>
                    <a:pt x="204" y="79"/>
                  </a:lnTo>
                  <a:lnTo>
                    <a:pt x="206" y="81"/>
                  </a:lnTo>
                  <a:lnTo>
                    <a:pt x="204" y="79"/>
                  </a:lnTo>
                  <a:lnTo>
                    <a:pt x="202" y="79"/>
                  </a:lnTo>
                  <a:lnTo>
                    <a:pt x="204" y="79"/>
                  </a:lnTo>
                  <a:lnTo>
                    <a:pt x="206" y="79"/>
                  </a:lnTo>
                  <a:lnTo>
                    <a:pt x="206" y="78"/>
                  </a:lnTo>
                  <a:lnTo>
                    <a:pt x="206" y="76"/>
                  </a:lnTo>
                  <a:lnTo>
                    <a:pt x="204" y="76"/>
                  </a:lnTo>
                  <a:lnTo>
                    <a:pt x="202" y="78"/>
                  </a:lnTo>
                  <a:lnTo>
                    <a:pt x="200" y="78"/>
                  </a:lnTo>
                  <a:lnTo>
                    <a:pt x="198" y="78"/>
                  </a:lnTo>
                  <a:lnTo>
                    <a:pt x="196" y="78"/>
                  </a:lnTo>
                  <a:lnTo>
                    <a:pt x="198" y="78"/>
                  </a:lnTo>
                  <a:lnTo>
                    <a:pt x="196" y="76"/>
                  </a:lnTo>
                  <a:lnTo>
                    <a:pt x="196" y="78"/>
                  </a:lnTo>
                  <a:lnTo>
                    <a:pt x="194" y="78"/>
                  </a:lnTo>
                  <a:lnTo>
                    <a:pt x="190" y="78"/>
                  </a:lnTo>
                  <a:lnTo>
                    <a:pt x="188" y="78"/>
                  </a:lnTo>
                  <a:lnTo>
                    <a:pt x="188" y="76"/>
                  </a:lnTo>
                  <a:lnTo>
                    <a:pt x="190" y="76"/>
                  </a:lnTo>
                  <a:lnTo>
                    <a:pt x="190" y="74"/>
                  </a:lnTo>
                  <a:lnTo>
                    <a:pt x="192" y="72"/>
                  </a:lnTo>
                  <a:lnTo>
                    <a:pt x="194" y="72"/>
                  </a:lnTo>
                  <a:lnTo>
                    <a:pt x="196" y="72"/>
                  </a:lnTo>
                  <a:lnTo>
                    <a:pt x="200" y="72"/>
                  </a:lnTo>
                  <a:lnTo>
                    <a:pt x="200" y="70"/>
                  </a:lnTo>
                  <a:lnTo>
                    <a:pt x="202" y="70"/>
                  </a:lnTo>
                  <a:lnTo>
                    <a:pt x="202" y="72"/>
                  </a:lnTo>
                  <a:lnTo>
                    <a:pt x="204" y="72"/>
                  </a:lnTo>
                  <a:lnTo>
                    <a:pt x="208" y="72"/>
                  </a:lnTo>
                  <a:lnTo>
                    <a:pt x="206" y="72"/>
                  </a:lnTo>
                  <a:lnTo>
                    <a:pt x="204" y="72"/>
                  </a:lnTo>
                  <a:lnTo>
                    <a:pt x="202" y="70"/>
                  </a:lnTo>
                  <a:lnTo>
                    <a:pt x="200" y="70"/>
                  </a:lnTo>
                  <a:lnTo>
                    <a:pt x="204" y="68"/>
                  </a:lnTo>
                  <a:lnTo>
                    <a:pt x="206" y="68"/>
                  </a:lnTo>
                  <a:lnTo>
                    <a:pt x="208" y="70"/>
                  </a:lnTo>
                  <a:lnTo>
                    <a:pt x="210" y="70"/>
                  </a:lnTo>
                  <a:lnTo>
                    <a:pt x="210" y="68"/>
                  </a:lnTo>
                  <a:lnTo>
                    <a:pt x="208" y="68"/>
                  </a:lnTo>
                  <a:lnTo>
                    <a:pt x="206" y="68"/>
                  </a:lnTo>
                  <a:lnTo>
                    <a:pt x="204" y="68"/>
                  </a:lnTo>
                  <a:lnTo>
                    <a:pt x="206" y="66"/>
                  </a:lnTo>
                  <a:lnTo>
                    <a:pt x="208" y="66"/>
                  </a:lnTo>
                  <a:lnTo>
                    <a:pt x="210" y="66"/>
                  </a:lnTo>
                  <a:lnTo>
                    <a:pt x="208" y="64"/>
                  </a:lnTo>
                  <a:lnTo>
                    <a:pt x="206" y="64"/>
                  </a:lnTo>
                  <a:lnTo>
                    <a:pt x="204" y="66"/>
                  </a:lnTo>
                  <a:lnTo>
                    <a:pt x="204" y="62"/>
                  </a:lnTo>
                  <a:lnTo>
                    <a:pt x="206" y="60"/>
                  </a:lnTo>
                  <a:lnTo>
                    <a:pt x="208" y="60"/>
                  </a:lnTo>
                  <a:lnTo>
                    <a:pt x="212" y="58"/>
                  </a:lnTo>
                  <a:lnTo>
                    <a:pt x="213" y="58"/>
                  </a:lnTo>
                  <a:lnTo>
                    <a:pt x="215" y="58"/>
                  </a:lnTo>
                  <a:lnTo>
                    <a:pt x="213" y="56"/>
                  </a:lnTo>
                  <a:lnTo>
                    <a:pt x="212" y="56"/>
                  </a:lnTo>
                  <a:lnTo>
                    <a:pt x="212" y="54"/>
                  </a:lnTo>
                  <a:lnTo>
                    <a:pt x="213" y="54"/>
                  </a:lnTo>
                  <a:lnTo>
                    <a:pt x="213" y="52"/>
                  </a:lnTo>
                  <a:lnTo>
                    <a:pt x="215" y="52"/>
                  </a:lnTo>
                  <a:lnTo>
                    <a:pt x="215" y="50"/>
                  </a:lnTo>
                  <a:lnTo>
                    <a:pt x="217" y="48"/>
                  </a:lnTo>
                  <a:lnTo>
                    <a:pt x="217" y="50"/>
                  </a:lnTo>
                  <a:lnTo>
                    <a:pt x="219" y="52"/>
                  </a:lnTo>
                  <a:lnTo>
                    <a:pt x="221" y="52"/>
                  </a:lnTo>
                  <a:lnTo>
                    <a:pt x="221" y="54"/>
                  </a:lnTo>
                  <a:lnTo>
                    <a:pt x="223" y="54"/>
                  </a:lnTo>
                  <a:lnTo>
                    <a:pt x="225" y="54"/>
                  </a:lnTo>
                  <a:lnTo>
                    <a:pt x="227" y="54"/>
                  </a:lnTo>
                  <a:lnTo>
                    <a:pt x="229" y="54"/>
                  </a:lnTo>
                  <a:lnTo>
                    <a:pt x="227" y="54"/>
                  </a:lnTo>
                  <a:lnTo>
                    <a:pt x="225" y="52"/>
                  </a:lnTo>
                  <a:lnTo>
                    <a:pt x="223" y="52"/>
                  </a:lnTo>
                  <a:lnTo>
                    <a:pt x="221" y="52"/>
                  </a:lnTo>
                  <a:lnTo>
                    <a:pt x="219" y="50"/>
                  </a:lnTo>
                  <a:lnTo>
                    <a:pt x="219" y="48"/>
                  </a:lnTo>
                  <a:lnTo>
                    <a:pt x="223" y="46"/>
                  </a:lnTo>
                  <a:lnTo>
                    <a:pt x="225" y="46"/>
                  </a:lnTo>
                  <a:lnTo>
                    <a:pt x="227" y="50"/>
                  </a:lnTo>
                  <a:lnTo>
                    <a:pt x="229" y="52"/>
                  </a:lnTo>
                  <a:lnTo>
                    <a:pt x="231" y="52"/>
                  </a:lnTo>
                  <a:lnTo>
                    <a:pt x="233" y="52"/>
                  </a:lnTo>
                  <a:lnTo>
                    <a:pt x="235" y="52"/>
                  </a:lnTo>
                  <a:lnTo>
                    <a:pt x="235" y="54"/>
                  </a:lnTo>
                  <a:lnTo>
                    <a:pt x="233" y="54"/>
                  </a:lnTo>
                  <a:lnTo>
                    <a:pt x="231" y="54"/>
                  </a:lnTo>
                  <a:lnTo>
                    <a:pt x="231" y="56"/>
                  </a:lnTo>
                  <a:lnTo>
                    <a:pt x="233" y="56"/>
                  </a:lnTo>
                  <a:lnTo>
                    <a:pt x="235" y="56"/>
                  </a:lnTo>
                  <a:lnTo>
                    <a:pt x="235" y="54"/>
                  </a:lnTo>
                  <a:lnTo>
                    <a:pt x="235" y="52"/>
                  </a:lnTo>
                  <a:lnTo>
                    <a:pt x="233" y="52"/>
                  </a:lnTo>
                  <a:lnTo>
                    <a:pt x="231" y="52"/>
                  </a:lnTo>
                  <a:lnTo>
                    <a:pt x="229" y="50"/>
                  </a:lnTo>
                  <a:lnTo>
                    <a:pt x="229" y="48"/>
                  </a:lnTo>
                  <a:lnTo>
                    <a:pt x="231" y="46"/>
                  </a:lnTo>
                  <a:lnTo>
                    <a:pt x="233" y="48"/>
                  </a:lnTo>
                  <a:lnTo>
                    <a:pt x="233" y="46"/>
                  </a:lnTo>
                  <a:lnTo>
                    <a:pt x="231" y="46"/>
                  </a:lnTo>
                  <a:lnTo>
                    <a:pt x="229" y="46"/>
                  </a:lnTo>
                  <a:lnTo>
                    <a:pt x="229" y="48"/>
                  </a:lnTo>
                  <a:lnTo>
                    <a:pt x="229" y="46"/>
                  </a:lnTo>
                  <a:lnTo>
                    <a:pt x="227" y="46"/>
                  </a:lnTo>
                  <a:lnTo>
                    <a:pt x="227" y="44"/>
                  </a:lnTo>
                  <a:lnTo>
                    <a:pt x="229" y="44"/>
                  </a:lnTo>
                  <a:lnTo>
                    <a:pt x="231" y="43"/>
                  </a:lnTo>
                  <a:lnTo>
                    <a:pt x="231" y="41"/>
                  </a:lnTo>
                  <a:lnTo>
                    <a:pt x="233" y="41"/>
                  </a:lnTo>
                  <a:lnTo>
                    <a:pt x="241" y="39"/>
                  </a:lnTo>
                  <a:lnTo>
                    <a:pt x="241" y="41"/>
                  </a:lnTo>
                  <a:lnTo>
                    <a:pt x="241" y="43"/>
                  </a:lnTo>
                  <a:lnTo>
                    <a:pt x="239" y="43"/>
                  </a:lnTo>
                  <a:lnTo>
                    <a:pt x="241" y="44"/>
                  </a:lnTo>
                  <a:lnTo>
                    <a:pt x="239" y="46"/>
                  </a:lnTo>
                  <a:lnTo>
                    <a:pt x="239" y="48"/>
                  </a:lnTo>
                  <a:lnTo>
                    <a:pt x="237" y="52"/>
                  </a:lnTo>
                  <a:lnTo>
                    <a:pt x="239" y="50"/>
                  </a:lnTo>
                  <a:lnTo>
                    <a:pt x="241" y="48"/>
                  </a:lnTo>
                  <a:lnTo>
                    <a:pt x="243" y="43"/>
                  </a:lnTo>
                  <a:lnTo>
                    <a:pt x="243" y="41"/>
                  </a:lnTo>
                  <a:lnTo>
                    <a:pt x="245" y="41"/>
                  </a:lnTo>
                  <a:lnTo>
                    <a:pt x="247" y="39"/>
                  </a:lnTo>
                  <a:lnTo>
                    <a:pt x="247" y="37"/>
                  </a:lnTo>
                  <a:lnTo>
                    <a:pt x="248" y="35"/>
                  </a:lnTo>
                  <a:lnTo>
                    <a:pt x="250" y="35"/>
                  </a:lnTo>
                  <a:lnTo>
                    <a:pt x="250" y="37"/>
                  </a:lnTo>
                  <a:lnTo>
                    <a:pt x="250" y="39"/>
                  </a:lnTo>
                  <a:lnTo>
                    <a:pt x="250" y="41"/>
                  </a:lnTo>
                  <a:lnTo>
                    <a:pt x="250" y="43"/>
                  </a:lnTo>
                  <a:lnTo>
                    <a:pt x="248" y="46"/>
                  </a:lnTo>
                  <a:lnTo>
                    <a:pt x="248" y="48"/>
                  </a:lnTo>
                  <a:lnTo>
                    <a:pt x="248" y="50"/>
                  </a:lnTo>
                  <a:lnTo>
                    <a:pt x="247" y="52"/>
                  </a:lnTo>
                  <a:lnTo>
                    <a:pt x="245" y="52"/>
                  </a:lnTo>
                  <a:lnTo>
                    <a:pt x="243" y="54"/>
                  </a:lnTo>
                  <a:lnTo>
                    <a:pt x="243" y="56"/>
                  </a:lnTo>
                  <a:lnTo>
                    <a:pt x="245" y="54"/>
                  </a:lnTo>
                  <a:lnTo>
                    <a:pt x="247" y="52"/>
                  </a:lnTo>
                  <a:lnTo>
                    <a:pt x="248" y="52"/>
                  </a:lnTo>
                  <a:lnTo>
                    <a:pt x="248" y="50"/>
                  </a:lnTo>
                  <a:lnTo>
                    <a:pt x="250" y="50"/>
                  </a:lnTo>
                  <a:lnTo>
                    <a:pt x="250" y="48"/>
                  </a:lnTo>
                  <a:lnTo>
                    <a:pt x="252" y="46"/>
                  </a:lnTo>
                  <a:lnTo>
                    <a:pt x="254" y="46"/>
                  </a:lnTo>
                  <a:lnTo>
                    <a:pt x="254" y="48"/>
                  </a:lnTo>
                  <a:lnTo>
                    <a:pt x="256" y="48"/>
                  </a:lnTo>
                  <a:lnTo>
                    <a:pt x="258" y="48"/>
                  </a:lnTo>
                  <a:lnTo>
                    <a:pt x="254" y="46"/>
                  </a:lnTo>
                  <a:lnTo>
                    <a:pt x="252" y="44"/>
                  </a:lnTo>
                  <a:lnTo>
                    <a:pt x="254" y="41"/>
                  </a:lnTo>
                  <a:lnTo>
                    <a:pt x="256" y="41"/>
                  </a:lnTo>
                  <a:lnTo>
                    <a:pt x="258" y="41"/>
                  </a:lnTo>
                  <a:lnTo>
                    <a:pt x="258" y="39"/>
                  </a:lnTo>
                  <a:lnTo>
                    <a:pt x="258" y="37"/>
                  </a:lnTo>
                  <a:lnTo>
                    <a:pt x="262" y="35"/>
                  </a:lnTo>
                  <a:lnTo>
                    <a:pt x="262" y="37"/>
                  </a:lnTo>
                  <a:lnTo>
                    <a:pt x="260" y="37"/>
                  </a:lnTo>
                  <a:lnTo>
                    <a:pt x="258" y="39"/>
                  </a:lnTo>
                  <a:lnTo>
                    <a:pt x="260" y="39"/>
                  </a:lnTo>
                  <a:lnTo>
                    <a:pt x="260" y="41"/>
                  </a:lnTo>
                  <a:lnTo>
                    <a:pt x="262" y="41"/>
                  </a:lnTo>
                  <a:lnTo>
                    <a:pt x="262" y="39"/>
                  </a:lnTo>
                  <a:lnTo>
                    <a:pt x="264" y="35"/>
                  </a:lnTo>
                  <a:lnTo>
                    <a:pt x="266" y="33"/>
                  </a:lnTo>
                  <a:lnTo>
                    <a:pt x="268" y="33"/>
                  </a:lnTo>
                  <a:lnTo>
                    <a:pt x="270" y="35"/>
                  </a:lnTo>
                  <a:lnTo>
                    <a:pt x="270" y="37"/>
                  </a:lnTo>
                  <a:lnTo>
                    <a:pt x="272" y="37"/>
                  </a:lnTo>
                  <a:lnTo>
                    <a:pt x="274" y="39"/>
                  </a:lnTo>
                  <a:lnTo>
                    <a:pt x="276" y="39"/>
                  </a:lnTo>
                  <a:lnTo>
                    <a:pt x="276" y="41"/>
                  </a:lnTo>
                  <a:lnTo>
                    <a:pt x="278" y="43"/>
                  </a:lnTo>
                  <a:lnTo>
                    <a:pt x="278" y="41"/>
                  </a:lnTo>
                  <a:lnTo>
                    <a:pt x="278" y="39"/>
                  </a:lnTo>
                  <a:lnTo>
                    <a:pt x="276" y="37"/>
                  </a:lnTo>
                  <a:lnTo>
                    <a:pt x="274" y="33"/>
                  </a:lnTo>
                  <a:lnTo>
                    <a:pt x="276" y="33"/>
                  </a:lnTo>
                  <a:lnTo>
                    <a:pt x="278" y="33"/>
                  </a:lnTo>
                  <a:lnTo>
                    <a:pt x="278" y="31"/>
                  </a:lnTo>
                  <a:lnTo>
                    <a:pt x="276" y="31"/>
                  </a:lnTo>
                  <a:lnTo>
                    <a:pt x="272" y="33"/>
                  </a:lnTo>
                  <a:lnTo>
                    <a:pt x="268" y="31"/>
                  </a:lnTo>
                  <a:lnTo>
                    <a:pt x="266" y="29"/>
                  </a:lnTo>
                  <a:lnTo>
                    <a:pt x="264" y="29"/>
                  </a:lnTo>
                  <a:lnTo>
                    <a:pt x="264" y="27"/>
                  </a:lnTo>
                  <a:lnTo>
                    <a:pt x="266" y="27"/>
                  </a:lnTo>
                  <a:lnTo>
                    <a:pt x="268" y="25"/>
                  </a:lnTo>
                  <a:lnTo>
                    <a:pt x="270" y="25"/>
                  </a:lnTo>
                  <a:lnTo>
                    <a:pt x="270" y="27"/>
                  </a:lnTo>
                  <a:lnTo>
                    <a:pt x="272" y="27"/>
                  </a:lnTo>
                  <a:lnTo>
                    <a:pt x="274" y="27"/>
                  </a:lnTo>
                  <a:lnTo>
                    <a:pt x="276" y="25"/>
                  </a:lnTo>
                  <a:lnTo>
                    <a:pt x="280" y="25"/>
                  </a:lnTo>
                  <a:lnTo>
                    <a:pt x="281" y="25"/>
                  </a:lnTo>
                  <a:lnTo>
                    <a:pt x="281" y="27"/>
                  </a:lnTo>
                  <a:lnTo>
                    <a:pt x="281" y="29"/>
                  </a:lnTo>
                  <a:lnTo>
                    <a:pt x="281" y="31"/>
                  </a:lnTo>
                  <a:lnTo>
                    <a:pt x="285" y="31"/>
                  </a:lnTo>
                  <a:lnTo>
                    <a:pt x="283" y="29"/>
                  </a:lnTo>
                  <a:lnTo>
                    <a:pt x="281" y="29"/>
                  </a:lnTo>
                  <a:lnTo>
                    <a:pt x="283" y="27"/>
                  </a:lnTo>
                  <a:lnTo>
                    <a:pt x="285" y="27"/>
                  </a:lnTo>
                  <a:lnTo>
                    <a:pt x="287" y="27"/>
                  </a:lnTo>
                  <a:lnTo>
                    <a:pt x="291" y="29"/>
                  </a:lnTo>
                  <a:lnTo>
                    <a:pt x="293" y="29"/>
                  </a:lnTo>
                  <a:lnTo>
                    <a:pt x="291" y="31"/>
                  </a:lnTo>
                  <a:lnTo>
                    <a:pt x="289" y="31"/>
                  </a:lnTo>
                  <a:lnTo>
                    <a:pt x="287" y="31"/>
                  </a:lnTo>
                  <a:lnTo>
                    <a:pt x="285" y="31"/>
                  </a:lnTo>
                  <a:lnTo>
                    <a:pt x="283" y="31"/>
                  </a:lnTo>
                  <a:lnTo>
                    <a:pt x="281" y="33"/>
                  </a:lnTo>
                  <a:lnTo>
                    <a:pt x="283" y="33"/>
                  </a:lnTo>
                  <a:lnTo>
                    <a:pt x="285" y="33"/>
                  </a:lnTo>
                  <a:lnTo>
                    <a:pt x="287" y="33"/>
                  </a:lnTo>
                  <a:lnTo>
                    <a:pt x="289" y="31"/>
                  </a:lnTo>
                  <a:lnTo>
                    <a:pt x="291" y="31"/>
                  </a:lnTo>
                  <a:lnTo>
                    <a:pt x="293" y="31"/>
                  </a:lnTo>
                  <a:lnTo>
                    <a:pt x="293" y="33"/>
                  </a:lnTo>
                  <a:lnTo>
                    <a:pt x="295" y="35"/>
                  </a:lnTo>
                  <a:lnTo>
                    <a:pt x="297" y="37"/>
                  </a:lnTo>
                  <a:lnTo>
                    <a:pt x="301" y="35"/>
                  </a:lnTo>
                  <a:lnTo>
                    <a:pt x="301" y="33"/>
                  </a:lnTo>
                  <a:lnTo>
                    <a:pt x="299" y="33"/>
                  </a:lnTo>
                  <a:lnTo>
                    <a:pt x="297" y="33"/>
                  </a:lnTo>
                  <a:lnTo>
                    <a:pt x="295" y="31"/>
                  </a:lnTo>
                  <a:lnTo>
                    <a:pt x="297" y="31"/>
                  </a:lnTo>
                  <a:lnTo>
                    <a:pt x="299" y="31"/>
                  </a:lnTo>
                  <a:lnTo>
                    <a:pt x="299" y="29"/>
                  </a:lnTo>
                  <a:lnTo>
                    <a:pt x="297" y="29"/>
                  </a:lnTo>
                  <a:lnTo>
                    <a:pt x="297" y="27"/>
                  </a:lnTo>
                  <a:lnTo>
                    <a:pt x="299" y="27"/>
                  </a:lnTo>
                  <a:lnTo>
                    <a:pt x="301" y="27"/>
                  </a:lnTo>
                  <a:lnTo>
                    <a:pt x="299" y="27"/>
                  </a:lnTo>
                  <a:lnTo>
                    <a:pt x="301" y="25"/>
                  </a:lnTo>
                  <a:lnTo>
                    <a:pt x="303" y="23"/>
                  </a:lnTo>
                  <a:lnTo>
                    <a:pt x="303" y="21"/>
                  </a:lnTo>
                  <a:lnTo>
                    <a:pt x="305" y="19"/>
                  </a:lnTo>
                  <a:lnTo>
                    <a:pt x="307" y="19"/>
                  </a:lnTo>
                  <a:lnTo>
                    <a:pt x="309" y="19"/>
                  </a:lnTo>
                  <a:lnTo>
                    <a:pt x="313" y="19"/>
                  </a:lnTo>
                  <a:lnTo>
                    <a:pt x="313" y="21"/>
                  </a:lnTo>
                  <a:lnTo>
                    <a:pt x="315" y="21"/>
                  </a:lnTo>
                  <a:lnTo>
                    <a:pt x="313" y="19"/>
                  </a:lnTo>
                  <a:lnTo>
                    <a:pt x="311" y="17"/>
                  </a:lnTo>
                  <a:lnTo>
                    <a:pt x="313" y="15"/>
                  </a:lnTo>
                  <a:lnTo>
                    <a:pt x="315" y="15"/>
                  </a:lnTo>
                  <a:lnTo>
                    <a:pt x="315" y="13"/>
                  </a:lnTo>
                  <a:lnTo>
                    <a:pt x="316" y="15"/>
                  </a:lnTo>
                  <a:lnTo>
                    <a:pt x="318" y="15"/>
                  </a:lnTo>
                  <a:lnTo>
                    <a:pt x="318" y="17"/>
                  </a:lnTo>
                  <a:lnTo>
                    <a:pt x="320" y="17"/>
                  </a:lnTo>
                  <a:lnTo>
                    <a:pt x="320" y="15"/>
                  </a:lnTo>
                  <a:lnTo>
                    <a:pt x="318" y="13"/>
                  </a:lnTo>
                  <a:lnTo>
                    <a:pt x="316" y="13"/>
                  </a:lnTo>
                  <a:lnTo>
                    <a:pt x="315" y="11"/>
                  </a:lnTo>
                  <a:lnTo>
                    <a:pt x="313" y="11"/>
                  </a:lnTo>
                  <a:lnTo>
                    <a:pt x="313" y="10"/>
                  </a:lnTo>
                  <a:lnTo>
                    <a:pt x="315" y="10"/>
                  </a:lnTo>
                  <a:lnTo>
                    <a:pt x="316" y="10"/>
                  </a:lnTo>
                  <a:lnTo>
                    <a:pt x="318" y="11"/>
                  </a:lnTo>
                  <a:lnTo>
                    <a:pt x="318" y="10"/>
                  </a:lnTo>
                  <a:lnTo>
                    <a:pt x="318" y="8"/>
                  </a:lnTo>
                  <a:lnTo>
                    <a:pt x="318" y="6"/>
                  </a:lnTo>
                  <a:lnTo>
                    <a:pt x="320" y="6"/>
                  </a:lnTo>
                  <a:lnTo>
                    <a:pt x="322" y="6"/>
                  </a:lnTo>
                  <a:lnTo>
                    <a:pt x="322" y="8"/>
                  </a:lnTo>
                  <a:lnTo>
                    <a:pt x="324" y="8"/>
                  </a:lnTo>
                  <a:lnTo>
                    <a:pt x="324" y="6"/>
                  </a:lnTo>
                  <a:lnTo>
                    <a:pt x="326" y="6"/>
                  </a:lnTo>
                  <a:lnTo>
                    <a:pt x="328" y="8"/>
                  </a:lnTo>
                  <a:lnTo>
                    <a:pt x="328" y="10"/>
                  </a:lnTo>
                  <a:lnTo>
                    <a:pt x="328" y="11"/>
                  </a:lnTo>
                  <a:lnTo>
                    <a:pt x="330" y="10"/>
                  </a:lnTo>
                  <a:lnTo>
                    <a:pt x="332" y="10"/>
                  </a:lnTo>
                  <a:lnTo>
                    <a:pt x="330" y="8"/>
                  </a:lnTo>
                  <a:lnTo>
                    <a:pt x="330" y="6"/>
                  </a:lnTo>
                  <a:lnTo>
                    <a:pt x="332" y="6"/>
                  </a:lnTo>
                  <a:lnTo>
                    <a:pt x="332" y="8"/>
                  </a:lnTo>
                  <a:lnTo>
                    <a:pt x="334" y="8"/>
                  </a:lnTo>
                  <a:lnTo>
                    <a:pt x="336" y="8"/>
                  </a:lnTo>
                  <a:lnTo>
                    <a:pt x="338" y="8"/>
                  </a:lnTo>
                  <a:lnTo>
                    <a:pt x="340" y="8"/>
                  </a:lnTo>
                  <a:lnTo>
                    <a:pt x="340" y="10"/>
                  </a:lnTo>
                  <a:lnTo>
                    <a:pt x="338" y="10"/>
                  </a:lnTo>
                  <a:lnTo>
                    <a:pt x="338" y="11"/>
                  </a:lnTo>
                  <a:lnTo>
                    <a:pt x="336" y="11"/>
                  </a:lnTo>
                  <a:lnTo>
                    <a:pt x="336" y="13"/>
                  </a:lnTo>
                  <a:lnTo>
                    <a:pt x="334" y="15"/>
                  </a:lnTo>
                  <a:lnTo>
                    <a:pt x="330" y="17"/>
                  </a:lnTo>
                  <a:lnTo>
                    <a:pt x="328" y="17"/>
                  </a:lnTo>
                  <a:lnTo>
                    <a:pt x="326" y="19"/>
                  </a:lnTo>
                  <a:lnTo>
                    <a:pt x="328" y="19"/>
                  </a:lnTo>
                  <a:lnTo>
                    <a:pt x="330" y="23"/>
                  </a:lnTo>
                  <a:lnTo>
                    <a:pt x="328" y="23"/>
                  </a:lnTo>
                  <a:lnTo>
                    <a:pt x="326" y="23"/>
                  </a:lnTo>
                  <a:lnTo>
                    <a:pt x="326" y="25"/>
                  </a:lnTo>
                  <a:lnTo>
                    <a:pt x="326" y="27"/>
                  </a:lnTo>
                  <a:lnTo>
                    <a:pt x="324" y="27"/>
                  </a:lnTo>
                  <a:lnTo>
                    <a:pt x="324" y="29"/>
                  </a:lnTo>
                  <a:lnTo>
                    <a:pt x="324" y="31"/>
                  </a:lnTo>
                  <a:lnTo>
                    <a:pt x="324" y="33"/>
                  </a:lnTo>
                  <a:lnTo>
                    <a:pt x="326" y="33"/>
                  </a:lnTo>
                  <a:lnTo>
                    <a:pt x="326" y="31"/>
                  </a:lnTo>
                  <a:lnTo>
                    <a:pt x="326" y="29"/>
                  </a:lnTo>
                  <a:lnTo>
                    <a:pt x="326" y="31"/>
                  </a:lnTo>
                  <a:lnTo>
                    <a:pt x="326" y="33"/>
                  </a:lnTo>
                  <a:lnTo>
                    <a:pt x="328" y="33"/>
                  </a:lnTo>
                  <a:lnTo>
                    <a:pt x="328" y="31"/>
                  </a:lnTo>
                  <a:lnTo>
                    <a:pt x="332" y="29"/>
                  </a:lnTo>
                  <a:lnTo>
                    <a:pt x="334" y="27"/>
                  </a:lnTo>
                  <a:lnTo>
                    <a:pt x="334" y="25"/>
                  </a:lnTo>
                  <a:lnTo>
                    <a:pt x="332" y="25"/>
                  </a:lnTo>
                  <a:lnTo>
                    <a:pt x="332" y="23"/>
                  </a:lnTo>
                  <a:lnTo>
                    <a:pt x="334" y="23"/>
                  </a:lnTo>
                  <a:lnTo>
                    <a:pt x="338" y="19"/>
                  </a:lnTo>
                  <a:lnTo>
                    <a:pt x="340" y="17"/>
                  </a:lnTo>
                  <a:lnTo>
                    <a:pt x="342" y="17"/>
                  </a:lnTo>
                  <a:lnTo>
                    <a:pt x="342" y="15"/>
                  </a:lnTo>
                  <a:lnTo>
                    <a:pt x="346" y="11"/>
                  </a:lnTo>
                  <a:lnTo>
                    <a:pt x="346" y="10"/>
                  </a:lnTo>
                  <a:lnTo>
                    <a:pt x="348" y="10"/>
                  </a:lnTo>
                  <a:lnTo>
                    <a:pt x="349" y="8"/>
                  </a:lnTo>
                  <a:lnTo>
                    <a:pt x="351" y="6"/>
                  </a:lnTo>
                  <a:lnTo>
                    <a:pt x="353" y="8"/>
                  </a:lnTo>
                  <a:lnTo>
                    <a:pt x="351" y="13"/>
                  </a:lnTo>
                  <a:lnTo>
                    <a:pt x="349" y="13"/>
                  </a:lnTo>
                  <a:lnTo>
                    <a:pt x="349" y="15"/>
                  </a:lnTo>
                  <a:lnTo>
                    <a:pt x="348" y="15"/>
                  </a:lnTo>
                  <a:lnTo>
                    <a:pt x="349" y="15"/>
                  </a:lnTo>
                  <a:lnTo>
                    <a:pt x="351" y="15"/>
                  </a:lnTo>
                  <a:lnTo>
                    <a:pt x="351" y="19"/>
                  </a:lnTo>
                  <a:lnTo>
                    <a:pt x="349" y="19"/>
                  </a:lnTo>
                  <a:lnTo>
                    <a:pt x="349" y="21"/>
                  </a:lnTo>
                  <a:lnTo>
                    <a:pt x="349" y="23"/>
                  </a:lnTo>
                  <a:lnTo>
                    <a:pt x="351" y="23"/>
                  </a:lnTo>
                  <a:lnTo>
                    <a:pt x="353" y="21"/>
                  </a:lnTo>
                  <a:lnTo>
                    <a:pt x="355" y="21"/>
                  </a:lnTo>
                  <a:lnTo>
                    <a:pt x="357" y="21"/>
                  </a:lnTo>
                  <a:lnTo>
                    <a:pt x="357" y="19"/>
                  </a:lnTo>
                  <a:lnTo>
                    <a:pt x="357" y="17"/>
                  </a:lnTo>
                  <a:lnTo>
                    <a:pt x="359" y="17"/>
                  </a:lnTo>
                  <a:lnTo>
                    <a:pt x="361" y="17"/>
                  </a:lnTo>
                  <a:lnTo>
                    <a:pt x="359" y="15"/>
                  </a:lnTo>
                  <a:lnTo>
                    <a:pt x="359" y="13"/>
                  </a:lnTo>
                  <a:lnTo>
                    <a:pt x="361" y="11"/>
                  </a:lnTo>
                  <a:lnTo>
                    <a:pt x="361" y="10"/>
                  </a:lnTo>
                  <a:lnTo>
                    <a:pt x="363" y="10"/>
                  </a:lnTo>
                  <a:lnTo>
                    <a:pt x="365" y="11"/>
                  </a:lnTo>
                  <a:lnTo>
                    <a:pt x="367" y="11"/>
                  </a:lnTo>
                  <a:lnTo>
                    <a:pt x="365" y="10"/>
                  </a:lnTo>
                  <a:lnTo>
                    <a:pt x="363" y="10"/>
                  </a:lnTo>
                  <a:lnTo>
                    <a:pt x="361" y="8"/>
                  </a:lnTo>
                  <a:lnTo>
                    <a:pt x="359" y="8"/>
                  </a:lnTo>
                  <a:lnTo>
                    <a:pt x="359" y="6"/>
                  </a:lnTo>
                  <a:lnTo>
                    <a:pt x="361" y="4"/>
                  </a:lnTo>
                  <a:lnTo>
                    <a:pt x="365" y="6"/>
                  </a:lnTo>
                  <a:lnTo>
                    <a:pt x="365" y="4"/>
                  </a:lnTo>
                  <a:lnTo>
                    <a:pt x="367" y="2"/>
                  </a:lnTo>
                  <a:lnTo>
                    <a:pt x="369" y="2"/>
                  </a:lnTo>
                  <a:lnTo>
                    <a:pt x="369" y="4"/>
                  </a:lnTo>
                  <a:close/>
                  <a:moveTo>
                    <a:pt x="180" y="70"/>
                  </a:moveTo>
                  <a:lnTo>
                    <a:pt x="180" y="72"/>
                  </a:lnTo>
                  <a:lnTo>
                    <a:pt x="179" y="72"/>
                  </a:lnTo>
                  <a:lnTo>
                    <a:pt x="177" y="72"/>
                  </a:lnTo>
                  <a:lnTo>
                    <a:pt x="177" y="74"/>
                  </a:lnTo>
                  <a:lnTo>
                    <a:pt x="177" y="76"/>
                  </a:lnTo>
                  <a:lnTo>
                    <a:pt x="177" y="74"/>
                  </a:lnTo>
                  <a:lnTo>
                    <a:pt x="179" y="74"/>
                  </a:lnTo>
                  <a:lnTo>
                    <a:pt x="180" y="72"/>
                  </a:lnTo>
                  <a:lnTo>
                    <a:pt x="182" y="70"/>
                  </a:lnTo>
                  <a:lnTo>
                    <a:pt x="182" y="68"/>
                  </a:lnTo>
                  <a:lnTo>
                    <a:pt x="182" y="66"/>
                  </a:lnTo>
                  <a:lnTo>
                    <a:pt x="184" y="66"/>
                  </a:lnTo>
                  <a:lnTo>
                    <a:pt x="186" y="66"/>
                  </a:lnTo>
                  <a:lnTo>
                    <a:pt x="186" y="68"/>
                  </a:lnTo>
                  <a:lnTo>
                    <a:pt x="188" y="68"/>
                  </a:lnTo>
                  <a:lnTo>
                    <a:pt x="188" y="70"/>
                  </a:lnTo>
                  <a:lnTo>
                    <a:pt x="190" y="72"/>
                  </a:lnTo>
                  <a:lnTo>
                    <a:pt x="188" y="72"/>
                  </a:lnTo>
                  <a:lnTo>
                    <a:pt x="188" y="74"/>
                  </a:lnTo>
                  <a:lnTo>
                    <a:pt x="188" y="76"/>
                  </a:lnTo>
                  <a:lnTo>
                    <a:pt x="186" y="76"/>
                  </a:lnTo>
                  <a:lnTo>
                    <a:pt x="184" y="76"/>
                  </a:lnTo>
                  <a:lnTo>
                    <a:pt x="182" y="76"/>
                  </a:lnTo>
                  <a:lnTo>
                    <a:pt x="182" y="78"/>
                  </a:lnTo>
                  <a:lnTo>
                    <a:pt x="180" y="78"/>
                  </a:lnTo>
                  <a:lnTo>
                    <a:pt x="179" y="79"/>
                  </a:lnTo>
                  <a:lnTo>
                    <a:pt x="179" y="78"/>
                  </a:lnTo>
                  <a:lnTo>
                    <a:pt x="177" y="79"/>
                  </a:lnTo>
                  <a:lnTo>
                    <a:pt x="175" y="81"/>
                  </a:lnTo>
                  <a:lnTo>
                    <a:pt x="173" y="81"/>
                  </a:lnTo>
                  <a:lnTo>
                    <a:pt x="171" y="81"/>
                  </a:lnTo>
                  <a:lnTo>
                    <a:pt x="169" y="81"/>
                  </a:lnTo>
                  <a:lnTo>
                    <a:pt x="171" y="79"/>
                  </a:lnTo>
                  <a:lnTo>
                    <a:pt x="173" y="79"/>
                  </a:lnTo>
                  <a:lnTo>
                    <a:pt x="173" y="78"/>
                  </a:lnTo>
                  <a:lnTo>
                    <a:pt x="173" y="76"/>
                  </a:lnTo>
                  <a:lnTo>
                    <a:pt x="173" y="78"/>
                  </a:lnTo>
                  <a:lnTo>
                    <a:pt x="171" y="79"/>
                  </a:lnTo>
                  <a:lnTo>
                    <a:pt x="169" y="79"/>
                  </a:lnTo>
                  <a:lnTo>
                    <a:pt x="167" y="81"/>
                  </a:lnTo>
                  <a:lnTo>
                    <a:pt x="165" y="83"/>
                  </a:lnTo>
                  <a:lnTo>
                    <a:pt x="163" y="83"/>
                  </a:lnTo>
                  <a:lnTo>
                    <a:pt x="165" y="81"/>
                  </a:lnTo>
                  <a:lnTo>
                    <a:pt x="165" y="79"/>
                  </a:lnTo>
                  <a:lnTo>
                    <a:pt x="169" y="78"/>
                  </a:lnTo>
                  <a:lnTo>
                    <a:pt x="169" y="76"/>
                  </a:lnTo>
                  <a:lnTo>
                    <a:pt x="167" y="76"/>
                  </a:lnTo>
                  <a:lnTo>
                    <a:pt x="169" y="74"/>
                  </a:lnTo>
                  <a:lnTo>
                    <a:pt x="171" y="74"/>
                  </a:lnTo>
                  <a:lnTo>
                    <a:pt x="171" y="72"/>
                  </a:lnTo>
                  <a:lnTo>
                    <a:pt x="171" y="70"/>
                  </a:lnTo>
                  <a:lnTo>
                    <a:pt x="173" y="70"/>
                  </a:lnTo>
                  <a:lnTo>
                    <a:pt x="175" y="70"/>
                  </a:lnTo>
                  <a:lnTo>
                    <a:pt x="175" y="72"/>
                  </a:lnTo>
                  <a:lnTo>
                    <a:pt x="175" y="70"/>
                  </a:lnTo>
                  <a:lnTo>
                    <a:pt x="173" y="70"/>
                  </a:lnTo>
                  <a:lnTo>
                    <a:pt x="171" y="70"/>
                  </a:lnTo>
                  <a:lnTo>
                    <a:pt x="171" y="68"/>
                  </a:lnTo>
                  <a:lnTo>
                    <a:pt x="175" y="64"/>
                  </a:lnTo>
                  <a:lnTo>
                    <a:pt x="179" y="64"/>
                  </a:lnTo>
                  <a:lnTo>
                    <a:pt x="179" y="66"/>
                  </a:lnTo>
                  <a:lnTo>
                    <a:pt x="179" y="68"/>
                  </a:lnTo>
                  <a:lnTo>
                    <a:pt x="180" y="70"/>
                  </a:lnTo>
                  <a:close/>
                  <a:moveTo>
                    <a:pt x="206" y="48"/>
                  </a:moveTo>
                  <a:lnTo>
                    <a:pt x="208" y="48"/>
                  </a:lnTo>
                  <a:lnTo>
                    <a:pt x="208" y="46"/>
                  </a:lnTo>
                  <a:lnTo>
                    <a:pt x="206" y="46"/>
                  </a:lnTo>
                  <a:lnTo>
                    <a:pt x="208" y="46"/>
                  </a:lnTo>
                  <a:lnTo>
                    <a:pt x="210" y="46"/>
                  </a:lnTo>
                  <a:lnTo>
                    <a:pt x="212" y="48"/>
                  </a:lnTo>
                  <a:lnTo>
                    <a:pt x="213" y="50"/>
                  </a:lnTo>
                  <a:lnTo>
                    <a:pt x="213" y="52"/>
                  </a:lnTo>
                  <a:lnTo>
                    <a:pt x="212" y="52"/>
                  </a:lnTo>
                  <a:lnTo>
                    <a:pt x="212" y="54"/>
                  </a:lnTo>
                  <a:lnTo>
                    <a:pt x="210" y="56"/>
                  </a:lnTo>
                  <a:lnTo>
                    <a:pt x="212" y="56"/>
                  </a:lnTo>
                  <a:lnTo>
                    <a:pt x="212" y="58"/>
                  </a:lnTo>
                  <a:lnTo>
                    <a:pt x="210" y="58"/>
                  </a:lnTo>
                  <a:lnTo>
                    <a:pt x="206" y="58"/>
                  </a:lnTo>
                  <a:lnTo>
                    <a:pt x="204" y="58"/>
                  </a:lnTo>
                  <a:lnTo>
                    <a:pt x="202" y="58"/>
                  </a:lnTo>
                  <a:lnTo>
                    <a:pt x="200" y="60"/>
                  </a:lnTo>
                  <a:lnTo>
                    <a:pt x="198" y="60"/>
                  </a:lnTo>
                  <a:lnTo>
                    <a:pt x="198" y="62"/>
                  </a:lnTo>
                  <a:lnTo>
                    <a:pt x="200" y="62"/>
                  </a:lnTo>
                  <a:lnTo>
                    <a:pt x="198" y="62"/>
                  </a:lnTo>
                  <a:lnTo>
                    <a:pt x="196" y="62"/>
                  </a:lnTo>
                  <a:lnTo>
                    <a:pt x="198" y="62"/>
                  </a:lnTo>
                  <a:lnTo>
                    <a:pt x="198" y="60"/>
                  </a:lnTo>
                  <a:lnTo>
                    <a:pt x="196" y="60"/>
                  </a:lnTo>
                  <a:lnTo>
                    <a:pt x="194" y="62"/>
                  </a:lnTo>
                  <a:lnTo>
                    <a:pt x="192" y="60"/>
                  </a:lnTo>
                  <a:lnTo>
                    <a:pt x="194" y="60"/>
                  </a:lnTo>
                  <a:lnTo>
                    <a:pt x="196" y="58"/>
                  </a:lnTo>
                  <a:lnTo>
                    <a:pt x="198" y="58"/>
                  </a:lnTo>
                  <a:lnTo>
                    <a:pt x="200" y="56"/>
                  </a:lnTo>
                  <a:lnTo>
                    <a:pt x="198" y="56"/>
                  </a:lnTo>
                  <a:lnTo>
                    <a:pt x="198" y="58"/>
                  </a:lnTo>
                  <a:lnTo>
                    <a:pt x="196" y="58"/>
                  </a:lnTo>
                  <a:lnTo>
                    <a:pt x="196" y="56"/>
                  </a:lnTo>
                  <a:lnTo>
                    <a:pt x="194" y="56"/>
                  </a:lnTo>
                  <a:lnTo>
                    <a:pt x="196" y="56"/>
                  </a:lnTo>
                  <a:lnTo>
                    <a:pt x="198" y="56"/>
                  </a:lnTo>
                  <a:lnTo>
                    <a:pt x="198" y="54"/>
                  </a:lnTo>
                  <a:lnTo>
                    <a:pt x="196" y="54"/>
                  </a:lnTo>
                  <a:lnTo>
                    <a:pt x="194" y="54"/>
                  </a:lnTo>
                  <a:lnTo>
                    <a:pt x="196" y="54"/>
                  </a:lnTo>
                  <a:lnTo>
                    <a:pt x="198" y="54"/>
                  </a:lnTo>
                  <a:lnTo>
                    <a:pt x="198" y="52"/>
                  </a:lnTo>
                  <a:lnTo>
                    <a:pt x="196" y="52"/>
                  </a:lnTo>
                  <a:lnTo>
                    <a:pt x="194" y="52"/>
                  </a:lnTo>
                  <a:lnTo>
                    <a:pt x="196" y="52"/>
                  </a:lnTo>
                  <a:lnTo>
                    <a:pt x="196" y="50"/>
                  </a:lnTo>
                  <a:lnTo>
                    <a:pt x="200" y="50"/>
                  </a:lnTo>
                  <a:lnTo>
                    <a:pt x="202" y="50"/>
                  </a:lnTo>
                  <a:lnTo>
                    <a:pt x="204" y="50"/>
                  </a:lnTo>
                  <a:lnTo>
                    <a:pt x="202" y="50"/>
                  </a:lnTo>
                  <a:lnTo>
                    <a:pt x="200" y="50"/>
                  </a:lnTo>
                  <a:lnTo>
                    <a:pt x="200" y="48"/>
                  </a:lnTo>
                  <a:lnTo>
                    <a:pt x="200" y="50"/>
                  </a:lnTo>
                  <a:lnTo>
                    <a:pt x="202" y="50"/>
                  </a:lnTo>
                  <a:lnTo>
                    <a:pt x="202" y="48"/>
                  </a:lnTo>
                  <a:lnTo>
                    <a:pt x="204" y="48"/>
                  </a:lnTo>
                  <a:lnTo>
                    <a:pt x="206" y="48"/>
                  </a:lnTo>
                  <a:lnTo>
                    <a:pt x="206" y="50"/>
                  </a:lnTo>
                  <a:lnTo>
                    <a:pt x="206" y="48"/>
                  </a:lnTo>
                  <a:lnTo>
                    <a:pt x="204" y="48"/>
                  </a:lnTo>
                  <a:lnTo>
                    <a:pt x="204" y="46"/>
                  </a:lnTo>
                  <a:lnTo>
                    <a:pt x="206" y="46"/>
                  </a:lnTo>
                  <a:lnTo>
                    <a:pt x="206" y="48"/>
                  </a:lnTo>
                  <a:close/>
                  <a:moveTo>
                    <a:pt x="171" y="68"/>
                  </a:moveTo>
                  <a:lnTo>
                    <a:pt x="171" y="72"/>
                  </a:lnTo>
                  <a:lnTo>
                    <a:pt x="169" y="72"/>
                  </a:lnTo>
                  <a:lnTo>
                    <a:pt x="165" y="74"/>
                  </a:lnTo>
                  <a:lnTo>
                    <a:pt x="163" y="74"/>
                  </a:lnTo>
                  <a:lnTo>
                    <a:pt x="161" y="74"/>
                  </a:lnTo>
                  <a:lnTo>
                    <a:pt x="161" y="72"/>
                  </a:lnTo>
                  <a:lnTo>
                    <a:pt x="163" y="72"/>
                  </a:lnTo>
                  <a:lnTo>
                    <a:pt x="165" y="72"/>
                  </a:lnTo>
                  <a:lnTo>
                    <a:pt x="167" y="72"/>
                  </a:lnTo>
                  <a:lnTo>
                    <a:pt x="167" y="70"/>
                  </a:lnTo>
                  <a:lnTo>
                    <a:pt x="165" y="70"/>
                  </a:lnTo>
                  <a:lnTo>
                    <a:pt x="165" y="72"/>
                  </a:lnTo>
                  <a:lnTo>
                    <a:pt x="163" y="72"/>
                  </a:lnTo>
                  <a:lnTo>
                    <a:pt x="161" y="72"/>
                  </a:lnTo>
                  <a:lnTo>
                    <a:pt x="159" y="72"/>
                  </a:lnTo>
                  <a:lnTo>
                    <a:pt x="157" y="74"/>
                  </a:lnTo>
                  <a:lnTo>
                    <a:pt x="155" y="74"/>
                  </a:lnTo>
                  <a:lnTo>
                    <a:pt x="153" y="72"/>
                  </a:lnTo>
                  <a:lnTo>
                    <a:pt x="155" y="70"/>
                  </a:lnTo>
                  <a:lnTo>
                    <a:pt x="155" y="68"/>
                  </a:lnTo>
                  <a:lnTo>
                    <a:pt x="157" y="68"/>
                  </a:lnTo>
                  <a:lnTo>
                    <a:pt x="159" y="68"/>
                  </a:lnTo>
                  <a:lnTo>
                    <a:pt x="163" y="70"/>
                  </a:lnTo>
                  <a:lnTo>
                    <a:pt x="163" y="68"/>
                  </a:lnTo>
                  <a:lnTo>
                    <a:pt x="163" y="66"/>
                  </a:lnTo>
                  <a:lnTo>
                    <a:pt x="165" y="66"/>
                  </a:lnTo>
                  <a:lnTo>
                    <a:pt x="165" y="68"/>
                  </a:lnTo>
                  <a:lnTo>
                    <a:pt x="167" y="68"/>
                  </a:lnTo>
                  <a:lnTo>
                    <a:pt x="165" y="66"/>
                  </a:lnTo>
                  <a:lnTo>
                    <a:pt x="165" y="64"/>
                  </a:lnTo>
                  <a:lnTo>
                    <a:pt x="165" y="62"/>
                  </a:lnTo>
                  <a:lnTo>
                    <a:pt x="167" y="62"/>
                  </a:lnTo>
                  <a:lnTo>
                    <a:pt x="167" y="64"/>
                  </a:lnTo>
                  <a:lnTo>
                    <a:pt x="167" y="66"/>
                  </a:lnTo>
                  <a:lnTo>
                    <a:pt x="169" y="66"/>
                  </a:lnTo>
                  <a:lnTo>
                    <a:pt x="171" y="68"/>
                  </a:lnTo>
                  <a:close/>
                  <a:moveTo>
                    <a:pt x="299" y="11"/>
                  </a:moveTo>
                  <a:lnTo>
                    <a:pt x="299" y="13"/>
                  </a:lnTo>
                  <a:lnTo>
                    <a:pt x="297" y="13"/>
                  </a:lnTo>
                  <a:lnTo>
                    <a:pt x="295" y="15"/>
                  </a:lnTo>
                  <a:lnTo>
                    <a:pt x="293" y="17"/>
                  </a:lnTo>
                  <a:lnTo>
                    <a:pt x="291" y="19"/>
                  </a:lnTo>
                  <a:lnTo>
                    <a:pt x="289" y="19"/>
                  </a:lnTo>
                  <a:lnTo>
                    <a:pt x="289" y="17"/>
                  </a:lnTo>
                  <a:lnTo>
                    <a:pt x="287" y="17"/>
                  </a:lnTo>
                  <a:lnTo>
                    <a:pt x="287" y="19"/>
                  </a:lnTo>
                  <a:lnTo>
                    <a:pt x="283" y="19"/>
                  </a:lnTo>
                  <a:lnTo>
                    <a:pt x="281" y="19"/>
                  </a:lnTo>
                  <a:lnTo>
                    <a:pt x="280" y="21"/>
                  </a:lnTo>
                  <a:lnTo>
                    <a:pt x="280" y="19"/>
                  </a:lnTo>
                  <a:lnTo>
                    <a:pt x="281" y="17"/>
                  </a:lnTo>
                  <a:lnTo>
                    <a:pt x="280" y="17"/>
                  </a:lnTo>
                  <a:lnTo>
                    <a:pt x="278" y="17"/>
                  </a:lnTo>
                  <a:lnTo>
                    <a:pt x="276" y="15"/>
                  </a:lnTo>
                  <a:lnTo>
                    <a:pt x="280" y="15"/>
                  </a:lnTo>
                  <a:lnTo>
                    <a:pt x="281" y="15"/>
                  </a:lnTo>
                  <a:lnTo>
                    <a:pt x="283" y="15"/>
                  </a:lnTo>
                  <a:lnTo>
                    <a:pt x="283" y="13"/>
                  </a:lnTo>
                  <a:lnTo>
                    <a:pt x="285" y="13"/>
                  </a:lnTo>
                  <a:lnTo>
                    <a:pt x="287" y="13"/>
                  </a:lnTo>
                  <a:lnTo>
                    <a:pt x="287" y="15"/>
                  </a:lnTo>
                  <a:lnTo>
                    <a:pt x="285" y="15"/>
                  </a:lnTo>
                  <a:lnTo>
                    <a:pt x="287" y="15"/>
                  </a:lnTo>
                  <a:lnTo>
                    <a:pt x="289" y="15"/>
                  </a:lnTo>
                  <a:lnTo>
                    <a:pt x="289" y="13"/>
                  </a:lnTo>
                  <a:lnTo>
                    <a:pt x="287" y="13"/>
                  </a:lnTo>
                  <a:lnTo>
                    <a:pt x="289" y="11"/>
                  </a:lnTo>
                  <a:lnTo>
                    <a:pt x="291" y="13"/>
                  </a:lnTo>
                  <a:lnTo>
                    <a:pt x="291" y="15"/>
                  </a:lnTo>
                  <a:lnTo>
                    <a:pt x="293" y="15"/>
                  </a:lnTo>
                  <a:lnTo>
                    <a:pt x="295" y="13"/>
                  </a:lnTo>
                  <a:lnTo>
                    <a:pt x="295" y="11"/>
                  </a:lnTo>
                  <a:lnTo>
                    <a:pt x="297" y="11"/>
                  </a:lnTo>
                  <a:lnTo>
                    <a:pt x="299" y="11"/>
                  </a:lnTo>
                  <a:lnTo>
                    <a:pt x="297" y="10"/>
                  </a:lnTo>
                  <a:lnTo>
                    <a:pt x="299" y="10"/>
                  </a:lnTo>
                  <a:lnTo>
                    <a:pt x="299" y="11"/>
                  </a:lnTo>
                  <a:close/>
                  <a:moveTo>
                    <a:pt x="227" y="43"/>
                  </a:moveTo>
                  <a:lnTo>
                    <a:pt x="225" y="43"/>
                  </a:lnTo>
                  <a:lnTo>
                    <a:pt x="225" y="44"/>
                  </a:lnTo>
                  <a:lnTo>
                    <a:pt x="225" y="46"/>
                  </a:lnTo>
                  <a:lnTo>
                    <a:pt x="223" y="46"/>
                  </a:lnTo>
                  <a:lnTo>
                    <a:pt x="221" y="46"/>
                  </a:lnTo>
                  <a:lnTo>
                    <a:pt x="219" y="46"/>
                  </a:lnTo>
                  <a:lnTo>
                    <a:pt x="217" y="46"/>
                  </a:lnTo>
                  <a:lnTo>
                    <a:pt x="215" y="48"/>
                  </a:lnTo>
                  <a:lnTo>
                    <a:pt x="213" y="46"/>
                  </a:lnTo>
                  <a:lnTo>
                    <a:pt x="212" y="46"/>
                  </a:lnTo>
                  <a:lnTo>
                    <a:pt x="213" y="44"/>
                  </a:lnTo>
                  <a:lnTo>
                    <a:pt x="215" y="44"/>
                  </a:lnTo>
                  <a:lnTo>
                    <a:pt x="217" y="44"/>
                  </a:lnTo>
                  <a:lnTo>
                    <a:pt x="215" y="43"/>
                  </a:lnTo>
                  <a:lnTo>
                    <a:pt x="217" y="43"/>
                  </a:lnTo>
                  <a:lnTo>
                    <a:pt x="219" y="43"/>
                  </a:lnTo>
                  <a:lnTo>
                    <a:pt x="221" y="43"/>
                  </a:lnTo>
                  <a:lnTo>
                    <a:pt x="223" y="43"/>
                  </a:lnTo>
                  <a:lnTo>
                    <a:pt x="221" y="43"/>
                  </a:lnTo>
                  <a:lnTo>
                    <a:pt x="219" y="43"/>
                  </a:lnTo>
                  <a:lnTo>
                    <a:pt x="217" y="43"/>
                  </a:lnTo>
                  <a:lnTo>
                    <a:pt x="217" y="41"/>
                  </a:lnTo>
                  <a:lnTo>
                    <a:pt x="219" y="41"/>
                  </a:lnTo>
                  <a:lnTo>
                    <a:pt x="223" y="41"/>
                  </a:lnTo>
                  <a:lnTo>
                    <a:pt x="223" y="43"/>
                  </a:lnTo>
                  <a:lnTo>
                    <a:pt x="225" y="43"/>
                  </a:lnTo>
                  <a:lnTo>
                    <a:pt x="225" y="41"/>
                  </a:lnTo>
                  <a:lnTo>
                    <a:pt x="223" y="39"/>
                  </a:lnTo>
                  <a:lnTo>
                    <a:pt x="223" y="37"/>
                  </a:lnTo>
                  <a:lnTo>
                    <a:pt x="225" y="37"/>
                  </a:lnTo>
                  <a:lnTo>
                    <a:pt x="229" y="39"/>
                  </a:lnTo>
                  <a:lnTo>
                    <a:pt x="229" y="41"/>
                  </a:lnTo>
                  <a:lnTo>
                    <a:pt x="229" y="43"/>
                  </a:lnTo>
                  <a:lnTo>
                    <a:pt x="227" y="43"/>
                  </a:lnTo>
                  <a:close/>
                  <a:moveTo>
                    <a:pt x="233" y="33"/>
                  </a:moveTo>
                  <a:lnTo>
                    <a:pt x="235" y="35"/>
                  </a:lnTo>
                  <a:lnTo>
                    <a:pt x="235" y="33"/>
                  </a:lnTo>
                  <a:lnTo>
                    <a:pt x="237" y="33"/>
                  </a:lnTo>
                  <a:lnTo>
                    <a:pt x="239" y="33"/>
                  </a:lnTo>
                  <a:lnTo>
                    <a:pt x="239" y="35"/>
                  </a:lnTo>
                  <a:lnTo>
                    <a:pt x="237" y="37"/>
                  </a:lnTo>
                  <a:lnTo>
                    <a:pt x="235" y="39"/>
                  </a:lnTo>
                  <a:lnTo>
                    <a:pt x="233" y="41"/>
                  </a:lnTo>
                  <a:lnTo>
                    <a:pt x="231" y="41"/>
                  </a:lnTo>
                  <a:lnTo>
                    <a:pt x="229" y="41"/>
                  </a:lnTo>
                  <a:lnTo>
                    <a:pt x="229" y="39"/>
                  </a:lnTo>
                  <a:lnTo>
                    <a:pt x="227" y="39"/>
                  </a:lnTo>
                  <a:lnTo>
                    <a:pt x="227" y="37"/>
                  </a:lnTo>
                  <a:lnTo>
                    <a:pt x="225" y="37"/>
                  </a:lnTo>
                  <a:lnTo>
                    <a:pt x="223" y="37"/>
                  </a:lnTo>
                  <a:lnTo>
                    <a:pt x="225" y="35"/>
                  </a:lnTo>
                  <a:lnTo>
                    <a:pt x="225" y="33"/>
                  </a:lnTo>
                  <a:lnTo>
                    <a:pt x="227" y="33"/>
                  </a:lnTo>
                  <a:lnTo>
                    <a:pt x="229" y="33"/>
                  </a:lnTo>
                  <a:lnTo>
                    <a:pt x="231" y="33"/>
                  </a:lnTo>
                  <a:lnTo>
                    <a:pt x="231" y="31"/>
                  </a:lnTo>
                  <a:lnTo>
                    <a:pt x="233" y="31"/>
                  </a:lnTo>
                  <a:lnTo>
                    <a:pt x="233" y="33"/>
                  </a:lnTo>
                  <a:close/>
                  <a:moveTo>
                    <a:pt x="303" y="17"/>
                  </a:moveTo>
                  <a:lnTo>
                    <a:pt x="303" y="19"/>
                  </a:lnTo>
                  <a:lnTo>
                    <a:pt x="303" y="21"/>
                  </a:lnTo>
                  <a:lnTo>
                    <a:pt x="301" y="23"/>
                  </a:lnTo>
                  <a:lnTo>
                    <a:pt x="299" y="25"/>
                  </a:lnTo>
                  <a:lnTo>
                    <a:pt x="297" y="27"/>
                  </a:lnTo>
                  <a:lnTo>
                    <a:pt x="295" y="27"/>
                  </a:lnTo>
                  <a:lnTo>
                    <a:pt x="293" y="25"/>
                  </a:lnTo>
                  <a:lnTo>
                    <a:pt x="291" y="23"/>
                  </a:lnTo>
                  <a:lnTo>
                    <a:pt x="291" y="21"/>
                  </a:lnTo>
                  <a:lnTo>
                    <a:pt x="295" y="19"/>
                  </a:lnTo>
                  <a:lnTo>
                    <a:pt x="295" y="17"/>
                  </a:lnTo>
                  <a:lnTo>
                    <a:pt x="297" y="19"/>
                  </a:lnTo>
                  <a:lnTo>
                    <a:pt x="299" y="17"/>
                  </a:lnTo>
                  <a:lnTo>
                    <a:pt x="299" y="15"/>
                  </a:lnTo>
                  <a:lnTo>
                    <a:pt x="301" y="15"/>
                  </a:lnTo>
                  <a:lnTo>
                    <a:pt x="301" y="17"/>
                  </a:lnTo>
                  <a:lnTo>
                    <a:pt x="303" y="17"/>
                  </a:lnTo>
                  <a:close/>
                  <a:moveTo>
                    <a:pt x="165" y="81"/>
                  </a:moveTo>
                  <a:lnTo>
                    <a:pt x="161" y="83"/>
                  </a:lnTo>
                  <a:lnTo>
                    <a:pt x="157" y="85"/>
                  </a:lnTo>
                  <a:lnTo>
                    <a:pt x="155" y="85"/>
                  </a:lnTo>
                  <a:lnTo>
                    <a:pt x="151" y="85"/>
                  </a:lnTo>
                  <a:lnTo>
                    <a:pt x="151" y="87"/>
                  </a:lnTo>
                  <a:lnTo>
                    <a:pt x="151" y="85"/>
                  </a:lnTo>
                  <a:lnTo>
                    <a:pt x="153" y="81"/>
                  </a:lnTo>
                  <a:lnTo>
                    <a:pt x="155" y="81"/>
                  </a:lnTo>
                  <a:lnTo>
                    <a:pt x="155" y="79"/>
                  </a:lnTo>
                  <a:lnTo>
                    <a:pt x="157" y="79"/>
                  </a:lnTo>
                  <a:lnTo>
                    <a:pt x="159" y="79"/>
                  </a:lnTo>
                  <a:lnTo>
                    <a:pt x="161" y="79"/>
                  </a:lnTo>
                  <a:lnTo>
                    <a:pt x="161" y="81"/>
                  </a:lnTo>
                  <a:lnTo>
                    <a:pt x="161" y="79"/>
                  </a:lnTo>
                  <a:lnTo>
                    <a:pt x="163" y="79"/>
                  </a:lnTo>
                  <a:lnTo>
                    <a:pt x="163" y="78"/>
                  </a:lnTo>
                  <a:lnTo>
                    <a:pt x="167" y="78"/>
                  </a:lnTo>
                  <a:lnTo>
                    <a:pt x="165" y="79"/>
                  </a:lnTo>
                  <a:lnTo>
                    <a:pt x="165" y="81"/>
                  </a:lnTo>
                  <a:close/>
                  <a:moveTo>
                    <a:pt x="173" y="66"/>
                  </a:moveTo>
                  <a:lnTo>
                    <a:pt x="171" y="66"/>
                  </a:lnTo>
                  <a:lnTo>
                    <a:pt x="171" y="64"/>
                  </a:lnTo>
                  <a:lnTo>
                    <a:pt x="173" y="60"/>
                  </a:lnTo>
                  <a:lnTo>
                    <a:pt x="175" y="60"/>
                  </a:lnTo>
                  <a:lnTo>
                    <a:pt x="175" y="58"/>
                  </a:lnTo>
                  <a:lnTo>
                    <a:pt x="177" y="58"/>
                  </a:lnTo>
                  <a:lnTo>
                    <a:pt x="179" y="56"/>
                  </a:lnTo>
                  <a:lnTo>
                    <a:pt x="180" y="54"/>
                  </a:lnTo>
                  <a:lnTo>
                    <a:pt x="182" y="54"/>
                  </a:lnTo>
                  <a:lnTo>
                    <a:pt x="182" y="58"/>
                  </a:lnTo>
                  <a:lnTo>
                    <a:pt x="180" y="58"/>
                  </a:lnTo>
                  <a:lnTo>
                    <a:pt x="180" y="60"/>
                  </a:lnTo>
                  <a:lnTo>
                    <a:pt x="179" y="60"/>
                  </a:lnTo>
                  <a:lnTo>
                    <a:pt x="179" y="62"/>
                  </a:lnTo>
                  <a:lnTo>
                    <a:pt x="177" y="62"/>
                  </a:lnTo>
                  <a:lnTo>
                    <a:pt x="175" y="62"/>
                  </a:lnTo>
                  <a:lnTo>
                    <a:pt x="175" y="64"/>
                  </a:lnTo>
                  <a:lnTo>
                    <a:pt x="173" y="66"/>
                  </a:lnTo>
                  <a:close/>
                  <a:moveTo>
                    <a:pt x="60" y="212"/>
                  </a:moveTo>
                  <a:lnTo>
                    <a:pt x="58" y="212"/>
                  </a:lnTo>
                  <a:lnTo>
                    <a:pt x="56" y="212"/>
                  </a:lnTo>
                  <a:lnTo>
                    <a:pt x="56" y="210"/>
                  </a:lnTo>
                  <a:lnTo>
                    <a:pt x="58" y="210"/>
                  </a:lnTo>
                  <a:lnTo>
                    <a:pt x="58" y="208"/>
                  </a:lnTo>
                  <a:lnTo>
                    <a:pt x="60" y="208"/>
                  </a:lnTo>
                  <a:lnTo>
                    <a:pt x="62" y="208"/>
                  </a:lnTo>
                  <a:lnTo>
                    <a:pt x="64" y="206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8"/>
                  </a:lnTo>
                  <a:lnTo>
                    <a:pt x="70" y="210"/>
                  </a:lnTo>
                  <a:lnTo>
                    <a:pt x="68" y="210"/>
                  </a:lnTo>
                  <a:lnTo>
                    <a:pt x="66" y="210"/>
                  </a:lnTo>
                  <a:lnTo>
                    <a:pt x="64" y="210"/>
                  </a:lnTo>
                  <a:lnTo>
                    <a:pt x="62" y="210"/>
                  </a:lnTo>
                  <a:lnTo>
                    <a:pt x="62" y="212"/>
                  </a:lnTo>
                  <a:lnTo>
                    <a:pt x="60" y="212"/>
                  </a:lnTo>
                  <a:close/>
                  <a:moveTo>
                    <a:pt x="338" y="2"/>
                  </a:moveTo>
                  <a:lnTo>
                    <a:pt x="340" y="2"/>
                  </a:lnTo>
                  <a:lnTo>
                    <a:pt x="342" y="2"/>
                  </a:lnTo>
                  <a:lnTo>
                    <a:pt x="342" y="4"/>
                  </a:lnTo>
                  <a:lnTo>
                    <a:pt x="340" y="4"/>
                  </a:lnTo>
                  <a:lnTo>
                    <a:pt x="340" y="6"/>
                  </a:lnTo>
                  <a:lnTo>
                    <a:pt x="342" y="6"/>
                  </a:lnTo>
                  <a:lnTo>
                    <a:pt x="342" y="4"/>
                  </a:lnTo>
                  <a:lnTo>
                    <a:pt x="344" y="4"/>
                  </a:lnTo>
                  <a:lnTo>
                    <a:pt x="344" y="6"/>
                  </a:lnTo>
                  <a:lnTo>
                    <a:pt x="342" y="6"/>
                  </a:lnTo>
                  <a:lnTo>
                    <a:pt x="340" y="6"/>
                  </a:lnTo>
                  <a:lnTo>
                    <a:pt x="338" y="6"/>
                  </a:lnTo>
                  <a:lnTo>
                    <a:pt x="336" y="6"/>
                  </a:lnTo>
                  <a:lnTo>
                    <a:pt x="334" y="8"/>
                  </a:lnTo>
                  <a:lnTo>
                    <a:pt x="332" y="6"/>
                  </a:lnTo>
                  <a:lnTo>
                    <a:pt x="334" y="6"/>
                  </a:lnTo>
                  <a:lnTo>
                    <a:pt x="334" y="4"/>
                  </a:lnTo>
                  <a:lnTo>
                    <a:pt x="332" y="4"/>
                  </a:lnTo>
                  <a:lnTo>
                    <a:pt x="330" y="6"/>
                  </a:lnTo>
                  <a:lnTo>
                    <a:pt x="330" y="4"/>
                  </a:lnTo>
                  <a:lnTo>
                    <a:pt x="332" y="2"/>
                  </a:lnTo>
                  <a:lnTo>
                    <a:pt x="334" y="2"/>
                  </a:lnTo>
                  <a:lnTo>
                    <a:pt x="336" y="2"/>
                  </a:lnTo>
                  <a:lnTo>
                    <a:pt x="338" y="0"/>
                  </a:lnTo>
                  <a:lnTo>
                    <a:pt x="338" y="2"/>
                  </a:lnTo>
                  <a:close/>
                  <a:moveTo>
                    <a:pt x="147" y="83"/>
                  </a:moveTo>
                  <a:lnTo>
                    <a:pt x="149" y="83"/>
                  </a:lnTo>
                  <a:lnTo>
                    <a:pt x="149" y="85"/>
                  </a:lnTo>
                  <a:lnTo>
                    <a:pt x="147" y="85"/>
                  </a:lnTo>
                  <a:lnTo>
                    <a:pt x="146" y="85"/>
                  </a:lnTo>
                  <a:lnTo>
                    <a:pt x="146" y="87"/>
                  </a:lnTo>
                  <a:lnTo>
                    <a:pt x="144" y="89"/>
                  </a:lnTo>
                  <a:lnTo>
                    <a:pt x="142" y="89"/>
                  </a:lnTo>
                  <a:lnTo>
                    <a:pt x="142" y="87"/>
                  </a:lnTo>
                  <a:lnTo>
                    <a:pt x="142" y="89"/>
                  </a:lnTo>
                  <a:lnTo>
                    <a:pt x="140" y="89"/>
                  </a:lnTo>
                  <a:lnTo>
                    <a:pt x="140" y="87"/>
                  </a:lnTo>
                  <a:lnTo>
                    <a:pt x="140" y="85"/>
                  </a:lnTo>
                  <a:lnTo>
                    <a:pt x="140" y="83"/>
                  </a:lnTo>
                  <a:lnTo>
                    <a:pt x="142" y="83"/>
                  </a:lnTo>
                  <a:lnTo>
                    <a:pt x="144" y="83"/>
                  </a:lnTo>
                  <a:lnTo>
                    <a:pt x="146" y="83"/>
                  </a:lnTo>
                  <a:lnTo>
                    <a:pt x="147" y="83"/>
                  </a:lnTo>
                  <a:close/>
                  <a:moveTo>
                    <a:pt x="307" y="19"/>
                  </a:moveTo>
                  <a:lnTo>
                    <a:pt x="305" y="19"/>
                  </a:lnTo>
                  <a:lnTo>
                    <a:pt x="305" y="17"/>
                  </a:lnTo>
                  <a:lnTo>
                    <a:pt x="303" y="13"/>
                  </a:lnTo>
                  <a:lnTo>
                    <a:pt x="305" y="13"/>
                  </a:lnTo>
                  <a:lnTo>
                    <a:pt x="307" y="13"/>
                  </a:lnTo>
                  <a:lnTo>
                    <a:pt x="309" y="13"/>
                  </a:lnTo>
                  <a:lnTo>
                    <a:pt x="311" y="15"/>
                  </a:lnTo>
                  <a:lnTo>
                    <a:pt x="311" y="17"/>
                  </a:lnTo>
                  <a:lnTo>
                    <a:pt x="309" y="19"/>
                  </a:lnTo>
                  <a:lnTo>
                    <a:pt x="307" y="19"/>
                  </a:lnTo>
                  <a:close/>
                  <a:moveTo>
                    <a:pt x="116" y="165"/>
                  </a:moveTo>
                  <a:lnTo>
                    <a:pt x="118" y="165"/>
                  </a:lnTo>
                  <a:lnTo>
                    <a:pt x="118" y="163"/>
                  </a:lnTo>
                  <a:lnTo>
                    <a:pt x="118" y="161"/>
                  </a:lnTo>
                  <a:lnTo>
                    <a:pt x="118" y="159"/>
                  </a:lnTo>
                  <a:lnTo>
                    <a:pt x="120" y="157"/>
                  </a:lnTo>
                  <a:lnTo>
                    <a:pt x="120" y="155"/>
                  </a:lnTo>
                  <a:lnTo>
                    <a:pt x="122" y="157"/>
                  </a:lnTo>
                  <a:lnTo>
                    <a:pt x="122" y="159"/>
                  </a:lnTo>
                  <a:lnTo>
                    <a:pt x="124" y="161"/>
                  </a:lnTo>
                  <a:lnTo>
                    <a:pt x="122" y="163"/>
                  </a:lnTo>
                  <a:lnTo>
                    <a:pt x="120" y="163"/>
                  </a:lnTo>
                  <a:lnTo>
                    <a:pt x="118" y="165"/>
                  </a:lnTo>
                  <a:lnTo>
                    <a:pt x="116" y="165"/>
                  </a:lnTo>
                  <a:close/>
                  <a:moveTo>
                    <a:pt x="258" y="29"/>
                  </a:moveTo>
                  <a:lnTo>
                    <a:pt x="258" y="33"/>
                  </a:lnTo>
                  <a:lnTo>
                    <a:pt x="256" y="33"/>
                  </a:lnTo>
                  <a:lnTo>
                    <a:pt x="254" y="33"/>
                  </a:lnTo>
                  <a:lnTo>
                    <a:pt x="252" y="33"/>
                  </a:lnTo>
                  <a:lnTo>
                    <a:pt x="250" y="33"/>
                  </a:lnTo>
                  <a:lnTo>
                    <a:pt x="250" y="31"/>
                  </a:lnTo>
                  <a:lnTo>
                    <a:pt x="250" y="29"/>
                  </a:lnTo>
                  <a:lnTo>
                    <a:pt x="254" y="27"/>
                  </a:lnTo>
                  <a:lnTo>
                    <a:pt x="256" y="27"/>
                  </a:lnTo>
                  <a:lnTo>
                    <a:pt x="258" y="27"/>
                  </a:lnTo>
                  <a:lnTo>
                    <a:pt x="258" y="29"/>
                  </a:lnTo>
                  <a:close/>
                  <a:moveTo>
                    <a:pt x="289" y="25"/>
                  </a:moveTo>
                  <a:lnTo>
                    <a:pt x="291" y="25"/>
                  </a:lnTo>
                  <a:lnTo>
                    <a:pt x="293" y="27"/>
                  </a:lnTo>
                  <a:lnTo>
                    <a:pt x="291" y="27"/>
                  </a:lnTo>
                  <a:lnTo>
                    <a:pt x="289" y="27"/>
                  </a:lnTo>
                  <a:lnTo>
                    <a:pt x="287" y="27"/>
                  </a:lnTo>
                  <a:lnTo>
                    <a:pt x="285" y="27"/>
                  </a:lnTo>
                  <a:lnTo>
                    <a:pt x="283" y="25"/>
                  </a:lnTo>
                  <a:lnTo>
                    <a:pt x="283" y="23"/>
                  </a:lnTo>
                  <a:lnTo>
                    <a:pt x="285" y="23"/>
                  </a:lnTo>
                  <a:lnTo>
                    <a:pt x="287" y="23"/>
                  </a:lnTo>
                  <a:lnTo>
                    <a:pt x="289" y="25"/>
                  </a:lnTo>
                  <a:close/>
                  <a:moveTo>
                    <a:pt x="11" y="285"/>
                  </a:moveTo>
                  <a:lnTo>
                    <a:pt x="10" y="283"/>
                  </a:lnTo>
                  <a:lnTo>
                    <a:pt x="11" y="281"/>
                  </a:lnTo>
                  <a:lnTo>
                    <a:pt x="13" y="281"/>
                  </a:lnTo>
                  <a:lnTo>
                    <a:pt x="13" y="280"/>
                  </a:lnTo>
                  <a:lnTo>
                    <a:pt x="15" y="280"/>
                  </a:lnTo>
                  <a:lnTo>
                    <a:pt x="15" y="281"/>
                  </a:lnTo>
                  <a:lnTo>
                    <a:pt x="13" y="285"/>
                  </a:lnTo>
                  <a:lnTo>
                    <a:pt x="11" y="285"/>
                  </a:lnTo>
                  <a:close/>
                  <a:moveTo>
                    <a:pt x="130" y="95"/>
                  </a:moveTo>
                  <a:lnTo>
                    <a:pt x="128" y="95"/>
                  </a:lnTo>
                  <a:lnTo>
                    <a:pt x="130" y="91"/>
                  </a:lnTo>
                  <a:lnTo>
                    <a:pt x="132" y="91"/>
                  </a:lnTo>
                  <a:lnTo>
                    <a:pt x="132" y="87"/>
                  </a:lnTo>
                  <a:lnTo>
                    <a:pt x="134" y="87"/>
                  </a:lnTo>
                  <a:lnTo>
                    <a:pt x="134" y="91"/>
                  </a:lnTo>
                  <a:lnTo>
                    <a:pt x="132" y="93"/>
                  </a:lnTo>
                  <a:lnTo>
                    <a:pt x="130" y="95"/>
                  </a:lnTo>
                  <a:close/>
                  <a:moveTo>
                    <a:pt x="247" y="31"/>
                  </a:moveTo>
                  <a:lnTo>
                    <a:pt x="245" y="33"/>
                  </a:lnTo>
                  <a:lnTo>
                    <a:pt x="243" y="33"/>
                  </a:lnTo>
                  <a:lnTo>
                    <a:pt x="241" y="33"/>
                  </a:lnTo>
                  <a:lnTo>
                    <a:pt x="241" y="31"/>
                  </a:lnTo>
                  <a:lnTo>
                    <a:pt x="241" y="29"/>
                  </a:lnTo>
                  <a:lnTo>
                    <a:pt x="239" y="29"/>
                  </a:lnTo>
                  <a:lnTo>
                    <a:pt x="239" y="27"/>
                  </a:lnTo>
                  <a:lnTo>
                    <a:pt x="237" y="27"/>
                  </a:lnTo>
                  <a:lnTo>
                    <a:pt x="239" y="27"/>
                  </a:lnTo>
                  <a:lnTo>
                    <a:pt x="239" y="25"/>
                  </a:lnTo>
                  <a:lnTo>
                    <a:pt x="241" y="29"/>
                  </a:lnTo>
                  <a:lnTo>
                    <a:pt x="243" y="29"/>
                  </a:lnTo>
                  <a:lnTo>
                    <a:pt x="245" y="31"/>
                  </a:lnTo>
                  <a:lnTo>
                    <a:pt x="247" y="31"/>
                  </a:lnTo>
                  <a:close/>
                  <a:moveTo>
                    <a:pt x="54" y="213"/>
                  </a:moveTo>
                  <a:lnTo>
                    <a:pt x="52" y="213"/>
                  </a:lnTo>
                  <a:lnTo>
                    <a:pt x="52" y="215"/>
                  </a:lnTo>
                  <a:lnTo>
                    <a:pt x="52" y="213"/>
                  </a:lnTo>
                  <a:lnTo>
                    <a:pt x="50" y="213"/>
                  </a:lnTo>
                  <a:lnTo>
                    <a:pt x="48" y="213"/>
                  </a:lnTo>
                  <a:lnTo>
                    <a:pt x="48" y="212"/>
                  </a:lnTo>
                  <a:lnTo>
                    <a:pt x="52" y="210"/>
                  </a:lnTo>
                  <a:lnTo>
                    <a:pt x="54" y="212"/>
                  </a:lnTo>
                  <a:lnTo>
                    <a:pt x="54" y="213"/>
                  </a:lnTo>
                  <a:close/>
                  <a:moveTo>
                    <a:pt x="10" y="303"/>
                  </a:moveTo>
                  <a:lnTo>
                    <a:pt x="8" y="301"/>
                  </a:lnTo>
                  <a:lnTo>
                    <a:pt x="8" y="299"/>
                  </a:lnTo>
                  <a:lnTo>
                    <a:pt x="8" y="297"/>
                  </a:lnTo>
                  <a:lnTo>
                    <a:pt x="10" y="297"/>
                  </a:lnTo>
                  <a:lnTo>
                    <a:pt x="11" y="299"/>
                  </a:lnTo>
                  <a:lnTo>
                    <a:pt x="11" y="301"/>
                  </a:lnTo>
                  <a:lnTo>
                    <a:pt x="10" y="303"/>
                  </a:lnTo>
                  <a:close/>
                  <a:moveTo>
                    <a:pt x="186" y="79"/>
                  </a:moveTo>
                  <a:lnTo>
                    <a:pt x="184" y="79"/>
                  </a:lnTo>
                  <a:lnTo>
                    <a:pt x="182" y="79"/>
                  </a:lnTo>
                  <a:lnTo>
                    <a:pt x="182" y="78"/>
                  </a:lnTo>
                  <a:lnTo>
                    <a:pt x="184" y="76"/>
                  </a:lnTo>
                  <a:lnTo>
                    <a:pt x="186" y="76"/>
                  </a:lnTo>
                  <a:lnTo>
                    <a:pt x="188" y="78"/>
                  </a:lnTo>
                  <a:lnTo>
                    <a:pt x="186" y="79"/>
                  </a:lnTo>
                  <a:close/>
                  <a:moveTo>
                    <a:pt x="45" y="223"/>
                  </a:moveTo>
                  <a:lnTo>
                    <a:pt x="43" y="223"/>
                  </a:lnTo>
                  <a:lnTo>
                    <a:pt x="41" y="223"/>
                  </a:lnTo>
                  <a:lnTo>
                    <a:pt x="43" y="221"/>
                  </a:lnTo>
                  <a:lnTo>
                    <a:pt x="45" y="219"/>
                  </a:lnTo>
                  <a:lnTo>
                    <a:pt x="46" y="219"/>
                  </a:lnTo>
                  <a:lnTo>
                    <a:pt x="46" y="223"/>
                  </a:lnTo>
                  <a:lnTo>
                    <a:pt x="45" y="223"/>
                  </a:lnTo>
                  <a:close/>
                  <a:moveTo>
                    <a:pt x="8" y="301"/>
                  </a:moveTo>
                  <a:lnTo>
                    <a:pt x="8" y="303"/>
                  </a:lnTo>
                  <a:lnTo>
                    <a:pt x="10" y="303"/>
                  </a:lnTo>
                  <a:lnTo>
                    <a:pt x="8" y="303"/>
                  </a:lnTo>
                  <a:lnTo>
                    <a:pt x="6" y="303"/>
                  </a:lnTo>
                  <a:lnTo>
                    <a:pt x="6" y="305"/>
                  </a:lnTo>
                  <a:lnTo>
                    <a:pt x="6" y="307"/>
                  </a:lnTo>
                  <a:lnTo>
                    <a:pt x="6" y="305"/>
                  </a:lnTo>
                  <a:lnTo>
                    <a:pt x="4" y="301"/>
                  </a:lnTo>
                  <a:lnTo>
                    <a:pt x="6" y="299"/>
                  </a:lnTo>
                  <a:lnTo>
                    <a:pt x="8" y="301"/>
                  </a:lnTo>
                  <a:close/>
                  <a:moveTo>
                    <a:pt x="122" y="144"/>
                  </a:moveTo>
                  <a:lnTo>
                    <a:pt x="120" y="144"/>
                  </a:lnTo>
                  <a:lnTo>
                    <a:pt x="122" y="142"/>
                  </a:lnTo>
                  <a:lnTo>
                    <a:pt x="124" y="142"/>
                  </a:lnTo>
                  <a:lnTo>
                    <a:pt x="122" y="140"/>
                  </a:lnTo>
                  <a:lnTo>
                    <a:pt x="124" y="140"/>
                  </a:lnTo>
                  <a:lnTo>
                    <a:pt x="126" y="140"/>
                  </a:lnTo>
                  <a:lnTo>
                    <a:pt x="126" y="142"/>
                  </a:lnTo>
                  <a:lnTo>
                    <a:pt x="124" y="144"/>
                  </a:lnTo>
                  <a:lnTo>
                    <a:pt x="122" y="144"/>
                  </a:lnTo>
                  <a:close/>
                  <a:moveTo>
                    <a:pt x="11" y="299"/>
                  </a:moveTo>
                  <a:lnTo>
                    <a:pt x="10" y="297"/>
                  </a:lnTo>
                  <a:lnTo>
                    <a:pt x="11" y="295"/>
                  </a:lnTo>
                  <a:lnTo>
                    <a:pt x="13" y="295"/>
                  </a:lnTo>
                  <a:lnTo>
                    <a:pt x="13" y="297"/>
                  </a:lnTo>
                  <a:lnTo>
                    <a:pt x="11" y="299"/>
                  </a:lnTo>
                  <a:close/>
                  <a:moveTo>
                    <a:pt x="62" y="206"/>
                  </a:moveTo>
                  <a:lnTo>
                    <a:pt x="60" y="206"/>
                  </a:lnTo>
                  <a:lnTo>
                    <a:pt x="58" y="206"/>
                  </a:lnTo>
                  <a:lnTo>
                    <a:pt x="56" y="206"/>
                  </a:lnTo>
                  <a:lnTo>
                    <a:pt x="56" y="204"/>
                  </a:lnTo>
                  <a:lnTo>
                    <a:pt x="58" y="204"/>
                  </a:lnTo>
                  <a:lnTo>
                    <a:pt x="60" y="204"/>
                  </a:lnTo>
                  <a:lnTo>
                    <a:pt x="62" y="204"/>
                  </a:lnTo>
                  <a:lnTo>
                    <a:pt x="62" y="202"/>
                  </a:lnTo>
                  <a:lnTo>
                    <a:pt x="64" y="202"/>
                  </a:lnTo>
                  <a:lnTo>
                    <a:pt x="64" y="204"/>
                  </a:lnTo>
                  <a:lnTo>
                    <a:pt x="64" y="206"/>
                  </a:lnTo>
                  <a:lnTo>
                    <a:pt x="62" y="206"/>
                  </a:lnTo>
                  <a:close/>
                  <a:moveTo>
                    <a:pt x="107" y="184"/>
                  </a:moveTo>
                  <a:lnTo>
                    <a:pt x="105" y="184"/>
                  </a:lnTo>
                  <a:lnTo>
                    <a:pt x="103" y="184"/>
                  </a:lnTo>
                  <a:lnTo>
                    <a:pt x="101" y="180"/>
                  </a:lnTo>
                  <a:lnTo>
                    <a:pt x="105" y="180"/>
                  </a:lnTo>
                  <a:lnTo>
                    <a:pt x="107" y="184"/>
                  </a:lnTo>
                  <a:close/>
                  <a:moveTo>
                    <a:pt x="118" y="169"/>
                  </a:moveTo>
                  <a:lnTo>
                    <a:pt x="116" y="169"/>
                  </a:lnTo>
                  <a:lnTo>
                    <a:pt x="118" y="167"/>
                  </a:lnTo>
                  <a:lnTo>
                    <a:pt x="118" y="165"/>
                  </a:lnTo>
                  <a:lnTo>
                    <a:pt x="120" y="167"/>
                  </a:lnTo>
                  <a:lnTo>
                    <a:pt x="120" y="169"/>
                  </a:lnTo>
                  <a:lnTo>
                    <a:pt x="118" y="169"/>
                  </a:lnTo>
                  <a:close/>
                  <a:moveTo>
                    <a:pt x="8" y="314"/>
                  </a:moveTo>
                  <a:lnTo>
                    <a:pt x="8" y="316"/>
                  </a:lnTo>
                  <a:lnTo>
                    <a:pt x="6" y="316"/>
                  </a:lnTo>
                  <a:lnTo>
                    <a:pt x="6" y="314"/>
                  </a:lnTo>
                  <a:lnTo>
                    <a:pt x="6" y="311"/>
                  </a:lnTo>
                  <a:lnTo>
                    <a:pt x="8" y="311"/>
                  </a:lnTo>
                  <a:lnTo>
                    <a:pt x="8" y="313"/>
                  </a:lnTo>
                  <a:lnTo>
                    <a:pt x="8" y="314"/>
                  </a:lnTo>
                  <a:close/>
                  <a:moveTo>
                    <a:pt x="237" y="39"/>
                  </a:moveTo>
                  <a:lnTo>
                    <a:pt x="235" y="39"/>
                  </a:lnTo>
                  <a:lnTo>
                    <a:pt x="237" y="37"/>
                  </a:lnTo>
                  <a:lnTo>
                    <a:pt x="241" y="35"/>
                  </a:lnTo>
                  <a:lnTo>
                    <a:pt x="243" y="35"/>
                  </a:lnTo>
                  <a:lnTo>
                    <a:pt x="241" y="39"/>
                  </a:lnTo>
                  <a:lnTo>
                    <a:pt x="237" y="39"/>
                  </a:lnTo>
                  <a:close/>
                  <a:moveTo>
                    <a:pt x="200" y="68"/>
                  </a:moveTo>
                  <a:lnTo>
                    <a:pt x="198" y="66"/>
                  </a:lnTo>
                  <a:lnTo>
                    <a:pt x="198" y="64"/>
                  </a:lnTo>
                  <a:lnTo>
                    <a:pt x="202" y="64"/>
                  </a:lnTo>
                  <a:lnTo>
                    <a:pt x="202" y="66"/>
                  </a:lnTo>
                  <a:lnTo>
                    <a:pt x="204" y="66"/>
                  </a:lnTo>
                  <a:lnTo>
                    <a:pt x="204" y="68"/>
                  </a:lnTo>
                  <a:lnTo>
                    <a:pt x="202" y="68"/>
                  </a:lnTo>
                  <a:lnTo>
                    <a:pt x="200" y="68"/>
                  </a:lnTo>
                  <a:close/>
                  <a:moveTo>
                    <a:pt x="124" y="147"/>
                  </a:moveTo>
                  <a:lnTo>
                    <a:pt x="122" y="147"/>
                  </a:lnTo>
                  <a:lnTo>
                    <a:pt x="124" y="147"/>
                  </a:lnTo>
                  <a:lnTo>
                    <a:pt x="122" y="147"/>
                  </a:lnTo>
                  <a:lnTo>
                    <a:pt x="124" y="145"/>
                  </a:lnTo>
                  <a:lnTo>
                    <a:pt x="124" y="144"/>
                  </a:lnTo>
                  <a:lnTo>
                    <a:pt x="126" y="144"/>
                  </a:lnTo>
                  <a:lnTo>
                    <a:pt x="130" y="144"/>
                  </a:lnTo>
                  <a:lnTo>
                    <a:pt x="130" y="145"/>
                  </a:lnTo>
                  <a:lnTo>
                    <a:pt x="128" y="145"/>
                  </a:lnTo>
                  <a:lnTo>
                    <a:pt x="126" y="145"/>
                  </a:lnTo>
                  <a:lnTo>
                    <a:pt x="126" y="147"/>
                  </a:lnTo>
                  <a:lnTo>
                    <a:pt x="124" y="147"/>
                  </a:lnTo>
                  <a:close/>
                  <a:moveTo>
                    <a:pt x="2" y="252"/>
                  </a:moveTo>
                  <a:lnTo>
                    <a:pt x="0" y="250"/>
                  </a:lnTo>
                  <a:lnTo>
                    <a:pt x="2" y="250"/>
                  </a:lnTo>
                  <a:lnTo>
                    <a:pt x="6" y="250"/>
                  </a:lnTo>
                  <a:lnTo>
                    <a:pt x="8" y="250"/>
                  </a:lnTo>
                  <a:lnTo>
                    <a:pt x="6" y="252"/>
                  </a:lnTo>
                  <a:lnTo>
                    <a:pt x="4" y="252"/>
                  </a:lnTo>
                  <a:lnTo>
                    <a:pt x="2" y="252"/>
                  </a:lnTo>
                  <a:close/>
                  <a:moveTo>
                    <a:pt x="311" y="8"/>
                  </a:moveTo>
                  <a:lnTo>
                    <a:pt x="309" y="8"/>
                  </a:lnTo>
                  <a:lnTo>
                    <a:pt x="307" y="6"/>
                  </a:lnTo>
                  <a:lnTo>
                    <a:pt x="307" y="4"/>
                  </a:lnTo>
                  <a:lnTo>
                    <a:pt x="309" y="4"/>
                  </a:lnTo>
                  <a:lnTo>
                    <a:pt x="311" y="4"/>
                  </a:lnTo>
                  <a:lnTo>
                    <a:pt x="313" y="6"/>
                  </a:lnTo>
                  <a:lnTo>
                    <a:pt x="311" y="8"/>
                  </a:lnTo>
                  <a:close/>
                  <a:moveTo>
                    <a:pt x="402" y="41"/>
                  </a:moveTo>
                  <a:lnTo>
                    <a:pt x="400" y="41"/>
                  </a:lnTo>
                  <a:lnTo>
                    <a:pt x="402" y="41"/>
                  </a:lnTo>
                  <a:lnTo>
                    <a:pt x="402" y="39"/>
                  </a:lnTo>
                  <a:lnTo>
                    <a:pt x="402" y="37"/>
                  </a:lnTo>
                  <a:lnTo>
                    <a:pt x="404" y="37"/>
                  </a:lnTo>
                  <a:lnTo>
                    <a:pt x="406" y="37"/>
                  </a:lnTo>
                  <a:lnTo>
                    <a:pt x="406" y="39"/>
                  </a:lnTo>
                  <a:lnTo>
                    <a:pt x="404" y="41"/>
                  </a:lnTo>
                  <a:lnTo>
                    <a:pt x="402" y="41"/>
                  </a:lnTo>
                  <a:close/>
                  <a:moveTo>
                    <a:pt x="6" y="291"/>
                  </a:moveTo>
                  <a:lnTo>
                    <a:pt x="4" y="291"/>
                  </a:lnTo>
                  <a:lnTo>
                    <a:pt x="2" y="291"/>
                  </a:lnTo>
                  <a:lnTo>
                    <a:pt x="2" y="289"/>
                  </a:lnTo>
                  <a:lnTo>
                    <a:pt x="2" y="285"/>
                  </a:lnTo>
                  <a:lnTo>
                    <a:pt x="4" y="285"/>
                  </a:lnTo>
                  <a:lnTo>
                    <a:pt x="4" y="287"/>
                  </a:lnTo>
                  <a:lnTo>
                    <a:pt x="6" y="287"/>
                  </a:lnTo>
                  <a:lnTo>
                    <a:pt x="6" y="289"/>
                  </a:lnTo>
                  <a:lnTo>
                    <a:pt x="6" y="291"/>
                  </a:lnTo>
                  <a:close/>
                  <a:moveTo>
                    <a:pt x="140" y="87"/>
                  </a:moveTo>
                  <a:lnTo>
                    <a:pt x="138" y="89"/>
                  </a:lnTo>
                  <a:lnTo>
                    <a:pt x="136" y="91"/>
                  </a:lnTo>
                  <a:lnTo>
                    <a:pt x="136" y="89"/>
                  </a:lnTo>
                  <a:lnTo>
                    <a:pt x="134" y="91"/>
                  </a:lnTo>
                  <a:lnTo>
                    <a:pt x="134" y="89"/>
                  </a:lnTo>
                  <a:lnTo>
                    <a:pt x="136" y="87"/>
                  </a:lnTo>
                  <a:lnTo>
                    <a:pt x="138" y="85"/>
                  </a:lnTo>
                  <a:lnTo>
                    <a:pt x="138" y="87"/>
                  </a:lnTo>
                  <a:lnTo>
                    <a:pt x="140" y="87"/>
                  </a:lnTo>
                  <a:close/>
                  <a:moveTo>
                    <a:pt x="58" y="217"/>
                  </a:moveTo>
                  <a:lnTo>
                    <a:pt x="56" y="217"/>
                  </a:lnTo>
                  <a:lnTo>
                    <a:pt x="56" y="215"/>
                  </a:lnTo>
                  <a:lnTo>
                    <a:pt x="58" y="215"/>
                  </a:lnTo>
                  <a:lnTo>
                    <a:pt x="60" y="217"/>
                  </a:lnTo>
                  <a:lnTo>
                    <a:pt x="58" y="217"/>
                  </a:lnTo>
                  <a:close/>
                  <a:moveTo>
                    <a:pt x="13" y="243"/>
                  </a:moveTo>
                  <a:lnTo>
                    <a:pt x="11" y="243"/>
                  </a:lnTo>
                  <a:lnTo>
                    <a:pt x="11" y="241"/>
                  </a:lnTo>
                  <a:lnTo>
                    <a:pt x="13" y="241"/>
                  </a:lnTo>
                  <a:lnTo>
                    <a:pt x="15" y="241"/>
                  </a:lnTo>
                  <a:lnTo>
                    <a:pt x="15" y="243"/>
                  </a:lnTo>
                  <a:lnTo>
                    <a:pt x="13" y="243"/>
                  </a:lnTo>
                  <a:close/>
                  <a:moveTo>
                    <a:pt x="17" y="241"/>
                  </a:moveTo>
                  <a:lnTo>
                    <a:pt x="17" y="239"/>
                  </a:lnTo>
                  <a:lnTo>
                    <a:pt x="15" y="239"/>
                  </a:lnTo>
                  <a:lnTo>
                    <a:pt x="17" y="237"/>
                  </a:lnTo>
                  <a:lnTo>
                    <a:pt x="19" y="237"/>
                  </a:lnTo>
                  <a:lnTo>
                    <a:pt x="19" y="239"/>
                  </a:lnTo>
                  <a:lnTo>
                    <a:pt x="19" y="241"/>
                  </a:lnTo>
                  <a:lnTo>
                    <a:pt x="17" y="241"/>
                  </a:lnTo>
                  <a:close/>
                  <a:moveTo>
                    <a:pt x="225" y="31"/>
                  </a:moveTo>
                  <a:lnTo>
                    <a:pt x="227" y="31"/>
                  </a:lnTo>
                  <a:lnTo>
                    <a:pt x="229" y="31"/>
                  </a:lnTo>
                  <a:lnTo>
                    <a:pt x="229" y="33"/>
                  </a:lnTo>
                  <a:lnTo>
                    <a:pt x="227" y="33"/>
                  </a:lnTo>
                  <a:lnTo>
                    <a:pt x="225" y="33"/>
                  </a:lnTo>
                  <a:lnTo>
                    <a:pt x="225" y="35"/>
                  </a:lnTo>
                  <a:lnTo>
                    <a:pt x="223" y="35"/>
                  </a:lnTo>
                  <a:lnTo>
                    <a:pt x="223" y="33"/>
                  </a:lnTo>
                  <a:lnTo>
                    <a:pt x="223" y="31"/>
                  </a:lnTo>
                  <a:lnTo>
                    <a:pt x="225" y="31"/>
                  </a:lnTo>
                  <a:close/>
                  <a:moveTo>
                    <a:pt x="188" y="66"/>
                  </a:moveTo>
                  <a:lnTo>
                    <a:pt x="186" y="66"/>
                  </a:lnTo>
                  <a:lnTo>
                    <a:pt x="184" y="64"/>
                  </a:lnTo>
                  <a:lnTo>
                    <a:pt x="184" y="62"/>
                  </a:lnTo>
                  <a:lnTo>
                    <a:pt x="186" y="62"/>
                  </a:lnTo>
                  <a:lnTo>
                    <a:pt x="188" y="64"/>
                  </a:lnTo>
                  <a:lnTo>
                    <a:pt x="190" y="64"/>
                  </a:lnTo>
                  <a:lnTo>
                    <a:pt x="190" y="66"/>
                  </a:lnTo>
                  <a:lnTo>
                    <a:pt x="188" y="66"/>
                  </a:lnTo>
                  <a:close/>
                  <a:moveTo>
                    <a:pt x="105" y="175"/>
                  </a:moveTo>
                  <a:lnTo>
                    <a:pt x="103" y="175"/>
                  </a:lnTo>
                  <a:lnTo>
                    <a:pt x="101" y="175"/>
                  </a:lnTo>
                  <a:lnTo>
                    <a:pt x="99" y="175"/>
                  </a:lnTo>
                  <a:lnTo>
                    <a:pt x="97" y="175"/>
                  </a:lnTo>
                  <a:lnTo>
                    <a:pt x="99" y="175"/>
                  </a:lnTo>
                  <a:lnTo>
                    <a:pt x="101" y="173"/>
                  </a:lnTo>
                  <a:lnTo>
                    <a:pt x="105" y="175"/>
                  </a:lnTo>
                  <a:close/>
                  <a:moveTo>
                    <a:pt x="198" y="70"/>
                  </a:moveTo>
                  <a:lnTo>
                    <a:pt x="196" y="70"/>
                  </a:lnTo>
                  <a:lnTo>
                    <a:pt x="194" y="70"/>
                  </a:lnTo>
                  <a:lnTo>
                    <a:pt x="196" y="68"/>
                  </a:lnTo>
                  <a:lnTo>
                    <a:pt x="196" y="66"/>
                  </a:lnTo>
                  <a:lnTo>
                    <a:pt x="198" y="70"/>
                  </a:lnTo>
                  <a:close/>
                  <a:moveTo>
                    <a:pt x="231" y="31"/>
                  </a:moveTo>
                  <a:lnTo>
                    <a:pt x="229" y="29"/>
                  </a:lnTo>
                  <a:lnTo>
                    <a:pt x="231" y="27"/>
                  </a:lnTo>
                  <a:lnTo>
                    <a:pt x="233" y="27"/>
                  </a:lnTo>
                  <a:lnTo>
                    <a:pt x="233" y="29"/>
                  </a:lnTo>
                  <a:lnTo>
                    <a:pt x="233" y="31"/>
                  </a:lnTo>
                  <a:lnTo>
                    <a:pt x="231" y="31"/>
                  </a:lnTo>
                  <a:close/>
                  <a:moveTo>
                    <a:pt x="258" y="33"/>
                  </a:moveTo>
                  <a:lnTo>
                    <a:pt x="260" y="35"/>
                  </a:lnTo>
                  <a:lnTo>
                    <a:pt x="262" y="35"/>
                  </a:lnTo>
                  <a:lnTo>
                    <a:pt x="260" y="35"/>
                  </a:lnTo>
                  <a:lnTo>
                    <a:pt x="260" y="37"/>
                  </a:lnTo>
                  <a:lnTo>
                    <a:pt x="258" y="37"/>
                  </a:lnTo>
                  <a:lnTo>
                    <a:pt x="258" y="35"/>
                  </a:lnTo>
                  <a:lnTo>
                    <a:pt x="256" y="35"/>
                  </a:lnTo>
                  <a:lnTo>
                    <a:pt x="256" y="33"/>
                  </a:lnTo>
                  <a:lnTo>
                    <a:pt x="258" y="33"/>
                  </a:lnTo>
                  <a:close/>
                  <a:moveTo>
                    <a:pt x="116" y="155"/>
                  </a:moveTo>
                  <a:lnTo>
                    <a:pt x="114" y="155"/>
                  </a:lnTo>
                  <a:lnTo>
                    <a:pt x="112" y="155"/>
                  </a:lnTo>
                  <a:lnTo>
                    <a:pt x="112" y="153"/>
                  </a:lnTo>
                  <a:lnTo>
                    <a:pt x="114" y="153"/>
                  </a:lnTo>
                  <a:lnTo>
                    <a:pt x="116" y="153"/>
                  </a:lnTo>
                  <a:lnTo>
                    <a:pt x="116" y="155"/>
                  </a:lnTo>
                  <a:close/>
                  <a:moveTo>
                    <a:pt x="151" y="114"/>
                  </a:moveTo>
                  <a:lnTo>
                    <a:pt x="151" y="118"/>
                  </a:lnTo>
                  <a:lnTo>
                    <a:pt x="151" y="116"/>
                  </a:lnTo>
                  <a:lnTo>
                    <a:pt x="149" y="116"/>
                  </a:lnTo>
                  <a:lnTo>
                    <a:pt x="147" y="116"/>
                  </a:lnTo>
                  <a:lnTo>
                    <a:pt x="149" y="114"/>
                  </a:lnTo>
                  <a:lnTo>
                    <a:pt x="151" y="114"/>
                  </a:lnTo>
                  <a:close/>
                  <a:moveTo>
                    <a:pt x="4" y="270"/>
                  </a:moveTo>
                  <a:lnTo>
                    <a:pt x="2" y="270"/>
                  </a:lnTo>
                  <a:lnTo>
                    <a:pt x="0" y="270"/>
                  </a:lnTo>
                  <a:lnTo>
                    <a:pt x="0" y="272"/>
                  </a:lnTo>
                  <a:lnTo>
                    <a:pt x="0" y="270"/>
                  </a:lnTo>
                  <a:lnTo>
                    <a:pt x="0" y="268"/>
                  </a:lnTo>
                  <a:lnTo>
                    <a:pt x="2" y="268"/>
                  </a:lnTo>
                  <a:lnTo>
                    <a:pt x="4" y="270"/>
                  </a:lnTo>
                  <a:close/>
                  <a:moveTo>
                    <a:pt x="52" y="219"/>
                  </a:moveTo>
                  <a:lnTo>
                    <a:pt x="50" y="219"/>
                  </a:lnTo>
                  <a:lnTo>
                    <a:pt x="50" y="217"/>
                  </a:lnTo>
                  <a:lnTo>
                    <a:pt x="52" y="217"/>
                  </a:lnTo>
                  <a:lnTo>
                    <a:pt x="52" y="215"/>
                  </a:lnTo>
                  <a:lnTo>
                    <a:pt x="54" y="215"/>
                  </a:lnTo>
                  <a:lnTo>
                    <a:pt x="54" y="217"/>
                  </a:lnTo>
                  <a:lnTo>
                    <a:pt x="54" y="219"/>
                  </a:lnTo>
                  <a:lnTo>
                    <a:pt x="52" y="219"/>
                  </a:lnTo>
                  <a:close/>
                  <a:moveTo>
                    <a:pt x="256" y="39"/>
                  </a:moveTo>
                  <a:lnTo>
                    <a:pt x="254" y="41"/>
                  </a:lnTo>
                  <a:lnTo>
                    <a:pt x="254" y="39"/>
                  </a:lnTo>
                  <a:lnTo>
                    <a:pt x="254" y="37"/>
                  </a:lnTo>
                  <a:lnTo>
                    <a:pt x="256" y="37"/>
                  </a:lnTo>
                  <a:lnTo>
                    <a:pt x="256" y="39"/>
                  </a:lnTo>
                  <a:close/>
                  <a:moveTo>
                    <a:pt x="6" y="281"/>
                  </a:moveTo>
                  <a:lnTo>
                    <a:pt x="4" y="281"/>
                  </a:lnTo>
                  <a:lnTo>
                    <a:pt x="2" y="280"/>
                  </a:lnTo>
                  <a:lnTo>
                    <a:pt x="2" y="278"/>
                  </a:lnTo>
                  <a:lnTo>
                    <a:pt x="2" y="280"/>
                  </a:lnTo>
                  <a:lnTo>
                    <a:pt x="4" y="280"/>
                  </a:lnTo>
                  <a:lnTo>
                    <a:pt x="6" y="281"/>
                  </a:lnTo>
                  <a:close/>
                  <a:moveTo>
                    <a:pt x="95" y="175"/>
                  </a:moveTo>
                  <a:lnTo>
                    <a:pt x="95" y="173"/>
                  </a:lnTo>
                  <a:lnTo>
                    <a:pt x="97" y="173"/>
                  </a:lnTo>
                  <a:lnTo>
                    <a:pt x="99" y="173"/>
                  </a:lnTo>
                  <a:lnTo>
                    <a:pt x="101" y="173"/>
                  </a:lnTo>
                  <a:lnTo>
                    <a:pt x="101" y="171"/>
                  </a:lnTo>
                  <a:lnTo>
                    <a:pt x="101" y="173"/>
                  </a:lnTo>
                  <a:lnTo>
                    <a:pt x="97" y="175"/>
                  </a:lnTo>
                  <a:lnTo>
                    <a:pt x="95" y="175"/>
                  </a:lnTo>
                  <a:close/>
                  <a:moveTo>
                    <a:pt x="31" y="231"/>
                  </a:moveTo>
                  <a:lnTo>
                    <a:pt x="29" y="231"/>
                  </a:lnTo>
                  <a:lnTo>
                    <a:pt x="31" y="229"/>
                  </a:lnTo>
                  <a:lnTo>
                    <a:pt x="33" y="229"/>
                  </a:lnTo>
                  <a:lnTo>
                    <a:pt x="35" y="229"/>
                  </a:lnTo>
                  <a:lnTo>
                    <a:pt x="33" y="231"/>
                  </a:lnTo>
                  <a:lnTo>
                    <a:pt x="31" y="231"/>
                  </a:lnTo>
                  <a:close/>
                  <a:moveTo>
                    <a:pt x="167" y="93"/>
                  </a:moveTo>
                  <a:lnTo>
                    <a:pt x="165" y="93"/>
                  </a:lnTo>
                  <a:lnTo>
                    <a:pt x="163" y="93"/>
                  </a:lnTo>
                  <a:lnTo>
                    <a:pt x="163" y="91"/>
                  </a:lnTo>
                  <a:lnTo>
                    <a:pt x="165" y="91"/>
                  </a:lnTo>
                  <a:lnTo>
                    <a:pt x="169" y="93"/>
                  </a:lnTo>
                  <a:lnTo>
                    <a:pt x="167" y="93"/>
                  </a:lnTo>
                  <a:close/>
                  <a:moveTo>
                    <a:pt x="179" y="91"/>
                  </a:moveTo>
                  <a:lnTo>
                    <a:pt x="175" y="91"/>
                  </a:lnTo>
                  <a:lnTo>
                    <a:pt x="173" y="91"/>
                  </a:lnTo>
                  <a:lnTo>
                    <a:pt x="175" y="89"/>
                  </a:lnTo>
                  <a:lnTo>
                    <a:pt x="177" y="89"/>
                  </a:lnTo>
                  <a:lnTo>
                    <a:pt x="179" y="89"/>
                  </a:lnTo>
                  <a:lnTo>
                    <a:pt x="179" y="91"/>
                  </a:lnTo>
                  <a:close/>
                  <a:moveTo>
                    <a:pt x="6" y="285"/>
                  </a:moveTo>
                  <a:lnTo>
                    <a:pt x="6" y="287"/>
                  </a:lnTo>
                  <a:lnTo>
                    <a:pt x="6" y="285"/>
                  </a:lnTo>
                  <a:lnTo>
                    <a:pt x="4" y="283"/>
                  </a:lnTo>
                  <a:lnTo>
                    <a:pt x="6" y="283"/>
                  </a:lnTo>
                  <a:lnTo>
                    <a:pt x="6" y="285"/>
                  </a:lnTo>
                  <a:lnTo>
                    <a:pt x="8" y="285"/>
                  </a:lnTo>
                  <a:lnTo>
                    <a:pt x="6" y="285"/>
                  </a:lnTo>
                  <a:close/>
                  <a:moveTo>
                    <a:pt x="274" y="27"/>
                  </a:moveTo>
                  <a:lnTo>
                    <a:pt x="272" y="27"/>
                  </a:lnTo>
                  <a:lnTo>
                    <a:pt x="272" y="25"/>
                  </a:lnTo>
                  <a:lnTo>
                    <a:pt x="272" y="23"/>
                  </a:lnTo>
                  <a:lnTo>
                    <a:pt x="274" y="23"/>
                  </a:lnTo>
                  <a:lnTo>
                    <a:pt x="274" y="25"/>
                  </a:lnTo>
                  <a:lnTo>
                    <a:pt x="274" y="27"/>
                  </a:lnTo>
                  <a:close/>
                  <a:moveTo>
                    <a:pt x="239" y="31"/>
                  </a:moveTo>
                  <a:lnTo>
                    <a:pt x="237" y="31"/>
                  </a:lnTo>
                  <a:lnTo>
                    <a:pt x="235" y="31"/>
                  </a:lnTo>
                  <a:lnTo>
                    <a:pt x="235" y="29"/>
                  </a:lnTo>
                  <a:lnTo>
                    <a:pt x="239" y="31"/>
                  </a:lnTo>
                  <a:close/>
                  <a:moveTo>
                    <a:pt x="48" y="221"/>
                  </a:moveTo>
                  <a:lnTo>
                    <a:pt x="46" y="221"/>
                  </a:lnTo>
                  <a:lnTo>
                    <a:pt x="46" y="219"/>
                  </a:lnTo>
                  <a:lnTo>
                    <a:pt x="48" y="219"/>
                  </a:lnTo>
                  <a:lnTo>
                    <a:pt x="50" y="219"/>
                  </a:lnTo>
                  <a:lnTo>
                    <a:pt x="50" y="221"/>
                  </a:lnTo>
                  <a:lnTo>
                    <a:pt x="48" y="221"/>
                  </a:lnTo>
                  <a:close/>
                  <a:moveTo>
                    <a:pt x="322" y="4"/>
                  </a:moveTo>
                  <a:lnTo>
                    <a:pt x="320" y="4"/>
                  </a:lnTo>
                  <a:lnTo>
                    <a:pt x="318" y="4"/>
                  </a:lnTo>
                  <a:lnTo>
                    <a:pt x="320" y="2"/>
                  </a:lnTo>
                  <a:lnTo>
                    <a:pt x="322" y="2"/>
                  </a:lnTo>
                  <a:lnTo>
                    <a:pt x="322" y="4"/>
                  </a:lnTo>
                  <a:close/>
                  <a:moveTo>
                    <a:pt x="60" y="213"/>
                  </a:moveTo>
                  <a:lnTo>
                    <a:pt x="58" y="213"/>
                  </a:lnTo>
                  <a:lnTo>
                    <a:pt x="60" y="213"/>
                  </a:lnTo>
                  <a:lnTo>
                    <a:pt x="60" y="212"/>
                  </a:lnTo>
                  <a:lnTo>
                    <a:pt x="62" y="213"/>
                  </a:lnTo>
                  <a:lnTo>
                    <a:pt x="60" y="213"/>
                  </a:lnTo>
                  <a:close/>
                  <a:moveTo>
                    <a:pt x="23" y="237"/>
                  </a:moveTo>
                  <a:lnTo>
                    <a:pt x="21" y="237"/>
                  </a:lnTo>
                  <a:lnTo>
                    <a:pt x="19" y="237"/>
                  </a:lnTo>
                  <a:lnTo>
                    <a:pt x="23" y="237"/>
                  </a:lnTo>
                  <a:lnTo>
                    <a:pt x="25" y="237"/>
                  </a:lnTo>
                  <a:lnTo>
                    <a:pt x="23" y="237"/>
                  </a:lnTo>
                  <a:close/>
                  <a:moveTo>
                    <a:pt x="6" y="283"/>
                  </a:moveTo>
                  <a:lnTo>
                    <a:pt x="4" y="283"/>
                  </a:lnTo>
                  <a:lnTo>
                    <a:pt x="2" y="281"/>
                  </a:lnTo>
                  <a:lnTo>
                    <a:pt x="4" y="281"/>
                  </a:lnTo>
                  <a:lnTo>
                    <a:pt x="6" y="281"/>
                  </a:lnTo>
                  <a:lnTo>
                    <a:pt x="6" y="283"/>
                  </a:lnTo>
                  <a:close/>
                  <a:moveTo>
                    <a:pt x="204" y="62"/>
                  </a:moveTo>
                  <a:lnTo>
                    <a:pt x="202" y="64"/>
                  </a:lnTo>
                  <a:lnTo>
                    <a:pt x="202" y="62"/>
                  </a:lnTo>
                  <a:lnTo>
                    <a:pt x="202" y="60"/>
                  </a:lnTo>
                  <a:lnTo>
                    <a:pt x="204" y="60"/>
                  </a:lnTo>
                  <a:lnTo>
                    <a:pt x="206" y="60"/>
                  </a:lnTo>
                  <a:lnTo>
                    <a:pt x="204" y="62"/>
                  </a:lnTo>
                  <a:close/>
                  <a:moveTo>
                    <a:pt x="151" y="83"/>
                  </a:moveTo>
                  <a:lnTo>
                    <a:pt x="149" y="83"/>
                  </a:lnTo>
                  <a:lnTo>
                    <a:pt x="149" y="81"/>
                  </a:lnTo>
                  <a:lnTo>
                    <a:pt x="151" y="81"/>
                  </a:lnTo>
                  <a:lnTo>
                    <a:pt x="151" y="83"/>
                  </a:lnTo>
                  <a:close/>
                  <a:moveTo>
                    <a:pt x="227" y="44"/>
                  </a:moveTo>
                  <a:lnTo>
                    <a:pt x="227" y="43"/>
                  </a:lnTo>
                  <a:lnTo>
                    <a:pt x="229" y="43"/>
                  </a:lnTo>
                  <a:lnTo>
                    <a:pt x="227" y="4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06" name="Nigeria"/>
          <p:cNvSpPr>
            <a:spLocks noEditPoints="1"/>
          </p:cNvSpPr>
          <p:nvPr/>
        </p:nvSpPr>
        <p:spPr bwMode="auto">
          <a:xfrm>
            <a:off x="5008579" y="4171963"/>
            <a:ext cx="304801" cy="249238"/>
          </a:xfrm>
          <a:custGeom>
            <a:avLst/>
            <a:gdLst>
              <a:gd name="T0" fmla="*/ 60 w 192"/>
              <a:gd name="T1" fmla="*/ 6 h 157"/>
              <a:gd name="T2" fmla="*/ 70 w 192"/>
              <a:gd name="T3" fmla="*/ 16 h 157"/>
              <a:gd name="T4" fmla="*/ 89 w 192"/>
              <a:gd name="T5" fmla="*/ 12 h 157"/>
              <a:gd name="T6" fmla="*/ 103 w 192"/>
              <a:gd name="T7" fmla="*/ 17 h 157"/>
              <a:gd name="T8" fmla="*/ 116 w 192"/>
              <a:gd name="T9" fmla="*/ 14 h 157"/>
              <a:gd name="T10" fmla="*/ 124 w 192"/>
              <a:gd name="T11" fmla="*/ 10 h 157"/>
              <a:gd name="T12" fmla="*/ 136 w 192"/>
              <a:gd name="T13" fmla="*/ 10 h 157"/>
              <a:gd name="T14" fmla="*/ 149 w 192"/>
              <a:gd name="T15" fmla="*/ 12 h 157"/>
              <a:gd name="T16" fmla="*/ 159 w 192"/>
              <a:gd name="T17" fmla="*/ 10 h 157"/>
              <a:gd name="T18" fmla="*/ 171 w 192"/>
              <a:gd name="T19" fmla="*/ 4 h 157"/>
              <a:gd name="T20" fmla="*/ 184 w 192"/>
              <a:gd name="T21" fmla="*/ 21 h 157"/>
              <a:gd name="T22" fmla="*/ 192 w 192"/>
              <a:gd name="T23" fmla="*/ 29 h 157"/>
              <a:gd name="T24" fmla="*/ 192 w 192"/>
              <a:gd name="T25" fmla="*/ 37 h 157"/>
              <a:gd name="T26" fmla="*/ 184 w 192"/>
              <a:gd name="T27" fmla="*/ 43 h 157"/>
              <a:gd name="T28" fmla="*/ 179 w 192"/>
              <a:gd name="T29" fmla="*/ 47 h 157"/>
              <a:gd name="T30" fmla="*/ 173 w 192"/>
              <a:gd name="T31" fmla="*/ 60 h 157"/>
              <a:gd name="T32" fmla="*/ 169 w 192"/>
              <a:gd name="T33" fmla="*/ 68 h 157"/>
              <a:gd name="T34" fmla="*/ 163 w 192"/>
              <a:gd name="T35" fmla="*/ 74 h 157"/>
              <a:gd name="T36" fmla="*/ 157 w 192"/>
              <a:gd name="T37" fmla="*/ 85 h 157"/>
              <a:gd name="T38" fmla="*/ 151 w 192"/>
              <a:gd name="T39" fmla="*/ 95 h 157"/>
              <a:gd name="T40" fmla="*/ 147 w 192"/>
              <a:gd name="T41" fmla="*/ 105 h 157"/>
              <a:gd name="T42" fmla="*/ 144 w 192"/>
              <a:gd name="T43" fmla="*/ 113 h 157"/>
              <a:gd name="T44" fmla="*/ 140 w 192"/>
              <a:gd name="T45" fmla="*/ 122 h 157"/>
              <a:gd name="T46" fmla="*/ 134 w 192"/>
              <a:gd name="T47" fmla="*/ 117 h 157"/>
              <a:gd name="T48" fmla="*/ 124 w 192"/>
              <a:gd name="T49" fmla="*/ 115 h 157"/>
              <a:gd name="T50" fmla="*/ 112 w 192"/>
              <a:gd name="T51" fmla="*/ 118 h 157"/>
              <a:gd name="T52" fmla="*/ 101 w 192"/>
              <a:gd name="T53" fmla="*/ 128 h 157"/>
              <a:gd name="T54" fmla="*/ 99 w 192"/>
              <a:gd name="T55" fmla="*/ 138 h 157"/>
              <a:gd name="T56" fmla="*/ 93 w 192"/>
              <a:gd name="T57" fmla="*/ 148 h 157"/>
              <a:gd name="T58" fmla="*/ 89 w 192"/>
              <a:gd name="T59" fmla="*/ 151 h 157"/>
              <a:gd name="T60" fmla="*/ 78 w 192"/>
              <a:gd name="T61" fmla="*/ 151 h 157"/>
              <a:gd name="T62" fmla="*/ 70 w 192"/>
              <a:gd name="T63" fmla="*/ 150 h 157"/>
              <a:gd name="T64" fmla="*/ 68 w 192"/>
              <a:gd name="T65" fmla="*/ 150 h 157"/>
              <a:gd name="T66" fmla="*/ 64 w 192"/>
              <a:gd name="T67" fmla="*/ 150 h 157"/>
              <a:gd name="T68" fmla="*/ 64 w 192"/>
              <a:gd name="T69" fmla="*/ 153 h 157"/>
              <a:gd name="T70" fmla="*/ 58 w 192"/>
              <a:gd name="T71" fmla="*/ 153 h 157"/>
              <a:gd name="T72" fmla="*/ 50 w 192"/>
              <a:gd name="T73" fmla="*/ 155 h 157"/>
              <a:gd name="T74" fmla="*/ 44 w 192"/>
              <a:gd name="T75" fmla="*/ 146 h 157"/>
              <a:gd name="T76" fmla="*/ 43 w 192"/>
              <a:gd name="T77" fmla="*/ 140 h 157"/>
              <a:gd name="T78" fmla="*/ 43 w 192"/>
              <a:gd name="T79" fmla="*/ 138 h 157"/>
              <a:gd name="T80" fmla="*/ 44 w 192"/>
              <a:gd name="T81" fmla="*/ 134 h 157"/>
              <a:gd name="T82" fmla="*/ 35 w 192"/>
              <a:gd name="T83" fmla="*/ 130 h 157"/>
              <a:gd name="T84" fmla="*/ 27 w 192"/>
              <a:gd name="T85" fmla="*/ 122 h 157"/>
              <a:gd name="T86" fmla="*/ 13 w 192"/>
              <a:gd name="T87" fmla="*/ 122 h 157"/>
              <a:gd name="T88" fmla="*/ 17 w 192"/>
              <a:gd name="T89" fmla="*/ 118 h 157"/>
              <a:gd name="T90" fmla="*/ 11 w 192"/>
              <a:gd name="T91" fmla="*/ 120 h 157"/>
              <a:gd name="T92" fmla="*/ 0 w 192"/>
              <a:gd name="T93" fmla="*/ 120 h 157"/>
              <a:gd name="T94" fmla="*/ 0 w 192"/>
              <a:gd name="T95" fmla="*/ 109 h 157"/>
              <a:gd name="T96" fmla="*/ 0 w 192"/>
              <a:gd name="T97" fmla="*/ 93 h 157"/>
              <a:gd name="T98" fmla="*/ 0 w 192"/>
              <a:gd name="T99" fmla="*/ 80 h 157"/>
              <a:gd name="T100" fmla="*/ 8 w 192"/>
              <a:gd name="T101" fmla="*/ 74 h 157"/>
              <a:gd name="T102" fmla="*/ 13 w 192"/>
              <a:gd name="T103" fmla="*/ 66 h 157"/>
              <a:gd name="T104" fmla="*/ 15 w 192"/>
              <a:gd name="T105" fmla="*/ 56 h 157"/>
              <a:gd name="T106" fmla="*/ 17 w 192"/>
              <a:gd name="T107" fmla="*/ 50 h 157"/>
              <a:gd name="T108" fmla="*/ 13 w 192"/>
              <a:gd name="T109" fmla="*/ 39 h 157"/>
              <a:gd name="T110" fmla="*/ 15 w 192"/>
              <a:gd name="T111" fmla="*/ 29 h 157"/>
              <a:gd name="T112" fmla="*/ 23 w 192"/>
              <a:gd name="T113" fmla="*/ 8 h 157"/>
              <a:gd name="T114" fmla="*/ 37 w 192"/>
              <a:gd name="T115" fmla="*/ 4 h 157"/>
              <a:gd name="T116" fmla="*/ 48 w 192"/>
              <a:gd name="T117" fmla="*/ 2 h 157"/>
              <a:gd name="T118" fmla="*/ 74 w 192"/>
              <a:gd name="T119" fmla="*/ 155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2" h="157">
                <a:moveTo>
                  <a:pt x="50" y="4"/>
                </a:moveTo>
                <a:lnTo>
                  <a:pt x="52" y="4"/>
                </a:lnTo>
                <a:lnTo>
                  <a:pt x="54" y="4"/>
                </a:lnTo>
                <a:lnTo>
                  <a:pt x="56" y="4"/>
                </a:lnTo>
                <a:lnTo>
                  <a:pt x="58" y="6"/>
                </a:lnTo>
                <a:lnTo>
                  <a:pt x="60" y="6"/>
                </a:lnTo>
                <a:lnTo>
                  <a:pt x="62" y="8"/>
                </a:lnTo>
                <a:lnTo>
                  <a:pt x="64" y="10"/>
                </a:lnTo>
                <a:lnTo>
                  <a:pt x="66" y="12"/>
                </a:lnTo>
                <a:lnTo>
                  <a:pt x="66" y="14"/>
                </a:lnTo>
                <a:lnTo>
                  <a:pt x="68" y="16"/>
                </a:lnTo>
                <a:lnTo>
                  <a:pt x="70" y="16"/>
                </a:lnTo>
                <a:lnTo>
                  <a:pt x="72" y="14"/>
                </a:lnTo>
                <a:lnTo>
                  <a:pt x="74" y="14"/>
                </a:lnTo>
                <a:lnTo>
                  <a:pt x="81" y="10"/>
                </a:lnTo>
                <a:lnTo>
                  <a:pt x="85" y="10"/>
                </a:lnTo>
                <a:lnTo>
                  <a:pt x="87" y="10"/>
                </a:lnTo>
                <a:lnTo>
                  <a:pt x="89" y="12"/>
                </a:lnTo>
                <a:lnTo>
                  <a:pt x="91" y="14"/>
                </a:lnTo>
                <a:lnTo>
                  <a:pt x="93" y="14"/>
                </a:lnTo>
                <a:lnTo>
                  <a:pt x="95" y="16"/>
                </a:lnTo>
                <a:lnTo>
                  <a:pt x="97" y="17"/>
                </a:lnTo>
                <a:lnTo>
                  <a:pt x="101" y="17"/>
                </a:lnTo>
                <a:lnTo>
                  <a:pt x="103" y="17"/>
                </a:lnTo>
                <a:lnTo>
                  <a:pt x="105" y="17"/>
                </a:lnTo>
                <a:lnTo>
                  <a:pt x="107" y="17"/>
                </a:lnTo>
                <a:lnTo>
                  <a:pt x="111" y="17"/>
                </a:lnTo>
                <a:lnTo>
                  <a:pt x="112" y="17"/>
                </a:lnTo>
                <a:lnTo>
                  <a:pt x="114" y="14"/>
                </a:lnTo>
                <a:lnTo>
                  <a:pt x="116" y="14"/>
                </a:lnTo>
                <a:lnTo>
                  <a:pt x="116" y="12"/>
                </a:lnTo>
                <a:lnTo>
                  <a:pt x="118" y="12"/>
                </a:lnTo>
                <a:lnTo>
                  <a:pt x="120" y="12"/>
                </a:lnTo>
                <a:lnTo>
                  <a:pt x="120" y="10"/>
                </a:lnTo>
                <a:lnTo>
                  <a:pt x="122" y="10"/>
                </a:lnTo>
                <a:lnTo>
                  <a:pt x="124" y="10"/>
                </a:lnTo>
                <a:lnTo>
                  <a:pt x="126" y="10"/>
                </a:lnTo>
                <a:lnTo>
                  <a:pt x="128" y="10"/>
                </a:lnTo>
                <a:lnTo>
                  <a:pt x="130" y="10"/>
                </a:lnTo>
                <a:lnTo>
                  <a:pt x="132" y="10"/>
                </a:lnTo>
                <a:lnTo>
                  <a:pt x="134" y="10"/>
                </a:lnTo>
                <a:lnTo>
                  <a:pt x="136" y="10"/>
                </a:lnTo>
                <a:lnTo>
                  <a:pt x="138" y="10"/>
                </a:lnTo>
                <a:lnTo>
                  <a:pt x="140" y="10"/>
                </a:lnTo>
                <a:lnTo>
                  <a:pt x="142" y="10"/>
                </a:lnTo>
                <a:lnTo>
                  <a:pt x="145" y="12"/>
                </a:lnTo>
                <a:lnTo>
                  <a:pt x="147" y="12"/>
                </a:lnTo>
                <a:lnTo>
                  <a:pt x="149" y="12"/>
                </a:lnTo>
                <a:lnTo>
                  <a:pt x="151" y="14"/>
                </a:lnTo>
                <a:lnTo>
                  <a:pt x="155" y="14"/>
                </a:lnTo>
                <a:lnTo>
                  <a:pt x="157" y="14"/>
                </a:lnTo>
                <a:lnTo>
                  <a:pt x="157" y="12"/>
                </a:lnTo>
                <a:lnTo>
                  <a:pt x="159" y="12"/>
                </a:lnTo>
                <a:lnTo>
                  <a:pt x="159" y="10"/>
                </a:lnTo>
                <a:lnTo>
                  <a:pt x="161" y="10"/>
                </a:lnTo>
                <a:lnTo>
                  <a:pt x="163" y="8"/>
                </a:lnTo>
                <a:lnTo>
                  <a:pt x="165" y="6"/>
                </a:lnTo>
                <a:lnTo>
                  <a:pt x="167" y="6"/>
                </a:lnTo>
                <a:lnTo>
                  <a:pt x="169" y="6"/>
                </a:lnTo>
                <a:lnTo>
                  <a:pt x="171" y="4"/>
                </a:lnTo>
                <a:lnTo>
                  <a:pt x="175" y="4"/>
                </a:lnTo>
                <a:lnTo>
                  <a:pt x="177" y="6"/>
                </a:lnTo>
                <a:lnTo>
                  <a:pt x="179" y="10"/>
                </a:lnTo>
                <a:lnTo>
                  <a:pt x="182" y="14"/>
                </a:lnTo>
                <a:lnTo>
                  <a:pt x="182" y="16"/>
                </a:lnTo>
                <a:lnTo>
                  <a:pt x="184" y="21"/>
                </a:lnTo>
                <a:lnTo>
                  <a:pt x="184" y="23"/>
                </a:lnTo>
                <a:lnTo>
                  <a:pt x="184" y="25"/>
                </a:lnTo>
                <a:lnTo>
                  <a:pt x="186" y="25"/>
                </a:lnTo>
                <a:lnTo>
                  <a:pt x="188" y="25"/>
                </a:lnTo>
                <a:lnTo>
                  <a:pt x="190" y="27"/>
                </a:lnTo>
                <a:lnTo>
                  <a:pt x="192" y="29"/>
                </a:lnTo>
                <a:lnTo>
                  <a:pt x="190" y="31"/>
                </a:lnTo>
                <a:lnTo>
                  <a:pt x="192" y="31"/>
                </a:lnTo>
                <a:lnTo>
                  <a:pt x="190" y="33"/>
                </a:lnTo>
                <a:lnTo>
                  <a:pt x="190" y="35"/>
                </a:lnTo>
                <a:lnTo>
                  <a:pt x="190" y="37"/>
                </a:lnTo>
                <a:lnTo>
                  <a:pt x="192" y="37"/>
                </a:lnTo>
                <a:lnTo>
                  <a:pt x="192" y="39"/>
                </a:lnTo>
                <a:lnTo>
                  <a:pt x="190" y="39"/>
                </a:lnTo>
                <a:lnTo>
                  <a:pt x="188" y="41"/>
                </a:lnTo>
                <a:lnTo>
                  <a:pt x="186" y="41"/>
                </a:lnTo>
                <a:lnTo>
                  <a:pt x="186" y="43"/>
                </a:lnTo>
                <a:lnTo>
                  <a:pt x="184" y="43"/>
                </a:lnTo>
                <a:lnTo>
                  <a:pt x="184" y="45"/>
                </a:lnTo>
                <a:lnTo>
                  <a:pt x="182" y="45"/>
                </a:lnTo>
                <a:lnTo>
                  <a:pt x="182" y="43"/>
                </a:lnTo>
                <a:lnTo>
                  <a:pt x="180" y="43"/>
                </a:lnTo>
                <a:lnTo>
                  <a:pt x="179" y="45"/>
                </a:lnTo>
                <a:lnTo>
                  <a:pt x="179" y="47"/>
                </a:lnTo>
                <a:lnTo>
                  <a:pt x="177" y="49"/>
                </a:lnTo>
                <a:lnTo>
                  <a:pt x="177" y="50"/>
                </a:lnTo>
                <a:lnTo>
                  <a:pt x="175" y="52"/>
                </a:lnTo>
                <a:lnTo>
                  <a:pt x="175" y="54"/>
                </a:lnTo>
                <a:lnTo>
                  <a:pt x="173" y="56"/>
                </a:lnTo>
                <a:lnTo>
                  <a:pt x="173" y="60"/>
                </a:lnTo>
                <a:lnTo>
                  <a:pt x="173" y="62"/>
                </a:lnTo>
                <a:lnTo>
                  <a:pt x="171" y="62"/>
                </a:lnTo>
                <a:lnTo>
                  <a:pt x="169" y="62"/>
                </a:lnTo>
                <a:lnTo>
                  <a:pt x="169" y="64"/>
                </a:lnTo>
                <a:lnTo>
                  <a:pt x="169" y="66"/>
                </a:lnTo>
                <a:lnTo>
                  <a:pt x="169" y="68"/>
                </a:lnTo>
                <a:lnTo>
                  <a:pt x="169" y="70"/>
                </a:lnTo>
                <a:lnTo>
                  <a:pt x="169" y="72"/>
                </a:lnTo>
                <a:lnTo>
                  <a:pt x="167" y="72"/>
                </a:lnTo>
                <a:lnTo>
                  <a:pt x="165" y="72"/>
                </a:lnTo>
                <a:lnTo>
                  <a:pt x="165" y="74"/>
                </a:lnTo>
                <a:lnTo>
                  <a:pt x="163" y="74"/>
                </a:lnTo>
                <a:lnTo>
                  <a:pt x="163" y="80"/>
                </a:lnTo>
                <a:lnTo>
                  <a:pt x="163" y="84"/>
                </a:lnTo>
                <a:lnTo>
                  <a:pt x="161" y="84"/>
                </a:lnTo>
                <a:lnTo>
                  <a:pt x="159" y="85"/>
                </a:lnTo>
                <a:lnTo>
                  <a:pt x="157" y="87"/>
                </a:lnTo>
                <a:lnTo>
                  <a:pt x="157" y="85"/>
                </a:lnTo>
                <a:lnTo>
                  <a:pt x="155" y="87"/>
                </a:lnTo>
                <a:lnTo>
                  <a:pt x="155" y="89"/>
                </a:lnTo>
                <a:lnTo>
                  <a:pt x="153" y="89"/>
                </a:lnTo>
                <a:lnTo>
                  <a:pt x="153" y="91"/>
                </a:lnTo>
                <a:lnTo>
                  <a:pt x="153" y="93"/>
                </a:lnTo>
                <a:lnTo>
                  <a:pt x="151" y="95"/>
                </a:lnTo>
                <a:lnTo>
                  <a:pt x="151" y="97"/>
                </a:lnTo>
                <a:lnTo>
                  <a:pt x="151" y="99"/>
                </a:lnTo>
                <a:lnTo>
                  <a:pt x="149" y="99"/>
                </a:lnTo>
                <a:lnTo>
                  <a:pt x="149" y="101"/>
                </a:lnTo>
                <a:lnTo>
                  <a:pt x="149" y="103"/>
                </a:lnTo>
                <a:lnTo>
                  <a:pt x="147" y="105"/>
                </a:lnTo>
                <a:lnTo>
                  <a:pt x="147" y="107"/>
                </a:lnTo>
                <a:lnTo>
                  <a:pt x="145" y="107"/>
                </a:lnTo>
                <a:lnTo>
                  <a:pt x="145" y="109"/>
                </a:lnTo>
                <a:lnTo>
                  <a:pt x="147" y="111"/>
                </a:lnTo>
                <a:lnTo>
                  <a:pt x="145" y="113"/>
                </a:lnTo>
                <a:lnTo>
                  <a:pt x="144" y="113"/>
                </a:lnTo>
                <a:lnTo>
                  <a:pt x="142" y="115"/>
                </a:lnTo>
                <a:lnTo>
                  <a:pt x="142" y="117"/>
                </a:lnTo>
                <a:lnTo>
                  <a:pt x="142" y="118"/>
                </a:lnTo>
                <a:lnTo>
                  <a:pt x="140" y="118"/>
                </a:lnTo>
                <a:lnTo>
                  <a:pt x="140" y="120"/>
                </a:lnTo>
                <a:lnTo>
                  <a:pt x="140" y="122"/>
                </a:lnTo>
                <a:lnTo>
                  <a:pt x="138" y="122"/>
                </a:lnTo>
                <a:lnTo>
                  <a:pt x="136" y="122"/>
                </a:lnTo>
                <a:lnTo>
                  <a:pt x="134" y="122"/>
                </a:lnTo>
                <a:lnTo>
                  <a:pt x="134" y="120"/>
                </a:lnTo>
                <a:lnTo>
                  <a:pt x="134" y="118"/>
                </a:lnTo>
                <a:lnTo>
                  <a:pt x="134" y="117"/>
                </a:lnTo>
                <a:lnTo>
                  <a:pt x="132" y="117"/>
                </a:lnTo>
                <a:lnTo>
                  <a:pt x="130" y="115"/>
                </a:lnTo>
                <a:lnTo>
                  <a:pt x="130" y="113"/>
                </a:lnTo>
                <a:lnTo>
                  <a:pt x="128" y="113"/>
                </a:lnTo>
                <a:lnTo>
                  <a:pt x="126" y="113"/>
                </a:lnTo>
                <a:lnTo>
                  <a:pt x="124" y="115"/>
                </a:lnTo>
                <a:lnTo>
                  <a:pt x="120" y="115"/>
                </a:lnTo>
                <a:lnTo>
                  <a:pt x="120" y="113"/>
                </a:lnTo>
                <a:lnTo>
                  <a:pt x="118" y="113"/>
                </a:lnTo>
                <a:lnTo>
                  <a:pt x="114" y="117"/>
                </a:lnTo>
                <a:lnTo>
                  <a:pt x="112" y="117"/>
                </a:lnTo>
                <a:lnTo>
                  <a:pt x="112" y="118"/>
                </a:lnTo>
                <a:lnTo>
                  <a:pt x="112" y="120"/>
                </a:lnTo>
                <a:lnTo>
                  <a:pt x="111" y="120"/>
                </a:lnTo>
                <a:lnTo>
                  <a:pt x="109" y="122"/>
                </a:lnTo>
                <a:lnTo>
                  <a:pt x="107" y="124"/>
                </a:lnTo>
                <a:lnTo>
                  <a:pt x="105" y="126"/>
                </a:lnTo>
                <a:lnTo>
                  <a:pt x="101" y="128"/>
                </a:lnTo>
                <a:lnTo>
                  <a:pt x="101" y="130"/>
                </a:lnTo>
                <a:lnTo>
                  <a:pt x="99" y="130"/>
                </a:lnTo>
                <a:lnTo>
                  <a:pt x="99" y="132"/>
                </a:lnTo>
                <a:lnTo>
                  <a:pt x="99" y="134"/>
                </a:lnTo>
                <a:lnTo>
                  <a:pt x="99" y="136"/>
                </a:lnTo>
                <a:lnTo>
                  <a:pt x="99" y="138"/>
                </a:lnTo>
                <a:lnTo>
                  <a:pt x="99" y="140"/>
                </a:lnTo>
                <a:lnTo>
                  <a:pt x="97" y="142"/>
                </a:lnTo>
                <a:lnTo>
                  <a:pt x="97" y="144"/>
                </a:lnTo>
                <a:lnTo>
                  <a:pt x="95" y="146"/>
                </a:lnTo>
                <a:lnTo>
                  <a:pt x="95" y="148"/>
                </a:lnTo>
                <a:lnTo>
                  <a:pt x="93" y="148"/>
                </a:lnTo>
                <a:lnTo>
                  <a:pt x="93" y="150"/>
                </a:lnTo>
                <a:lnTo>
                  <a:pt x="91" y="150"/>
                </a:lnTo>
                <a:lnTo>
                  <a:pt x="89" y="148"/>
                </a:lnTo>
                <a:lnTo>
                  <a:pt x="89" y="150"/>
                </a:lnTo>
                <a:lnTo>
                  <a:pt x="91" y="151"/>
                </a:lnTo>
                <a:lnTo>
                  <a:pt x="89" y="151"/>
                </a:lnTo>
                <a:lnTo>
                  <a:pt x="87" y="151"/>
                </a:lnTo>
                <a:lnTo>
                  <a:pt x="85" y="151"/>
                </a:lnTo>
                <a:lnTo>
                  <a:pt x="81" y="153"/>
                </a:lnTo>
                <a:lnTo>
                  <a:pt x="79" y="153"/>
                </a:lnTo>
                <a:lnTo>
                  <a:pt x="78" y="153"/>
                </a:lnTo>
                <a:lnTo>
                  <a:pt x="78" y="151"/>
                </a:lnTo>
                <a:lnTo>
                  <a:pt x="78" y="150"/>
                </a:lnTo>
                <a:lnTo>
                  <a:pt x="78" y="151"/>
                </a:lnTo>
                <a:lnTo>
                  <a:pt x="76" y="151"/>
                </a:lnTo>
                <a:lnTo>
                  <a:pt x="74" y="151"/>
                </a:lnTo>
                <a:lnTo>
                  <a:pt x="72" y="151"/>
                </a:lnTo>
                <a:lnTo>
                  <a:pt x="70" y="150"/>
                </a:lnTo>
                <a:lnTo>
                  <a:pt x="72" y="151"/>
                </a:lnTo>
                <a:lnTo>
                  <a:pt x="72" y="153"/>
                </a:lnTo>
                <a:lnTo>
                  <a:pt x="70" y="153"/>
                </a:lnTo>
                <a:lnTo>
                  <a:pt x="68" y="151"/>
                </a:lnTo>
                <a:lnTo>
                  <a:pt x="70" y="151"/>
                </a:lnTo>
                <a:lnTo>
                  <a:pt x="68" y="150"/>
                </a:lnTo>
                <a:lnTo>
                  <a:pt x="68" y="153"/>
                </a:lnTo>
                <a:lnTo>
                  <a:pt x="70" y="155"/>
                </a:lnTo>
                <a:lnTo>
                  <a:pt x="68" y="155"/>
                </a:lnTo>
                <a:lnTo>
                  <a:pt x="66" y="155"/>
                </a:lnTo>
                <a:lnTo>
                  <a:pt x="66" y="153"/>
                </a:lnTo>
                <a:lnTo>
                  <a:pt x="64" y="150"/>
                </a:lnTo>
                <a:lnTo>
                  <a:pt x="66" y="153"/>
                </a:lnTo>
                <a:lnTo>
                  <a:pt x="66" y="155"/>
                </a:lnTo>
                <a:lnTo>
                  <a:pt x="64" y="155"/>
                </a:lnTo>
                <a:lnTo>
                  <a:pt x="64" y="153"/>
                </a:lnTo>
                <a:lnTo>
                  <a:pt x="64" y="151"/>
                </a:lnTo>
                <a:lnTo>
                  <a:pt x="64" y="153"/>
                </a:lnTo>
                <a:lnTo>
                  <a:pt x="64" y="155"/>
                </a:lnTo>
                <a:lnTo>
                  <a:pt x="62" y="155"/>
                </a:lnTo>
                <a:lnTo>
                  <a:pt x="60" y="155"/>
                </a:lnTo>
                <a:lnTo>
                  <a:pt x="58" y="155"/>
                </a:lnTo>
                <a:lnTo>
                  <a:pt x="56" y="155"/>
                </a:lnTo>
                <a:lnTo>
                  <a:pt x="58" y="153"/>
                </a:lnTo>
                <a:lnTo>
                  <a:pt x="56" y="153"/>
                </a:lnTo>
                <a:lnTo>
                  <a:pt x="56" y="155"/>
                </a:lnTo>
                <a:lnTo>
                  <a:pt x="54" y="157"/>
                </a:lnTo>
                <a:lnTo>
                  <a:pt x="54" y="155"/>
                </a:lnTo>
                <a:lnTo>
                  <a:pt x="52" y="155"/>
                </a:lnTo>
                <a:lnTo>
                  <a:pt x="50" y="155"/>
                </a:lnTo>
                <a:lnTo>
                  <a:pt x="48" y="153"/>
                </a:lnTo>
                <a:lnTo>
                  <a:pt x="46" y="151"/>
                </a:lnTo>
                <a:lnTo>
                  <a:pt x="46" y="150"/>
                </a:lnTo>
                <a:lnTo>
                  <a:pt x="44" y="150"/>
                </a:lnTo>
                <a:lnTo>
                  <a:pt x="44" y="148"/>
                </a:lnTo>
                <a:lnTo>
                  <a:pt x="44" y="146"/>
                </a:lnTo>
                <a:lnTo>
                  <a:pt x="43" y="144"/>
                </a:lnTo>
                <a:lnTo>
                  <a:pt x="43" y="142"/>
                </a:lnTo>
                <a:lnTo>
                  <a:pt x="44" y="144"/>
                </a:lnTo>
                <a:lnTo>
                  <a:pt x="44" y="142"/>
                </a:lnTo>
                <a:lnTo>
                  <a:pt x="43" y="142"/>
                </a:lnTo>
                <a:lnTo>
                  <a:pt x="43" y="140"/>
                </a:lnTo>
                <a:lnTo>
                  <a:pt x="44" y="140"/>
                </a:lnTo>
                <a:lnTo>
                  <a:pt x="44" y="138"/>
                </a:lnTo>
                <a:lnTo>
                  <a:pt x="46" y="136"/>
                </a:lnTo>
                <a:lnTo>
                  <a:pt x="44" y="136"/>
                </a:lnTo>
                <a:lnTo>
                  <a:pt x="44" y="138"/>
                </a:lnTo>
                <a:lnTo>
                  <a:pt x="43" y="138"/>
                </a:lnTo>
                <a:lnTo>
                  <a:pt x="41" y="138"/>
                </a:lnTo>
                <a:lnTo>
                  <a:pt x="39" y="136"/>
                </a:lnTo>
                <a:lnTo>
                  <a:pt x="41" y="136"/>
                </a:lnTo>
                <a:lnTo>
                  <a:pt x="43" y="136"/>
                </a:lnTo>
                <a:lnTo>
                  <a:pt x="44" y="136"/>
                </a:lnTo>
                <a:lnTo>
                  <a:pt x="44" y="134"/>
                </a:lnTo>
                <a:lnTo>
                  <a:pt x="43" y="134"/>
                </a:lnTo>
                <a:lnTo>
                  <a:pt x="39" y="136"/>
                </a:lnTo>
                <a:lnTo>
                  <a:pt x="39" y="134"/>
                </a:lnTo>
                <a:lnTo>
                  <a:pt x="37" y="132"/>
                </a:lnTo>
                <a:lnTo>
                  <a:pt x="37" y="130"/>
                </a:lnTo>
                <a:lnTo>
                  <a:pt x="35" y="130"/>
                </a:lnTo>
                <a:lnTo>
                  <a:pt x="35" y="128"/>
                </a:lnTo>
                <a:lnTo>
                  <a:pt x="33" y="126"/>
                </a:lnTo>
                <a:lnTo>
                  <a:pt x="31" y="126"/>
                </a:lnTo>
                <a:lnTo>
                  <a:pt x="29" y="124"/>
                </a:lnTo>
                <a:lnTo>
                  <a:pt x="27" y="124"/>
                </a:lnTo>
                <a:lnTo>
                  <a:pt x="27" y="122"/>
                </a:lnTo>
                <a:lnTo>
                  <a:pt x="25" y="122"/>
                </a:lnTo>
                <a:lnTo>
                  <a:pt x="21" y="122"/>
                </a:lnTo>
                <a:lnTo>
                  <a:pt x="19" y="122"/>
                </a:lnTo>
                <a:lnTo>
                  <a:pt x="17" y="122"/>
                </a:lnTo>
                <a:lnTo>
                  <a:pt x="15" y="122"/>
                </a:lnTo>
                <a:lnTo>
                  <a:pt x="13" y="122"/>
                </a:lnTo>
                <a:lnTo>
                  <a:pt x="11" y="122"/>
                </a:lnTo>
                <a:lnTo>
                  <a:pt x="10" y="122"/>
                </a:lnTo>
                <a:lnTo>
                  <a:pt x="11" y="122"/>
                </a:lnTo>
                <a:lnTo>
                  <a:pt x="13" y="122"/>
                </a:lnTo>
                <a:lnTo>
                  <a:pt x="15" y="120"/>
                </a:lnTo>
                <a:lnTo>
                  <a:pt x="17" y="118"/>
                </a:lnTo>
                <a:lnTo>
                  <a:pt x="15" y="118"/>
                </a:lnTo>
                <a:lnTo>
                  <a:pt x="15" y="120"/>
                </a:lnTo>
                <a:lnTo>
                  <a:pt x="13" y="120"/>
                </a:lnTo>
                <a:lnTo>
                  <a:pt x="11" y="120"/>
                </a:lnTo>
                <a:lnTo>
                  <a:pt x="11" y="118"/>
                </a:lnTo>
                <a:lnTo>
                  <a:pt x="11" y="120"/>
                </a:lnTo>
                <a:lnTo>
                  <a:pt x="10" y="122"/>
                </a:lnTo>
                <a:lnTo>
                  <a:pt x="6" y="122"/>
                </a:lnTo>
                <a:lnTo>
                  <a:pt x="4" y="122"/>
                </a:lnTo>
                <a:lnTo>
                  <a:pt x="2" y="122"/>
                </a:lnTo>
                <a:lnTo>
                  <a:pt x="0" y="122"/>
                </a:lnTo>
                <a:lnTo>
                  <a:pt x="0" y="120"/>
                </a:lnTo>
                <a:lnTo>
                  <a:pt x="0" y="118"/>
                </a:lnTo>
                <a:lnTo>
                  <a:pt x="0" y="117"/>
                </a:lnTo>
                <a:lnTo>
                  <a:pt x="0" y="115"/>
                </a:lnTo>
                <a:lnTo>
                  <a:pt x="0" y="113"/>
                </a:lnTo>
                <a:lnTo>
                  <a:pt x="0" y="111"/>
                </a:lnTo>
                <a:lnTo>
                  <a:pt x="0" y="109"/>
                </a:lnTo>
                <a:lnTo>
                  <a:pt x="0" y="103"/>
                </a:lnTo>
                <a:lnTo>
                  <a:pt x="0" y="101"/>
                </a:lnTo>
                <a:lnTo>
                  <a:pt x="0" y="99"/>
                </a:lnTo>
                <a:lnTo>
                  <a:pt x="0" y="97"/>
                </a:lnTo>
                <a:lnTo>
                  <a:pt x="0" y="95"/>
                </a:lnTo>
                <a:lnTo>
                  <a:pt x="0" y="93"/>
                </a:lnTo>
                <a:lnTo>
                  <a:pt x="0" y="91"/>
                </a:lnTo>
                <a:lnTo>
                  <a:pt x="0" y="89"/>
                </a:lnTo>
                <a:lnTo>
                  <a:pt x="0" y="87"/>
                </a:lnTo>
                <a:lnTo>
                  <a:pt x="0" y="85"/>
                </a:lnTo>
                <a:lnTo>
                  <a:pt x="0" y="84"/>
                </a:lnTo>
                <a:lnTo>
                  <a:pt x="0" y="80"/>
                </a:lnTo>
                <a:lnTo>
                  <a:pt x="2" y="80"/>
                </a:lnTo>
                <a:lnTo>
                  <a:pt x="4" y="80"/>
                </a:lnTo>
                <a:lnTo>
                  <a:pt x="6" y="80"/>
                </a:lnTo>
                <a:lnTo>
                  <a:pt x="6" y="78"/>
                </a:lnTo>
                <a:lnTo>
                  <a:pt x="8" y="76"/>
                </a:lnTo>
                <a:lnTo>
                  <a:pt x="8" y="74"/>
                </a:lnTo>
                <a:lnTo>
                  <a:pt x="6" y="74"/>
                </a:lnTo>
                <a:lnTo>
                  <a:pt x="8" y="72"/>
                </a:lnTo>
                <a:lnTo>
                  <a:pt x="10" y="70"/>
                </a:lnTo>
                <a:lnTo>
                  <a:pt x="10" y="68"/>
                </a:lnTo>
                <a:lnTo>
                  <a:pt x="11" y="66"/>
                </a:lnTo>
                <a:lnTo>
                  <a:pt x="13" y="66"/>
                </a:lnTo>
                <a:lnTo>
                  <a:pt x="13" y="64"/>
                </a:lnTo>
                <a:lnTo>
                  <a:pt x="15" y="62"/>
                </a:lnTo>
                <a:lnTo>
                  <a:pt x="15" y="60"/>
                </a:lnTo>
                <a:lnTo>
                  <a:pt x="13" y="60"/>
                </a:lnTo>
                <a:lnTo>
                  <a:pt x="15" y="58"/>
                </a:lnTo>
                <a:lnTo>
                  <a:pt x="15" y="56"/>
                </a:lnTo>
                <a:lnTo>
                  <a:pt x="17" y="58"/>
                </a:lnTo>
                <a:lnTo>
                  <a:pt x="17" y="56"/>
                </a:lnTo>
                <a:lnTo>
                  <a:pt x="17" y="54"/>
                </a:lnTo>
                <a:lnTo>
                  <a:pt x="17" y="52"/>
                </a:lnTo>
                <a:lnTo>
                  <a:pt x="15" y="50"/>
                </a:lnTo>
                <a:lnTo>
                  <a:pt x="17" y="50"/>
                </a:lnTo>
                <a:lnTo>
                  <a:pt x="17" y="49"/>
                </a:lnTo>
                <a:lnTo>
                  <a:pt x="15" y="47"/>
                </a:lnTo>
                <a:lnTo>
                  <a:pt x="15" y="45"/>
                </a:lnTo>
                <a:lnTo>
                  <a:pt x="13" y="45"/>
                </a:lnTo>
                <a:lnTo>
                  <a:pt x="11" y="41"/>
                </a:lnTo>
                <a:lnTo>
                  <a:pt x="13" y="39"/>
                </a:lnTo>
                <a:lnTo>
                  <a:pt x="13" y="37"/>
                </a:lnTo>
                <a:lnTo>
                  <a:pt x="15" y="35"/>
                </a:lnTo>
                <a:lnTo>
                  <a:pt x="13" y="35"/>
                </a:lnTo>
                <a:lnTo>
                  <a:pt x="13" y="33"/>
                </a:lnTo>
                <a:lnTo>
                  <a:pt x="15" y="31"/>
                </a:lnTo>
                <a:lnTo>
                  <a:pt x="15" y="29"/>
                </a:lnTo>
                <a:lnTo>
                  <a:pt x="15" y="27"/>
                </a:lnTo>
                <a:lnTo>
                  <a:pt x="15" y="23"/>
                </a:lnTo>
                <a:lnTo>
                  <a:pt x="19" y="19"/>
                </a:lnTo>
                <a:lnTo>
                  <a:pt x="21" y="16"/>
                </a:lnTo>
                <a:lnTo>
                  <a:pt x="23" y="12"/>
                </a:lnTo>
                <a:lnTo>
                  <a:pt x="23" y="8"/>
                </a:lnTo>
                <a:lnTo>
                  <a:pt x="25" y="8"/>
                </a:lnTo>
                <a:lnTo>
                  <a:pt x="27" y="4"/>
                </a:lnTo>
                <a:lnTo>
                  <a:pt x="31" y="4"/>
                </a:lnTo>
                <a:lnTo>
                  <a:pt x="35" y="2"/>
                </a:lnTo>
                <a:lnTo>
                  <a:pt x="35" y="4"/>
                </a:lnTo>
                <a:lnTo>
                  <a:pt x="37" y="4"/>
                </a:lnTo>
                <a:lnTo>
                  <a:pt x="41" y="4"/>
                </a:lnTo>
                <a:lnTo>
                  <a:pt x="41" y="2"/>
                </a:lnTo>
                <a:lnTo>
                  <a:pt x="43" y="2"/>
                </a:lnTo>
                <a:lnTo>
                  <a:pt x="44" y="0"/>
                </a:lnTo>
                <a:lnTo>
                  <a:pt x="46" y="2"/>
                </a:lnTo>
                <a:lnTo>
                  <a:pt x="48" y="2"/>
                </a:lnTo>
                <a:lnTo>
                  <a:pt x="50" y="4"/>
                </a:lnTo>
                <a:close/>
                <a:moveTo>
                  <a:pt x="72" y="155"/>
                </a:moveTo>
                <a:lnTo>
                  <a:pt x="70" y="155"/>
                </a:lnTo>
                <a:lnTo>
                  <a:pt x="72" y="153"/>
                </a:lnTo>
                <a:lnTo>
                  <a:pt x="74" y="153"/>
                </a:lnTo>
                <a:lnTo>
                  <a:pt x="74" y="155"/>
                </a:lnTo>
                <a:lnTo>
                  <a:pt x="72" y="15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4" name="Niger"/>
          <p:cNvSpPr>
            <a:spLocks/>
          </p:cNvSpPr>
          <p:nvPr/>
        </p:nvSpPr>
        <p:spPr bwMode="auto">
          <a:xfrm>
            <a:off x="4943491" y="3919550"/>
            <a:ext cx="403226" cy="311151"/>
          </a:xfrm>
          <a:custGeom>
            <a:avLst/>
            <a:gdLst>
              <a:gd name="T0" fmla="*/ 235 w 254"/>
              <a:gd name="T1" fmla="*/ 9 h 196"/>
              <a:gd name="T2" fmla="*/ 241 w 254"/>
              <a:gd name="T3" fmla="*/ 29 h 196"/>
              <a:gd name="T4" fmla="*/ 247 w 254"/>
              <a:gd name="T5" fmla="*/ 42 h 196"/>
              <a:gd name="T6" fmla="*/ 247 w 254"/>
              <a:gd name="T7" fmla="*/ 46 h 196"/>
              <a:gd name="T8" fmla="*/ 251 w 254"/>
              <a:gd name="T9" fmla="*/ 58 h 196"/>
              <a:gd name="T10" fmla="*/ 247 w 254"/>
              <a:gd name="T11" fmla="*/ 87 h 196"/>
              <a:gd name="T12" fmla="*/ 245 w 254"/>
              <a:gd name="T13" fmla="*/ 110 h 196"/>
              <a:gd name="T14" fmla="*/ 227 w 254"/>
              <a:gd name="T15" fmla="*/ 132 h 196"/>
              <a:gd name="T16" fmla="*/ 218 w 254"/>
              <a:gd name="T17" fmla="*/ 145 h 196"/>
              <a:gd name="T18" fmla="*/ 216 w 254"/>
              <a:gd name="T19" fmla="*/ 149 h 196"/>
              <a:gd name="T20" fmla="*/ 214 w 254"/>
              <a:gd name="T21" fmla="*/ 151 h 196"/>
              <a:gd name="T22" fmla="*/ 210 w 254"/>
              <a:gd name="T23" fmla="*/ 165 h 196"/>
              <a:gd name="T24" fmla="*/ 204 w 254"/>
              <a:gd name="T25" fmla="*/ 167 h 196"/>
              <a:gd name="T26" fmla="*/ 198 w 254"/>
              <a:gd name="T27" fmla="*/ 171 h 196"/>
              <a:gd name="T28" fmla="*/ 190 w 254"/>
              <a:gd name="T29" fmla="*/ 171 h 196"/>
              <a:gd name="T30" fmla="*/ 181 w 254"/>
              <a:gd name="T31" fmla="*/ 169 h 196"/>
              <a:gd name="T32" fmla="*/ 175 w 254"/>
              <a:gd name="T33" fmla="*/ 169 h 196"/>
              <a:gd name="T34" fmla="*/ 171 w 254"/>
              <a:gd name="T35" fmla="*/ 169 h 196"/>
              <a:gd name="T36" fmla="*/ 167 w 254"/>
              <a:gd name="T37" fmla="*/ 169 h 196"/>
              <a:gd name="T38" fmla="*/ 161 w 254"/>
              <a:gd name="T39" fmla="*/ 171 h 196"/>
              <a:gd name="T40" fmla="*/ 152 w 254"/>
              <a:gd name="T41" fmla="*/ 176 h 196"/>
              <a:gd name="T42" fmla="*/ 142 w 254"/>
              <a:gd name="T43" fmla="*/ 176 h 196"/>
              <a:gd name="T44" fmla="*/ 134 w 254"/>
              <a:gd name="T45" fmla="*/ 173 h 196"/>
              <a:gd name="T46" fmla="*/ 130 w 254"/>
              <a:gd name="T47" fmla="*/ 171 h 196"/>
              <a:gd name="T48" fmla="*/ 115 w 254"/>
              <a:gd name="T49" fmla="*/ 173 h 196"/>
              <a:gd name="T50" fmla="*/ 107 w 254"/>
              <a:gd name="T51" fmla="*/ 173 h 196"/>
              <a:gd name="T52" fmla="*/ 97 w 254"/>
              <a:gd name="T53" fmla="*/ 163 h 196"/>
              <a:gd name="T54" fmla="*/ 87 w 254"/>
              <a:gd name="T55" fmla="*/ 161 h 196"/>
              <a:gd name="T56" fmla="*/ 78 w 254"/>
              <a:gd name="T57" fmla="*/ 163 h 196"/>
              <a:gd name="T58" fmla="*/ 64 w 254"/>
              <a:gd name="T59" fmla="*/ 167 h 196"/>
              <a:gd name="T60" fmla="*/ 56 w 254"/>
              <a:gd name="T61" fmla="*/ 182 h 196"/>
              <a:gd name="T62" fmla="*/ 54 w 254"/>
              <a:gd name="T63" fmla="*/ 192 h 196"/>
              <a:gd name="T64" fmla="*/ 52 w 254"/>
              <a:gd name="T65" fmla="*/ 194 h 196"/>
              <a:gd name="T66" fmla="*/ 49 w 254"/>
              <a:gd name="T67" fmla="*/ 190 h 196"/>
              <a:gd name="T68" fmla="*/ 41 w 254"/>
              <a:gd name="T69" fmla="*/ 184 h 196"/>
              <a:gd name="T70" fmla="*/ 35 w 254"/>
              <a:gd name="T71" fmla="*/ 190 h 196"/>
              <a:gd name="T72" fmla="*/ 31 w 254"/>
              <a:gd name="T73" fmla="*/ 184 h 196"/>
              <a:gd name="T74" fmla="*/ 29 w 254"/>
              <a:gd name="T75" fmla="*/ 178 h 196"/>
              <a:gd name="T76" fmla="*/ 14 w 254"/>
              <a:gd name="T77" fmla="*/ 173 h 196"/>
              <a:gd name="T78" fmla="*/ 16 w 254"/>
              <a:gd name="T79" fmla="*/ 169 h 196"/>
              <a:gd name="T80" fmla="*/ 14 w 254"/>
              <a:gd name="T81" fmla="*/ 167 h 196"/>
              <a:gd name="T82" fmla="*/ 6 w 254"/>
              <a:gd name="T83" fmla="*/ 161 h 196"/>
              <a:gd name="T84" fmla="*/ 2 w 254"/>
              <a:gd name="T85" fmla="*/ 151 h 196"/>
              <a:gd name="T86" fmla="*/ 0 w 254"/>
              <a:gd name="T87" fmla="*/ 143 h 196"/>
              <a:gd name="T88" fmla="*/ 4 w 254"/>
              <a:gd name="T89" fmla="*/ 142 h 196"/>
              <a:gd name="T90" fmla="*/ 10 w 254"/>
              <a:gd name="T91" fmla="*/ 142 h 196"/>
              <a:gd name="T92" fmla="*/ 29 w 254"/>
              <a:gd name="T93" fmla="*/ 136 h 196"/>
              <a:gd name="T94" fmla="*/ 51 w 254"/>
              <a:gd name="T95" fmla="*/ 136 h 196"/>
              <a:gd name="T96" fmla="*/ 58 w 254"/>
              <a:gd name="T97" fmla="*/ 130 h 196"/>
              <a:gd name="T98" fmla="*/ 60 w 254"/>
              <a:gd name="T99" fmla="*/ 124 h 196"/>
              <a:gd name="T100" fmla="*/ 64 w 254"/>
              <a:gd name="T101" fmla="*/ 112 h 196"/>
              <a:gd name="T102" fmla="*/ 66 w 254"/>
              <a:gd name="T103" fmla="*/ 91 h 196"/>
              <a:gd name="T104" fmla="*/ 70 w 254"/>
              <a:gd name="T105" fmla="*/ 72 h 196"/>
              <a:gd name="T106" fmla="*/ 93 w 254"/>
              <a:gd name="T107" fmla="*/ 66 h 196"/>
              <a:gd name="T108" fmla="*/ 120 w 254"/>
              <a:gd name="T109" fmla="*/ 42 h 196"/>
              <a:gd name="T110" fmla="*/ 150 w 254"/>
              <a:gd name="T111" fmla="*/ 23 h 196"/>
              <a:gd name="T112" fmla="*/ 175 w 254"/>
              <a:gd name="T113" fmla="*/ 7 h 196"/>
              <a:gd name="T114" fmla="*/ 196 w 254"/>
              <a:gd name="T115" fmla="*/ 2 h 196"/>
              <a:gd name="T116" fmla="*/ 212 w 254"/>
              <a:gd name="T117" fmla="*/ 4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54" h="196">
                <a:moveTo>
                  <a:pt x="221" y="9"/>
                </a:moveTo>
                <a:lnTo>
                  <a:pt x="225" y="15"/>
                </a:lnTo>
                <a:lnTo>
                  <a:pt x="227" y="13"/>
                </a:lnTo>
                <a:lnTo>
                  <a:pt x="229" y="13"/>
                </a:lnTo>
                <a:lnTo>
                  <a:pt x="229" y="13"/>
                </a:lnTo>
                <a:lnTo>
                  <a:pt x="235" y="9"/>
                </a:lnTo>
                <a:lnTo>
                  <a:pt x="235" y="9"/>
                </a:lnTo>
                <a:lnTo>
                  <a:pt x="237" y="7"/>
                </a:lnTo>
                <a:lnTo>
                  <a:pt x="239" y="7"/>
                </a:lnTo>
                <a:lnTo>
                  <a:pt x="239" y="9"/>
                </a:lnTo>
                <a:lnTo>
                  <a:pt x="239" y="11"/>
                </a:lnTo>
                <a:lnTo>
                  <a:pt x="241" y="21"/>
                </a:lnTo>
                <a:lnTo>
                  <a:pt x="241" y="25"/>
                </a:lnTo>
                <a:lnTo>
                  <a:pt x="241" y="29"/>
                </a:lnTo>
                <a:lnTo>
                  <a:pt x="241" y="31"/>
                </a:lnTo>
                <a:lnTo>
                  <a:pt x="241" y="31"/>
                </a:lnTo>
                <a:lnTo>
                  <a:pt x="241" y="33"/>
                </a:lnTo>
                <a:lnTo>
                  <a:pt x="241" y="33"/>
                </a:lnTo>
                <a:lnTo>
                  <a:pt x="243" y="35"/>
                </a:lnTo>
                <a:lnTo>
                  <a:pt x="247" y="40"/>
                </a:lnTo>
                <a:lnTo>
                  <a:pt x="247" y="42"/>
                </a:lnTo>
                <a:lnTo>
                  <a:pt x="249" y="42"/>
                </a:lnTo>
                <a:lnTo>
                  <a:pt x="247" y="42"/>
                </a:lnTo>
                <a:lnTo>
                  <a:pt x="247" y="42"/>
                </a:lnTo>
                <a:lnTo>
                  <a:pt x="247" y="44"/>
                </a:lnTo>
                <a:lnTo>
                  <a:pt x="247" y="44"/>
                </a:lnTo>
                <a:lnTo>
                  <a:pt x="247" y="44"/>
                </a:lnTo>
                <a:lnTo>
                  <a:pt x="247" y="46"/>
                </a:lnTo>
                <a:lnTo>
                  <a:pt x="249" y="46"/>
                </a:lnTo>
                <a:lnTo>
                  <a:pt x="249" y="46"/>
                </a:lnTo>
                <a:lnTo>
                  <a:pt x="249" y="46"/>
                </a:lnTo>
                <a:lnTo>
                  <a:pt x="254" y="52"/>
                </a:lnTo>
                <a:lnTo>
                  <a:pt x="254" y="52"/>
                </a:lnTo>
                <a:lnTo>
                  <a:pt x="253" y="56"/>
                </a:lnTo>
                <a:lnTo>
                  <a:pt x="251" y="58"/>
                </a:lnTo>
                <a:lnTo>
                  <a:pt x="251" y="60"/>
                </a:lnTo>
                <a:lnTo>
                  <a:pt x="251" y="62"/>
                </a:lnTo>
                <a:lnTo>
                  <a:pt x="249" y="66"/>
                </a:lnTo>
                <a:lnTo>
                  <a:pt x="249" y="75"/>
                </a:lnTo>
                <a:lnTo>
                  <a:pt x="249" y="77"/>
                </a:lnTo>
                <a:lnTo>
                  <a:pt x="249" y="79"/>
                </a:lnTo>
                <a:lnTo>
                  <a:pt x="247" y="87"/>
                </a:lnTo>
                <a:lnTo>
                  <a:pt x="247" y="87"/>
                </a:lnTo>
                <a:lnTo>
                  <a:pt x="247" y="91"/>
                </a:lnTo>
                <a:lnTo>
                  <a:pt x="247" y="103"/>
                </a:lnTo>
                <a:lnTo>
                  <a:pt x="247" y="110"/>
                </a:lnTo>
                <a:lnTo>
                  <a:pt x="247" y="110"/>
                </a:lnTo>
                <a:lnTo>
                  <a:pt x="247" y="110"/>
                </a:lnTo>
                <a:lnTo>
                  <a:pt x="245" y="110"/>
                </a:lnTo>
                <a:lnTo>
                  <a:pt x="243" y="112"/>
                </a:lnTo>
                <a:lnTo>
                  <a:pt x="243" y="114"/>
                </a:lnTo>
                <a:lnTo>
                  <a:pt x="241" y="116"/>
                </a:lnTo>
                <a:lnTo>
                  <a:pt x="237" y="120"/>
                </a:lnTo>
                <a:lnTo>
                  <a:pt x="231" y="126"/>
                </a:lnTo>
                <a:lnTo>
                  <a:pt x="227" y="130"/>
                </a:lnTo>
                <a:lnTo>
                  <a:pt x="227" y="132"/>
                </a:lnTo>
                <a:lnTo>
                  <a:pt x="225" y="134"/>
                </a:lnTo>
                <a:lnTo>
                  <a:pt x="223" y="136"/>
                </a:lnTo>
                <a:lnTo>
                  <a:pt x="221" y="138"/>
                </a:lnTo>
                <a:lnTo>
                  <a:pt x="220" y="142"/>
                </a:lnTo>
                <a:lnTo>
                  <a:pt x="220" y="143"/>
                </a:lnTo>
                <a:lnTo>
                  <a:pt x="218" y="143"/>
                </a:lnTo>
                <a:lnTo>
                  <a:pt x="218" y="145"/>
                </a:lnTo>
                <a:lnTo>
                  <a:pt x="220" y="145"/>
                </a:lnTo>
                <a:lnTo>
                  <a:pt x="218" y="145"/>
                </a:lnTo>
                <a:lnTo>
                  <a:pt x="218" y="147"/>
                </a:lnTo>
                <a:lnTo>
                  <a:pt x="218" y="149"/>
                </a:lnTo>
                <a:lnTo>
                  <a:pt x="218" y="149"/>
                </a:lnTo>
                <a:lnTo>
                  <a:pt x="216" y="149"/>
                </a:lnTo>
                <a:lnTo>
                  <a:pt x="216" y="149"/>
                </a:lnTo>
                <a:lnTo>
                  <a:pt x="216" y="149"/>
                </a:lnTo>
                <a:lnTo>
                  <a:pt x="216" y="149"/>
                </a:lnTo>
                <a:lnTo>
                  <a:pt x="214" y="149"/>
                </a:lnTo>
                <a:lnTo>
                  <a:pt x="214" y="149"/>
                </a:lnTo>
                <a:lnTo>
                  <a:pt x="214" y="149"/>
                </a:lnTo>
                <a:lnTo>
                  <a:pt x="214" y="151"/>
                </a:lnTo>
                <a:lnTo>
                  <a:pt x="214" y="151"/>
                </a:lnTo>
                <a:lnTo>
                  <a:pt x="214" y="153"/>
                </a:lnTo>
                <a:lnTo>
                  <a:pt x="216" y="157"/>
                </a:lnTo>
                <a:lnTo>
                  <a:pt x="216" y="161"/>
                </a:lnTo>
                <a:lnTo>
                  <a:pt x="216" y="163"/>
                </a:lnTo>
                <a:lnTo>
                  <a:pt x="212" y="163"/>
                </a:lnTo>
                <a:lnTo>
                  <a:pt x="212" y="163"/>
                </a:lnTo>
                <a:lnTo>
                  <a:pt x="210" y="165"/>
                </a:lnTo>
                <a:lnTo>
                  <a:pt x="210" y="165"/>
                </a:lnTo>
                <a:lnTo>
                  <a:pt x="208" y="165"/>
                </a:lnTo>
                <a:lnTo>
                  <a:pt x="208" y="165"/>
                </a:lnTo>
                <a:lnTo>
                  <a:pt x="208" y="165"/>
                </a:lnTo>
                <a:lnTo>
                  <a:pt x="206" y="165"/>
                </a:lnTo>
                <a:lnTo>
                  <a:pt x="204" y="167"/>
                </a:lnTo>
                <a:lnTo>
                  <a:pt x="204" y="167"/>
                </a:lnTo>
                <a:lnTo>
                  <a:pt x="202" y="169"/>
                </a:lnTo>
                <a:lnTo>
                  <a:pt x="202" y="169"/>
                </a:lnTo>
                <a:lnTo>
                  <a:pt x="200" y="169"/>
                </a:lnTo>
                <a:lnTo>
                  <a:pt x="200" y="171"/>
                </a:lnTo>
                <a:lnTo>
                  <a:pt x="200" y="171"/>
                </a:lnTo>
                <a:lnTo>
                  <a:pt x="198" y="171"/>
                </a:lnTo>
                <a:lnTo>
                  <a:pt x="198" y="171"/>
                </a:lnTo>
                <a:lnTo>
                  <a:pt x="198" y="173"/>
                </a:lnTo>
                <a:lnTo>
                  <a:pt x="198" y="173"/>
                </a:lnTo>
                <a:lnTo>
                  <a:pt x="198" y="173"/>
                </a:lnTo>
                <a:lnTo>
                  <a:pt x="196" y="173"/>
                </a:lnTo>
                <a:lnTo>
                  <a:pt x="196" y="173"/>
                </a:lnTo>
                <a:lnTo>
                  <a:pt x="192" y="173"/>
                </a:lnTo>
                <a:lnTo>
                  <a:pt x="190" y="171"/>
                </a:lnTo>
                <a:lnTo>
                  <a:pt x="188" y="171"/>
                </a:lnTo>
                <a:lnTo>
                  <a:pt x="186" y="171"/>
                </a:lnTo>
                <a:lnTo>
                  <a:pt x="183" y="169"/>
                </a:lnTo>
                <a:lnTo>
                  <a:pt x="183" y="169"/>
                </a:lnTo>
                <a:lnTo>
                  <a:pt x="181" y="169"/>
                </a:lnTo>
                <a:lnTo>
                  <a:pt x="181" y="169"/>
                </a:lnTo>
                <a:lnTo>
                  <a:pt x="181" y="169"/>
                </a:lnTo>
                <a:lnTo>
                  <a:pt x="179" y="169"/>
                </a:lnTo>
                <a:lnTo>
                  <a:pt x="179" y="169"/>
                </a:lnTo>
                <a:lnTo>
                  <a:pt x="177" y="169"/>
                </a:lnTo>
                <a:lnTo>
                  <a:pt x="177" y="169"/>
                </a:lnTo>
                <a:lnTo>
                  <a:pt x="177" y="169"/>
                </a:lnTo>
                <a:lnTo>
                  <a:pt x="175" y="169"/>
                </a:lnTo>
                <a:lnTo>
                  <a:pt x="175" y="169"/>
                </a:lnTo>
                <a:lnTo>
                  <a:pt x="175" y="169"/>
                </a:lnTo>
                <a:lnTo>
                  <a:pt x="175" y="169"/>
                </a:lnTo>
                <a:lnTo>
                  <a:pt x="175" y="169"/>
                </a:lnTo>
                <a:lnTo>
                  <a:pt x="173" y="169"/>
                </a:lnTo>
                <a:lnTo>
                  <a:pt x="173" y="169"/>
                </a:lnTo>
                <a:lnTo>
                  <a:pt x="173" y="169"/>
                </a:lnTo>
                <a:lnTo>
                  <a:pt x="171" y="169"/>
                </a:lnTo>
                <a:lnTo>
                  <a:pt x="171" y="169"/>
                </a:lnTo>
                <a:lnTo>
                  <a:pt x="171" y="169"/>
                </a:lnTo>
                <a:lnTo>
                  <a:pt x="169" y="169"/>
                </a:lnTo>
                <a:lnTo>
                  <a:pt x="169" y="169"/>
                </a:lnTo>
                <a:lnTo>
                  <a:pt x="169" y="169"/>
                </a:lnTo>
                <a:lnTo>
                  <a:pt x="167" y="169"/>
                </a:lnTo>
                <a:lnTo>
                  <a:pt x="167" y="169"/>
                </a:lnTo>
                <a:lnTo>
                  <a:pt x="165" y="169"/>
                </a:lnTo>
                <a:lnTo>
                  <a:pt x="165" y="169"/>
                </a:lnTo>
                <a:lnTo>
                  <a:pt x="165" y="169"/>
                </a:lnTo>
                <a:lnTo>
                  <a:pt x="163" y="169"/>
                </a:lnTo>
                <a:lnTo>
                  <a:pt x="163" y="169"/>
                </a:lnTo>
                <a:lnTo>
                  <a:pt x="161" y="169"/>
                </a:lnTo>
                <a:lnTo>
                  <a:pt x="161" y="171"/>
                </a:lnTo>
                <a:lnTo>
                  <a:pt x="159" y="171"/>
                </a:lnTo>
                <a:lnTo>
                  <a:pt x="157" y="171"/>
                </a:lnTo>
                <a:lnTo>
                  <a:pt x="157" y="173"/>
                </a:lnTo>
                <a:lnTo>
                  <a:pt x="157" y="173"/>
                </a:lnTo>
                <a:lnTo>
                  <a:pt x="155" y="173"/>
                </a:lnTo>
                <a:lnTo>
                  <a:pt x="153" y="176"/>
                </a:lnTo>
                <a:lnTo>
                  <a:pt x="152" y="176"/>
                </a:lnTo>
                <a:lnTo>
                  <a:pt x="152" y="176"/>
                </a:lnTo>
                <a:lnTo>
                  <a:pt x="148" y="176"/>
                </a:lnTo>
                <a:lnTo>
                  <a:pt x="146" y="176"/>
                </a:lnTo>
                <a:lnTo>
                  <a:pt x="144" y="176"/>
                </a:lnTo>
                <a:lnTo>
                  <a:pt x="142" y="176"/>
                </a:lnTo>
                <a:lnTo>
                  <a:pt x="142" y="176"/>
                </a:lnTo>
                <a:lnTo>
                  <a:pt x="142" y="176"/>
                </a:lnTo>
                <a:lnTo>
                  <a:pt x="142" y="176"/>
                </a:lnTo>
                <a:lnTo>
                  <a:pt x="138" y="176"/>
                </a:lnTo>
                <a:lnTo>
                  <a:pt x="136" y="175"/>
                </a:lnTo>
                <a:lnTo>
                  <a:pt x="136" y="175"/>
                </a:lnTo>
                <a:lnTo>
                  <a:pt x="136" y="175"/>
                </a:lnTo>
                <a:lnTo>
                  <a:pt x="136" y="175"/>
                </a:lnTo>
                <a:lnTo>
                  <a:pt x="134" y="173"/>
                </a:lnTo>
                <a:lnTo>
                  <a:pt x="134" y="173"/>
                </a:lnTo>
                <a:lnTo>
                  <a:pt x="134" y="173"/>
                </a:lnTo>
                <a:lnTo>
                  <a:pt x="134" y="173"/>
                </a:lnTo>
                <a:lnTo>
                  <a:pt x="132" y="173"/>
                </a:lnTo>
                <a:lnTo>
                  <a:pt x="132" y="173"/>
                </a:lnTo>
                <a:lnTo>
                  <a:pt x="132" y="173"/>
                </a:lnTo>
                <a:lnTo>
                  <a:pt x="130" y="171"/>
                </a:lnTo>
                <a:lnTo>
                  <a:pt x="130" y="171"/>
                </a:lnTo>
                <a:lnTo>
                  <a:pt x="130" y="171"/>
                </a:lnTo>
                <a:lnTo>
                  <a:pt x="128" y="169"/>
                </a:lnTo>
                <a:lnTo>
                  <a:pt x="128" y="169"/>
                </a:lnTo>
                <a:lnTo>
                  <a:pt x="126" y="169"/>
                </a:lnTo>
                <a:lnTo>
                  <a:pt x="122" y="169"/>
                </a:lnTo>
                <a:lnTo>
                  <a:pt x="115" y="173"/>
                </a:lnTo>
                <a:lnTo>
                  <a:pt x="115" y="173"/>
                </a:lnTo>
                <a:lnTo>
                  <a:pt x="113" y="173"/>
                </a:lnTo>
                <a:lnTo>
                  <a:pt x="113" y="173"/>
                </a:lnTo>
                <a:lnTo>
                  <a:pt x="111" y="175"/>
                </a:lnTo>
                <a:lnTo>
                  <a:pt x="111" y="175"/>
                </a:lnTo>
                <a:lnTo>
                  <a:pt x="109" y="175"/>
                </a:lnTo>
                <a:lnTo>
                  <a:pt x="107" y="173"/>
                </a:lnTo>
                <a:lnTo>
                  <a:pt x="107" y="171"/>
                </a:lnTo>
                <a:lnTo>
                  <a:pt x="105" y="169"/>
                </a:lnTo>
                <a:lnTo>
                  <a:pt x="103" y="167"/>
                </a:lnTo>
                <a:lnTo>
                  <a:pt x="101" y="165"/>
                </a:lnTo>
                <a:lnTo>
                  <a:pt x="99" y="165"/>
                </a:lnTo>
                <a:lnTo>
                  <a:pt x="97" y="163"/>
                </a:lnTo>
                <a:lnTo>
                  <a:pt x="97" y="163"/>
                </a:lnTo>
                <a:lnTo>
                  <a:pt x="97" y="163"/>
                </a:lnTo>
                <a:lnTo>
                  <a:pt x="95" y="163"/>
                </a:lnTo>
                <a:lnTo>
                  <a:pt x="93" y="163"/>
                </a:lnTo>
                <a:lnTo>
                  <a:pt x="93" y="163"/>
                </a:lnTo>
                <a:lnTo>
                  <a:pt x="91" y="163"/>
                </a:lnTo>
                <a:lnTo>
                  <a:pt x="89" y="161"/>
                </a:lnTo>
                <a:lnTo>
                  <a:pt x="87" y="161"/>
                </a:lnTo>
                <a:lnTo>
                  <a:pt x="85" y="159"/>
                </a:lnTo>
                <a:lnTo>
                  <a:pt x="85" y="159"/>
                </a:lnTo>
                <a:lnTo>
                  <a:pt x="84" y="161"/>
                </a:lnTo>
                <a:lnTo>
                  <a:pt x="84" y="161"/>
                </a:lnTo>
                <a:lnTo>
                  <a:pt x="82" y="161"/>
                </a:lnTo>
                <a:lnTo>
                  <a:pt x="82" y="163"/>
                </a:lnTo>
                <a:lnTo>
                  <a:pt x="78" y="163"/>
                </a:lnTo>
                <a:lnTo>
                  <a:pt x="76" y="163"/>
                </a:lnTo>
                <a:lnTo>
                  <a:pt x="76" y="161"/>
                </a:lnTo>
                <a:lnTo>
                  <a:pt x="72" y="163"/>
                </a:lnTo>
                <a:lnTo>
                  <a:pt x="68" y="163"/>
                </a:lnTo>
                <a:lnTo>
                  <a:pt x="66" y="167"/>
                </a:lnTo>
                <a:lnTo>
                  <a:pt x="64" y="167"/>
                </a:lnTo>
                <a:lnTo>
                  <a:pt x="64" y="167"/>
                </a:lnTo>
                <a:lnTo>
                  <a:pt x="64" y="171"/>
                </a:lnTo>
                <a:lnTo>
                  <a:pt x="64" y="171"/>
                </a:lnTo>
                <a:lnTo>
                  <a:pt x="62" y="175"/>
                </a:lnTo>
                <a:lnTo>
                  <a:pt x="62" y="175"/>
                </a:lnTo>
                <a:lnTo>
                  <a:pt x="60" y="178"/>
                </a:lnTo>
                <a:lnTo>
                  <a:pt x="60" y="178"/>
                </a:lnTo>
                <a:lnTo>
                  <a:pt x="56" y="182"/>
                </a:lnTo>
                <a:lnTo>
                  <a:pt x="56" y="182"/>
                </a:lnTo>
                <a:lnTo>
                  <a:pt x="56" y="186"/>
                </a:lnTo>
                <a:lnTo>
                  <a:pt x="56" y="186"/>
                </a:lnTo>
                <a:lnTo>
                  <a:pt x="56" y="188"/>
                </a:lnTo>
                <a:lnTo>
                  <a:pt x="56" y="190"/>
                </a:lnTo>
                <a:lnTo>
                  <a:pt x="56" y="190"/>
                </a:lnTo>
                <a:lnTo>
                  <a:pt x="54" y="192"/>
                </a:lnTo>
                <a:lnTo>
                  <a:pt x="54" y="194"/>
                </a:lnTo>
                <a:lnTo>
                  <a:pt x="56" y="194"/>
                </a:lnTo>
                <a:lnTo>
                  <a:pt x="56" y="194"/>
                </a:lnTo>
                <a:lnTo>
                  <a:pt x="54" y="196"/>
                </a:lnTo>
                <a:lnTo>
                  <a:pt x="54" y="194"/>
                </a:lnTo>
                <a:lnTo>
                  <a:pt x="54" y="194"/>
                </a:lnTo>
                <a:lnTo>
                  <a:pt x="52" y="194"/>
                </a:lnTo>
                <a:lnTo>
                  <a:pt x="52" y="192"/>
                </a:lnTo>
                <a:lnTo>
                  <a:pt x="51" y="192"/>
                </a:lnTo>
                <a:lnTo>
                  <a:pt x="51" y="192"/>
                </a:lnTo>
                <a:lnTo>
                  <a:pt x="51" y="192"/>
                </a:lnTo>
                <a:lnTo>
                  <a:pt x="51" y="192"/>
                </a:lnTo>
                <a:lnTo>
                  <a:pt x="49" y="192"/>
                </a:lnTo>
                <a:lnTo>
                  <a:pt x="49" y="190"/>
                </a:lnTo>
                <a:lnTo>
                  <a:pt x="49" y="190"/>
                </a:lnTo>
                <a:lnTo>
                  <a:pt x="49" y="188"/>
                </a:lnTo>
                <a:lnTo>
                  <a:pt x="45" y="186"/>
                </a:lnTo>
                <a:lnTo>
                  <a:pt x="43" y="184"/>
                </a:lnTo>
                <a:lnTo>
                  <a:pt x="43" y="184"/>
                </a:lnTo>
                <a:lnTo>
                  <a:pt x="41" y="184"/>
                </a:lnTo>
                <a:lnTo>
                  <a:pt x="41" y="184"/>
                </a:lnTo>
                <a:lnTo>
                  <a:pt x="39" y="186"/>
                </a:lnTo>
                <a:lnTo>
                  <a:pt x="39" y="186"/>
                </a:lnTo>
                <a:lnTo>
                  <a:pt x="37" y="186"/>
                </a:lnTo>
                <a:lnTo>
                  <a:pt x="35" y="186"/>
                </a:lnTo>
                <a:lnTo>
                  <a:pt x="35" y="186"/>
                </a:lnTo>
                <a:lnTo>
                  <a:pt x="35" y="188"/>
                </a:lnTo>
                <a:lnTo>
                  <a:pt x="35" y="190"/>
                </a:lnTo>
                <a:lnTo>
                  <a:pt x="35" y="192"/>
                </a:lnTo>
                <a:lnTo>
                  <a:pt x="35" y="192"/>
                </a:lnTo>
                <a:lnTo>
                  <a:pt x="35" y="192"/>
                </a:lnTo>
                <a:lnTo>
                  <a:pt x="35" y="190"/>
                </a:lnTo>
                <a:lnTo>
                  <a:pt x="29" y="184"/>
                </a:lnTo>
                <a:lnTo>
                  <a:pt x="31" y="184"/>
                </a:lnTo>
                <a:lnTo>
                  <a:pt x="31" y="184"/>
                </a:lnTo>
                <a:lnTo>
                  <a:pt x="33" y="184"/>
                </a:lnTo>
                <a:lnTo>
                  <a:pt x="33" y="182"/>
                </a:lnTo>
                <a:lnTo>
                  <a:pt x="33" y="180"/>
                </a:lnTo>
                <a:lnTo>
                  <a:pt x="33" y="180"/>
                </a:lnTo>
                <a:lnTo>
                  <a:pt x="31" y="178"/>
                </a:lnTo>
                <a:lnTo>
                  <a:pt x="31" y="178"/>
                </a:lnTo>
                <a:lnTo>
                  <a:pt x="29" y="178"/>
                </a:lnTo>
                <a:lnTo>
                  <a:pt x="27" y="178"/>
                </a:lnTo>
                <a:lnTo>
                  <a:pt x="27" y="180"/>
                </a:lnTo>
                <a:lnTo>
                  <a:pt x="21" y="180"/>
                </a:lnTo>
                <a:lnTo>
                  <a:pt x="18" y="176"/>
                </a:lnTo>
                <a:lnTo>
                  <a:pt x="16" y="175"/>
                </a:lnTo>
                <a:lnTo>
                  <a:pt x="14" y="175"/>
                </a:lnTo>
                <a:lnTo>
                  <a:pt x="14" y="173"/>
                </a:lnTo>
                <a:lnTo>
                  <a:pt x="14" y="173"/>
                </a:lnTo>
                <a:lnTo>
                  <a:pt x="14" y="169"/>
                </a:lnTo>
                <a:lnTo>
                  <a:pt x="14" y="169"/>
                </a:lnTo>
                <a:lnTo>
                  <a:pt x="14" y="169"/>
                </a:lnTo>
                <a:lnTo>
                  <a:pt x="14" y="169"/>
                </a:lnTo>
                <a:lnTo>
                  <a:pt x="14" y="169"/>
                </a:lnTo>
                <a:lnTo>
                  <a:pt x="16" y="169"/>
                </a:lnTo>
                <a:lnTo>
                  <a:pt x="16" y="169"/>
                </a:lnTo>
                <a:lnTo>
                  <a:pt x="18" y="169"/>
                </a:lnTo>
                <a:lnTo>
                  <a:pt x="18" y="169"/>
                </a:lnTo>
                <a:lnTo>
                  <a:pt x="16" y="169"/>
                </a:lnTo>
                <a:lnTo>
                  <a:pt x="16" y="167"/>
                </a:lnTo>
                <a:lnTo>
                  <a:pt x="16" y="167"/>
                </a:lnTo>
                <a:lnTo>
                  <a:pt x="14" y="167"/>
                </a:lnTo>
                <a:lnTo>
                  <a:pt x="14" y="167"/>
                </a:lnTo>
                <a:lnTo>
                  <a:pt x="14" y="165"/>
                </a:lnTo>
                <a:lnTo>
                  <a:pt x="14" y="165"/>
                </a:lnTo>
                <a:lnTo>
                  <a:pt x="10" y="163"/>
                </a:lnTo>
                <a:lnTo>
                  <a:pt x="8" y="163"/>
                </a:lnTo>
                <a:lnTo>
                  <a:pt x="6" y="163"/>
                </a:lnTo>
                <a:lnTo>
                  <a:pt x="6" y="161"/>
                </a:lnTo>
                <a:lnTo>
                  <a:pt x="4" y="159"/>
                </a:lnTo>
                <a:lnTo>
                  <a:pt x="2" y="155"/>
                </a:lnTo>
                <a:lnTo>
                  <a:pt x="4" y="155"/>
                </a:lnTo>
                <a:lnTo>
                  <a:pt x="4" y="153"/>
                </a:lnTo>
                <a:lnTo>
                  <a:pt x="4" y="153"/>
                </a:lnTo>
                <a:lnTo>
                  <a:pt x="2" y="151"/>
                </a:lnTo>
                <a:lnTo>
                  <a:pt x="2" y="151"/>
                </a:lnTo>
                <a:lnTo>
                  <a:pt x="0" y="151"/>
                </a:lnTo>
                <a:lnTo>
                  <a:pt x="0" y="149"/>
                </a:lnTo>
                <a:lnTo>
                  <a:pt x="0" y="149"/>
                </a:lnTo>
                <a:lnTo>
                  <a:pt x="0" y="145"/>
                </a:lnTo>
                <a:lnTo>
                  <a:pt x="0" y="145"/>
                </a:lnTo>
                <a:lnTo>
                  <a:pt x="0" y="143"/>
                </a:lnTo>
                <a:lnTo>
                  <a:pt x="0" y="143"/>
                </a:lnTo>
                <a:lnTo>
                  <a:pt x="0" y="143"/>
                </a:lnTo>
                <a:lnTo>
                  <a:pt x="0" y="143"/>
                </a:lnTo>
                <a:lnTo>
                  <a:pt x="0" y="142"/>
                </a:lnTo>
                <a:lnTo>
                  <a:pt x="0" y="142"/>
                </a:lnTo>
                <a:lnTo>
                  <a:pt x="2" y="142"/>
                </a:lnTo>
                <a:lnTo>
                  <a:pt x="2" y="142"/>
                </a:lnTo>
                <a:lnTo>
                  <a:pt x="4" y="142"/>
                </a:lnTo>
                <a:lnTo>
                  <a:pt x="4" y="142"/>
                </a:lnTo>
                <a:lnTo>
                  <a:pt x="6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10" y="142"/>
                </a:lnTo>
                <a:lnTo>
                  <a:pt x="12" y="142"/>
                </a:lnTo>
                <a:lnTo>
                  <a:pt x="12" y="142"/>
                </a:lnTo>
                <a:lnTo>
                  <a:pt x="14" y="142"/>
                </a:lnTo>
                <a:lnTo>
                  <a:pt x="14" y="140"/>
                </a:lnTo>
                <a:lnTo>
                  <a:pt x="18" y="138"/>
                </a:lnTo>
                <a:lnTo>
                  <a:pt x="27" y="136"/>
                </a:lnTo>
                <a:lnTo>
                  <a:pt x="29" y="136"/>
                </a:lnTo>
                <a:lnTo>
                  <a:pt x="37" y="136"/>
                </a:lnTo>
                <a:lnTo>
                  <a:pt x="39" y="136"/>
                </a:lnTo>
                <a:lnTo>
                  <a:pt x="43" y="136"/>
                </a:lnTo>
                <a:lnTo>
                  <a:pt x="45" y="136"/>
                </a:lnTo>
                <a:lnTo>
                  <a:pt x="45" y="134"/>
                </a:lnTo>
                <a:lnTo>
                  <a:pt x="47" y="134"/>
                </a:lnTo>
                <a:lnTo>
                  <a:pt x="51" y="136"/>
                </a:lnTo>
                <a:lnTo>
                  <a:pt x="54" y="136"/>
                </a:lnTo>
                <a:lnTo>
                  <a:pt x="54" y="136"/>
                </a:lnTo>
                <a:lnTo>
                  <a:pt x="54" y="134"/>
                </a:lnTo>
                <a:lnTo>
                  <a:pt x="54" y="134"/>
                </a:lnTo>
                <a:lnTo>
                  <a:pt x="56" y="130"/>
                </a:lnTo>
                <a:lnTo>
                  <a:pt x="58" y="130"/>
                </a:lnTo>
                <a:lnTo>
                  <a:pt x="58" y="130"/>
                </a:lnTo>
                <a:lnTo>
                  <a:pt x="58" y="130"/>
                </a:lnTo>
                <a:lnTo>
                  <a:pt x="60" y="130"/>
                </a:lnTo>
                <a:lnTo>
                  <a:pt x="60" y="130"/>
                </a:lnTo>
                <a:lnTo>
                  <a:pt x="60" y="130"/>
                </a:lnTo>
                <a:lnTo>
                  <a:pt x="60" y="130"/>
                </a:lnTo>
                <a:lnTo>
                  <a:pt x="60" y="126"/>
                </a:lnTo>
                <a:lnTo>
                  <a:pt x="60" y="124"/>
                </a:lnTo>
                <a:lnTo>
                  <a:pt x="62" y="120"/>
                </a:lnTo>
                <a:lnTo>
                  <a:pt x="62" y="120"/>
                </a:lnTo>
                <a:lnTo>
                  <a:pt x="62" y="120"/>
                </a:lnTo>
                <a:lnTo>
                  <a:pt x="64" y="118"/>
                </a:lnTo>
                <a:lnTo>
                  <a:pt x="64" y="118"/>
                </a:lnTo>
                <a:lnTo>
                  <a:pt x="64" y="118"/>
                </a:lnTo>
                <a:lnTo>
                  <a:pt x="64" y="112"/>
                </a:lnTo>
                <a:lnTo>
                  <a:pt x="64" y="112"/>
                </a:lnTo>
                <a:lnTo>
                  <a:pt x="64" y="110"/>
                </a:lnTo>
                <a:lnTo>
                  <a:pt x="66" y="108"/>
                </a:lnTo>
                <a:lnTo>
                  <a:pt x="66" y="103"/>
                </a:lnTo>
                <a:lnTo>
                  <a:pt x="66" y="101"/>
                </a:lnTo>
                <a:lnTo>
                  <a:pt x="66" y="97"/>
                </a:lnTo>
                <a:lnTo>
                  <a:pt x="66" y="91"/>
                </a:lnTo>
                <a:lnTo>
                  <a:pt x="66" y="81"/>
                </a:lnTo>
                <a:lnTo>
                  <a:pt x="66" y="81"/>
                </a:lnTo>
                <a:lnTo>
                  <a:pt x="66" y="77"/>
                </a:lnTo>
                <a:lnTo>
                  <a:pt x="66" y="74"/>
                </a:lnTo>
                <a:lnTo>
                  <a:pt x="66" y="74"/>
                </a:lnTo>
                <a:lnTo>
                  <a:pt x="66" y="72"/>
                </a:lnTo>
                <a:lnTo>
                  <a:pt x="70" y="72"/>
                </a:lnTo>
                <a:lnTo>
                  <a:pt x="76" y="72"/>
                </a:lnTo>
                <a:lnTo>
                  <a:pt x="82" y="70"/>
                </a:lnTo>
                <a:lnTo>
                  <a:pt x="85" y="68"/>
                </a:lnTo>
                <a:lnTo>
                  <a:pt x="87" y="68"/>
                </a:lnTo>
                <a:lnTo>
                  <a:pt x="89" y="68"/>
                </a:lnTo>
                <a:lnTo>
                  <a:pt x="91" y="68"/>
                </a:lnTo>
                <a:lnTo>
                  <a:pt x="93" y="66"/>
                </a:lnTo>
                <a:lnTo>
                  <a:pt x="93" y="66"/>
                </a:lnTo>
                <a:lnTo>
                  <a:pt x="99" y="60"/>
                </a:lnTo>
                <a:lnTo>
                  <a:pt x="101" y="58"/>
                </a:lnTo>
                <a:lnTo>
                  <a:pt x="103" y="56"/>
                </a:lnTo>
                <a:lnTo>
                  <a:pt x="109" y="52"/>
                </a:lnTo>
                <a:lnTo>
                  <a:pt x="117" y="44"/>
                </a:lnTo>
                <a:lnTo>
                  <a:pt x="120" y="42"/>
                </a:lnTo>
                <a:lnTo>
                  <a:pt x="120" y="42"/>
                </a:lnTo>
                <a:lnTo>
                  <a:pt x="124" y="40"/>
                </a:lnTo>
                <a:lnTo>
                  <a:pt x="126" y="39"/>
                </a:lnTo>
                <a:lnTo>
                  <a:pt x="134" y="33"/>
                </a:lnTo>
                <a:lnTo>
                  <a:pt x="138" y="31"/>
                </a:lnTo>
                <a:lnTo>
                  <a:pt x="142" y="29"/>
                </a:lnTo>
                <a:lnTo>
                  <a:pt x="150" y="23"/>
                </a:lnTo>
                <a:lnTo>
                  <a:pt x="153" y="21"/>
                </a:lnTo>
                <a:lnTo>
                  <a:pt x="159" y="17"/>
                </a:lnTo>
                <a:lnTo>
                  <a:pt x="163" y="15"/>
                </a:lnTo>
                <a:lnTo>
                  <a:pt x="167" y="13"/>
                </a:lnTo>
                <a:lnTo>
                  <a:pt x="169" y="11"/>
                </a:lnTo>
                <a:lnTo>
                  <a:pt x="171" y="11"/>
                </a:lnTo>
                <a:lnTo>
                  <a:pt x="175" y="7"/>
                </a:lnTo>
                <a:lnTo>
                  <a:pt x="185" y="2"/>
                </a:lnTo>
                <a:lnTo>
                  <a:pt x="186" y="2"/>
                </a:lnTo>
                <a:lnTo>
                  <a:pt x="190" y="0"/>
                </a:lnTo>
                <a:lnTo>
                  <a:pt x="190" y="0"/>
                </a:lnTo>
                <a:lnTo>
                  <a:pt x="194" y="0"/>
                </a:lnTo>
                <a:lnTo>
                  <a:pt x="196" y="0"/>
                </a:lnTo>
                <a:lnTo>
                  <a:pt x="196" y="2"/>
                </a:lnTo>
                <a:lnTo>
                  <a:pt x="198" y="2"/>
                </a:lnTo>
                <a:lnTo>
                  <a:pt x="200" y="2"/>
                </a:lnTo>
                <a:lnTo>
                  <a:pt x="204" y="2"/>
                </a:lnTo>
                <a:lnTo>
                  <a:pt x="208" y="4"/>
                </a:lnTo>
                <a:lnTo>
                  <a:pt x="212" y="4"/>
                </a:lnTo>
                <a:lnTo>
                  <a:pt x="212" y="4"/>
                </a:lnTo>
                <a:lnTo>
                  <a:pt x="212" y="4"/>
                </a:lnTo>
                <a:lnTo>
                  <a:pt x="214" y="6"/>
                </a:lnTo>
                <a:lnTo>
                  <a:pt x="216" y="6"/>
                </a:lnTo>
                <a:lnTo>
                  <a:pt x="216" y="6"/>
                </a:lnTo>
                <a:lnTo>
                  <a:pt x="216" y="6"/>
                </a:lnTo>
                <a:lnTo>
                  <a:pt x="216" y="6"/>
                </a:lnTo>
                <a:lnTo>
                  <a:pt x="221" y="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7" name="Nicaragua"/>
          <p:cNvSpPr>
            <a:spLocks/>
          </p:cNvSpPr>
          <p:nvPr/>
        </p:nvSpPr>
        <p:spPr bwMode="auto">
          <a:xfrm>
            <a:off x="2701934" y="4144976"/>
            <a:ext cx="114300" cy="109538"/>
          </a:xfrm>
          <a:custGeom>
            <a:avLst/>
            <a:gdLst>
              <a:gd name="T0" fmla="*/ 72 w 72"/>
              <a:gd name="T1" fmla="*/ 0 h 69"/>
              <a:gd name="T2" fmla="*/ 68 w 72"/>
              <a:gd name="T3" fmla="*/ 3 h 69"/>
              <a:gd name="T4" fmla="*/ 72 w 72"/>
              <a:gd name="T5" fmla="*/ 7 h 69"/>
              <a:gd name="T6" fmla="*/ 72 w 72"/>
              <a:gd name="T7" fmla="*/ 11 h 69"/>
              <a:gd name="T8" fmla="*/ 68 w 72"/>
              <a:gd name="T9" fmla="*/ 15 h 69"/>
              <a:gd name="T10" fmla="*/ 66 w 72"/>
              <a:gd name="T11" fmla="*/ 21 h 69"/>
              <a:gd name="T12" fmla="*/ 66 w 72"/>
              <a:gd name="T13" fmla="*/ 29 h 69"/>
              <a:gd name="T14" fmla="*/ 66 w 72"/>
              <a:gd name="T15" fmla="*/ 34 h 69"/>
              <a:gd name="T16" fmla="*/ 66 w 72"/>
              <a:gd name="T17" fmla="*/ 38 h 69"/>
              <a:gd name="T18" fmla="*/ 68 w 72"/>
              <a:gd name="T19" fmla="*/ 42 h 69"/>
              <a:gd name="T20" fmla="*/ 64 w 72"/>
              <a:gd name="T21" fmla="*/ 40 h 69"/>
              <a:gd name="T22" fmla="*/ 66 w 72"/>
              <a:gd name="T23" fmla="*/ 36 h 69"/>
              <a:gd name="T24" fmla="*/ 64 w 72"/>
              <a:gd name="T25" fmla="*/ 36 h 69"/>
              <a:gd name="T26" fmla="*/ 64 w 72"/>
              <a:gd name="T27" fmla="*/ 42 h 69"/>
              <a:gd name="T28" fmla="*/ 62 w 72"/>
              <a:gd name="T29" fmla="*/ 48 h 69"/>
              <a:gd name="T30" fmla="*/ 62 w 72"/>
              <a:gd name="T31" fmla="*/ 52 h 69"/>
              <a:gd name="T32" fmla="*/ 64 w 72"/>
              <a:gd name="T33" fmla="*/ 52 h 69"/>
              <a:gd name="T34" fmla="*/ 64 w 72"/>
              <a:gd name="T35" fmla="*/ 56 h 69"/>
              <a:gd name="T36" fmla="*/ 60 w 72"/>
              <a:gd name="T37" fmla="*/ 60 h 69"/>
              <a:gd name="T38" fmla="*/ 62 w 72"/>
              <a:gd name="T39" fmla="*/ 64 h 69"/>
              <a:gd name="T40" fmla="*/ 64 w 72"/>
              <a:gd name="T41" fmla="*/ 66 h 69"/>
              <a:gd name="T42" fmla="*/ 62 w 72"/>
              <a:gd name="T43" fmla="*/ 69 h 69"/>
              <a:gd name="T44" fmla="*/ 60 w 72"/>
              <a:gd name="T45" fmla="*/ 69 h 69"/>
              <a:gd name="T46" fmla="*/ 56 w 72"/>
              <a:gd name="T47" fmla="*/ 69 h 69"/>
              <a:gd name="T48" fmla="*/ 52 w 72"/>
              <a:gd name="T49" fmla="*/ 66 h 69"/>
              <a:gd name="T50" fmla="*/ 41 w 72"/>
              <a:gd name="T51" fmla="*/ 64 h 69"/>
              <a:gd name="T52" fmla="*/ 37 w 72"/>
              <a:gd name="T53" fmla="*/ 64 h 69"/>
              <a:gd name="T54" fmla="*/ 31 w 72"/>
              <a:gd name="T55" fmla="*/ 64 h 69"/>
              <a:gd name="T56" fmla="*/ 27 w 72"/>
              <a:gd name="T57" fmla="*/ 60 h 69"/>
              <a:gd name="T58" fmla="*/ 21 w 72"/>
              <a:gd name="T59" fmla="*/ 54 h 69"/>
              <a:gd name="T60" fmla="*/ 17 w 72"/>
              <a:gd name="T61" fmla="*/ 52 h 69"/>
              <a:gd name="T62" fmla="*/ 15 w 72"/>
              <a:gd name="T63" fmla="*/ 48 h 69"/>
              <a:gd name="T64" fmla="*/ 12 w 72"/>
              <a:gd name="T65" fmla="*/ 44 h 69"/>
              <a:gd name="T66" fmla="*/ 8 w 72"/>
              <a:gd name="T67" fmla="*/ 40 h 69"/>
              <a:gd name="T68" fmla="*/ 2 w 72"/>
              <a:gd name="T69" fmla="*/ 34 h 69"/>
              <a:gd name="T70" fmla="*/ 2 w 72"/>
              <a:gd name="T71" fmla="*/ 31 h 69"/>
              <a:gd name="T72" fmla="*/ 4 w 72"/>
              <a:gd name="T73" fmla="*/ 34 h 69"/>
              <a:gd name="T74" fmla="*/ 6 w 72"/>
              <a:gd name="T75" fmla="*/ 33 h 69"/>
              <a:gd name="T76" fmla="*/ 12 w 72"/>
              <a:gd name="T77" fmla="*/ 33 h 69"/>
              <a:gd name="T78" fmla="*/ 13 w 72"/>
              <a:gd name="T79" fmla="*/ 27 h 69"/>
              <a:gd name="T80" fmla="*/ 15 w 72"/>
              <a:gd name="T81" fmla="*/ 27 h 69"/>
              <a:gd name="T82" fmla="*/ 13 w 72"/>
              <a:gd name="T83" fmla="*/ 21 h 69"/>
              <a:gd name="T84" fmla="*/ 19 w 72"/>
              <a:gd name="T85" fmla="*/ 21 h 69"/>
              <a:gd name="T86" fmla="*/ 27 w 72"/>
              <a:gd name="T87" fmla="*/ 15 h 69"/>
              <a:gd name="T88" fmla="*/ 29 w 72"/>
              <a:gd name="T89" fmla="*/ 19 h 69"/>
              <a:gd name="T90" fmla="*/ 31 w 72"/>
              <a:gd name="T91" fmla="*/ 17 h 69"/>
              <a:gd name="T92" fmla="*/ 37 w 72"/>
              <a:gd name="T93" fmla="*/ 13 h 69"/>
              <a:gd name="T94" fmla="*/ 39 w 72"/>
              <a:gd name="T95" fmla="*/ 11 h 69"/>
              <a:gd name="T96" fmla="*/ 41 w 72"/>
              <a:gd name="T97" fmla="*/ 9 h 69"/>
              <a:gd name="T98" fmla="*/ 43 w 72"/>
              <a:gd name="T99" fmla="*/ 5 h 69"/>
              <a:gd name="T100" fmla="*/ 45 w 72"/>
              <a:gd name="T101" fmla="*/ 3 h 69"/>
              <a:gd name="T102" fmla="*/ 54 w 72"/>
              <a:gd name="T103" fmla="*/ 5 h 69"/>
              <a:gd name="T104" fmla="*/ 60 w 72"/>
              <a:gd name="T105" fmla="*/ 3 h 69"/>
              <a:gd name="T106" fmla="*/ 68 w 72"/>
              <a:gd name="T10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2" h="69">
                <a:moveTo>
                  <a:pt x="70" y="0"/>
                </a:moveTo>
                <a:lnTo>
                  <a:pt x="72" y="0"/>
                </a:lnTo>
                <a:lnTo>
                  <a:pt x="72" y="0"/>
                </a:lnTo>
                <a:lnTo>
                  <a:pt x="72" y="0"/>
                </a:lnTo>
                <a:lnTo>
                  <a:pt x="72" y="0"/>
                </a:lnTo>
                <a:lnTo>
                  <a:pt x="70" y="1"/>
                </a:lnTo>
                <a:lnTo>
                  <a:pt x="70" y="1"/>
                </a:lnTo>
                <a:lnTo>
                  <a:pt x="70" y="1"/>
                </a:lnTo>
                <a:lnTo>
                  <a:pt x="68" y="1"/>
                </a:lnTo>
                <a:lnTo>
                  <a:pt x="68" y="3"/>
                </a:lnTo>
                <a:lnTo>
                  <a:pt x="68" y="3"/>
                </a:lnTo>
                <a:lnTo>
                  <a:pt x="70" y="3"/>
                </a:lnTo>
                <a:lnTo>
                  <a:pt x="70" y="3"/>
                </a:lnTo>
                <a:lnTo>
                  <a:pt x="70" y="5"/>
                </a:lnTo>
                <a:lnTo>
                  <a:pt x="72" y="7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11"/>
                </a:lnTo>
                <a:lnTo>
                  <a:pt x="72" y="11"/>
                </a:lnTo>
                <a:lnTo>
                  <a:pt x="72" y="11"/>
                </a:lnTo>
                <a:lnTo>
                  <a:pt x="70" y="13"/>
                </a:lnTo>
                <a:lnTo>
                  <a:pt x="70" y="15"/>
                </a:lnTo>
                <a:lnTo>
                  <a:pt x="68" y="15"/>
                </a:lnTo>
                <a:lnTo>
                  <a:pt x="68" y="15"/>
                </a:lnTo>
                <a:lnTo>
                  <a:pt x="68" y="17"/>
                </a:lnTo>
                <a:lnTo>
                  <a:pt x="68" y="17"/>
                </a:lnTo>
                <a:lnTo>
                  <a:pt x="68" y="19"/>
                </a:lnTo>
                <a:lnTo>
                  <a:pt x="68" y="19"/>
                </a:lnTo>
                <a:lnTo>
                  <a:pt x="66" y="21"/>
                </a:lnTo>
                <a:lnTo>
                  <a:pt x="66" y="21"/>
                </a:lnTo>
                <a:lnTo>
                  <a:pt x="66" y="25"/>
                </a:lnTo>
                <a:lnTo>
                  <a:pt x="66" y="25"/>
                </a:lnTo>
                <a:lnTo>
                  <a:pt x="66" y="27"/>
                </a:lnTo>
                <a:lnTo>
                  <a:pt x="66" y="29"/>
                </a:lnTo>
                <a:lnTo>
                  <a:pt x="66" y="29"/>
                </a:lnTo>
                <a:lnTo>
                  <a:pt x="66" y="29"/>
                </a:lnTo>
                <a:lnTo>
                  <a:pt x="66" y="29"/>
                </a:lnTo>
                <a:lnTo>
                  <a:pt x="66" y="31"/>
                </a:lnTo>
                <a:lnTo>
                  <a:pt x="66" y="34"/>
                </a:lnTo>
                <a:lnTo>
                  <a:pt x="66" y="34"/>
                </a:lnTo>
                <a:lnTo>
                  <a:pt x="66" y="34"/>
                </a:lnTo>
                <a:lnTo>
                  <a:pt x="66" y="34"/>
                </a:lnTo>
                <a:lnTo>
                  <a:pt x="66" y="38"/>
                </a:lnTo>
                <a:lnTo>
                  <a:pt x="66" y="38"/>
                </a:lnTo>
                <a:lnTo>
                  <a:pt x="66" y="40"/>
                </a:lnTo>
                <a:lnTo>
                  <a:pt x="66" y="40"/>
                </a:lnTo>
                <a:lnTo>
                  <a:pt x="66" y="40"/>
                </a:lnTo>
                <a:lnTo>
                  <a:pt x="68" y="40"/>
                </a:lnTo>
                <a:lnTo>
                  <a:pt x="68" y="42"/>
                </a:lnTo>
                <a:lnTo>
                  <a:pt x="66" y="42"/>
                </a:lnTo>
                <a:lnTo>
                  <a:pt x="66" y="42"/>
                </a:lnTo>
                <a:lnTo>
                  <a:pt x="66" y="42"/>
                </a:lnTo>
                <a:lnTo>
                  <a:pt x="64" y="40"/>
                </a:lnTo>
                <a:lnTo>
                  <a:pt x="64" y="40"/>
                </a:lnTo>
                <a:lnTo>
                  <a:pt x="64" y="40"/>
                </a:lnTo>
                <a:lnTo>
                  <a:pt x="66" y="38"/>
                </a:lnTo>
                <a:lnTo>
                  <a:pt x="66" y="38"/>
                </a:lnTo>
                <a:lnTo>
                  <a:pt x="66" y="36"/>
                </a:lnTo>
                <a:lnTo>
                  <a:pt x="66" y="36"/>
                </a:lnTo>
                <a:lnTo>
                  <a:pt x="66" y="34"/>
                </a:lnTo>
                <a:lnTo>
                  <a:pt x="66" y="34"/>
                </a:lnTo>
                <a:lnTo>
                  <a:pt x="64" y="36"/>
                </a:lnTo>
                <a:lnTo>
                  <a:pt x="64" y="36"/>
                </a:lnTo>
                <a:lnTo>
                  <a:pt x="64" y="36"/>
                </a:lnTo>
                <a:lnTo>
                  <a:pt x="66" y="36"/>
                </a:lnTo>
                <a:lnTo>
                  <a:pt x="66" y="38"/>
                </a:lnTo>
                <a:lnTo>
                  <a:pt x="64" y="40"/>
                </a:lnTo>
                <a:lnTo>
                  <a:pt x="62" y="40"/>
                </a:lnTo>
                <a:lnTo>
                  <a:pt x="64" y="42"/>
                </a:lnTo>
                <a:lnTo>
                  <a:pt x="64" y="44"/>
                </a:lnTo>
                <a:lnTo>
                  <a:pt x="64" y="44"/>
                </a:lnTo>
                <a:lnTo>
                  <a:pt x="64" y="48"/>
                </a:lnTo>
                <a:lnTo>
                  <a:pt x="64" y="48"/>
                </a:lnTo>
                <a:lnTo>
                  <a:pt x="62" y="48"/>
                </a:lnTo>
                <a:lnTo>
                  <a:pt x="62" y="48"/>
                </a:lnTo>
                <a:lnTo>
                  <a:pt x="62" y="50"/>
                </a:lnTo>
                <a:lnTo>
                  <a:pt x="62" y="50"/>
                </a:lnTo>
                <a:lnTo>
                  <a:pt x="62" y="50"/>
                </a:lnTo>
                <a:lnTo>
                  <a:pt x="62" y="52"/>
                </a:lnTo>
                <a:lnTo>
                  <a:pt x="62" y="52"/>
                </a:lnTo>
                <a:lnTo>
                  <a:pt x="62" y="52"/>
                </a:lnTo>
                <a:lnTo>
                  <a:pt x="62" y="52"/>
                </a:lnTo>
                <a:lnTo>
                  <a:pt x="64" y="50"/>
                </a:lnTo>
                <a:lnTo>
                  <a:pt x="64" y="52"/>
                </a:lnTo>
                <a:lnTo>
                  <a:pt x="64" y="52"/>
                </a:lnTo>
                <a:lnTo>
                  <a:pt x="64" y="52"/>
                </a:lnTo>
                <a:lnTo>
                  <a:pt x="64" y="54"/>
                </a:lnTo>
                <a:lnTo>
                  <a:pt x="64" y="56"/>
                </a:lnTo>
                <a:lnTo>
                  <a:pt x="64" y="56"/>
                </a:lnTo>
                <a:lnTo>
                  <a:pt x="62" y="56"/>
                </a:lnTo>
                <a:lnTo>
                  <a:pt x="62" y="58"/>
                </a:lnTo>
                <a:lnTo>
                  <a:pt x="60" y="58"/>
                </a:lnTo>
                <a:lnTo>
                  <a:pt x="60" y="60"/>
                </a:lnTo>
                <a:lnTo>
                  <a:pt x="60" y="60"/>
                </a:lnTo>
                <a:lnTo>
                  <a:pt x="60" y="60"/>
                </a:lnTo>
                <a:lnTo>
                  <a:pt x="60" y="62"/>
                </a:lnTo>
                <a:lnTo>
                  <a:pt x="62" y="62"/>
                </a:lnTo>
                <a:lnTo>
                  <a:pt x="62" y="64"/>
                </a:lnTo>
                <a:lnTo>
                  <a:pt x="62" y="64"/>
                </a:lnTo>
                <a:lnTo>
                  <a:pt x="62" y="66"/>
                </a:lnTo>
                <a:lnTo>
                  <a:pt x="62" y="66"/>
                </a:lnTo>
                <a:lnTo>
                  <a:pt x="64" y="66"/>
                </a:lnTo>
                <a:lnTo>
                  <a:pt x="64" y="66"/>
                </a:lnTo>
                <a:lnTo>
                  <a:pt x="64" y="66"/>
                </a:lnTo>
                <a:lnTo>
                  <a:pt x="64" y="67"/>
                </a:lnTo>
                <a:lnTo>
                  <a:pt x="64" y="67"/>
                </a:lnTo>
                <a:lnTo>
                  <a:pt x="64" y="67"/>
                </a:lnTo>
                <a:lnTo>
                  <a:pt x="64" y="67"/>
                </a:lnTo>
                <a:lnTo>
                  <a:pt x="62" y="69"/>
                </a:lnTo>
                <a:lnTo>
                  <a:pt x="62" y="69"/>
                </a:lnTo>
                <a:lnTo>
                  <a:pt x="62" y="69"/>
                </a:lnTo>
                <a:lnTo>
                  <a:pt x="62" y="69"/>
                </a:lnTo>
                <a:lnTo>
                  <a:pt x="60" y="69"/>
                </a:lnTo>
                <a:lnTo>
                  <a:pt x="60" y="69"/>
                </a:lnTo>
                <a:lnTo>
                  <a:pt x="60" y="69"/>
                </a:lnTo>
                <a:lnTo>
                  <a:pt x="58" y="69"/>
                </a:lnTo>
                <a:lnTo>
                  <a:pt x="58" y="67"/>
                </a:lnTo>
                <a:lnTo>
                  <a:pt x="58" y="69"/>
                </a:lnTo>
                <a:lnTo>
                  <a:pt x="56" y="69"/>
                </a:lnTo>
                <a:lnTo>
                  <a:pt x="56" y="67"/>
                </a:lnTo>
                <a:lnTo>
                  <a:pt x="56" y="67"/>
                </a:lnTo>
                <a:lnTo>
                  <a:pt x="54" y="67"/>
                </a:lnTo>
                <a:lnTo>
                  <a:pt x="54" y="66"/>
                </a:lnTo>
                <a:lnTo>
                  <a:pt x="52" y="66"/>
                </a:lnTo>
                <a:lnTo>
                  <a:pt x="48" y="64"/>
                </a:lnTo>
                <a:lnTo>
                  <a:pt x="45" y="66"/>
                </a:lnTo>
                <a:lnTo>
                  <a:pt x="41" y="66"/>
                </a:lnTo>
                <a:lnTo>
                  <a:pt x="41" y="64"/>
                </a:lnTo>
                <a:lnTo>
                  <a:pt x="41" y="64"/>
                </a:lnTo>
                <a:lnTo>
                  <a:pt x="41" y="64"/>
                </a:lnTo>
                <a:lnTo>
                  <a:pt x="41" y="64"/>
                </a:lnTo>
                <a:lnTo>
                  <a:pt x="39" y="64"/>
                </a:lnTo>
                <a:lnTo>
                  <a:pt x="39" y="64"/>
                </a:lnTo>
                <a:lnTo>
                  <a:pt x="37" y="64"/>
                </a:lnTo>
                <a:lnTo>
                  <a:pt x="37" y="64"/>
                </a:lnTo>
                <a:lnTo>
                  <a:pt x="35" y="62"/>
                </a:lnTo>
                <a:lnTo>
                  <a:pt x="33" y="62"/>
                </a:lnTo>
                <a:lnTo>
                  <a:pt x="33" y="62"/>
                </a:lnTo>
                <a:lnTo>
                  <a:pt x="31" y="64"/>
                </a:lnTo>
                <a:lnTo>
                  <a:pt x="31" y="64"/>
                </a:lnTo>
                <a:lnTo>
                  <a:pt x="31" y="64"/>
                </a:lnTo>
                <a:lnTo>
                  <a:pt x="29" y="62"/>
                </a:lnTo>
                <a:lnTo>
                  <a:pt x="29" y="62"/>
                </a:lnTo>
                <a:lnTo>
                  <a:pt x="27" y="60"/>
                </a:lnTo>
                <a:lnTo>
                  <a:pt x="25" y="58"/>
                </a:lnTo>
                <a:lnTo>
                  <a:pt x="25" y="58"/>
                </a:lnTo>
                <a:lnTo>
                  <a:pt x="23" y="56"/>
                </a:lnTo>
                <a:lnTo>
                  <a:pt x="23" y="56"/>
                </a:lnTo>
                <a:lnTo>
                  <a:pt x="21" y="54"/>
                </a:lnTo>
                <a:lnTo>
                  <a:pt x="19" y="54"/>
                </a:lnTo>
                <a:lnTo>
                  <a:pt x="19" y="52"/>
                </a:lnTo>
                <a:lnTo>
                  <a:pt x="19" y="52"/>
                </a:lnTo>
                <a:lnTo>
                  <a:pt x="17" y="52"/>
                </a:lnTo>
                <a:lnTo>
                  <a:pt x="17" y="52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5" y="46"/>
                </a:lnTo>
                <a:lnTo>
                  <a:pt x="13" y="46"/>
                </a:lnTo>
                <a:lnTo>
                  <a:pt x="13" y="44"/>
                </a:lnTo>
                <a:lnTo>
                  <a:pt x="12" y="44"/>
                </a:lnTo>
                <a:lnTo>
                  <a:pt x="12" y="44"/>
                </a:lnTo>
                <a:lnTo>
                  <a:pt x="10" y="42"/>
                </a:lnTo>
                <a:lnTo>
                  <a:pt x="10" y="42"/>
                </a:lnTo>
                <a:lnTo>
                  <a:pt x="8" y="42"/>
                </a:lnTo>
                <a:lnTo>
                  <a:pt x="8" y="40"/>
                </a:lnTo>
                <a:lnTo>
                  <a:pt x="8" y="40"/>
                </a:lnTo>
                <a:lnTo>
                  <a:pt x="8" y="40"/>
                </a:lnTo>
                <a:lnTo>
                  <a:pt x="6" y="38"/>
                </a:lnTo>
                <a:lnTo>
                  <a:pt x="4" y="36"/>
                </a:lnTo>
                <a:lnTo>
                  <a:pt x="2" y="34"/>
                </a:lnTo>
                <a:lnTo>
                  <a:pt x="0" y="34"/>
                </a:lnTo>
                <a:lnTo>
                  <a:pt x="0" y="34"/>
                </a:lnTo>
                <a:lnTo>
                  <a:pt x="0" y="33"/>
                </a:lnTo>
                <a:lnTo>
                  <a:pt x="2" y="31"/>
                </a:lnTo>
                <a:lnTo>
                  <a:pt x="2" y="31"/>
                </a:lnTo>
                <a:lnTo>
                  <a:pt x="2" y="33"/>
                </a:lnTo>
                <a:lnTo>
                  <a:pt x="2" y="33"/>
                </a:lnTo>
                <a:lnTo>
                  <a:pt x="4" y="33"/>
                </a:lnTo>
                <a:lnTo>
                  <a:pt x="4" y="33"/>
                </a:lnTo>
                <a:lnTo>
                  <a:pt x="4" y="34"/>
                </a:lnTo>
                <a:lnTo>
                  <a:pt x="4" y="34"/>
                </a:lnTo>
                <a:lnTo>
                  <a:pt x="4" y="34"/>
                </a:lnTo>
                <a:lnTo>
                  <a:pt x="6" y="33"/>
                </a:lnTo>
                <a:lnTo>
                  <a:pt x="6" y="33"/>
                </a:lnTo>
                <a:lnTo>
                  <a:pt x="6" y="33"/>
                </a:lnTo>
                <a:lnTo>
                  <a:pt x="6" y="33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12" y="33"/>
                </a:lnTo>
                <a:lnTo>
                  <a:pt x="12" y="31"/>
                </a:lnTo>
                <a:lnTo>
                  <a:pt x="12" y="29"/>
                </a:lnTo>
                <a:lnTo>
                  <a:pt x="12" y="29"/>
                </a:lnTo>
                <a:lnTo>
                  <a:pt x="12" y="29"/>
                </a:lnTo>
                <a:lnTo>
                  <a:pt x="13" y="27"/>
                </a:lnTo>
                <a:lnTo>
                  <a:pt x="13" y="27"/>
                </a:lnTo>
                <a:lnTo>
                  <a:pt x="13" y="27"/>
                </a:lnTo>
                <a:lnTo>
                  <a:pt x="15" y="29"/>
                </a:lnTo>
                <a:lnTo>
                  <a:pt x="15" y="29"/>
                </a:lnTo>
                <a:lnTo>
                  <a:pt x="15" y="27"/>
                </a:lnTo>
                <a:lnTo>
                  <a:pt x="15" y="27"/>
                </a:lnTo>
                <a:lnTo>
                  <a:pt x="15" y="25"/>
                </a:lnTo>
                <a:lnTo>
                  <a:pt x="15" y="25"/>
                </a:lnTo>
                <a:lnTo>
                  <a:pt x="15" y="23"/>
                </a:lnTo>
                <a:lnTo>
                  <a:pt x="13" y="21"/>
                </a:lnTo>
                <a:lnTo>
                  <a:pt x="13" y="19"/>
                </a:lnTo>
                <a:lnTo>
                  <a:pt x="15" y="19"/>
                </a:lnTo>
                <a:lnTo>
                  <a:pt x="17" y="19"/>
                </a:lnTo>
                <a:lnTo>
                  <a:pt x="19" y="19"/>
                </a:lnTo>
                <a:lnTo>
                  <a:pt x="19" y="21"/>
                </a:lnTo>
                <a:lnTo>
                  <a:pt x="21" y="19"/>
                </a:lnTo>
                <a:lnTo>
                  <a:pt x="25" y="15"/>
                </a:lnTo>
                <a:lnTo>
                  <a:pt x="25" y="15"/>
                </a:lnTo>
                <a:lnTo>
                  <a:pt x="25" y="15"/>
                </a:lnTo>
                <a:lnTo>
                  <a:pt x="27" y="15"/>
                </a:lnTo>
                <a:lnTo>
                  <a:pt x="27" y="15"/>
                </a:lnTo>
                <a:lnTo>
                  <a:pt x="27" y="17"/>
                </a:lnTo>
                <a:lnTo>
                  <a:pt x="27" y="17"/>
                </a:lnTo>
                <a:lnTo>
                  <a:pt x="29" y="19"/>
                </a:lnTo>
                <a:lnTo>
                  <a:pt x="29" y="19"/>
                </a:lnTo>
                <a:lnTo>
                  <a:pt x="31" y="19"/>
                </a:lnTo>
                <a:lnTo>
                  <a:pt x="31" y="19"/>
                </a:lnTo>
                <a:lnTo>
                  <a:pt x="31" y="19"/>
                </a:lnTo>
                <a:lnTo>
                  <a:pt x="31" y="17"/>
                </a:lnTo>
                <a:lnTo>
                  <a:pt x="31" y="17"/>
                </a:lnTo>
                <a:lnTo>
                  <a:pt x="33" y="15"/>
                </a:lnTo>
                <a:lnTo>
                  <a:pt x="35" y="15"/>
                </a:lnTo>
                <a:lnTo>
                  <a:pt x="35" y="13"/>
                </a:lnTo>
                <a:lnTo>
                  <a:pt x="37" y="13"/>
                </a:lnTo>
                <a:lnTo>
                  <a:pt x="37" y="13"/>
                </a:lnTo>
                <a:lnTo>
                  <a:pt x="37" y="11"/>
                </a:lnTo>
                <a:lnTo>
                  <a:pt x="37" y="11"/>
                </a:lnTo>
                <a:lnTo>
                  <a:pt x="39" y="11"/>
                </a:lnTo>
                <a:lnTo>
                  <a:pt x="39" y="11"/>
                </a:lnTo>
                <a:lnTo>
                  <a:pt x="39" y="11"/>
                </a:lnTo>
                <a:lnTo>
                  <a:pt x="39" y="11"/>
                </a:lnTo>
                <a:lnTo>
                  <a:pt x="41" y="11"/>
                </a:lnTo>
                <a:lnTo>
                  <a:pt x="41" y="11"/>
                </a:lnTo>
                <a:lnTo>
                  <a:pt x="41" y="9"/>
                </a:lnTo>
                <a:lnTo>
                  <a:pt x="41" y="9"/>
                </a:lnTo>
                <a:lnTo>
                  <a:pt x="41" y="9"/>
                </a:lnTo>
                <a:lnTo>
                  <a:pt x="41" y="7"/>
                </a:lnTo>
                <a:lnTo>
                  <a:pt x="41" y="7"/>
                </a:lnTo>
                <a:lnTo>
                  <a:pt x="43" y="7"/>
                </a:lnTo>
                <a:lnTo>
                  <a:pt x="43" y="5"/>
                </a:lnTo>
                <a:lnTo>
                  <a:pt x="43" y="5"/>
                </a:lnTo>
                <a:lnTo>
                  <a:pt x="43" y="5"/>
                </a:lnTo>
                <a:lnTo>
                  <a:pt x="43" y="3"/>
                </a:lnTo>
                <a:lnTo>
                  <a:pt x="43" y="3"/>
                </a:lnTo>
                <a:lnTo>
                  <a:pt x="45" y="3"/>
                </a:lnTo>
                <a:lnTo>
                  <a:pt x="45" y="1"/>
                </a:lnTo>
                <a:lnTo>
                  <a:pt x="47" y="3"/>
                </a:lnTo>
                <a:lnTo>
                  <a:pt x="48" y="5"/>
                </a:lnTo>
                <a:lnTo>
                  <a:pt x="50" y="5"/>
                </a:lnTo>
                <a:lnTo>
                  <a:pt x="54" y="5"/>
                </a:lnTo>
                <a:lnTo>
                  <a:pt x="56" y="3"/>
                </a:lnTo>
                <a:lnTo>
                  <a:pt x="58" y="3"/>
                </a:lnTo>
                <a:lnTo>
                  <a:pt x="58" y="3"/>
                </a:lnTo>
                <a:lnTo>
                  <a:pt x="60" y="3"/>
                </a:lnTo>
                <a:lnTo>
                  <a:pt x="60" y="3"/>
                </a:lnTo>
                <a:lnTo>
                  <a:pt x="62" y="3"/>
                </a:lnTo>
                <a:lnTo>
                  <a:pt x="66" y="1"/>
                </a:lnTo>
                <a:lnTo>
                  <a:pt x="66" y="0"/>
                </a:lnTo>
                <a:lnTo>
                  <a:pt x="68" y="0"/>
                </a:lnTo>
                <a:lnTo>
                  <a:pt x="68" y="0"/>
                </a:lnTo>
                <a:lnTo>
                  <a:pt x="70" y="0"/>
                </a:lnTo>
                <a:lnTo>
                  <a:pt x="70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New Zealand"/>
          <p:cNvGrpSpPr/>
          <p:nvPr/>
        </p:nvGrpSpPr>
        <p:grpSpPr>
          <a:xfrm>
            <a:off x="706441" y="4764103"/>
            <a:ext cx="9086877" cy="1246191"/>
            <a:chOff x="706441" y="4764103"/>
            <a:chExt cx="9086877" cy="1246191"/>
          </a:xfrm>
        </p:grpSpPr>
        <p:sp>
          <p:nvSpPr>
            <p:cNvPr id="4398" name="Tokelau (nlz)"/>
            <p:cNvSpPr>
              <a:spLocks/>
            </p:cNvSpPr>
            <p:nvPr/>
          </p:nvSpPr>
          <p:spPr bwMode="auto">
            <a:xfrm>
              <a:off x="9737755" y="4764103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  <a:gd name="T3" fmla="*/ 0 h 2"/>
                <a:gd name="T4" fmla="*/ 0 h 2"/>
                <a:gd name="T5" fmla="*/ 0 h 2"/>
                <a:gd name="T6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6" name="Cook Islands (nlz)"/>
            <p:cNvSpPr>
              <a:spLocks noEditPoints="1"/>
            </p:cNvSpPr>
            <p:nvPr/>
          </p:nvSpPr>
          <p:spPr bwMode="auto">
            <a:xfrm>
              <a:off x="706441" y="4806965"/>
              <a:ext cx="206376" cy="290513"/>
            </a:xfrm>
            <a:custGeom>
              <a:avLst/>
              <a:gdLst>
                <a:gd name="T0" fmla="*/ 99 w 130"/>
                <a:gd name="T1" fmla="*/ 173 h 183"/>
                <a:gd name="T2" fmla="*/ 97 w 130"/>
                <a:gd name="T3" fmla="*/ 173 h 183"/>
                <a:gd name="T4" fmla="*/ 97 w 130"/>
                <a:gd name="T5" fmla="*/ 173 h 183"/>
                <a:gd name="T6" fmla="*/ 97 w 130"/>
                <a:gd name="T7" fmla="*/ 171 h 183"/>
                <a:gd name="T8" fmla="*/ 97 w 130"/>
                <a:gd name="T9" fmla="*/ 171 h 183"/>
                <a:gd name="T10" fmla="*/ 97 w 130"/>
                <a:gd name="T11" fmla="*/ 171 h 183"/>
                <a:gd name="T12" fmla="*/ 97 w 130"/>
                <a:gd name="T13" fmla="*/ 171 h 183"/>
                <a:gd name="T14" fmla="*/ 97 w 130"/>
                <a:gd name="T15" fmla="*/ 171 h 183"/>
                <a:gd name="T16" fmla="*/ 97 w 130"/>
                <a:gd name="T17" fmla="*/ 171 h 183"/>
                <a:gd name="T18" fmla="*/ 99 w 130"/>
                <a:gd name="T19" fmla="*/ 171 h 183"/>
                <a:gd name="T20" fmla="*/ 99 w 130"/>
                <a:gd name="T21" fmla="*/ 173 h 183"/>
                <a:gd name="T22" fmla="*/ 128 w 130"/>
                <a:gd name="T23" fmla="*/ 183 h 183"/>
                <a:gd name="T24" fmla="*/ 128 w 130"/>
                <a:gd name="T25" fmla="*/ 183 h 183"/>
                <a:gd name="T26" fmla="*/ 126 w 130"/>
                <a:gd name="T27" fmla="*/ 183 h 183"/>
                <a:gd name="T28" fmla="*/ 126 w 130"/>
                <a:gd name="T29" fmla="*/ 183 h 183"/>
                <a:gd name="T30" fmla="*/ 126 w 130"/>
                <a:gd name="T31" fmla="*/ 183 h 183"/>
                <a:gd name="T32" fmla="*/ 126 w 130"/>
                <a:gd name="T33" fmla="*/ 183 h 183"/>
                <a:gd name="T34" fmla="*/ 126 w 130"/>
                <a:gd name="T35" fmla="*/ 183 h 183"/>
                <a:gd name="T36" fmla="*/ 128 w 130"/>
                <a:gd name="T37" fmla="*/ 183 h 183"/>
                <a:gd name="T38" fmla="*/ 128 w 130"/>
                <a:gd name="T39" fmla="*/ 183 h 183"/>
                <a:gd name="T40" fmla="*/ 128 w 130"/>
                <a:gd name="T41" fmla="*/ 183 h 183"/>
                <a:gd name="T42" fmla="*/ 124 w 130"/>
                <a:gd name="T43" fmla="*/ 152 h 183"/>
                <a:gd name="T44" fmla="*/ 124 w 130"/>
                <a:gd name="T45" fmla="*/ 152 h 183"/>
                <a:gd name="T46" fmla="*/ 124 w 130"/>
                <a:gd name="T47" fmla="*/ 152 h 183"/>
                <a:gd name="T48" fmla="*/ 124 w 130"/>
                <a:gd name="T49" fmla="*/ 152 h 183"/>
                <a:gd name="T50" fmla="*/ 124 w 130"/>
                <a:gd name="T51" fmla="*/ 152 h 183"/>
                <a:gd name="T52" fmla="*/ 124 w 130"/>
                <a:gd name="T53" fmla="*/ 150 h 183"/>
                <a:gd name="T54" fmla="*/ 124 w 130"/>
                <a:gd name="T55" fmla="*/ 150 h 183"/>
                <a:gd name="T56" fmla="*/ 124 w 130"/>
                <a:gd name="T57" fmla="*/ 152 h 183"/>
                <a:gd name="T58" fmla="*/ 124 w 130"/>
                <a:gd name="T59" fmla="*/ 152 h 183"/>
                <a:gd name="T60" fmla="*/ 124 w 130"/>
                <a:gd name="T61" fmla="*/ 152 h 183"/>
                <a:gd name="T62" fmla="*/ 124 w 130"/>
                <a:gd name="T63" fmla="*/ 152 h 183"/>
                <a:gd name="T64" fmla="*/ 130 w 130"/>
                <a:gd name="T65" fmla="*/ 148 h 183"/>
                <a:gd name="T66" fmla="*/ 130 w 130"/>
                <a:gd name="T67" fmla="*/ 148 h 183"/>
                <a:gd name="T68" fmla="*/ 130 w 130"/>
                <a:gd name="T69" fmla="*/ 148 h 183"/>
                <a:gd name="T70" fmla="*/ 130 w 130"/>
                <a:gd name="T71" fmla="*/ 148 h 183"/>
                <a:gd name="T72" fmla="*/ 130 w 130"/>
                <a:gd name="T73" fmla="*/ 148 h 183"/>
                <a:gd name="T74" fmla="*/ 130 w 130"/>
                <a:gd name="T75" fmla="*/ 148 h 183"/>
                <a:gd name="T76" fmla="*/ 130 w 130"/>
                <a:gd name="T77" fmla="*/ 148 h 183"/>
                <a:gd name="T78" fmla="*/ 130 w 130"/>
                <a:gd name="T79" fmla="*/ 148 h 183"/>
                <a:gd name="T80" fmla="*/ 43 w 130"/>
                <a:gd name="T81" fmla="*/ 119 h 183"/>
                <a:gd name="T82" fmla="*/ 43 w 130"/>
                <a:gd name="T83" fmla="*/ 119 h 183"/>
                <a:gd name="T84" fmla="*/ 43 w 130"/>
                <a:gd name="T85" fmla="*/ 119 h 183"/>
                <a:gd name="T86" fmla="*/ 43 w 130"/>
                <a:gd name="T87" fmla="*/ 119 h 183"/>
                <a:gd name="T88" fmla="*/ 43 w 130"/>
                <a:gd name="T89" fmla="*/ 119 h 183"/>
                <a:gd name="T90" fmla="*/ 43 w 130"/>
                <a:gd name="T91" fmla="*/ 119 h 183"/>
                <a:gd name="T92" fmla="*/ 0 w 130"/>
                <a:gd name="T93" fmla="*/ 0 h 183"/>
                <a:gd name="T94" fmla="*/ 0 w 130"/>
                <a:gd name="T95" fmla="*/ 0 h 183"/>
                <a:gd name="T96" fmla="*/ 0 w 130"/>
                <a:gd name="T97" fmla="*/ 0 h 183"/>
                <a:gd name="T98" fmla="*/ 0 w 130"/>
                <a:gd name="T99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0" h="183">
                  <a:moveTo>
                    <a:pt x="99" y="173"/>
                  </a:moveTo>
                  <a:lnTo>
                    <a:pt x="97" y="173"/>
                  </a:lnTo>
                  <a:lnTo>
                    <a:pt x="97" y="173"/>
                  </a:lnTo>
                  <a:lnTo>
                    <a:pt x="97" y="171"/>
                  </a:lnTo>
                  <a:lnTo>
                    <a:pt x="97" y="171"/>
                  </a:lnTo>
                  <a:lnTo>
                    <a:pt x="97" y="171"/>
                  </a:lnTo>
                  <a:lnTo>
                    <a:pt x="97" y="171"/>
                  </a:lnTo>
                  <a:lnTo>
                    <a:pt x="97" y="171"/>
                  </a:lnTo>
                  <a:lnTo>
                    <a:pt x="97" y="171"/>
                  </a:lnTo>
                  <a:lnTo>
                    <a:pt x="99" y="171"/>
                  </a:lnTo>
                  <a:lnTo>
                    <a:pt x="99" y="173"/>
                  </a:lnTo>
                  <a:close/>
                  <a:moveTo>
                    <a:pt x="128" y="183"/>
                  </a:moveTo>
                  <a:lnTo>
                    <a:pt x="128" y="183"/>
                  </a:lnTo>
                  <a:lnTo>
                    <a:pt x="126" y="183"/>
                  </a:lnTo>
                  <a:lnTo>
                    <a:pt x="126" y="183"/>
                  </a:lnTo>
                  <a:lnTo>
                    <a:pt x="126" y="183"/>
                  </a:lnTo>
                  <a:lnTo>
                    <a:pt x="126" y="183"/>
                  </a:lnTo>
                  <a:lnTo>
                    <a:pt x="126" y="183"/>
                  </a:lnTo>
                  <a:lnTo>
                    <a:pt x="128" y="183"/>
                  </a:lnTo>
                  <a:lnTo>
                    <a:pt x="128" y="183"/>
                  </a:lnTo>
                  <a:lnTo>
                    <a:pt x="128" y="183"/>
                  </a:lnTo>
                  <a:close/>
                  <a:moveTo>
                    <a:pt x="124" y="152"/>
                  </a:moveTo>
                  <a:lnTo>
                    <a:pt x="124" y="152"/>
                  </a:lnTo>
                  <a:lnTo>
                    <a:pt x="124" y="152"/>
                  </a:lnTo>
                  <a:lnTo>
                    <a:pt x="124" y="152"/>
                  </a:lnTo>
                  <a:lnTo>
                    <a:pt x="124" y="152"/>
                  </a:lnTo>
                  <a:lnTo>
                    <a:pt x="124" y="150"/>
                  </a:lnTo>
                  <a:lnTo>
                    <a:pt x="124" y="150"/>
                  </a:lnTo>
                  <a:lnTo>
                    <a:pt x="124" y="152"/>
                  </a:lnTo>
                  <a:lnTo>
                    <a:pt x="124" y="152"/>
                  </a:lnTo>
                  <a:lnTo>
                    <a:pt x="124" y="152"/>
                  </a:lnTo>
                  <a:lnTo>
                    <a:pt x="124" y="152"/>
                  </a:lnTo>
                  <a:close/>
                  <a:moveTo>
                    <a:pt x="130" y="148"/>
                  </a:moveTo>
                  <a:lnTo>
                    <a:pt x="130" y="148"/>
                  </a:lnTo>
                  <a:lnTo>
                    <a:pt x="130" y="148"/>
                  </a:lnTo>
                  <a:lnTo>
                    <a:pt x="130" y="148"/>
                  </a:lnTo>
                  <a:lnTo>
                    <a:pt x="130" y="148"/>
                  </a:lnTo>
                  <a:lnTo>
                    <a:pt x="130" y="148"/>
                  </a:lnTo>
                  <a:lnTo>
                    <a:pt x="130" y="148"/>
                  </a:lnTo>
                  <a:lnTo>
                    <a:pt x="130" y="148"/>
                  </a:lnTo>
                  <a:close/>
                  <a:moveTo>
                    <a:pt x="43" y="119"/>
                  </a:moveTo>
                  <a:lnTo>
                    <a:pt x="43" y="119"/>
                  </a:lnTo>
                  <a:lnTo>
                    <a:pt x="43" y="119"/>
                  </a:lnTo>
                  <a:lnTo>
                    <a:pt x="43" y="119"/>
                  </a:lnTo>
                  <a:lnTo>
                    <a:pt x="43" y="119"/>
                  </a:lnTo>
                  <a:lnTo>
                    <a:pt x="43" y="119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" name="Niue (nlz)"/>
            <p:cNvSpPr>
              <a:spLocks/>
            </p:cNvSpPr>
            <p:nvPr/>
          </p:nvSpPr>
          <p:spPr bwMode="auto">
            <a:xfrm>
              <a:off x="9788555" y="5019691"/>
              <a:ext cx="4763" cy="3175"/>
            </a:xfrm>
            <a:custGeom>
              <a:avLst/>
              <a:gdLst>
                <a:gd name="T0" fmla="*/ 1 w 3"/>
                <a:gd name="T1" fmla="*/ 2 h 2"/>
                <a:gd name="T2" fmla="*/ 1 w 3"/>
                <a:gd name="T3" fmla="*/ 2 h 2"/>
                <a:gd name="T4" fmla="*/ 0 w 3"/>
                <a:gd name="T5" fmla="*/ 2 h 2"/>
                <a:gd name="T6" fmla="*/ 0 w 3"/>
                <a:gd name="T7" fmla="*/ 2 h 2"/>
                <a:gd name="T8" fmla="*/ 0 w 3"/>
                <a:gd name="T9" fmla="*/ 0 h 2"/>
                <a:gd name="T10" fmla="*/ 1 w 3"/>
                <a:gd name="T11" fmla="*/ 0 h 2"/>
                <a:gd name="T12" fmla="*/ 1 w 3"/>
                <a:gd name="T13" fmla="*/ 0 h 2"/>
                <a:gd name="T14" fmla="*/ 1 w 3"/>
                <a:gd name="T15" fmla="*/ 0 h 2"/>
                <a:gd name="T16" fmla="*/ 1 w 3"/>
                <a:gd name="T17" fmla="*/ 0 h 2"/>
                <a:gd name="T18" fmla="*/ 3 w 3"/>
                <a:gd name="T19" fmla="*/ 2 h 2"/>
                <a:gd name="T20" fmla="*/ 1 w 3"/>
                <a:gd name="T21" fmla="*/ 2 h 2"/>
                <a:gd name="T22" fmla="*/ 1 w 3"/>
                <a:gd name="T23" fmla="*/ 2 h 2"/>
                <a:gd name="T24" fmla="*/ 1 w 3"/>
                <a:gd name="T25" fmla="*/ 2 h 2"/>
                <a:gd name="T26" fmla="*/ 1 w 3"/>
                <a:gd name="T27" fmla="*/ 2 h 2"/>
                <a:gd name="T28" fmla="*/ 1 w 3"/>
                <a:gd name="T2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3" name="nlz"/>
            <p:cNvSpPr>
              <a:spLocks noEditPoints="1"/>
            </p:cNvSpPr>
            <p:nvPr/>
          </p:nvSpPr>
          <p:spPr bwMode="auto">
            <a:xfrm>
              <a:off x="9171016" y="5441967"/>
              <a:ext cx="457201" cy="568327"/>
            </a:xfrm>
            <a:custGeom>
              <a:avLst/>
              <a:gdLst>
                <a:gd name="T0" fmla="*/ 282 w 288"/>
                <a:gd name="T1" fmla="*/ 181 h 358"/>
                <a:gd name="T2" fmla="*/ 113 w 288"/>
                <a:gd name="T3" fmla="*/ 115 h 358"/>
                <a:gd name="T4" fmla="*/ 117 w 288"/>
                <a:gd name="T5" fmla="*/ 130 h 358"/>
                <a:gd name="T6" fmla="*/ 132 w 288"/>
                <a:gd name="T7" fmla="*/ 123 h 358"/>
                <a:gd name="T8" fmla="*/ 128 w 288"/>
                <a:gd name="T9" fmla="*/ 128 h 358"/>
                <a:gd name="T10" fmla="*/ 134 w 288"/>
                <a:gd name="T11" fmla="*/ 128 h 358"/>
                <a:gd name="T12" fmla="*/ 130 w 288"/>
                <a:gd name="T13" fmla="*/ 144 h 358"/>
                <a:gd name="T14" fmla="*/ 113 w 288"/>
                <a:gd name="T15" fmla="*/ 163 h 358"/>
                <a:gd name="T16" fmla="*/ 113 w 288"/>
                <a:gd name="T17" fmla="*/ 177 h 358"/>
                <a:gd name="T18" fmla="*/ 97 w 288"/>
                <a:gd name="T19" fmla="*/ 183 h 358"/>
                <a:gd name="T20" fmla="*/ 86 w 288"/>
                <a:gd name="T21" fmla="*/ 202 h 358"/>
                <a:gd name="T22" fmla="*/ 78 w 288"/>
                <a:gd name="T23" fmla="*/ 218 h 358"/>
                <a:gd name="T24" fmla="*/ 64 w 288"/>
                <a:gd name="T25" fmla="*/ 227 h 358"/>
                <a:gd name="T26" fmla="*/ 47 w 288"/>
                <a:gd name="T27" fmla="*/ 233 h 358"/>
                <a:gd name="T28" fmla="*/ 37 w 288"/>
                <a:gd name="T29" fmla="*/ 227 h 358"/>
                <a:gd name="T30" fmla="*/ 19 w 288"/>
                <a:gd name="T31" fmla="*/ 226 h 358"/>
                <a:gd name="T32" fmla="*/ 12 w 288"/>
                <a:gd name="T33" fmla="*/ 222 h 358"/>
                <a:gd name="T34" fmla="*/ 18 w 288"/>
                <a:gd name="T35" fmla="*/ 212 h 358"/>
                <a:gd name="T36" fmla="*/ 21 w 288"/>
                <a:gd name="T37" fmla="*/ 212 h 358"/>
                <a:gd name="T38" fmla="*/ 23 w 288"/>
                <a:gd name="T39" fmla="*/ 200 h 358"/>
                <a:gd name="T40" fmla="*/ 31 w 288"/>
                <a:gd name="T41" fmla="*/ 193 h 358"/>
                <a:gd name="T42" fmla="*/ 47 w 288"/>
                <a:gd name="T43" fmla="*/ 181 h 358"/>
                <a:gd name="T44" fmla="*/ 64 w 288"/>
                <a:gd name="T45" fmla="*/ 169 h 358"/>
                <a:gd name="T46" fmla="*/ 86 w 288"/>
                <a:gd name="T47" fmla="*/ 152 h 358"/>
                <a:gd name="T48" fmla="*/ 99 w 288"/>
                <a:gd name="T49" fmla="*/ 132 h 358"/>
                <a:gd name="T50" fmla="*/ 111 w 288"/>
                <a:gd name="T51" fmla="*/ 115 h 358"/>
                <a:gd name="T52" fmla="*/ 122 w 288"/>
                <a:gd name="T53" fmla="*/ 8 h 358"/>
                <a:gd name="T54" fmla="*/ 132 w 288"/>
                <a:gd name="T55" fmla="*/ 16 h 358"/>
                <a:gd name="T56" fmla="*/ 136 w 288"/>
                <a:gd name="T57" fmla="*/ 27 h 358"/>
                <a:gd name="T58" fmla="*/ 144 w 288"/>
                <a:gd name="T59" fmla="*/ 37 h 358"/>
                <a:gd name="T60" fmla="*/ 155 w 288"/>
                <a:gd name="T61" fmla="*/ 53 h 358"/>
                <a:gd name="T62" fmla="*/ 157 w 288"/>
                <a:gd name="T63" fmla="*/ 43 h 358"/>
                <a:gd name="T64" fmla="*/ 161 w 288"/>
                <a:gd name="T65" fmla="*/ 53 h 358"/>
                <a:gd name="T66" fmla="*/ 167 w 288"/>
                <a:gd name="T67" fmla="*/ 62 h 358"/>
                <a:gd name="T68" fmla="*/ 190 w 288"/>
                <a:gd name="T69" fmla="*/ 62 h 358"/>
                <a:gd name="T70" fmla="*/ 200 w 288"/>
                <a:gd name="T71" fmla="*/ 66 h 358"/>
                <a:gd name="T72" fmla="*/ 194 w 288"/>
                <a:gd name="T73" fmla="*/ 84 h 358"/>
                <a:gd name="T74" fmla="*/ 183 w 288"/>
                <a:gd name="T75" fmla="*/ 88 h 358"/>
                <a:gd name="T76" fmla="*/ 175 w 288"/>
                <a:gd name="T77" fmla="*/ 111 h 358"/>
                <a:gd name="T78" fmla="*/ 163 w 288"/>
                <a:gd name="T79" fmla="*/ 128 h 358"/>
                <a:gd name="T80" fmla="*/ 146 w 288"/>
                <a:gd name="T81" fmla="*/ 130 h 358"/>
                <a:gd name="T82" fmla="*/ 148 w 288"/>
                <a:gd name="T83" fmla="*/ 119 h 358"/>
                <a:gd name="T84" fmla="*/ 140 w 288"/>
                <a:gd name="T85" fmla="*/ 101 h 358"/>
                <a:gd name="T86" fmla="*/ 128 w 288"/>
                <a:gd name="T87" fmla="*/ 88 h 358"/>
                <a:gd name="T88" fmla="*/ 142 w 288"/>
                <a:gd name="T89" fmla="*/ 70 h 358"/>
                <a:gd name="T90" fmla="*/ 142 w 288"/>
                <a:gd name="T91" fmla="*/ 55 h 358"/>
                <a:gd name="T92" fmla="*/ 144 w 288"/>
                <a:gd name="T93" fmla="*/ 49 h 358"/>
                <a:gd name="T94" fmla="*/ 134 w 288"/>
                <a:gd name="T95" fmla="*/ 37 h 358"/>
                <a:gd name="T96" fmla="*/ 140 w 288"/>
                <a:gd name="T97" fmla="*/ 33 h 358"/>
                <a:gd name="T98" fmla="*/ 130 w 288"/>
                <a:gd name="T99" fmla="*/ 31 h 358"/>
                <a:gd name="T100" fmla="*/ 128 w 288"/>
                <a:gd name="T101" fmla="*/ 31 h 358"/>
                <a:gd name="T102" fmla="*/ 117 w 288"/>
                <a:gd name="T103" fmla="*/ 16 h 358"/>
                <a:gd name="T104" fmla="*/ 35 w 288"/>
                <a:gd name="T105" fmla="*/ 241 h 358"/>
                <a:gd name="T106" fmla="*/ 29 w 288"/>
                <a:gd name="T107" fmla="*/ 243 h 358"/>
                <a:gd name="T108" fmla="*/ 0 w 288"/>
                <a:gd name="T109" fmla="*/ 321 h 358"/>
                <a:gd name="T110" fmla="*/ 155 w 288"/>
                <a:gd name="T111" fmla="*/ 35 h 358"/>
                <a:gd name="T112" fmla="*/ 128 w 288"/>
                <a:gd name="T113" fmla="*/ 123 h 358"/>
                <a:gd name="T114" fmla="*/ 54 w 288"/>
                <a:gd name="T115" fmla="*/ 358 h 358"/>
                <a:gd name="T116" fmla="*/ 19 w 288"/>
                <a:gd name="T117" fmla="*/ 20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8" h="358">
                  <a:moveTo>
                    <a:pt x="284" y="177"/>
                  </a:moveTo>
                  <a:lnTo>
                    <a:pt x="286" y="177"/>
                  </a:lnTo>
                  <a:lnTo>
                    <a:pt x="288" y="177"/>
                  </a:lnTo>
                  <a:lnTo>
                    <a:pt x="286" y="177"/>
                  </a:lnTo>
                  <a:lnTo>
                    <a:pt x="284" y="177"/>
                  </a:lnTo>
                  <a:lnTo>
                    <a:pt x="284" y="179"/>
                  </a:lnTo>
                  <a:lnTo>
                    <a:pt x="284" y="181"/>
                  </a:lnTo>
                  <a:lnTo>
                    <a:pt x="286" y="183"/>
                  </a:lnTo>
                  <a:lnTo>
                    <a:pt x="284" y="185"/>
                  </a:lnTo>
                  <a:lnTo>
                    <a:pt x="282" y="185"/>
                  </a:lnTo>
                  <a:lnTo>
                    <a:pt x="282" y="183"/>
                  </a:lnTo>
                  <a:lnTo>
                    <a:pt x="282" y="181"/>
                  </a:lnTo>
                  <a:lnTo>
                    <a:pt x="284" y="181"/>
                  </a:lnTo>
                  <a:lnTo>
                    <a:pt x="284" y="179"/>
                  </a:lnTo>
                  <a:lnTo>
                    <a:pt x="282" y="179"/>
                  </a:lnTo>
                  <a:lnTo>
                    <a:pt x="282" y="177"/>
                  </a:lnTo>
                  <a:lnTo>
                    <a:pt x="282" y="179"/>
                  </a:lnTo>
                  <a:lnTo>
                    <a:pt x="280" y="179"/>
                  </a:lnTo>
                  <a:lnTo>
                    <a:pt x="278" y="179"/>
                  </a:lnTo>
                  <a:lnTo>
                    <a:pt x="278" y="177"/>
                  </a:lnTo>
                  <a:lnTo>
                    <a:pt x="280" y="177"/>
                  </a:lnTo>
                  <a:lnTo>
                    <a:pt x="282" y="177"/>
                  </a:lnTo>
                  <a:lnTo>
                    <a:pt x="284" y="177"/>
                  </a:lnTo>
                  <a:close/>
                  <a:moveTo>
                    <a:pt x="113" y="115"/>
                  </a:moveTo>
                  <a:lnTo>
                    <a:pt x="115" y="115"/>
                  </a:lnTo>
                  <a:lnTo>
                    <a:pt x="113" y="115"/>
                  </a:lnTo>
                  <a:lnTo>
                    <a:pt x="111" y="115"/>
                  </a:lnTo>
                  <a:lnTo>
                    <a:pt x="109" y="117"/>
                  </a:lnTo>
                  <a:lnTo>
                    <a:pt x="111" y="119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5" y="121"/>
                  </a:lnTo>
                  <a:lnTo>
                    <a:pt x="117" y="123"/>
                  </a:lnTo>
                  <a:lnTo>
                    <a:pt x="115" y="125"/>
                  </a:lnTo>
                  <a:lnTo>
                    <a:pt x="117" y="128"/>
                  </a:lnTo>
                  <a:lnTo>
                    <a:pt x="117" y="130"/>
                  </a:lnTo>
                  <a:lnTo>
                    <a:pt x="119" y="130"/>
                  </a:lnTo>
                  <a:lnTo>
                    <a:pt x="119" y="128"/>
                  </a:lnTo>
                  <a:lnTo>
                    <a:pt x="120" y="128"/>
                  </a:lnTo>
                  <a:lnTo>
                    <a:pt x="120" y="126"/>
                  </a:lnTo>
                  <a:lnTo>
                    <a:pt x="122" y="126"/>
                  </a:lnTo>
                  <a:lnTo>
                    <a:pt x="124" y="125"/>
                  </a:lnTo>
                  <a:lnTo>
                    <a:pt x="126" y="125"/>
                  </a:lnTo>
                  <a:lnTo>
                    <a:pt x="126" y="123"/>
                  </a:lnTo>
                  <a:lnTo>
                    <a:pt x="128" y="123"/>
                  </a:lnTo>
                  <a:lnTo>
                    <a:pt x="130" y="123"/>
                  </a:lnTo>
                  <a:lnTo>
                    <a:pt x="130" y="121"/>
                  </a:lnTo>
                  <a:lnTo>
                    <a:pt x="132" y="123"/>
                  </a:lnTo>
                  <a:lnTo>
                    <a:pt x="130" y="123"/>
                  </a:lnTo>
                  <a:lnTo>
                    <a:pt x="128" y="123"/>
                  </a:lnTo>
                  <a:lnTo>
                    <a:pt x="128" y="125"/>
                  </a:lnTo>
                  <a:lnTo>
                    <a:pt x="126" y="125"/>
                  </a:lnTo>
                  <a:lnTo>
                    <a:pt x="126" y="126"/>
                  </a:lnTo>
                  <a:lnTo>
                    <a:pt x="128" y="126"/>
                  </a:lnTo>
                  <a:lnTo>
                    <a:pt x="128" y="125"/>
                  </a:lnTo>
                  <a:lnTo>
                    <a:pt x="130" y="125"/>
                  </a:lnTo>
                  <a:lnTo>
                    <a:pt x="128" y="126"/>
                  </a:lnTo>
                  <a:lnTo>
                    <a:pt x="128" y="128"/>
                  </a:lnTo>
                  <a:lnTo>
                    <a:pt x="126" y="128"/>
                  </a:lnTo>
                  <a:lnTo>
                    <a:pt x="128" y="128"/>
                  </a:lnTo>
                  <a:lnTo>
                    <a:pt x="132" y="128"/>
                  </a:lnTo>
                  <a:lnTo>
                    <a:pt x="132" y="126"/>
                  </a:lnTo>
                  <a:lnTo>
                    <a:pt x="130" y="126"/>
                  </a:lnTo>
                  <a:lnTo>
                    <a:pt x="128" y="126"/>
                  </a:lnTo>
                  <a:lnTo>
                    <a:pt x="132" y="123"/>
                  </a:lnTo>
                  <a:lnTo>
                    <a:pt x="132" y="125"/>
                  </a:lnTo>
                  <a:lnTo>
                    <a:pt x="134" y="125"/>
                  </a:lnTo>
                  <a:lnTo>
                    <a:pt x="136" y="125"/>
                  </a:lnTo>
                  <a:lnTo>
                    <a:pt x="134" y="126"/>
                  </a:lnTo>
                  <a:lnTo>
                    <a:pt x="134" y="128"/>
                  </a:lnTo>
                  <a:lnTo>
                    <a:pt x="132" y="128"/>
                  </a:lnTo>
                  <a:lnTo>
                    <a:pt x="134" y="128"/>
                  </a:lnTo>
                  <a:lnTo>
                    <a:pt x="136" y="128"/>
                  </a:lnTo>
                  <a:lnTo>
                    <a:pt x="134" y="130"/>
                  </a:lnTo>
                  <a:lnTo>
                    <a:pt x="132" y="130"/>
                  </a:lnTo>
                  <a:lnTo>
                    <a:pt x="132" y="132"/>
                  </a:lnTo>
                  <a:lnTo>
                    <a:pt x="132" y="134"/>
                  </a:lnTo>
                  <a:lnTo>
                    <a:pt x="134" y="134"/>
                  </a:lnTo>
                  <a:lnTo>
                    <a:pt x="134" y="136"/>
                  </a:lnTo>
                  <a:lnTo>
                    <a:pt x="136" y="138"/>
                  </a:lnTo>
                  <a:lnTo>
                    <a:pt x="134" y="140"/>
                  </a:lnTo>
                  <a:lnTo>
                    <a:pt x="134" y="142"/>
                  </a:lnTo>
                  <a:lnTo>
                    <a:pt x="132" y="142"/>
                  </a:lnTo>
                  <a:lnTo>
                    <a:pt x="130" y="144"/>
                  </a:lnTo>
                  <a:lnTo>
                    <a:pt x="130" y="146"/>
                  </a:lnTo>
                  <a:lnTo>
                    <a:pt x="128" y="148"/>
                  </a:lnTo>
                  <a:lnTo>
                    <a:pt x="124" y="152"/>
                  </a:lnTo>
                  <a:lnTo>
                    <a:pt x="122" y="154"/>
                  </a:lnTo>
                  <a:lnTo>
                    <a:pt x="122" y="156"/>
                  </a:lnTo>
                  <a:lnTo>
                    <a:pt x="120" y="158"/>
                  </a:lnTo>
                  <a:lnTo>
                    <a:pt x="120" y="159"/>
                  </a:lnTo>
                  <a:lnTo>
                    <a:pt x="120" y="161"/>
                  </a:lnTo>
                  <a:lnTo>
                    <a:pt x="119" y="161"/>
                  </a:lnTo>
                  <a:lnTo>
                    <a:pt x="117" y="163"/>
                  </a:lnTo>
                  <a:lnTo>
                    <a:pt x="115" y="163"/>
                  </a:lnTo>
                  <a:lnTo>
                    <a:pt x="113" y="163"/>
                  </a:lnTo>
                  <a:lnTo>
                    <a:pt x="113" y="165"/>
                  </a:lnTo>
                  <a:lnTo>
                    <a:pt x="111" y="165"/>
                  </a:lnTo>
                  <a:lnTo>
                    <a:pt x="111" y="167"/>
                  </a:lnTo>
                  <a:lnTo>
                    <a:pt x="111" y="171"/>
                  </a:lnTo>
                  <a:lnTo>
                    <a:pt x="111" y="175"/>
                  </a:lnTo>
                  <a:lnTo>
                    <a:pt x="113" y="175"/>
                  </a:lnTo>
                  <a:lnTo>
                    <a:pt x="117" y="175"/>
                  </a:lnTo>
                  <a:lnTo>
                    <a:pt x="117" y="177"/>
                  </a:lnTo>
                  <a:lnTo>
                    <a:pt x="117" y="179"/>
                  </a:lnTo>
                  <a:lnTo>
                    <a:pt x="115" y="179"/>
                  </a:lnTo>
                  <a:lnTo>
                    <a:pt x="115" y="177"/>
                  </a:lnTo>
                  <a:lnTo>
                    <a:pt x="113" y="177"/>
                  </a:lnTo>
                  <a:lnTo>
                    <a:pt x="113" y="179"/>
                  </a:lnTo>
                  <a:lnTo>
                    <a:pt x="115" y="179"/>
                  </a:lnTo>
                  <a:lnTo>
                    <a:pt x="113" y="179"/>
                  </a:lnTo>
                  <a:lnTo>
                    <a:pt x="111" y="179"/>
                  </a:lnTo>
                  <a:lnTo>
                    <a:pt x="109" y="177"/>
                  </a:lnTo>
                  <a:lnTo>
                    <a:pt x="107" y="177"/>
                  </a:lnTo>
                  <a:lnTo>
                    <a:pt x="105" y="177"/>
                  </a:lnTo>
                  <a:lnTo>
                    <a:pt x="105" y="179"/>
                  </a:lnTo>
                  <a:lnTo>
                    <a:pt x="103" y="179"/>
                  </a:lnTo>
                  <a:lnTo>
                    <a:pt x="101" y="181"/>
                  </a:lnTo>
                  <a:lnTo>
                    <a:pt x="99" y="181"/>
                  </a:lnTo>
                  <a:lnTo>
                    <a:pt x="97" y="183"/>
                  </a:lnTo>
                  <a:lnTo>
                    <a:pt x="95" y="183"/>
                  </a:lnTo>
                  <a:lnTo>
                    <a:pt x="93" y="185"/>
                  </a:lnTo>
                  <a:lnTo>
                    <a:pt x="91" y="185"/>
                  </a:lnTo>
                  <a:lnTo>
                    <a:pt x="87" y="187"/>
                  </a:lnTo>
                  <a:lnTo>
                    <a:pt x="87" y="189"/>
                  </a:lnTo>
                  <a:lnTo>
                    <a:pt x="87" y="191"/>
                  </a:lnTo>
                  <a:lnTo>
                    <a:pt x="86" y="193"/>
                  </a:lnTo>
                  <a:lnTo>
                    <a:pt x="86" y="194"/>
                  </a:lnTo>
                  <a:lnTo>
                    <a:pt x="86" y="196"/>
                  </a:lnTo>
                  <a:lnTo>
                    <a:pt x="86" y="198"/>
                  </a:lnTo>
                  <a:lnTo>
                    <a:pt x="86" y="200"/>
                  </a:lnTo>
                  <a:lnTo>
                    <a:pt x="86" y="202"/>
                  </a:lnTo>
                  <a:lnTo>
                    <a:pt x="84" y="202"/>
                  </a:lnTo>
                  <a:lnTo>
                    <a:pt x="84" y="204"/>
                  </a:lnTo>
                  <a:lnTo>
                    <a:pt x="82" y="204"/>
                  </a:lnTo>
                  <a:lnTo>
                    <a:pt x="82" y="206"/>
                  </a:lnTo>
                  <a:lnTo>
                    <a:pt x="80" y="208"/>
                  </a:lnTo>
                  <a:lnTo>
                    <a:pt x="80" y="210"/>
                  </a:lnTo>
                  <a:lnTo>
                    <a:pt x="80" y="212"/>
                  </a:lnTo>
                  <a:lnTo>
                    <a:pt x="78" y="214"/>
                  </a:lnTo>
                  <a:lnTo>
                    <a:pt x="78" y="216"/>
                  </a:lnTo>
                  <a:lnTo>
                    <a:pt x="76" y="218"/>
                  </a:lnTo>
                  <a:lnTo>
                    <a:pt x="76" y="220"/>
                  </a:lnTo>
                  <a:lnTo>
                    <a:pt x="78" y="218"/>
                  </a:lnTo>
                  <a:lnTo>
                    <a:pt x="80" y="218"/>
                  </a:lnTo>
                  <a:lnTo>
                    <a:pt x="80" y="220"/>
                  </a:lnTo>
                  <a:lnTo>
                    <a:pt x="78" y="220"/>
                  </a:lnTo>
                  <a:lnTo>
                    <a:pt x="76" y="220"/>
                  </a:lnTo>
                  <a:lnTo>
                    <a:pt x="74" y="220"/>
                  </a:lnTo>
                  <a:lnTo>
                    <a:pt x="72" y="220"/>
                  </a:lnTo>
                  <a:lnTo>
                    <a:pt x="72" y="222"/>
                  </a:lnTo>
                  <a:lnTo>
                    <a:pt x="70" y="222"/>
                  </a:lnTo>
                  <a:lnTo>
                    <a:pt x="70" y="224"/>
                  </a:lnTo>
                  <a:lnTo>
                    <a:pt x="70" y="226"/>
                  </a:lnTo>
                  <a:lnTo>
                    <a:pt x="68" y="226"/>
                  </a:lnTo>
                  <a:lnTo>
                    <a:pt x="64" y="227"/>
                  </a:lnTo>
                  <a:lnTo>
                    <a:pt x="64" y="229"/>
                  </a:lnTo>
                  <a:lnTo>
                    <a:pt x="64" y="231"/>
                  </a:lnTo>
                  <a:lnTo>
                    <a:pt x="62" y="233"/>
                  </a:lnTo>
                  <a:lnTo>
                    <a:pt x="60" y="233"/>
                  </a:lnTo>
                  <a:lnTo>
                    <a:pt x="58" y="233"/>
                  </a:lnTo>
                  <a:lnTo>
                    <a:pt x="54" y="235"/>
                  </a:lnTo>
                  <a:lnTo>
                    <a:pt x="53" y="235"/>
                  </a:lnTo>
                  <a:lnTo>
                    <a:pt x="53" y="233"/>
                  </a:lnTo>
                  <a:lnTo>
                    <a:pt x="51" y="235"/>
                  </a:lnTo>
                  <a:lnTo>
                    <a:pt x="49" y="235"/>
                  </a:lnTo>
                  <a:lnTo>
                    <a:pt x="49" y="233"/>
                  </a:lnTo>
                  <a:lnTo>
                    <a:pt x="47" y="233"/>
                  </a:lnTo>
                  <a:lnTo>
                    <a:pt x="45" y="233"/>
                  </a:lnTo>
                  <a:lnTo>
                    <a:pt x="43" y="233"/>
                  </a:lnTo>
                  <a:lnTo>
                    <a:pt x="41" y="233"/>
                  </a:lnTo>
                  <a:lnTo>
                    <a:pt x="43" y="233"/>
                  </a:lnTo>
                  <a:lnTo>
                    <a:pt x="41" y="233"/>
                  </a:lnTo>
                  <a:lnTo>
                    <a:pt x="39" y="233"/>
                  </a:lnTo>
                  <a:lnTo>
                    <a:pt x="39" y="231"/>
                  </a:lnTo>
                  <a:lnTo>
                    <a:pt x="41" y="231"/>
                  </a:lnTo>
                  <a:lnTo>
                    <a:pt x="41" y="229"/>
                  </a:lnTo>
                  <a:lnTo>
                    <a:pt x="39" y="229"/>
                  </a:lnTo>
                  <a:lnTo>
                    <a:pt x="37" y="229"/>
                  </a:lnTo>
                  <a:lnTo>
                    <a:pt x="37" y="227"/>
                  </a:lnTo>
                  <a:lnTo>
                    <a:pt x="35" y="229"/>
                  </a:lnTo>
                  <a:lnTo>
                    <a:pt x="33" y="229"/>
                  </a:lnTo>
                  <a:lnTo>
                    <a:pt x="31" y="229"/>
                  </a:lnTo>
                  <a:lnTo>
                    <a:pt x="31" y="227"/>
                  </a:lnTo>
                  <a:lnTo>
                    <a:pt x="29" y="226"/>
                  </a:lnTo>
                  <a:lnTo>
                    <a:pt x="27" y="226"/>
                  </a:lnTo>
                  <a:lnTo>
                    <a:pt x="27" y="224"/>
                  </a:lnTo>
                  <a:lnTo>
                    <a:pt x="25" y="224"/>
                  </a:lnTo>
                  <a:lnTo>
                    <a:pt x="25" y="226"/>
                  </a:lnTo>
                  <a:lnTo>
                    <a:pt x="23" y="227"/>
                  </a:lnTo>
                  <a:lnTo>
                    <a:pt x="21" y="227"/>
                  </a:lnTo>
                  <a:lnTo>
                    <a:pt x="19" y="226"/>
                  </a:lnTo>
                  <a:lnTo>
                    <a:pt x="18" y="226"/>
                  </a:lnTo>
                  <a:lnTo>
                    <a:pt x="16" y="226"/>
                  </a:lnTo>
                  <a:lnTo>
                    <a:pt x="14" y="226"/>
                  </a:lnTo>
                  <a:lnTo>
                    <a:pt x="14" y="224"/>
                  </a:lnTo>
                  <a:lnTo>
                    <a:pt x="16" y="224"/>
                  </a:lnTo>
                  <a:lnTo>
                    <a:pt x="16" y="222"/>
                  </a:lnTo>
                  <a:lnTo>
                    <a:pt x="18" y="220"/>
                  </a:lnTo>
                  <a:lnTo>
                    <a:pt x="16" y="222"/>
                  </a:lnTo>
                  <a:lnTo>
                    <a:pt x="14" y="222"/>
                  </a:lnTo>
                  <a:lnTo>
                    <a:pt x="14" y="224"/>
                  </a:lnTo>
                  <a:lnTo>
                    <a:pt x="12" y="224"/>
                  </a:lnTo>
                  <a:lnTo>
                    <a:pt x="12" y="222"/>
                  </a:lnTo>
                  <a:lnTo>
                    <a:pt x="14" y="222"/>
                  </a:lnTo>
                  <a:lnTo>
                    <a:pt x="12" y="222"/>
                  </a:lnTo>
                  <a:lnTo>
                    <a:pt x="10" y="222"/>
                  </a:lnTo>
                  <a:lnTo>
                    <a:pt x="10" y="218"/>
                  </a:lnTo>
                  <a:lnTo>
                    <a:pt x="12" y="218"/>
                  </a:lnTo>
                  <a:lnTo>
                    <a:pt x="14" y="218"/>
                  </a:lnTo>
                  <a:lnTo>
                    <a:pt x="16" y="218"/>
                  </a:lnTo>
                  <a:lnTo>
                    <a:pt x="18" y="216"/>
                  </a:lnTo>
                  <a:lnTo>
                    <a:pt x="16" y="216"/>
                  </a:lnTo>
                  <a:lnTo>
                    <a:pt x="16" y="214"/>
                  </a:lnTo>
                  <a:lnTo>
                    <a:pt x="18" y="214"/>
                  </a:lnTo>
                  <a:lnTo>
                    <a:pt x="18" y="212"/>
                  </a:lnTo>
                  <a:lnTo>
                    <a:pt x="19" y="212"/>
                  </a:lnTo>
                  <a:lnTo>
                    <a:pt x="18" y="212"/>
                  </a:lnTo>
                  <a:lnTo>
                    <a:pt x="16" y="212"/>
                  </a:lnTo>
                  <a:lnTo>
                    <a:pt x="14" y="214"/>
                  </a:lnTo>
                  <a:lnTo>
                    <a:pt x="14" y="212"/>
                  </a:lnTo>
                  <a:lnTo>
                    <a:pt x="14" y="210"/>
                  </a:lnTo>
                  <a:lnTo>
                    <a:pt x="16" y="208"/>
                  </a:lnTo>
                  <a:lnTo>
                    <a:pt x="16" y="206"/>
                  </a:lnTo>
                  <a:lnTo>
                    <a:pt x="18" y="208"/>
                  </a:lnTo>
                  <a:lnTo>
                    <a:pt x="19" y="208"/>
                  </a:lnTo>
                  <a:lnTo>
                    <a:pt x="21" y="210"/>
                  </a:lnTo>
                  <a:lnTo>
                    <a:pt x="21" y="212"/>
                  </a:lnTo>
                  <a:lnTo>
                    <a:pt x="21" y="210"/>
                  </a:lnTo>
                  <a:lnTo>
                    <a:pt x="19" y="210"/>
                  </a:lnTo>
                  <a:lnTo>
                    <a:pt x="19" y="208"/>
                  </a:lnTo>
                  <a:lnTo>
                    <a:pt x="21" y="208"/>
                  </a:lnTo>
                  <a:lnTo>
                    <a:pt x="23" y="208"/>
                  </a:lnTo>
                  <a:lnTo>
                    <a:pt x="21" y="206"/>
                  </a:lnTo>
                  <a:lnTo>
                    <a:pt x="19" y="206"/>
                  </a:lnTo>
                  <a:lnTo>
                    <a:pt x="18" y="206"/>
                  </a:lnTo>
                  <a:lnTo>
                    <a:pt x="18" y="204"/>
                  </a:lnTo>
                  <a:lnTo>
                    <a:pt x="21" y="202"/>
                  </a:lnTo>
                  <a:lnTo>
                    <a:pt x="21" y="200"/>
                  </a:lnTo>
                  <a:lnTo>
                    <a:pt x="23" y="200"/>
                  </a:lnTo>
                  <a:lnTo>
                    <a:pt x="23" y="198"/>
                  </a:lnTo>
                  <a:lnTo>
                    <a:pt x="25" y="198"/>
                  </a:lnTo>
                  <a:lnTo>
                    <a:pt x="25" y="200"/>
                  </a:lnTo>
                  <a:lnTo>
                    <a:pt x="25" y="202"/>
                  </a:lnTo>
                  <a:lnTo>
                    <a:pt x="27" y="202"/>
                  </a:lnTo>
                  <a:lnTo>
                    <a:pt x="27" y="200"/>
                  </a:lnTo>
                  <a:lnTo>
                    <a:pt x="25" y="200"/>
                  </a:lnTo>
                  <a:lnTo>
                    <a:pt x="25" y="198"/>
                  </a:lnTo>
                  <a:lnTo>
                    <a:pt x="25" y="196"/>
                  </a:lnTo>
                  <a:lnTo>
                    <a:pt x="27" y="194"/>
                  </a:lnTo>
                  <a:lnTo>
                    <a:pt x="31" y="194"/>
                  </a:lnTo>
                  <a:lnTo>
                    <a:pt x="31" y="193"/>
                  </a:lnTo>
                  <a:lnTo>
                    <a:pt x="31" y="191"/>
                  </a:lnTo>
                  <a:lnTo>
                    <a:pt x="33" y="191"/>
                  </a:lnTo>
                  <a:lnTo>
                    <a:pt x="33" y="189"/>
                  </a:lnTo>
                  <a:lnTo>
                    <a:pt x="35" y="189"/>
                  </a:lnTo>
                  <a:lnTo>
                    <a:pt x="37" y="189"/>
                  </a:lnTo>
                  <a:lnTo>
                    <a:pt x="37" y="187"/>
                  </a:lnTo>
                  <a:lnTo>
                    <a:pt x="39" y="185"/>
                  </a:lnTo>
                  <a:lnTo>
                    <a:pt x="39" y="183"/>
                  </a:lnTo>
                  <a:lnTo>
                    <a:pt x="41" y="183"/>
                  </a:lnTo>
                  <a:lnTo>
                    <a:pt x="45" y="181"/>
                  </a:lnTo>
                  <a:lnTo>
                    <a:pt x="47" y="183"/>
                  </a:lnTo>
                  <a:lnTo>
                    <a:pt x="47" y="181"/>
                  </a:lnTo>
                  <a:lnTo>
                    <a:pt x="49" y="181"/>
                  </a:lnTo>
                  <a:lnTo>
                    <a:pt x="51" y="179"/>
                  </a:lnTo>
                  <a:lnTo>
                    <a:pt x="53" y="179"/>
                  </a:lnTo>
                  <a:lnTo>
                    <a:pt x="53" y="177"/>
                  </a:lnTo>
                  <a:lnTo>
                    <a:pt x="54" y="177"/>
                  </a:lnTo>
                  <a:lnTo>
                    <a:pt x="56" y="175"/>
                  </a:lnTo>
                  <a:lnTo>
                    <a:pt x="58" y="175"/>
                  </a:lnTo>
                  <a:lnTo>
                    <a:pt x="60" y="175"/>
                  </a:lnTo>
                  <a:lnTo>
                    <a:pt x="60" y="173"/>
                  </a:lnTo>
                  <a:lnTo>
                    <a:pt x="62" y="173"/>
                  </a:lnTo>
                  <a:lnTo>
                    <a:pt x="62" y="171"/>
                  </a:lnTo>
                  <a:lnTo>
                    <a:pt x="64" y="169"/>
                  </a:lnTo>
                  <a:lnTo>
                    <a:pt x="66" y="169"/>
                  </a:lnTo>
                  <a:lnTo>
                    <a:pt x="68" y="169"/>
                  </a:lnTo>
                  <a:lnTo>
                    <a:pt x="68" y="167"/>
                  </a:lnTo>
                  <a:lnTo>
                    <a:pt x="72" y="163"/>
                  </a:lnTo>
                  <a:lnTo>
                    <a:pt x="74" y="163"/>
                  </a:lnTo>
                  <a:lnTo>
                    <a:pt x="76" y="161"/>
                  </a:lnTo>
                  <a:lnTo>
                    <a:pt x="78" y="161"/>
                  </a:lnTo>
                  <a:lnTo>
                    <a:pt x="80" y="159"/>
                  </a:lnTo>
                  <a:lnTo>
                    <a:pt x="84" y="156"/>
                  </a:lnTo>
                  <a:lnTo>
                    <a:pt x="84" y="154"/>
                  </a:lnTo>
                  <a:lnTo>
                    <a:pt x="86" y="154"/>
                  </a:lnTo>
                  <a:lnTo>
                    <a:pt x="86" y="152"/>
                  </a:lnTo>
                  <a:lnTo>
                    <a:pt x="86" y="150"/>
                  </a:lnTo>
                  <a:lnTo>
                    <a:pt x="87" y="150"/>
                  </a:lnTo>
                  <a:lnTo>
                    <a:pt x="87" y="148"/>
                  </a:lnTo>
                  <a:lnTo>
                    <a:pt x="87" y="146"/>
                  </a:lnTo>
                  <a:lnTo>
                    <a:pt x="87" y="144"/>
                  </a:lnTo>
                  <a:lnTo>
                    <a:pt x="89" y="140"/>
                  </a:lnTo>
                  <a:lnTo>
                    <a:pt x="91" y="138"/>
                  </a:lnTo>
                  <a:lnTo>
                    <a:pt x="93" y="138"/>
                  </a:lnTo>
                  <a:lnTo>
                    <a:pt x="95" y="136"/>
                  </a:lnTo>
                  <a:lnTo>
                    <a:pt x="97" y="136"/>
                  </a:lnTo>
                  <a:lnTo>
                    <a:pt x="97" y="134"/>
                  </a:lnTo>
                  <a:lnTo>
                    <a:pt x="99" y="132"/>
                  </a:lnTo>
                  <a:lnTo>
                    <a:pt x="99" y="130"/>
                  </a:lnTo>
                  <a:lnTo>
                    <a:pt x="101" y="128"/>
                  </a:lnTo>
                  <a:lnTo>
                    <a:pt x="101" y="126"/>
                  </a:lnTo>
                  <a:lnTo>
                    <a:pt x="101" y="123"/>
                  </a:lnTo>
                  <a:lnTo>
                    <a:pt x="101" y="121"/>
                  </a:lnTo>
                  <a:lnTo>
                    <a:pt x="103" y="119"/>
                  </a:lnTo>
                  <a:lnTo>
                    <a:pt x="105" y="119"/>
                  </a:lnTo>
                  <a:lnTo>
                    <a:pt x="105" y="117"/>
                  </a:lnTo>
                  <a:lnTo>
                    <a:pt x="107" y="117"/>
                  </a:lnTo>
                  <a:lnTo>
                    <a:pt x="109" y="117"/>
                  </a:lnTo>
                  <a:lnTo>
                    <a:pt x="109" y="115"/>
                  </a:lnTo>
                  <a:lnTo>
                    <a:pt x="111" y="115"/>
                  </a:lnTo>
                  <a:lnTo>
                    <a:pt x="113" y="115"/>
                  </a:lnTo>
                  <a:close/>
                  <a:moveTo>
                    <a:pt x="115" y="2"/>
                  </a:moveTo>
                  <a:lnTo>
                    <a:pt x="113" y="4"/>
                  </a:lnTo>
                  <a:lnTo>
                    <a:pt x="115" y="4"/>
                  </a:lnTo>
                  <a:lnTo>
                    <a:pt x="115" y="6"/>
                  </a:lnTo>
                  <a:lnTo>
                    <a:pt x="117" y="6"/>
                  </a:lnTo>
                  <a:lnTo>
                    <a:pt x="117" y="8"/>
                  </a:lnTo>
                  <a:lnTo>
                    <a:pt x="119" y="10"/>
                  </a:lnTo>
                  <a:lnTo>
                    <a:pt x="119" y="12"/>
                  </a:lnTo>
                  <a:lnTo>
                    <a:pt x="120" y="12"/>
                  </a:lnTo>
                  <a:lnTo>
                    <a:pt x="120" y="10"/>
                  </a:lnTo>
                  <a:lnTo>
                    <a:pt x="122" y="8"/>
                  </a:lnTo>
                  <a:lnTo>
                    <a:pt x="122" y="10"/>
                  </a:lnTo>
                  <a:lnTo>
                    <a:pt x="120" y="10"/>
                  </a:lnTo>
                  <a:lnTo>
                    <a:pt x="122" y="10"/>
                  </a:lnTo>
                  <a:lnTo>
                    <a:pt x="122" y="12"/>
                  </a:lnTo>
                  <a:lnTo>
                    <a:pt x="124" y="12"/>
                  </a:lnTo>
                  <a:lnTo>
                    <a:pt x="124" y="10"/>
                  </a:lnTo>
                  <a:lnTo>
                    <a:pt x="128" y="12"/>
                  </a:lnTo>
                  <a:lnTo>
                    <a:pt x="132" y="14"/>
                  </a:lnTo>
                  <a:lnTo>
                    <a:pt x="132" y="16"/>
                  </a:lnTo>
                  <a:lnTo>
                    <a:pt x="132" y="14"/>
                  </a:lnTo>
                  <a:lnTo>
                    <a:pt x="130" y="16"/>
                  </a:lnTo>
                  <a:lnTo>
                    <a:pt x="132" y="16"/>
                  </a:lnTo>
                  <a:lnTo>
                    <a:pt x="134" y="18"/>
                  </a:lnTo>
                  <a:lnTo>
                    <a:pt x="136" y="16"/>
                  </a:lnTo>
                  <a:lnTo>
                    <a:pt x="136" y="18"/>
                  </a:lnTo>
                  <a:lnTo>
                    <a:pt x="138" y="20"/>
                  </a:lnTo>
                  <a:lnTo>
                    <a:pt x="140" y="24"/>
                  </a:lnTo>
                  <a:lnTo>
                    <a:pt x="138" y="24"/>
                  </a:lnTo>
                  <a:lnTo>
                    <a:pt x="140" y="25"/>
                  </a:lnTo>
                  <a:lnTo>
                    <a:pt x="140" y="27"/>
                  </a:lnTo>
                  <a:lnTo>
                    <a:pt x="140" y="25"/>
                  </a:lnTo>
                  <a:lnTo>
                    <a:pt x="138" y="25"/>
                  </a:lnTo>
                  <a:lnTo>
                    <a:pt x="136" y="25"/>
                  </a:lnTo>
                  <a:lnTo>
                    <a:pt x="136" y="27"/>
                  </a:lnTo>
                  <a:lnTo>
                    <a:pt x="138" y="27"/>
                  </a:lnTo>
                  <a:lnTo>
                    <a:pt x="140" y="27"/>
                  </a:lnTo>
                  <a:lnTo>
                    <a:pt x="138" y="27"/>
                  </a:lnTo>
                  <a:lnTo>
                    <a:pt x="138" y="29"/>
                  </a:lnTo>
                  <a:lnTo>
                    <a:pt x="140" y="29"/>
                  </a:lnTo>
                  <a:lnTo>
                    <a:pt x="140" y="31"/>
                  </a:lnTo>
                  <a:lnTo>
                    <a:pt x="142" y="31"/>
                  </a:lnTo>
                  <a:lnTo>
                    <a:pt x="140" y="31"/>
                  </a:lnTo>
                  <a:lnTo>
                    <a:pt x="142" y="31"/>
                  </a:lnTo>
                  <a:lnTo>
                    <a:pt x="142" y="33"/>
                  </a:lnTo>
                  <a:lnTo>
                    <a:pt x="144" y="35"/>
                  </a:lnTo>
                  <a:lnTo>
                    <a:pt x="144" y="37"/>
                  </a:lnTo>
                  <a:lnTo>
                    <a:pt x="142" y="39"/>
                  </a:lnTo>
                  <a:lnTo>
                    <a:pt x="142" y="41"/>
                  </a:lnTo>
                  <a:lnTo>
                    <a:pt x="144" y="43"/>
                  </a:lnTo>
                  <a:lnTo>
                    <a:pt x="144" y="45"/>
                  </a:lnTo>
                  <a:lnTo>
                    <a:pt x="146" y="47"/>
                  </a:lnTo>
                  <a:lnTo>
                    <a:pt x="148" y="47"/>
                  </a:lnTo>
                  <a:lnTo>
                    <a:pt x="150" y="47"/>
                  </a:lnTo>
                  <a:lnTo>
                    <a:pt x="152" y="47"/>
                  </a:lnTo>
                  <a:lnTo>
                    <a:pt x="152" y="49"/>
                  </a:lnTo>
                  <a:lnTo>
                    <a:pt x="152" y="51"/>
                  </a:lnTo>
                  <a:lnTo>
                    <a:pt x="154" y="53"/>
                  </a:lnTo>
                  <a:lnTo>
                    <a:pt x="155" y="53"/>
                  </a:lnTo>
                  <a:lnTo>
                    <a:pt x="155" y="51"/>
                  </a:lnTo>
                  <a:lnTo>
                    <a:pt x="155" y="49"/>
                  </a:lnTo>
                  <a:lnTo>
                    <a:pt x="155" y="47"/>
                  </a:lnTo>
                  <a:lnTo>
                    <a:pt x="154" y="47"/>
                  </a:lnTo>
                  <a:lnTo>
                    <a:pt x="154" y="45"/>
                  </a:lnTo>
                  <a:lnTo>
                    <a:pt x="155" y="45"/>
                  </a:lnTo>
                  <a:lnTo>
                    <a:pt x="155" y="43"/>
                  </a:lnTo>
                  <a:lnTo>
                    <a:pt x="154" y="41"/>
                  </a:lnTo>
                  <a:lnTo>
                    <a:pt x="154" y="39"/>
                  </a:lnTo>
                  <a:lnTo>
                    <a:pt x="155" y="39"/>
                  </a:lnTo>
                  <a:lnTo>
                    <a:pt x="157" y="41"/>
                  </a:lnTo>
                  <a:lnTo>
                    <a:pt x="157" y="43"/>
                  </a:lnTo>
                  <a:lnTo>
                    <a:pt x="159" y="43"/>
                  </a:lnTo>
                  <a:lnTo>
                    <a:pt x="161" y="43"/>
                  </a:lnTo>
                  <a:lnTo>
                    <a:pt x="159" y="45"/>
                  </a:lnTo>
                  <a:lnTo>
                    <a:pt x="157" y="45"/>
                  </a:lnTo>
                  <a:lnTo>
                    <a:pt x="157" y="47"/>
                  </a:lnTo>
                  <a:lnTo>
                    <a:pt x="159" y="47"/>
                  </a:lnTo>
                  <a:lnTo>
                    <a:pt x="159" y="45"/>
                  </a:lnTo>
                  <a:lnTo>
                    <a:pt x="161" y="45"/>
                  </a:lnTo>
                  <a:lnTo>
                    <a:pt x="161" y="47"/>
                  </a:lnTo>
                  <a:lnTo>
                    <a:pt x="161" y="49"/>
                  </a:lnTo>
                  <a:lnTo>
                    <a:pt x="161" y="51"/>
                  </a:lnTo>
                  <a:lnTo>
                    <a:pt x="161" y="53"/>
                  </a:lnTo>
                  <a:lnTo>
                    <a:pt x="161" y="55"/>
                  </a:lnTo>
                  <a:lnTo>
                    <a:pt x="163" y="57"/>
                  </a:lnTo>
                  <a:lnTo>
                    <a:pt x="163" y="58"/>
                  </a:lnTo>
                  <a:lnTo>
                    <a:pt x="165" y="58"/>
                  </a:lnTo>
                  <a:lnTo>
                    <a:pt x="165" y="60"/>
                  </a:lnTo>
                  <a:lnTo>
                    <a:pt x="163" y="58"/>
                  </a:lnTo>
                  <a:lnTo>
                    <a:pt x="165" y="58"/>
                  </a:lnTo>
                  <a:lnTo>
                    <a:pt x="163" y="58"/>
                  </a:lnTo>
                  <a:lnTo>
                    <a:pt x="161" y="58"/>
                  </a:lnTo>
                  <a:lnTo>
                    <a:pt x="163" y="60"/>
                  </a:lnTo>
                  <a:lnTo>
                    <a:pt x="165" y="60"/>
                  </a:lnTo>
                  <a:lnTo>
                    <a:pt x="167" y="62"/>
                  </a:lnTo>
                  <a:lnTo>
                    <a:pt x="167" y="60"/>
                  </a:lnTo>
                  <a:lnTo>
                    <a:pt x="171" y="62"/>
                  </a:lnTo>
                  <a:lnTo>
                    <a:pt x="173" y="64"/>
                  </a:lnTo>
                  <a:lnTo>
                    <a:pt x="175" y="64"/>
                  </a:lnTo>
                  <a:lnTo>
                    <a:pt x="177" y="64"/>
                  </a:lnTo>
                  <a:lnTo>
                    <a:pt x="177" y="66"/>
                  </a:lnTo>
                  <a:lnTo>
                    <a:pt x="179" y="66"/>
                  </a:lnTo>
                  <a:lnTo>
                    <a:pt x="181" y="66"/>
                  </a:lnTo>
                  <a:lnTo>
                    <a:pt x="187" y="66"/>
                  </a:lnTo>
                  <a:lnTo>
                    <a:pt x="188" y="66"/>
                  </a:lnTo>
                  <a:lnTo>
                    <a:pt x="188" y="64"/>
                  </a:lnTo>
                  <a:lnTo>
                    <a:pt x="190" y="62"/>
                  </a:lnTo>
                  <a:lnTo>
                    <a:pt x="190" y="60"/>
                  </a:lnTo>
                  <a:lnTo>
                    <a:pt x="192" y="60"/>
                  </a:lnTo>
                  <a:lnTo>
                    <a:pt x="194" y="58"/>
                  </a:lnTo>
                  <a:lnTo>
                    <a:pt x="196" y="58"/>
                  </a:lnTo>
                  <a:lnTo>
                    <a:pt x="198" y="58"/>
                  </a:lnTo>
                  <a:lnTo>
                    <a:pt x="200" y="58"/>
                  </a:lnTo>
                  <a:lnTo>
                    <a:pt x="200" y="60"/>
                  </a:lnTo>
                  <a:lnTo>
                    <a:pt x="202" y="60"/>
                  </a:lnTo>
                  <a:lnTo>
                    <a:pt x="204" y="60"/>
                  </a:lnTo>
                  <a:lnTo>
                    <a:pt x="204" y="62"/>
                  </a:lnTo>
                  <a:lnTo>
                    <a:pt x="202" y="64"/>
                  </a:lnTo>
                  <a:lnTo>
                    <a:pt x="200" y="66"/>
                  </a:lnTo>
                  <a:lnTo>
                    <a:pt x="200" y="68"/>
                  </a:lnTo>
                  <a:lnTo>
                    <a:pt x="202" y="68"/>
                  </a:lnTo>
                  <a:lnTo>
                    <a:pt x="200" y="70"/>
                  </a:lnTo>
                  <a:lnTo>
                    <a:pt x="200" y="72"/>
                  </a:lnTo>
                  <a:lnTo>
                    <a:pt x="200" y="74"/>
                  </a:lnTo>
                  <a:lnTo>
                    <a:pt x="200" y="76"/>
                  </a:lnTo>
                  <a:lnTo>
                    <a:pt x="200" y="78"/>
                  </a:lnTo>
                  <a:lnTo>
                    <a:pt x="198" y="80"/>
                  </a:lnTo>
                  <a:lnTo>
                    <a:pt x="196" y="80"/>
                  </a:lnTo>
                  <a:lnTo>
                    <a:pt x="194" y="80"/>
                  </a:lnTo>
                  <a:lnTo>
                    <a:pt x="194" y="82"/>
                  </a:lnTo>
                  <a:lnTo>
                    <a:pt x="194" y="84"/>
                  </a:lnTo>
                  <a:lnTo>
                    <a:pt x="194" y="86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4" y="92"/>
                  </a:lnTo>
                  <a:lnTo>
                    <a:pt x="192" y="92"/>
                  </a:lnTo>
                  <a:lnTo>
                    <a:pt x="192" y="90"/>
                  </a:lnTo>
                  <a:lnTo>
                    <a:pt x="192" y="88"/>
                  </a:lnTo>
                  <a:lnTo>
                    <a:pt x="190" y="88"/>
                  </a:lnTo>
                  <a:lnTo>
                    <a:pt x="188" y="88"/>
                  </a:lnTo>
                  <a:lnTo>
                    <a:pt x="187" y="88"/>
                  </a:lnTo>
                  <a:lnTo>
                    <a:pt x="185" y="88"/>
                  </a:lnTo>
                  <a:lnTo>
                    <a:pt x="183" y="88"/>
                  </a:lnTo>
                  <a:lnTo>
                    <a:pt x="181" y="90"/>
                  </a:lnTo>
                  <a:lnTo>
                    <a:pt x="179" y="92"/>
                  </a:lnTo>
                  <a:lnTo>
                    <a:pt x="177" y="93"/>
                  </a:lnTo>
                  <a:lnTo>
                    <a:pt x="179" y="97"/>
                  </a:lnTo>
                  <a:lnTo>
                    <a:pt x="181" y="97"/>
                  </a:lnTo>
                  <a:lnTo>
                    <a:pt x="181" y="99"/>
                  </a:lnTo>
                  <a:lnTo>
                    <a:pt x="179" y="99"/>
                  </a:lnTo>
                  <a:lnTo>
                    <a:pt x="177" y="105"/>
                  </a:lnTo>
                  <a:lnTo>
                    <a:pt x="177" y="107"/>
                  </a:lnTo>
                  <a:lnTo>
                    <a:pt x="177" y="109"/>
                  </a:lnTo>
                  <a:lnTo>
                    <a:pt x="175" y="109"/>
                  </a:lnTo>
                  <a:lnTo>
                    <a:pt x="175" y="111"/>
                  </a:lnTo>
                  <a:lnTo>
                    <a:pt x="173" y="111"/>
                  </a:lnTo>
                  <a:lnTo>
                    <a:pt x="173" y="113"/>
                  </a:lnTo>
                  <a:lnTo>
                    <a:pt x="171" y="115"/>
                  </a:lnTo>
                  <a:lnTo>
                    <a:pt x="171" y="117"/>
                  </a:lnTo>
                  <a:lnTo>
                    <a:pt x="169" y="117"/>
                  </a:lnTo>
                  <a:lnTo>
                    <a:pt x="167" y="119"/>
                  </a:lnTo>
                  <a:lnTo>
                    <a:pt x="167" y="123"/>
                  </a:lnTo>
                  <a:lnTo>
                    <a:pt x="165" y="123"/>
                  </a:lnTo>
                  <a:lnTo>
                    <a:pt x="165" y="125"/>
                  </a:lnTo>
                  <a:lnTo>
                    <a:pt x="165" y="126"/>
                  </a:lnTo>
                  <a:lnTo>
                    <a:pt x="163" y="126"/>
                  </a:lnTo>
                  <a:lnTo>
                    <a:pt x="163" y="128"/>
                  </a:lnTo>
                  <a:lnTo>
                    <a:pt x="159" y="130"/>
                  </a:lnTo>
                  <a:lnTo>
                    <a:pt x="155" y="132"/>
                  </a:lnTo>
                  <a:lnTo>
                    <a:pt x="154" y="134"/>
                  </a:lnTo>
                  <a:lnTo>
                    <a:pt x="152" y="136"/>
                  </a:lnTo>
                  <a:lnTo>
                    <a:pt x="150" y="136"/>
                  </a:lnTo>
                  <a:lnTo>
                    <a:pt x="150" y="134"/>
                  </a:lnTo>
                  <a:lnTo>
                    <a:pt x="150" y="132"/>
                  </a:lnTo>
                  <a:lnTo>
                    <a:pt x="148" y="130"/>
                  </a:lnTo>
                  <a:lnTo>
                    <a:pt x="146" y="132"/>
                  </a:lnTo>
                  <a:lnTo>
                    <a:pt x="144" y="132"/>
                  </a:lnTo>
                  <a:lnTo>
                    <a:pt x="144" y="130"/>
                  </a:lnTo>
                  <a:lnTo>
                    <a:pt x="146" y="130"/>
                  </a:lnTo>
                  <a:lnTo>
                    <a:pt x="146" y="128"/>
                  </a:lnTo>
                  <a:lnTo>
                    <a:pt x="144" y="128"/>
                  </a:lnTo>
                  <a:lnTo>
                    <a:pt x="144" y="130"/>
                  </a:lnTo>
                  <a:lnTo>
                    <a:pt x="142" y="130"/>
                  </a:lnTo>
                  <a:lnTo>
                    <a:pt x="140" y="128"/>
                  </a:lnTo>
                  <a:lnTo>
                    <a:pt x="142" y="128"/>
                  </a:lnTo>
                  <a:lnTo>
                    <a:pt x="142" y="126"/>
                  </a:lnTo>
                  <a:lnTo>
                    <a:pt x="144" y="125"/>
                  </a:lnTo>
                  <a:lnTo>
                    <a:pt x="146" y="125"/>
                  </a:lnTo>
                  <a:lnTo>
                    <a:pt x="146" y="123"/>
                  </a:lnTo>
                  <a:lnTo>
                    <a:pt x="148" y="121"/>
                  </a:lnTo>
                  <a:lnTo>
                    <a:pt x="148" y="119"/>
                  </a:lnTo>
                  <a:lnTo>
                    <a:pt x="150" y="119"/>
                  </a:lnTo>
                  <a:lnTo>
                    <a:pt x="150" y="117"/>
                  </a:lnTo>
                  <a:lnTo>
                    <a:pt x="150" y="115"/>
                  </a:lnTo>
                  <a:lnTo>
                    <a:pt x="152" y="111"/>
                  </a:lnTo>
                  <a:lnTo>
                    <a:pt x="152" y="109"/>
                  </a:lnTo>
                  <a:lnTo>
                    <a:pt x="150" y="107"/>
                  </a:lnTo>
                  <a:lnTo>
                    <a:pt x="148" y="105"/>
                  </a:lnTo>
                  <a:lnTo>
                    <a:pt x="148" y="103"/>
                  </a:lnTo>
                  <a:lnTo>
                    <a:pt x="146" y="103"/>
                  </a:lnTo>
                  <a:lnTo>
                    <a:pt x="144" y="101"/>
                  </a:lnTo>
                  <a:lnTo>
                    <a:pt x="142" y="101"/>
                  </a:lnTo>
                  <a:lnTo>
                    <a:pt x="140" y="101"/>
                  </a:lnTo>
                  <a:lnTo>
                    <a:pt x="138" y="99"/>
                  </a:lnTo>
                  <a:lnTo>
                    <a:pt x="136" y="99"/>
                  </a:lnTo>
                  <a:lnTo>
                    <a:pt x="136" y="97"/>
                  </a:lnTo>
                  <a:lnTo>
                    <a:pt x="134" y="97"/>
                  </a:lnTo>
                  <a:lnTo>
                    <a:pt x="132" y="95"/>
                  </a:lnTo>
                  <a:lnTo>
                    <a:pt x="130" y="95"/>
                  </a:lnTo>
                  <a:lnTo>
                    <a:pt x="128" y="95"/>
                  </a:lnTo>
                  <a:lnTo>
                    <a:pt x="128" y="93"/>
                  </a:lnTo>
                  <a:lnTo>
                    <a:pt x="126" y="93"/>
                  </a:lnTo>
                  <a:lnTo>
                    <a:pt x="126" y="92"/>
                  </a:lnTo>
                  <a:lnTo>
                    <a:pt x="128" y="90"/>
                  </a:lnTo>
                  <a:lnTo>
                    <a:pt x="128" y="88"/>
                  </a:lnTo>
                  <a:lnTo>
                    <a:pt x="130" y="88"/>
                  </a:lnTo>
                  <a:lnTo>
                    <a:pt x="132" y="86"/>
                  </a:lnTo>
                  <a:lnTo>
                    <a:pt x="134" y="86"/>
                  </a:lnTo>
                  <a:lnTo>
                    <a:pt x="136" y="86"/>
                  </a:lnTo>
                  <a:lnTo>
                    <a:pt x="138" y="86"/>
                  </a:lnTo>
                  <a:lnTo>
                    <a:pt x="138" y="84"/>
                  </a:lnTo>
                  <a:lnTo>
                    <a:pt x="140" y="84"/>
                  </a:lnTo>
                  <a:lnTo>
                    <a:pt x="140" y="82"/>
                  </a:lnTo>
                  <a:lnTo>
                    <a:pt x="140" y="80"/>
                  </a:lnTo>
                  <a:lnTo>
                    <a:pt x="142" y="78"/>
                  </a:lnTo>
                  <a:lnTo>
                    <a:pt x="142" y="74"/>
                  </a:lnTo>
                  <a:lnTo>
                    <a:pt x="142" y="70"/>
                  </a:lnTo>
                  <a:lnTo>
                    <a:pt x="144" y="70"/>
                  </a:lnTo>
                  <a:lnTo>
                    <a:pt x="146" y="68"/>
                  </a:lnTo>
                  <a:lnTo>
                    <a:pt x="146" y="66"/>
                  </a:lnTo>
                  <a:lnTo>
                    <a:pt x="144" y="66"/>
                  </a:lnTo>
                  <a:lnTo>
                    <a:pt x="144" y="64"/>
                  </a:lnTo>
                  <a:lnTo>
                    <a:pt x="146" y="62"/>
                  </a:lnTo>
                  <a:lnTo>
                    <a:pt x="146" y="64"/>
                  </a:lnTo>
                  <a:lnTo>
                    <a:pt x="146" y="62"/>
                  </a:lnTo>
                  <a:lnTo>
                    <a:pt x="144" y="62"/>
                  </a:lnTo>
                  <a:lnTo>
                    <a:pt x="144" y="58"/>
                  </a:lnTo>
                  <a:lnTo>
                    <a:pt x="142" y="57"/>
                  </a:lnTo>
                  <a:lnTo>
                    <a:pt x="142" y="55"/>
                  </a:lnTo>
                  <a:lnTo>
                    <a:pt x="144" y="55"/>
                  </a:lnTo>
                  <a:lnTo>
                    <a:pt x="142" y="55"/>
                  </a:lnTo>
                  <a:lnTo>
                    <a:pt x="142" y="53"/>
                  </a:lnTo>
                  <a:lnTo>
                    <a:pt x="140" y="51"/>
                  </a:lnTo>
                  <a:lnTo>
                    <a:pt x="140" y="49"/>
                  </a:lnTo>
                  <a:lnTo>
                    <a:pt x="142" y="49"/>
                  </a:lnTo>
                  <a:lnTo>
                    <a:pt x="142" y="51"/>
                  </a:lnTo>
                  <a:lnTo>
                    <a:pt x="142" y="53"/>
                  </a:lnTo>
                  <a:lnTo>
                    <a:pt x="142" y="51"/>
                  </a:lnTo>
                  <a:lnTo>
                    <a:pt x="146" y="51"/>
                  </a:lnTo>
                  <a:lnTo>
                    <a:pt x="146" y="49"/>
                  </a:lnTo>
                  <a:lnTo>
                    <a:pt x="144" y="49"/>
                  </a:lnTo>
                  <a:lnTo>
                    <a:pt x="144" y="47"/>
                  </a:lnTo>
                  <a:lnTo>
                    <a:pt x="142" y="47"/>
                  </a:lnTo>
                  <a:lnTo>
                    <a:pt x="140" y="49"/>
                  </a:lnTo>
                  <a:lnTo>
                    <a:pt x="138" y="49"/>
                  </a:lnTo>
                  <a:lnTo>
                    <a:pt x="138" y="47"/>
                  </a:lnTo>
                  <a:lnTo>
                    <a:pt x="138" y="45"/>
                  </a:lnTo>
                  <a:lnTo>
                    <a:pt x="138" y="43"/>
                  </a:lnTo>
                  <a:lnTo>
                    <a:pt x="136" y="43"/>
                  </a:lnTo>
                  <a:lnTo>
                    <a:pt x="136" y="41"/>
                  </a:lnTo>
                  <a:lnTo>
                    <a:pt x="134" y="41"/>
                  </a:lnTo>
                  <a:lnTo>
                    <a:pt x="134" y="39"/>
                  </a:lnTo>
                  <a:lnTo>
                    <a:pt x="134" y="37"/>
                  </a:lnTo>
                  <a:lnTo>
                    <a:pt x="134" y="39"/>
                  </a:lnTo>
                  <a:lnTo>
                    <a:pt x="136" y="39"/>
                  </a:lnTo>
                  <a:lnTo>
                    <a:pt x="136" y="41"/>
                  </a:lnTo>
                  <a:lnTo>
                    <a:pt x="138" y="43"/>
                  </a:lnTo>
                  <a:lnTo>
                    <a:pt x="138" y="41"/>
                  </a:lnTo>
                  <a:lnTo>
                    <a:pt x="138" y="39"/>
                  </a:lnTo>
                  <a:lnTo>
                    <a:pt x="138" y="37"/>
                  </a:lnTo>
                  <a:lnTo>
                    <a:pt x="136" y="37"/>
                  </a:lnTo>
                  <a:lnTo>
                    <a:pt x="136" y="35"/>
                  </a:lnTo>
                  <a:lnTo>
                    <a:pt x="138" y="35"/>
                  </a:lnTo>
                  <a:lnTo>
                    <a:pt x="140" y="35"/>
                  </a:lnTo>
                  <a:lnTo>
                    <a:pt x="140" y="33"/>
                  </a:lnTo>
                  <a:lnTo>
                    <a:pt x="138" y="35"/>
                  </a:lnTo>
                  <a:lnTo>
                    <a:pt x="136" y="35"/>
                  </a:lnTo>
                  <a:lnTo>
                    <a:pt x="138" y="33"/>
                  </a:lnTo>
                  <a:lnTo>
                    <a:pt x="136" y="33"/>
                  </a:lnTo>
                  <a:lnTo>
                    <a:pt x="136" y="31"/>
                  </a:lnTo>
                  <a:lnTo>
                    <a:pt x="134" y="31"/>
                  </a:lnTo>
                  <a:lnTo>
                    <a:pt x="134" y="33"/>
                  </a:lnTo>
                  <a:lnTo>
                    <a:pt x="136" y="33"/>
                  </a:lnTo>
                  <a:lnTo>
                    <a:pt x="136" y="35"/>
                  </a:lnTo>
                  <a:lnTo>
                    <a:pt x="134" y="35"/>
                  </a:lnTo>
                  <a:lnTo>
                    <a:pt x="132" y="33"/>
                  </a:lnTo>
                  <a:lnTo>
                    <a:pt x="130" y="31"/>
                  </a:lnTo>
                  <a:lnTo>
                    <a:pt x="130" y="29"/>
                  </a:lnTo>
                  <a:lnTo>
                    <a:pt x="130" y="27"/>
                  </a:lnTo>
                  <a:lnTo>
                    <a:pt x="130" y="29"/>
                  </a:lnTo>
                  <a:lnTo>
                    <a:pt x="130" y="31"/>
                  </a:lnTo>
                  <a:lnTo>
                    <a:pt x="130" y="33"/>
                  </a:lnTo>
                  <a:lnTo>
                    <a:pt x="132" y="35"/>
                  </a:lnTo>
                  <a:lnTo>
                    <a:pt x="134" y="35"/>
                  </a:lnTo>
                  <a:lnTo>
                    <a:pt x="134" y="37"/>
                  </a:lnTo>
                  <a:lnTo>
                    <a:pt x="132" y="37"/>
                  </a:lnTo>
                  <a:lnTo>
                    <a:pt x="132" y="35"/>
                  </a:lnTo>
                  <a:lnTo>
                    <a:pt x="130" y="35"/>
                  </a:lnTo>
                  <a:lnTo>
                    <a:pt x="128" y="31"/>
                  </a:lnTo>
                  <a:lnTo>
                    <a:pt x="126" y="29"/>
                  </a:lnTo>
                  <a:lnTo>
                    <a:pt x="124" y="25"/>
                  </a:lnTo>
                  <a:lnTo>
                    <a:pt x="120" y="22"/>
                  </a:lnTo>
                  <a:lnTo>
                    <a:pt x="122" y="20"/>
                  </a:lnTo>
                  <a:lnTo>
                    <a:pt x="124" y="20"/>
                  </a:lnTo>
                  <a:lnTo>
                    <a:pt x="124" y="18"/>
                  </a:lnTo>
                  <a:lnTo>
                    <a:pt x="122" y="18"/>
                  </a:lnTo>
                  <a:lnTo>
                    <a:pt x="120" y="20"/>
                  </a:lnTo>
                  <a:lnTo>
                    <a:pt x="120" y="22"/>
                  </a:lnTo>
                  <a:lnTo>
                    <a:pt x="120" y="20"/>
                  </a:lnTo>
                  <a:lnTo>
                    <a:pt x="119" y="18"/>
                  </a:lnTo>
                  <a:lnTo>
                    <a:pt x="117" y="16"/>
                  </a:lnTo>
                  <a:lnTo>
                    <a:pt x="119" y="14"/>
                  </a:lnTo>
                  <a:lnTo>
                    <a:pt x="119" y="12"/>
                  </a:lnTo>
                  <a:lnTo>
                    <a:pt x="117" y="12"/>
                  </a:lnTo>
                  <a:lnTo>
                    <a:pt x="117" y="10"/>
                  </a:lnTo>
                  <a:lnTo>
                    <a:pt x="115" y="6"/>
                  </a:lnTo>
                  <a:lnTo>
                    <a:pt x="113" y="4"/>
                  </a:lnTo>
                  <a:lnTo>
                    <a:pt x="111" y="4"/>
                  </a:lnTo>
                  <a:lnTo>
                    <a:pt x="111" y="2"/>
                  </a:lnTo>
                  <a:lnTo>
                    <a:pt x="113" y="0"/>
                  </a:lnTo>
                  <a:lnTo>
                    <a:pt x="115" y="2"/>
                  </a:lnTo>
                  <a:close/>
                  <a:moveTo>
                    <a:pt x="37" y="239"/>
                  </a:moveTo>
                  <a:lnTo>
                    <a:pt x="35" y="241"/>
                  </a:lnTo>
                  <a:lnTo>
                    <a:pt x="39" y="241"/>
                  </a:lnTo>
                  <a:lnTo>
                    <a:pt x="39" y="243"/>
                  </a:lnTo>
                  <a:lnTo>
                    <a:pt x="37" y="243"/>
                  </a:lnTo>
                  <a:lnTo>
                    <a:pt x="35" y="243"/>
                  </a:lnTo>
                  <a:lnTo>
                    <a:pt x="35" y="245"/>
                  </a:lnTo>
                  <a:lnTo>
                    <a:pt x="33" y="245"/>
                  </a:lnTo>
                  <a:lnTo>
                    <a:pt x="31" y="245"/>
                  </a:lnTo>
                  <a:lnTo>
                    <a:pt x="29" y="245"/>
                  </a:lnTo>
                  <a:lnTo>
                    <a:pt x="29" y="247"/>
                  </a:lnTo>
                  <a:lnTo>
                    <a:pt x="27" y="247"/>
                  </a:lnTo>
                  <a:lnTo>
                    <a:pt x="27" y="245"/>
                  </a:lnTo>
                  <a:lnTo>
                    <a:pt x="29" y="243"/>
                  </a:lnTo>
                  <a:lnTo>
                    <a:pt x="31" y="241"/>
                  </a:lnTo>
                  <a:lnTo>
                    <a:pt x="31" y="239"/>
                  </a:lnTo>
                  <a:lnTo>
                    <a:pt x="31" y="237"/>
                  </a:lnTo>
                  <a:lnTo>
                    <a:pt x="31" y="235"/>
                  </a:lnTo>
                  <a:lnTo>
                    <a:pt x="33" y="235"/>
                  </a:lnTo>
                  <a:lnTo>
                    <a:pt x="35" y="235"/>
                  </a:lnTo>
                  <a:lnTo>
                    <a:pt x="35" y="237"/>
                  </a:lnTo>
                  <a:lnTo>
                    <a:pt x="37" y="239"/>
                  </a:lnTo>
                  <a:close/>
                  <a:moveTo>
                    <a:pt x="6" y="321"/>
                  </a:moveTo>
                  <a:lnTo>
                    <a:pt x="4" y="321"/>
                  </a:lnTo>
                  <a:lnTo>
                    <a:pt x="2" y="321"/>
                  </a:lnTo>
                  <a:lnTo>
                    <a:pt x="0" y="321"/>
                  </a:lnTo>
                  <a:lnTo>
                    <a:pt x="0" y="319"/>
                  </a:lnTo>
                  <a:lnTo>
                    <a:pt x="2" y="319"/>
                  </a:lnTo>
                  <a:lnTo>
                    <a:pt x="4" y="319"/>
                  </a:lnTo>
                  <a:lnTo>
                    <a:pt x="4" y="317"/>
                  </a:lnTo>
                  <a:lnTo>
                    <a:pt x="4" y="315"/>
                  </a:lnTo>
                  <a:lnTo>
                    <a:pt x="6" y="315"/>
                  </a:lnTo>
                  <a:lnTo>
                    <a:pt x="8" y="315"/>
                  </a:lnTo>
                  <a:lnTo>
                    <a:pt x="6" y="317"/>
                  </a:lnTo>
                  <a:lnTo>
                    <a:pt x="4" y="319"/>
                  </a:lnTo>
                  <a:lnTo>
                    <a:pt x="6" y="319"/>
                  </a:lnTo>
                  <a:lnTo>
                    <a:pt x="6" y="321"/>
                  </a:lnTo>
                  <a:close/>
                  <a:moveTo>
                    <a:pt x="155" y="35"/>
                  </a:moveTo>
                  <a:lnTo>
                    <a:pt x="155" y="37"/>
                  </a:lnTo>
                  <a:lnTo>
                    <a:pt x="154" y="35"/>
                  </a:lnTo>
                  <a:lnTo>
                    <a:pt x="154" y="33"/>
                  </a:lnTo>
                  <a:lnTo>
                    <a:pt x="154" y="31"/>
                  </a:lnTo>
                  <a:lnTo>
                    <a:pt x="155" y="33"/>
                  </a:lnTo>
                  <a:lnTo>
                    <a:pt x="155" y="35"/>
                  </a:lnTo>
                  <a:close/>
                  <a:moveTo>
                    <a:pt x="14" y="216"/>
                  </a:moveTo>
                  <a:lnTo>
                    <a:pt x="10" y="216"/>
                  </a:lnTo>
                  <a:lnTo>
                    <a:pt x="12" y="214"/>
                  </a:lnTo>
                  <a:lnTo>
                    <a:pt x="14" y="214"/>
                  </a:lnTo>
                  <a:lnTo>
                    <a:pt x="14" y="216"/>
                  </a:lnTo>
                  <a:close/>
                  <a:moveTo>
                    <a:pt x="128" y="123"/>
                  </a:moveTo>
                  <a:lnTo>
                    <a:pt x="126" y="123"/>
                  </a:lnTo>
                  <a:lnTo>
                    <a:pt x="128" y="123"/>
                  </a:lnTo>
                  <a:lnTo>
                    <a:pt x="128" y="121"/>
                  </a:lnTo>
                  <a:lnTo>
                    <a:pt x="128" y="119"/>
                  </a:lnTo>
                  <a:lnTo>
                    <a:pt x="130" y="119"/>
                  </a:lnTo>
                  <a:lnTo>
                    <a:pt x="130" y="121"/>
                  </a:lnTo>
                  <a:lnTo>
                    <a:pt x="128" y="123"/>
                  </a:lnTo>
                  <a:close/>
                  <a:moveTo>
                    <a:pt x="53" y="358"/>
                  </a:moveTo>
                  <a:lnTo>
                    <a:pt x="51" y="358"/>
                  </a:lnTo>
                  <a:lnTo>
                    <a:pt x="53" y="356"/>
                  </a:lnTo>
                  <a:lnTo>
                    <a:pt x="54" y="356"/>
                  </a:lnTo>
                  <a:lnTo>
                    <a:pt x="54" y="358"/>
                  </a:lnTo>
                  <a:lnTo>
                    <a:pt x="53" y="358"/>
                  </a:lnTo>
                  <a:close/>
                  <a:moveTo>
                    <a:pt x="150" y="45"/>
                  </a:moveTo>
                  <a:lnTo>
                    <a:pt x="148" y="45"/>
                  </a:lnTo>
                  <a:lnTo>
                    <a:pt x="150" y="43"/>
                  </a:lnTo>
                  <a:lnTo>
                    <a:pt x="150" y="45"/>
                  </a:lnTo>
                  <a:close/>
                  <a:moveTo>
                    <a:pt x="4" y="323"/>
                  </a:moveTo>
                  <a:lnTo>
                    <a:pt x="2" y="323"/>
                  </a:lnTo>
                  <a:lnTo>
                    <a:pt x="2" y="321"/>
                  </a:lnTo>
                  <a:lnTo>
                    <a:pt x="4" y="321"/>
                  </a:lnTo>
                  <a:lnTo>
                    <a:pt x="6" y="323"/>
                  </a:lnTo>
                  <a:lnTo>
                    <a:pt x="4" y="323"/>
                  </a:lnTo>
                  <a:close/>
                  <a:moveTo>
                    <a:pt x="19" y="208"/>
                  </a:moveTo>
                  <a:lnTo>
                    <a:pt x="18" y="208"/>
                  </a:lnTo>
                  <a:lnTo>
                    <a:pt x="18" y="206"/>
                  </a:lnTo>
                  <a:lnTo>
                    <a:pt x="16" y="206"/>
                  </a:lnTo>
                  <a:lnTo>
                    <a:pt x="18" y="206"/>
                  </a:lnTo>
                  <a:lnTo>
                    <a:pt x="18" y="204"/>
                  </a:lnTo>
                  <a:lnTo>
                    <a:pt x="18" y="206"/>
                  </a:lnTo>
                  <a:lnTo>
                    <a:pt x="19" y="208"/>
                  </a:lnTo>
                  <a:close/>
                  <a:moveTo>
                    <a:pt x="208" y="297"/>
                  </a:moveTo>
                  <a:lnTo>
                    <a:pt x="206" y="297"/>
                  </a:lnTo>
                  <a:lnTo>
                    <a:pt x="208" y="295"/>
                  </a:lnTo>
                  <a:lnTo>
                    <a:pt x="208" y="297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Netherlands"/>
          <p:cNvGrpSpPr/>
          <p:nvPr/>
        </p:nvGrpSpPr>
        <p:grpSpPr>
          <a:xfrm>
            <a:off x="3173423" y="3019435"/>
            <a:ext cx="1949456" cy="1201741"/>
            <a:chOff x="3173423" y="3019435"/>
            <a:chExt cx="1949456" cy="1201741"/>
          </a:xfrm>
        </p:grpSpPr>
        <p:sp>
          <p:nvSpPr>
            <p:cNvPr id="4430" name="Sint Maarten (nld)"/>
            <p:cNvSpPr>
              <a:spLocks/>
            </p:cNvSpPr>
            <p:nvPr/>
          </p:nvSpPr>
          <p:spPr bwMode="auto">
            <a:xfrm>
              <a:off x="3327411" y="4064013"/>
              <a:ext cx="3175" cy="0"/>
            </a:xfrm>
            <a:custGeom>
              <a:avLst/>
              <a:gdLst>
                <a:gd name="T0" fmla="*/ 2 w 2"/>
                <a:gd name="T1" fmla="*/ 0 w 2"/>
                <a:gd name="T2" fmla="*/ 0 w 2"/>
                <a:gd name="T3" fmla="*/ 0 w 2"/>
                <a:gd name="T4" fmla="*/ 0 w 2"/>
                <a:gd name="T5" fmla="*/ 0 w 2"/>
                <a:gd name="T6" fmla="*/ 0 w 2"/>
                <a:gd name="T7" fmla="*/ 0 w 2"/>
                <a:gd name="T8" fmla="*/ 0 w 2"/>
                <a:gd name="T9" fmla="*/ 2 w 2"/>
                <a:gd name="T10" fmla="*/ 2 w 2"/>
                <a:gd name="T11" fmla="*/ 2 w 2"/>
                <a:gd name="T12" fmla="*/ 2 w 2"/>
                <a:gd name="T13" fmla="*/ 2 w 2"/>
                <a:gd name="T14" fmla="*/ 2 w 2"/>
                <a:gd name="T15" fmla="*/ 2 w 2"/>
                <a:gd name="T16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9" name="Curaçao (nld)"/>
            <p:cNvSpPr>
              <a:spLocks/>
            </p:cNvSpPr>
            <p:nvPr/>
          </p:nvSpPr>
          <p:spPr bwMode="auto">
            <a:xfrm>
              <a:off x="3173423" y="4211651"/>
              <a:ext cx="12700" cy="9525"/>
            </a:xfrm>
            <a:custGeom>
              <a:avLst/>
              <a:gdLst>
                <a:gd name="T0" fmla="*/ 4 w 8"/>
                <a:gd name="T1" fmla="*/ 4 h 6"/>
                <a:gd name="T2" fmla="*/ 4 w 8"/>
                <a:gd name="T3" fmla="*/ 4 h 6"/>
                <a:gd name="T4" fmla="*/ 4 w 8"/>
                <a:gd name="T5" fmla="*/ 4 h 6"/>
                <a:gd name="T6" fmla="*/ 6 w 8"/>
                <a:gd name="T7" fmla="*/ 4 h 6"/>
                <a:gd name="T8" fmla="*/ 6 w 8"/>
                <a:gd name="T9" fmla="*/ 4 h 6"/>
                <a:gd name="T10" fmla="*/ 6 w 8"/>
                <a:gd name="T11" fmla="*/ 4 h 6"/>
                <a:gd name="T12" fmla="*/ 6 w 8"/>
                <a:gd name="T13" fmla="*/ 4 h 6"/>
                <a:gd name="T14" fmla="*/ 6 w 8"/>
                <a:gd name="T15" fmla="*/ 6 h 6"/>
                <a:gd name="T16" fmla="*/ 8 w 8"/>
                <a:gd name="T17" fmla="*/ 6 h 6"/>
                <a:gd name="T18" fmla="*/ 6 w 8"/>
                <a:gd name="T19" fmla="*/ 6 h 6"/>
                <a:gd name="T20" fmla="*/ 6 w 8"/>
                <a:gd name="T21" fmla="*/ 6 h 6"/>
                <a:gd name="T22" fmla="*/ 6 w 8"/>
                <a:gd name="T23" fmla="*/ 6 h 6"/>
                <a:gd name="T24" fmla="*/ 4 w 8"/>
                <a:gd name="T25" fmla="*/ 4 h 6"/>
                <a:gd name="T26" fmla="*/ 2 w 8"/>
                <a:gd name="T27" fmla="*/ 4 h 6"/>
                <a:gd name="T28" fmla="*/ 0 w 8"/>
                <a:gd name="T29" fmla="*/ 2 h 6"/>
                <a:gd name="T30" fmla="*/ 0 w 8"/>
                <a:gd name="T31" fmla="*/ 2 h 6"/>
                <a:gd name="T32" fmla="*/ 0 w 8"/>
                <a:gd name="T33" fmla="*/ 0 h 6"/>
                <a:gd name="T34" fmla="*/ 0 w 8"/>
                <a:gd name="T35" fmla="*/ 0 h 6"/>
                <a:gd name="T36" fmla="*/ 2 w 8"/>
                <a:gd name="T37" fmla="*/ 0 h 6"/>
                <a:gd name="T38" fmla="*/ 2 w 8"/>
                <a:gd name="T39" fmla="*/ 0 h 6"/>
                <a:gd name="T40" fmla="*/ 2 w 8"/>
                <a:gd name="T41" fmla="*/ 0 h 6"/>
                <a:gd name="T42" fmla="*/ 2 w 8"/>
                <a:gd name="T43" fmla="*/ 2 h 6"/>
                <a:gd name="T44" fmla="*/ 2 w 8"/>
                <a:gd name="T45" fmla="*/ 2 h 6"/>
                <a:gd name="T46" fmla="*/ 2 w 8"/>
                <a:gd name="T47" fmla="*/ 2 h 6"/>
                <a:gd name="T48" fmla="*/ 2 w 8"/>
                <a:gd name="T49" fmla="*/ 2 h 6"/>
                <a:gd name="T50" fmla="*/ 2 w 8"/>
                <a:gd name="T51" fmla="*/ 2 h 6"/>
                <a:gd name="T52" fmla="*/ 2 w 8"/>
                <a:gd name="T53" fmla="*/ 2 h 6"/>
                <a:gd name="T54" fmla="*/ 4 w 8"/>
                <a:gd name="T55" fmla="*/ 4 h 6"/>
                <a:gd name="T56" fmla="*/ 4 w 8"/>
                <a:gd name="T5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6">
                  <a:moveTo>
                    <a:pt x="4" y="4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1" name="Bonaire, Sint Eustatius and Saba (nld)"/>
            <p:cNvSpPr>
              <a:spLocks noEditPoints="1"/>
            </p:cNvSpPr>
            <p:nvPr/>
          </p:nvSpPr>
          <p:spPr bwMode="auto">
            <a:xfrm>
              <a:off x="3192473" y="4073538"/>
              <a:ext cx="141288" cy="147638"/>
            </a:xfrm>
            <a:custGeom>
              <a:avLst/>
              <a:gdLst>
                <a:gd name="T0" fmla="*/ 4 w 89"/>
                <a:gd name="T1" fmla="*/ 89 h 93"/>
                <a:gd name="T2" fmla="*/ 4 w 89"/>
                <a:gd name="T3" fmla="*/ 89 h 93"/>
                <a:gd name="T4" fmla="*/ 4 w 89"/>
                <a:gd name="T5" fmla="*/ 91 h 93"/>
                <a:gd name="T6" fmla="*/ 4 w 89"/>
                <a:gd name="T7" fmla="*/ 93 h 93"/>
                <a:gd name="T8" fmla="*/ 4 w 89"/>
                <a:gd name="T9" fmla="*/ 93 h 93"/>
                <a:gd name="T10" fmla="*/ 4 w 89"/>
                <a:gd name="T11" fmla="*/ 93 h 93"/>
                <a:gd name="T12" fmla="*/ 4 w 89"/>
                <a:gd name="T13" fmla="*/ 93 h 93"/>
                <a:gd name="T14" fmla="*/ 2 w 89"/>
                <a:gd name="T15" fmla="*/ 93 h 93"/>
                <a:gd name="T16" fmla="*/ 2 w 89"/>
                <a:gd name="T17" fmla="*/ 93 h 93"/>
                <a:gd name="T18" fmla="*/ 2 w 89"/>
                <a:gd name="T19" fmla="*/ 91 h 93"/>
                <a:gd name="T20" fmla="*/ 2 w 89"/>
                <a:gd name="T21" fmla="*/ 91 h 93"/>
                <a:gd name="T22" fmla="*/ 2 w 89"/>
                <a:gd name="T23" fmla="*/ 91 h 93"/>
                <a:gd name="T24" fmla="*/ 2 w 89"/>
                <a:gd name="T25" fmla="*/ 91 h 93"/>
                <a:gd name="T26" fmla="*/ 2 w 89"/>
                <a:gd name="T27" fmla="*/ 91 h 93"/>
                <a:gd name="T28" fmla="*/ 2 w 89"/>
                <a:gd name="T29" fmla="*/ 89 h 93"/>
                <a:gd name="T30" fmla="*/ 2 w 89"/>
                <a:gd name="T31" fmla="*/ 89 h 93"/>
                <a:gd name="T32" fmla="*/ 2 w 89"/>
                <a:gd name="T33" fmla="*/ 89 h 93"/>
                <a:gd name="T34" fmla="*/ 2 w 89"/>
                <a:gd name="T35" fmla="*/ 89 h 93"/>
                <a:gd name="T36" fmla="*/ 0 w 89"/>
                <a:gd name="T37" fmla="*/ 89 h 93"/>
                <a:gd name="T38" fmla="*/ 0 w 89"/>
                <a:gd name="T39" fmla="*/ 89 h 93"/>
                <a:gd name="T40" fmla="*/ 0 w 89"/>
                <a:gd name="T41" fmla="*/ 89 h 93"/>
                <a:gd name="T42" fmla="*/ 0 w 89"/>
                <a:gd name="T43" fmla="*/ 89 h 93"/>
                <a:gd name="T44" fmla="*/ 0 w 89"/>
                <a:gd name="T45" fmla="*/ 89 h 93"/>
                <a:gd name="T46" fmla="*/ 2 w 89"/>
                <a:gd name="T47" fmla="*/ 89 h 93"/>
                <a:gd name="T48" fmla="*/ 2 w 89"/>
                <a:gd name="T49" fmla="*/ 89 h 93"/>
                <a:gd name="T50" fmla="*/ 4 w 89"/>
                <a:gd name="T51" fmla="*/ 89 h 93"/>
                <a:gd name="T52" fmla="*/ 89 w 89"/>
                <a:gd name="T53" fmla="*/ 4 h 93"/>
                <a:gd name="T54" fmla="*/ 87 w 89"/>
                <a:gd name="T55" fmla="*/ 4 h 93"/>
                <a:gd name="T56" fmla="*/ 87 w 89"/>
                <a:gd name="T57" fmla="*/ 4 h 93"/>
                <a:gd name="T58" fmla="*/ 87 w 89"/>
                <a:gd name="T59" fmla="*/ 4 h 93"/>
                <a:gd name="T60" fmla="*/ 87 w 89"/>
                <a:gd name="T61" fmla="*/ 2 h 93"/>
                <a:gd name="T62" fmla="*/ 87 w 89"/>
                <a:gd name="T63" fmla="*/ 2 h 93"/>
                <a:gd name="T64" fmla="*/ 89 w 89"/>
                <a:gd name="T65" fmla="*/ 4 h 93"/>
                <a:gd name="T66" fmla="*/ 83 w 89"/>
                <a:gd name="T67" fmla="*/ 2 h 93"/>
                <a:gd name="T68" fmla="*/ 83 w 89"/>
                <a:gd name="T69" fmla="*/ 2 h 93"/>
                <a:gd name="T70" fmla="*/ 83 w 89"/>
                <a:gd name="T71" fmla="*/ 2 h 93"/>
                <a:gd name="T72" fmla="*/ 83 w 89"/>
                <a:gd name="T73" fmla="*/ 0 h 93"/>
                <a:gd name="T74" fmla="*/ 83 w 89"/>
                <a:gd name="T75" fmla="*/ 0 h 93"/>
                <a:gd name="T76" fmla="*/ 83 w 89"/>
                <a:gd name="T77" fmla="*/ 2 h 93"/>
                <a:gd name="T78" fmla="*/ 83 w 89"/>
                <a:gd name="T79" fmla="*/ 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9" h="93">
                  <a:moveTo>
                    <a:pt x="4" y="89"/>
                  </a:moveTo>
                  <a:lnTo>
                    <a:pt x="4" y="89"/>
                  </a:lnTo>
                  <a:lnTo>
                    <a:pt x="4" y="91"/>
                  </a:lnTo>
                  <a:lnTo>
                    <a:pt x="4" y="93"/>
                  </a:lnTo>
                  <a:lnTo>
                    <a:pt x="4" y="93"/>
                  </a:lnTo>
                  <a:lnTo>
                    <a:pt x="4" y="93"/>
                  </a:lnTo>
                  <a:lnTo>
                    <a:pt x="4" y="93"/>
                  </a:lnTo>
                  <a:lnTo>
                    <a:pt x="2" y="93"/>
                  </a:lnTo>
                  <a:lnTo>
                    <a:pt x="2" y="93"/>
                  </a:lnTo>
                  <a:lnTo>
                    <a:pt x="2" y="91"/>
                  </a:lnTo>
                  <a:lnTo>
                    <a:pt x="2" y="91"/>
                  </a:lnTo>
                  <a:lnTo>
                    <a:pt x="2" y="91"/>
                  </a:lnTo>
                  <a:lnTo>
                    <a:pt x="2" y="91"/>
                  </a:lnTo>
                  <a:lnTo>
                    <a:pt x="2" y="91"/>
                  </a:lnTo>
                  <a:lnTo>
                    <a:pt x="2" y="89"/>
                  </a:lnTo>
                  <a:lnTo>
                    <a:pt x="2" y="89"/>
                  </a:lnTo>
                  <a:lnTo>
                    <a:pt x="2" y="89"/>
                  </a:lnTo>
                  <a:lnTo>
                    <a:pt x="2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2" y="89"/>
                  </a:lnTo>
                  <a:lnTo>
                    <a:pt x="2" y="89"/>
                  </a:lnTo>
                  <a:lnTo>
                    <a:pt x="4" y="89"/>
                  </a:lnTo>
                  <a:close/>
                  <a:moveTo>
                    <a:pt x="89" y="4"/>
                  </a:moveTo>
                  <a:lnTo>
                    <a:pt x="87" y="4"/>
                  </a:lnTo>
                  <a:lnTo>
                    <a:pt x="87" y="4"/>
                  </a:lnTo>
                  <a:lnTo>
                    <a:pt x="87" y="4"/>
                  </a:lnTo>
                  <a:lnTo>
                    <a:pt x="87" y="2"/>
                  </a:lnTo>
                  <a:lnTo>
                    <a:pt x="87" y="2"/>
                  </a:lnTo>
                  <a:lnTo>
                    <a:pt x="89" y="4"/>
                  </a:lnTo>
                  <a:close/>
                  <a:moveTo>
                    <a:pt x="83" y="2"/>
                  </a:moveTo>
                  <a:lnTo>
                    <a:pt x="83" y="2"/>
                  </a:lnTo>
                  <a:lnTo>
                    <a:pt x="83" y="2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83" y="2"/>
                  </a:lnTo>
                  <a:lnTo>
                    <a:pt x="83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" name="nld"/>
            <p:cNvSpPr>
              <a:spLocks noEditPoints="1"/>
            </p:cNvSpPr>
            <p:nvPr/>
          </p:nvSpPr>
          <p:spPr bwMode="auto">
            <a:xfrm>
              <a:off x="5024454" y="3019435"/>
              <a:ext cx="98425" cy="92075"/>
            </a:xfrm>
            <a:custGeom>
              <a:avLst/>
              <a:gdLst>
                <a:gd name="T0" fmla="*/ 62 w 62"/>
                <a:gd name="T1" fmla="*/ 9 h 58"/>
                <a:gd name="T2" fmla="*/ 60 w 62"/>
                <a:gd name="T3" fmla="*/ 15 h 58"/>
                <a:gd name="T4" fmla="*/ 54 w 62"/>
                <a:gd name="T5" fmla="*/ 19 h 58"/>
                <a:gd name="T6" fmla="*/ 60 w 62"/>
                <a:gd name="T7" fmla="*/ 23 h 58"/>
                <a:gd name="T8" fmla="*/ 56 w 62"/>
                <a:gd name="T9" fmla="*/ 27 h 58"/>
                <a:gd name="T10" fmla="*/ 54 w 62"/>
                <a:gd name="T11" fmla="*/ 33 h 58"/>
                <a:gd name="T12" fmla="*/ 44 w 62"/>
                <a:gd name="T13" fmla="*/ 33 h 58"/>
                <a:gd name="T14" fmla="*/ 44 w 62"/>
                <a:gd name="T15" fmla="*/ 40 h 58"/>
                <a:gd name="T16" fmla="*/ 44 w 62"/>
                <a:gd name="T17" fmla="*/ 50 h 58"/>
                <a:gd name="T18" fmla="*/ 44 w 62"/>
                <a:gd name="T19" fmla="*/ 54 h 58"/>
                <a:gd name="T20" fmla="*/ 40 w 62"/>
                <a:gd name="T21" fmla="*/ 58 h 58"/>
                <a:gd name="T22" fmla="*/ 36 w 62"/>
                <a:gd name="T23" fmla="*/ 56 h 58"/>
                <a:gd name="T24" fmla="*/ 40 w 62"/>
                <a:gd name="T25" fmla="*/ 48 h 58"/>
                <a:gd name="T26" fmla="*/ 33 w 62"/>
                <a:gd name="T27" fmla="*/ 46 h 58"/>
                <a:gd name="T28" fmla="*/ 27 w 62"/>
                <a:gd name="T29" fmla="*/ 42 h 58"/>
                <a:gd name="T30" fmla="*/ 23 w 62"/>
                <a:gd name="T31" fmla="*/ 42 h 58"/>
                <a:gd name="T32" fmla="*/ 19 w 62"/>
                <a:gd name="T33" fmla="*/ 42 h 58"/>
                <a:gd name="T34" fmla="*/ 15 w 62"/>
                <a:gd name="T35" fmla="*/ 44 h 58"/>
                <a:gd name="T36" fmla="*/ 3 w 62"/>
                <a:gd name="T37" fmla="*/ 42 h 58"/>
                <a:gd name="T38" fmla="*/ 7 w 62"/>
                <a:gd name="T39" fmla="*/ 38 h 58"/>
                <a:gd name="T40" fmla="*/ 9 w 62"/>
                <a:gd name="T41" fmla="*/ 40 h 58"/>
                <a:gd name="T42" fmla="*/ 15 w 62"/>
                <a:gd name="T43" fmla="*/ 42 h 58"/>
                <a:gd name="T44" fmla="*/ 11 w 62"/>
                <a:gd name="T45" fmla="*/ 40 h 58"/>
                <a:gd name="T46" fmla="*/ 13 w 62"/>
                <a:gd name="T47" fmla="*/ 38 h 58"/>
                <a:gd name="T48" fmla="*/ 13 w 62"/>
                <a:gd name="T49" fmla="*/ 38 h 58"/>
                <a:gd name="T50" fmla="*/ 7 w 62"/>
                <a:gd name="T51" fmla="*/ 35 h 58"/>
                <a:gd name="T52" fmla="*/ 13 w 62"/>
                <a:gd name="T53" fmla="*/ 31 h 58"/>
                <a:gd name="T54" fmla="*/ 19 w 62"/>
                <a:gd name="T55" fmla="*/ 21 h 58"/>
                <a:gd name="T56" fmla="*/ 27 w 62"/>
                <a:gd name="T57" fmla="*/ 23 h 58"/>
                <a:gd name="T58" fmla="*/ 33 w 62"/>
                <a:gd name="T59" fmla="*/ 25 h 58"/>
                <a:gd name="T60" fmla="*/ 38 w 62"/>
                <a:gd name="T61" fmla="*/ 23 h 58"/>
                <a:gd name="T62" fmla="*/ 38 w 62"/>
                <a:gd name="T63" fmla="*/ 17 h 58"/>
                <a:gd name="T64" fmla="*/ 36 w 62"/>
                <a:gd name="T65" fmla="*/ 11 h 58"/>
                <a:gd name="T66" fmla="*/ 33 w 62"/>
                <a:gd name="T67" fmla="*/ 7 h 58"/>
                <a:gd name="T68" fmla="*/ 31 w 62"/>
                <a:gd name="T69" fmla="*/ 15 h 58"/>
                <a:gd name="T70" fmla="*/ 29 w 62"/>
                <a:gd name="T71" fmla="*/ 17 h 58"/>
                <a:gd name="T72" fmla="*/ 27 w 62"/>
                <a:gd name="T73" fmla="*/ 23 h 58"/>
                <a:gd name="T74" fmla="*/ 19 w 62"/>
                <a:gd name="T75" fmla="*/ 19 h 58"/>
                <a:gd name="T76" fmla="*/ 23 w 62"/>
                <a:gd name="T77" fmla="*/ 11 h 58"/>
                <a:gd name="T78" fmla="*/ 31 w 62"/>
                <a:gd name="T79" fmla="*/ 7 h 58"/>
                <a:gd name="T80" fmla="*/ 33 w 62"/>
                <a:gd name="T81" fmla="*/ 5 h 58"/>
                <a:gd name="T82" fmla="*/ 46 w 62"/>
                <a:gd name="T83" fmla="*/ 0 h 58"/>
                <a:gd name="T84" fmla="*/ 56 w 62"/>
                <a:gd name="T85" fmla="*/ 0 h 58"/>
                <a:gd name="T86" fmla="*/ 33 w 62"/>
                <a:gd name="T87" fmla="*/ 25 h 58"/>
                <a:gd name="T88" fmla="*/ 29 w 62"/>
                <a:gd name="T89" fmla="*/ 23 h 58"/>
                <a:gd name="T90" fmla="*/ 36 w 62"/>
                <a:gd name="T91" fmla="*/ 17 h 58"/>
                <a:gd name="T92" fmla="*/ 38 w 62"/>
                <a:gd name="T93" fmla="*/ 21 h 58"/>
                <a:gd name="T94" fmla="*/ 9 w 62"/>
                <a:gd name="T95" fmla="*/ 44 h 58"/>
                <a:gd name="T96" fmla="*/ 9 w 62"/>
                <a:gd name="T97" fmla="*/ 48 h 58"/>
                <a:gd name="T98" fmla="*/ 1 w 62"/>
                <a:gd name="T99" fmla="*/ 46 h 58"/>
                <a:gd name="T100" fmla="*/ 5 w 62"/>
                <a:gd name="T101" fmla="*/ 44 h 58"/>
                <a:gd name="T102" fmla="*/ 33 w 62"/>
                <a:gd name="T103" fmla="*/ 19 h 58"/>
                <a:gd name="T104" fmla="*/ 27 w 62"/>
                <a:gd name="T105" fmla="*/ 21 h 58"/>
                <a:gd name="T106" fmla="*/ 27 w 62"/>
                <a:gd name="T107" fmla="*/ 17 h 58"/>
                <a:gd name="T108" fmla="*/ 31 w 62"/>
                <a:gd name="T109" fmla="*/ 15 h 58"/>
                <a:gd name="T110" fmla="*/ 11 w 62"/>
                <a:gd name="T111" fmla="*/ 36 h 58"/>
                <a:gd name="T112" fmla="*/ 9 w 62"/>
                <a:gd name="T113" fmla="*/ 38 h 58"/>
                <a:gd name="T114" fmla="*/ 23 w 62"/>
                <a:gd name="T115" fmla="*/ 9 h 58"/>
                <a:gd name="T116" fmla="*/ 21 w 62"/>
                <a:gd name="T117" fmla="*/ 7 h 58"/>
                <a:gd name="T118" fmla="*/ 25 w 62"/>
                <a:gd name="T119" fmla="*/ 7 h 58"/>
                <a:gd name="T120" fmla="*/ 29 w 62"/>
                <a:gd name="T121" fmla="*/ 1 h 58"/>
                <a:gd name="T122" fmla="*/ 36 w 62"/>
                <a:gd name="T12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2" h="58">
                  <a:moveTo>
                    <a:pt x="56" y="0"/>
                  </a:moveTo>
                  <a:lnTo>
                    <a:pt x="58" y="1"/>
                  </a:lnTo>
                  <a:lnTo>
                    <a:pt x="58" y="1"/>
                  </a:lnTo>
                  <a:lnTo>
                    <a:pt x="60" y="3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62" y="5"/>
                  </a:lnTo>
                  <a:lnTo>
                    <a:pt x="62" y="9"/>
                  </a:lnTo>
                  <a:lnTo>
                    <a:pt x="62" y="9"/>
                  </a:lnTo>
                  <a:lnTo>
                    <a:pt x="62" y="11"/>
                  </a:lnTo>
                  <a:lnTo>
                    <a:pt x="60" y="11"/>
                  </a:lnTo>
                  <a:lnTo>
                    <a:pt x="60" y="13"/>
                  </a:lnTo>
                  <a:lnTo>
                    <a:pt x="60" y="13"/>
                  </a:lnTo>
                  <a:lnTo>
                    <a:pt x="60" y="13"/>
                  </a:lnTo>
                  <a:lnTo>
                    <a:pt x="60" y="15"/>
                  </a:lnTo>
                  <a:lnTo>
                    <a:pt x="60" y="15"/>
                  </a:lnTo>
                  <a:lnTo>
                    <a:pt x="60" y="17"/>
                  </a:lnTo>
                  <a:lnTo>
                    <a:pt x="60" y="17"/>
                  </a:lnTo>
                  <a:lnTo>
                    <a:pt x="58" y="17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60" y="23"/>
                  </a:lnTo>
                  <a:lnTo>
                    <a:pt x="60" y="23"/>
                  </a:lnTo>
                  <a:lnTo>
                    <a:pt x="60" y="23"/>
                  </a:lnTo>
                  <a:lnTo>
                    <a:pt x="60" y="25"/>
                  </a:lnTo>
                  <a:lnTo>
                    <a:pt x="60" y="25"/>
                  </a:lnTo>
                  <a:lnTo>
                    <a:pt x="60" y="25"/>
                  </a:lnTo>
                  <a:lnTo>
                    <a:pt x="60" y="25"/>
                  </a:lnTo>
                  <a:lnTo>
                    <a:pt x="58" y="27"/>
                  </a:lnTo>
                  <a:lnTo>
                    <a:pt x="58" y="27"/>
                  </a:lnTo>
                  <a:lnTo>
                    <a:pt x="56" y="27"/>
                  </a:lnTo>
                  <a:lnTo>
                    <a:pt x="56" y="29"/>
                  </a:lnTo>
                  <a:lnTo>
                    <a:pt x="54" y="29"/>
                  </a:lnTo>
                  <a:lnTo>
                    <a:pt x="54" y="29"/>
                  </a:lnTo>
                  <a:lnTo>
                    <a:pt x="54" y="31"/>
                  </a:lnTo>
                  <a:lnTo>
                    <a:pt x="56" y="31"/>
                  </a:lnTo>
                  <a:lnTo>
                    <a:pt x="56" y="31"/>
                  </a:lnTo>
                  <a:lnTo>
                    <a:pt x="56" y="33"/>
                  </a:lnTo>
                  <a:lnTo>
                    <a:pt x="54" y="33"/>
                  </a:lnTo>
                  <a:lnTo>
                    <a:pt x="54" y="33"/>
                  </a:lnTo>
                  <a:lnTo>
                    <a:pt x="54" y="33"/>
                  </a:lnTo>
                  <a:lnTo>
                    <a:pt x="52" y="33"/>
                  </a:lnTo>
                  <a:lnTo>
                    <a:pt x="50" y="33"/>
                  </a:lnTo>
                  <a:lnTo>
                    <a:pt x="50" y="35"/>
                  </a:lnTo>
                  <a:lnTo>
                    <a:pt x="48" y="35"/>
                  </a:lnTo>
                  <a:lnTo>
                    <a:pt x="46" y="33"/>
                  </a:lnTo>
                  <a:lnTo>
                    <a:pt x="44" y="33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4" y="38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6" y="40"/>
                  </a:lnTo>
                  <a:lnTo>
                    <a:pt x="46" y="42"/>
                  </a:lnTo>
                  <a:lnTo>
                    <a:pt x="46" y="44"/>
                  </a:lnTo>
                  <a:lnTo>
                    <a:pt x="44" y="46"/>
                  </a:lnTo>
                  <a:lnTo>
                    <a:pt x="44" y="46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50"/>
                  </a:lnTo>
                  <a:lnTo>
                    <a:pt x="42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40" y="52"/>
                  </a:lnTo>
                  <a:lnTo>
                    <a:pt x="40" y="52"/>
                  </a:lnTo>
                  <a:lnTo>
                    <a:pt x="42" y="52"/>
                  </a:lnTo>
                  <a:lnTo>
                    <a:pt x="42" y="52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4" y="56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38" y="56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8" y="56"/>
                  </a:lnTo>
                  <a:lnTo>
                    <a:pt x="38" y="56"/>
                  </a:lnTo>
                  <a:lnTo>
                    <a:pt x="38" y="56"/>
                  </a:lnTo>
                  <a:lnTo>
                    <a:pt x="36" y="56"/>
                  </a:lnTo>
                  <a:lnTo>
                    <a:pt x="36" y="56"/>
                  </a:lnTo>
                  <a:lnTo>
                    <a:pt x="36" y="56"/>
                  </a:lnTo>
                  <a:lnTo>
                    <a:pt x="36" y="54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40" y="50"/>
                  </a:lnTo>
                  <a:lnTo>
                    <a:pt x="40" y="48"/>
                  </a:lnTo>
                  <a:lnTo>
                    <a:pt x="38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4" y="46"/>
                  </a:lnTo>
                  <a:lnTo>
                    <a:pt x="34" y="46"/>
                  </a:lnTo>
                  <a:lnTo>
                    <a:pt x="34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1" y="46"/>
                  </a:lnTo>
                  <a:lnTo>
                    <a:pt x="31" y="46"/>
                  </a:lnTo>
                  <a:lnTo>
                    <a:pt x="29" y="44"/>
                  </a:lnTo>
                  <a:lnTo>
                    <a:pt x="29" y="46"/>
                  </a:lnTo>
                  <a:lnTo>
                    <a:pt x="29" y="44"/>
                  </a:lnTo>
                  <a:lnTo>
                    <a:pt x="27" y="44"/>
                  </a:lnTo>
                  <a:lnTo>
                    <a:pt x="29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5" y="44"/>
                  </a:lnTo>
                  <a:lnTo>
                    <a:pt x="25" y="42"/>
                  </a:lnTo>
                  <a:lnTo>
                    <a:pt x="23" y="42"/>
                  </a:lnTo>
                  <a:lnTo>
                    <a:pt x="25" y="42"/>
                  </a:lnTo>
                  <a:lnTo>
                    <a:pt x="23" y="42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19" y="42"/>
                  </a:lnTo>
                  <a:lnTo>
                    <a:pt x="19" y="42"/>
                  </a:lnTo>
                  <a:lnTo>
                    <a:pt x="19" y="42"/>
                  </a:lnTo>
                  <a:lnTo>
                    <a:pt x="19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3" y="44"/>
                  </a:lnTo>
                  <a:lnTo>
                    <a:pt x="11" y="42"/>
                  </a:lnTo>
                  <a:lnTo>
                    <a:pt x="9" y="42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3" y="40"/>
                  </a:lnTo>
                  <a:lnTo>
                    <a:pt x="3" y="38"/>
                  </a:lnTo>
                  <a:lnTo>
                    <a:pt x="5" y="38"/>
                  </a:lnTo>
                  <a:lnTo>
                    <a:pt x="7" y="38"/>
                  </a:lnTo>
                  <a:lnTo>
                    <a:pt x="7" y="38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3" y="40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1" y="36"/>
                  </a:lnTo>
                  <a:lnTo>
                    <a:pt x="11" y="35"/>
                  </a:lnTo>
                  <a:lnTo>
                    <a:pt x="9" y="35"/>
                  </a:lnTo>
                  <a:lnTo>
                    <a:pt x="9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9" y="35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5" y="21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7" y="23"/>
                  </a:lnTo>
                  <a:lnTo>
                    <a:pt x="29" y="23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7"/>
                  </a:lnTo>
                  <a:lnTo>
                    <a:pt x="38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8" y="13"/>
                  </a:lnTo>
                  <a:lnTo>
                    <a:pt x="36" y="11"/>
                  </a:lnTo>
                  <a:lnTo>
                    <a:pt x="36" y="13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9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1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9" y="19"/>
                  </a:lnTo>
                  <a:lnTo>
                    <a:pt x="29" y="21"/>
                  </a:lnTo>
                  <a:lnTo>
                    <a:pt x="27" y="21"/>
                  </a:lnTo>
                  <a:lnTo>
                    <a:pt x="27" y="23"/>
                  </a:lnTo>
                  <a:lnTo>
                    <a:pt x="27" y="23"/>
                  </a:lnTo>
                  <a:lnTo>
                    <a:pt x="25" y="23"/>
                  </a:lnTo>
                  <a:lnTo>
                    <a:pt x="25" y="21"/>
                  </a:lnTo>
                  <a:lnTo>
                    <a:pt x="23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5" y="11"/>
                  </a:lnTo>
                  <a:lnTo>
                    <a:pt x="25" y="11"/>
                  </a:lnTo>
                  <a:lnTo>
                    <a:pt x="25" y="11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5"/>
                  </a:lnTo>
                  <a:lnTo>
                    <a:pt x="33" y="5"/>
                  </a:lnTo>
                  <a:lnTo>
                    <a:pt x="33" y="5"/>
                  </a:lnTo>
                  <a:lnTo>
                    <a:pt x="33" y="3"/>
                  </a:lnTo>
                  <a:lnTo>
                    <a:pt x="34" y="3"/>
                  </a:lnTo>
                  <a:lnTo>
                    <a:pt x="36" y="3"/>
                  </a:lnTo>
                  <a:lnTo>
                    <a:pt x="36" y="1"/>
                  </a:lnTo>
                  <a:lnTo>
                    <a:pt x="40" y="1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34" y="23"/>
                  </a:moveTo>
                  <a:lnTo>
                    <a:pt x="34" y="23"/>
                  </a:lnTo>
                  <a:lnTo>
                    <a:pt x="34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1" y="23"/>
                  </a:lnTo>
                  <a:lnTo>
                    <a:pt x="31" y="23"/>
                  </a:lnTo>
                  <a:lnTo>
                    <a:pt x="31" y="23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29" y="21"/>
                  </a:lnTo>
                  <a:lnTo>
                    <a:pt x="31" y="21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4" y="23"/>
                  </a:lnTo>
                  <a:close/>
                  <a:moveTo>
                    <a:pt x="7" y="44"/>
                  </a:moveTo>
                  <a:lnTo>
                    <a:pt x="7" y="44"/>
                  </a:lnTo>
                  <a:lnTo>
                    <a:pt x="9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6"/>
                  </a:lnTo>
                  <a:lnTo>
                    <a:pt x="13" y="46"/>
                  </a:lnTo>
                  <a:lnTo>
                    <a:pt x="11" y="46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7" y="46"/>
                  </a:lnTo>
                  <a:lnTo>
                    <a:pt x="7" y="46"/>
                  </a:lnTo>
                  <a:lnTo>
                    <a:pt x="5" y="46"/>
                  </a:lnTo>
                  <a:lnTo>
                    <a:pt x="3" y="46"/>
                  </a:lnTo>
                  <a:lnTo>
                    <a:pt x="3" y="46"/>
                  </a:lnTo>
                  <a:lnTo>
                    <a:pt x="3" y="46"/>
                  </a:lnTo>
                  <a:lnTo>
                    <a:pt x="1" y="46"/>
                  </a:lnTo>
                  <a:lnTo>
                    <a:pt x="1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1" y="44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5" y="44"/>
                  </a:lnTo>
                  <a:lnTo>
                    <a:pt x="5" y="44"/>
                  </a:lnTo>
                  <a:lnTo>
                    <a:pt x="7" y="44"/>
                  </a:lnTo>
                  <a:close/>
                  <a:moveTo>
                    <a:pt x="33" y="17"/>
                  </a:moveTo>
                  <a:lnTo>
                    <a:pt x="34" y="17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3" y="21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27" y="23"/>
                  </a:lnTo>
                  <a:lnTo>
                    <a:pt x="27" y="21"/>
                  </a:lnTo>
                  <a:lnTo>
                    <a:pt x="29" y="21"/>
                  </a:lnTo>
                  <a:lnTo>
                    <a:pt x="29" y="21"/>
                  </a:lnTo>
                  <a:lnTo>
                    <a:pt x="29" y="21"/>
                  </a:lnTo>
                  <a:lnTo>
                    <a:pt x="29" y="21"/>
                  </a:lnTo>
                  <a:lnTo>
                    <a:pt x="29" y="19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31" y="17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3" y="15"/>
                  </a:lnTo>
                  <a:lnTo>
                    <a:pt x="33" y="17"/>
                  </a:lnTo>
                  <a:lnTo>
                    <a:pt x="33" y="17"/>
                  </a:lnTo>
                  <a:close/>
                  <a:moveTo>
                    <a:pt x="7" y="36"/>
                  </a:moveTo>
                  <a:lnTo>
                    <a:pt x="7" y="36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1" y="36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7" y="38"/>
                  </a:lnTo>
                  <a:lnTo>
                    <a:pt x="5" y="38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7" y="36"/>
                  </a:lnTo>
                  <a:lnTo>
                    <a:pt x="7" y="36"/>
                  </a:lnTo>
                  <a:close/>
                  <a:moveTo>
                    <a:pt x="23" y="9"/>
                  </a:moveTo>
                  <a:lnTo>
                    <a:pt x="23" y="9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1" y="9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3" y="7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3" y="9"/>
                  </a:lnTo>
                  <a:close/>
                  <a:moveTo>
                    <a:pt x="31" y="1"/>
                  </a:moveTo>
                  <a:lnTo>
                    <a:pt x="29" y="1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3" y="1"/>
                  </a:lnTo>
                  <a:lnTo>
                    <a:pt x="31" y="1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11" name="Nepal"/>
          <p:cNvSpPr>
            <a:spLocks/>
          </p:cNvSpPr>
          <p:nvPr/>
        </p:nvSpPr>
        <p:spPr bwMode="auto">
          <a:xfrm>
            <a:off x="6981847" y="3727462"/>
            <a:ext cx="206376" cy="114300"/>
          </a:xfrm>
          <a:custGeom>
            <a:avLst/>
            <a:gdLst>
              <a:gd name="T0" fmla="*/ 33 w 130"/>
              <a:gd name="T1" fmla="*/ 6 h 72"/>
              <a:gd name="T2" fmla="*/ 43 w 130"/>
              <a:gd name="T3" fmla="*/ 14 h 72"/>
              <a:gd name="T4" fmla="*/ 49 w 130"/>
              <a:gd name="T5" fmla="*/ 16 h 72"/>
              <a:gd name="T6" fmla="*/ 52 w 130"/>
              <a:gd name="T7" fmla="*/ 18 h 72"/>
              <a:gd name="T8" fmla="*/ 58 w 130"/>
              <a:gd name="T9" fmla="*/ 24 h 72"/>
              <a:gd name="T10" fmla="*/ 62 w 130"/>
              <a:gd name="T11" fmla="*/ 22 h 72"/>
              <a:gd name="T12" fmla="*/ 66 w 130"/>
              <a:gd name="T13" fmla="*/ 24 h 72"/>
              <a:gd name="T14" fmla="*/ 70 w 130"/>
              <a:gd name="T15" fmla="*/ 27 h 72"/>
              <a:gd name="T16" fmla="*/ 74 w 130"/>
              <a:gd name="T17" fmla="*/ 31 h 72"/>
              <a:gd name="T18" fmla="*/ 80 w 130"/>
              <a:gd name="T19" fmla="*/ 33 h 72"/>
              <a:gd name="T20" fmla="*/ 82 w 130"/>
              <a:gd name="T21" fmla="*/ 35 h 72"/>
              <a:gd name="T22" fmla="*/ 83 w 130"/>
              <a:gd name="T23" fmla="*/ 39 h 72"/>
              <a:gd name="T24" fmla="*/ 89 w 130"/>
              <a:gd name="T25" fmla="*/ 39 h 72"/>
              <a:gd name="T26" fmla="*/ 93 w 130"/>
              <a:gd name="T27" fmla="*/ 41 h 72"/>
              <a:gd name="T28" fmla="*/ 97 w 130"/>
              <a:gd name="T29" fmla="*/ 45 h 72"/>
              <a:gd name="T30" fmla="*/ 99 w 130"/>
              <a:gd name="T31" fmla="*/ 41 h 72"/>
              <a:gd name="T32" fmla="*/ 105 w 130"/>
              <a:gd name="T33" fmla="*/ 45 h 72"/>
              <a:gd name="T34" fmla="*/ 107 w 130"/>
              <a:gd name="T35" fmla="*/ 41 h 72"/>
              <a:gd name="T36" fmla="*/ 113 w 130"/>
              <a:gd name="T37" fmla="*/ 45 h 72"/>
              <a:gd name="T38" fmla="*/ 118 w 130"/>
              <a:gd name="T39" fmla="*/ 47 h 72"/>
              <a:gd name="T40" fmla="*/ 124 w 130"/>
              <a:gd name="T41" fmla="*/ 47 h 72"/>
              <a:gd name="T42" fmla="*/ 126 w 130"/>
              <a:gd name="T43" fmla="*/ 45 h 72"/>
              <a:gd name="T44" fmla="*/ 130 w 130"/>
              <a:gd name="T45" fmla="*/ 45 h 72"/>
              <a:gd name="T46" fmla="*/ 128 w 130"/>
              <a:gd name="T47" fmla="*/ 51 h 72"/>
              <a:gd name="T48" fmla="*/ 128 w 130"/>
              <a:gd name="T49" fmla="*/ 59 h 72"/>
              <a:gd name="T50" fmla="*/ 130 w 130"/>
              <a:gd name="T51" fmla="*/ 66 h 72"/>
              <a:gd name="T52" fmla="*/ 128 w 130"/>
              <a:gd name="T53" fmla="*/ 70 h 72"/>
              <a:gd name="T54" fmla="*/ 124 w 130"/>
              <a:gd name="T55" fmla="*/ 70 h 72"/>
              <a:gd name="T56" fmla="*/ 118 w 130"/>
              <a:gd name="T57" fmla="*/ 70 h 72"/>
              <a:gd name="T58" fmla="*/ 113 w 130"/>
              <a:gd name="T59" fmla="*/ 70 h 72"/>
              <a:gd name="T60" fmla="*/ 109 w 130"/>
              <a:gd name="T61" fmla="*/ 70 h 72"/>
              <a:gd name="T62" fmla="*/ 99 w 130"/>
              <a:gd name="T63" fmla="*/ 68 h 72"/>
              <a:gd name="T64" fmla="*/ 95 w 130"/>
              <a:gd name="T65" fmla="*/ 66 h 72"/>
              <a:gd name="T66" fmla="*/ 91 w 130"/>
              <a:gd name="T67" fmla="*/ 64 h 72"/>
              <a:gd name="T68" fmla="*/ 87 w 130"/>
              <a:gd name="T69" fmla="*/ 64 h 72"/>
              <a:gd name="T70" fmla="*/ 82 w 130"/>
              <a:gd name="T71" fmla="*/ 64 h 72"/>
              <a:gd name="T72" fmla="*/ 76 w 130"/>
              <a:gd name="T73" fmla="*/ 60 h 72"/>
              <a:gd name="T74" fmla="*/ 74 w 130"/>
              <a:gd name="T75" fmla="*/ 57 h 72"/>
              <a:gd name="T76" fmla="*/ 70 w 130"/>
              <a:gd name="T77" fmla="*/ 55 h 72"/>
              <a:gd name="T78" fmla="*/ 62 w 130"/>
              <a:gd name="T79" fmla="*/ 53 h 72"/>
              <a:gd name="T80" fmla="*/ 60 w 130"/>
              <a:gd name="T81" fmla="*/ 55 h 72"/>
              <a:gd name="T82" fmla="*/ 54 w 130"/>
              <a:gd name="T83" fmla="*/ 53 h 72"/>
              <a:gd name="T84" fmla="*/ 52 w 130"/>
              <a:gd name="T85" fmla="*/ 55 h 72"/>
              <a:gd name="T86" fmla="*/ 49 w 130"/>
              <a:gd name="T87" fmla="*/ 53 h 72"/>
              <a:gd name="T88" fmla="*/ 43 w 130"/>
              <a:gd name="T89" fmla="*/ 49 h 72"/>
              <a:gd name="T90" fmla="*/ 39 w 130"/>
              <a:gd name="T91" fmla="*/ 49 h 72"/>
              <a:gd name="T92" fmla="*/ 33 w 130"/>
              <a:gd name="T93" fmla="*/ 45 h 72"/>
              <a:gd name="T94" fmla="*/ 29 w 130"/>
              <a:gd name="T95" fmla="*/ 45 h 72"/>
              <a:gd name="T96" fmla="*/ 19 w 130"/>
              <a:gd name="T97" fmla="*/ 41 h 72"/>
              <a:gd name="T98" fmla="*/ 15 w 130"/>
              <a:gd name="T99" fmla="*/ 37 h 72"/>
              <a:gd name="T100" fmla="*/ 8 w 130"/>
              <a:gd name="T101" fmla="*/ 31 h 72"/>
              <a:gd name="T102" fmla="*/ 4 w 130"/>
              <a:gd name="T103" fmla="*/ 29 h 72"/>
              <a:gd name="T104" fmla="*/ 2 w 130"/>
              <a:gd name="T105" fmla="*/ 24 h 72"/>
              <a:gd name="T106" fmla="*/ 2 w 130"/>
              <a:gd name="T107" fmla="*/ 18 h 72"/>
              <a:gd name="T108" fmla="*/ 6 w 130"/>
              <a:gd name="T109" fmla="*/ 14 h 72"/>
              <a:gd name="T110" fmla="*/ 8 w 130"/>
              <a:gd name="T111" fmla="*/ 12 h 72"/>
              <a:gd name="T112" fmla="*/ 12 w 130"/>
              <a:gd name="T113" fmla="*/ 8 h 72"/>
              <a:gd name="T114" fmla="*/ 17 w 130"/>
              <a:gd name="T115" fmla="*/ 6 h 72"/>
              <a:gd name="T116" fmla="*/ 19 w 130"/>
              <a:gd name="T117" fmla="*/ 8 h 72"/>
              <a:gd name="T118" fmla="*/ 21 w 130"/>
              <a:gd name="T119" fmla="*/ 2 h 72"/>
              <a:gd name="T120" fmla="*/ 23 w 130"/>
              <a:gd name="T121" fmla="*/ 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0" h="72">
                <a:moveTo>
                  <a:pt x="27" y="2"/>
                </a:moveTo>
                <a:lnTo>
                  <a:pt x="27" y="2"/>
                </a:lnTo>
                <a:lnTo>
                  <a:pt x="29" y="2"/>
                </a:lnTo>
                <a:lnTo>
                  <a:pt x="31" y="2"/>
                </a:lnTo>
                <a:lnTo>
                  <a:pt x="33" y="2"/>
                </a:lnTo>
                <a:lnTo>
                  <a:pt x="33" y="6"/>
                </a:lnTo>
                <a:lnTo>
                  <a:pt x="33" y="8"/>
                </a:lnTo>
                <a:lnTo>
                  <a:pt x="35" y="6"/>
                </a:lnTo>
                <a:lnTo>
                  <a:pt x="37" y="8"/>
                </a:lnTo>
                <a:lnTo>
                  <a:pt x="41" y="10"/>
                </a:lnTo>
                <a:lnTo>
                  <a:pt x="41" y="12"/>
                </a:lnTo>
                <a:lnTo>
                  <a:pt x="43" y="14"/>
                </a:lnTo>
                <a:lnTo>
                  <a:pt x="45" y="14"/>
                </a:lnTo>
                <a:lnTo>
                  <a:pt x="47" y="14"/>
                </a:lnTo>
                <a:lnTo>
                  <a:pt x="47" y="14"/>
                </a:lnTo>
                <a:lnTo>
                  <a:pt x="47" y="14"/>
                </a:lnTo>
                <a:lnTo>
                  <a:pt x="49" y="16"/>
                </a:lnTo>
                <a:lnTo>
                  <a:pt x="49" y="16"/>
                </a:lnTo>
                <a:lnTo>
                  <a:pt x="50" y="14"/>
                </a:lnTo>
                <a:lnTo>
                  <a:pt x="50" y="14"/>
                </a:lnTo>
                <a:lnTo>
                  <a:pt x="50" y="16"/>
                </a:lnTo>
                <a:lnTo>
                  <a:pt x="52" y="18"/>
                </a:lnTo>
                <a:lnTo>
                  <a:pt x="52" y="18"/>
                </a:lnTo>
                <a:lnTo>
                  <a:pt x="52" y="18"/>
                </a:lnTo>
                <a:lnTo>
                  <a:pt x="52" y="18"/>
                </a:lnTo>
                <a:lnTo>
                  <a:pt x="54" y="20"/>
                </a:lnTo>
                <a:lnTo>
                  <a:pt x="56" y="22"/>
                </a:lnTo>
                <a:lnTo>
                  <a:pt x="56" y="24"/>
                </a:lnTo>
                <a:lnTo>
                  <a:pt x="56" y="24"/>
                </a:lnTo>
                <a:lnTo>
                  <a:pt x="58" y="24"/>
                </a:lnTo>
                <a:lnTo>
                  <a:pt x="58" y="24"/>
                </a:lnTo>
                <a:lnTo>
                  <a:pt x="58" y="24"/>
                </a:lnTo>
                <a:lnTo>
                  <a:pt x="58" y="22"/>
                </a:lnTo>
                <a:lnTo>
                  <a:pt x="58" y="22"/>
                </a:lnTo>
                <a:lnTo>
                  <a:pt x="58" y="22"/>
                </a:lnTo>
                <a:lnTo>
                  <a:pt x="62" y="22"/>
                </a:lnTo>
                <a:lnTo>
                  <a:pt x="62" y="22"/>
                </a:lnTo>
                <a:lnTo>
                  <a:pt x="66" y="22"/>
                </a:lnTo>
                <a:lnTo>
                  <a:pt x="66" y="22"/>
                </a:lnTo>
                <a:lnTo>
                  <a:pt x="66" y="24"/>
                </a:lnTo>
                <a:lnTo>
                  <a:pt x="66" y="24"/>
                </a:lnTo>
                <a:lnTo>
                  <a:pt x="66" y="24"/>
                </a:lnTo>
                <a:lnTo>
                  <a:pt x="68" y="26"/>
                </a:lnTo>
                <a:lnTo>
                  <a:pt x="66" y="26"/>
                </a:lnTo>
                <a:lnTo>
                  <a:pt x="68" y="27"/>
                </a:lnTo>
                <a:lnTo>
                  <a:pt x="68" y="27"/>
                </a:lnTo>
                <a:lnTo>
                  <a:pt x="68" y="27"/>
                </a:lnTo>
                <a:lnTo>
                  <a:pt x="70" y="27"/>
                </a:lnTo>
                <a:lnTo>
                  <a:pt x="70" y="29"/>
                </a:lnTo>
                <a:lnTo>
                  <a:pt x="70" y="29"/>
                </a:lnTo>
                <a:lnTo>
                  <a:pt x="70" y="29"/>
                </a:lnTo>
                <a:lnTo>
                  <a:pt x="72" y="31"/>
                </a:lnTo>
                <a:lnTo>
                  <a:pt x="72" y="31"/>
                </a:lnTo>
                <a:lnTo>
                  <a:pt x="74" y="31"/>
                </a:lnTo>
                <a:lnTo>
                  <a:pt x="74" y="31"/>
                </a:lnTo>
                <a:lnTo>
                  <a:pt x="74" y="33"/>
                </a:lnTo>
                <a:lnTo>
                  <a:pt x="76" y="33"/>
                </a:lnTo>
                <a:lnTo>
                  <a:pt x="78" y="33"/>
                </a:lnTo>
                <a:lnTo>
                  <a:pt x="78" y="33"/>
                </a:lnTo>
                <a:lnTo>
                  <a:pt x="80" y="33"/>
                </a:lnTo>
                <a:lnTo>
                  <a:pt x="80" y="31"/>
                </a:lnTo>
                <a:lnTo>
                  <a:pt x="80" y="31"/>
                </a:lnTo>
                <a:lnTo>
                  <a:pt x="82" y="31"/>
                </a:lnTo>
                <a:lnTo>
                  <a:pt x="82" y="33"/>
                </a:lnTo>
                <a:lnTo>
                  <a:pt x="82" y="33"/>
                </a:lnTo>
                <a:lnTo>
                  <a:pt x="82" y="35"/>
                </a:lnTo>
                <a:lnTo>
                  <a:pt x="82" y="37"/>
                </a:lnTo>
                <a:lnTo>
                  <a:pt x="82" y="37"/>
                </a:lnTo>
                <a:lnTo>
                  <a:pt x="82" y="37"/>
                </a:lnTo>
                <a:lnTo>
                  <a:pt x="82" y="39"/>
                </a:lnTo>
                <a:lnTo>
                  <a:pt x="83" y="39"/>
                </a:lnTo>
                <a:lnTo>
                  <a:pt x="83" y="39"/>
                </a:lnTo>
                <a:lnTo>
                  <a:pt x="85" y="39"/>
                </a:lnTo>
                <a:lnTo>
                  <a:pt x="85" y="39"/>
                </a:lnTo>
                <a:lnTo>
                  <a:pt x="85" y="39"/>
                </a:lnTo>
                <a:lnTo>
                  <a:pt x="85" y="37"/>
                </a:lnTo>
                <a:lnTo>
                  <a:pt x="87" y="37"/>
                </a:lnTo>
                <a:lnTo>
                  <a:pt x="89" y="39"/>
                </a:lnTo>
                <a:lnTo>
                  <a:pt x="91" y="39"/>
                </a:lnTo>
                <a:lnTo>
                  <a:pt x="91" y="39"/>
                </a:lnTo>
                <a:lnTo>
                  <a:pt x="91" y="39"/>
                </a:lnTo>
                <a:lnTo>
                  <a:pt x="93" y="39"/>
                </a:lnTo>
                <a:lnTo>
                  <a:pt x="93" y="41"/>
                </a:lnTo>
                <a:lnTo>
                  <a:pt x="93" y="41"/>
                </a:lnTo>
                <a:lnTo>
                  <a:pt x="93" y="41"/>
                </a:lnTo>
                <a:lnTo>
                  <a:pt x="95" y="43"/>
                </a:lnTo>
                <a:lnTo>
                  <a:pt x="95" y="45"/>
                </a:lnTo>
                <a:lnTo>
                  <a:pt x="95" y="45"/>
                </a:lnTo>
                <a:lnTo>
                  <a:pt x="97" y="45"/>
                </a:lnTo>
                <a:lnTo>
                  <a:pt x="97" y="45"/>
                </a:lnTo>
                <a:lnTo>
                  <a:pt x="97" y="45"/>
                </a:lnTo>
                <a:lnTo>
                  <a:pt x="97" y="43"/>
                </a:lnTo>
                <a:lnTo>
                  <a:pt x="97" y="43"/>
                </a:lnTo>
                <a:lnTo>
                  <a:pt x="97" y="41"/>
                </a:lnTo>
                <a:lnTo>
                  <a:pt x="99" y="41"/>
                </a:lnTo>
                <a:lnTo>
                  <a:pt x="99" y="41"/>
                </a:lnTo>
                <a:lnTo>
                  <a:pt x="99" y="43"/>
                </a:lnTo>
                <a:lnTo>
                  <a:pt x="99" y="43"/>
                </a:lnTo>
                <a:lnTo>
                  <a:pt x="101" y="45"/>
                </a:lnTo>
                <a:lnTo>
                  <a:pt x="103" y="45"/>
                </a:lnTo>
                <a:lnTo>
                  <a:pt x="103" y="45"/>
                </a:lnTo>
                <a:lnTo>
                  <a:pt x="105" y="45"/>
                </a:lnTo>
                <a:lnTo>
                  <a:pt x="105" y="43"/>
                </a:lnTo>
                <a:lnTo>
                  <a:pt x="105" y="41"/>
                </a:lnTo>
                <a:lnTo>
                  <a:pt x="105" y="41"/>
                </a:lnTo>
                <a:lnTo>
                  <a:pt x="107" y="41"/>
                </a:lnTo>
                <a:lnTo>
                  <a:pt x="107" y="41"/>
                </a:lnTo>
                <a:lnTo>
                  <a:pt x="107" y="41"/>
                </a:lnTo>
                <a:lnTo>
                  <a:pt x="107" y="43"/>
                </a:lnTo>
                <a:lnTo>
                  <a:pt x="107" y="43"/>
                </a:lnTo>
                <a:lnTo>
                  <a:pt x="111" y="43"/>
                </a:lnTo>
                <a:lnTo>
                  <a:pt x="111" y="45"/>
                </a:lnTo>
                <a:lnTo>
                  <a:pt x="113" y="43"/>
                </a:lnTo>
                <a:lnTo>
                  <a:pt x="113" y="45"/>
                </a:lnTo>
                <a:lnTo>
                  <a:pt x="113" y="45"/>
                </a:lnTo>
                <a:lnTo>
                  <a:pt x="115" y="47"/>
                </a:lnTo>
                <a:lnTo>
                  <a:pt x="115" y="47"/>
                </a:lnTo>
                <a:lnTo>
                  <a:pt x="116" y="47"/>
                </a:lnTo>
                <a:lnTo>
                  <a:pt x="116" y="47"/>
                </a:lnTo>
                <a:lnTo>
                  <a:pt x="118" y="47"/>
                </a:lnTo>
                <a:lnTo>
                  <a:pt x="120" y="47"/>
                </a:lnTo>
                <a:lnTo>
                  <a:pt x="120" y="47"/>
                </a:lnTo>
                <a:lnTo>
                  <a:pt x="122" y="47"/>
                </a:lnTo>
                <a:lnTo>
                  <a:pt x="122" y="47"/>
                </a:lnTo>
                <a:lnTo>
                  <a:pt x="122" y="47"/>
                </a:lnTo>
                <a:lnTo>
                  <a:pt x="124" y="47"/>
                </a:lnTo>
                <a:lnTo>
                  <a:pt x="124" y="47"/>
                </a:lnTo>
                <a:lnTo>
                  <a:pt x="124" y="47"/>
                </a:lnTo>
                <a:lnTo>
                  <a:pt x="124" y="45"/>
                </a:lnTo>
                <a:lnTo>
                  <a:pt x="124" y="45"/>
                </a:lnTo>
                <a:lnTo>
                  <a:pt x="126" y="45"/>
                </a:lnTo>
                <a:lnTo>
                  <a:pt x="126" y="45"/>
                </a:lnTo>
                <a:lnTo>
                  <a:pt x="128" y="45"/>
                </a:lnTo>
                <a:lnTo>
                  <a:pt x="128" y="45"/>
                </a:lnTo>
                <a:lnTo>
                  <a:pt x="128" y="45"/>
                </a:lnTo>
                <a:lnTo>
                  <a:pt x="128" y="45"/>
                </a:lnTo>
                <a:lnTo>
                  <a:pt x="130" y="45"/>
                </a:lnTo>
                <a:lnTo>
                  <a:pt x="130" y="45"/>
                </a:lnTo>
                <a:lnTo>
                  <a:pt x="130" y="47"/>
                </a:lnTo>
                <a:lnTo>
                  <a:pt x="130" y="47"/>
                </a:lnTo>
                <a:lnTo>
                  <a:pt x="130" y="49"/>
                </a:lnTo>
                <a:lnTo>
                  <a:pt x="130" y="51"/>
                </a:lnTo>
                <a:lnTo>
                  <a:pt x="128" y="51"/>
                </a:lnTo>
                <a:lnTo>
                  <a:pt x="128" y="51"/>
                </a:lnTo>
                <a:lnTo>
                  <a:pt x="128" y="53"/>
                </a:lnTo>
                <a:lnTo>
                  <a:pt x="128" y="57"/>
                </a:lnTo>
                <a:lnTo>
                  <a:pt x="128" y="57"/>
                </a:lnTo>
                <a:lnTo>
                  <a:pt x="128" y="57"/>
                </a:lnTo>
                <a:lnTo>
                  <a:pt x="128" y="59"/>
                </a:lnTo>
                <a:lnTo>
                  <a:pt x="128" y="59"/>
                </a:lnTo>
                <a:lnTo>
                  <a:pt x="128" y="60"/>
                </a:lnTo>
                <a:lnTo>
                  <a:pt x="128" y="60"/>
                </a:lnTo>
                <a:lnTo>
                  <a:pt x="130" y="60"/>
                </a:lnTo>
                <a:lnTo>
                  <a:pt x="130" y="62"/>
                </a:lnTo>
                <a:lnTo>
                  <a:pt x="130" y="64"/>
                </a:lnTo>
                <a:lnTo>
                  <a:pt x="130" y="66"/>
                </a:lnTo>
                <a:lnTo>
                  <a:pt x="130" y="66"/>
                </a:lnTo>
                <a:lnTo>
                  <a:pt x="130" y="66"/>
                </a:lnTo>
                <a:lnTo>
                  <a:pt x="130" y="68"/>
                </a:lnTo>
                <a:lnTo>
                  <a:pt x="128" y="68"/>
                </a:lnTo>
                <a:lnTo>
                  <a:pt x="130" y="70"/>
                </a:lnTo>
                <a:lnTo>
                  <a:pt x="128" y="70"/>
                </a:lnTo>
                <a:lnTo>
                  <a:pt x="128" y="72"/>
                </a:lnTo>
                <a:lnTo>
                  <a:pt x="126" y="70"/>
                </a:lnTo>
                <a:lnTo>
                  <a:pt x="126" y="70"/>
                </a:lnTo>
                <a:lnTo>
                  <a:pt x="126" y="70"/>
                </a:lnTo>
                <a:lnTo>
                  <a:pt x="126" y="70"/>
                </a:lnTo>
                <a:lnTo>
                  <a:pt x="124" y="70"/>
                </a:lnTo>
                <a:lnTo>
                  <a:pt x="122" y="70"/>
                </a:lnTo>
                <a:lnTo>
                  <a:pt x="122" y="70"/>
                </a:lnTo>
                <a:lnTo>
                  <a:pt x="122" y="70"/>
                </a:lnTo>
                <a:lnTo>
                  <a:pt x="120" y="70"/>
                </a:lnTo>
                <a:lnTo>
                  <a:pt x="120" y="70"/>
                </a:lnTo>
                <a:lnTo>
                  <a:pt x="118" y="70"/>
                </a:lnTo>
                <a:lnTo>
                  <a:pt x="118" y="70"/>
                </a:lnTo>
                <a:lnTo>
                  <a:pt x="118" y="70"/>
                </a:lnTo>
                <a:lnTo>
                  <a:pt x="116" y="70"/>
                </a:lnTo>
                <a:lnTo>
                  <a:pt x="116" y="72"/>
                </a:lnTo>
                <a:lnTo>
                  <a:pt x="115" y="70"/>
                </a:lnTo>
                <a:lnTo>
                  <a:pt x="113" y="70"/>
                </a:lnTo>
                <a:lnTo>
                  <a:pt x="111" y="68"/>
                </a:lnTo>
                <a:lnTo>
                  <a:pt x="111" y="68"/>
                </a:lnTo>
                <a:lnTo>
                  <a:pt x="111" y="68"/>
                </a:lnTo>
                <a:lnTo>
                  <a:pt x="111" y="70"/>
                </a:lnTo>
                <a:lnTo>
                  <a:pt x="109" y="70"/>
                </a:lnTo>
                <a:lnTo>
                  <a:pt x="109" y="70"/>
                </a:lnTo>
                <a:lnTo>
                  <a:pt x="107" y="70"/>
                </a:lnTo>
                <a:lnTo>
                  <a:pt x="107" y="70"/>
                </a:lnTo>
                <a:lnTo>
                  <a:pt x="103" y="68"/>
                </a:lnTo>
                <a:lnTo>
                  <a:pt x="101" y="68"/>
                </a:lnTo>
                <a:lnTo>
                  <a:pt x="99" y="68"/>
                </a:lnTo>
                <a:lnTo>
                  <a:pt x="99" y="68"/>
                </a:lnTo>
                <a:lnTo>
                  <a:pt x="97" y="68"/>
                </a:lnTo>
                <a:lnTo>
                  <a:pt x="97" y="66"/>
                </a:lnTo>
                <a:lnTo>
                  <a:pt x="97" y="66"/>
                </a:lnTo>
                <a:lnTo>
                  <a:pt x="97" y="66"/>
                </a:lnTo>
                <a:lnTo>
                  <a:pt x="95" y="66"/>
                </a:lnTo>
                <a:lnTo>
                  <a:pt x="95" y="66"/>
                </a:lnTo>
                <a:lnTo>
                  <a:pt x="95" y="66"/>
                </a:lnTo>
                <a:lnTo>
                  <a:pt x="93" y="68"/>
                </a:lnTo>
                <a:lnTo>
                  <a:pt x="91" y="66"/>
                </a:lnTo>
                <a:lnTo>
                  <a:pt x="91" y="66"/>
                </a:lnTo>
                <a:lnTo>
                  <a:pt x="91" y="66"/>
                </a:lnTo>
                <a:lnTo>
                  <a:pt x="91" y="64"/>
                </a:lnTo>
                <a:lnTo>
                  <a:pt x="91" y="64"/>
                </a:lnTo>
                <a:lnTo>
                  <a:pt x="91" y="64"/>
                </a:lnTo>
                <a:lnTo>
                  <a:pt x="89" y="62"/>
                </a:lnTo>
                <a:lnTo>
                  <a:pt x="89" y="62"/>
                </a:lnTo>
                <a:lnTo>
                  <a:pt x="87" y="64"/>
                </a:lnTo>
                <a:lnTo>
                  <a:pt x="87" y="64"/>
                </a:lnTo>
                <a:lnTo>
                  <a:pt x="87" y="64"/>
                </a:lnTo>
                <a:lnTo>
                  <a:pt x="85" y="64"/>
                </a:lnTo>
                <a:lnTo>
                  <a:pt x="85" y="64"/>
                </a:lnTo>
                <a:lnTo>
                  <a:pt x="83" y="64"/>
                </a:lnTo>
                <a:lnTo>
                  <a:pt x="83" y="64"/>
                </a:lnTo>
                <a:lnTo>
                  <a:pt x="82" y="64"/>
                </a:lnTo>
                <a:lnTo>
                  <a:pt x="82" y="64"/>
                </a:lnTo>
                <a:lnTo>
                  <a:pt x="80" y="62"/>
                </a:lnTo>
                <a:lnTo>
                  <a:pt x="78" y="60"/>
                </a:lnTo>
                <a:lnTo>
                  <a:pt x="76" y="60"/>
                </a:lnTo>
                <a:lnTo>
                  <a:pt x="76" y="60"/>
                </a:lnTo>
                <a:lnTo>
                  <a:pt x="76" y="60"/>
                </a:lnTo>
                <a:lnTo>
                  <a:pt x="74" y="60"/>
                </a:lnTo>
                <a:lnTo>
                  <a:pt x="74" y="60"/>
                </a:lnTo>
                <a:lnTo>
                  <a:pt x="74" y="60"/>
                </a:lnTo>
                <a:lnTo>
                  <a:pt x="74" y="59"/>
                </a:lnTo>
                <a:lnTo>
                  <a:pt x="74" y="59"/>
                </a:lnTo>
                <a:lnTo>
                  <a:pt x="74" y="57"/>
                </a:lnTo>
                <a:lnTo>
                  <a:pt x="74" y="57"/>
                </a:lnTo>
                <a:lnTo>
                  <a:pt x="74" y="55"/>
                </a:lnTo>
                <a:lnTo>
                  <a:pt x="74" y="55"/>
                </a:lnTo>
                <a:lnTo>
                  <a:pt x="72" y="55"/>
                </a:lnTo>
                <a:lnTo>
                  <a:pt x="72" y="55"/>
                </a:lnTo>
                <a:lnTo>
                  <a:pt x="70" y="55"/>
                </a:lnTo>
                <a:lnTo>
                  <a:pt x="68" y="55"/>
                </a:lnTo>
                <a:lnTo>
                  <a:pt x="68" y="55"/>
                </a:lnTo>
                <a:lnTo>
                  <a:pt x="66" y="53"/>
                </a:lnTo>
                <a:lnTo>
                  <a:pt x="64" y="53"/>
                </a:lnTo>
                <a:lnTo>
                  <a:pt x="64" y="53"/>
                </a:lnTo>
                <a:lnTo>
                  <a:pt x="62" y="53"/>
                </a:lnTo>
                <a:lnTo>
                  <a:pt x="62" y="53"/>
                </a:lnTo>
                <a:lnTo>
                  <a:pt x="60" y="53"/>
                </a:lnTo>
                <a:lnTo>
                  <a:pt x="60" y="55"/>
                </a:lnTo>
                <a:lnTo>
                  <a:pt x="60" y="55"/>
                </a:lnTo>
                <a:lnTo>
                  <a:pt x="60" y="55"/>
                </a:lnTo>
                <a:lnTo>
                  <a:pt x="60" y="55"/>
                </a:lnTo>
                <a:lnTo>
                  <a:pt x="60" y="55"/>
                </a:lnTo>
                <a:lnTo>
                  <a:pt x="58" y="53"/>
                </a:lnTo>
                <a:lnTo>
                  <a:pt x="58" y="53"/>
                </a:lnTo>
                <a:lnTo>
                  <a:pt x="56" y="53"/>
                </a:lnTo>
                <a:lnTo>
                  <a:pt x="56" y="53"/>
                </a:lnTo>
                <a:lnTo>
                  <a:pt x="54" y="53"/>
                </a:lnTo>
                <a:lnTo>
                  <a:pt x="54" y="53"/>
                </a:lnTo>
                <a:lnTo>
                  <a:pt x="52" y="55"/>
                </a:lnTo>
                <a:lnTo>
                  <a:pt x="52" y="55"/>
                </a:lnTo>
                <a:lnTo>
                  <a:pt x="52" y="55"/>
                </a:lnTo>
                <a:lnTo>
                  <a:pt x="52" y="55"/>
                </a:lnTo>
                <a:lnTo>
                  <a:pt x="52" y="55"/>
                </a:lnTo>
                <a:lnTo>
                  <a:pt x="50" y="55"/>
                </a:lnTo>
                <a:lnTo>
                  <a:pt x="50" y="55"/>
                </a:lnTo>
                <a:lnTo>
                  <a:pt x="50" y="53"/>
                </a:lnTo>
                <a:lnTo>
                  <a:pt x="49" y="53"/>
                </a:lnTo>
                <a:lnTo>
                  <a:pt x="49" y="53"/>
                </a:lnTo>
                <a:lnTo>
                  <a:pt x="49" y="53"/>
                </a:lnTo>
                <a:lnTo>
                  <a:pt x="47" y="53"/>
                </a:lnTo>
                <a:lnTo>
                  <a:pt x="43" y="53"/>
                </a:lnTo>
                <a:lnTo>
                  <a:pt x="43" y="51"/>
                </a:lnTo>
                <a:lnTo>
                  <a:pt x="43" y="51"/>
                </a:lnTo>
                <a:lnTo>
                  <a:pt x="43" y="49"/>
                </a:lnTo>
                <a:lnTo>
                  <a:pt x="43" y="49"/>
                </a:lnTo>
                <a:lnTo>
                  <a:pt x="43" y="49"/>
                </a:lnTo>
                <a:lnTo>
                  <a:pt x="41" y="49"/>
                </a:lnTo>
                <a:lnTo>
                  <a:pt x="41" y="49"/>
                </a:lnTo>
                <a:lnTo>
                  <a:pt x="41" y="49"/>
                </a:lnTo>
                <a:lnTo>
                  <a:pt x="41" y="49"/>
                </a:lnTo>
                <a:lnTo>
                  <a:pt x="39" y="49"/>
                </a:lnTo>
                <a:lnTo>
                  <a:pt x="39" y="49"/>
                </a:lnTo>
                <a:lnTo>
                  <a:pt x="39" y="49"/>
                </a:lnTo>
                <a:lnTo>
                  <a:pt x="37" y="49"/>
                </a:lnTo>
                <a:lnTo>
                  <a:pt x="37" y="47"/>
                </a:lnTo>
                <a:lnTo>
                  <a:pt x="35" y="47"/>
                </a:lnTo>
                <a:lnTo>
                  <a:pt x="33" y="45"/>
                </a:lnTo>
                <a:lnTo>
                  <a:pt x="33" y="45"/>
                </a:lnTo>
                <a:lnTo>
                  <a:pt x="31" y="45"/>
                </a:lnTo>
                <a:lnTo>
                  <a:pt x="31" y="45"/>
                </a:lnTo>
                <a:lnTo>
                  <a:pt x="31" y="45"/>
                </a:lnTo>
                <a:lnTo>
                  <a:pt x="29" y="45"/>
                </a:lnTo>
                <a:lnTo>
                  <a:pt x="29" y="45"/>
                </a:lnTo>
                <a:lnTo>
                  <a:pt x="27" y="45"/>
                </a:lnTo>
                <a:lnTo>
                  <a:pt x="27" y="45"/>
                </a:lnTo>
                <a:lnTo>
                  <a:pt x="25" y="43"/>
                </a:lnTo>
                <a:lnTo>
                  <a:pt x="23" y="41"/>
                </a:lnTo>
                <a:lnTo>
                  <a:pt x="21" y="41"/>
                </a:lnTo>
                <a:lnTo>
                  <a:pt x="19" y="41"/>
                </a:lnTo>
                <a:lnTo>
                  <a:pt x="19" y="37"/>
                </a:lnTo>
                <a:lnTo>
                  <a:pt x="17" y="37"/>
                </a:lnTo>
                <a:lnTo>
                  <a:pt x="17" y="37"/>
                </a:lnTo>
                <a:lnTo>
                  <a:pt x="17" y="37"/>
                </a:lnTo>
                <a:lnTo>
                  <a:pt x="17" y="37"/>
                </a:lnTo>
                <a:lnTo>
                  <a:pt x="15" y="37"/>
                </a:lnTo>
                <a:lnTo>
                  <a:pt x="15" y="37"/>
                </a:lnTo>
                <a:lnTo>
                  <a:pt x="14" y="35"/>
                </a:lnTo>
                <a:lnTo>
                  <a:pt x="10" y="33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8" y="33"/>
                </a:lnTo>
                <a:lnTo>
                  <a:pt x="6" y="33"/>
                </a:lnTo>
                <a:lnTo>
                  <a:pt x="6" y="33"/>
                </a:lnTo>
                <a:lnTo>
                  <a:pt x="4" y="31"/>
                </a:lnTo>
                <a:lnTo>
                  <a:pt x="4" y="29"/>
                </a:lnTo>
                <a:lnTo>
                  <a:pt x="2" y="29"/>
                </a:lnTo>
                <a:lnTo>
                  <a:pt x="0" y="29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2" y="24"/>
                </a:lnTo>
                <a:lnTo>
                  <a:pt x="4" y="24"/>
                </a:lnTo>
                <a:lnTo>
                  <a:pt x="4" y="22"/>
                </a:lnTo>
                <a:lnTo>
                  <a:pt x="4" y="22"/>
                </a:lnTo>
                <a:lnTo>
                  <a:pt x="4" y="20"/>
                </a:lnTo>
                <a:lnTo>
                  <a:pt x="4" y="20"/>
                </a:lnTo>
                <a:lnTo>
                  <a:pt x="2" y="18"/>
                </a:lnTo>
                <a:lnTo>
                  <a:pt x="4" y="18"/>
                </a:lnTo>
                <a:lnTo>
                  <a:pt x="4" y="18"/>
                </a:lnTo>
                <a:lnTo>
                  <a:pt x="4" y="16"/>
                </a:lnTo>
                <a:lnTo>
                  <a:pt x="6" y="16"/>
                </a:lnTo>
                <a:lnTo>
                  <a:pt x="6" y="14"/>
                </a:lnTo>
                <a:lnTo>
                  <a:pt x="6" y="14"/>
                </a:lnTo>
                <a:lnTo>
                  <a:pt x="6" y="14"/>
                </a:lnTo>
                <a:lnTo>
                  <a:pt x="6" y="12"/>
                </a:lnTo>
                <a:lnTo>
                  <a:pt x="6" y="12"/>
                </a:lnTo>
                <a:lnTo>
                  <a:pt x="6" y="12"/>
                </a:lnTo>
                <a:lnTo>
                  <a:pt x="6" y="12"/>
                </a:lnTo>
                <a:lnTo>
                  <a:pt x="8" y="12"/>
                </a:lnTo>
                <a:lnTo>
                  <a:pt x="8" y="10"/>
                </a:lnTo>
                <a:lnTo>
                  <a:pt x="8" y="10"/>
                </a:lnTo>
                <a:lnTo>
                  <a:pt x="10" y="8"/>
                </a:lnTo>
                <a:lnTo>
                  <a:pt x="10" y="8"/>
                </a:lnTo>
                <a:lnTo>
                  <a:pt x="10" y="8"/>
                </a:lnTo>
                <a:lnTo>
                  <a:pt x="12" y="8"/>
                </a:lnTo>
                <a:lnTo>
                  <a:pt x="14" y="6"/>
                </a:lnTo>
                <a:lnTo>
                  <a:pt x="14" y="6"/>
                </a:lnTo>
                <a:lnTo>
                  <a:pt x="15" y="4"/>
                </a:lnTo>
                <a:lnTo>
                  <a:pt x="15" y="6"/>
                </a:lnTo>
                <a:lnTo>
                  <a:pt x="15" y="6"/>
                </a:lnTo>
                <a:lnTo>
                  <a:pt x="17" y="6"/>
                </a:lnTo>
                <a:lnTo>
                  <a:pt x="17" y="8"/>
                </a:lnTo>
                <a:lnTo>
                  <a:pt x="17" y="8"/>
                </a:lnTo>
                <a:lnTo>
                  <a:pt x="17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19" y="6"/>
                </a:lnTo>
                <a:lnTo>
                  <a:pt x="21" y="6"/>
                </a:lnTo>
                <a:lnTo>
                  <a:pt x="21" y="4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5" y="0"/>
                </a:lnTo>
                <a:lnTo>
                  <a:pt x="25" y="0"/>
                </a:lnTo>
                <a:lnTo>
                  <a:pt x="27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2" name="Nauru"/>
          <p:cNvSpPr>
            <a:spLocks/>
          </p:cNvSpPr>
          <p:nvPr/>
        </p:nvSpPr>
        <p:spPr bwMode="auto">
          <a:xfrm>
            <a:off x="9199591" y="4541852"/>
            <a:ext cx="0" cy="3175"/>
          </a:xfrm>
          <a:custGeom>
            <a:avLst/>
            <a:gdLst>
              <a:gd name="T0" fmla="*/ 2 h 2"/>
              <a:gd name="T1" fmla="*/ 2 h 2"/>
              <a:gd name="T2" fmla="*/ 2 h 2"/>
              <a:gd name="T3" fmla="*/ 2 h 2"/>
              <a:gd name="T4" fmla="*/ 2 h 2"/>
              <a:gd name="T5" fmla="*/ 0 h 2"/>
              <a:gd name="T6" fmla="*/ 0 h 2"/>
              <a:gd name="T7" fmla="*/ 0 h 2"/>
              <a:gd name="T8" fmla="*/ 0 h 2"/>
              <a:gd name="T9" fmla="*/ 0 h 2"/>
              <a:gd name="T10" fmla="*/ 0 h 2"/>
              <a:gd name="T11" fmla="*/ 0 h 2"/>
              <a:gd name="T12" fmla="*/ 0 h 2"/>
              <a:gd name="T13" fmla="*/ 0 h 2"/>
              <a:gd name="T14" fmla="*/ 0 h 2"/>
              <a:gd name="T15" fmla="*/ 0 h 2"/>
              <a:gd name="T16" fmla="*/ 0 h 2"/>
              <a:gd name="T17" fmla="*/ 0 h 2"/>
              <a:gd name="T18" fmla="*/ 0 h 2"/>
              <a:gd name="T19" fmla="*/ 0 h 2"/>
              <a:gd name="T20" fmla="*/ 2 h 2"/>
              <a:gd name="T21" fmla="*/ 2 h 2"/>
              <a:gd name="T22" fmla="*/ 2 h 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2" name="Namibia"/>
          <p:cNvSpPr>
            <a:spLocks/>
          </p:cNvSpPr>
          <p:nvPr/>
        </p:nvSpPr>
        <p:spPr bwMode="auto">
          <a:xfrm>
            <a:off x="5237179" y="4967303"/>
            <a:ext cx="344489" cy="320676"/>
          </a:xfrm>
          <a:custGeom>
            <a:avLst/>
            <a:gdLst>
              <a:gd name="T0" fmla="*/ 31 w 217"/>
              <a:gd name="T1" fmla="*/ 4 h 202"/>
              <a:gd name="T2" fmla="*/ 38 w 217"/>
              <a:gd name="T3" fmla="*/ 8 h 202"/>
              <a:gd name="T4" fmla="*/ 48 w 217"/>
              <a:gd name="T5" fmla="*/ 6 h 202"/>
              <a:gd name="T6" fmla="*/ 79 w 217"/>
              <a:gd name="T7" fmla="*/ 6 h 202"/>
              <a:gd name="T8" fmla="*/ 101 w 217"/>
              <a:gd name="T9" fmla="*/ 6 h 202"/>
              <a:gd name="T10" fmla="*/ 110 w 217"/>
              <a:gd name="T11" fmla="*/ 10 h 202"/>
              <a:gd name="T12" fmla="*/ 118 w 217"/>
              <a:gd name="T13" fmla="*/ 14 h 202"/>
              <a:gd name="T14" fmla="*/ 128 w 217"/>
              <a:gd name="T15" fmla="*/ 14 h 202"/>
              <a:gd name="T16" fmla="*/ 137 w 217"/>
              <a:gd name="T17" fmla="*/ 16 h 202"/>
              <a:gd name="T18" fmla="*/ 145 w 217"/>
              <a:gd name="T19" fmla="*/ 18 h 202"/>
              <a:gd name="T20" fmla="*/ 155 w 217"/>
              <a:gd name="T21" fmla="*/ 18 h 202"/>
              <a:gd name="T22" fmla="*/ 182 w 217"/>
              <a:gd name="T23" fmla="*/ 12 h 202"/>
              <a:gd name="T24" fmla="*/ 202 w 217"/>
              <a:gd name="T25" fmla="*/ 8 h 202"/>
              <a:gd name="T26" fmla="*/ 207 w 217"/>
              <a:gd name="T27" fmla="*/ 8 h 202"/>
              <a:gd name="T28" fmla="*/ 217 w 217"/>
              <a:gd name="T29" fmla="*/ 14 h 202"/>
              <a:gd name="T30" fmla="*/ 207 w 217"/>
              <a:gd name="T31" fmla="*/ 18 h 202"/>
              <a:gd name="T32" fmla="*/ 198 w 217"/>
              <a:gd name="T33" fmla="*/ 20 h 202"/>
              <a:gd name="T34" fmla="*/ 190 w 217"/>
              <a:gd name="T35" fmla="*/ 21 h 202"/>
              <a:gd name="T36" fmla="*/ 176 w 217"/>
              <a:gd name="T37" fmla="*/ 18 h 202"/>
              <a:gd name="T38" fmla="*/ 153 w 217"/>
              <a:gd name="T39" fmla="*/ 21 h 202"/>
              <a:gd name="T40" fmla="*/ 149 w 217"/>
              <a:gd name="T41" fmla="*/ 51 h 202"/>
              <a:gd name="T42" fmla="*/ 149 w 217"/>
              <a:gd name="T43" fmla="*/ 76 h 202"/>
              <a:gd name="T44" fmla="*/ 134 w 217"/>
              <a:gd name="T45" fmla="*/ 84 h 202"/>
              <a:gd name="T46" fmla="*/ 134 w 217"/>
              <a:gd name="T47" fmla="*/ 99 h 202"/>
              <a:gd name="T48" fmla="*/ 134 w 217"/>
              <a:gd name="T49" fmla="*/ 113 h 202"/>
              <a:gd name="T50" fmla="*/ 134 w 217"/>
              <a:gd name="T51" fmla="*/ 126 h 202"/>
              <a:gd name="T52" fmla="*/ 134 w 217"/>
              <a:gd name="T53" fmla="*/ 142 h 202"/>
              <a:gd name="T54" fmla="*/ 134 w 217"/>
              <a:gd name="T55" fmla="*/ 175 h 202"/>
              <a:gd name="T56" fmla="*/ 134 w 217"/>
              <a:gd name="T57" fmla="*/ 192 h 202"/>
              <a:gd name="T58" fmla="*/ 124 w 217"/>
              <a:gd name="T59" fmla="*/ 198 h 202"/>
              <a:gd name="T60" fmla="*/ 118 w 217"/>
              <a:gd name="T61" fmla="*/ 202 h 202"/>
              <a:gd name="T62" fmla="*/ 102 w 217"/>
              <a:gd name="T63" fmla="*/ 202 h 202"/>
              <a:gd name="T64" fmla="*/ 95 w 217"/>
              <a:gd name="T65" fmla="*/ 198 h 202"/>
              <a:gd name="T66" fmla="*/ 91 w 217"/>
              <a:gd name="T67" fmla="*/ 192 h 202"/>
              <a:gd name="T68" fmla="*/ 87 w 217"/>
              <a:gd name="T69" fmla="*/ 187 h 202"/>
              <a:gd name="T70" fmla="*/ 81 w 217"/>
              <a:gd name="T71" fmla="*/ 194 h 202"/>
              <a:gd name="T72" fmla="*/ 69 w 217"/>
              <a:gd name="T73" fmla="*/ 190 h 202"/>
              <a:gd name="T74" fmla="*/ 62 w 217"/>
              <a:gd name="T75" fmla="*/ 183 h 202"/>
              <a:gd name="T76" fmla="*/ 58 w 217"/>
              <a:gd name="T77" fmla="*/ 171 h 202"/>
              <a:gd name="T78" fmla="*/ 56 w 217"/>
              <a:gd name="T79" fmla="*/ 163 h 202"/>
              <a:gd name="T80" fmla="*/ 52 w 217"/>
              <a:gd name="T81" fmla="*/ 157 h 202"/>
              <a:gd name="T82" fmla="*/ 50 w 217"/>
              <a:gd name="T83" fmla="*/ 146 h 202"/>
              <a:gd name="T84" fmla="*/ 50 w 217"/>
              <a:gd name="T85" fmla="*/ 138 h 202"/>
              <a:gd name="T86" fmla="*/ 48 w 217"/>
              <a:gd name="T87" fmla="*/ 130 h 202"/>
              <a:gd name="T88" fmla="*/ 46 w 217"/>
              <a:gd name="T89" fmla="*/ 122 h 202"/>
              <a:gd name="T90" fmla="*/ 44 w 217"/>
              <a:gd name="T91" fmla="*/ 111 h 202"/>
              <a:gd name="T92" fmla="*/ 44 w 217"/>
              <a:gd name="T93" fmla="*/ 101 h 202"/>
              <a:gd name="T94" fmla="*/ 46 w 217"/>
              <a:gd name="T95" fmla="*/ 95 h 202"/>
              <a:gd name="T96" fmla="*/ 38 w 217"/>
              <a:gd name="T97" fmla="*/ 82 h 202"/>
              <a:gd name="T98" fmla="*/ 33 w 217"/>
              <a:gd name="T99" fmla="*/ 74 h 202"/>
              <a:gd name="T100" fmla="*/ 27 w 217"/>
              <a:gd name="T101" fmla="*/ 60 h 202"/>
              <a:gd name="T102" fmla="*/ 23 w 217"/>
              <a:gd name="T103" fmla="*/ 53 h 202"/>
              <a:gd name="T104" fmla="*/ 17 w 217"/>
              <a:gd name="T105" fmla="*/ 43 h 202"/>
              <a:gd name="T106" fmla="*/ 13 w 217"/>
              <a:gd name="T107" fmla="*/ 35 h 202"/>
              <a:gd name="T108" fmla="*/ 7 w 217"/>
              <a:gd name="T109" fmla="*/ 27 h 202"/>
              <a:gd name="T110" fmla="*/ 3 w 217"/>
              <a:gd name="T111" fmla="*/ 20 h 202"/>
              <a:gd name="T112" fmla="*/ 0 w 217"/>
              <a:gd name="T113" fmla="*/ 10 h 202"/>
              <a:gd name="T114" fmla="*/ 5 w 217"/>
              <a:gd name="T115" fmla="*/ 2 h 202"/>
              <a:gd name="T116" fmla="*/ 15 w 217"/>
              <a:gd name="T117" fmla="*/ 4 h 202"/>
              <a:gd name="T118" fmla="*/ 23 w 217"/>
              <a:gd name="T11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7" h="202">
                <a:moveTo>
                  <a:pt x="25" y="0"/>
                </a:moveTo>
                <a:lnTo>
                  <a:pt x="27" y="0"/>
                </a:lnTo>
                <a:lnTo>
                  <a:pt x="29" y="0"/>
                </a:lnTo>
                <a:lnTo>
                  <a:pt x="29" y="2"/>
                </a:lnTo>
                <a:lnTo>
                  <a:pt x="31" y="4"/>
                </a:lnTo>
                <a:lnTo>
                  <a:pt x="33" y="4"/>
                </a:lnTo>
                <a:lnTo>
                  <a:pt x="35" y="6"/>
                </a:lnTo>
                <a:lnTo>
                  <a:pt x="36" y="6"/>
                </a:lnTo>
                <a:lnTo>
                  <a:pt x="36" y="8"/>
                </a:lnTo>
                <a:lnTo>
                  <a:pt x="38" y="8"/>
                </a:lnTo>
                <a:lnTo>
                  <a:pt x="40" y="8"/>
                </a:lnTo>
                <a:lnTo>
                  <a:pt x="40" y="6"/>
                </a:lnTo>
                <a:lnTo>
                  <a:pt x="42" y="6"/>
                </a:lnTo>
                <a:lnTo>
                  <a:pt x="44" y="6"/>
                </a:lnTo>
                <a:lnTo>
                  <a:pt x="48" y="6"/>
                </a:lnTo>
                <a:lnTo>
                  <a:pt x="54" y="6"/>
                </a:lnTo>
                <a:lnTo>
                  <a:pt x="62" y="6"/>
                </a:lnTo>
                <a:lnTo>
                  <a:pt x="68" y="6"/>
                </a:lnTo>
                <a:lnTo>
                  <a:pt x="69" y="6"/>
                </a:lnTo>
                <a:lnTo>
                  <a:pt x="79" y="6"/>
                </a:lnTo>
                <a:lnTo>
                  <a:pt x="89" y="6"/>
                </a:lnTo>
                <a:lnTo>
                  <a:pt x="93" y="6"/>
                </a:lnTo>
                <a:lnTo>
                  <a:pt x="95" y="6"/>
                </a:lnTo>
                <a:lnTo>
                  <a:pt x="97" y="6"/>
                </a:lnTo>
                <a:lnTo>
                  <a:pt x="101" y="6"/>
                </a:lnTo>
                <a:lnTo>
                  <a:pt x="102" y="6"/>
                </a:lnTo>
                <a:lnTo>
                  <a:pt x="104" y="6"/>
                </a:lnTo>
                <a:lnTo>
                  <a:pt x="108" y="6"/>
                </a:lnTo>
                <a:lnTo>
                  <a:pt x="110" y="8"/>
                </a:lnTo>
                <a:lnTo>
                  <a:pt x="110" y="10"/>
                </a:lnTo>
                <a:lnTo>
                  <a:pt x="112" y="12"/>
                </a:lnTo>
                <a:lnTo>
                  <a:pt x="114" y="12"/>
                </a:lnTo>
                <a:lnTo>
                  <a:pt x="114" y="14"/>
                </a:lnTo>
                <a:lnTo>
                  <a:pt x="116" y="14"/>
                </a:lnTo>
                <a:lnTo>
                  <a:pt x="118" y="14"/>
                </a:lnTo>
                <a:lnTo>
                  <a:pt x="120" y="14"/>
                </a:lnTo>
                <a:lnTo>
                  <a:pt x="122" y="14"/>
                </a:lnTo>
                <a:lnTo>
                  <a:pt x="124" y="14"/>
                </a:lnTo>
                <a:lnTo>
                  <a:pt x="126" y="14"/>
                </a:lnTo>
                <a:lnTo>
                  <a:pt x="128" y="14"/>
                </a:lnTo>
                <a:lnTo>
                  <a:pt x="130" y="14"/>
                </a:lnTo>
                <a:lnTo>
                  <a:pt x="132" y="14"/>
                </a:lnTo>
                <a:lnTo>
                  <a:pt x="134" y="16"/>
                </a:lnTo>
                <a:lnTo>
                  <a:pt x="136" y="16"/>
                </a:lnTo>
                <a:lnTo>
                  <a:pt x="137" y="16"/>
                </a:lnTo>
                <a:lnTo>
                  <a:pt x="137" y="14"/>
                </a:lnTo>
                <a:lnTo>
                  <a:pt x="139" y="14"/>
                </a:lnTo>
                <a:lnTo>
                  <a:pt x="141" y="16"/>
                </a:lnTo>
                <a:lnTo>
                  <a:pt x="143" y="16"/>
                </a:lnTo>
                <a:lnTo>
                  <a:pt x="145" y="18"/>
                </a:lnTo>
                <a:lnTo>
                  <a:pt x="147" y="18"/>
                </a:lnTo>
                <a:lnTo>
                  <a:pt x="149" y="16"/>
                </a:lnTo>
                <a:lnTo>
                  <a:pt x="151" y="16"/>
                </a:lnTo>
                <a:lnTo>
                  <a:pt x="153" y="16"/>
                </a:lnTo>
                <a:lnTo>
                  <a:pt x="155" y="18"/>
                </a:lnTo>
                <a:lnTo>
                  <a:pt x="161" y="16"/>
                </a:lnTo>
                <a:lnTo>
                  <a:pt x="170" y="14"/>
                </a:lnTo>
                <a:lnTo>
                  <a:pt x="174" y="14"/>
                </a:lnTo>
                <a:lnTo>
                  <a:pt x="180" y="12"/>
                </a:lnTo>
                <a:lnTo>
                  <a:pt x="182" y="12"/>
                </a:lnTo>
                <a:lnTo>
                  <a:pt x="186" y="12"/>
                </a:lnTo>
                <a:lnTo>
                  <a:pt x="190" y="10"/>
                </a:lnTo>
                <a:lnTo>
                  <a:pt x="196" y="10"/>
                </a:lnTo>
                <a:lnTo>
                  <a:pt x="198" y="8"/>
                </a:lnTo>
                <a:lnTo>
                  <a:pt x="202" y="8"/>
                </a:lnTo>
                <a:lnTo>
                  <a:pt x="204" y="8"/>
                </a:lnTo>
                <a:lnTo>
                  <a:pt x="205" y="8"/>
                </a:lnTo>
                <a:lnTo>
                  <a:pt x="207" y="8"/>
                </a:lnTo>
                <a:lnTo>
                  <a:pt x="207" y="10"/>
                </a:lnTo>
                <a:lnTo>
                  <a:pt x="207" y="8"/>
                </a:lnTo>
                <a:lnTo>
                  <a:pt x="209" y="8"/>
                </a:lnTo>
                <a:lnTo>
                  <a:pt x="211" y="8"/>
                </a:lnTo>
                <a:lnTo>
                  <a:pt x="213" y="10"/>
                </a:lnTo>
                <a:lnTo>
                  <a:pt x="215" y="10"/>
                </a:lnTo>
                <a:lnTo>
                  <a:pt x="217" y="14"/>
                </a:lnTo>
                <a:lnTo>
                  <a:pt x="215" y="14"/>
                </a:lnTo>
                <a:lnTo>
                  <a:pt x="213" y="14"/>
                </a:lnTo>
                <a:lnTo>
                  <a:pt x="211" y="14"/>
                </a:lnTo>
                <a:lnTo>
                  <a:pt x="209" y="16"/>
                </a:lnTo>
                <a:lnTo>
                  <a:pt x="207" y="18"/>
                </a:lnTo>
                <a:lnTo>
                  <a:pt x="205" y="18"/>
                </a:lnTo>
                <a:lnTo>
                  <a:pt x="205" y="16"/>
                </a:lnTo>
                <a:lnTo>
                  <a:pt x="204" y="16"/>
                </a:lnTo>
                <a:lnTo>
                  <a:pt x="202" y="18"/>
                </a:lnTo>
                <a:lnTo>
                  <a:pt x="198" y="20"/>
                </a:lnTo>
                <a:lnTo>
                  <a:pt x="196" y="21"/>
                </a:lnTo>
                <a:lnTo>
                  <a:pt x="194" y="23"/>
                </a:lnTo>
                <a:lnTo>
                  <a:pt x="192" y="25"/>
                </a:lnTo>
                <a:lnTo>
                  <a:pt x="190" y="23"/>
                </a:lnTo>
                <a:lnTo>
                  <a:pt x="190" y="21"/>
                </a:lnTo>
                <a:lnTo>
                  <a:pt x="190" y="20"/>
                </a:lnTo>
                <a:lnTo>
                  <a:pt x="188" y="20"/>
                </a:lnTo>
                <a:lnTo>
                  <a:pt x="186" y="18"/>
                </a:lnTo>
                <a:lnTo>
                  <a:pt x="182" y="18"/>
                </a:lnTo>
                <a:lnTo>
                  <a:pt x="176" y="18"/>
                </a:lnTo>
                <a:lnTo>
                  <a:pt x="174" y="18"/>
                </a:lnTo>
                <a:lnTo>
                  <a:pt x="170" y="20"/>
                </a:lnTo>
                <a:lnTo>
                  <a:pt x="163" y="21"/>
                </a:lnTo>
                <a:lnTo>
                  <a:pt x="157" y="21"/>
                </a:lnTo>
                <a:lnTo>
                  <a:pt x="153" y="21"/>
                </a:lnTo>
                <a:lnTo>
                  <a:pt x="149" y="21"/>
                </a:lnTo>
                <a:lnTo>
                  <a:pt x="149" y="25"/>
                </a:lnTo>
                <a:lnTo>
                  <a:pt x="149" y="27"/>
                </a:lnTo>
                <a:lnTo>
                  <a:pt x="149" y="37"/>
                </a:lnTo>
                <a:lnTo>
                  <a:pt x="149" y="51"/>
                </a:lnTo>
                <a:lnTo>
                  <a:pt x="149" y="53"/>
                </a:lnTo>
                <a:lnTo>
                  <a:pt x="149" y="64"/>
                </a:lnTo>
                <a:lnTo>
                  <a:pt x="149" y="66"/>
                </a:lnTo>
                <a:lnTo>
                  <a:pt x="149" y="72"/>
                </a:lnTo>
                <a:lnTo>
                  <a:pt x="149" y="76"/>
                </a:lnTo>
                <a:lnTo>
                  <a:pt x="149" y="82"/>
                </a:lnTo>
                <a:lnTo>
                  <a:pt x="149" y="84"/>
                </a:lnTo>
                <a:lnTo>
                  <a:pt x="143" y="84"/>
                </a:lnTo>
                <a:lnTo>
                  <a:pt x="137" y="84"/>
                </a:lnTo>
                <a:lnTo>
                  <a:pt x="134" y="84"/>
                </a:lnTo>
                <a:lnTo>
                  <a:pt x="134" y="86"/>
                </a:lnTo>
                <a:lnTo>
                  <a:pt x="134" y="88"/>
                </a:lnTo>
                <a:lnTo>
                  <a:pt x="134" y="91"/>
                </a:lnTo>
                <a:lnTo>
                  <a:pt x="134" y="95"/>
                </a:lnTo>
                <a:lnTo>
                  <a:pt x="134" y="99"/>
                </a:lnTo>
                <a:lnTo>
                  <a:pt x="134" y="103"/>
                </a:lnTo>
                <a:lnTo>
                  <a:pt x="134" y="105"/>
                </a:lnTo>
                <a:lnTo>
                  <a:pt x="134" y="109"/>
                </a:lnTo>
                <a:lnTo>
                  <a:pt x="134" y="111"/>
                </a:lnTo>
                <a:lnTo>
                  <a:pt x="134" y="113"/>
                </a:lnTo>
                <a:lnTo>
                  <a:pt x="134" y="115"/>
                </a:lnTo>
                <a:lnTo>
                  <a:pt x="134" y="117"/>
                </a:lnTo>
                <a:lnTo>
                  <a:pt x="134" y="122"/>
                </a:lnTo>
                <a:lnTo>
                  <a:pt x="134" y="124"/>
                </a:lnTo>
                <a:lnTo>
                  <a:pt x="134" y="126"/>
                </a:lnTo>
                <a:lnTo>
                  <a:pt x="134" y="130"/>
                </a:lnTo>
                <a:lnTo>
                  <a:pt x="134" y="132"/>
                </a:lnTo>
                <a:lnTo>
                  <a:pt x="134" y="136"/>
                </a:lnTo>
                <a:lnTo>
                  <a:pt x="134" y="138"/>
                </a:lnTo>
                <a:lnTo>
                  <a:pt x="134" y="142"/>
                </a:lnTo>
                <a:lnTo>
                  <a:pt x="134" y="146"/>
                </a:lnTo>
                <a:lnTo>
                  <a:pt x="134" y="150"/>
                </a:lnTo>
                <a:lnTo>
                  <a:pt x="134" y="159"/>
                </a:lnTo>
                <a:lnTo>
                  <a:pt x="134" y="169"/>
                </a:lnTo>
                <a:lnTo>
                  <a:pt x="134" y="175"/>
                </a:lnTo>
                <a:lnTo>
                  <a:pt x="134" y="177"/>
                </a:lnTo>
                <a:lnTo>
                  <a:pt x="134" y="179"/>
                </a:lnTo>
                <a:lnTo>
                  <a:pt x="134" y="185"/>
                </a:lnTo>
                <a:lnTo>
                  <a:pt x="134" y="187"/>
                </a:lnTo>
                <a:lnTo>
                  <a:pt x="134" y="192"/>
                </a:lnTo>
                <a:lnTo>
                  <a:pt x="134" y="194"/>
                </a:lnTo>
                <a:lnTo>
                  <a:pt x="130" y="194"/>
                </a:lnTo>
                <a:lnTo>
                  <a:pt x="126" y="196"/>
                </a:lnTo>
                <a:lnTo>
                  <a:pt x="126" y="198"/>
                </a:lnTo>
                <a:lnTo>
                  <a:pt x="124" y="198"/>
                </a:lnTo>
                <a:lnTo>
                  <a:pt x="122" y="198"/>
                </a:lnTo>
                <a:lnTo>
                  <a:pt x="122" y="200"/>
                </a:lnTo>
                <a:lnTo>
                  <a:pt x="122" y="202"/>
                </a:lnTo>
                <a:lnTo>
                  <a:pt x="120" y="202"/>
                </a:lnTo>
                <a:lnTo>
                  <a:pt x="118" y="202"/>
                </a:lnTo>
                <a:lnTo>
                  <a:pt x="116" y="202"/>
                </a:lnTo>
                <a:lnTo>
                  <a:pt x="112" y="200"/>
                </a:lnTo>
                <a:lnTo>
                  <a:pt x="106" y="202"/>
                </a:lnTo>
                <a:lnTo>
                  <a:pt x="104" y="202"/>
                </a:lnTo>
                <a:lnTo>
                  <a:pt x="102" y="202"/>
                </a:lnTo>
                <a:lnTo>
                  <a:pt x="102" y="200"/>
                </a:lnTo>
                <a:lnTo>
                  <a:pt x="101" y="200"/>
                </a:lnTo>
                <a:lnTo>
                  <a:pt x="97" y="200"/>
                </a:lnTo>
                <a:lnTo>
                  <a:pt x="95" y="200"/>
                </a:lnTo>
                <a:lnTo>
                  <a:pt x="95" y="198"/>
                </a:lnTo>
                <a:lnTo>
                  <a:pt x="93" y="198"/>
                </a:lnTo>
                <a:lnTo>
                  <a:pt x="91" y="198"/>
                </a:lnTo>
                <a:lnTo>
                  <a:pt x="91" y="196"/>
                </a:lnTo>
                <a:lnTo>
                  <a:pt x="91" y="194"/>
                </a:lnTo>
                <a:lnTo>
                  <a:pt x="91" y="192"/>
                </a:lnTo>
                <a:lnTo>
                  <a:pt x="91" y="190"/>
                </a:lnTo>
                <a:lnTo>
                  <a:pt x="89" y="190"/>
                </a:lnTo>
                <a:lnTo>
                  <a:pt x="89" y="189"/>
                </a:lnTo>
                <a:lnTo>
                  <a:pt x="87" y="189"/>
                </a:lnTo>
                <a:lnTo>
                  <a:pt x="87" y="187"/>
                </a:lnTo>
                <a:lnTo>
                  <a:pt x="83" y="187"/>
                </a:lnTo>
                <a:lnTo>
                  <a:pt x="83" y="189"/>
                </a:lnTo>
                <a:lnTo>
                  <a:pt x="83" y="190"/>
                </a:lnTo>
                <a:lnTo>
                  <a:pt x="81" y="192"/>
                </a:lnTo>
                <a:lnTo>
                  <a:pt x="81" y="194"/>
                </a:lnTo>
                <a:lnTo>
                  <a:pt x="79" y="194"/>
                </a:lnTo>
                <a:lnTo>
                  <a:pt x="77" y="196"/>
                </a:lnTo>
                <a:lnTo>
                  <a:pt x="75" y="196"/>
                </a:lnTo>
                <a:lnTo>
                  <a:pt x="71" y="192"/>
                </a:lnTo>
                <a:lnTo>
                  <a:pt x="69" y="190"/>
                </a:lnTo>
                <a:lnTo>
                  <a:pt x="68" y="189"/>
                </a:lnTo>
                <a:lnTo>
                  <a:pt x="66" y="187"/>
                </a:lnTo>
                <a:lnTo>
                  <a:pt x="64" y="185"/>
                </a:lnTo>
                <a:lnTo>
                  <a:pt x="64" y="183"/>
                </a:lnTo>
                <a:lnTo>
                  <a:pt x="62" y="183"/>
                </a:lnTo>
                <a:lnTo>
                  <a:pt x="62" y="181"/>
                </a:lnTo>
                <a:lnTo>
                  <a:pt x="60" y="177"/>
                </a:lnTo>
                <a:lnTo>
                  <a:pt x="58" y="175"/>
                </a:lnTo>
                <a:lnTo>
                  <a:pt x="58" y="173"/>
                </a:lnTo>
                <a:lnTo>
                  <a:pt x="58" y="171"/>
                </a:lnTo>
                <a:lnTo>
                  <a:pt x="56" y="169"/>
                </a:lnTo>
                <a:lnTo>
                  <a:pt x="56" y="167"/>
                </a:lnTo>
                <a:lnTo>
                  <a:pt x="54" y="165"/>
                </a:lnTo>
                <a:lnTo>
                  <a:pt x="54" y="163"/>
                </a:lnTo>
                <a:lnTo>
                  <a:pt x="56" y="163"/>
                </a:lnTo>
                <a:lnTo>
                  <a:pt x="56" y="161"/>
                </a:lnTo>
                <a:lnTo>
                  <a:pt x="56" y="159"/>
                </a:lnTo>
                <a:lnTo>
                  <a:pt x="54" y="159"/>
                </a:lnTo>
                <a:lnTo>
                  <a:pt x="54" y="157"/>
                </a:lnTo>
                <a:lnTo>
                  <a:pt x="52" y="157"/>
                </a:lnTo>
                <a:lnTo>
                  <a:pt x="52" y="154"/>
                </a:lnTo>
                <a:lnTo>
                  <a:pt x="52" y="152"/>
                </a:lnTo>
                <a:lnTo>
                  <a:pt x="52" y="150"/>
                </a:lnTo>
                <a:lnTo>
                  <a:pt x="50" y="148"/>
                </a:lnTo>
                <a:lnTo>
                  <a:pt x="50" y="146"/>
                </a:lnTo>
                <a:lnTo>
                  <a:pt x="50" y="144"/>
                </a:lnTo>
                <a:lnTo>
                  <a:pt x="52" y="144"/>
                </a:lnTo>
                <a:lnTo>
                  <a:pt x="50" y="142"/>
                </a:lnTo>
                <a:lnTo>
                  <a:pt x="50" y="140"/>
                </a:lnTo>
                <a:lnTo>
                  <a:pt x="50" y="138"/>
                </a:lnTo>
                <a:lnTo>
                  <a:pt x="50" y="136"/>
                </a:lnTo>
                <a:lnTo>
                  <a:pt x="50" y="134"/>
                </a:lnTo>
                <a:lnTo>
                  <a:pt x="50" y="132"/>
                </a:lnTo>
                <a:lnTo>
                  <a:pt x="50" y="130"/>
                </a:lnTo>
                <a:lnTo>
                  <a:pt x="48" y="130"/>
                </a:lnTo>
                <a:lnTo>
                  <a:pt x="48" y="128"/>
                </a:lnTo>
                <a:lnTo>
                  <a:pt x="46" y="128"/>
                </a:lnTo>
                <a:lnTo>
                  <a:pt x="46" y="126"/>
                </a:lnTo>
                <a:lnTo>
                  <a:pt x="46" y="124"/>
                </a:lnTo>
                <a:lnTo>
                  <a:pt x="46" y="122"/>
                </a:lnTo>
                <a:lnTo>
                  <a:pt x="44" y="121"/>
                </a:lnTo>
                <a:lnTo>
                  <a:pt x="44" y="119"/>
                </a:lnTo>
                <a:lnTo>
                  <a:pt x="44" y="117"/>
                </a:lnTo>
                <a:lnTo>
                  <a:pt x="44" y="115"/>
                </a:lnTo>
                <a:lnTo>
                  <a:pt x="44" y="111"/>
                </a:lnTo>
                <a:lnTo>
                  <a:pt x="44" y="109"/>
                </a:lnTo>
                <a:lnTo>
                  <a:pt x="44" y="107"/>
                </a:lnTo>
                <a:lnTo>
                  <a:pt x="44" y="105"/>
                </a:lnTo>
                <a:lnTo>
                  <a:pt x="44" y="103"/>
                </a:lnTo>
                <a:lnTo>
                  <a:pt x="44" y="101"/>
                </a:lnTo>
                <a:lnTo>
                  <a:pt x="44" y="99"/>
                </a:lnTo>
                <a:lnTo>
                  <a:pt x="44" y="101"/>
                </a:lnTo>
                <a:lnTo>
                  <a:pt x="46" y="99"/>
                </a:lnTo>
                <a:lnTo>
                  <a:pt x="46" y="97"/>
                </a:lnTo>
                <a:lnTo>
                  <a:pt x="46" y="95"/>
                </a:lnTo>
                <a:lnTo>
                  <a:pt x="46" y="93"/>
                </a:lnTo>
                <a:lnTo>
                  <a:pt x="44" y="89"/>
                </a:lnTo>
                <a:lnTo>
                  <a:pt x="42" y="88"/>
                </a:lnTo>
                <a:lnTo>
                  <a:pt x="42" y="86"/>
                </a:lnTo>
                <a:lnTo>
                  <a:pt x="38" y="82"/>
                </a:lnTo>
                <a:lnTo>
                  <a:pt x="36" y="80"/>
                </a:lnTo>
                <a:lnTo>
                  <a:pt x="36" y="78"/>
                </a:lnTo>
                <a:lnTo>
                  <a:pt x="35" y="76"/>
                </a:lnTo>
                <a:lnTo>
                  <a:pt x="35" y="74"/>
                </a:lnTo>
                <a:lnTo>
                  <a:pt x="33" y="74"/>
                </a:lnTo>
                <a:lnTo>
                  <a:pt x="33" y="72"/>
                </a:lnTo>
                <a:lnTo>
                  <a:pt x="31" y="68"/>
                </a:lnTo>
                <a:lnTo>
                  <a:pt x="27" y="64"/>
                </a:lnTo>
                <a:lnTo>
                  <a:pt x="27" y="62"/>
                </a:lnTo>
                <a:lnTo>
                  <a:pt x="27" y="60"/>
                </a:lnTo>
                <a:lnTo>
                  <a:pt x="27" y="58"/>
                </a:lnTo>
                <a:lnTo>
                  <a:pt x="25" y="58"/>
                </a:lnTo>
                <a:lnTo>
                  <a:pt x="25" y="56"/>
                </a:lnTo>
                <a:lnTo>
                  <a:pt x="25" y="54"/>
                </a:lnTo>
                <a:lnTo>
                  <a:pt x="23" y="53"/>
                </a:lnTo>
                <a:lnTo>
                  <a:pt x="21" y="51"/>
                </a:lnTo>
                <a:lnTo>
                  <a:pt x="21" y="49"/>
                </a:lnTo>
                <a:lnTo>
                  <a:pt x="21" y="47"/>
                </a:lnTo>
                <a:lnTo>
                  <a:pt x="19" y="47"/>
                </a:lnTo>
                <a:lnTo>
                  <a:pt x="17" y="43"/>
                </a:lnTo>
                <a:lnTo>
                  <a:pt x="17" y="41"/>
                </a:lnTo>
                <a:lnTo>
                  <a:pt x="15" y="39"/>
                </a:lnTo>
                <a:lnTo>
                  <a:pt x="15" y="37"/>
                </a:lnTo>
                <a:lnTo>
                  <a:pt x="15" y="35"/>
                </a:lnTo>
                <a:lnTo>
                  <a:pt x="13" y="35"/>
                </a:lnTo>
                <a:lnTo>
                  <a:pt x="13" y="31"/>
                </a:lnTo>
                <a:lnTo>
                  <a:pt x="11" y="31"/>
                </a:lnTo>
                <a:lnTo>
                  <a:pt x="9" y="29"/>
                </a:lnTo>
                <a:lnTo>
                  <a:pt x="9" y="27"/>
                </a:lnTo>
                <a:lnTo>
                  <a:pt x="7" y="27"/>
                </a:lnTo>
                <a:lnTo>
                  <a:pt x="7" y="25"/>
                </a:lnTo>
                <a:lnTo>
                  <a:pt x="5" y="25"/>
                </a:lnTo>
                <a:lnTo>
                  <a:pt x="5" y="23"/>
                </a:lnTo>
                <a:lnTo>
                  <a:pt x="3" y="21"/>
                </a:lnTo>
                <a:lnTo>
                  <a:pt x="3" y="20"/>
                </a:lnTo>
                <a:lnTo>
                  <a:pt x="1" y="20"/>
                </a:lnTo>
                <a:lnTo>
                  <a:pt x="1" y="18"/>
                </a:lnTo>
                <a:lnTo>
                  <a:pt x="1" y="16"/>
                </a:lnTo>
                <a:lnTo>
                  <a:pt x="1" y="14"/>
                </a:lnTo>
                <a:lnTo>
                  <a:pt x="0" y="10"/>
                </a:lnTo>
                <a:lnTo>
                  <a:pt x="0" y="8"/>
                </a:lnTo>
                <a:lnTo>
                  <a:pt x="1" y="6"/>
                </a:lnTo>
                <a:lnTo>
                  <a:pt x="1" y="4"/>
                </a:lnTo>
                <a:lnTo>
                  <a:pt x="3" y="4"/>
                </a:lnTo>
                <a:lnTo>
                  <a:pt x="5" y="2"/>
                </a:lnTo>
                <a:lnTo>
                  <a:pt x="7" y="4"/>
                </a:lnTo>
                <a:lnTo>
                  <a:pt x="9" y="4"/>
                </a:lnTo>
                <a:lnTo>
                  <a:pt x="11" y="4"/>
                </a:lnTo>
                <a:lnTo>
                  <a:pt x="13" y="4"/>
                </a:lnTo>
                <a:lnTo>
                  <a:pt x="15" y="4"/>
                </a:lnTo>
                <a:lnTo>
                  <a:pt x="17" y="2"/>
                </a:lnTo>
                <a:lnTo>
                  <a:pt x="19" y="2"/>
                </a:lnTo>
                <a:lnTo>
                  <a:pt x="19" y="0"/>
                </a:lnTo>
                <a:lnTo>
                  <a:pt x="21" y="0"/>
                </a:lnTo>
                <a:lnTo>
                  <a:pt x="23" y="0"/>
                </a:lnTo>
                <a:lnTo>
                  <a:pt x="25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90" name="Myanmar"/>
          <p:cNvSpPr>
            <a:spLocks noEditPoints="1"/>
          </p:cNvSpPr>
          <p:nvPr/>
        </p:nvSpPr>
        <p:spPr bwMode="auto">
          <a:xfrm>
            <a:off x="7289823" y="3779850"/>
            <a:ext cx="231776" cy="496889"/>
          </a:xfrm>
          <a:custGeom>
            <a:avLst/>
            <a:gdLst>
              <a:gd name="T0" fmla="*/ 103 w 146"/>
              <a:gd name="T1" fmla="*/ 16 h 313"/>
              <a:gd name="T2" fmla="*/ 105 w 146"/>
              <a:gd name="T3" fmla="*/ 39 h 313"/>
              <a:gd name="T4" fmla="*/ 101 w 146"/>
              <a:gd name="T5" fmla="*/ 53 h 313"/>
              <a:gd name="T6" fmla="*/ 91 w 146"/>
              <a:gd name="T7" fmla="*/ 61 h 313"/>
              <a:gd name="T8" fmla="*/ 88 w 146"/>
              <a:gd name="T9" fmla="*/ 80 h 313"/>
              <a:gd name="T10" fmla="*/ 107 w 146"/>
              <a:gd name="T11" fmla="*/ 76 h 313"/>
              <a:gd name="T12" fmla="*/ 109 w 146"/>
              <a:gd name="T13" fmla="*/ 92 h 313"/>
              <a:gd name="T14" fmla="*/ 113 w 146"/>
              <a:gd name="T15" fmla="*/ 111 h 313"/>
              <a:gd name="T16" fmla="*/ 126 w 146"/>
              <a:gd name="T17" fmla="*/ 119 h 313"/>
              <a:gd name="T18" fmla="*/ 144 w 146"/>
              <a:gd name="T19" fmla="*/ 117 h 313"/>
              <a:gd name="T20" fmla="*/ 134 w 146"/>
              <a:gd name="T21" fmla="*/ 128 h 313"/>
              <a:gd name="T22" fmla="*/ 125 w 146"/>
              <a:gd name="T23" fmla="*/ 140 h 313"/>
              <a:gd name="T24" fmla="*/ 111 w 146"/>
              <a:gd name="T25" fmla="*/ 148 h 313"/>
              <a:gd name="T26" fmla="*/ 93 w 146"/>
              <a:gd name="T27" fmla="*/ 154 h 313"/>
              <a:gd name="T28" fmla="*/ 86 w 146"/>
              <a:gd name="T29" fmla="*/ 171 h 313"/>
              <a:gd name="T30" fmla="*/ 91 w 146"/>
              <a:gd name="T31" fmla="*/ 187 h 313"/>
              <a:gd name="T32" fmla="*/ 103 w 146"/>
              <a:gd name="T33" fmla="*/ 202 h 313"/>
              <a:gd name="T34" fmla="*/ 103 w 146"/>
              <a:gd name="T35" fmla="*/ 218 h 313"/>
              <a:gd name="T36" fmla="*/ 99 w 146"/>
              <a:gd name="T37" fmla="*/ 233 h 313"/>
              <a:gd name="T38" fmla="*/ 113 w 146"/>
              <a:gd name="T39" fmla="*/ 251 h 313"/>
              <a:gd name="T40" fmla="*/ 119 w 146"/>
              <a:gd name="T41" fmla="*/ 278 h 313"/>
              <a:gd name="T42" fmla="*/ 109 w 146"/>
              <a:gd name="T43" fmla="*/ 299 h 313"/>
              <a:gd name="T44" fmla="*/ 101 w 146"/>
              <a:gd name="T45" fmla="*/ 299 h 313"/>
              <a:gd name="T46" fmla="*/ 107 w 146"/>
              <a:gd name="T47" fmla="*/ 282 h 313"/>
              <a:gd name="T48" fmla="*/ 103 w 146"/>
              <a:gd name="T49" fmla="*/ 272 h 313"/>
              <a:gd name="T50" fmla="*/ 101 w 146"/>
              <a:gd name="T51" fmla="*/ 253 h 313"/>
              <a:gd name="T52" fmla="*/ 95 w 146"/>
              <a:gd name="T53" fmla="*/ 241 h 313"/>
              <a:gd name="T54" fmla="*/ 90 w 146"/>
              <a:gd name="T55" fmla="*/ 216 h 313"/>
              <a:gd name="T56" fmla="*/ 84 w 146"/>
              <a:gd name="T57" fmla="*/ 204 h 313"/>
              <a:gd name="T58" fmla="*/ 76 w 146"/>
              <a:gd name="T59" fmla="*/ 198 h 313"/>
              <a:gd name="T60" fmla="*/ 66 w 146"/>
              <a:gd name="T61" fmla="*/ 204 h 313"/>
              <a:gd name="T62" fmla="*/ 57 w 146"/>
              <a:gd name="T63" fmla="*/ 214 h 313"/>
              <a:gd name="T64" fmla="*/ 51 w 146"/>
              <a:gd name="T65" fmla="*/ 214 h 313"/>
              <a:gd name="T66" fmla="*/ 45 w 146"/>
              <a:gd name="T67" fmla="*/ 218 h 313"/>
              <a:gd name="T68" fmla="*/ 39 w 146"/>
              <a:gd name="T69" fmla="*/ 214 h 313"/>
              <a:gd name="T70" fmla="*/ 39 w 146"/>
              <a:gd name="T71" fmla="*/ 210 h 313"/>
              <a:gd name="T72" fmla="*/ 39 w 146"/>
              <a:gd name="T73" fmla="*/ 193 h 313"/>
              <a:gd name="T74" fmla="*/ 31 w 146"/>
              <a:gd name="T75" fmla="*/ 165 h 313"/>
              <a:gd name="T76" fmla="*/ 24 w 146"/>
              <a:gd name="T77" fmla="*/ 150 h 313"/>
              <a:gd name="T78" fmla="*/ 16 w 146"/>
              <a:gd name="T79" fmla="*/ 150 h 313"/>
              <a:gd name="T80" fmla="*/ 12 w 146"/>
              <a:gd name="T81" fmla="*/ 144 h 313"/>
              <a:gd name="T82" fmla="*/ 8 w 146"/>
              <a:gd name="T83" fmla="*/ 142 h 313"/>
              <a:gd name="T84" fmla="*/ 2 w 146"/>
              <a:gd name="T85" fmla="*/ 125 h 313"/>
              <a:gd name="T86" fmla="*/ 14 w 146"/>
              <a:gd name="T87" fmla="*/ 113 h 313"/>
              <a:gd name="T88" fmla="*/ 18 w 146"/>
              <a:gd name="T89" fmla="*/ 95 h 313"/>
              <a:gd name="T90" fmla="*/ 24 w 146"/>
              <a:gd name="T91" fmla="*/ 78 h 313"/>
              <a:gd name="T92" fmla="*/ 37 w 146"/>
              <a:gd name="T93" fmla="*/ 68 h 313"/>
              <a:gd name="T94" fmla="*/ 47 w 146"/>
              <a:gd name="T95" fmla="*/ 49 h 313"/>
              <a:gd name="T96" fmla="*/ 57 w 146"/>
              <a:gd name="T97" fmla="*/ 29 h 313"/>
              <a:gd name="T98" fmla="*/ 76 w 146"/>
              <a:gd name="T99" fmla="*/ 24 h 313"/>
              <a:gd name="T100" fmla="*/ 84 w 146"/>
              <a:gd name="T101" fmla="*/ 10 h 313"/>
              <a:gd name="T102" fmla="*/ 27 w 146"/>
              <a:gd name="T103" fmla="*/ 165 h 313"/>
              <a:gd name="T104" fmla="*/ 27 w 146"/>
              <a:gd name="T105" fmla="*/ 160 h 313"/>
              <a:gd name="T106" fmla="*/ 99 w 146"/>
              <a:gd name="T107" fmla="*/ 270 h 313"/>
              <a:gd name="T108" fmla="*/ 41 w 146"/>
              <a:gd name="T109" fmla="*/ 210 h 313"/>
              <a:gd name="T110" fmla="*/ 103 w 146"/>
              <a:gd name="T111" fmla="*/ 286 h 313"/>
              <a:gd name="T112" fmla="*/ 86 w 146"/>
              <a:gd name="T113" fmla="*/ 206 h 313"/>
              <a:gd name="T114" fmla="*/ 97 w 146"/>
              <a:gd name="T115" fmla="*/ 288 h 313"/>
              <a:gd name="T116" fmla="*/ 97 w 146"/>
              <a:gd name="T117" fmla="*/ 299 h 313"/>
              <a:gd name="T118" fmla="*/ 97 w 146"/>
              <a:gd name="T119" fmla="*/ 313 h 313"/>
              <a:gd name="T120" fmla="*/ 12 w 146"/>
              <a:gd name="T121" fmla="*/ 142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6" h="313">
                <a:moveTo>
                  <a:pt x="90" y="2"/>
                </a:moveTo>
                <a:lnTo>
                  <a:pt x="91" y="4"/>
                </a:lnTo>
                <a:lnTo>
                  <a:pt x="93" y="4"/>
                </a:lnTo>
                <a:lnTo>
                  <a:pt x="95" y="6"/>
                </a:lnTo>
                <a:lnTo>
                  <a:pt x="97" y="8"/>
                </a:lnTo>
                <a:lnTo>
                  <a:pt x="97" y="10"/>
                </a:lnTo>
                <a:lnTo>
                  <a:pt x="97" y="14"/>
                </a:lnTo>
                <a:lnTo>
                  <a:pt x="99" y="16"/>
                </a:lnTo>
                <a:lnTo>
                  <a:pt x="99" y="18"/>
                </a:lnTo>
                <a:lnTo>
                  <a:pt x="101" y="18"/>
                </a:lnTo>
                <a:lnTo>
                  <a:pt x="101" y="16"/>
                </a:lnTo>
                <a:lnTo>
                  <a:pt x="103" y="16"/>
                </a:lnTo>
                <a:lnTo>
                  <a:pt x="105" y="18"/>
                </a:lnTo>
                <a:lnTo>
                  <a:pt x="105" y="20"/>
                </a:lnTo>
                <a:lnTo>
                  <a:pt x="105" y="22"/>
                </a:lnTo>
                <a:lnTo>
                  <a:pt x="105" y="24"/>
                </a:lnTo>
                <a:lnTo>
                  <a:pt x="105" y="26"/>
                </a:lnTo>
                <a:lnTo>
                  <a:pt x="107" y="27"/>
                </a:lnTo>
                <a:lnTo>
                  <a:pt x="107" y="29"/>
                </a:lnTo>
                <a:lnTo>
                  <a:pt x="107" y="31"/>
                </a:lnTo>
                <a:lnTo>
                  <a:pt x="107" y="33"/>
                </a:lnTo>
                <a:lnTo>
                  <a:pt x="107" y="35"/>
                </a:lnTo>
                <a:lnTo>
                  <a:pt x="107" y="37"/>
                </a:lnTo>
                <a:lnTo>
                  <a:pt x="105" y="39"/>
                </a:lnTo>
                <a:lnTo>
                  <a:pt x="105" y="41"/>
                </a:lnTo>
                <a:lnTo>
                  <a:pt x="105" y="43"/>
                </a:lnTo>
                <a:lnTo>
                  <a:pt x="103" y="43"/>
                </a:lnTo>
                <a:lnTo>
                  <a:pt x="103" y="45"/>
                </a:lnTo>
                <a:lnTo>
                  <a:pt x="105" y="45"/>
                </a:lnTo>
                <a:lnTo>
                  <a:pt x="105" y="47"/>
                </a:lnTo>
                <a:lnTo>
                  <a:pt x="105" y="49"/>
                </a:lnTo>
                <a:lnTo>
                  <a:pt x="103" y="49"/>
                </a:lnTo>
                <a:lnTo>
                  <a:pt x="103" y="47"/>
                </a:lnTo>
                <a:lnTo>
                  <a:pt x="101" y="49"/>
                </a:lnTo>
                <a:lnTo>
                  <a:pt x="101" y="51"/>
                </a:lnTo>
                <a:lnTo>
                  <a:pt x="101" y="53"/>
                </a:lnTo>
                <a:lnTo>
                  <a:pt x="99" y="53"/>
                </a:lnTo>
                <a:lnTo>
                  <a:pt x="97" y="53"/>
                </a:lnTo>
                <a:lnTo>
                  <a:pt x="97" y="51"/>
                </a:lnTo>
                <a:lnTo>
                  <a:pt x="97" y="53"/>
                </a:lnTo>
                <a:lnTo>
                  <a:pt x="97" y="55"/>
                </a:lnTo>
                <a:lnTo>
                  <a:pt x="95" y="55"/>
                </a:lnTo>
                <a:lnTo>
                  <a:pt x="95" y="57"/>
                </a:lnTo>
                <a:lnTo>
                  <a:pt x="93" y="59"/>
                </a:lnTo>
                <a:lnTo>
                  <a:pt x="91" y="59"/>
                </a:lnTo>
                <a:lnTo>
                  <a:pt x="91" y="57"/>
                </a:lnTo>
                <a:lnTo>
                  <a:pt x="91" y="59"/>
                </a:lnTo>
                <a:lnTo>
                  <a:pt x="91" y="61"/>
                </a:lnTo>
                <a:lnTo>
                  <a:pt x="90" y="61"/>
                </a:lnTo>
                <a:lnTo>
                  <a:pt x="90" y="62"/>
                </a:lnTo>
                <a:lnTo>
                  <a:pt x="90" y="64"/>
                </a:lnTo>
                <a:lnTo>
                  <a:pt x="88" y="66"/>
                </a:lnTo>
                <a:lnTo>
                  <a:pt x="88" y="68"/>
                </a:lnTo>
                <a:lnTo>
                  <a:pt x="88" y="70"/>
                </a:lnTo>
                <a:lnTo>
                  <a:pt x="90" y="72"/>
                </a:lnTo>
                <a:lnTo>
                  <a:pt x="90" y="74"/>
                </a:lnTo>
                <a:lnTo>
                  <a:pt x="90" y="76"/>
                </a:lnTo>
                <a:lnTo>
                  <a:pt x="90" y="78"/>
                </a:lnTo>
                <a:lnTo>
                  <a:pt x="88" y="78"/>
                </a:lnTo>
                <a:lnTo>
                  <a:pt x="88" y="80"/>
                </a:lnTo>
                <a:lnTo>
                  <a:pt x="88" y="82"/>
                </a:lnTo>
                <a:lnTo>
                  <a:pt x="90" y="82"/>
                </a:lnTo>
                <a:lnTo>
                  <a:pt x="90" y="80"/>
                </a:lnTo>
                <a:lnTo>
                  <a:pt x="91" y="80"/>
                </a:lnTo>
                <a:lnTo>
                  <a:pt x="93" y="78"/>
                </a:lnTo>
                <a:lnTo>
                  <a:pt x="95" y="78"/>
                </a:lnTo>
                <a:lnTo>
                  <a:pt x="97" y="78"/>
                </a:lnTo>
                <a:lnTo>
                  <a:pt x="97" y="76"/>
                </a:lnTo>
                <a:lnTo>
                  <a:pt x="101" y="76"/>
                </a:lnTo>
                <a:lnTo>
                  <a:pt x="103" y="76"/>
                </a:lnTo>
                <a:lnTo>
                  <a:pt x="103" y="78"/>
                </a:lnTo>
                <a:lnTo>
                  <a:pt x="107" y="76"/>
                </a:lnTo>
                <a:lnTo>
                  <a:pt x="109" y="76"/>
                </a:lnTo>
                <a:lnTo>
                  <a:pt x="109" y="78"/>
                </a:lnTo>
                <a:lnTo>
                  <a:pt x="107" y="78"/>
                </a:lnTo>
                <a:lnTo>
                  <a:pt x="107" y="80"/>
                </a:lnTo>
                <a:lnTo>
                  <a:pt x="105" y="80"/>
                </a:lnTo>
                <a:lnTo>
                  <a:pt x="105" y="82"/>
                </a:lnTo>
                <a:lnTo>
                  <a:pt x="107" y="84"/>
                </a:lnTo>
                <a:lnTo>
                  <a:pt x="107" y="86"/>
                </a:lnTo>
                <a:lnTo>
                  <a:pt x="107" y="88"/>
                </a:lnTo>
                <a:lnTo>
                  <a:pt x="109" y="88"/>
                </a:lnTo>
                <a:lnTo>
                  <a:pt x="109" y="90"/>
                </a:lnTo>
                <a:lnTo>
                  <a:pt x="109" y="92"/>
                </a:lnTo>
                <a:lnTo>
                  <a:pt x="109" y="94"/>
                </a:lnTo>
                <a:lnTo>
                  <a:pt x="113" y="94"/>
                </a:lnTo>
                <a:lnTo>
                  <a:pt x="115" y="94"/>
                </a:lnTo>
                <a:lnTo>
                  <a:pt x="117" y="94"/>
                </a:lnTo>
                <a:lnTo>
                  <a:pt x="119" y="95"/>
                </a:lnTo>
                <a:lnTo>
                  <a:pt x="119" y="97"/>
                </a:lnTo>
                <a:lnTo>
                  <a:pt x="117" y="97"/>
                </a:lnTo>
                <a:lnTo>
                  <a:pt x="117" y="101"/>
                </a:lnTo>
                <a:lnTo>
                  <a:pt x="117" y="103"/>
                </a:lnTo>
                <a:lnTo>
                  <a:pt x="117" y="105"/>
                </a:lnTo>
                <a:lnTo>
                  <a:pt x="115" y="105"/>
                </a:lnTo>
                <a:lnTo>
                  <a:pt x="113" y="111"/>
                </a:lnTo>
                <a:lnTo>
                  <a:pt x="115" y="111"/>
                </a:lnTo>
                <a:lnTo>
                  <a:pt x="117" y="111"/>
                </a:lnTo>
                <a:lnTo>
                  <a:pt x="119" y="111"/>
                </a:lnTo>
                <a:lnTo>
                  <a:pt x="121" y="111"/>
                </a:lnTo>
                <a:lnTo>
                  <a:pt x="123" y="113"/>
                </a:lnTo>
                <a:lnTo>
                  <a:pt x="123" y="111"/>
                </a:lnTo>
                <a:lnTo>
                  <a:pt x="125" y="111"/>
                </a:lnTo>
                <a:lnTo>
                  <a:pt x="126" y="113"/>
                </a:lnTo>
                <a:lnTo>
                  <a:pt x="126" y="115"/>
                </a:lnTo>
                <a:lnTo>
                  <a:pt x="125" y="117"/>
                </a:lnTo>
                <a:lnTo>
                  <a:pt x="126" y="117"/>
                </a:lnTo>
                <a:lnTo>
                  <a:pt x="126" y="119"/>
                </a:lnTo>
                <a:lnTo>
                  <a:pt x="128" y="119"/>
                </a:lnTo>
                <a:lnTo>
                  <a:pt x="128" y="121"/>
                </a:lnTo>
                <a:lnTo>
                  <a:pt x="128" y="123"/>
                </a:lnTo>
                <a:lnTo>
                  <a:pt x="130" y="123"/>
                </a:lnTo>
                <a:lnTo>
                  <a:pt x="132" y="121"/>
                </a:lnTo>
                <a:lnTo>
                  <a:pt x="134" y="121"/>
                </a:lnTo>
                <a:lnTo>
                  <a:pt x="134" y="123"/>
                </a:lnTo>
                <a:lnTo>
                  <a:pt x="136" y="123"/>
                </a:lnTo>
                <a:lnTo>
                  <a:pt x="138" y="121"/>
                </a:lnTo>
                <a:lnTo>
                  <a:pt x="140" y="121"/>
                </a:lnTo>
                <a:lnTo>
                  <a:pt x="140" y="119"/>
                </a:lnTo>
                <a:lnTo>
                  <a:pt x="144" y="117"/>
                </a:lnTo>
                <a:lnTo>
                  <a:pt x="146" y="119"/>
                </a:lnTo>
                <a:lnTo>
                  <a:pt x="144" y="121"/>
                </a:lnTo>
                <a:lnTo>
                  <a:pt x="146" y="121"/>
                </a:lnTo>
                <a:lnTo>
                  <a:pt x="144" y="121"/>
                </a:lnTo>
                <a:lnTo>
                  <a:pt x="144" y="123"/>
                </a:lnTo>
                <a:lnTo>
                  <a:pt x="142" y="123"/>
                </a:lnTo>
                <a:lnTo>
                  <a:pt x="140" y="125"/>
                </a:lnTo>
                <a:lnTo>
                  <a:pt x="138" y="125"/>
                </a:lnTo>
                <a:lnTo>
                  <a:pt x="138" y="127"/>
                </a:lnTo>
                <a:lnTo>
                  <a:pt x="138" y="128"/>
                </a:lnTo>
                <a:lnTo>
                  <a:pt x="136" y="128"/>
                </a:lnTo>
                <a:lnTo>
                  <a:pt x="134" y="128"/>
                </a:lnTo>
                <a:lnTo>
                  <a:pt x="134" y="130"/>
                </a:lnTo>
                <a:lnTo>
                  <a:pt x="134" y="132"/>
                </a:lnTo>
                <a:lnTo>
                  <a:pt x="136" y="132"/>
                </a:lnTo>
                <a:lnTo>
                  <a:pt x="134" y="132"/>
                </a:lnTo>
                <a:lnTo>
                  <a:pt x="132" y="132"/>
                </a:lnTo>
                <a:lnTo>
                  <a:pt x="130" y="134"/>
                </a:lnTo>
                <a:lnTo>
                  <a:pt x="128" y="136"/>
                </a:lnTo>
                <a:lnTo>
                  <a:pt x="128" y="138"/>
                </a:lnTo>
                <a:lnTo>
                  <a:pt x="128" y="140"/>
                </a:lnTo>
                <a:lnTo>
                  <a:pt x="126" y="140"/>
                </a:lnTo>
                <a:lnTo>
                  <a:pt x="126" y="138"/>
                </a:lnTo>
                <a:lnTo>
                  <a:pt x="125" y="140"/>
                </a:lnTo>
                <a:lnTo>
                  <a:pt x="123" y="140"/>
                </a:lnTo>
                <a:lnTo>
                  <a:pt x="121" y="142"/>
                </a:lnTo>
                <a:lnTo>
                  <a:pt x="119" y="140"/>
                </a:lnTo>
                <a:lnTo>
                  <a:pt x="119" y="142"/>
                </a:lnTo>
                <a:lnTo>
                  <a:pt x="119" y="144"/>
                </a:lnTo>
                <a:lnTo>
                  <a:pt x="117" y="144"/>
                </a:lnTo>
                <a:lnTo>
                  <a:pt x="115" y="146"/>
                </a:lnTo>
                <a:lnTo>
                  <a:pt x="115" y="144"/>
                </a:lnTo>
                <a:lnTo>
                  <a:pt x="113" y="144"/>
                </a:lnTo>
                <a:lnTo>
                  <a:pt x="111" y="144"/>
                </a:lnTo>
                <a:lnTo>
                  <a:pt x="111" y="146"/>
                </a:lnTo>
                <a:lnTo>
                  <a:pt x="111" y="148"/>
                </a:lnTo>
                <a:lnTo>
                  <a:pt x="111" y="150"/>
                </a:lnTo>
                <a:lnTo>
                  <a:pt x="109" y="150"/>
                </a:lnTo>
                <a:lnTo>
                  <a:pt x="107" y="150"/>
                </a:lnTo>
                <a:lnTo>
                  <a:pt x="105" y="152"/>
                </a:lnTo>
                <a:lnTo>
                  <a:pt x="103" y="152"/>
                </a:lnTo>
                <a:lnTo>
                  <a:pt x="101" y="152"/>
                </a:lnTo>
                <a:lnTo>
                  <a:pt x="99" y="152"/>
                </a:lnTo>
                <a:lnTo>
                  <a:pt x="97" y="152"/>
                </a:lnTo>
                <a:lnTo>
                  <a:pt x="97" y="150"/>
                </a:lnTo>
                <a:lnTo>
                  <a:pt x="95" y="150"/>
                </a:lnTo>
                <a:lnTo>
                  <a:pt x="95" y="152"/>
                </a:lnTo>
                <a:lnTo>
                  <a:pt x="93" y="154"/>
                </a:lnTo>
                <a:lnTo>
                  <a:pt x="91" y="154"/>
                </a:lnTo>
                <a:lnTo>
                  <a:pt x="91" y="156"/>
                </a:lnTo>
                <a:lnTo>
                  <a:pt x="91" y="158"/>
                </a:lnTo>
                <a:lnTo>
                  <a:pt x="91" y="160"/>
                </a:lnTo>
                <a:lnTo>
                  <a:pt x="91" y="162"/>
                </a:lnTo>
                <a:lnTo>
                  <a:pt x="90" y="163"/>
                </a:lnTo>
                <a:lnTo>
                  <a:pt x="90" y="165"/>
                </a:lnTo>
                <a:lnTo>
                  <a:pt x="91" y="169"/>
                </a:lnTo>
                <a:lnTo>
                  <a:pt x="91" y="171"/>
                </a:lnTo>
                <a:lnTo>
                  <a:pt x="90" y="171"/>
                </a:lnTo>
                <a:lnTo>
                  <a:pt x="88" y="171"/>
                </a:lnTo>
                <a:lnTo>
                  <a:pt x="86" y="171"/>
                </a:lnTo>
                <a:lnTo>
                  <a:pt x="84" y="171"/>
                </a:lnTo>
                <a:lnTo>
                  <a:pt x="84" y="169"/>
                </a:lnTo>
                <a:lnTo>
                  <a:pt x="84" y="171"/>
                </a:lnTo>
                <a:lnTo>
                  <a:pt x="86" y="173"/>
                </a:lnTo>
                <a:lnTo>
                  <a:pt x="86" y="175"/>
                </a:lnTo>
                <a:lnTo>
                  <a:pt x="88" y="175"/>
                </a:lnTo>
                <a:lnTo>
                  <a:pt x="88" y="177"/>
                </a:lnTo>
                <a:lnTo>
                  <a:pt x="90" y="177"/>
                </a:lnTo>
                <a:lnTo>
                  <a:pt x="90" y="181"/>
                </a:lnTo>
                <a:lnTo>
                  <a:pt x="90" y="183"/>
                </a:lnTo>
                <a:lnTo>
                  <a:pt x="91" y="185"/>
                </a:lnTo>
                <a:lnTo>
                  <a:pt x="91" y="187"/>
                </a:lnTo>
                <a:lnTo>
                  <a:pt x="93" y="187"/>
                </a:lnTo>
                <a:lnTo>
                  <a:pt x="95" y="189"/>
                </a:lnTo>
                <a:lnTo>
                  <a:pt x="95" y="191"/>
                </a:lnTo>
                <a:lnTo>
                  <a:pt x="97" y="193"/>
                </a:lnTo>
                <a:lnTo>
                  <a:pt x="99" y="193"/>
                </a:lnTo>
                <a:lnTo>
                  <a:pt x="99" y="195"/>
                </a:lnTo>
                <a:lnTo>
                  <a:pt x="101" y="196"/>
                </a:lnTo>
                <a:lnTo>
                  <a:pt x="103" y="196"/>
                </a:lnTo>
                <a:lnTo>
                  <a:pt x="103" y="198"/>
                </a:lnTo>
                <a:lnTo>
                  <a:pt x="103" y="200"/>
                </a:lnTo>
                <a:lnTo>
                  <a:pt x="101" y="200"/>
                </a:lnTo>
                <a:lnTo>
                  <a:pt x="103" y="202"/>
                </a:lnTo>
                <a:lnTo>
                  <a:pt x="105" y="206"/>
                </a:lnTo>
                <a:lnTo>
                  <a:pt x="105" y="208"/>
                </a:lnTo>
                <a:lnTo>
                  <a:pt x="107" y="206"/>
                </a:lnTo>
                <a:lnTo>
                  <a:pt x="109" y="206"/>
                </a:lnTo>
                <a:lnTo>
                  <a:pt x="109" y="208"/>
                </a:lnTo>
                <a:lnTo>
                  <a:pt x="107" y="210"/>
                </a:lnTo>
                <a:lnTo>
                  <a:pt x="107" y="212"/>
                </a:lnTo>
                <a:lnTo>
                  <a:pt x="107" y="210"/>
                </a:lnTo>
                <a:lnTo>
                  <a:pt x="105" y="210"/>
                </a:lnTo>
                <a:lnTo>
                  <a:pt x="105" y="212"/>
                </a:lnTo>
                <a:lnTo>
                  <a:pt x="103" y="214"/>
                </a:lnTo>
                <a:lnTo>
                  <a:pt x="103" y="218"/>
                </a:lnTo>
                <a:lnTo>
                  <a:pt x="103" y="220"/>
                </a:lnTo>
                <a:lnTo>
                  <a:pt x="103" y="222"/>
                </a:lnTo>
                <a:lnTo>
                  <a:pt x="103" y="224"/>
                </a:lnTo>
                <a:lnTo>
                  <a:pt x="101" y="224"/>
                </a:lnTo>
                <a:lnTo>
                  <a:pt x="101" y="226"/>
                </a:lnTo>
                <a:lnTo>
                  <a:pt x="97" y="226"/>
                </a:lnTo>
                <a:lnTo>
                  <a:pt x="97" y="228"/>
                </a:lnTo>
                <a:lnTo>
                  <a:pt x="97" y="230"/>
                </a:lnTo>
                <a:lnTo>
                  <a:pt x="97" y="231"/>
                </a:lnTo>
                <a:lnTo>
                  <a:pt x="99" y="231"/>
                </a:lnTo>
                <a:lnTo>
                  <a:pt x="97" y="231"/>
                </a:lnTo>
                <a:lnTo>
                  <a:pt x="99" y="233"/>
                </a:lnTo>
                <a:lnTo>
                  <a:pt x="101" y="235"/>
                </a:lnTo>
                <a:lnTo>
                  <a:pt x="101" y="237"/>
                </a:lnTo>
                <a:lnTo>
                  <a:pt x="103" y="237"/>
                </a:lnTo>
                <a:lnTo>
                  <a:pt x="103" y="239"/>
                </a:lnTo>
                <a:lnTo>
                  <a:pt x="103" y="241"/>
                </a:lnTo>
                <a:lnTo>
                  <a:pt x="107" y="243"/>
                </a:lnTo>
                <a:lnTo>
                  <a:pt x="109" y="243"/>
                </a:lnTo>
                <a:lnTo>
                  <a:pt x="109" y="245"/>
                </a:lnTo>
                <a:lnTo>
                  <a:pt x="111" y="245"/>
                </a:lnTo>
                <a:lnTo>
                  <a:pt x="111" y="247"/>
                </a:lnTo>
                <a:lnTo>
                  <a:pt x="113" y="249"/>
                </a:lnTo>
                <a:lnTo>
                  <a:pt x="113" y="251"/>
                </a:lnTo>
                <a:lnTo>
                  <a:pt x="113" y="253"/>
                </a:lnTo>
                <a:lnTo>
                  <a:pt x="113" y="255"/>
                </a:lnTo>
                <a:lnTo>
                  <a:pt x="113" y="259"/>
                </a:lnTo>
                <a:lnTo>
                  <a:pt x="113" y="261"/>
                </a:lnTo>
                <a:lnTo>
                  <a:pt x="115" y="266"/>
                </a:lnTo>
                <a:lnTo>
                  <a:pt x="115" y="268"/>
                </a:lnTo>
                <a:lnTo>
                  <a:pt x="117" y="268"/>
                </a:lnTo>
                <a:lnTo>
                  <a:pt x="117" y="270"/>
                </a:lnTo>
                <a:lnTo>
                  <a:pt x="117" y="272"/>
                </a:lnTo>
                <a:lnTo>
                  <a:pt x="117" y="274"/>
                </a:lnTo>
                <a:lnTo>
                  <a:pt x="119" y="276"/>
                </a:lnTo>
                <a:lnTo>
                  <a:pt x="119" y="278"/>
                </a:lnTo>
                <a:lnTo>
                  <a:pt x="121" y="280"/>
                </a:lnTo>
                <a:lnTo>
                  <a:pt x="121" y="282"/>
                </a:lnTo>
                <a:lnTo>
                  <a:pt x="119" y="284"/>
                </a:lnTo>
                <a:lnTo>
                  <a:pt x="119" y="286"/>
                </a:lnTo>
                <a:lnTo>
                  <a:pt x="117" y="290"/>
                </a:lnTo>
                <a:lnTo>
                  <a:pt x="115" y="290"/>
                </a:lnTo>
                <a:lnTo>
                  <a:pt x="115" y="292"/>
                </a:lnTo>
                <a:lnTo>
                  <a:pt x="113" y="294"/>
                </a:lnTo>
                <a:lnTo>
                  <a:pt x="113" y="296"/>
                </a:lnTo>
                <a:lnTo>
                  <a:pt x="111" y="296"/>
                </a:lnTo>
                <a:lnTo>
                  <a:pt x="109" y="297"/>
                </a:lnTo>
                <a:lnTo>
                  <a:pt x="109" y="299"/>
                </a:lnTo>
                <a:lnTo>
                  <a:pt x="107" y="299"/>
                </a:lnTo>
                <a:lnTo>
                  <a:pt x="107" y="301"/>
                </a:lnTo>
                <a:lnTo>
                  <a:pt x="107" y="303"/>
                </a:lnTo>
                <a:lnTo>
                  <a:pt x="107" y="305"/>
                </a:lnTo>
                <a:lnTo>
                  <a:pt x="105" y="307"/>
                </a:lnTo>
                <a:lnTo>
                  <a:pt x="103" y="309"/>
                </a:lnTo>
                <a:lnTo>
                  <a:pt x="103" y="311"/>
                </a:lnTo>
                <a:lnTo>
                  <a:pt x="103" y="309"/>
                </a:lnTo>
                <a:lnTo>
                  <a:pt x="103" y="307"/>
                </a:lnTo>
                <a:lnTo>
                  <a:pt x="103" y="305"/>
                </a:lnTo>
                <a:lnTo>
                  <a:pt x="103" y="303"/>
                </a:lnTo>
                <a:lnTo>
                  <a:pt x="101" y="299"/>
                </a:lnTo>
                <a:lnTo>
                  <a:pt x="103" y="299"/>
                </a:lnTo>
                <a:lnTo>
                  <a:pt x="105" y="297"/>
                </a:lnTo>
                <a:lnTo>
                  <a:pt x="105" y="296"/>
                </a:lnTo>
                <a:lnTo>
                  <a:pt x="105" y="292"/>
                </a:lnTo>
                <a:lnTo>
                  <a:pt x="107" y="292"/>
                </a:lnTo>
                <a:lnTo>
                  <a:pt x="107" y="290"/>
                </a:lnTo>
                <a:lnTo>
                  <a:pt x="105" y="290"/>
                </a:lnTo>
                <a:lnTo>
                  <a:pt x="105" y="288"/>
                </a:lnTo>
                <a:lnTo>
                  <a:pt x="105" y="286"/>
                </a:lnTo>
                <a:lnTo>
                  <a:pt x="107" y="284"/>
                </a:lnTo>
                <a:lnTo>
                  <a:pt x="109" y="284"/>
                </a:lnTo>
                <a:lnTo>
                  <a:pt x="107" y="282"/>
                </a:lnTo>
                <a:lnTo>
                  <a:pt x="105" y="284"/>
                </a:lnTo>
                <a:lnTo>
                  <a:pt x="103" y="284"/>
                </a:lnTo>
                <a:lnTo>
                  <a:pt x="103" y="282"/>
                </a:lnTo>
                <a:lnTo>
                  <a:pt x="105" y="280"/>
                </a:lnTo>
                <a:lnTo>
                  <a:pt x="105" y="278"/>
                </a:lnTo>
                <a:lnTo>
                  <a:pt x="105" y="276"/>
                </a:lnTo>
                <a:lnTo>
                  <a:pt x="105" y="274"/>
                </a:lnTo>
                <a:lnTo>
                  <a:pt x="103" y="276"/>
                </a:lnTo>
                <a:lnTo>
                  <a:pt x="103" y="274"/>
                </a:lnTo>
                <a:lnTo>
                  <a:pt x="105" y="274"/>
                </a:lnTo>
                <a:lnTo>
                  <a:pt x="105" y="272"/>
                </a:lnTo>
                <a:lnTo>
                  <a:pt x="103" y="272"/>
                </a:lnTo>
                <a:lnTo>
                  <a:pt x="103" y="270"/>
                </a:lnTo>
                <a:lnTo>
                  <a:pt x="105" y="270"/>
                </a:lnTo>
                <a:lnTo>
                  <a:pt x="105" y="268"/>
                </a:lnTo>
                <a:lnTo>
                  <a:pt x="105" y="266"/>
                </a:lnTo>
                <a:lnTo>
                  <a:pt x="105" y="264"/>
                </a:lnTo>
                <a:lnTo>
                  <a:pt x="103" y="264"/>
                </a:lnTo>
                <a:lnTo>
                  <a:pt x="103" y="261"/>
                </a:lnTo>
                <a:lnTo>
                  <a:pt x="103" y="259"/>
                </a:lnTo>
                <a:lnTo>
                  <a:pt x="101" y="259"/>
                </a:lnTo>
                <a:lnTo>
                  <a:pt x="101" y="257"/>
                </a:lnTo>
                <a:lnTo>
                  <a:pt x="101" y="255"/>
                </a:lnTo>
                <a:lnTo>
                  <a:pt x="101" y="253"/>
                </a:lnTo>
                <a:lnTo>
                  <a:pt x="99" y="251"/>
                </a:lnTo>
                <a:lnTo>
                  <a:pt x="97" y="249"/>
                </a:lnTo>
                <a:lnTo>
                  <a:pt x="97" y="247"/>
                </a:lnTo>
                <a:lnTo>
                  <a:pt x="97" y="245"/>
                </a:lnTo>
                <a:lnTo>
                  <a:pt x="97" y="247"/>
                </a:lnTo>
                <a:lnTo>
                  <a:pt x="97" y="251"/>
                </a:lnTo>
                <a:lnTo>
                  <a:pt x="97" y="253"/>
                </a:lnTo>
                <a:lnTo>
                  <a:pt x="95" y="249"/>
                </a:lnTo>
                <a:lnTo>
                  <a:pt x="95" y="247"/>
                </a:lnTo>
                <a:lnTo>
                  <a:pt x="95" y="245"/>
                </a:lnTo>
                <a:lnTo>
                  <a:pt x="95" y="243"/>
                </a:lnTo>
                <a:lnTo>
                  <a:pt x="95" y="241"/>
                </a:lnTo>
                <a:lnTo>
                  <a:pt x="93" y="241"/>
                </a:lnTo>
                <a:lnTo>
                  <a:pt x="93" y="239"/>
                </a:lnTo>
                <a:lnTo>
                  <a:pt x="91" y="235"/>
                </a:lnTo>
                <a:lnTo>
                  <a:pt x="91" y="233"/>
                </a:lnTo>
                <a:lnTo>
                  <a:pt x="91" y="231"/>
                </a:lnTo>
                <a:lnTo>
                  <a:pt x="91" y="228"/>
                </a:lnTo>
                <a:lnTo>
                  <a:pt x="91" y="226"/>
                </a:lnTo>
                <a:lnTo>
                  <a:pt x="90" y="226"/>
                </a:lnTo>
                <a:lnTo>
                  <a:pt x="90" y="224"/>
                </a:lnTo>
                <a:lnTo>
                  <a:pt x="91" y="222"/>
                </a:lnTo>
                <a:lnTo>
                  <a:pt x="90" y="222"/>
                </a:lnTo>
                <a:lnTo>
                  <a:pt x="90" y="216"/>
                </a:lnTo>
                <a:lnTo>
                  <a:pt x="90" y="214"/>
                </a:lnTo>
                <a:lnTo>
                  <a:pt x="88" y="214"/>
                </a:lnTo>
                <a:lnTo>
                  <a:pt x="88" y="212"/>
                </a:lnTo>
                <a:lnTo>
                  <a:pt x="88" y="208"/>
                </a:lnTo>
                <a:lnTo>
                  <a:pt x="90" y="208"/>
                </a:lnTo>
                <a:lnTo>
                  <a:pt x="88" y="208"/>
                </a:lnTo>
                <a:lnTo>
                  <a:pt x="88" y="206"/>
                </a:lnTo>
                <a:lnTo>
                  <a:pt x="88" y="204"/>
                </a:lnTo>
                <a:lnTo>
                  <a:pt x="90" y="204"/>
                </a:lnTo>
                <a:lnTo>
                  <a:pt x="88" y="204"/>
                </a:lnTo>
                <a:lnTo>
                  <a:pt x="86" y="204"/>
                </a:lnTo>
                <a:lnTo>
                  <a:pt x="84" y="204"/>
                </a:lnTo>
                <a:lnTo>
                  <a:pt x="82" y="198"/>
                </a:lnTo>
                <a:lnTo>
                  <a:pt x="80" y="196"/>
                </a:lnTo>
                <a:lnTo>
                  <a:pt x="80" y="195"/>
                </a:lnTo>
                <a:lnTo>
                  <a:pt x="80" y="193"/>
                </a:lnTo>
                <a:lnTo>
                  <a:pt x="78" y="191"/>
                </a:lnTo>
                <a:lnTo>
                  <a:pt x="76" y="191"/>
                </a:lnTo>
                <a:lnTo>
                  <a:pt x="76" y="189"/>
                </a:lnTo>
                <a:lnTo>
                  <a:pt x="76" y="191"/>
                </a:lnTo>
                <a:lnTo>
                  <a:pt x="76" y="193"/>
                </a:lnTo>
                <a:lnTo>
                  <a:pt x="76" y="195"/>
                </a:lnTo>
                <a:lnTo>
                  <a:pt x="76" y="196"/>
                </a:lnTo>
                <a:lnTo>
                  <a:pt x="76" y="198"/>
                </a:lnTo>
                <a:lnTo>
                  <a:pt x="74" y="200"/>
                </a:lnTo>
                <a:lnTo>
                  <a:pt x="74" y="202"/>
                </a:lnTo>
                <a:lnTo>
                  <a:pt x="72" y="202"/>
                </a:lnTo>
                <a:lnTo>
                  <a:pt x="72" y="204"/>
                </a:lnTo>
                <a:lnTo>
                  <a:pt x="70" y="204"/>
                </a:lnTo>
                <a:lnTo>
                  <a:pt x="68" y="204"/>
                </a:lnTo>
                <a:lnTo>
                  <a:pt x="66" y="204"/>
                </a:lnTo>
                <a:lnTo>
                  <a:pt x="66" y="202"/>
                </a:lnTo>
                <a:lnTo>
                  <a:pt x="66" y="200"/>
                </a:lnTo>
                <a:lnTo>
                  <a:pt x="64" y="200"/>
                </a:lnTo>
                <a:lnTo>
                  <a:pt x="66" y="202"/>
                </a:lnTo>
                <a:lnTo>
                  <a:pt x="66" y="204"/>
                </a:lnTo>
                <a:lnTo>
                  <a:pt x="66" y="206"/>
                </a:lnTo>
                <a:lnTo>
                  <a:pt x="64" y="208"/>
                </a:lnTo>
                <a:lnTo>
                  <a:pt x="64" y="206"/>
                </a:lnTo>
                <a:lnTo>
                  <a:pt x="62" y="206"/>
                </a:lnTo>
                <a:lnTo>
                  <a:pt x="62" y="208"/>
                </a:lnTo>
                <a:lnTo>
                  <a:pt x="62" y="210"/>
                </a:lnTo>
                <a:lnTo>
                  <a:pt x="60" y="210"/>
                </a:lnTo>
                <a:lnTo>
                  <a:pt x="60" y="208"/>
                </a:lnTo>
                <a:lnTo>
                  <a:pt x="58" y="210"/>
                </a:lnTo>
                <a:lnTo>
                  <a:pt x="58" y="212"/>
                </a:lnTo>
                <a:lnTo>
                  <a:pt x="57" y="212"/>
                </a:lnTo>
                <a:lnTo>
                  <a:pt x="57" y="214"/>
                </a:lnTo>
                <a:lnTo>
                  <a:pt x="55" y="216"/>
                </a:lnTo>
                <a:lnTo>
                  <a:pt x="53" y="218"/>
                </a:lnTo>
                <a:lnTo>
                  <a:pt x="51" y="218"/>
                </a:lnTo>
                <a:lnTo>
                  <a:pt x="51" y="216"/>
                </a:lnTo>
                <a:lnTo>
                  <a:pt x="53" y="214"/>
                </a:lnTo>
                <a:lnTo>
                  <a:pt x="53" y="212"/>
                </a:lnTo>
                <a:lnTo>
                  <a:pt x="53" y="210"/>
                </a:lnTo>
                <a:lnTo>
                  <a:pt x="51" y="210"/>
                </a:lnTo>
                <a:lnTo>
                  <a:pt x="51" y="212"/>
                </a:lnTo>
                <a:lnTo>
                  <a:pt x="51" y="214"/>
                </a:lnTo>
                <a:lnTo>
                  <a:pt x="51" y="216"/>
                </a:lnTo>
                <a:lnTo>
                  <a:pt x="51" y="214"/>
                </a:lnTo>
                <a:lnTo>
                  <a:pt x="51" y="212"/>
                </a:lnTo>
                <a:lnTo>
                  <a:pt x="51" y="214"/>
                </a:lnTo>
                <a:lnTo>
                  <a:pt x="49" y="214"/>
                </a:lnTo>
                <a:lnTo>
                  <a:pt x="49" y="216"/>
                </a:lnTo>
                <a:lnTo>
                  <a:pt x="47" y="214"/>
                </a:lnTo>
                <a:lnTo>
                  <a:pt x="47" y="212"/>
                </a:lnTo>
                <a:lnTo>
                  <a:pt x="49" y="212"/>
                </a:lnTo>
                <a:lnTo>
                  <a:pt x="49" y="210"/>
                </a:lnTo>
                <a:lnTo>
                  <a:pt x="47" y="212"/>
                </a:lnTo>
                <a:lnTo>
                  <a:pt x="47" y="214"/>
                </a:lnTo>
                <a:lnTo>
                  <a:pt x="47" y="216"/>
                </a:lnTo>
                <a:lnTo>
                  <a:pt x="45" y="218"/>
                </a:lnTo>
                <a:lnTo>
                  <a:pt x="43" y="216"/>
                </a:lnTo>
                <a:lnTo>
                  <a:pt x="43" y="214"/>
                </a:lnTo>
                <a:lnTo>
                  <a:pt x="45" y="212"/>
                </a:lnTo>
                <a:lnTo>
                  <a:pt x="43" y="210"/>
                </a:lnTo>
                <a:lnTo>
                  <a:pt x="45" y="210"/>
                </a:lnTo>
                <a:lnTo>
                  <a:pt x="45" y="208"/>
                </a:lnTo>
                <a:lnTo>
                  <a:pt x="45" y="210"/>
                </a:lnTo>
                <a:lnTo>
                  <a:pt x="43" y="210"/>
                </a:lnTo>
                <a:lnTo>
                  <a:pt x="43" y="212"/>
                </a:lnTo>
                <a:lnTo>
                  <a:pt x="43" y="214"/>
                </a:lnTo>
                <a:lnTo>
                  <a:pt x="41" y="216"/>
                </a:lnTo>
                <a:lnTo>
                  <a:pt x="39" y="214"/>
                </a:lnTo>
                <a:lnTo>
                  <a:pt x="41" y="214"/>
                </a:lnTo>
                <a:lnTo>
                  <a:pt x="41" y="212"/>
                </a:lnTo>
                <a:lnTo>
                  <a:pt x="43" y="212"/>
                </a:lnTo>
                <a:lnTo>
                  <a:pt x="43" y="210"/>
                </a:lnTo>
                <a:lnTo>
                  <a:pt x="41" y="212"/>
                </a:lnTo>
                <a:lnTo>
                  <a:pt x="39" y="214"/>
                </a:lnTo>
                <a:lnTo>
                  <a:pt x="39" y="212"/>
                </a:lnTo>
                <a:lnTo>
                  <a:pt x="41" y="212"/>
                </a:lnTo>
                <a:lnTo>
                  <a:pt x="41" y="210"/>
                </a:lnTo>
                <a:lnTo>
                  <a:pt x="41" y="208"/>
                </a:lnTo>
                <a:lnTo>
                  <a:pt x="39" y="208"/>
                </a:lnTo>
                <a:lnTo>
                  <a:pt x="39" y="210"/>
                </a:lnTo>
                <a:lnTo>
                  <a:pt x="37" y="210"/>
                </a:lnTo>
                <a:lnTo>
                  <a:pt x="37" y="212"/>
                </a:lnTo>
                <a:lnTo>
                  <a:pt x="35" y="214"/>
                </a:lnTo>
                <a:lnTo>
                  <a:pt x="33" y="214"/>
                </a:lnTo>
                <a:lnTo>
                  <a:pt x="33" y="212"/>
                </a:lnTo>
                <a:lnTo>
                  <a:pt x="33" y="208"/>
                </a:lnTo>
                <a:lnTo>
                  <a:pt x="35" y="204"/>
                </a:lnTo>
                <a:lnTo>
                  <a:pt x="37" y="200"/>
                </a:lnTo>
                <a:lnTo>
                  <a:pt x="37" y="198"/>
                </a:lnTo>
                <a:lnTo>
                  <a:pt x="37" y="196"/>
                </a:lnTo>
                <a:lnTo>
                  <a:pt x="39" y="195"/>
                </a:lnTo>
                <a:lnTo>
                  <a:pt x="39" y="193"/>
                </a:lnTo>
                <a:lnTo>
                  <a:pt x="39" y="191"/>
                </a:lnTo>
                <a:lnTo>
                  <a:pt x="39" y="189"/>
                </a:lnTo>
                <a:lnTo>
                  <a:pt x="39" y="187"/>
                </a:lnTo>
                <a:lnTo>
                  <a:pt x="39" y="185"/>
                </a:lnTo>
                <a:lnTo>
                  <a:pt x="37" y="183"/>
                </a:lnTo>
                <a:lnTo>
                  <a:pt x="37" y="179"/>
                </a:lnTo>
                <a:lnTo>
                  <a:pt x="35" y="173"/>
                </a:lnTo>
                <a:lnTo>
                  <a:pt x="33" y="171"/>
                </a:lnTo>
                <a:lnTo>
                  <a:pt x="33" y="167"/>
                </a:lnTo>
                <a:lnTo>
                  <a:pt x="31" y="165"/>
                </a:lnTo>
                <a:lnTo>
                  <a:pt x="31" y="167"/>
                </a:lnTo>
                <a:lnTo>
                  <a:pt x="31" y="165"/>
                </a:lnTo>
                <a:lnTo>
                  <a:pt x="31" y="163"/>
                </a:lnTo>
                <a:lnTo>
                  <a:pt x="31" y="162"/>
                </a:lnTo>
                <a:lnTo>
                  <a:pt x="31" y="160"/>
                </a:lnTo>
                <a:lnTo>
                  <a:pt x="29" y="162"/>
                </a:lnTo>
                <a:lnTo>
                  <a:pt x="27" y="160"/>
                </a:lnTo>
                <a:lnTo>
                  <a:pt x="29" y="158"/>
                </a:lnTo>
                <a:lnTo>
                  <a:pt x="29" y="156"/>
                </a:lnTo>
                <a:lnTo>
                  <a:pt x="27" y="154"/>
                </a:lnTo>
                <a:lnTo>
                  <a:pt x="25" y="154"/>
                </a:lnTo>
                <a:lnTo>
                  <a:pt x="25" y="152"/>
                </a:lnTo>
                <a:lnTo>
                  <a:pt x="24" y="152"/>
                </a:lnTo>
                <a:lnTo>
                  <a:pt x="24" y="150"/>
                </a:lnTo>
                <a:lnTo>
                  <a:pt x="25" y="148"/>
                </a:lnTo>
                <a:lnTo>
                  <a:pt x="24" y="148"/>
                </a:lnTo>
                <a:lnTo>
                  <a:pt x="22" y="148"/>
                </a:lnTo>
                <a:lnTo>
                  <a:pt x="20" y="148"/>
                </a:lnTo>
                <a:lnTo>
                  <a:pt x="20" y="146"/>
                </a:lnTo>
                <a:lnTo>
                  <a:pt x="18" y="146"/>
                </a:lnTo>
                <a:lnTo>
                  <a:pt x="16" y="146"/>
                </a:lnTo>
                <a:lnTo>
                  <a:pt x="16" y="148"/>
                </a:lnTo>
                <a:lnTo>
                  <a:pt x="18" y="148"/>
                </a:lnTo>
                <a:lnTo>
                  <a:pt x="18" y="150"/>
                </a:lnTo>
                <a:lnTo>
                  <a:pt x="16" y="148"/>
                </a:lnTo>
                <a:lnTo>
                  <a:pt x="16" y="150"/>
                </a:lnTo>
                <a:lnTo>
                  <a:pt x="14" y="146"/>
                </a:lnTo>
                <a:lnTo>
                  <a:pt x="14" y="144"/>
                </a:lnTo>
                <a:lnTo>
                  <a:pt x="16" y="144"/>
                </a:lnTo>
                <a:lnTo>
                  <a:pt x="16" y="142"/>
                </a:lnTo>
                <a:lnTo>
                  <a:pt x="16" y="144"/>
                </a:lnTo>
                <a:lnTo>
                  <a:pt x="14" y="144"/>
                </a:lnTo>
                <a:lnTo>
                  <a:pt x="14" y="140"/>
                </a:lnTo>
                <a:lnTo>
                  <a:pt x="16" y="138"/>
                </a:lnTo>
                <a:lnTo>
                  <a:pt x="14" y="138"/>
                </a:lnTo>
                <a:lnTo>
                  <a:pt x="14" y="140"/>
                </a:lnTo>
                <a:lnTo>
                  <a:pt x="14" y="142"/>
                </a:lnTo>
                <a:lnTo>
                  <a:pt x="12" y="144"/>
                </a:lnTo>
                <a:lnTo>
                  <a:pt x="10" y="144"/>
                </a:lnTo>
                <a:lnTo>
                  <a:pt x="10" y="142"/>
                </a:lnTo>
                <a:lnTo>
                  <a:pt x="12" y="142"/>
                </a:lnTo>
                <a:lnTo>
                  <a:pt x="12" y="140"/>
                </a:lnTo>
                <a:lnTo>
                  <a:pt x="10" y="138"/>
                </a:lnTo>
                <a:lnTo>
                  <a:pt x="10" y="136"/>
                </a:lnTo>
                <a:lnTo>
                  <a:pt x="8" y="134"/>
                </a:lnTo>
                <a:lnTo>
                  <a:pt x="8" y="136"/>
                </a:lnTo>
                <a:lnTo>
                  <a:pt x="10" y="136"/>
                </a:lnTo>
                <a:lnTo>
                  <a:pt x="10" y="140"/>
                </a:lnTo>
                <a:lnTo>
                  <a:pt x="10" y="142"/>
                </a:lnTo>
                <a:lnTo>
                  <a:pt x="8" y="142"/>
                </a:lnTo>
                <a:lnTo>
                  <a:pt x="8" y="140"/>
                </a:lnTo>
                <a:lnTo>
                  <a:pt x="8" y="138"/>
                </a:lnTo>
                <a:lnTo>
                  <a:pt x="6" y="136"/>
                </a:lnTo>
                <a:lnTo>
                  <a:pt x="4" y="136"/>
                </a:lnTo>
                <a:lnTo>
                  <a:pt x="4" y="134"/>
                </a:lnTo>
                <a:lnTo>
                  <a:pt x="2" y="132"/>
                </a:lnTo>
                <a:lnTo>
                  <a:pt x="2" y="130"/>
                </a:lnTo>
                <a:lnTo>
                  <a:pt x="2" y="128"/>
                </a:lnTo>
                <a:lnTo>
                  <a:pt x="2" y="127"/>
                </a:lnTo>
                <a:lnTo>
                  <a:pt x="0" y="127"/>
                </a:lnTo>
                <a:lnTo>
                  <a:pt x="0" y="125"/>
                </a:lnTo>
                <a:lnTo>
                  <a:pt x="2" y="125"/>
                </a:lnTo>
                <a:lnTo>
                  <a:pt x="2" y="123"/>
                </a:lnTo>
                <a:lnTo>
                  <a:pt x="4" y="123"/>
                </a:lnTo>
                <a:lnTo>
                  <a:pt x="6" y="123"/>
                </a:lnTo>
                <a:lnTo>
                  <a:pt x="8" y="125"/>
                </a:lnTo>
                <a:lnTo>
                  <a:pt x="8" y="123"/>
                </a:lnTo>
                <a:lnTo>
                  <a:pt x="8" y="119"/>
                </a:lnTo>
                <a:lnTo>
                  <a:pt x="8" y="117"/>
                </a:lnTo>
                <a:lnTo>
                  <a:pt x="8" y="115"/>
                </a:lnTo>
                <a:lnTo>
                  <a:pt x="8" y="113"/>
                </a:lnTo>
                <a:lnTo>
                  <a:pt x="10" y="111"/>
                </a:lnTo>
                <a:lnTo>
                  <a:pt x="12" y="113"/>
                </a:lnTo>
                <a:lnTo>
                  <a:pt x="14" y="113"/>
                </a:lnTo>
                <a:lnTo>
                  <a:pt x="14" y="111"/>
                </a:lnTo>
                <a:lnTo>
                  <a:pt x="14" y="109"/>
                </a:lnTo>
                <a:lnTo>
                  <a:pt x="16" y="109"/>
                </a:lnTo>
                <a:lnTo>
                  <a:pt x="18" y="109"/>
                </a:lnTo>
                <a:lnTo>
                  <a:pt x="18" y="107"/>
                </a:lnTo>
                <a:lnTo>
                  <a:pt x="16" y="105"/>
                </a:lnTo>
                <a:lnTo>
                  <a:pt x="16" y="103"/>
                </a:lnTo>
                <a:lnTo>
                  <a:pt x="16" y="101"/>
                </a:lnTo>
                <a:lnTo>
                  <a:pt x="16" y="99"/>
                </a:lnTo>
                <a:lnTo>
                  <a:pt x="16" y="97"/>
                </a:lnTo>
                <a:lnTo>
                  <a:pt x="16" y="95"/>
                </a:lnTo>
                <a:lnTo>
                  <a:pt x="18" y="95"/>
                </a:lnTo>
                <a:lnTo>
                  <a:pt x="20" y="95"/>
                </a:lnTo>
                <a:lnTo>
                  <a:pt x="20" y="92"/>
                </a:lnTo>
                <a:lnTo>
                  <a:pt x="20" y="90"/>
                </a:lnTo>
                <a:lnTo>
                  <a:pt x="22" y="86"/>
                </a:lnTo>
                <a:lnTo>
                  <a:pt x="20" y="84"/>
                </a:lnTo>
                <a:lnTo>
                  <a:pt x="20" y="82"/>
                </a:lnTo>
                <a:lnTo>
                  <a:pt x="20" y="80"/>
                </a:lnTo>
                <a:lnTo>
                  <a:pt x="20" y="78"/>
                </a:lnTo>
                <a:lnTo>
                  <a:pt x="22" y="78"/>
                </a:lnTo>
                <a:lnTo>
                  <a:pt x="22" y="80"/>
                </a:lnTo>
                <a:lnTo>
                  <a:pt x="24" y="80"/>
                </a:lnTo>
                <a:lnTo>
                  <a:pt x="24" y="78"/>
                </a:lnTo>
                <a:lnTo>
                  <a:pt x="25" y="78"/>
                </a:lnTo>
                <a:lnTo>
                  <a:pt x="25" y="80"/>
                </a:lnTo>
                <a:lnTo>
                  <a:pt x="27" y="80"/>
                </a:lnTo>
                <a:lnTo>
                  <a:pt x="29" y="80"/>
                </a:lnTo>
                <a:lnTo>
                  <a:pt x="31" y="80"/>
                </a:lnTo>
                <a:lnTo>
                  <a:pt x="31" y="82"/>
                </a:lnTo>
                <a:lnTo>
                  <a:pt x="33" y="82"/>
                </a:lnTo>
                <a:lnTo>
                  <a:pt x="33" y="78"/>
                </a:lnTo>
                <a:lnTo>
                  <a:pt x="35" y="76"/>
                </a:lnTo>
                <a:lnTo>
                  <a:pt x="35" y="74"/>
                </a:lnTo>
                <a:lnTo>
                  <a:pt x="35" y="72"/>
                </a:lnTo>
                <a:lnTo>
                  <a:pt x="37" y="68"/>
                </a:lnTo>
                <a:lnTo>
                  <a:pt x="39" y="66"/>
                </a:lnTo>
                <a:lnTo>
                  <a:pt x="41" y="64"/>
                </a:lnTo>
                <a:lnTo>
                  <a:pt x="41" y="62"/>
                </a:lnTo>
                <a:lnTo>
                  <a:pt x="41" y="61"/>
                </a:lnTo>
                <a:lnTo>
                  <a:pt x="41" y="59"/>
                </a:lnTo>
                <a:lnTo>
                  <a:pt x="39" y="59"/>
                </a:lnTo>
                <a:lnTo>
                  <a:pt x="39" y="57"/>
                </a:lnTo>
                <a:lnTo>
                  <a:pt x="41" y="55"/>
                </a:lnTo>
                <a:lnTo>
                  <a:pt x="41" y="53"/>
                </a:lnTo>
                <a:lnTo>
                  <a:pt x="43" y="53"/>
                </a:lnTo>
                <a:lnTo>
                  <a:pt x="45" y="53"/>
                </a:lnTo>
                <a:lnTo>
                  <a:pt x="47" y="49"/>
                </a:lnTo>
                <a:lnTo>
                  <a:pt x="47" y="45"/>
                </a:lnTo>
                <a:lnTo>
                  <a:pt x="49" y="45"/>
                </a:lnTo>
                <a:lnTo>
                  <a:pt x="49" y="43"/>
                </a:lnTo>
                <a:lnTo>
                  <a:pt x="47" y="41"/>
                </a:lnTo>
                <a:lnTo>
                  <a:pt x="47" y="39"/>
                </a:lnTo>
                <a:lnTo>
                  <a:pt x="47" y="37"/>
                </a:lnTo>
                <a:lnTo>
                  <a:pt x="49" y="33"/>
                </a:lnTo>
                <a:lnTo>
                  <a:pt x="51" y="33"/>
                </a:lnTo>
                <a:lnTo>
                  <a:pt x="53" y="33"/>
                </a:lnTo>
                <a:lnTo>
                  <a:pt x="55" y="31"/>
                </a:lnTo>
                <a:lnTo>
                  <a:pt x="57" y="31"/>
                </a:lnTo>
                <a:lnTo>
                  <a:pt x="57" y="29"/>
                </a:lnTo>
                <a:lnTo>
                  <a:pt x="58" y="27"/>
                </a:lnTo>
                <a:lnTo>
                  <a:pt x="60" y="27"/>
                </a:lnTo>
                <a:lnTo>
                  <a:pt x="62" y="26"/>
                </a:lnTo>
                <a:lnTo>
                  <a:pt x="62" y="24"/>
                </a:lnTo>
                <a:lnTo>
                  <a:pt x="64" y="24"/>
                </a:lnTo>
                <a:lnTo>
                  <a:pt x="66" y="24"/>
                </a:lnTo>
                <a:lnTo>
                  <a:pt x="68" y="22"/>
                </a:lnTo>
                <a:lnTo>
                  <a:pt x="70" y="22"/>
                </a:lnTo>
                <a:lnTo>
                  <a:pt x="72" y="22"/>
                </a:lnTo>
                <a:lnTo>
                  <a:pt x="74" y="22"/>
                </a:lnTo>
                <a:lnTo>
                  <a:pt x="76" y="22"/>
                </a:lnTo>
                <a:lnTo>
                  <a:pt x="76" y="24"/>
                </a:lnTo>
                <a:lnTo>
                  <a:pt x="76" y="26"/>
                </a:lnTo>
                <a:lnTo>
                  <a:pt x="78" y="26"/>
                </a:lnTo>
                <a:lnTo>
                  <a:pt x="80" y="26"/>
                </a:lnTo>
                <a:lnTo>
                  <a:pt x="78" y="24"/>
                </a:lnTo>
                <a:lnTo>
                  <a:pt x="78" y="22"/>
                </a:lnTo>
                <a:lnTo>
                  <a:pt x="76" y="20"/>
                </a:lnTo>
                <a:lnTo>
                  <a:pt x="76" y="18"/>
                </a:lnTo>
                <a:lnTo>
                  <a:pt x="76" y="16"/>
                </a:lnTo>
                <a:lnTo>
                  <a:pt x="78" y="16"/>
                </a:lnTo>
                <a:lnTo>
                  <a:pt x="80" y="14"/>
                </a:lnTo>
                <a:lnTo>
                  <a:pt x="84" y="12"/>
                </a:lnTo>
                <a:lnTo>
                  <a:pt x="84" y="10"/>
                </a:lnTo>
                <a:lnTo>
                  <a:pt x="84" y="8"/>
                </a:lnTo>
                <a:lnTo>
                  <a:pt x="84" y="6"/>
                </a:lnTo>
                <a:lnTo>
                  <a:pt x="86" y="6"/>
                </a:lnTo>
                <a:lnTo>
                  <a:pt x="86" y="4"/>
                </a:lnTo>
                <a:lnTo>
                  <a:pt x="86" y="2"/>
                </a:lnTo>
                <a:lnTo>
                  <a:pt x="88" y="0"/>
                </a:lnTo>
                <a:lnTo>
                  <a:pt x="90" y="2"/>
                </a:lnTo>
                <a:close/>
                <a:moveTo>
                  <a:pt x="27" y="160"/>
                </a:moveTo>
                <a:lnTo>
                  <a:pt x="29" y="162"/>
                </a:lnTo>
                <a:lnTo>
                  <a:pt x="29" y="163"/>
                </a:lnTo>
                <a:lnTo>
                  <a:pt x="29" y="165"/>
                </a:lnTo>
                <a:lnTo>
                  <a:pt x="27" y="165"/>
                </a:lnTo>
                <a:lnTo>
                  <a:pt x="25" y="163"/>
                </a:lnTo>
                <a:lnTo>
                  <a:pt x="25" y="162"/>
                </a:lnTo>
                <a:lnTo>
                  <a:pt x="24" y="162"/>
                </a:lnTo>
                <a:lnTo>
                  <a:pt x="24" y="160"/>
                </a:lnTo>
                <a:lnTo>
                  <a:pt x="22" y="158"/>
                </a:lnTo>
                <a:lnTo>
                  <a:pt x="22" y="156"/>
                </a:lnTo>
                <a:lnTo>
                  <a:pt x="24" y="156"/>
                </a:lnTo>
                <a:lnTo>
                  <a:pt x="24" y="158"/>
                </a:lnTo>
                <a:lnTo>
                  <a:pt x="25" y="158"/>
                </a:lnTo>
                <a:lnTo>
                  <a:pt x="25" y="160"/>
                </a:lnTo>
                <a:lnTo>
                  <a:pt x="27" y="160"/>
                </a:lnTo>
                <a:close/>
                <a:moveTo>
                  <a:pt x="27" y="160"/>
                </a:moveTo>
                <a:lnTo>
                  <a:pt x="27" y="158"/>
                </a:lnTo>
                <a:lnTo>
                  <a:pt x="25" y="156"/>
                </a:lnTo>
                <a:lnTo>
                  <a:pt x="24" y="156"/>
                </a:lnTo>
                <a:lnTo>
                  <a:pt x="24" y="154"/>
                </a:lnTo>
                <a:lnTo>
                  <a:pt x="25" y="154"/>
                </a:lnTo>
                <a:lnTo>
                  <a:pt x="27" y="156"/>
                </a:lnTo>
                <a:lnTo>
                  <a:pt x="29" y="156"/>
                </a:lnTo>
                <a:lnTo>
                  <a:pt x="29" y="158"/>
                </a:lnTo>
                <a:lnTo>
                  <a:pt x="27" y="160"/>
                </a:lnTo>
                <a:close/>
                <a:moveTo>
                  <a:pt x="99" y="274"/>
                </a:moveTo>
                <a:lnTo>
                  <a:pt x="99" y="272"/>
                </a:lnTo>
                <a:lnTo>
                  <a:pt x="99" y="270"/>
                </a:lnTo>
                <a:lnTo>
                  <a:pt x="99" y="268"/>
                </a:lnTo>
                <a:lnTo>
                  <a:pt x="101" y="268"/>
                </a:lnTo>
                <a:lnTo>
                  <a:pt x="101" y="270"/>
                </a:lnTo>
                <a:lnTo>
                  <a:pt x="101" y="272"/>
                </a:lnTo>
                <a:lnTo>
                  <a:pt x="99" y="274"/>
                </a:lnTo>
                <a:close/>
                <a:moveTo>
                  <a:pt x="39" y="212"/>
                </a:moveTo>
                <a:lnTo>
                  <a:pt x="37" y="216"/>
                </a:lnTo>
                <a:lnTo>
                  <a:pt x="35" y="214"/>
                </a:lnTo>
                <a:lnTo>
                  <a:pt x="37" y="212"/>
                </a:lnTo>
                <a:lnTo>
                  <a:pt x="39" y="210"/>
                </a:lnTo>
                <a:lnTo>
                  <a:pt x="41" y="208"/>
                </a:lnTo>
                <a:lnTo>
                  <a:pt x="41" y="210"/>
                </a:lnTo>
                <a:lnTo>
                  <a:pt x="41" y="212"/>
                </a:lnTo>
                <a:lnTo>
                  <a:pt x="39" y="212"/>
                </a:lnTo>
                <a:close/>
                <a:moveTo>
                  <a:pt x="25" y="165"/>
                </a:moveTo>
                <a:lnTo>
                  <a:pt x="25" y="167"/>
                </a:lnTo>
                <a:lnTo>
                  <a:pt x="25" y="169"/>
                </a:lnTo>
                <a:lnTo>
                  <a:pt x="24" y="169"/>
                </a:lnTo>
                <a:lnTo>
                  <a:pt x="24" y="167"/>
                </a:lnTo>
                <a:lnTo>
                  <a:pt x="22" y="167"/>
                </a:lnTo>
                <a:lnTo>
                  <a:pt x="22" y="165"/>
                </a:lnTo>
                <a:lnTo>
                  <a:pt x="24" y="165"/>
                </a:lnTo>
                <a:lnTo>
                  <a:pt x="25" y="165"/>
                </a:lnTo>
                <a:close/>
                <a:moveTo>
                  <a:pt x="103" y="286"/>
                </a:moveTo>
                <a:lnTo>
                  <a:pt x="101" y="286"/>
                </a:lnTo>
                <a:lnTo>
                  <a:pt x="101" y="284"/>
                </a:lnTo>
                <a:lnTo>
                  <a:pt x="99" y="284"/>
                </a:lnTo>
                <a:lnTo>
                  <a:pt x="99" y="282"/>
                </a:lnTo>
                <a:lnTo>
                  <a:pt x="101" y="282"/>
                </a:lnTo>
                <a:lnTo>
                  <a:pt x="103" y="282"/>
                </a:lnTo>
                <a:lnTo>
                  <a:pt x="103" y="284"/>
                </a:lnTo>
                <a:lnTo>
                  <a:pt x="103" y="286"/>
                </a:lnTo>
                <a:close/>
                <a:moveTo>
                  <a:pt x="88" y="208"/>
                </a:moveTo>
                <a:lnTo>
                  <a:pt x="88" y="210"/>
                </a:lnTo>
                <a:lnTo>
                  <a:pt x="86" y="208"/>
                </a:lnTo>
                <a:lnTo>
                  <a:pt x="86" y="206"/>
                </a:lnTo>
                <a:lnTo>
                  <a:pt x="86" y="204"/>
                </a:lnTo>
                <a:lnTo>
                  <a:pt x="88" y="204"/>
                </a:lnTo>
                <a:lnTo>
                  <a:pt x="88" y="206"/>
                </a:lnTo>
                <a:lnTo>
                  <a:pt x="88" y="208"/>
                </a:lnTo>
                <a:close/>
                <a:moveTo>
                  <a:pt x="97" y="288"/>
                </a:moveTo>
                <a:lnTo>
                  <a:pt x="97" y="286"/>
                </a:lnTo>
                <a:lnTo>
                  <a:pt x="97" y="284"/>
                </a:lnTo>
                <a:lnTo>
                  <a:pt x="99" y="282"/>
                </a:lnTo>
                <a:lnTo>
                  <a:pt x="99" y="284"/>
                </a:lnTo>
                <a:lnTo>
                  <a:pt x="99" y="286"/>
                </a:lnTo>
                <a:lnTo>
                  <a:pt x="99" y="288"/>
                </a:lnTo>
                <a:lnTo>
                  <a:pt x="97" y="288"/>
                </a:lnTo>
                <a:close/>
                <a:moveTo>
                  <a:pt x="105" y="280"/>
                </a:moveTo>
                <a:lnTo>
                  <a:pt x="103" y="280"/>
                </a:lnTo>
                <a:lnTo>
                  <a:pt x="101" y="280"/>
                </a:lnTo>
                <a:lnTo>
                  <a:pt x="101" y="278"/>
                </a:lnTo>
                <a:lnTo>
                  <a:pt x="101" y="276"/>
                </a:lnTo>
                <a:lnTo>
                  <a:pt x="101" y="278"/>
                </a:lnTo>
                <a:lnTo>
                  <a:pt x="103" y="278"/>
                </a:lnTo>
                <a:lnTo>
                  <a:pt x="105" y="280"/>
                </a:lnTo>
                <a:close/>
                <a:moveTo>
                  <a:pt x="97" y="296"/>
                </a:moveTo>
                <a:lnTo>
                  <a:pt x="99" y="297"/>
                </a:lnTo>
                <a:lnTo>
                  <a:pt x="99" y="299"/>
                </a:lnTo>
                <a:lnTo>
                  <a:pt x="97" y="299"/>
                </a:lnTo>
                <a:lnTo>
                  <a:pt x="97" y="297"/>
                </a:lnTo>
                <a:lnTo>
                  <a:pt x="97" y="296"/>
                </a:lnTo>
                <a:lnTo>
                  <a:pt x="95" y="296"/>
                </a:lnTo>
                <a:lnTo>
                  <a:pt x="95" y="297"/>
                </a:lnTo>
                <a:lnTo>
                  <a:pt x="97" y="296"/>
                </a:lnTo>
                <a:close/>
                <a:moveTo>
                  <a:pt x="97" y="313"/>
                </a:moveTo>
                <a:lnTo>
                  <a:pt x="95" y="313"/>
                </a:lnTo>
                <a:lnTo>
                  <a:pt x="95" y="311"/>
                </a:lnTo>
                <a:lnTo>
                  <a:pt x="97" y="311"/>
                </a:lnTo>
                <a:lnTo>
                  <a:pt x="99" y="309"/>
                </a:lnTo>
                <a:lnTo>
                  <a:pt x="99" y="311"/>
                </a:lnTo>
                <a:lnTo>
                  <a:pt x="97" y="313"/>
                </a:lnTo>
                <a:close/>
                <a:moveTo>
                  <a:pt x="22" y="150"/>
                </a:moveTo>
                <a:lnTo>
                  <a:pt x="20" y="148"/>
                </a:lnTo>
                <a:lnTo>
                  <a:pt x="22" y="148"/>
                </a:lnTo>
                <a:lnTo>
                  <a:pt x="22" y="150"/>
                </a:lnTo>
                <a:close/>
                <a:moveTo>
                  <a:pt x="95" y="272"/>
                </a:moveTo>
                <a:lnTo>
                  <a:pt x="93" y="274"/>
                </a:lnTo>
                <a:lnTo>
                  <a:pt x="93" y="272"/>
                </a:lnTo>
                <a:lnTo>
                  <a:pt x="95" y="272"/>
                </a:lnTo>
                <a:close/>
                <a:moveTo>
                  <a:pt x="10" y="142"/>
                </a:moveTo>
                <a:lnTo>
                  <a:pt x="10" y="140"/>
                </a:lnTo>
                <a:lnTo>
                  <a:pt x="12" y="140"/>
                </a:lnTo>
                <a:lnTo>
                  <a:pt x="12" y="142"/>
                </a:lnTo>
                <a:lnTo>
                  <a:pt x="10" y="142"/>
                </a:lnTo>
                <a:close/>
                <a:moveTo>
                  <a:pt x="95" y="274"/>
                </a:moveTo>
                <a:lnTo>
                  <a:pt x="97" y="276"/>
                </a:lnTo>
                <a:lnTo>
                  <a:pt x="95" y="276"/>
                </a:lnTo>
                <a:lnTo>
                  <a:pt x="95" y="27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94" name="Mozambique"/>
          <p:cNvSpPr>
            <a:spLocks/>
          </p:cNvSpPr>
          <p:nvPr/>
        </p:nvSpPr>
        <p:spPr bwMode="auto">
          <a:xfrm>
            <a:off x="5708668" y="4797440"/>
            <a:ext cx="271463" cy="434976"/>
          </a:xfrm>
          <a:custGeom>
            <a:avLst/>
            <a:gdLst>
              <a:gd name="T0" fmla="*/ 165 w 171"/>
              <a:gd name="T1" fmla="*/ 20 h 274"/>
              <a:gd name="T2" fmla="*/ 169 w 171"/>
              <a:gd name="T3" fmla="*/ 37 h 274"/>
              <a:gd name="T4" fmla="*/ 167 w 171"/>
              <a:gd name="T5" fmla="*/ 51 h 274"/>
              <a:gd name="T6" fmla="*/ 169 w 171"/>
              <a:gd name="T7" fmla="*/ 62 h 274"/>
              <a:gd name="T8" fmla="*/ 171 w 171"/>
              <a:gd name="T9" fmla="*/ 68 h 274"/>
              <a:gd name="T10" fmla="*/ 167 w 171"/>
              <a:gd name="T11" fmla="*/ 76 h 274"/>
              <a:gd name="T12" fmla="*/ 161 w 171"/>
              <a:gd name="T13" fmla="*/ 88 h 274"/>
              <a:gd name="T14" fmla="*/ 155 w 171"/>
              <a:gd name="T15" fmla="*/ 97 h 274"/>
              <a:gd name="T16" fmla="*/ 140 w 171"/>
              <a:gd name="T17" fmla="*/ 109 h 274"/>
              <a:gd name="T18" fmla="*/ 122 w 171"/>
              <a:gd name="T19" fmla="*/ 115 h 274"/>
              <a:gd name="T20" fmla="*/ 109 w 171"/>
              <a:gd name="T21" fmla="*/ 121 h 274"/>
              <a:gd name="T22" fmla="*/ 101 w 171"/>
              <a:gd name="T23" fmla="*/ 132 h 274"/>
              <a:gd name="T24" fmla="*/ 93 w 171"/>
              <a:gd name="T25" fmla="*/ 138 h 274"/>
              <a:gd name="T26" fmla="*/ 79 w 171"/>
              <a:gd name="T27" fmla="*/ 152 h 274"/>
              <a:gd name="T28" fmla="*/ 74 w 171"/>
              <a:gd name="T29" fmla="*/ 163 h 274"/>
              <a:gd name="T30" fmla="*/ 77 w 171"/>
              <a:gd name="T31" fmla="*/ 175 h 274"/>
              <a:gd name="T32" fmla="*/ 83 w 171"/>
              <a:gd name="T33" fmla="*/ 193 h 274"/>
              <a:gd name="T34" fmla="*/ 87 w 171"/>
              <a:gd name="T35" fmla="*/ 196 h 274"/>
              <a:gd name="T36" fmla="*/ 85 w 171"/>
              <a:gd name="T37" fmla="*/ 208 h 274"/>
              <a:gd name="T38" fmla="*/ 83 w 171"/>
              <a:gd name="T39" fmla="*/ 224 h 274"/>
              <a:gd name="T40" fmla="*/ 83 w 171"/>
              <a:gd name="T41" fmla="*/ 231 h 274"/>
              <a:gd name="T42" fmla="*/ 72 w 171"/>
              <a:gd name="T43" fmla="*/ 237 h 274"/>
              <a:gd name="T44" fmla="*/ 52 w 171"/>
              <a:gd name="T45" fmla="*/ 247 h 274"/>
              <a:gd name="T46" fmla="*/ 39 w 171"/>
              <a:gd name="T47" fmla="*/ 259 h 274"/>
              <a:gd name="T48" fmla="*/ 44 w 171"/>
              <a:gd name="T49" fmla="*/ 270 h 274"/>
              <a:gd name="T50" fmla="*/ 31 w 171"/>
              <a:gd name="T51" fmla="*/ 266 h 274"/>
              <a:gd name="T52" fmla="*/ 29 w 171"/>
              <a:gd name="T53" fmla="*/ 249 h 274"/>
              <a:gd name="T54" fmla="*/ 27 w 171"/>
              <a:gd name="T55" fmla="*/ 224 h 274"/>
              <a:gd name="T56" fmla="*/ 23 w 171"/>
              <a:gd name="T57" fmla="*/ 212 h 274"/>
              <a:gd name="T58" fmla="*/ 37 w 171"/>
              <a:gd name="T59" fmla="*/ 177 h 274"/>
              <a:gd name="T60" fmla="*/ 42 w 171"/>
              <a:gd name="T61" fmla="*/ 163 h 274"/>
              <a:gd name="T62" fmla="*/ 42 w 171"/>
              <a:gd name="T63" fmla="*/ 150 h 274"/>
              <a:gd name="T64" fmla="*/ 42 w 171"/>
              <a:gd name="T65" fmla="*/ 136 h 274"/>
              <a:gd name="T66" fmla="*/ 44 w 171"/>
              <a:gd name="T67" fmla="*/ 127 h 274"/>
              <a:gd name="T68" fmla="*/ 46 w 171"/>
              <a:gd name="T69" fmla="*/ 113 h 274"/>
              <a:gd name="T70" fmla="*/ 44 w 171"/>
              <a:gd name="T71" fmla="*/ 101 h 274"/>
              <a:gd name="T72" fmla="*/ 31 w 171"/>
              <a:gd name="T73" fmla="*/ 97 h 274"/>
              <a:gd name="T74" fmla="*/ 19 w 171"/>
              <a:gd name="T75" fmla="*/ 92 h 274"/>
              <a:gd name="T76" fmla="*/ 4 w 171"/>
              <a:gd name="T77" fmla="*/ 80 h 274"/>
              <a:gd name="T78" fmla="*/ 8 w 171"/>
              <a:gd name="T79" fmla="*/ 72 h 274"/>
              <a:gd name="T80" fmla="*/ 27 w 171"/>
              <a:gd name="T81" fmla="*/ 66 h 274"/>
              <a:gd name="T82" fmla="*/ 50 w 171"/>
              <a:gd name="T83" fmla="*/ 59 h 274"/>
              <a:gd name="T84" fmla="*/ 68 w 171"/>
              <a:gd name="T85" fmla="*/ 64 h 274"/>
              <a:gd name="T86" fmla="*/ 70 w 171"/>
              <a:gd name="T87" fmla="*/ 80 h 274"/>
              <a:gd name="T88" fmla="*/ 68 w 171"/>
              <a:gd name="T89" fmla="*/ 92 h 274"/>
              <a:gd name="T90" fmla="*/ 77 w 171"/>
              <a:gd name="T91" fmla="*/ 103 h 274"/>
              <a:gd name="T92" fmla="*/ 83 w 171"/>
              <a:gd name="T93" fmla="*/ 109 h 274"/>
              <a:gd name="T94" fmla="*/ 79 w 171"/>
              <a:gd name="T95" fmla="*/ 99 h 274"/>
              <a:gd name="T96" fmla="*/ 89 w 171"/>
              <a:gd name="T97" fmla="*/ 92 h 274"/>
              <a:gd name="T98" fmla="*/ 91 w 171"/>
              <a:gd name="T99" fmla="*/ 72 h 274"/>
              <a:gd name="T100" fmla="*/ 79 w 171"/>
              <a:gd name="T101" fmla="*/ 53 h 274"/>
              <a:gd name="T102" fmla="*/ 70 w 171"/>
              <a:gd name="T103" fmla="*/ 39 h 274"/>
              <a:gd name="T104" fmla="*/ 70 w 171"/>
              <a:gd name="T105" fmla="*/ 26 h 274"/>
              <a:gd name="T106" fmla="*/ 81 w 171"/>
              <a:gd name="T107" fmla="*/ 18 h 274"/>
              <a:gd name="T108" fmla="*/ 97 w 171"/>
              <a:gd name="T109" fmla="*/ 20 h 274"/>
              <a:gd name="T110" fmla="*/ 112 w 171"/>
              <a:gd name="T111" fmla="*/ 20 h 274"/>
              <a:gd name="T112" fmla="*/ 124 w 171"/>
              <a:gd name="T113" fmla="*/ 14 h 274"/>
              <a:gd name="T114" fmla="*/ 142 w 171"/>
              <a:gd name="T115" fmla="*/ 12 h 274"/>
              <a:gd name="T116" fmla="*/ 155 w 171"/>
              <a:gd name="T117" fmla="*/ 6 h 274"/>
              <a:gd name="T118" fmla="*/ 167 w 171"/>
              <a:gd name="T119" fmla="*/ 2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71" h="274">
                <a:moveTo>
                  <a:pt x="167" y="8"/>
                </a:moveTo>
                <a:lnTo>
                  <a:pt x="167" y="10"/>
                </a:lnTo>
                <a:lnTo>
                  <a:pt x="167" y="12"/>
                </a:lnTo>
                <a:lnTo>
                  <a:pt x="165" y="12"/>
                </a:lnTo>
                <a:lnTo>
                  <a:pt x="165" y="14"/>
                </a:lnTo>
                <a:lnTo>
                  <a:pt x="165" y="16"/>
                </a:lnTo>
                <a:lnTo>
                  <a:pt x="165" y="18"/>
                </a:lnTo>
                <a:lnTo>
                  <a:pt x="165" y="20"/>
                </a:lnTo>
                <a:lnTo>
                  <a:pt x="165" y="22"/>
                </a:lnTo>
                <a:lnTo>
                  <a:pt x="167" y="24"/>
                </a:lnTo>
                <a:lnTo>
                  <a:pt x="167" y="29"/>
                </a:lnTo>
                <a:lnTo>
                  <a:pt x="167" y="31"/>
                </a:lnTo>
                <a:lnTo>
                  <a:pt x="165" y="33"/>
                </a:lnTo>
                <a:lnTo>
                  <a:pt x="167" y="33"/>
                </a:lnTo>
                <a:lnTo>
                  <a:pt x="167" y="37"/>
                </a:lnTo>
                <a:lnTo>
                  <a:pt x="169" y="37"/>
                </a:lnTo>
                <a:lnTo>
                  <a:pt x="167" y="39"/>
                </a:lnTo>
                <a:lnTo>
                  <a:pt x="165" y="39"/>
                </a:lnTo>
                <a:lnTo>
                  <a:pt x="165" y="41"/>
                </a:lnTo>
                <a:lnTo>
                  <a:pt x="167" y="41"/>
                </a:lnTo>
                <a:lnTo>
                  <a:pt x="167" y="45"/>
                </a:lnTo>
                <a:lnTo>
                  <a:pt x="167" y="47"/>
                </a:lnTo>
                <a:lnTo>
                  <a:pt x="167" y="49"/>
                </a:lnTo>
                <a:lnTo>
                  <a:pt x="167" y="51"/>
                </a:lnTo>
                <a:lnTo>
                  <a:pt x="167" y="53"/>
                </a:lnTo>
                <a:lnTo>
                  <a:pt x="167" y="57"/>
                </a:lnTo>
                <a:lnTo>
                  <a:pt x="169" y="57"/>
                </a:lnTo>
                <a:lnTo>
                  <a:pt x="169" y="59"/>
                </a:lnTo>
                <a:lnTo>
                  <a:pt x="169" y="60"/>
                </a:lnTo>
                <a:lnTo>
                  <a:pt x="167" y="60"/>
                </a:lnTo>
                <a:lnTo>
                  <a:pt x="167" y="62"/>
                </a:lnTo>
                <a:lnTo>
                  <a:pt x="169" y="62"/>
                </a:lnTo>
                <a:lnTo>
                  <a:pt x="169" y="60"/>
                </a:lnTo>
                <a:lnTo>
                  <a:pt x="171" y="62"/>
                </a:lnTo>
                <a:lnTo>
                  <a:pt x="169" y="62"/>
                </a:lnTo>
                <a:lnTo>
                  <a:pt x="169" y="64"/>
                </a:lnTo>
                <a:lnTo>
                  <a:pt x="169" y="66"/>
                </a:lnTo>
                <a:lnTo>
                  <a:pt x="169" y="64"/>
                </a:lnTo>
                <a:lnTo>
                  <a:pt x="171" y="64"/>
                </a:lnTo>
                <a:lnTo>
                  <a:pt x="171" y="68"/>
                </a:lnTo>
                <a:lnTo>
                  <a:pt x="171" y="70"/>
                </a:lnTo>
                <a:lnTo>
                  <a:pt x="169" y="72"/>
                </a:lnTo>
                <a:lnTo>
                  <a:pt x="171" y="72"/>
                </a:lnTo>
                <a:lnTo>
                  <a:pt x="171" y="74"/>
                </a:lnTo>
                <a:lnTo>
                  <a:pt x="169" y="76"/>
                </a:lnTo>
                <a:lnTo>
                  <a:pt x="167" y="76"/>
                </a:lnTo>
                <a:lnTo>
                  <a:pt x="167" y="78"/>
                </a:lnTo>
                <a:lnTo>
                  <a:pt x="167" y="76"/>
                </a:lnTo>
                <a:lnTo>
                  <a:pt x="169" y="76"/>
                </a:lnTo>
                <a:lnTo>
                  <a:pt x="169" y="78"/>
                </a:lnTo>
                <a:lnTo>
                  <a:pt x="167" y="82"/>
                </a:lnTo>
                <a:lnTo>
                  <a:pt x="167" y="84"/>
                </a:lnTo>
                <a:lnTo>
                  <a:pt x="165" y="84"/>
                </a:lnTo>
                <a:lnTo>
                  <a:pt x="165" y="86"/>
                </a:lnTo>
                <a:lnTo>
                  <a:pt x="163" y="86"/>
                </a:lnTo>
                <a:lnTo>
                  <a:pt x="161" y="88"/>
                </a:lnTo>
                <a:lnTo>
                  <a:pt x="159" y="90"/>
                </a:lnTo>
                <a:lnTo>
                  <a:pt x="161" y="90"/>
                </a:lnTo>
                <a:lnTo>
                  <a:pt x="161" y="92"/>
                </a:lnTo>
                <a:lnTo>
                  <a:pt x="159" y="92"/>
                </a:lnTo>
                <a:lnTo>
                  <a:pt x="159" y="94"/>
                </a:lnTo>
                <a:lnTo>
                  <a:pt x="157" y="95"/>
                </a:lnTo>
                <a:lnTo>
                  <a:pt x="155" y="95"/>
                </a:lnTo>
                <a:lnTo>
                  <a:pt x="155" y="97"/>
                </a:lnTo>
                <a:lnTo>
                  <a:pt x="153" y="99"/>
                </a:lnTo>
                <a:lnTo>
                  <a:pt x="149" y="101"/>
                </a:lnTo>
                <a:lnTo>
                  <a:pt x="147" y="103"/>
                </a:lnTo>
                <a:lnTo>
                  <a:pt x="145" y="105"/>
                </a:lnTo>
                <a:lnTo>
                  <a:pt x="143" y="105"/>
                </a:lnTo>
                <a:lnTo>
                  <a:pt x="143" y="107"/>
                </a:lnTo>
                <a:lnTo>
                  <a:pt x="140" y="107"/>
                </a:lnTo>
                <a:lnTo>
                  <a:pt x="140" y="109"/>
                </a:lnTo>
                <a:lnTo>
                  <a:pt x="138" y="109"/>
                </a:lnTo>
                <a:lnTo>
                  <a:pt x="136" y="109"/>
                </a:lnTo>
                <a:lnTo>
                  <a:pt x="132" y="111"/>
                </a:lnTo>
                <a:lnTo>
                  <a:pt x="130" y="111"/>
                </a:lnTo>
                <a:lnTo>
                  <a:pt x="128" y="113"/>
                </a:lnTo>
                <a:lnTo>
                  <a:pt x="126" y="113"/>
                </a:lnTo>
                <a:lnTo>
                  <a:pt x="124" y="113"/>
                </a:lnTo>
                <a:lnTo>
                  <a:pt x="122" y="115"/>
                </a:lnTo>
                <a:lnTo>
                  <a:pt x="120" y="117"/>
                </a:lnTo>
                <a:lnTo>
                  <a:pt x="116" y="117"/>
                </a:lnTo>
                <a:lnTo>
                  <a:pt x="112" y="119"/>
                </a:lnTo>
                <a:lnTo>
                  <a:pt x="110" y="121"/>
                </a:lnTo>
                <a:lnTo>
                  <a:pt x="110" y="123"/>
                </a:lnTo>
                <a:lnTo>
                  <a:pt x="109" y="125"/>
                </a:lnTo>
                <a:lnTo>
                  <a:pt x="109" y="123"/>
                </a:lnTo>
                <a:lnTo>
                  <a:pt x="109" y="121"/>
                </a:lnTo>
                <a:lnTo>
                  <a:pt x="107" y="121"/>
                </a:lnTo>
                <a:lnTo>
                  <a:pt x="107" y="123"/>
                </a:lnTo>
                <a:lnTo>
                  <a:pt x="109" y="123"/>
                </a:lnTo>
                <a:lnTo>
                  <a:pt x="109" y="125"/>
                </a:lnTo>
                <a:lnTo>
                  <a:pt x="109" y="127"/>
                </a:lnTo>
                <a:lnTo>
                  <a:pt x="107" y="128"/>
                </a:lnTo>
                <a:lnTo>
                  <a:pt x="103" y="130"/>
                </a:lnTo>
                <a:lnTo>
                  <a:pt x="101" y="132"/>
                </a:lnTo>
                <a:lnTo>
                  <a:pt x="101" y="134"/>
                </a:lnTo>
                <a:lnTo>
                  <a:pt x="101" y="136"/>
                </a:lnTo>
                <a:lnTo>
                  <a:pt x="99" y="136"/>
                </a:lnTo>
                <a:lnTo>
                  <a:pt x="97" y="138"/>
                </a:lnTo>
                <a:lnTo>
                  <a:pt x="95" y="138"/>
                </a:lnTo>
                <a:lnTo>
                  <a:pt x="95" y="136"/>
                </a:lnTo>
                <a:lnTo>
                  <a:pt x="95" y="138"/>
                </a:lnTo>
                <a:lnTo>
                  <a:pt x="93" y="138"/>
                </a:lnTo>
                <a:lnTo>
                  <a:pt x="91" y="140"/>
                </a:lnTo>
                <a:lnTo>
                  <a:pt x="89" y="142"/>
                </a:lnTo>
                <a:lnTo>
                  <a:pt x="87" y="142"/>
                </a:lnTo>
                <a:lnTo>
                  <a:pt x="87" y="144"/>
                </a:lnTo>
                <a:lnTo>
                  <a:pt x="85" y="148"/>
                </a:lnTo>
                <a:lnTo>
                  <a:pt x="83" y="148"/>
                </a:lnTo>
                <a:lnTo>
                  <a:pt x="81" y="150"/>
                </a:lnTo>
                <a:lnTo>
                  <a:pt x="79" y="152"/>
                </a:lnTo>
                <a:lnTo>
                  <a:pt x="75" y="154"/>
                </a:lnTo>
                <a:lnTo>
                  <a:pt x="72" y="150"/>
                </a:lnTo>
                <a:lnTo>
                  <a:pt x="72" y="152"/>
                </a:lnTo>
                <a:lnTo>
                  <a:pt x="74" y="154"/>
                </a:lnTo>
                <a:lnTo>
                  <a:pt x="74" y="156"/>
                </a:lnTo>
                <a:lnTo>
                  <a:pt x="74" y="158"/>
                </a:lnTo>
                <a:lnTo>
                  <a:pt x="74" y="160"/>
                </a:lnTo>
                <a:lnTo>
                  <a:pt x="74" y="163"/>
                </a:lnTo>
                <a:lnTo>
                  <a:pt x="72" y="163"/>
                </a:lnTo>
                <a:lnTo>
                  <a:pt x="74" y="167"/>
                </a:lnTo>
                <a:lnTo>
                  <a:pt x="75" y="167"/>
                </a:lnTo>
                <a:lnTo>
                  <a:pt x="77" y="169"/>
                </a:lnTo>
                <a:lnTo>
                  <a:pt x="77" y="171"/>
                </a:lnTo>
                <a:lnTo>
                  <a:pt x="79" y="173"/>
                </a:lnTo>
                <a:lnTo>
                  <a:pt x="79" y="175"/>
                </a:lnTo>
                <a:lnTo>
                  <a:pt x="77" y="175"/>
                </a:lnTo>
                <a:lnTo>
                  <a:pt x="79" y="179"/>
                </a:lnTo>
                <a:lnTo>
                  <a:pt x="79" y="181"/>
                </a:lnTo>
                <a:lnTo>
                  <a:pt x="81" y="183"/>
                </a:lnTo>
                <a:lnTo>
                  <a:pt x="81" y="185"/>
                </a:lnTo>
                <a:lnTo>
                  <a:pt x="81" y="187"/>
                </a:lnTo>
                <a:lnTo>
                  <a:pt x="83" y="189"/>
                </a:lnTo>
                <a:lnTo>
                  <a:pt x="83" y="191"/>
                </a:lnTo>
                <a:lnTo>
                  <a:pt x="83" y="193"/>
                </a:lnTo>
                <a:lnTo>
                  <a:pt x="83" y="195"/>
                </a:lnTo>
                <a:lnTo>
                  <a:pt x="83" y="196"/>
                </a:lnTo>
                <a:lnTo>
                  <a:pt x="83" y="198"/>
                </a:lnTo>
                <a:lnTo>
                  <a:pt x="83" y="196"/>
                </a:lnTo>
                <a:lnTo>
                  <a:pt x="83" y="195"/>
                </a:lnTo>
                <a:lnTo>
                  <a:pt x="85" y="193"/>
                </a:lnTo>
                <a:lnTo>
                  <a:pt x="87" y="195"/>
                </a:lnTo>
                <a:lnTo>
                  <a:pt x="87" y="196"/>
                </a:lnTo>
                <a:lnTo>
                  <a:pt x="87" y="198"/>
                </a:lnTo>
                <a:lnTo>
                  <a:pt x="85" y="198"/>
                </a:lnTo>
                <a:lnTo>
                  <a:pt x="85" y="200"/>
                </a:lnTo>
                <a:lnTo>
                  <a:pt x="85" y="204"/>
                </a:lnTo>
                <a:lnTo>
                  <a:pt x="85" y="206"/>
                </a:lnTo>
                <a:lnTo>
                  <a:pt x="87" y="206"/>
                </a:lnTo>
                <a:lnTo>
                  <a:pt x="87" y="208"/>
                </a:lnTo>
                <a:lnTo>
                  <a:pt x="85" y="208"/>
                </a:lnTo>
                <a:lnTo>
                  <a:pt x="85" y="210"/>
                </a:lnTo>
                <a:lnTo>
                  <a:pt x="85" y="212"/>
                </a:lnTo>
                <a:lnTo>
                  <a:pt x="85" y="214"/>
                </a:lnTo>
                <a:lnTo>
                  <a:pt x="85" y="216"/>
                </a:lnTo>
                <a:lnTo>
                  <a:pt x="83" y="216"/>
                </a:lnTo>
                <a:lnTo>
                  <a:pt x="83" y="218"/>
                </a:lnTo>
                <a:lnTo>
                  <a:pt x="83" y="220"/>
                </a:lnTo>
                <a:lnTo>
                  <a:pt x="83" y="224"/>
                </a:lnTo>
                <a:lnTo>
                  <a:pt x="83" y="222"/>
                </a:lnTo>
                <a:lnTo>
                  <a:pt x="85" y="222"/>
                </a:lnTo>
                <a:lnTo>
                  <a:pt x="87" y="222"/>
                </a:lnTo>
                <a:lnTo>
                  <a:pt x="85" y="224"/>
                </a:lnTo>
                <a:lnTo>
                  <a:pt x="85" y="226"/>
                </a:lnTo>
                <a:lnTo>
                  <a:pt x="85" y="228"/>
                </a:lnTo>
                <a:lnTo>
                  <a:pt x="83" y="229"/>
                </a:lnTo>
                <a:lnTo>
                  <a:pt x="83" y="231"/>
                </a:lnTo>
                <a:lnTo>
                  <a:pt x="81" y="231"/>
                </a:lnTo>
                <a:lnTo>
                  <a:pt x="81" y="233"/>
                </a:lnTo>
                <a:lnTo>
                  <a:pt x="79" y="233"/>
                </a:lnTo>
                <a:lnTo>
                  <a:pt x="79" y="235"/>
                </a:lnTo>
                <a:lnTo>
                  <a:pt x="77" y="235"/>
                </a:lnTo>
                <a:lnTo>
                  <a:pt x="75" y="237"/>
                </a:lnTo>
                <a:lnTo>
                  <a:pt x="74" y="237"/>
                </a:lnTo>
                <a:lnTo>
                  <a:pt x="72" y="237"/>
                </a:lnTo>
                <a:lnTo>
                  <a:pt x="72" y="239"/>
                </a:lnTo>
                <a:lnTo>
                  <a:pt x="70" y="239"/>
                </a:lnTo>
                <a:lnTo>
                  <a:pt x="68" y="239"/>
                </a:lnTo>
                <a:lnTo>
                  <a:pt x="66" y="241"/>
                </a:lnTo>
                <a:lnTo>
                  <a:pt x="64" y="241"/>
                </a:lnTo>
                <a:lnTo>
                  <a:pt x="62" y="241"/>
                </a:lnTo>
                <a:lnTo>
                  <a:pt x="56" y="243"/>
                </a:lnTo>
                <a:lnTo>
                  <a:pt x="52" y="247"/>
                </a:lnTo>
                <a:lnTo>
                  <a:pt x="48" y="247"/>
                </a:lnTo>
                <a:lnTo>
                  <a:pt x="48" y="249"/>
                </a:lnTo>
                <a:lnTo>
                  <a:pt x="46" y="249"/>
                </a:lnTo>
                <a:lnTo>
                  <a:pt x="44" y="251"/>
                </a:lnTo>
                <a:lnTo>
                  <a:pt x="42" y="253"/>
                </a:lnTo>
                <a:lnTo>
                  <a:pt x="41" y="255"/>
                </a:lnTo>
                <a:lnTo>
                  <a:pt x="41" y="257"/>
                </a:lnTo>
                <a:lnTo>
                  <a:pt x="39" y="259"/>
                </a:lnTo>
                <a:lnTo>
                  <a:pt x="41" y="262"/>
                </a:lnTo>
                <a:lnTo>
                  <a:pt x="42" y="262"/>
                </a:lnTo>
                <a:lnTo>
                  <a:pt x="42" y="264"/>
                </a:lnTo>
                <a:lnTo>
                  <a:pt x="42" y="262"/>
                </a:lnTo>
                <a:lnTo>
                  <a:pt x="44" y="261"/>
                </a:lnTo>
                <a:lnTo>
                  <a:pt x="44" y="262"/>
                </a:lnTo>
                <a:lnTo>
                  <a:pt x="44" y="264"/>
                </a:lnTo>
                <a:lnTo>
                  <a:pt x="44" y="270"/>
                </a:lnTo>
                <a:lnTo>
                  <a:pt x="44" y="272"/>
                </a:lnTo>
                <a:lnTo>
                  <a:pt x="44" y="274"/>
                </a:lnTo>
                <a:lnTo>
                  <a:pt x="42" y="274"/>
                </a:lnTo>
                <a:lnTo>
                  <a:pt x="41" y="274"/>
                </a:lnTo>
                <a:lnTo>
                  <a:pt x="35" y="274"/>
                </a:lnTo>
                <a:lnTo>
                  <a:pt x="33" y="274"/>
                </a:lnTo>
                <a:lnTo>
                  <a:pt x="31" y="272"/>
                </a:lnTo>
                <a:lnTo>
                  <a:pt x="31" y="266"/>
                </a:lnTo>
                <a:lnTo>
                  <a:pt x="31" y="262"/>
                </a:lnTo>
                <a:lnTo>
                  <a:pt x="31" y="261"/>
                </a:lnTo>
                <a:lnTo>
                  <a:pt x="31" y="259"/>
                </a:lnTo>
                <a:lnTo>
                  <a:pt x="29" y="259"/>
                </a:lnTo>
                <a:lnTo>
                  <a:pt x="29" y="255"/>
                </a:lnTo>
                <a:lnTo>
                  <a:pt x="29" y="253"/>
                </a:lnTo>
                <a:lnTo>
                  <a:pt x="29" y="251"/>
                </a:lnTo>
                <a:lnTo>
                  <a:pt x="29" y="249"/>
                </a:lnTo>
                <a:lnTo>
                  <a:pt x="29" y="247"/>
                </a:lnTo>
                <a:lnTo>
                  <a:pt x="29" y="243"/>
                </a:lnTo>
                <a:lnTo>
                  <a:pt x="29" y="241"/>
                </a:lnTo>
                <a:lnTo>
                  <a:pt x="29" y="237"/>
                </a:lnTo>
                <a:lnTo>
                  <a:pt x="29" y="231"/>
                </a:lnTo>
                <a:lnTo>
                  <a:pt x="29" y="229"/>
                </a:lnTo>
                <a:lnTo>
                  <a:pt x="27" y="228"/>
                </a:lnTo>
                <a:lnTo>
                  <a:pt x="27" y="224"/>
                </a:lnTo>
                <a:lnTo>
                  <a:pt x="25" y="222"/>
                </a:lnTo>
                <a:lnTo>
                  <a:pt x="25" y="220"/>
                </a:lnTo>
                <a:lnTo>
                  <a:pt x="25" y="218"/>
                </a:lnTo>
                <a:lnTo>
                  <a:pt x="23" y="218"/>
                </a:lnTo>
                <a:lnTo>
                  <a:pt x="23" y="216"/>
                </a:lnTo>
                <a:lnTo>
                  <a:pt x="21" y="214"/>
                </a:lnTo>
                <a:lnTo>
                  <a:pt x="21" y="212"/>
                </a:lnTo>
                <a:lnTo>
                  <a:pt x="23" y="212"/>
                </a:lnTo>
                <a:lnTo>
                  <a:pt x="23" y="210"/>
                </a:lnTo>
                <a:lnTo>
                  <a:pt x="21" y="208"/>
                </a:lnTo>
                <a:lnTo>
                  <a:pt x="17" y="198"/>
                </a:lnTo>
                <a:lnTo>
                  <a:pt x="19" y="196"/>
                </a:lnTo>
                <a:lnTo>
                  <a:pt x="25" y="191"/>
                </a:lnTo>
                <a:lnTo>
                  <a:pt x="29" y="187"/>
                </a:lnTo>
                <a:lnTo>
                  <a:pt x="37" y="179"/>
                </a:lnTo>
                <a:lnTo>
                  <a:pt x="37" y="177"/>
                </a:lnTo>
                <a:lnTo>
                  <a:pt x="35" y="175"/>
                </a:lnTo>
                <a:lnTo>
                  <a:pt x="37" y="173"/>
                </a:lnTo>
                <a:lnTo>
                  <a:pt x="39" y="173"/>
                </a:lnTo>
                <a:lnTo>
                  <a:pt x="37" y="171"/>
                </a:lnTo>
                <a:lnTo>
                  <a:pt x="37" y="167"/>
                </a:lnTo>
                <a:lnTo>
                  <a:pt x="39" y="165"/>
                </a:lnTo>
                <a:lnTo>
                  <a:pt x="41" y="167"/>
                </a:lnTo>
                <a:lnTo>
                  <a:pt x="42" y="163"/>
                </a:lnTo>
                <a:lnTo>
                  <a:pt x="42" y="161"/>
                </a:lnTo>
                <a:lnTo>
                  <a:pt x="44" y="161"/>
                </a:lnTo>
                <a:lnTo>
                  <a:pt x="44" y="160"/>
                </a:lnTo>
                <a:lnTo>
                  <a:pt x="44" y="158"/>
                </a:lnTo>
                <a:lnTo>
                  <a:pt x="46" y="156"/>
                </a:lnTo>
                <a:lnTo>
                  <a:pt x="46" y="154"/>
                </a:lnTo>
                <a:lnTo>
                  <a:pt x="44" y="152"/>
                </a:lnTo>
                <a:lnTo>
                  <a:pt x="42" y="150"/>
                </a:lnTo>
                <a:lnTo>
                  <a:pt x="42" y="148"/>
                </a:lnTo>
                <a:lnTo>
                  <a:pt x="42" y="146"/>
                </a:lnTo>
                <a:lnTo>
                  <a:pt x="42" y="144"/>
                </a:lnTo>
                <a:lnTo>
                  <a:pt x="44" y="142"/>
                </a:lnTo>
                <a:lnTo>
                  <a:pt x="42" y="140"/>
                </a:lnTo>
                <a:lnTo>
                  <a:pt x="41" y="140"/>
                </a:lnTo>
                <a:lnTo>
                  <a:pt x="41" y="138"/>
                </a:lnTo>
                <a:lnTo>
                  <a:pt x="42" y="136"/>
                </a:lnTo>
                <a:lnTo>
                  <a:pt x="44" y="136"/>
                </a:lnTo>
                <a:lnTo>
                  <a:pt x="44" y="134"/>
                </a:lnTo>
                <a:lnTo>
                  <a:pt x="44" y="132"/>
                </a:lnTo>
                <a:lnTo>
                  <a:pt x="46" y="130"/>
                </a:lnTo>
                <a:lnTo>
                  <a:pt x="46" y="128"/>
                </a:lnTo>
                <a:lnTo>
                  <a:pt x="44" y="128"/>
                </a:lnTo>
                <a:lnTo>
                  <a:pt x="46" y="127"/>
                </a:lnTo>
                <a:lnTo>
                  <a:pt x="44" y="127"/>
                </a:lnTo>
                <a:lnTo>
                  <a:pt x="44" y="125"/>
                </a:lnTo>
                <a:lnTo>
                  <a:pt x="44" y="123"/>
                </a:lnTo>
                <a:lnTo>
                  <a:pt x="44" y="121"/>
                </a:lnTo>
                <a:lnTo>
                  <a:pt x="46" y="119"/>
                </a:lnTo>
                <a:lnTo>
                  <a:pt x="46" y="117"/>
                </a:lnTo>
                <a:lnTo>
                  <a:pt x="44" y="117"/>
                </a:lnTo>
                <a:lnTo>
                  <a:pt x="44" y="115"/>
                </a:lnTo>
                <a:lnTo>
                  <a:pt x="46" y="113"/>
                </a:lnTo>
                <a:lnTo>
                  <a:pt x="44" y="113"/>
                </a:lnTo>
                <a:lnTo>
                  <a:pt x="44" y="111"/>
                </a:lnTo>
                <a:lnTo>
                  <a:pt x="44" y="109"/>
                </a:lnTo>
                <a:lnTo>
                  <a:pt x="44" y="107"/>
                </a:lnTo>
                <a:lnTo>
                  <a:pt x="42" y="105"/>
                </a:lnTo>
                <a:lnTo>
                  <a:pt x="44" y="105"/>
                </a:lnTo>
                <a:lnTo>
                  <a:pt x="44" y="103"/>
                </a:lnTo>
                <a:lnTo>
                  <a:pt x="44" y="101"/>
                </a:lnTo>
                <a:lnTo>
                  <a:pt x="42" y="103"/>
                </a:lnTo>
                <a:lnTo>
                  <a:pt x="41" y="101"/>
                </a:lnTo>
                <a:lnTo>
                  <a:pt x="39" y="99"/>
                </a:lnTo>
                <a:lnTo>
                  <a:pt x="37" y="99"/>
                </a:lnTo>
                <a:lnTo>
                  <a:pt x="35" y="99"/>
                </a:lnTo>
                <a:lnTo>
                  <a:pt x="35" y="97"/>
                </a:lnTo>
                <a:lnTo>
                  <a:pt x="33" y="97"/>
                </a:lnTo>
                <a:lnTo>
                  <a:pt x="31" y="97"/>
                </a:lnTo>
                <a:lnTo>
                  <a:pt x="29" y="97"/>
                </a:lnTo>
                <a:lnTo>
                  <a:pt x="27" y="97"/>
                </a:lnTo>
                <a:lnTo>
                  <a:pt x="25" y="95"/>
                </a:lnTo>
                <a:lnTo>
                  <a:pt x="25" y="94"/>
                </a:lnTo>
                <a:lnTo>
                  <a:pt x="23" y="94"/>
                </a:lnTo>
                <a:lnTo>
                  <a:pt x="21" y="94"/>
                </a:lnTo>
                <a:lnTo>
                  <a:pt x="19" y="94"/>
                </a:lnTo>
                <a:lnTo>
                  <a:pt x="19" y="92"/>
                </a:lnTo>
                <a:lnTo>
                  <a:pt x="17" y="92"/>
                </a:lnTo>
                <a:lnTo>
                  <a:pt x="15" y="90"/>
                </a:lnTo>
                <a:lnTo>
                  <a:pt x="15" y="92"/>
                </a:lnTo>
                <a:lnTo>
                  <a:pt x="9" y="92"/>
                </a:lnTo>
                <a:lnTo>
                  <a:pt x="4" y="92"/>
                </a:lnTo>
                <a:lnTo>
                  <a:pt x="4" y="84"/>
                </a:lnTo>
                <a:lnTo>
                  <a:pt x="4" y="82"/>
                </a:lnTo>
                <a:lnTo>
                  <a:pt x="4" y="80"/>
                </a:lnTo>
                <a:lnTo>
                  <a:pt x="2" y="80"/>
                </a:lnTo>
                <a:lnTo>
                  <a:pt x="2" y="78"/>
                </a:lnTo>
                <a:lnTo>
                  <a:pt x="2" y="76"/>
                </a:lnTo>
                <a:lnTo>
                  <a:pt x="0" y="76"/>
                </a:lnTo>
                <a:lnTo>
                  <a:pt x="0" y="74"/>
                </a:lnTo>
                <a:lnTo>
                  <a:pt x="4" y="74"/>
                </a:lnTo>
                <a:lnTo>
                  <a:pt x="6" y="72"/>
                </a:lnTo>
                <a:lnTo>
                  <a:pt x="8" y="72"/>
                </a:lnTo>
                <a:lnTo>
                  <a:pt x="9" y="70"/>
                </a:lnTo>
                <a:lnTo>
                  <a:pt x="11" y="70"/>
                </a:lnTo>
                <a:lnTo>
                  <a:pt x="13" y="70"/>
                </a:lnTo>
                <a:lnTo>
                  <a:pt x="15" y="70"/>
                </a:lnTo>
                <a:lnTo>
                  <a:pt x="17" y="68"/>
                </a:lnTo>
                <a:lnTo>
                  <a:pt x="21" y="68"/>
                </a:lnTo>
                <a:lnTo>
                  <a:pt x="25" y="66"/>
                </a:lnTo>
                <a:lnTo>
                  <a:pt x="27" y="66"/>
                </a:lnTo>
                <a:lnTo>
                  <a:pt x="27" y="64"/>
                </a:lnTo>
                <a:lnTo>
                  <a:pt x="29" y="64"/>
                </a:lnTo>
                <a:lnTo>
                  <a:pt x="31" y="64"/>
                </a:lnTo>
                <a:lnTo>
                  <a:pt x="33" y="62"/>
                </a:lnTo>
                <a:lnTo>
                  <a:pt x="35" y="62"/>
                </a:lnTo>
                <a:lnTo>
                  <a:pt x="44" y="59"/>
                </a:lnTo>
                <a:lnTo>
                  <a:pt x="48" y="59"/>
                </a:lnTo>
                <a:lnTo>
                  <a:pt x="50" y="59"/>
                </a:lnTo>
                <a:lnTo>
                  <a:pt x="50" y="60"/>
                </a:lnTo>
                <a:lnTo>
                  <a:pt x="52" y="62"/>
                </a:lnTo>
                <a:lnTo>
                  <a:pt x="54" y="64"/>
                </a:lnTo>
                <a:lnTo>
                  <a:pt x="56" y="66"/>
                </a:lnTo>
                <a:lnTo>
                  <a:pt x="58" y="66"/>
                </a:lnTo>
                <a:lnTo>
                  <a:pt x="60" y="66"/>
                </a:lnTo>
                <a:lnTo>
                  <a:pt x="64" y="64"/>
                </a:lnTo>
                <a:lnTo>
                  <a:pt x="68" y="64"/>
                </a:lnTo>
                <a:lnTo>
                  <a:pt x="68" y="66"/>
                </a:lnTo>
                <a:lnTo>
                  <a:pt x="70" y="66"/>
                </a:lnTo>
                <a:lnTo>
                  <a:pt x="70" y="68"/>
                </a:lnTo>
                <a:lnTo>
                  <a:pt x="70" y="70"/>
                </a:lnTo>
                <a:lnTo>
                  <a:pt x="72" y="74"/>
                </a:lnTo>
                <a:lnTo>
                  <a:pt x="70" y="76"/>
                </a:lnTo>
                <a:lnTo>
                  <a:pt x="72" y="78"/>
                </a:lnTo>
                <a:lnTo>
                  <a:pt x="70" y="80"/>
                </a:lnTo>
                <a:lnTo>
                  <a:pt x="68" y="82"/>
                </a:lnTo>
                <a:lnTo>
                  <a:pt x="68" y="84"/>
                </a:lnTo>
                <a:lnTo>
                  <a:pt x="68" y="86"/>
                </a:lnTo>
                <a:lnTo>
                  <a:pt x="66" y="86"/>
                </a:lnTo>
                <a:lnTo>
                  <a:pt x="66" y="88"/>
                </a:lnTo>
                <a:lnTo>
                  <a:pt x="66" y="90"/>
                </a:lnTo>
                <a:lnTo>
                  <a:pt x="68" y="90"/>
                </a:lnTo>
                <a:lnTo>
                  <a:pt x="68" y="92"/>
                </a:lnTo>
                <a:lnTo>
                  <a:pt x="68" y="94"/>
                </a:lnTo>
                <a:lnTo>
                  <a:pt x="68" y="95"/>
                </a:lnTo>
                <a:lnTo>
                  <a:pt x="70" y="95"/>
                </a:lnTo>
                <a:lnTo>
                  <a:pt x="72" y="95"/>
                </a:lnTo>
                <a:lnTo>
                  <a:pt x="72" y="97"/>
                </a:lnTo>
                <a:lnTo>
                  <a:pt x="74" y="99"/>
                </a:lnTo>
                <a:lnTo>
                  <a:pt x="75" y="101"/>
                </a:lnTo>
                <a:lnTo>
                  <a:pt x="77" y="103"/>
                </a:lnTo>
                <a:lnTo>
                  <a:pt x="77" y="105"/>
                </a:lnTo>
                <a:lnTo>
                  <a:pt x="79" y="105"/>
                </a:lnTo>
                <a:lnTo>
                  <a:pt x="79" y="103"/>
                </a:lnTo>
                <a:lnTo>
                  <a:pt x="79" y="105"/>
                </a:lnTo>
                <a:lnTo>
                  <a:pt x="79" y="107"/>
                </a:lnTo>
                <a:lnTo>
                  <a:pt x="79" y="109"/>
                </a:lnTo>
                <a:lnTo>
                  <a:pt x="81" y="109"/>
                </a:lnTo>
                <a:lnTo>
                  <a:pt x="83" y="109"/>
                </a:lnTo>
                <a:lnTo>
                  <a:pt x="83" y="107"/>
                </a:lnTo>
                <a:lnTo>
                  <a:pt x="81" y="107"/>
                </a:lnTo>
                <a:lnTo>
                  <a:pt x="81" y="105"/>
                </a:lnTo>
                <a:lnTo>
                  <a:pt x="83" y="103"/>
                </a:lnTo>
                <a:lnTo>
                  <a:pt x="81" y="103"/>
                </a:lnTo>
                <a:lnTo>
                  <a:pt x="81" y="101"/>
                </a:lnTo>
                <a:lnTo>
                  <a:pt x="79" y="101"/>
                </a:lnTo>
                <a:lnTo>
                  <a:pt x="79" y="99"/>
                </a:lnTo>
                <a:lnTo>
                  <a:pt x="81" y="99"/>
                </a:lnTo>
                <a:lnTo>
                  <a:pt x="81" y="97"/>
                </a:lnTo>
                <a:lnTo>
                  <a:pt x="81" y="95"/>
                </a:lnTo>
                <a:lnTo>
                  <a:pt x="81" y="94"/>
                </a:lnTo>
                <a:lnTo>
                  <a:pt x="83" y="94"/>
                </a:lnTo>
                <a:lnTo>
                  <a:pt x="85" y="94"/>
                </a:lnTo>
                <a:lnTo>
                  <a:pt x="87" y="94"/>
                </a:lnTo>
                <a:lnTo>
                  <a:pt x="89" y="92"/>
                </a:lnTo>
                <a:lnTo>
                  <a:pt x="91" y="92"/>
                </a:lnTo>
                <a:lnTo>
                  <a:pt x="91" y="88"/>
                </a:lnTo>
                <a:lnTo>
                  <a:pt x="91" y="82"/>
                </a:lnTo>
                <a:lnTo>
                  <a:pt x="91" y="80"/>
                </a:lnTo>
                <a:lnTo>
                  <a:pt x="91" y="78"/>
                </a:lnTo>
                <a:lnTo>
                  <a:pt x="91" y="74"/>
                </a:lnTo>
                <a:lnTo>
                  <a:pt x="93" y="72"/>
                </a:lnTo>
                <a:lnTo>
                  <a:pt x="91" y="72"/>
                </a:lnTo>
                <a:lnTo>
                  <a:pt x="91" y="70"/>
                </a:lnTo>
                <a:lnTo>
                  <a:pt x="91" y="68"/>
                </a:lnTo>
                <a:lnTo>
                  <a:pt x="87" y="62"/>
                </a:lnTo>
                <a:lnTo>
                  <a:pt x="85" y="62"/>
                </a:lnTo>
                <a:lnTo>
                  <a:pt x="85" y="60"/>
                </a:lnTo>
                <a:lnTo>
                  <a:pt x="81" y="55"/>
                </a:lnTo>
                <a:lnTo>
                  <a:pt x="79" y="55"/>
                </a:lnTo>
                <a:lnTo>
                  <a:pt x="79" y="53"/>
                </a:lnTo>
                <a:lnTo>
                  <a:pt x="75" y="51"/>
                </a:lnTo>
                <a:lnTo>
                  <a:pt x="75" y="49"/>
                </a:lnTo>
                <a:lnTo>
                  <a:pt x="72" y="49"/>
                </a:lnTo>
                <a:lnTo>
                  <a:pt x="72" y="47"/>
                </a:lnTo>
                <a:lnTo>
                  <a:pt x="70" y="47"/>
                </a:lnTo>
                <a:lnTo>
                  <a:pt x="70" y="43"/>
                </a:lnTo>
                <a:lnTo>
                  <a:pt x="70" y="41"/>
                </a:lnTo>
                <a:lnTo>
                  <a:pt x="70" y="39"/>
                </a:lnTo>
                <a:lnTo>
                  <a:pt x="70" y="37"/>
                </a:lnTo>
                <a:lnTo>
                  <a:pt x="70" y="35"/>
                </a:lnTo>
                <a:lnTo>
                  <a:pt x="68" y="33"/>
                </a:lnTo>
                <a:lnTo>
                  <a:pt x="68" y="31"/>
                </a:lnTo>
                <a:lnTo>
                  <a:pt x="68" y="29"/>
                </a:lnTo>
                <a:lnTo>
                  <a:pt x="68" y="27"/>
                </a:lnTo>
                <a:lnTo>
                  <a:pt x="68" y="26"/>
                </a:lnTo>
                <a:lnTo>
                  <a:pt x="70" y="26"/>
                </a:lnTo>
                <a:lnTo>
                  <a:pt x="70" y="24"/>
                </a:lnTo>
                <a:lnTo>
                  <a:pt x="72" y="22"/>
                </a:lnTo>
                <a:lnTo>
                  <a:pt x="72" y="20"/>
                </a:lnTo>
                <a:lnTo>
                  <a:pt x="72" y="18"/>
                </a:lnTo>
                <a:lnTo>
                  <a:pt x="74" y="18"/>
                </a:lnTo>
                <a:lnTo>
                  <a:pt x="75" y="18"/>
                </a:lnTo>
                <a:lnTo>
                  <a:pt x="77" y="18"/>
                </a:lnTo>
                <a:lnTo>
                  <a:pt x="81" y="18"/>
                </a:lnTo>
                <a:lnTo>
                  <a:pt x="85" y="18"/>
                </a:lnTo>
                <a:lnTo>
                  <a:pt x="87" y="18"/>
                </a:lnTo>
                <a:lnTo>
                  <a:pt x="89" y="18"/>
                </a:lnTo>
                <a:lnTo>
                  <a:pt x="89" y="16"/>
                </a:lnTo>
                <a:lnTo>
                  <a:pt x="91" y="16"/>
                </a:lnTo>
                <a:lnTo>
                  <a:pt x="93" y="16"/>
                </a:lnTo>
                <a:lnTo>
                  <a:pt x="97" y="18"/>
                </a:lnTo>
                <a:lnTo>
                  <a:pt x="97" y="20"/>
                </a:lnTo>
                <a:lnTo>
                  <a:pt x="99" y="20"/>
                </a:lnTo>
                <a:lnTo>
                  <a:pt x="103" y="20"/>
                </a:lnTo>
                <a:lnTo>
                  <a:pt x="103" y="22"/>
                </a:lnTo>
                <a:lnTo>
                  <a:pt x="105" y="20"/>
                </a:lnTo>
                <a:lnTo>
                  <a:pt x="107" y="20"/>
                </a:lnTo>
                <a:lnTo>
                  <a:pt x="107" y="18"/>
                </a:lnTo>
                <a:lnTo>
                  <a:pt x="110" y="18"/>
                </a:lnTo>
                <a:lnTo>
                  <a:pt x="112" y="20"/>
                </a:lnTo>
                <a:lnTo>
                  <a:pt x="114" y="20"/>
                </a:lnTo>
                <a:lnTo>
                  <a:pt x="116" y="20"/>
                </a:lnTo>
                <a:lnTo>
                  <a:pt x="118" y="20"/>
                </a:lnTo>
                <a:lnTo>
                  <a:pt x="120" y="20"/>
                </a:lnTo>
                <a:lnTo>
                  <a:pt x="120" y="18"/>
                </a:lnTo>
                <a:lnTo>
                  <a:pt x="122" y="18"/>
                </a:lnTo>
                <a:lnTo>
                  <a:pt x="122" y="16"/>
                </a:lnTo>
                <a:lnTo>
                  <a:pt x="124" y="14"/>
                </a:lnTo>
                <a:lnTo>
                  <a:pt x="126" y="14"/>
                </a:lnTo>
                <a:lnTo>
                  <a:pt x="128" y="14"/>
                </a:lnTo>
                <a:lnTo>
                  <a:pt x="132" y="14"/>
                </a:lnTo>
                <a:lnTo>
                  <a:pt x="132" y="16"/>
                </a:lnTo>
                <a:lnTo>
                  <a:pt x="134" y="16"/>
                </a:lnTo>
                <a:lnTo>
                  <a:pt x="136" y="14"/>
                </a:lnTo>
                <a:lnTo>
                  <a:pt x="140" y="12"/>
                </a:lnTo>
                <a:lnTo>
                  <a:pt x="142" y="12"/>
                </a:lnTo>
                <a:lnTo>
                  <a:pt x="143" y="12"/>
                </a:lnTo>
                <a:lnTo>
                  <a:pt x="145" y="12"/>
                </a:lnTo>
                <a:lnTo>
                  <a:pt x="147" y="12"/>
                </a:lnTo>
                <a:lnTo>
                  <a:pt x="147" y="10"/>
                </a:lnTo>
                <a:lnTo>
                  <a:pt x="149" y="8"/>
                </a:lnTo>
                <a:lnTo>
                  <a:pt x="153" y="8"/>
                </a:lnTo>
                <a:lnTo>
                  <a:pt x="155" y="8"/>
                </a:lnTo>
                <a:lnTo>
                  <a:pt x="155" y="6"/>
                </a:lnTo>
                <a:lnTo>
                  <a:pt x="157" y="6"/>
                </a:lnTo>
                <a:lnTo>
                  <a:pt x="159" y="6"/>
                </a:lnTo>
                <a:lnTo>
                  <a:pt x="161" y="4"/>
                </a:lnTo>
                <a:lnTo>
                  <a:pt x="163" y="2"/>
                </a:lnTo>
                <a:lnTo>
                  <a:pt x="165" y="2"/>
                </a:lnTo>
                <a:lnTo>
                  <a:pt x="165" y="0"/>
                </a:lnTo>
                <a:lnTo>
                  <a:pt x="167" y="0"/>
                </a:lnTo>
                <a:lnTo>
                  <a:pt x="167" y="2"/>
                </a:lnTo>
                <a:lnTo>
                  <a:pt x="167" y="4"/>
                </a:lnTo>
                <a:lnTo>
                  <a:pt x="167" y="6"/>
                </a:lnTo>
                <a:lnTo>
                  <a:pt x="169" y="6"/>
                </a:lnTo>
                <a:lnTo>
                  <a:pt x="167" y="6"/>
                </a:lnTo>
                <a:lnTo>
                  <a:pt x="167" y="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0" name="Morocco"/>
          <p:cNvSpPr>
            <a:spLocks/>
          </p:cNvSpPr>
          <p:nvPr/>
        </p:nvSpPr>
        <p:spPr bwMode="auto">
          <a:xfrm>
            <a:off x="4600590" y="3570299"/>
            <a:ext cx="312738" cy="234951"/>
          </a:xfrm>
          <a:custGeom>
            <a:avLst/>
            <a:gdLst>
              <a:gd name="T0" fmla="*/ 148 w 197"/>
              <a:gd name="T1" fmla="*/ 14 h 148"/>
              <a:gd name="T2" fmla="*/ 154 w 197"/>
              <a:gd name="T3" fmla="*/ 14 h 148"/>
              <a:gd name="T4" fmla="*/ 164 w 197"/>
              <a:gd name="T5" fmla="*/ 12 h 148"/>
              <a:gd name="T6" fmla="*/ 166 w 197"/>
              <a:gd name="T7" fmla="*/ 14 h 148"/>
              <a:gd name="T8" fmla="*/ 167 w 197"/>
              <a:gd name="T9" fmla="*/ 16 h 148"/>
              <a:gd name="T10" fmla="*/ 171 w 197"/>
              <a:gd name="T11" fmla="*/ 16 h 148"/>
              <a:gd name="T12" fmla="*/ 177 w 197"/>
              <a:gd name="T13" fmla="*/ 18 h 148"/>
              <a:gd name="T14" fmla="*/ 185 w 197"/>
              <a:gd name="T15" fmla="*/ 27 h 148"/>
              <a:gd name="T16" fmla="*/ 185 w 197"/>
              <a:gd name="T17" fmla="*/ 37 h 148"/>
              <a:gd name="T18" fmla="*/ 187 w 197"/>
              <a:gd name="T19" fmla="*/ 47 h 148"/>
              <a:gd name="T20" fmla="*/ 189 w 197"/>
              <a:gd name="T21" fmla="*/ 53 h 148"/>
              <a:gd name="T22" fmla="*/ 197 w 197"/>
              <a:gd name="T23" fmla="*/ 64 h 148"/>
              <a:gd name="T24" fmla="*/ 193 w 197"/>
              <a:gd name="T25" fmla="*/ 68 h 148"/>
              <a:gd name="T26" fmla="*/ 193 w 197"/>
              <a:gd name="T27" fmla="*/ 70 h 148"/>
              <a:gd name="T28" fmla="*/ 181 w 197"/>
              <a:gd name="T29" fmla="*/ 70 h 148"/>
              <a:gd name="T30" fmla="*/ 173 w 197"/>
              <a:gd name="T31" fmla="*/ 70 h 148"/>
              <a:gd name="T32" fmla="*/ 166 w 197"/>
              <a:gd name="T33" fmla="*/ 74 h 148"/>
              <a:gd name="T34" fmla="*/ 158 w 197"/>
              <a:gd name="T35" fmla="*/ 76 h 148"/>
              <a:gd name="T36" fmla="*/ 154 w 197"/>
              <a:gd name="T37" fmla="*/ 78 h 148"/>
              <a:gd name="T38" fmla="*/ 152 w 197"/>
              <a:gd name="T39" fmla="*/ 84 h 148"/>
              <a:gd name="T40" fmla="*/ 156 w 197"/>
              <a:gd name="T41" fmla="*/ 90 h 148"/>
              <a:gd name="T42" fmla="*/ 150 w 197"/>
              <a:gd name="T43" fmla="*/ 92 h 148"/>
              <a:gd name="T44" fmla="*/ 144 w 197"/>
              <a:gd name="T45" fmla="*/ 95 h 148"/>
              <a:gd name="T46" fmla="*/ 134 w 197"/>
              <a:gd name="T47" fmla="*/ 99 h 148"/>
              <a:gd name="T48" fmla="*/ 131 w 197"/>
              <a:gd name="T49" fmla="*/ 103 h 148"/>
              <a:gd name="T50" fmla="*/ 125 w 197"/>
              <a:gd name="T51" fmla="*/ 109 h 148"/>
              <a:gd name="T52" fmla="*/ 117 w 197"/>
              <a:gd name="T53" fmla="*/ 111 h 148"/>
              <a:gd name="T54" fmla="*/ 113 w 197"/>
              <a:gd name="T55" fmla="*/ 111 h 148"/>
              <a:gd name="T56" fmla="*/ 107 w 197"/>
              <a:gd name="T57" fmla="*/ 115 h 148"/>
              <a:gd name="T58" fmla="*/ 96 w 197"/>
              <a:gd name="T59" fmla="*/ 115 h 148"/>
              <a:gd name="T60" fmla="*/ 92 w 197"/>
              <a:gd name="T61" fmla="*/ 119 h 148"/>
              <a:gd name="T62" fmla="*/ 84 w 197"/>
              <a:gd name="T63" fmla="*/ 123 h 148"/>
              <a:gd name="T64" fmla="*/ 76 w 197"/>
              <a:gd name="T65" fmla="*/ 128 h 148"/>
              <a:gd name="T66" fmla="*/ 63 w 197"/>
              <a:gd name="T67" fmla="*/ 148 h 148"/>
              <a:gd name="T68" fmla="*/ 51 w 197"/>
              <a:gd name="T69" fmla="*/ 148 h 148"/>
              <a:gd name="T70" fmla="*/ 2 w 197"/>
              <a:gd name="T71" fmla="*/ 148 h 148"/>
              <a:gd name="T72" fmla="*/ 6 w 197"/>
              <a:gd name="T73" fmla="*/ 144 h 148"/>
              <a:gd name="T74" fmla="*/ 24 w 197"/>
              <a:gd name="T75" fmla="*/ 138 h 148"/>
              <a:gd name="T76" fmla="*/ 35 w 197"/>
              <a:gd name="T77" fmla="*/ 130 h 148"/>
              <a:gd name="T78" fmla="*/ 43 w 197"/>
              <a:gd name="T79" fmla="*/ 125 h 148"/>
              <a:gd name="T80" fmla="*/ 49 w 197"/>
              <a:gd name="T81" fmla="*/ 121 h 148"/>
              <a:gd name="T82" fmla="*/ 55 w 197"/>
              <a:gd name="T83" fmla="*/ 111 h 148"/>
              <a:gd name="T84" fmla="*/ 59 w 197"/>
              <a:gd name="T85" fmla="*/ 99 h 148"/>
              <a:gd name="T86" fmla="*/ 55 w 197"/>
              <a:gd name="T87" fmla="*/ 92 h 148"/>
              <a:gd name="T88" fmla="*/ 55 w 197"/>
              <a:gd name="T89" fmla="*/ 84 h 148"/>
              <a:gd name="T90" fmla="*/ 59 w 197"/>
              <a:gd name="T91" fmla="*/ 76 h 148"/>
              <a:gd name="T92" fmla="*/ 65 w 197"/>
              <a:gd name="T93" fmla="*/ 62 h 148"/>
              <a:gd name="T94" fmla="*/ 70 w 197"/>
              <a:gd name="T95" fmla="*/ 55 h 148"/>
              <a:gd name="T96" fmla="*/ 76 w 197"/>
              <a:gd name="T97" fmla="*/ 49 h 148"/>
              <a:gd name="T98" fmla="*/ 86 w 197"/>
              <a:gd name="T99" fmla="*/ 45 h 148"/>
              <a:gd name="T100" fmla="*/ 98 w 197"/>
              <a:gd name="T101" fmla="*/ 39 h 148"/>
              <a:gd name="T102" fmla="*/ 103 w 197"/>
              <a:gd name="T103" fmla="*/ 35 h 148"/>
              <a:gd name="T104" fmla="*/ 111 w 197"/>
              <a:gd name="T105" fmla="*/ 22 h 148"/>
              <a:gd name="T106" fmla="*/ 115 w 197"/>
              <a:gd name="T107" fmla="*/ 10 h 148"/>
              <a:gd name="T108" fmla="*/ 125 w 197"/>
              <a:gd name="T109" fmla="*/ 2 h 148"/>
              <a:gd name="T110" fmla="*/ 127 w 197"/>
              <a:gd name="T111" fmla="*/ 2 h 148"/>
              <a:gd name="T112" fmla="*/ 132 w 197"/>
              <a:gd name="T113" fmla="*/ 12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97" h="148">
                <a:moveTo>
                  <a:pt x="142" y="16"/>
                </a:moveTo>
                <a:lnTo>
                  <a:pt x="142" y="16"/>
                </a:lnTo>
                <a:lnTo>
                  <a:pt x="144" y="16"/>
                </a:lnTo>
                <a:lnTo>
                  <a:pt x="144" y="14"/>
                </a:lnTo>
                <a:lnTo>
                  <a:pt x="146" y="14"/>
                </a:lnTo>
                <a:lnTo>
                  <a:pt x="146" y="14"/>
                </a:lnTo>
                <a:lnTo>
                  <a:pt x="148" y="14"/>
                </a:lnTo>
                <a:lnTo>
                  <a:pt x="148" y="14"/>
                </a:lnTo>
                <a:lnTo>
                  <a:pt x="148" y="14"/>
                </a:lnTo>
                <a:lnTo>
                  <a:pt x="150" y="14"/>
                </a:lnTo>
                <a:lnTo>
                  <a:pt x="150" y="14"/>
                </a:lnTo>
                <a:lnTo>
                  <a:pt x="150" y="14"/>
                </a:lnTo>
                <a:lnTo>
                  <a:pt x="152" y="14"/>
                </a:lnTo>
                <a:lnTo>
                  <a:pt x="152" y="14"/>
                </a:lnTo>
                <a:lnTo>
                  <a:pt x="152" y="14"/>
                </a:lnTo>
                <a:lnTo>
                  <a:pt x="154" y="14"/>
                </a:lnTo>
                <a:lnTo>
                  <a:pt x="156" y="14"/>
                </a:lnTo>
                <a:lnTo>
                  <a:pt x="158" y="14"/>
                </a:lnTo>
                <a:lnTo>
                  <a:pt x="158" y="14"/>
                </a:lnTo>
                <a:lnTo>
                  <a:pt x="160" y="14"/>
                </a:lnTo>
                <a:lnTo>
                  <a:pt x="160" y="14"/>
                </a:lnTo>
                <a:lnTo>
                  <a:pt x="162" y="14"/>
                </a:lnTo>
                <a:lnTo>
                  <a:pt x="164" y="12"/>
                </a:lnTo>
                <a:lnTo>
                  <a:pt x="164" y="12"/>
                </a:lnTo>
                <a:lnTo>
                  <a:pt x="166" y="10"/>
                </a:lnTo>
                <a:lnTo>
                  <a:pt x="166" y="12"/>
                </a:lnTo>
                <a:lnTo>
                  <a:pt x="166" y="12"/>
                </a:lnTo>
                <a:lnTo>
                  <a:pt x="166" y="12"/>
                </a:lnTo>
                <a:lnTo>
                  <a:pt x="166" y="12"/>
                </a:lnTo>
                <a:lnTo>
                  <a:pt x="166" y="14"/>
                </a:lnTo>
                <a:lnTo>
                  <a:pt x="166" y="14"/>
                </a:lnTo>
                <a:lnTo>
                  <a:pt x="166" y="14"/>
                </a:lnTo>
                <a:lnTo>
                  <a:pt x="166" y="14"/>
                </a:lnTo>
                <a:lnTo>
                  <a:pt x="166" y="14"/>
                </a:lnTo>
                <a:lnTo>
                  <a:pt x="166" y="16"/>
                </a:lnTo>
                <a:lnTo>
                  <a:pt x="167" y="16"/>
                </a:lnTo>
                <a:lnTo>
                  <a:pt x="167" y="16"/>
                </a:lnTo>
                <a:lnTo>
                  <a:pt x="167" y="16"/>
                </a:lnTo>
                <a:lnTo>
                  <a:pt x="167" y="16"/>
                </a:lnTo>
                <a:lnTo>
                  <a:pt x="167" y="16"/>
                </a:lnTo>
                <a:lnTo>
                  <a:pt x="167" y="14"/>
                </a:lnTo>
                <a:lnTo>
                  <a:pt x="167" y="14"/>
                </a:lnTo>
                <a:lnTo>
                  <a:pt x="167" y="14"/>
                </a:lnTo>
                <a:lnTo>
                  <a:pt x="167" y="16"/>
                </a:lnTo>
                <a:lnTo>
                  <a:pt x="169" y="16"/>
                </a:lnTo>
                <a:lnTo>
                  <a:pt x="169" y="16"/>
                </a:lnTo>
                <a:lnTo>
                  <a:pt x="171" y="16"/>
                </a:lnTo>
                <a:lnTo>
                  <a:pt x="171" y="16"/>
                </a:lnTo>
                <a:lnTo>
                  <a:pt x="173" y="16"/>
                </a:lnTo>
                <a:lnTo>
                  <a:pt x="173" y="16"/>
                </a:lnTo>
                <a:lnTo>
                  <a:pt x="175" y="16"/>
                </a:lnTo>
                <a:lnTo>
                  <a:pt x="177" y="16"/>
                </a:lnTo>
                <a:lnTo>
                  <a:pt x="177" y="16"/>
                </a:lnTo>
                <a:lnTo>
                  <a:pt x="177" y="16"/>
                </a:lnTo>
                <a:lnTo>
                  <a:pt x="177" y="18"/>
                </a:lnTo>
                <a:lnTo>
                  <a:pt x="177" y="18"/>
                </a:lnTo>
                <a:lnTo>
                  <a:pt x="179" y="20"/>
                </a:lnTo>
                <a:lnTo>
                  <a:pt x="183" y="22"/>
                </a:lnTo>
                <a:lnTo>
                  <a:pt x="185" y="22"/>
                </a:lnTo>
                <a:lnTo>
                  <a:pt x="185" y="22"/>
                </a:lnTo>
                <a:lnTo>
                  <a:pt x="185" y="24"/>
                </a:lnTo>
                <a:lnTo>
                  <a:pt x="183" y="24"/>
                </a:lnTo>
                <a:lnTo>
                  <a:pt x="183" y="25"/>
                </a:lnTo>
                <a:lnTo>
                  <a:pt x="185" y="27"/>
                </a:lnTo>
                <a:lnTo>
                  <a:pt x="185" y="27"/>
                </a:lnTo>
                <a:lnTo>
                  <a:pt x="185" y="27"/>
                </a:lnTo>
                <a:lnTo>
                  <a:pt x="185" y="29"/>
                </a:lnTo>
                <a:lnTo>
                  <a:pt x="185" y="29"/>
                </a:lnTo>
                <a:lnTo>
                  <a:pt x="185" y="31"/>
                </a:lnTo>
                <a:lnTo>
                  <a:pt x="187" y="35"/>
                </a:lnTo>
                <a:lnTo>
                  <a:pt x="187" y="35"/>
                </a:lnTo>
                <a:lnTo>
                  <a:pt x="185" y="37"/>
                </a:lnTo>
                <a:lnTo>
                  <a:pt x="185" y="37"/>
                </a:lnTo>
                <a:lnTo>
                  <a:pt x="185" y="41"/>
                </a:lnTo>
                <a:lnTo>
                  <a:pt x="185" y="41"/>
                </a:lnTo>
                <a:lnTo>
                  <a:pt x="187" y="43"/>
                </a:lnTo>
                <a:lnTo>
                  <a:pt x="187" y="43"/>
                </a:lnTo>
                <a:lnTo>
                  <a:pt x="187" y="45"/>
                </a:lnTo>
                <a:lnTo>
                  <a:pt x="187" y="45"/>
                </a:lnTo>
                <a:lnTo>
                  <a:pt x="187" y="47"/>
                </a:lnTo>
                <a:lnTo>
                  <a:pt x="187" y="47"/>
                </a:lnTo>
                <a:lnTo>
                  <a:pt x="187" y="47"/>
                </a:lnTo>
                <a:lnTo>
                  <a:pt x="187" y="49"/>
                </a:lnTo>
                <a:lnTo>
                  <a:pt x="187" y="51"/>
                </a:lnTo>
                <a:lnTo>
                  <a:pt x="187" y="51"/>
                </a:lnTo>
                <a:lnTo>
                  <a:pt x="189" y="53"/>
                </a:lnTo>
                <a:lnTo>
                  <a:pt x="189" y="53"/>
                </a:lnTo>
                <a:lnTo>
                  <a:pt x="189" y="53"/>
                </a:lnTo>
                <a:lnTo>
                  <a:pt x="189" y="53"/>
                </a:lnTo>
                <a:lnTo>
                  <a:pt x="189" y="55"/>
                </a:lnTo>
                <a:lnTo>
                  <a:pt x="189" y="55"/>
                </a:lnTo>
                <a:lnTo>
                  <a:pt x="189" y="55"/>
                </a:lnTo>
                <a:lnTo>
                  <a:pt x="191" y="58"/>
                </a:lnTo>
                <a:lnTo>
                  <a:pt x="193" y="60"/>
                </a:lnTo>
                <a:lnTo>
                  <a:pt x="197" y="62"/>
                </a:lnTo>
                <a:lnTo>
                  <a:pt x="197" y="64"/>
                </a:lnTo>
                <a:lnTo>
                  <a:pt x="197" y="64"/>
                </a:lnTo>
                <a:lnTo>
                  <a:pt x="195" y="64"/>
                </a:lnTo>
                <a:lnTo>
                  <a:pt x="195" y="64"/>
                </a:lnTo>
                <a:lnTo>
                  <a:pt x="195" y="64"/>
                </a:lnTo>
                <a:lnTo>
                  <a:pt x="193" y="64"/>
                </a:lnTo>
                <a:lnTo>
                  <a:pt x="193" y="66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5" y="70"/>
                </a:lnTo>
                <a:lnTo>
                  <a:pt x="195" y="70"/>
                </a:lnTo>
                <a:lnTo>
                  <a:pt x="193" y="70"/>
                </a:lnTo>
                <a:lnTo>
                  <a:pt x="193" y="70"/>
                </a:lnTo>
                <a:lnTo>
                  <a:pt x="193" y="70"/>
                </a:lnTo>
                <a:lnTo>
                  <a:pt x="193" y="70"/>
                </a:lnTo>
                <a:lnTo>
                  <a:pt x="193" y="70"/>
                </a:lnTo>
                <a:lnTo>
                  <a:pt x="189" y="70"/>
                </a:lnTo>
                <a:lnTo>
                  <a:pt x="189" y="70"/>
                </a:lnTo>
                <a:lnTo>
                  <a:pt x="187" y="70"/>
                </a:lnTo>
                <a:lnTo>
                  <a:pt x="183" y="70"/>
                </a:lnTo>
                <a:lnTo>
                  <a:pt x="181" y="70"/>
                </a:lnTo>
                <a:lnTo>
                  <a:pt x="181" y="70"/>
                </a:lnTo>
                <a:lnTo>
                  <a:pt x="179" y="70"/>
                </a:lnTo>
                <a:lnTo>
                  <a:pt x="179" y="70"/>
                </a:lnTo>
                <a:lnTo>
                  <a:pt x="177" y="70"/>
                </a:lnTo>
                <a:lnTo>
                  <a:pt x="177" y="68"/>
                </a:lnTo>
                <a:lnTo>
                  <a:pt x="175" y="68"/>
                </a:lnTo>
                <a:lnTo>
                  <a:pt x="175" y="68"/>
                </a:lnTo>
                <a:lnTo>
                  <a:pt x="173" y="70"/>
                </a:lnTo>
                <a:lnTo>
                  <a:pt x="173" y="70"/>
                </a:lnTo>
                <a:lnTo>
                  <a:pt x="167" y="70"/>
                </a:lnTo>
                <a:lnTo>
                  <a:pt x="166" y="70"/>
                </a:lnTo>
                <a:lnTo>
                  <a:pt x="166" y="72"/>
                </a:lnTo>
                <a:lnTo>
                  <a:pt x="166" y="72"/>
                </a:lnTo>
                <a:lnTo>
                  <a:pt x="166" y="72"/>
                </a:lnTo>
                <a:lnTo>
                  <a:pt x="166" y="72"/>
                </a:lnTo>
                <a:lnTo>
                  <a:pt x="166" y="74"/>
                </a:lnTo>
                <a:lnTo>
                  <a:pt x="166" y="74"/>
                </a:lnTo>
                <a:lnTo>
                  <a:pt x="166" y="74"/>
                </a:lnTo>
                <a:lnTo>
                  <a:pt x="166" y="74"/>
                </a:lnTo>
                <a:lnTo>
                  <a:pt x="164" y="76"/>
                </a:lnTo>
                <a:lnTo>
                  <a:pt x="162" y="76"/>
                </a:lnTo>
                <a:lnTo>
                  <a:pt x="162" y="76"/>
                </a:lnTo>
                <a:lnTo>
                  <a:pt x="160" y="76"/>
                </a:lnTo>
                <a:lnTo>
                  <a:pt x="158" y="76"/>
                </a:lnTo>
                <a:lnTo>
                  <a:pt x="158" y="78"/>
                </a:lnTo>
                <a:lnTo>
                  <a:pt x="158" y="78"/>
                </a:lnTo>
                <a:lnTo>
                  <a:pt x="156" y="78"/>
                </a:lnTo>
                <a:lnTo>
                  <a:pt x="156" y="78"/>
                </a:lnTo>
                <a:lnTo>
                  <a:pt x="156" y="78"/>
                </a:lnTo>
                <a:lnTo>
                  <a:pt x="154" y="78"/>
                </a:lnTo>
                <a:lnTo>
                  <a:pt x="154" y="78"/>
                </a:lnTo>
                <a:lnTo>
                  <a:pt x="154" y="78"/>
                </a:lnTo>
                <a:lnTo>
                  <a:pt x="154" y="78"/>
                </a:lnTo>
                <a:lnTo>
                  <a:pt x="152" y="78"/>
                </a:lnTo>
                <a:lnTo>
                  <a:pt x="152" y="78"/>
                </a:lnTo>
                <a:lnTo>
                  <a:pt x="152" y="78"/>
                </a:lnTo>
                <a:lnTo>
                  <a:pt x="152" y="78"/>
                </a:lnTo>
                <a:lnTo>
                  <a:pt x="152" y="82"/>
                </a:lnTo>
                <a:lnTo>
                  <a:pt x="152" y="82"/>
                </a:lnTo>
                <a:lnTo>
                  <a:pt x="152" y="84"/>
                </a:lnTo>
                <a:lnTo>
                  <a:pt x="152" y="86"/>
                </a:lnTo>
                <a:lnTo>
                  <a:pt x="152" y="88"/>
                </a:lnTo>
                <a:lnTo>
                  <a:pt x="152" y="88"/>
                </a:lnTo>
                <a:lnTo>
                  <a:pt x="152" y="88"/>
                </a:lnTo>
                <a:lnTo>
                  <a:pt x="154" y="88"/>
                </a:lnTo>
                <a:lnTo>
                  <a:pt x="156" y="88"/>
                </a:lnTo>
                <a:lnTo>
                  <a:pt x="156" y="90"/>
                </a:lnTo>
                <a:lnTo>
                  <a:pt x="156" y="90"/>
                </a:lnTo>
                <a:lnTo>
                  <a:pt x="154" y="90"/>
                </a:lnTo>
                <a:lnTo>
                  <a:pt x="154" y="90"/>
                </a:lnTo>
                <a:lnTo>
                  <a:pt x="154" y="92"/>
                </a:lnTo>
                <a:lnTo>
                  <a:pt x="152" y="92"/>
                </a:lnTo>
                <a:lnTo>
                  <a:pt x="152" y="92"/>
                </a:lnTo>
                <a:lnTo>
                  <a:pt x="152" y="92"/>
                </a:lnTo>
                <a:lnTo>
                  <a:pt x="150" y="92"/>
                </a:lnTo>
                <a:lnTo>
                  <a:pt x="150" y="92"/>
                </a:lnTo>
                <a:lnTo>
                  <a:pt x="148" y="92"/>
                </a:lnTo>
                <a:lnTo>
                  <a:pt x="148" y="92"/>
                </a:lnTo>
                <a:lnTo>
                  <a:pt x="148" y="92"/>
                </a:lnTo>
                <a:lnTo>
                  <a:pt x="146" y="93"/>
                </a:lnTo>
                <a:lnTo>
                  <a:pt x="146" y="93"/>
                </a:lnTo>
                <a:lnTo>
                  <a:pt x="146" y="93"/>
                </a:lnTo>
                <a:lnTo>
                  <a:pt x="146" y="93"/>
                </a:lnTo>
                <a:lnTo>
                  <a:pt x="144" y="95"/>
                </a:lnTo>
                <a:lnTo>
                  <a:pt x="144" y="95"/>
                </a:lnTo>
                <a:lnTo>
                  <a:pt x="142" y="95"/>
                </a:lnTo>
                <a:lnTo>
                  <a:pt x="142" y="95"/>
                </a:lnTo>
                <a:lnTo>
                  <a:pt x="142" y="95"/>
                </a:lnTo>
                <a:lnTo>
                  <a:pt x="142" y="95"/>
                </a:lnTo>
                <a:lnTo>
                  <a:pt x="140" y="95"/>
                </a:lnTo>
                <a:lnTo>
                  <a:pt x="138" y="97"/>
                </a:lnTo>
                <a:lnTo>
                  <a:pt x="134" y="99"/>
                </a:lnTo>
                <a:lnTo>
                  <a:pt x="134" y="99"/>
                </a:lnTo>
                <a:lnTo>
                  <a:pt x="132" y="99"/>
                </a:lnTo>
                <a:lnTo>
                  <a:pt x="132" y="99"/>
                </a:lnTo>
                <a:lnTo>
                  <a:pt x="132" y="101"/>
                </a:lnTo>
                <a:lnTo>
                  <a:pt x="132" y="101"/>
                </a:lnTo>
                <a:lnTo>
                  <a:pt x="132" y="101"/>
                </a:lnTo>
                <a:lnTo>
                  <a:pt x="131" y="103"/>
                </a:lnTo>
                <a:lnTo>
                  <a:pt x="131" y="103"/>
                </a:lnTo>
                <a:lnTo>
                  <a:pt x="131" y="105"/>
                </a:lnTo>
                <a:lnTo>
                  <a:pt x="131" y="105"/>
                </a:lnTo>
                <a:lnTo>
                  <a:pt x="129" y="105"/>
                </a:lnTo>
                <a:lnTo>
                  <a:pt x="129" y="107"/>
                </a:lnTo>
                <a:lnTo>
                  <a:pt x="127" y="107"/>
                </a:lnTo>
                <a:lnTo>
                  <a:pt x="127" y="107"/>
                </a:lnTo>
                <a:lnTo>
                  <a:pt x="127" y="107"/>
                </a:lnTo>
                <a:lnTo>
                  <a:pt x="125" y="109"/>
                </a:lnTo>
                <a:lnTo>
                  <a:pt x="123" y="109"/>
                </a:lnTo>
                <a:lnTo>
                  <a:pt x="123" y="109"/>
                </a:lnTo>
                <a:lnTo>
                  <a:pt x="121" y="109"/>
                </a:lnTo>
                <a:lnTo>
                  <a:pt x="121" y="109"/>
                </a:lnTo>
                <a:lnTo>
                  <a:pt x="121" y="109"/>
                </a:lnTo>
                <a:lnTo>
                  <a:pt x="119" y="109"/>
                </a:lnTo>
                <a:lnTo>
                  <a:pt x="117" y="111"/>
                </a:lnTo>
                <a:lnTo>
                  <a:pt x="117" y="111"/>
                </a:lnTo>
                <a:lnTo>
                  <a:pt x="115" y="111"/>
                </a:lnTo>
                <a:lnTo>
                  <a:pt x="115" y="111"/>
                </a:lnTo>
                <a:lnTo>
                  <a:pt x="115" y="111"/>
                </a:lnTo>
                <a:lnTo>
                  <a:pt x="115" y="111"/>
                </a:lnTo>
                <a:lnTo>
                  <a:pt x="115" y="111"/>
                </a:lnTo>
                <a:lnTo>
                  <a:pt x="113" y="111"/>
                </a:lnTo>
                <a:lnTo>
                  <a:pt x="113" y="111"/>
                </a:lnTo>
                <a:lnTo>
                  <a:pt x="113" y="111"/>
                </a:lnTo>
                <a:lnTo>
                  <a:pt x="109" y="111"/>
                </a:lnTo>
                <a:lnTo>
                  <a:pt x="109" y="113"/>
                </a:lnTo>
                <a:lnTo>
                  <a:pt x="109" y="113"/>
                </a:lnTo>
                <a:lnTo>
                  <a:pt x="109" y="113"/>
                </a:lnTo>
                <a:lnTo>
                  <a:pt x="107" y="115"/>
                </a:lnTo>
                <a:lnTo>
                  <a:pt x="107" y="115"/>
                </a:lnTo>
                <a:lnTo>
                  <a:pt x="107" y="115"/>
                </a:lnTo>
                <a:lnTo>
                  <a:pt x="107" y="115"/>
                </a:lnTo>
                <a:lnTo>
                  <a:pt x="105" y="115"/>
                </a:lnTo>
                <a:lnTo>
                  <a:pt x="105" y="115"/>
                </a:lnTo>
                <a:lnTo>
                  <a:pt x="103" y="115"/>
                </a:lnTo>
                <a:lnTo>
                  <a:pt x="103" y="115"/>
                </a:lnTo>
                <a:lnTo>
                  <a:pt x="99" y="113"/>
                </a:lnTo>
                <a:lnTo>
                  <a:pt x="98" y="113"/>
                </a:lnTo>
                <a:lnTo>
                  <a:pt x="98" y="115"/>
                </a:lnTo>
                <a:lnTo>
                  <a:pt x="96" y="115"/>
                </a:lnTo>
                <a:lnTo>
                  <a:pt x="96" y="117"/>
                </a:lnTo>
                <a:lnTo>
                  <a:pt x="96" y="117"/>
                </a:lnTo>
                <a:lnTo>
                  <a:pt x="96" y="117"/>
                </a:lnTo>
                <a:lnTo>
                  <a:pt x="94" y="119"/>
                </a:lnTo>
                <a:lnTo>
                  <a:pt x="94" y="119"/>
                </a:lnTo>
                <a:lnTo>
                  <a:pt x="92" y="119"/>
                </a:lnTo>
                <a:lnTo>
                  <a:pt x="92" y="119"/>
                </a:lnTo>
                <a:lnTo>
                  <a:pt x="92" y="119"/>
                </a:lnTo>
                <a:lnTo>
                  <a:pt x="92" y="119"/>
                </a:lnTo>
                <a:lnTo>
                  <a:pt x="92" y="119"/>
                </a:lnTo>
                <a:lnTo>
                  <a:pt x="90" y="119"/>
                </a:lnTo>
                <a:lnTo>
                  <a:pt x="90" y="119"/>
                </a:lnTo>
                <a:lnTo>
                  <a:pt x="90" y="119"/>
                </a:lnTo>
                <a:lnTo>
                  <a:pt x="90" y="119"/>
                </a:lnTo>
                <a:lnTo>
                  <a:pt x="88" y="121"/>
                </a:lnTo>
                <a:lnTo>
                  <a:pt x="84" y="123"/>
                </a:lnTo>
                <a:lnTo>
                  <a:pt x="82" y="125"/>
                </a:lnTo>
                <a:lnTo>
                  <a:pt x="82" y="125"/>
                </a:lnTo>
                <a:lnTo>
                  <a:pt x="82" y="125"/>
                </a:lnTo>
                <a:lnTo>
                  <a:pt x="78" y="126"/>
                </a:lnTo>
                <a:lnTo>
                  <a:pt x="78" y="126"/>
                </a:lnTo>
                <a:lnTo>
                  <a:pt x="78" y="126"/>
                </a:lnTo>
                <a:lnTo>
                  <a:pt x="78" y="128"/>
                </a:lnTo>
                <a:lnTo>
                  <a:pt x="76" y="128"/>
                </a:lnTo>
                <a:lnTo>
                  <a:pt x="76" y="128"/>
                </a:lnTo>
                <a:lnTo>
                  <a:pt x="76" y="128"/>
                </a:lnTo>
                <a:lnTo>
                  <a:pt x="74" y="128"/>
                </a:lnTo>
                <a:lnTo>
                  <a:pt x="74" y="130"/>
                </a:lnTo>
                <a:lnTo>
                  <a:pt x="74" y="130"/>
                </a:lnTo>
                <a:lnTo>
                  <a:pt x="74" y="144"/>
                </a:lnTo>
                <a:lnTo>
                  <a:pt x="74" y="148"/>
                </a:lnTo>
                <a:lnTo>
                  <a:pt x="63" y="148"/>
                </a:lnTo>
                <a:lnTo>
                  <a:pt x="63" y="148"/>
                </a:lnTo>
                <a:lnTo>
                  <a:pt x="57" y="148"/>
                </a:lnTo>
                <a:lnTo>
                  <a:pt x="55" y="148"/>
                </a:lnTo>
                <a:lnTo>
                  <a:pt x="53" y="148"/>
                </a:lnTo>
                <a:lnTo>
                  <a:pt x="53" y="148"/>
                </a:lnTo>
                <a:lnTo>
                  <a:pt x="51" y="148"/>
                </a:lnTo>
                <a:lnTo>
                  <a:pt x="51" y="148"/>
                </a:lnTo>
                <a:lnTo>
                  <a:pt x="51" y="148"/>
                </a:lnTo>
                <a:lnTo>
                  <a:pt x="47" y="148"/>
                </a:lnTo>
                <a:lnTo>
                  <a:pt x="6" y="148"/>
                </a:lnTo>
                <a:lnTo>
                  <a:pt x="2" y="148"/>
                </a:lnTo>
                <a:lnTo>
                  <a:pt x="0" y="148"/>
                </a:lnTo>
                <a:lnTo>
                  <a:pt x="0" y="148"/>
                </a:lnTo>
                <a:lnTo>
                  <a:pt x="0" y="148"/>
                </a:lnTo>
                <a:lnTo>
                  <a:pt x="2" y="148"/>
                </a:lnTo>
                <a:lnTo>
                  <a:pt x="2" y="148"/>
                </a:lnTo>
                <a:lnTo>
                  <a:pt x="2" y="146"/>
                </a:lnTo>
                <a:lnTo>
                  <a:pt x="4" y="146"/>
                </a:lnTo>
                <a:lnTo>
                  <a:pt x="4" y="146"/>
                </a:lnTo>
                <a:lnTo>
                  <a:pt x="4" y="146"/>
                </a:lnTo>
                <a:lnTo>
                  <a:pt x="4" y="144"/>
                </a:lnTo>
                <a:lnTo>
                  <a:pt x="4" y="144"/>
                </a:lnTo>
                <a:lnTo>
                  <a:pt x="4" y="144"/>
                </a:lnTo>
                <a:lnTo>
                  <a:pt x="6" y="144"/>
                </a:lnTo>
                <a:lnTo>
                  <a:pt x="6" y="142"/>
                </a:lnTo>
                <a:lnTo>
                  <a:pt x="8" y="142"/>
                </a:lnTo>
                <a:lnTo>
                  <a:pt x="8" y="142"/>
                </a:lnTo>
                <a:lnTo>
                  <a:pt x="10" y="142"/>
                </a:lnTo>
                <a:lnTo>
                  <a:pt x="14" y="142"/>
                </a:lnTo>
                <a:lnTo>
                  <a:pt x="20" y="140"/>
                </a:lnTo>
                <a:lnTo>
                  <a:pt x="22" y="140"/>
                </a:lnTo>
                <a:lnTo>
                  <a:pt x="24" y="138"/>
                </a:lnTo>
                <a:lnTo>
                  <a:pt x="26" y="138"/>
                </a:lnTo>
                <a:lnTo>
                  <a:pt x="28" y="138"/>
                </a:lnTo>
                <a:lnTo>
                  <a:pt x="28" y="136"/>
                </a:lnTo>
                <a:lnTo>
                  <a:pt x="30" y="136"/>
                </a:lnTo>
                <a:lnTo>
                  <a:pt x="31" y="132"/>
                </a:lnTo>
                <a:lnTo>
                  <a:pt x="31" y="132"/>
                </a:lnTo>
                <a:lnTo>
                  <a:pt x="33" y="130"/>
                </a:lnTo>
                <a:lnTo>
                  <a:pt x="35" y="130"/>
                </a:lnTo>
                <a:lnTo>
                  <a:pt x="35" y="130"/>
                </a:lnTo>
                <a:lnTo>
                  <a:pt x="35" y="128"/>
                </a:lnTo>
                <a:lnTo>
                  <a:pt x="37" y="128"/>
                </a:lnTo>
                <a:lnTo>
                  <a:pt x="41" y="126"/>
                </a:lnTo>
                <a:lnTo>
                  <a:pt x="41" y="126"/>
                </a:lnTo>
                <a:lnTo>
                  <a:pt x="43" y="126"/>
                </a:lnTo>
                <a:lnTo>
                  <a:pt x="43" y="125"/>
                </a:lnTo>
                <a:lnTo>
                  <a:pt x="43" y="125"/>
                </a:lnTo>
                <a:lnTo>
                  <a:pt x="45" y="125"/>
                </a:lnTo>
                <a:lnTo>
                  <a:pt x="45" y="123"/>
                </a:lnTo>
                <a:lnTo>
                  <a:pt x="45" y="123"/>
                </a:lnTo>
                <a:lnTo>
                  <a:pt x="45" y="123"/>
                </a:lnTo>
                <a:lnTo>
                  <a:pt x="47" y="121"/>
                </a:lnTo>
                <a:lnTo>
                  <a:pt x="47" y="121"/>
                </a:lnTo>
                <a:lnTo>
                  <a:pt x="47" y="121"/>
                </a:lnTo>
                <a:lnTo>
                  <a:pt x="49" y="121"/>
                </a:lnTo>
                <a:lnTo>
                  <a:pt x="49" y="119"/>
                </a:lnTo>
                <a:lnTo>
                  <a:pt x="51" y="117"/>
                </a:lnTo>
                <a:lnTo>
                  <a:pt x="51" y="115"/>
                </a:lnTo>
                <a:lnTo>
                  <a:pt x="51" y="115"/>
                </a:lnTo>
                <a:lnTo>
                  <a:pt x="51" y="115"/>
                </a:lnTo>
                <a:lnTo>
                  <a:pt x="51" y="115"/>
                </a:lnTo>
                <a:lnTo>
                  <a:pt x="55" y="111"/>
                </a:lnTo>
                <a:lnTo>
                  <a:pt x="55" y="111"/>
                </a:lnTo>
                <a:lnTo>
                  <a:pt x="55" y="111"/>
                </a:lnTo>
                <a:lnTo>
                  <a:pt x="55" y="109"/>
                </a:lnTo>
                <a:lnTo>
                  <a:pt x="57" y="109"/>
                </a:lnTo>
                <a:lnTo>
                  <a:pt x="57" y="107"/>
                </a:lnTo>
                <a:lnTo>
                  <a:pt x="57" y="105"/>
                </a:lnTo>
                <a:lnTo>
                  <a:pt x="59" y="105"/>
                </a:lnTo>
                <a:lnTo>
                  <a:pt x="59" y="101"/>
                </a:lnTo>
                <a:lnTo>
                  <a:pt x="59" y="99"/>
                </a:lnTo>
                <a:lnTo>
                  <a:pt x="57" y="97"/>
                </a:lnTo>
                <a:lnTo>
                  <a:pt x="55" y="97"/>
                </a:lnTo>
                <a:lnTo>
                  <a:pt x="55" y="95"/>
                </a:lnTo>
                <a:lnTo>
                  <a:pt x="55" y="95"/>
                </a:lnTo>
                <a:lnTo>
                  <a:pt x="55" y="93"/>
                </a:lnTo>
                <a:lnTo>
                  <a:pt x="55" y="93"/>
                </a:lnTo>
                <a:lnTo>
                  <a:pt x="55" y="93"/>
                </a:lnTo>
                <a:lnTo>
                  <a:pt x="55" y="92"/>
                </a:lnTo>
                <a:lnTo>
                  <a:pt x="55" y="90"/>
                </a:lnTo>
                <a:lnTo>
                  <a:pt x="55" y="88"/>
                </a:lnTo>
                <a:lnTo>
                  <a:pt x="55" y="88"/>
                </a:lnTo>
                <a:lnTo>
                  <a:pt x="55" y="86"/>
                </a:lnTo>
                <a:lnTo>
                  <a:pt x="55" y="86"/>
                </a:lnTo>
                <a:lnTo>
                  <a:pt x="55" y="84"/>
                </a:lnTo>
                <a:lnTo>
                  <a:pt x="55" y="84"/>
                </a:lnTo>
                <a:lnTo>
                  <a:pt x="55" y="84"/>
                </a:lnTo>
                <a:lnTo>
                  <a:pt x="55" y="82"/>
                </a:lnTo>
                <a:lnTo>
                  <a:pt x="57" y="80"/>
                </a:lnTo>
                <a:lnTo>
                  <a:pt x="57" y="80"/>
                </a:lnTo>
                <a:lnTo>
                  <a:pt x="57" y="78"/>
                </a:lnTo>
                <a:lnTo>
                  <a:pt x="57" y="78"/>
                </a:lnTo>
                <a:lnTo>
                  <a:pt x="57" y="78"/>
                </a:lnTo>
                <a:lnTo>
                  <a:pt x="59" y="76"/>
                </a:lnTo>
                <a:lnTo>
                  <a:pt x="59" y="76"/>
                </a:lnTo>
                <a:lnTo>
                  <a:pt x="61" y="72"/>
                </a:lnTo>
                <a:lnTo>
                  <a:pt x="63" y="72"/>
                </a:lnTo>
                <a:lnTo>
                  <a:pt x="63" y="72"/>
                </a:lnTo>
                <a:lnTo>
                  <a:pt x="65" y="68"/>
                </a:lnTo>
                <a:lnTo>
                  <a:pt x="65" y="68"/>
                </a:lnTo>
                <a:lnTo>
                  <a:pt x="65" y="66"/>
                </a:lnTo>
                <a:lnTo>
                  <a:pt x="65" y="62"/>
                </a:lnTo>
                <a:lnTo>
                  <a:pt x="65" y="62"/>
                </a:lnTo>
                <a:lnTo>
                  <a:pt x="65" y="60"/>
                </a:lnTo>
                <a:lnTo>
                  <a:pt x="66" y="60"/>
                </a:lnTo>
                <a:lnTo>
                  <a:pt x="66" y="60"/>
                </a:lnTo>
                <a:lnTo>
                  <a:pt x="66" y="58"/>
                </a:lnTo>
                <a:lnTo>
                  <a:pt x="68" y="58"/>
                </a:lnTo>
                <a:lnTo>
                  <a:pt x="68" y="58"/>
                </a:lnTo>
                <a:lnTo>
                  <a:pt x="68" y="57"/>
                </a:lnTo>
                <a:lnTo>
                  <a:pt x="70" y="55"/>
                </a:lnTo>
                <a:lnTo>
                  <a:pt x="72" y="55"/>
                </a:lnTo>
                <a:lnTo>
                  <a:pt x="74" y="53"/>
                </a:lnTo>
                <a:lnTo>
                  <a:pt x="74" y="51"/>
                </a:lnTo>
                <a:lnTo>
                  <a:pt x="76" y="51"/>
                </a:lnTo>
                <a:lnTo>
                  <a:pt x="76" y="49"/>
                </a:lnTo>
                <a:lnTo>
                  <a:pt x="76" y="49"/>
                </a:lnTo>
                <a:lnTo>
                  <a:pt x="76" y="49"/>
                </a:lnTo>
                <a:lnTo>
                  <a:pt x="76" y="49"/>
                </a:lnTo>
                <a:lnTo>
                  <a:pt x="78" y="49"/>
                </a:lnTo>
                <a:lnTo>
                  <a:pt x="78" y="49"/>
                </a:lnTo>
                <a:lnTo>
                  <a:pt x="78" y="47"/>
                </a:lnTo>
                <a:lnTo>
                  <a:pt x="80" y="47"/>
                </a:lnTo>
                <a:lnTo>
                  <a:pt x="80" y="47"/>
                </a:lnTo>
                <a:lnTo>
                  <a:pt x="82" y="47"/>
                </a:lnTo>
                <a:lnTo>
                  <a:pt x="82" y="47"/>
                </a:lnTo>
                <a:lnTo>
                  <a:pt x="86" y="45"/>
                </a:lnTo>
                <a:lnTo>
                  <a:pt x="86" y="45"/>
                </a:lnTo>
                <a:lnTo>
                  <a:pt x="88" y="45"/>
                </a:lnTo>
                <a:lnTo>
                  <a:pt x="90" y="43"/>
                </a:lnTo>
                <a:lnTo>
                  <a:pt x="90" y="43"/>
                </a:lnTo>
                <a:lnTo>
                  <a:pt x="90" y="43"/>
                </a:lnTo>
                <a:lnTo>
                  <a:pt x="92" y="43"/>
                </a:lnTo>
                <a:lnTo>
                  <a:pt x="94" y="41"/>
                </a:lnTo>
                <a:lnTo>
                  <a:pt x="98" y="39"/>
                </a:lnTo>
                <a:lnTo>
                  <a:pt x="98" y="39"/>
                </a:lnTo>
                <a:lnTo>
                  <a:pt x="99" y="39"/>
                </a:lnTo>
                <a:lnTo>
                  <a:pt x="99" y="39"/>
                </a:lnTo>
                <a:lnTo>
                  <a:pt x="99" y="39"/>
                </a:lnTo>
                <a:lnTo>
                  <a:pt x="101" y="37"/>
                </a:lnTo>
                <a:lnTo>
                  <a:pt x="101" y="37"/>
                </a:lnTo>
                <a:lnTo>
                  <a:pt x="103" y="35"/>
                </a:lnTo>
                <a:lnTo>
                  <a:pt x="103" y="35"/>
                </a:lnTo>
                <a:lnTo>
                  <a:pt x="105" y="33"/>
                </a:lnTo>
                <a:lnTo>
                  <a:pt x="105" y="31"/>
                </a:lnTo>
                <a:lnTo>
                  <a:pt x="105" y="29"/>
                </a:lnTo>
                <a:lnTo>
                  <a:pt x="107" y="29"/>
                </a:lnTo>
                <a:lnTo>
                  <a:pt x="107" y="29"/>
                </a:lnTo>
                <a:lnTo>
                  <a:pt x="109" y="25"/>
                </a:lnTo>
                <a:lnTo>
                  <a:pt x="111" y="24"/>
                </a:lnTo>
                <a:lnTo>
                  <a:pt x="111" y="22"/>
                </a:lnTo>
                <a:lnTo>
                  <a:pt x="111" y="22"/>
                </a:lnTo>
                <a:lnTo>
                  <a:pt x="111" y="22"/>
                </a:lnTo>
                <a:lnTo>
                  <a:pt x="111" y="20"/>
                </a:lnTo>
                <a:lnTo>
                  <a:pt x="113" y="18"/>
                </a:lnTo>
                <a:lnTo>
                  <a:pt x="113" y="16"/>
                </a:lnTo>
                <a:lnTo>
                  <a:pt x="113" y="14"/>
                </a:lnTo>
                <a:lnTo>
                  <a:pt x="115" y="12"/>
                </a:lnTo>
                <a:lnTo>
                  <a:pt x="115" y="10"/>
                </a:lnTo>
                <a:lnTo>
                  <a:pt x="117" y="8"/>
                </a:lnTo>
                <a:lnTo>
                  <a:pt x="117" y="6"/>
                </a:lnTo>
                <a:lnTo>
                  <a:pt x="117" y="4"/>
                </a:lnTo>
                <a:lnTo>
                  <a:pt x="117" y="4"/>
                </a:lnTo>
                <a:lnTo>
                  <a:pt x="119" y="4"/>
                </a:lnTo>
                <a:lnTo>
                  <a:pt x="121" y="4"/>
                </a:lnTo>
                <a:lnTo>
                  <a:pt x="123" y="2"/>
                </a:lnTo>
                <a:lnTo>
                  <a:pt x="125" y="2"/>
                </a:lnTo>
                <a:lnTo>
                  <a:pt x="125" y="2"/>
                </a:lnTo>
                <a:lnTo>
                  <a:pt x="125" y="2"/>
                </a:lnTo>
                <a:lnTo>
                  <a:pt x="125" y="0"/>
                </a:lnTo>
                <a:lnTo>
                  <a:pt x="127" y="0"/>
                </a:lnTo>
                <a:lnTo>
                  <a:pt x="127" y="0"/>
                </a:lnTo>
                <a:lnTo>
                  <a:pt x="127" y="2"/>
                </a:lnTo>
                <a:lnTo>
                  <a:pt x="127" y="2"/>
                </a:lnTo>
                <a:lnTo>
                  <a:pt x="127" y="2"/>
                </a:lnTo>
                <a:lnTo>
                  <a:pt x="127" y="2"/>
                </a:lnTo>
                <a:lnTo>
                  <a:pt x="127" y="2"/>
                </a:lnTo>
                <a:lnTo>
                  <a:pt x="127" y="4"/>
                </a:lnTo>
                <a:lnTo>
                  <a:pt x="127" y="4"/>
                </a:lnTo>
                <a:lnTo>
                  <a:pt x="127" y="6"/>
                </a:lnTo>
                <a:lnTo>
                  <a:pt x="129" y="8"/>
                </a:lnTo>
                <a:lnTo>
                  <a:pt x="129" y="8"/>
                </a:lnTo>
                <a:lnTo>
                  <a:pt x="132" y="12"/>
                </a:lnTo>
                <a:lnTo>
                  <a:pt x="134" y="12"/>
                </a:lnTo>
                <a:lnTo>
                  <a:pt x="136" y="14"/>
                </a:lnTo>
                <a:lnTo>
                  <a:pt x="136" y="14"/>
                </a:lnTo>
                <a:lnTo>
                  <a:pt x="138" y="14"/>
                </a:lnTo>
                <a:lnTo>
                  <a:pt x="138" y="14"/>
                </a:lnTo>
                <a:lnTo>
                  <a:pt x="140" y="14"/>
                </a:lnTo>
                <a:lnTo>
                  <a:pt x="142" y="1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91" name="Montenegro"/>
          <p:cNvSpPr>
            <a:spLocks/>
          </p:cNvSpPr>
          <p:nvPr/>
        </p:nvSpPr>
        <p:spPr bwMode="auto">
          <a:xfrm>
            <a:off x="5408630" y="3341698"/>
            <a:ext cx="49213" cy="53975"/>
          </a:xfrm>
          <a:custGeom>
            <a:avLst/>
            <a:gdLst>
              <a:gd name="T0" fmla="*/ 20 w 31"/>
              <a:gd name="T1" fmla="*/ 8 h 34"/>
              <a:gd name="T2" fmla="*/ 22 w 31"/>
              <a:gd name="T3" fmla="*/ 8 h 34"/>
              <a:gd name="T4" fmla="*/ 26 w 31"/>
              <a:gd name="T5" fmla="*/ 10 h 34"/>
              <a:gd name="T6" fmla="*/ 26 w 31"/>
              <a:gd name="T7" fmla="*/ 12 h 34"/>
              <a:gd name="T8" fmla="*/ 31 w 31"/>
              <a:gd name="T9" fmla="*/ 12 h 34"/>
              <a:gd name="T10" fmla="*/ 29 w 31"/>
              <a:gd name="T11" fmla="*/ 14 h 34"/>
              <a:gd name="T12" fmla="*/ 29 w 31"/>
              <a:gd name="T13" fmla="*/ 16 h 34"/>
              <a:gd name="T14" fmla="*/ 26 w 31"/>
              <a:gd name="T15" fmla="*/ 16 h 34"/>
              <a:gd name="T16" fmla="*/ 26 w 31"/>
              <a:gd name="T17" fmla="*/ 18 h 34"/>
              <a:gd name="T18" fmla="*/ 28 w 31"/>
              <a:gd name="T19" fmla="*/ 20 h 34"/>
              <a:gd name="T20" fmla="*/ 24 w 31"/>
              <a:gd name="T21" fmla="*/ 20 h 34"/>
              <a:gd name="T22" fmla="*/ 22 w 31"/>
              <a:gd name="T23" fmla="*/ 22 h 34"/>
              <a:gd name="T24" fmla="*/ 22 w 31"/>
              <a:gd name="T25" fmla="*/ 20 h 34"/>
              <a:gd name="T26" fmla="*/ 22 w 31"/>
              <a:gd name="T27" fmla="*/ 18 h 34"/>
              <a:gd name="T28" fmla="*/ 20 w 31"/>
              <a:gd name="T29" fmla="*/ 18 h 34"/>
              <a:gd name="T30" fmla="*/ 20 w 31"/>
              <a:gd name="T31" fmla="*/ 20 h 34"/>
              <a:gd name="T32" fmla="*/ 18 w 31"/>
              <a:gd name="T33" fmla="*/ 22 h 34"/>
              <a:gd name="T34" fmla="*/ 14 w 31"/>
              <a:gd name="T35" fmla="*/ 28 h 34"/>
              <a:gd name="T36" fmla="*/ 16 w 31"/>
              <a:gd name="T37" fmla="*/ 30 h 34"/>
              <a:gd name="T38" fmla="*/ 16 w 31"/>
              <a:gd name="T39" fmla="*/ 32 h 34"/>
              <a:gd name="T40" fmla="*/ 16 w 31"/>
              <a:gd name="T41" fmla="*/ 34 h 34"/>
              <a:gd name="T42" fmla="*/ 14 w 31"/>
              <a:gd name="T43" fmla="*/ 34 h 34"/>
              <a:gd name="T44" fmla="*/ 12 w 31"/>
              <a:gd name="T45" fmla="*/ 32 h 34"/>
              <a:gd name="T46" fmla="*/ 12 w 31"/>
              <a:gd name="T47" fmla="*/ 32 h 34"/>
              <a:gd name="T48" fmla="*/ 12 w 31"/>
              <a:gd name="T49" fmla="*/ 30 h 34"/>
              <a:gd name="T50" fmla="*/ 10 w 31"/>
              <a:gd name="T51" fmla="*/ 28 h 34"/>
              <a:gd name="T52" fmla="*/ 8 w 31"/>
              <a:gd name="T53" fmla="*/ 28 h 34"/>
              <a:gd name="T54" fmla="*/ 6 w 31"/>
              <a:gd name="T55" fmla="*/ 26 h 34"/>
              <a:gd name="T56" fmla="*/ 4 w 31"/>
              <a:gd name="T57" fmla="*/ 24 h 34"/>
              <a:gd name="T58" fmla="*/ 2 w 31"/>
              <a:gd name="T59" fmla="*/ 24 h 34"/>
              <a:gd name="T60" fmla="*/ 2 w 31"/>
              <a:gd name="T61" fmla="*/ 22 h 34"/>
              <a:gd name="T62" fmla="*/ 4 w 31"/>
              <a:gd name="T63" fmla="*/ 24 h 34"/>
              <a:gd name="T64" fmla="*/ 4 w 31"/>
              <a:gd name="T65" fmla="*/ 22 h 34"/>
              <a:gd name="T66" fmla="*/ 2 w 31"/>
              <a:gd name="T67" fmla="*/ 22 h 34"/>
              <a:gd name="T68" fmla="*/ 0 w 31"/>
              <a:gd name="T69" fmla="*/ 22 h 34"/>
              <a:gd name="T70" fmla="*/ 0 w 31"/>
              <a:gd name="T71" fmla="*/ 20 h 34"/>
              <a:gd name="T72" fmla="*/ 0 w 31"/>
              <a:gd name="T73" fmla="*/ 20 h 34"/>
              <a:gd name="T74" fmla="*/ 2 w 31"/>
              <a:gd name="T75" fmla="*/ 18 h 34"/>
              <a:gd name="T76" fmla="*/ 2 w 31"/>
              <a:gd name="T77" fmla="*/ 16 h 34"/>
              <a:gd name="T78" fmla="*/ 0 w 31"/>
              <a:gd name="T79" fmla="*/ 16 h 34"/>
              <a:gd name="T80" fmla="*/ 0 w 31"/>
              <a:gd name="T81" fmla="*/ 12 h 34"/>
              <a:gd name="T82" fmla="*/ 2 w 31"/>
              <a:gd name="T83" fmla="*/ 10 h 34"/>
              <a:gd name="T84" fmla="*/ 2 w 31"/>
              <a:gd name="T85" fmla="*/ 10 h 34"/>
              <a:gd name="T86" fmla="*/ 4 w 31"/>
              <a:gd name="T87" fmla="*/ 10 h 34"/>
              <a:gd name="T88" fmla="*/ 4 w 31"/>
              <a:gd name="T89" fmla="*/ 8 h 34"/>
              <a:gd name="T90" fmla="*/ 6 w 31"/>
              <a:gd name="T91" fmla="*/ 4 h 34"/>
              <a:gd name="T92" fmla="*/ 8 w 31"/>
              <a:gd name="T93" fmla="*/ 4 h 34"/>
              <a:gd name="T94" fmla="*/ 8 w 31"/>
              <a:gd name="T95" fmla="*/ 6 h 34"/>
              <a:gd name="T96" fmla="*/ 10 w 31"/>
              <a:gd name="T97" fmla="*/ 6 h 34"/>
              <a:gd name="T98" fmla="*/ 10 w 31"/>
              <a:gd name="T99" fmla="*/ 6 h 34"/>
              <a:gd name="T100" fmla="*/ 10 w 31"/>
              <a:gd name="T101" fmla="*/ 2 h 34"/>
              <a:gd name="T102" fmla="*/ 8 w 31"/>
              <a:gd name="T103" fmla="*/ 2 h 34"/>
              <a:gd name="T104" fmla="*/ 10 w 31"/>
              <a:gd name="T105" fmla="*/ 0 h 34"/>
              <a:gd name="T106" fmla="*/ 14 w 31"/>
              <a:gd name="T107" fmla="*/ 0 h 34"/>
              <a:gd name="T108" fmla="*/ 16 w 31"/>
              <a:gd name="T109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1" h="34">
                <a:moveTo>
                  <a:pt x="18" y="4"/>
                </a:moveTo>
                <a:lnTo>
                  <a:pt x="20" y="8"/>
                </a:lnTo>
                <a:lnTo>
                  <a:pt x="20" y="8"/>
                </a:lnTo>
                <a:lnTo>
                  <a:pt x="22" y="8"/>
                </a:lnTo>
                <a:lnTo>
                  <a:pt x="24" y="10"/>
                </a:lnTo>
                <a:lnTo>
                  <a:pt x="26" y="10"/>
                </a:lnTo>
                <a:lnTo>
                  <a:pt x="28" y="10"/>
                </a:lnTo>
                <a:lnTo>
                  <a:pt x="26" y="12"/>
                </a:lnTo>
                <a:lnTo>
                  <a:pt x="28" y="12"/>
                </a:lnTo>
                <a:lnTo>
                  <a:pt x="31" y="12"/>
                </a:lnTo>
                <a:lnTo>
                  <a:pt x="31" y="14"/>
                </a:lnTo>
                <a:lnTo>
                  <a:pt x="29" y="14"/>
                </a:lnTo>
                <a:lnTo>
                  <a:pt x="29" y="14"/>
                </a:lnTo>
                <a:lnTo>
                  <a:pt x="29" y="16"/>
                </a:lnTo>
                <a:lnTo>
                  <a:pt x="26" y="16"/>
                </a:lnTo>
                <a:lnTo>
                  <a:pt x="26" y="16"/>
                </a:lnTo>
                <a:lnTo>
                  <a:pt x="26" y="16"/>
                </a:lnTo>
                <a:lnTo>
                  <a:pt x="26" y="18"/>
                </a:lnTo>
                <a:lnTo>
                  <a:pt x="28" y="18"/>
                </a:lnTo>
                <a:lnTo>
                  <a:pt x="28" y="20"/>
                </a:lnTo>
                <a:lnTo>
                  <a:pt x="26" y="20"/>
                </a:lnTo>
                <a:lnTo>
                  <a:pt x="24" y="20"/>
                </a:lnTo>
                <a:lnTo>
                  <a:pt x="22" y="22"/>
                </a:lnTo>
                <a:lnTo>
                  <a:pt x="22" y="22"/>
                </a:lnTo>
                <a:lnTo>
                  <a:pt x="22" y="22"/>
                </a:lnTo>
                <a:lnTo>
                  <a:pt x="22" y="20"/>
                </a:lnTo>
                <a:lnTo>
                  <a:pt x="22" y="20"/>
                </a:lnTo>
                <a:lnTo>
                  <a:pt x="22" y="18"/>
                </a:lnTo>
                <a:lnTo>
                  <a:pt x="22" y="18"/>
                </a:lnTo>
                <a:lnTo>
                  <a:pt x="20" y="18"/>
                </a:lnTo>
                <a:lnTo>
                  <a:pt x="20" y="20"/>
                </a:lnTo>
                <a:lnTo>
                  <a:pt x="20" y="20"/>
                </a:lnTo>
                <a:lnTo>
                  <a:pt x="20" y="20"/>
                </a:lnTo>
                <a:lnTo>
                  <a:pt x="18" y="22"/>
                </a:lnTo>
                <a:lnTo>
                  <a:pt x="14" y="28"/>
                </a:lnTo>
                <a:lnTo>
                  <a:pt x="14" y="28"/>
                </a:lnTo>
                <a:lnTo>
                  <a:pt x="16" y="28"/>
                </a:lnTo>
                <a:lnTo>
                  <a:pt x="16" y="30"/>
                </a:lnTo>
                <a:lnTo>
                  <a:pt x="16" y="30"/>
                </a:lnTo>
                <a:lnTo>
                  <a:pt x="16" y="32"/>
                </a:lnTo>
                <a:lnTo>
                  <a:pt x="14" y="32"/>
                </a:lnTo>
                <a:lnTo>
                  <a:pt x="16" y="34"/>
                </a:lnTo>
                <a:lnTo>
                  <a:pt x="14" y="34"/>
                </a:lnTo>
                <a:lnTo>
                  <a:pt x="14" y="34"/>
                </a:lnTo>
                <a:lnTo>
                  <a:pt x="14" y="32"/>
                </a:lnTo>
                <a:lnTo>
                  <a:pt x="12" y="32"/>
                </a:lnTo>
                <a:lnTo>
                  <a:pt x="12" y="32"/>
                </a:lnTo>
                <a:lnTo>
                  <a:pt x="12" y="32"/>
                </a:lnTo>
                <a:lnTo>
                  <a:pt x="12" y="30"/>
                </a:lnTo>
                <a:lnTo>
                  <a:pt x="12" y="30"/>
                </a:lnTo>
                <a:lnTo>
                  <a:pt x="10" y="30"/>
                </a:lnTo>
                <a:lnTo>
                  <a:pt x="10" y="28"/>
                </a:lnTo>
                <a:lnTo>
                  <a:pt x="10" y="28"/>
                </a:lnTo>
                <a:lnTo>
                  <a:pt x="8" y="28"/>
                </a:lnTo>
                <a:lnTo>
                  <a:pt x="8" y="26"/>
                </a:lnTo>
                <a:lnTo>
                  <a:pt x="6" y="26"/>
                </a:lnTo>
                <a:lnTo>
                  <a:pt x="6" y="26"/>
                </a:lnTo>
                <a:lnTo>
                  <a:pt x="4" y="24"/>
                </a:lnTo>
                <a:lnTo>
                  <a:pt x="4" y="24"/>
                </a:lnTo>
                <a:lnTo>
                  <a:pt x="2" y="24"/>
                </a:lnTo>
                <a:lnTo>
                  <a:pt x="2" y="22"/>
                </a:lnTo>
                <a:lnTo>
                  <a:pt x="2" y="22"/>
                </a:lnTo>
                <a:lnTo>
                  <a:pt x="4" y="22"/>
                </a:lnTo>
                <a:lnTo>
                  <a:pt x="4" y="24"/>
                </a:lnTo>
                <a:lnTo>
                  <a:pt x="4" y="22"/>
                </a:lnTo>
                <a:lnTo>
                  <a:pt x="4" y="22"/>
                </a:lnTo>
                <a:lnTo>
                  <a:pt x="2" y="22"/>
                </a:lnTo>
                <a:lnTo>
                  <a:pt x="2" y="22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20"/>
                </a:lnTo>
                <a:lnTo>
                  <a:pt x="0" y="20"/>
                </a:lnTo>
                <a:lnTo>
                  <a:pt x="0" y="20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2" y="16"/>
                </a:lnTo>
                <a:lnTo>
                  <a:pt x="2" y="16"/>
                </a:lnTo>
                <a:lnTo>
                  <a:pt x="0" y="16"/>
                </a:lnTo>
                <a:lnTo>
                  <a:pt x="0" y="14"/>
                </a:lnTo>
                <a:lnTo>
                  <a:pt x="0" y="12"/>
                </a:lnTo>
                <a:lnTo>
                  <a:pt x="2" y="12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4" y="10"/>
                </a:lnTo>
                <a:lnTo>
                  <a:pt x="4" y="10"/>
                </a:lnTo>
                <a:lnTo>
                  <a:pt x="4" y="8"/>
                </a:lnTo>
                <a:lnTo>
                  <a:pt x="4" y="8"/>
                </a:lnTo>
                <a:lnTo>
                  <a:pt x="4" y="6"/>
                </a:lnTo>
                <a:lnTo>
                  <a:pt x="6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6"/>
                </a:lnTo>
                <a:lnTo>
                  <a:pt x="10" y="6"/>
                </a:lnTo>
                <a:lnTo>
                  <a:pt x="10" y="6"/>
                </a:lnTo>
                <a:lnTo>
                  <a:pt x="10" y="6"/>
                </a:lnTo>
                <a:lnTo>
                  <a:pt x="10" y="6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8" y="2"/>
                </a:lnTo>
                <a:lnTo>
                  <a:pt x="8" y="2"/>
                </a:ln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14" y="2"/>
                </a:lnTo>
                <a:lnTo>
                  <a:pt x="16" y="4"/>
                </a:lnTo>
                <a:lnTo>
                  <a:pt x="18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92" name="Mongolia"/>
          <p:cNvSpPr>
            <a:spLocks/>
          </p:cNvSpPr>
          <p:nvPr/>
        </p:nvSpPr>
        <p:spPr bwMode="auto">
          <a:xfrm>
            <a:off x="7178698" y="3062297"/>
            <a:ext cx="820740" cy="341314"/>
          </a:xfrm>
          <a:custGeom>
            <a:avLst/>
            <a:gdLst>
              <a:gd name="T0" fmla="*/ 206 w 517"/>
              <a:gd name="T1" fmla="*/ 9 h 215"/>
              <a:gd name="T2" fmla="*/ 224 w 517"/>
              <a:gd name="T3" fmla="*/ 15 h 215"/>
              <a:gd name="T4" fmla="*/ 233 w 517"/>
              <a:gd name="T5" fmla="*/ 29 h 215"/>
              <a:gd name="T6" fmla="*/ 247 w 517"/>
              <a:gd name="T7" fmla="*/ 41 h 215"/>
              <a:gd name="T8" fmla="*/ 264 w 517"/>
              <a:gd name="T9" fmla="*/ 42 h 215"/>
              <a:gd name="T10" fmla="*/ 288 w 517"/>
              <a:gd name="T11" fmla="*/ 37 h 215"/>
              <a:gd name="T12" fmla="*/ 309 w 517"/>
              <a:gd name="T13" fmla="*/ 42 h 215"/>
              <a:gd name="T14" fmla="*/ 327 w 517"/>
              <a:gd name="T15" fmla="*/ 54 h 215"/>
              <a:gd name="T16" fmla="*/ 350 w 517"/>
              <a:gd name="T17" fmla="*/ 62 h 215"/>
              <a:gd name="T18" fmla="*/ 373 w 517"/>
              <a:gd name="T19" fmla="*/ 64 h 215"/>
              <a:gd name="T20" fmla="*/ 391 w 517"/>
              <a:gd name="T21" fmla="*/ 58 h 215"/>
              <a:gd name="T22" fmla="*/ 412 w 517"/>
              <a:gd name="T23" fmla="*/ 48 h 215"/>
              <a:gd name="T24" fmla="*/ 433 w 517"/>
              <a:gd name="T25" fmla="*/ 41 h 215"/>
              <a:gd name="T26" fmla="*/ 455 w 517"/>
              <a:gd name="T27" fmla="*/ 46 h 215"/>
              <a:gd name="T28" fmla="*/ 459 w 517"/>
              <a:gd name="T29" fmla="*/ 62 h 215"/>
              <a:gd name="T30" fmla="*/ 447 w 517"/>
              <a:gd name="T31" fmla="*/ 89 h 215"/>
              <a:gd name="T32" fmla="*/ 474 w 517"/>
              <a:gd name="T33" fmla="*/ 95 h 215"/>
              <a:gd name="T34" fmla="*/ 498 w 517"/>
              <a:gd name="T35" fmla="*/ 93 h 215"/>
              <a:gd name="T36" fmla="*/ 515 w 517"/>
              <a:gd name="T37" fmla="*/ 107 h 215"/>
              <a:gd name="T38" fmla="*/ 503 w 517"/>
              <a:gd name="T39" fmla="*/ 114 h 215"/>
              <a:gd name="T40" fmla="*/ 484 w 517"/>
              <a:gd name="T41" fmla="*/ 118 h 215"/>
              <a:gd name="T42" fmla="*/ 463 w 517"/>
              <a:gd name="T43" fmla="*/ 122 h 215"/>
              <a:gd name="T44" fmla="*/ 453 w 517"/>
              <a:gd name="T45" fmla="*/ 136 h 215"/>
              <a:gd name="T46" fmla="*/ 430 w 517"/>
              <a:gd name="T47" fmla="*/ 143 h 215"/>
              <a:gd name="T48" fmla="*/ 408 w 517"/>
              <a:gd name="T49" fmla="*/ 151 h 215"/>
              <a:gd name="T50" fmla="*/ 385 w 517"/>
              <a:gd name="T51" fmla="*/ 147 h 215"/>
              <a:gd name="T52" fmla="*/ 385 w 517"/>
              <a:gd name="T53" fmla="*/ 167 h 215"/>
              <a:gd name="T54" fmla="*/ 375 w 517"/>
              <a:gd name="T55" fmla="*/ 180 h 215"/>
              <a:gd name="T56" fmla="*/ 354 w 517"/>
              <a:gd name="T57" fmla="*/ 196 h 215"/>
              <a:gd name="T58" fmla="*/ 329 w 517"/>
              <a:gd name="T59" fmla="*/ 198 h 215"/>
              <a:gd name="T60" fmla="*/ 290 w 517"/>
              <a:gd name="T61" fmla="*/ 208 h 215"/>
              <a:gd name="T62" fmla="*/ 268 w 517"/>
              <a:gd name="T63" fmla="*/ 210 h 215"/>
              <a:gd name="T64" fmla="*/ 228 w 517"/>
              <a:gd name="T65" fmla="*/ 200 h 215"/>
              <a:gd name="T66" fmla="*/ 196 w 517"/>
              <a:gd name="T67" fmla="*/ 194 h 215"/>
              <a:gd name="T68" fmla="*/ 158 w 517"/>
              <a:gd name="T69" fmla="*/ 192 h 215"/>
              <a:gd name="T70" fmla="*/ 130 w 517"/>
              <a:gd name="T71" fmla="*/ 182 h 215"/>
              <a:gd name="T72" fmla="*/ 121 w 517"/>
              <a:gd name="T73" fmla="*/ 167 h 215"/>
              <a:gd name="T74" fmla="*/ 103 w 517"/>
              <a:gd name="T75" fmla="*/ 155 h 215"/>
              <a:gd name="T76" fmla="*/ 88 w 517"/>
              <a:gd name="T77" fmla="*/ 149 h 215"/>
              <a:gd name="T78" fmla="*/ 66 w 517"/>
              <a:gd name="T79" fmla="*/ 147 h 215"/>
              <a:gd name="T80" fmla="*/ 47 w 517"/>
              <a:gd name="T81" fmla="*/ 140 h 215"/>
              <a:gd name="T82" fmla="*/ 51 w 517"/>
              <a:gd name="T83" fmla="*/ 120 h 215"/>
              <a:gd name="T84" fmla="*/ 43 w 517"/>
              <a:gd name="T85" fmla="*/ 101 h 215"/>
              <a:gd name="T86" fmla="*/ 29 w 517"/>
              <a:gd name="T87" fmla="*/ 87 h 215"/>
              <a:gd name="T88" fmla="*/ 12 w 517"/>
              <a:gd name="T89" fmla="*/ 79 h 215"/>
              <a:gd name="T90" fmla="*/ 2 w 517"/>
              <a:gd name="T91" fmla="*/ 68 h 215"/>
              <a:gd name="T92" fmla="*/ 18 w 517"/>
              <a:gd name="T93" fmla="*/ 58 h 215"/>
              <a:gd name="T94" fmla="*/ 31 w 517"/>
              <a:gd name="T95" fmla="*/ 50 h 215"/>
              <a:gd name="T96" fmla="*/ 41 w 517"/>
              <a:gd name="T97" fmla="*/ 42 h 215"/>
              <a:gd name="T98" fmla="*/ 59 w 517"/>
              <a:gd name="T99" fmla="*/ 35 h 215"/>
              <a:gd name="T100" fmla="*/ 78 w 517"/>
              <a:gd name="T101" fmla="*/ 31 h 215"/>
              <a:gd name="T102" fmla="*/ 95 w 517"/>
              <a:gd name="T103" fmla="*/ 35 h 215"/>
              <a:gd name="T104" fmla="*/ 109 w 517"/>
              <a:gd name="T105" fmla="*/ 44 h 215"/>
              <a:gd name="T106" fmla="*/ 128 w 517"/>
              <a:gd name="T107" fmla="*/ 46 h 215"/>
              <a:gd name="T108" fmla="*/ 150 w 517"/>
              <a:gd name="T109" fmla="*/ 50 h 215"/>
              <a:gd name="T110" fmla="*/ 167 w 517"/>
              <a:gd name="T111" fmla="*/ 44 h 215"/>
              <a:gd name="T112" fmla="*/ 161 w 517"/>
              <a:gd name="T113" fmla="*/ 23 h 215"/>
              <a:gd name="T114" fmla="*/ 173 w 517"/>
              <a:gd name="T115" fmla="*/ 9 h 215"/>
              <a:gd name="T116" fmla="*/ 189 w 517"/>
              <a:gd name="T117" fmla="*/ 6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17" h="215">
                <a:moveTo>
                  <a:pt x="189" y="6"/>
                </a:moveTo>
                <a:lnTo>
                  <a:pt x="191" y="6"/>
                </a:lnTo>
                <a:lnTo>
                  <a:pt x="193" y="6"/>
                </a:lnTo>
                <a:lnTo>
                  <a:pt x="193" y="8"/>
                </a:lnTo>
                <a:lnTo>
                  <a:pt x="195" y="8"/>
                </a:lnTo>
                <a:lnTo>
                  <a:pt x="195" y="9"/>
                </a:lnTo>
                <a:lnTo>
                  <a:pt x="196" y="9"/>
                </a:lnTo>
                <a:lnTo>
                  <a:pt x="200" y="9"/>
                </a:lnTo>
                <a:lnTo>
                  <a:pt x="202" y="9"/>
                </a:lnTo>
                <a:lnTo>
                  <a:pt x="204" y="9"/>
                </a:lnTo>
                <a:lnTo>
                  <a:pt x="206" y="9"/>
                </a:lnTo>
                <a:lnTo>
                  <a:pt x="208" y="9"/>
                </a:lnTo>
                <a:lnTo>
                  <a:pt x="208" y="11"/>
                </a:lnTo>
                <a:lnTo>
                  <a:pt x="210" y="11"/>
                </a:lnTo>
                <a:lnTo>
                  <a:pt x="212" y="11"/>
                </a:lnTo>
                <a:lnTo>
                  <a:pt x="214" y="13"/>
                </a:lnTo>
                <a:lnTo>
                  <a:pt x="216" y="13"/>
                </a:lnTo>
                <a:lnTo>
                  <a:pt x="218" y="13"/>
                </a:lnTo>
                <a:lnTo>
                  <a:pt x="218" y="15"/>
                </a:lnTo>
                <a:lnTo>
                  <a:pt x="220" y="15"/>
                </a:lnTo>
                <a:lnTo>
                  <a:pt x="222" y="15"/>
                </a:lnTo>
                <a:lnTo>
                  <a:pt x="224" y="15"/>
                </a:lnTo>
                <a:lnTo>
                  <a:pt x="226" y="15"/>
                </a:lnTo>
                <a:lnTo>
                  <a:pt x="228" y="17"/>
                </a:lnTo>
                <a:lnTo>
                  <a:pt x="229" y="17"/>
                </a:lnTo>
                <a:lnTo>
                  <a:pt x="231" y="17"/>
                </a:lnTo>
                <a:lnTo>
                  <a:pt x="231" y="19"/>
                </a:lnTo>
                <a:lnTo>
                  <a:pt x="231" y="23"/>
                </a:lnTo>
                <a:lnTo>
                  <a:pt x="231" y="25"/>
                </a:lnTo>
                <a:lnTo>
                  <a:pt x="233" y="25"/>
                </a:lnTo>
                <a:lnTo>
                  <a:pt x="233" y="27"/>
                </a:lnTo>
                <a:lnTo>
                  <a:pt x="231" y="29"/>
                </a:lnTo>
                <a:lnTo>
                  <a:pt x="233" y="29"/>
                </a:lnTo>
                <a:lnTo>
                  <a:pt x="233" y="31"/>
                </a:lnTo>
                <a:lnTo>
                  <a:pt x="233" y="33"/>
                </a:lnTo>
                <a:lnTo>
                  <a:pt x="233" y="35"/>
                </a:lnTo>
                <a:lnTo>
                  <a:pt x="235" y="35"/>
                </a:lnTo>
                <a:lnTo>
                  <a:pt x="237" y="35"/>
                </a:lnTo>
                <a:lnTo>
                  <a:pt x="237" y="37"/>
                </a:lnTo>
                <a:lnTo>
                  <a:pt x="239" y="37"/>
                </a:lnTo>
                <a:lnTo>
                  <a:pt x="241" y="39"/>
                </a:lnTo>
                <a:lnTo>
                  <a:pt x="243" y="39"/>
                </a:lnTo>
                <a:lnTo>
                  <a:pt x="245" y="41"/>
                </a:lnTo>
                <a:lnTo>
                  <a:pt x="247" y="41"/>
                </a:lnTo>
                <a:lnTo>
                  <a:pt x="247" y="39"/>
                </a:lnTo>
                <a:lnTo>
                  <a:pt x="249" y="41"/>
                </a:lnTo>
                <a:lnTo>
                  <a:pt x="249" y="42"/>
                </a:lnTo>
                <a:lnTo>
                  <a:pt x="251" y="42"/>
                </a:lnTo>
                <a:lnTo>
                  <a:pt x="253" y="42"/>
                </a:lnTo>
                <a:lnTo>
                  <a:pt x="255" y="42"/>
                </a:lnTo>
                <a:lnTo>
                  <a:pt x="257" y="42"/>
                </a:lnTo>
                <a:lnTo>
                  <a:pt x="259" y="42"/>
                </a:lnTo>
                <a:lnTo>
                  <a:pt x="261" y="42"/>
                </a:lnTo>
                <a:lnTo>
                  <a:pt x="262" y="42"/>
                </a:lnTo>
                <a:lnTo>
                  <a:pt x="264" y="42"/>
                </a:lnTo>
                <a:lnTo>
                  <a:pt x="264" y="41"/>
                </a:lnTo>
                <a:lnTo>
                  <a:pt x="266" y="41"/>
                </a:lnTo>
                <a:lnTo>
                  <a:pt x="268" y="39"/>
                </a:lnTo>
                <a:lnTo>
                  <a:pt x="270" y="39"/>
                </a:lnTo>
                <a:lnTo>
                  <a:pt x="272" y="39"/>
                </a:lnTo>
                <a:lnTo>
                  <a:pt x="276" y="37"/>
                </a:lnTo>
                <a:lnTo>
                  <a:pt x="278" y="39"/>
                </a:lnTo>
                <a:lnTo>
                  <a:pt x="280" y="37"/>
                </a:lnTo>
                <a:lnTo>
                  <a:pt x="282" y="37"/>
                </a:lnTo>
                <a:lnTo>
                  <a:pt x="286" y="37"/>
                </a:lnTo>
                <a:lnTo>
                  <a:pt x="288" y="37"/>
                </a:lnTo>
                <a:lnTo>
                  <a:pt x="290" y="37"/>
                </a:lnTo>
                <a:lnTo>
                  <a:pt x="294" y="37"/>
                </a:lnTo>
                <a:lnTo>
                  <a:pt x="294" y="39"/>
                </a:lnTo>
                <a:lnTo>
                  <a:pt x="297" y="41"/>
                </a:lnTo>
                <a:lnTo>
                  <a:pt x="297" y="39"/>
                </a:lnTo>
                <a:lnTo>
                  <a:pt x="299" y="39"/>
                </a:lnTo>
                <a:lnTo>
                  <a:pt x="301" y="39"/>
                </a:lnTo>
                <a:lnTo>
                  <a:pt x="303" y="39"/>
                </a:lnTo>
                <a:lnTo>
                  <a:pt x="305" y="39"/>
                </a:lnTo>
                <a:lnTo>
                  <a:pt x="305" y="41"/>
                </a:lnTo>
                <a:lnTo>
                  <a:pt x="309" y="42"/>
                </a:lnTo>
                <a:lnTo>
                  <a:pt x="309" y="44"/>
                </a:lnTo>
                <a:lnTo>
                  <a:pt x="311" y="44"/>
                </a:lnTo>
                <a:lnTo>
                  <a:pt x="311" y="46"/>
                </a:lnTo>
                <a:lnTo>
                  <a:pt x="313" y="46"/>
                </a:lnTo>
                <a:lnTo>
                  <a:pt x="317" y="46"/>
                </a:lnTo>
                <a:lnTo>
                  <a:pt x="321" y="46"/>
                </a:lnTo>
                <a:lnTo>
                  <a:pt x="323" y="46"/>
                </a:lnTo>
                <a:lnTo>
                  <a:pt x="325" y="48"/>
                </a:lnTo>
                <a:lnTo>
                  <a:pt x="325" y="50"/>
                </a:lnTo>
                <a:lnTo>
                  <a:pt x="325" y="52"/>
                </a:lnTo>
                <a:lnTo>
                  <a:pt x="327" y="54"/>
                </a:lnTo>
                <a:lnTo>
                  <a:pt x="327" y="56"/>
                </a:lnTo>
                <a:lnTo>
                  <a:pt x="329" y="56"/>
                </a:lnTo>
                <a:lnTo>
                  <a:pt x="330" y="56"/>
                </a:lnTo>
                <a:lnTo>
                  <a:pt x="330" y="58"/>
                </a:lnTo>
                <a:lnTo>
                  <a:pt x="334" y="60"/>
                </a:lnTo>
                <a:lnTo>
                  <a:pt x="336" y="60"/>
                </a:lnTo>
                <a:lnTo>
                  <a:pt x="340" y="60"/>
                </a:lnTo>
                <a:lnTo>
                  <a:pt x="342" y="60"/>
                </a:lnTo>
                <a:lnTo>
                  <a:pt x="344" y="60"/>
                </a:lnTo>
                <a:lnTo>
                  <a:pt x="346" y="60"/>
                </a:lnTo>
                <a:lnTo>
                  <a:pt x="350" y="62"/>
                </a:lnTo>
                <a:lnTo>
                  <a:pt x="354" y="62"/>
                </a:lnTo>
                <a:lnTo>
                  <a:pt x="358" y="64"/>
                </a:lnTo>
                <a:lnTo>
                  <a:pt x="360" y="64"/>
                </a:lnTo>
                <a:lnTo>
                  <a:pt x="362" y="64"/>
                </a:lnTo>
                <a:lnTo>
                  <a:pt x="362" y="62"/>
                </a:lnTo>
                <a:lnTo>
                  <a:pt x="363" y="62"/>
                </a:lnTo>
                <a:lnTo>
                  <a:pt x="365" y="62"/>
                </a:lnTo>
                <a:lnTo>
                  <a:pt x="367" y="64"/>
                </a:lnTo>
                <a:lnTo>
                  <a:pt x="369" y="64"/>
                </a:lnTo>
                <a:lnTo>
                  <a:pt x="371" y="64"/>
                </a:lnTo>
                <a:lnTo>
                  <a:pt x="373" y="64"/>
                </a:lnTo>
                <a:lnTo>
                  <a:pt x="373" y="62"/>
                </a:lnTo>
                <a:lnTo>
                  <a:pt x="375" y="62"/>
                </a:lnTo>
                <a:lnTo>
                  <a:pt x="375" y="60"/>
                </a:lnTo>
                <a:lnTo>
                  <a:pt x="379" y="60"/>
                </a:lnTo>
                <a:lnTo>
                  <a:pt x="381" y="60"/>
                </a:lnTo>
                <a:lnTo>
                  <a:pt x="383" y="60"/>
                </a:lnTo>
                <a:lnTo>
                  <a:pt x="383" y="58"/>
                </a:lnTo>
                <a:lnTo>
                  <a:pt x="385" y="58"/>
                </a:lnTo>
                <a:lnTo>
                  <a:pt x="387" y="58"/>
                </a:lnTo>
                <a:lnTo>
                  <a:pt x="389" y="58"/>
                </a:lnTo>
                <a:lnTo>
                  <a:pt x="391" y="58"/>
                </a:lnTo>
                <a:lnTo>
                  <a:pt x="393" y="58"/>
                </a:lnTo>
                <a:lnTo>
                  <a:pt x="397" y="56"/>
                </a:lnTo>
                <a:lnTo>
                  <a:pt x="398" y="56"/>
                </a:lnTo>
                <a:lnTo>
                  <a:pt x="400" y="56"/>
                </a:lnTo>
                <a:lnTo>
                  <a:pt x="402" y="56"/>
                </a:lnTo>
                <a:lnTo>
                  <a:pt x="406" y="54"/>
                </a:lnTo>
                <a:lnTo>
                  <a:pt x="406" y="52"/>
                </a:lnTo>
                <a:lnTo>
                  <a:pt x="408" y="50"/>
                </a:lnTo>
                <a:lnTo>
                  <a:pt x="410" y="50"/>
                </a:lnTo>
                <a:lnTo>
                  <a:pt x="410" y="48"/>
                </a:lnTo>
                <a:lnTo>
                  <a:pt x="412" y="48"/>
                </a:lnTo>
                <a:lnTo>
                  <a:pt x="414" y="46"/>
                </a:lnTo>
                <a:lnTo>
                  <a:pt x="416" y="44"/>
                </a:lnTo>
                <a:lnTo>
                  <a:pt x="418" y="44"/>
                </a:lnTo>
                <a:lnTo>
                  <a:pt x="420" y="44"/>
                </a:lnTo>
                <a:lnTo>
                  <a:pt x="422" y="42"/>
                </a:lnTo>
                <a:lnTo>
                  <a:pt x="424" y="41"/>
                </a:lnTo>
                <a:lnTo>
                  <a:pt x="426" y="41"/>
                </a:lnTo>
                <a:lnTo>
                  <a:pt x="428" y="41"/>
                </a:lnTo>
                <a:lnTo>
                  <a:pt x="430" y="41"/>
                </a:lnTo>
                <a:lnTo>
                  <a:pt x="431" y="41"/>
                </a:lnTo>
                <a:lnTo>
                  <a:pt x="433" y="41"/>
                </a:lnTo>
                <a:lnTo>
                  <a:pt x="435" y="41"/>
                </a:lnTo>
                <a:lnTo>
                  <a:pt x="437" y="42"/>
                </a:lnTo>
                <a:lnTo>
                  <a:pt x="439" y="42"/>
                </a:lnTo>
                <a:lnTo>
                  <a:pt x="439" y="44"/>
                </a:lnTo>
                <a:lnTo>
                  <a:pt x="441" y="46"/>
                </a:lnTo>
                <a:lnTo>
                  <a:pt x="443" y="48"/>
                </a:lnTo>
                <a:lnTo>
                  <a:pt x="445" y="48"/>
                </a:lnTo>
                <a:lnTo>
                  <a:pt x="447" y="48"/>
                </a:lnTo>
                <a:lnTo>
                  <a:pt x="449" y="48"/>
                </a:lnTo>
                <a:lnTo>
                  <a:pt x="451" y="48"/>
                </a:lnTo>
                <a:lnTo>
                  <a:pt x="455" y="46"/>
                </a:lnTo>
                <a:lnTo>
                  <a:pt x="457" y="46"/>
                </a:lnTo>
                <a:lnTo>
                  <a:pt x="459" y="46"/>
                </a:lnTo>
                <a:lnTo>
                  <a:pt x="461" y="46"/>
                </a:lnTo>
                <a:lnTo>
                  <a:pt x="463" y="48"/>
                </a:lnTo>
                <a:lnTo>
                  <a:pt x="464" y="50"/>
                </a:lnTo>
                <a:lnTo>
                  <a:pt x="464" y="52"/>
                </a:lnTo>
                <a:lnTo>
                  <a:pt x="463" y="54"/>
                </a:lnTo>
                <a:lnTo>
                  <a:pt x="461" y="56"/>
                </a:lnTo>
                <a:lnTo>
                  <a:pt x="461" y="58"/>
                </a:lnTo>
                <a:lnTo>
                  <a:pt x="459" y="60"/>
                </a:lnTo>
                <a:lnTo>
                  <a:pt x="459" y="62"/>
                </a:lnTo>
                <a:lnTo>
                  <a:pt x="455" y="68"/>
                </a:lnTo>
                <a:lnTo>
                  <a:pt x="455" y="70"/>
                </a:lnTo>
                <a:lnTo>
                  <a:pt x="455" y="72"/>
                </a:lnTo>
                <a:lnTo>
                  <a:pt x="453" y="74"/>
                </a:lnTo>
                <a:lnTo>
                  <a:pt x="451" y="77"/>
                </a:lnTo>
                <a:lnTo>
                  <a:pt x="451" y="79"/>
                </a:lnTo>
                <a:lnTo>
                  <a:pt x="451" y="81"/>
                </a:lnTo>
                <a:lnTo>
                  <a:pt x="451" y="83"/>
                </a:lnTo>
                <a:lnTo>
                  <a:pt x="447" y="83"/>
                </a:lnTo>
                <a:lnTo>
                  <a:pt x="447" y="85"/>
                </a:lnTo>
                <a:lnTo>
                  <a:pt x="447" y="89"/>
                </a:lnTo>
                <a:lnTo>
                  <a:pt x="453" y="93"/>
                </a:lnTo>
                <a:lnTo>
                  <a:pt x="455" y="93"/>
                </a:lnTo>
                <a:lnTo>
                  <a:pt x="455" y="91"/>
                </a:lnTo>
                <a:lnTo>
                  <a:pt x="459" y="89"/>
                </a:lnTo>
                <a:lnTo>
                  <a:pt x="459" y="91"/>
                </a:lnTo>
                <a:lnTo>
                  <a:pt x="463" y="91"/>
                </a:lnTo>
                <a:lnTo>
                  <a:pt x="464" y="91"/>
                </a:lnTo>
                <a:lnTo>
                  <a:pt x="466" y="89"/>
                </a:lnTo>
                <a:lnTo>
                  <a:pt x="468" y="89"/>
                </a:lnTo>
                <a:lnTo>
                  <a:pt x="472" y="91"/>
                </a:lnTo>
                <a:lnTo>
                  <a:pt x="474" y="95"/>
                </a:lnTo>
                <a:lnTo>
                  <a:pt x="476" y="95"/>
                </a:lnTo>
                <a:lnTo>
                  <a:pt x="480" y="91"/>
                </a:lnTo>
                <a:lnTo>
                  <a:pt x="480" y="89"/>
                </a:lnTo>
                <a:lnTo>
                  <a:pt x="482" y="87"/>
                </a:lnTo>
                <a:lnTo>
                  <a:pt x="484" y="87"/>
                </a:lnTo>
                <a:lnTo>
                  <a:pt x="486" y="87"/>
                </a:lnTo>
                <a:lnTo>
                  <a:pt x="490" y="87"/>
                </a:lnTo>
                <a:lnTo>
                  <a:pt x="492" y="87"/>
                </a:lnTo>
                <a:lnTo>
                  <a:pt x="494" y="87"/>
                </a:lnTo>
                <a:lnTo>
                  <a:pt x="496" y="89"/>
                </a:lnTo>
                <a:lnTo>
                  <a:pt x="498" y="93"/>
                </a:lnTo>
                <a:lnTo>
                  <a:pt x="499" y="93"/>
                </a:lnTo>
                <a:lnTo>
                  <a:pt x="501" y="93"/>
                </a:lnTo>
                <a:lnTo>
                  <a:pt x="503" y="95"/>
                </a:lnTo>
                <a:lnTo>
                  <a:pt x="503" y="97"/>
                </a:lnTo>
                <a:lnTo>
                  <a:pt x="505" y="97"/>
                </a:lnTo>
                <a:lnTo>
                  <a:pt x="507" y="99"/>
                </a:lnTo>
                <a:lnTo>
                  <a:pt x="509" y="101"/>
                </a:lnTo>
                <a:lnTo>
                  <a:pt x="511" y="103"/>
                </a:lnTo>
                <a:lnTo>
                  <a:pt x="513" y="103"/>
                </a:lnTo>
                <a:lnTo>
                  <a:pt x="513" y="105"/>
                </a:lnTo>
                <a:lnTo>
                  <a:pt x="515" y="107"/>
                </a:lnTo>
                <a:lnTo>
                  <a:pt x="515" y="109"/>
                </a:lnTo>
                <a:lnTo>
                  <a:pt x="515" y="110"/>
                </a:lnTo>
                <a:lnTo>
                  <a:pt x="517" y="110"/>
                </a:lnTo>
                <a:lnTo>
                  <a:pt x="517" y="114"/>
                </a:lnTo>
                <a:lnTo>
                  <a:pt x="515" y="114"/>
                </a:lnTo>
                <a:lnTo>
                  <a:pt x="513" y="116"/>
                </a:lnTo>
                <a:lnTo>
                  <a:pt x="511" y="116"/>
                </a:lnTo>
                <a:lnTo>
                  <a:pt x="509" y="114"/>
                </a:lnTo>
                <a:lnTo>
                  <a:pt x="509" y="116"/>
                </a:lnTo>
                <a:lnTo>
                  <a:pt x="507" y="116"/>
                </a:lnTo>
                <a:lnTo>
                  <a:pt x="503" y="114"/>
                </a:lnTo>
                <a:lnTo>
                  <a:pt x="501" y="114"/>
                </a:lnTo>
                <a:lnTo>
                  <a:pt x="501" y="112"/>
                </a:lnTo>
                <a:lnTo>
                  <a:pt x="499" y="112"/>
                </a:lnTo>
                <a:lnTo>
                  <a:pt x="498" y="114"/>
                </a:lnTo>
                <a:lnTo>
                  <a:pt x="494" y="114"/>
                </a:lnTo>
                <a:lnTo>
                  <a:pt x="492" y="114"/>
                </a:lnTo>
                <a:lnTo>
                  <a:pt x="492" y="112"/>
                </a:lnTo>
                <a:lnTo>
                  <a:pt x="490" y="114"/>
                </a:lnTo>
                <a:lnTo>
                  <a:pt x="488" y="114"/>
                </a:lnTo>
                <a:lnTo>
                  <a:pt x="484" y="116"/>
                </a:lnTo>
                <a:lnTo>
                  <a:pt x="484" y="118"/>
                </a:lnTo>
                <a:lnTo>
                  <a:pt x="482" y="118"/>
                </a:lnTo>
                <a:lnTo>
                  <a:pt x="480" y="116"/>
                </a:lnTo>
                <a:lnTo>
                  <a:pt x="476" y="116"/>
                </a:lnTo>
                <a:lnTo>
                  <a:pt x="476" y="118"/>
                </a:lnTo>
                <a:lnTo>
                  <a:pt x="476" y="120"/>
                </a:lnTo>
                <a:lnTo>
                  <a:pt x="470" y="120"/>
                </a:lnTo>
                <a:lnTo>
                  <a:pt x="468" y="120"/>
                </a:lnTo>
                <a:lnTo>
                  <a:pt x="466" y="120"/>
                </a:lnTo>
                <a:lnTo>
                  <a:pt x="466" y="122"/>
                </a:lnTo>
                <a:lnTo>
                  <a:pt x="464" y="122"/>
                </a:lnTo>
                <a:lnTo>
                  <a:pt x="463" y="122"/>
                </a:lnTo>
                <a:lnTo>
                  <a:pt x="463" y="124"/>
                </a:lnTo>
                <a:lnTo>
                  <a:pt x="461" y="124"/>
                </a:lnTo>
                <a:lnTo>
                  <a:pt x="461" y="126"/>
                </a:lnTo>
                <a:lnTo>
                  <a:pt x="459" y="126"/>
                </a:lnTo>
                <a:lnTo>
                  <a:pt x="459" y="128"/>
                </a:lnTo>
                <a:lnTo>
                  <a:pt x="459" y="130"/>
                </a:lnTo>
                <a:lnTo>
                  <a:pt x="457" y="130"/>
                </a:lnTo>
                <a:lnTo>
                  <a:pt x="459" y="132"/>
                </a:lnTo>
                <a:lnTo>
                  <a:pt x="457" y="134"/>
                </a:lnTo>
                <a:lnTo>
                  <a:pt x="455" y="134"/>
                </a:lnTo>
                <a:lnTo>
                  <a:pt x="453" y="136"/>
                </a:lnTo>
                <a:lnTo>
                  <a:pt x="451" y="138"/>
                </a:lnTo>
                <a:lnTo>
                  <a:pt x="449" y="140"/>
                </a:lnTo>
                <a:lnTo>
                  <a:pt x="445" y="140"/>
                </a:lnTo>
                <a:lnTo>
                  <a:pt x="443" y="140"/>
                </a:lnTo>
                <a:lnTo>
                  <a:pt x="441" y="140"/>
                </a:lnTo>
                <a:lnTo>
                  <a:pt x="437" y="140"/>
                </a:lnTo>
                <a:lnTo>
                  <a:pt x="435" y="140"/>
                </a:lnTo>
                <a:lnTo>
                  <a:pt x="433" y="140"/>
                </a:lnTo>
                <a:lnTo>
                  <a:pt x="430" y="140"/>
                </a:lnTo>
                <a:lnTo>
                  <a:pt x="430" y="142"/>
                </a:lnTo>
                <a:lnTo>
                  <a:pt x="430" y="143"/>
                </a:lnTo>
                <a:lnTo>
                  <a:pt x="428" y="145"/>
                </a:lnTo>
                <a:lnTo>
                  <a:pt x="426" y="147"/>
                </a:lnTo>
                <a:lnTo>
                  <a:pt x="424" y="147"/>
                </a:lnTo>
                <a:lnTo>
                  <a:pt x="424" y="149"/>
                </a:lnTo>
                <a:lnTo>
                  <a:pt x="422" y="149"/>
                </a:lnTo>
                <a:lnTo>
                  <a:pt x="420" y="149"/>
                </a:lnTo>
                <a:lnTo>
                  <a:pt x="418" y="151"/>
                </a:lnTo>
                <a:lnTo>
                  <a:pt x="416" y="153"/>
                </a:lnTo>
                <a:lnTo>
                  <a:pt x="414" y="153"/>
                </a:lnTo>
                <a:lnTo>
                  <a:pt x="410" y="153"/>
                </a:lnTo>
                <a:lnTo>
                  <a:pt x="408" y="151"/>
                </a:lnTo>
                <a:lnTo>
                  <a:pt x="402" y="151"/>
                </a:lnTo>
                <a:lnTo>
                  <a:pt x="398" y="149"/>
                </a:lnTo>
                <a:lnTo>
                  <a:pt x="398" y="147"/>
                </a:lnTo>
                <a:lnTo>
                  <a:pt x="397" y="147"/>
                </a:lnTo>
                <a:lnTo>
                  <a:pt x="395" y="147"/>
                </a:lnTo>
                <a:lnTo>
                  <a:pt x="393" y="147"/>
                </a:lnTo>
                <a:lnTo>
                  <a:pt x="391" y="147"/>
                </a:lnTo>
                <a:lnTo>
                  <a:pt x="391" y="145"/>
                </a:lnTo>
                <a:lnTo>
                  <a:pt x="389" y="145"/>
                </a:lnTo>
                <a:lnTo>
                  <a:pt x="387" y="147"/>
                </a:lnTo>
                <a:lnTo>
                  <a:pt x="385" y="147"/>
                </a:lnTo>
                <a:lnTo>
                  <a:pt x="385" y="149"/>
                </a:lnTo>
                <a:lnTo>
                  <a:pt x="383" y="153"/>
                </a:lnTo>
                <a:lnTo>
                  <a:pt x="383" y="155"/>
                </a:lnTo>
                <a:lnTo>
                  <a:pt x="383" y="157"/>
                </a:lnTo>
                <a:lnTo>
                  <a:pt x="381" y="157"/>
                </a:lnTo>
                <a:lnTo>
                  <a:pt x="381" y="159"/>
                </a:lnTo>
                <a:lnTo>
                  <a:pt x="379" y="161"/>
                </a:lnTo>
                <a:lnTo>
                  <a:pt x="381" y="161"/>
                </a:lnTo>
                <a:lnTo>
                  <a:pt x="381" y="163"/>
                </a:lnTo>
                <a:lnTo>
                  <a:pt x="383" y="165"/>
                </a:lnTo>
                <a:lnTo>
                  <a:pt x="385" y="167"/>
                </a:lnTo>
                <a:lnTo>
                  <a:pt x="387" y="169"/>
                </a:lnTo>
                <a:lnTo>
                  <a:pt x="389" y="171"/>
                </a:lnTo>
                <a:lnTo>
                  <a:pt x="389" y="173"/>
                </a:lnTo>
                <a:lnTo>
                  <a:pt x="389" y="175"/>
                </a:lnTo>
                <a:lnTo>
                  <a:pt x="387" y="175"/>
                </a:lnTo>
                <a:lnTo>
                  <a:pt x="385" y="175"/>
                </a:lnTo>
                <a:lnTo>
                  <a:pt x="383" y="176"/>
                </a:lnTo>
                <a:lnTo>
                  <a:pt x="381" y="178"/>
                </a:lnTo>
                <a:lnTo>
                  <a:pt x="379" y="178"/>
                </a:lnTo>
                <a:lnTo>
                  <a:pt x="377" y="180"/>
                </a:lnTo>
                <a:lnTo>
                  <a:pt x="375" y="180"/>
                </a:lnTo>
                <a:lnTo>
                  <a:pt x="373" y="180"/>
                </a:lnTo>
                <a:lnTo>
                  <a:pt x="371" y="184"/>
                </a:lnTo>
                <a:lnTo>
                  <a:pt x="369" y="186"/>
                </a:lnTo>
                <a:lnTo>
                  <a:pt x="367" y="186"/>
                </a:lnTo>
                <a:lnTo>
                  <a:pt x="367" y="188"/>
                </a:lnTo>
                <a:lnTo>
                  <a:pt x="365" y="190"/>
                </a:lnTo>
                <a:lnTo>
                  <a:pt x="363" y="192"/>
                </a:lnTo>
                <a:lnTo>
                  <a:pt x="360" y="194"/>
                </a:lnTo>
                <a:lnTo>
                  <a:pt x="358" y="194"/>
                </a:lnTo>
                <a:lnTo>
                  <a:pt x="356" y="194"/>
                </a:lnTo>
                <a:lnTo>
                  <a:pt x="354" y="196"/>
                </a:lnTo>
                <a:lnTo>
                  <a:pt x="352" y="196"/>
                </a:lnTo>
                <a:lnTo>
                  <a:pt x="350" y="198"/>
                </a:lnTo>
                <a:lnTo>
                  <a:pt x="348" y="198"/>
                </a:lnTo>
                <a:lnTo>
                  <a:pt x="346" y="198"/>
                </a:lnTo>
                <a:lnTo>
                  <a:pt x="342" y="198"/>
                </a:lnTo>
                <a:lnTo>
                  <a:pt x="340" y="198"/>
                </a:lnTo>
                <a:lnTo>
                  <a:pt x="338" y="200"/>
                </a:lnTo>
                <a:lnTo>
                  <a:pt x="336" y="198"/>
                </a:lnTo>
                <a:lnTo>
                  <a:pt x="334" y="198"/>
                </a:lnTo>
                <a:lnTo>
                  <a:pt x="330" y="198"/>
                </a:lnTo>
                <a:lnTo>
                  <a:pt x="329" y="198"/>
                </a:lnTo>
                <a:lnTo>
                  <a:pt x="323" y="200"/>
                </a:lnTo>
                <a:lnTo>
                  <a:pt x="319" y="198"/>
                </a:lnTo>
                <a:lnTo>
                  <a:pt x="317" y="198"/>
                </a:lnTo>
                <a:lnTo>
                  <a:pt x="313" y="200"/>
                </a:lnTo>
                <a:lnTo>
                  <a:pt x="309" y="200"/>
                </a:lnTo>
                <a:lnTo>
                  <a:pt x="309" y="202"/>
                </a:lnTo>
                <a:lnTo>
                  <a:pt x="307" y="202"/>
                </a:lnTo>
                <a:lnTo>
                  <a:pt x="305" y="202"/>
                </a:lnTo>
                <a:lnTo>
                  <a:pt x="301" y="204"/>
                </a:lnTo>
                <a:lnTo>
                  <a:pt x="296" y="206"/>
                </a:lnTo>
                <a:lnTo>
                  <a:pt x="290" y="208"/>
                </a:lnTo>
                <a:lnTo>
                  <a:pt x="286" y="210"/>
                </a:lnTo>
                <a:lnTo>
                  <a:pt x="284" y="210"/>
                </a:lnTo>
                <a:lnTo>
                  <a:pt x="282" y="211"/>
                </a:lnTo>
                <a:lnTo>
                  <a:pt x="280" y="211"/>
                </a:lnTo>
                <a:lnTo>
                  <a:pt x="276" y="215"/>
                </a:lnTo>
                <a:lnTo>
                  <a:pt x="276" y="213"/>
                </a:lnTo>
                <a:lnTo>
                  <a:pt x="274" y="213"/>
                </a:lnTo>
                <a:lnTo>
                  <a:pt x="272" y="213"/>
                </a:lnTo>
                <a:lnTo>
                  <a:pt x="268" y="213"/>
                </a:lnTo>
                <a:lnTo>
                  <a:pt x="268" y="211"/>
                </a:lnTo>
                <a:lnTo>
                  <a:pt x="268" y="210"/>
                </a:lnTo>
                <a:lnTo>
                  <a:pt x="262" y="211"/>
                </a:lnTo>
                <a:lnTo>
                  <a:pt x="259" y="211"/>
                </a:lnTo>
                <a:lnTo>
                  <a:pt x="251" y="210"/>
                </a:lnTo>
                <a:lnTo>
                  <a:pt x="251" y="208"/>
                </a:lnTo>
                <a:lnTo>
                  <a:pt x="247" y="208"/>
                </a:lnTo>
                <a:lnTo>
                  <a:pt x="243" y="206"/>
                </a:lnTo>
                <a:lnTo>
                  <a:pt x="239" y="204"/>
                </a:lnTo>
                <a:lnTo>
                  <a:pt x="237" y="204"/>
                </a:lnTo>
                <a:lnTo>
                  <a:pt x="235" y="204"/>
                </a:lnTo>
                <a:lnTo>
                  <a:pt x="229" y="202"/>
                </a:lnTo>
                <a:lnTo>
                  <a:pt x="228" y="200"/>
                </a:lnTo>
                <a:lnTo>
                  <a:pt x="226" y="198"/>
                </a:lnTo>
                <a:lnTo>
                  <a:pt x="222" y="196"/>
                </a:lnTo>
                <a:lnTo>
                  <a:pt x="220" y="196"/>
                </a:lnTo>
                <a:lnTo>
                  <a:pt x="216" y="196"/>
                </a:lnTo>
                <a:lnTo>
                  <a:pt x="212" y="194"/>
                </a:lnTo>
                <a:lnTo>
                  <a:pt x="210" y="194"/>
                </a:lnTo>
                <a:lnTo>
                  <a:pt x="208" y="194"/>
                </a:lnTo>
                <a:lnTo>
                  <a:pt x="202" y="194"/>
                </a:lnTo>
                <a:lnTo>
                  <a:pt x="200" y="194"/>
                </a:lnTo>
                <a:lnTo>
                  <a:pt x="198" y="194"/>
                </a:lnTo>
                <a:lnTo>
                  <a:pt x="196" y="194"/>
                </a:lnTo>
                <a:lnTo>
                  <a:pt x="189" y="196"/>
                </a:lnTo>
                <a:lnTo>
                  <a:pt x="185" y="196"/>
                </a:lnTo>
                <a:lnTo>
                  <a:pt x="183" y="196"/>
                </a:lnTo>
                <a:lnTo>
                  <a:pt x="177" y="194"/>
                </a:lnTo>
                <a:lnTo>
                  <a:pt x="171" y="194"/>
                </a:lnTo>
                <a:lnTo>
                  <a:pt x="169" y="194"/>
                </a:lnTo>
                <a:lnTo>
                  <a:pt x="167" y="194"/>
                </a:lnTo>
                <a:lnTo>
                  <a:pt x="165" y="194"/>
                </a:lnTo>
                <a:lnTo>
                  <a:pt x="161" y="194"/>
                </a:lnTo>
                <a:lnTo>
                  <a:pt x="160" y="192"/>
                </a:lnTo>
                <a:lnTo>
                  <a:pt x="158" y="192"/>
                </a:lnTo>
                <a:lnTo>
                  <a:pt x="156" y="192"/>
                </a:lnTo>
                <a:lnTo>
                  <a:pt x="154" y="192"/>
                </a:lnTo>
                <a:lnTo>
                  <a:pt x="150" y="192"/>
                </a:lnTo>
                <a:lnTo>
                  <a:pt x="148" y="192"/>
                </a:lnTo>
                <a:lnTo>
                  <a:pt x="146" y="192"/>
                </a:lnTo>
                <a:lnTo>
                  <a:pt x="144" y="192"/>
                </a:lnTo>
                <a:lnTo>
                  <a:pt x="142" y="192"/>
                </a:lnTo>
                <a:lnTo>
                  <a:pt x="138" y="192"/>
                </a:lnTo>
                <a:lnTo>
                  <a:pt x="138" y="190"/>
                </a:lnTo>
                <a:lnTo>
                  <a:pt x="134" y="186"/>
                </a:lnTo>
                <a:lnTo>
                  <a:pt x="130" y="182"/>
                </a:lnTo>
                <a:lnTo>
                  <a:pt x="130" y="180"/>
                </a:lnTo>
                <a:lnTo>
                  <a:pt x="130" y="178"/>
                </a:lnTo>
                <a:lnTo>
                  <a:pt x="128" y="178"/>
                </a:lnTo>
                <a:lnTo>
                  <a:pt x="128" y="176"/>
                </a:lnTo>
                <a:lnTo>
                  <a:pt x="128" y="175"/>
                </a:lnTo>
                <a:lnTo>
                  <a:pt x="127" y="173"/>
                </a:lnTo>
                <a:lnTo>
                  <a:pt x="127" y="171"/>
                </a:lnTo>
                <a:lnTo>
                  <a:pt x="125" y="169"/>
                </a:lnTo>
                <a:lnTo>
                  <a:pt x="123" y="169"/>
                </a:lnTo>
                <a:lnTo>
                  <a:pt x="123" y="167"/>
                </a:lnTo>
                <a:lnTo>
                  <a:pt x="121" y="167"/>
                </a:lnTo>
                <a:lnTo>
                  <a:pt x="121" y="165"/>
                </a:lnTo>
                <a:lnTo>
                  <a:pt x="123" y="163"/>
                </a:lnTo>
                <a:lnTo>
                  <a:pt x="121" y="163"/>
                </a:lnTo>
                <a:lnTo>
                  <a:pt x="119" y="163"/>
                </a:lnTo>
                <a:lnTo>
                  <a:pt x="117" y="163"/>
                </a:lnTo>
                <a:lnTo>
                  <a:pt x="111" y="161"/>
                </a:lnTo>
                <a:lnTo>
                  <a:pt x="111" y="159"/>
                </a:lnTo>
                <a:lnTo>
                  <a:pt x="109" y="159"/>
                </a:lnTo>
                <a:lnTo>
                  <a:pt x="107" y="157"/>
                </a:lnTo>
                <a:lnTo>
                  <a:pt x="105" y="157"/>
                </a:lnTo>
                <a:lnTo>
                  <a:pt x="103" y="155"/>
                </a:lnTo>
                <a:lnTo>
                  <a:pt x="101" y="153"/>
                </a:lnTo>
                <a:lnTo>
                  <a:pt x="99" y="153"/>
                </a:lnTo>
                <a:lnTo>
                  <a:pt x="99" y="151"/>
                </a:lnTo>
                <a:lnTo>
                  <a:pt x="97" y="151"/>
                </a:lnTo>
                <a:lnTo>
                  <a:pt x="95" y="151"/>
                </a:lnTo>
                <a:lnTo>
                  <a:pt x="95" y="149"/>
                </a:lnTo>
                <a:lnTo>
                  <a:pt x="94" y="149"/>
                </a:lnTo>
                <a:lnTo>
                  <a:pt x="92" y="149"/>
                </a:lnTo>
                <a:lnTo>
                  <a:pt x="90" y="147"/>
                </a:lnTo>
                <a:lnTo>
                  <a:pt x="90" y="149"/>
                </a:lnTo>
                <a:lnTo>
                  <a:pt x="88" y="149"/>
                </a:lnTo>
                <a:lnTo>
                  <a:pt x="88" y="147"/>
                </a:lnTo>
                <a:lnTo>
                  <a:pt x="86" y="147"/>
                </a:lnTo>
                <a:lnTo>
                  <a:pt x="84" y="147"/>
                </a:lnTo>
                <a:lnTo>
                  <a:pt x="82" y="147"/>
                </a:lnTo>
                <a:lnTo>
                  <a:pt x="80" y="147"/>
                </a:lnTo>
                <a:lnTo>
                  <a:pt x="78" y="147"/>
                </a:lnTo>
                <a:lnTo>
                  <a:pt x="76" y="147"/>
                </a:lnTo>
                <a:lnTo>
                  <a:pt x="72" y="147"/>
                </a:lnTo>
                <a:lnTo>
                  <a:pt x="70" y="147"/>
                </a:lnTo>
                <a:lnTo>
                  <a:pt x="68" y="147"/>
                </a:lnTo>
                <a:lnTo>
                  <a:pt x="66" y="147"/>
                </a:lnTo>
                <a:lnTo>
                  <a:pt x="60" y="147"/>
                </a:lnTo>
                <a:lnTo>
                  <a:pt x="60" y="145"/>
                </a:lnTo>
                <a:lnTo>
                  <a:pt x="59" y="145"/>
                </a:lnTo>
                <a:lnTo>
                  <a:pt x="57" y="145"/>
                </a:lnTo>
                <a:lnTo>
                  <a:pt x="55" y="145"/>
                </a:lnTo>
                <a:lnTo>
                  <a:pt x="55" y="143"/>
                </a:lnTo>
                <a:lnTo>
                  <a:pt x="53" y="143"/>
                </a:lnTo>
                <a:lnTo>
                  <a:pt x="51" y="143"/>
                </a:lnTo>
                <a:lnTo>
                  <a:pt x="49" y="142"/>
                </a:lnTo>
                <a:lnTo>
                  <a:pt x="49" y="140"/>
                </a:lnTo>
                <a:lnTo>
                  <a:pt x="47" y="140"/>
                </a:lnTo>
                <a:lnTo>
                  <a:pt x="47" y="138"/>
                </a:lnTo>
                <a:lnTo>
                  <a:pt x="47" y="136"/>
                </a:lnTo>
                <a:lnTo>
                  <a:pt x="47" y="134"/>
                </a:lnTo>
                <a:lnTo>
                  <a:pt x="49" y="130"/>
                </a:lnTo>
                <a:lnTo>
                  <a:pt x="51" y="130"/>
                </a:lnTo>
                <a:lnTo>
                  <a:pt x="51" y="128"/>
                </a:lnTo>
                <a:lnTo>
                  <a:pt x="53" y="128"/>
                </a:lnTo>
                <a:lnTo>
                  <a:pt x="53" y="126"/>
                </a:lnTo>
                <a:lnTo>
                  <a:pt x="51" y="124"/>
                </a:lnTo>
                <a:lnTo>
                  <a:pt x="51" y="122"/>
                </a:lnTo>
                <a:lnTo>
                  <a:pt x="51" y="120"/>
                </a:lnTo>
                <a:lnTo>
                  <a:pt x="53" y="118"/>
                </a:lnTo>
                <a:lnTo>
                  <a:pt x="53" y="116"/>
                </a:lnTo>
                <a:lnTo>
                  <a:pt x="53" y="114"/>
                </a:lnTo>
                <a:lnTo>
                  <a:pt x="53" y="112"/>
                </a:lnTo>
                <a:lnTo>
                  <a:pt x="51" y="110"/>
                </a:lnTo>
                <a:lnTo>
                  <a:pt x="51" y="109"/>
                </a:lnTo>
                <a:lnTo>
                  <a:pt x="49" y="109"/>
                </a:lnTo>
                <a:lnTo>
                  <a:pt x="47" y="107"/>
                </a:lnTo>
                <a:lnTo>
                  <a:pt x="45" y="105"/>
                </a:lnTo>
                <a:lnTo>
                  <a:pt x="45" y="103"/>
                </a:lnTo>
                <a:lnTo>
                  <a:pt x="43" y="101"/>
                </a:lnTo>
                <a:lnTo>
                  <a:pt x="43" y="97"/>
                </a:lnTo>
                <a:lnTo>
                  <a:pt x="41" y="95"/>
                </a:lnTo>
                <a:lnTo>
                  <a:pt x="39" y="93"/>
                </a:lnTo>
                <a:lnTo>
                  <a:pt x="37" y="93"/>
                </a:lnTo>
                <a:lnTo>
                  <a:pt x="37" y="91"/>
                </a:lnTo>
                <a:lnTo>
                  <a:pt x="37" y="89"/>
                </a:lnTo>
                <a:lnTo>
                  <a:pt x="35" y="89"/>
                </a:lnTo>
                <a:lnTo>
                  <a:pt x="35" y="91"/>
                </a:lnTo>
                <a:lnTo>
                  <a:pt x="31" y="91"/>
                </a:lnTo>
                <a:lnTo>
                  <a:pt x="29" y="89"/>
                </a:lnTo>
                <a:lnTo>
                  <a:pt x="29" y="87"/>
                </a:lnTo>
                <a:lnTo>
                  <a:pt x="27" y="87"/>
                </a:lnTo>
                <a:lnTo>
                  <a:pt x="26" y="87"/>
                </a:lnTo>
                <a:lnTo>
                  <a:pt x="24" y="87"/>
                </a:lnTo>
                <a:lnTo>
                  <a:pt x="22" y="87"/>
                </a:lnTo>
                <a:lnTo>
                  <a:pt x="20" y="87"/>
                </a:lnTo>
                <a:lnTo>
                  <a:pt x="20" y="85"/>
                </a:lnTo>
                <a:lnTo>
                  <a:pt x="18" y="85"/>
                </a:lnTo>
                <a:lnTo>
                  <a:pt x="14" y="83"/>
                </a:lnTo>
                <a:lnTo>
                  <a:pt x="12" y="81"/>
                </a:lnTo>
                <a:lnTo>
                  <a:pt x="14" y="81"/>
                </a:lnTo>
                <a:lnTo>
                  <a:pt x="12" y="79"/>
                </a:lnTo>
                <a:lnTo>
                  <a:pt x="8" y="77"/>
                </a:lnTo>
                <a:lnTo>
                  <a:pt x="6" y="77"/>
                </a:lnTo>
                <a:lnTo>
                  <a:pt x="4" y="75"/>
                </a:lnTo>
                <a:lnTo>
                  <a:pt x="2" y="75"/>
                </a:lnTo>
                <a:lnTo>
                  <a:pt x="4" y="74"/>
                </a:lnTo>
                <a:lnTo>
                  <a:pt x="4" y="72"/>
                </a:lnTo>
                <a:lnTo>
                  <a:pt x="2" y="72"/>
                </a:lnTo>
                <a:lnTo>
                  <a:pt x="0" y="72"/>
                </a:lnTo>
                <a:lnTo>
                  <a:pt x="0" y="70"/>
                </a:lnTo>
                <a:lnTo>
                  <a:pt x="0" y="68"/>
                </a:lnTo>
                <a:lnTo>
                  <a:pt x="2" y="68"/>
                </a:lnTo>
                <a:lnTo>
                  <a:pt x="2" y="64"/>
                </a:lnTo>
                <a:lnTo>
                  <a:pt x="0" y="64"/>
                </a:lnTo>
                <a:lnTo>
                  <a:pt x="2" y="64"/>
                </a:lnTo>
                <a:lnTo>
                  <a:pt x="4" y="64"/>
                </a:lnTo>
                <a:lnTo>
                  <a:pt x="6" y="62"/>
                </a:lnTo>
                <a:lnTo>
                  <a:pt x="6" y="60"/>
                </a:lnTo>
                <a:lnTo>
                  <a:pt x="6" y="58"/>
                </a:lnTo>
                <a:lnTo>
                  <a:pt x="10" y="56"/>
                </a:lnTo>
                <a:lnTo>
                  <a:pt x="12" y="56"/>
                </a:lnTo>
                <a:lnTo>
                  <a:pt x="16" y="58"/>
                </a:lnTo>
                <a:lnTo>
                  <a:pt x="18" y="58"/>
                </a:lnTo>
                <a:lnTo>
                  <a:pt x="18" y="56"/>
                </a:lnTo>
                <a:lnTo>
                  <a:pt x="20" y="56"/>
                </a:lnTo>
                <a:lnTo>
                  <a:pt x="20" y="58"/>
                </a:lnTo>
                <a:lnTo>
                  <a:pt x="22" y="56"/>
                </a:lnTo>
                <a:lnTo>
                  <a:pt x="24" y="56"/>
                </a:lnTo>
                <a:lnTo>
                  <a:pt x="24" y="54"/>
                </a:lnTo>
                <a:lnTo>
                  <a:pt x="26" y="54"/>
                </a:lnTo>
                <a:lnTo>
                  <a:pt x="27" y="54"/>
                </a:lnTo>
                <a:lnTo>
                  <a:pt x="29" y="52"/>
                </a:lnTo>
                <a:lnTo>
                  <a:pt x="31" y="52"/>
                </a:lnTo>
                <a:lnTo>
                  <a:pt x="31" y="50"/>
                </a:lnTo>
                <a:lnTo>
                  <a:pt x="29" y="50"/>
                </a:lnTo>
                <a:lnTo>
                  <a:pt x="29" y="48"/>
                </a:lnTo>
                <a:lnTo>
                  <a:pt x="31" y="48"/>
                </a:lnTo>
                <a:lnTo>
                  <a:pt x="31" y="46"/>
                </a:lnTo>
                <a:lnTo>
                  <a:pt x="33" y="46"/>
                </a:lnTo>
                <a:lnTo>
                  <a:pt x="35" y="46"/>
                </a:lnTo>
                <a:lnTo>
                  <a:pt x="35" y="44"/>
                </a:lnTo>
                <a:lnTo>
                  <a:pt x="37" y="44"/>
                </a:lnTo>
                <a:lnTo>
                  <a:pt x="39" y="44"/>
                </a:lnTo>
                <a:lnTo>
                  <a:pt x="39" y="42"/>
                </a:lnTo>
                <a:lnTo>
                  <a:pt x="41" y="42"/>
                </a:lnTo>
                <a:lnTo>
                  <a:pt x="43" y="41"/>
                </a:lnTo>
                <a:lnTo>
                  <a:pt x="45" y="41"/>
                </a:lnTo>
                <a:lnTo>
                  <a:pt x="45" y="42"/>
                </a:lnTo>
                <a:lnTo>
                  <a:pt x="47" y="42"/>
                </a:lnTo>
                <a:lnTo>
                  <a:pt x="47" y="41"/>
                </a:lnTo>
                <a:lnTo>
                  <a:pt x="51" y="39"/>
                </a:lnTo>
                <a:lnTo>
                  <a:pt x="51" y="37"/>
                </a:lnTo>
                <a:lnTo>
                  <a:pt x="53" y="37"/>
                </a:lnTo>
                <a:lnTo>
                  <a:pt x="55" y="37"/>
                </a:lnTo>
                <a:lnTo>
                  <a:pt x="57" y="37"/>
                </a:lnTo>
                <a:lnTo>
                  <a:pt x="59" y="35"/>
                </a:lnTo>
                <a:lnTo>
                  <a:pt x="62" y="35"/>
                </a:lnTo>
                <a:lnTo>
                  <a:pt x="62" y="33"/>
                </a:lnTo>
                <a:lnTo>
                  <a:pt x="64" y="31"/>
                </a:lnTo>
                <a:lnTo>
                  <a:pt x="66" y="31"/>
                </a:lnTo>
                <a:lnTo>
                  <a:pt x="68" y="31"/>
                </a:lnTo>
                <a:lnTo>
                  <a:pt x="70" y="31"/>
                </a:lnTo>
                <a:lnTo>
                  <a:pt x="72" y="31"/>
                </a:lnTo>
                <a:lnTo>
                  <a:pt x="72" y="29"/>
                </a:lnTo>
                <a:lnTo>
                  <a:pt x="74" y="29"/>
                </a:lnTo>
                <a:lnTo>
                  <a:pt x="76" y="29"/>
                </a:lnTo>
                <a:lnTo>
                  <a:pt x="78" y="31"/>
                </a:lnTo>
                <a:lnTo>
                  <a:pt x="80" y="31"/>
                </a:lnTo>
                <a:lnTo>
                  <a:pt x="80" y="29"/>
                </a:lnTo>
                <a:lnTo>
                  <a:pt x="82" y="29"/>
                </a:lnTo>
                <a:lnTo>
                  <a:pt x="84" y="29"/>
                </a:lnTo>
                <a:lnTo>
                  <a:pt x="84" y="31"/>
                </a:lnTo>
                <a:lnTo>
                  <a:pt x="84" y="33"/>
                </a:lnTo>
                <a:lnTo>
                  <a:pt x="86" y="33"/>
                </a:lnTo>
                <a:lnTo>
                  <a:pt x="90" y="33"/>
                </a:lnTo>
                <a:lnTo>
                  <a:pt x="92" y="33"/>
                </a:lnTo>
                <a:lnTo>
                  <a:pt x="94" y="33"/>
                </a:lnTo>
                <a:lnTo>
                  <a:pt x="95" y="35"/>
                </a:lnTo>
                <a:lnTo>
                  <a:pt x="97" y="35"/>
                </a:lnTo>
                <a:lnTo>
                  <a:pt x="99" y="33"/>
                </a:lnTo>
                <a:lnTo>
                  <a:pt x="103" y="35"/>
                </a:lnTo>
                <a:lnTo>
                  <a:pt x="105" y="35"/>
                </a:lnTo>
                <a:lnTo>
                  <a:pt x="105" y="37"/>
                </a:lnTo>
                <a:lnTo>
                  <a:pt x="105" y="39"/>
                </a:lnTo>
                <a:lnTo>
                  <a:pt x="105" y="41"/>
                </a:lnTo>
                <a:lnTo>
                  <a:pt x="107" y="41"/>
                </a:lnTo>
                <a:lnTo>
                  <a:pt x="107" y="42"/>
                </a:lnTo>
                <a:lnTo>
                  <a:pt x="109" y="42"/>
                </a:lnTo>
                <a:lnTo>
                  <a:pt x="109" y="44"/>
                </a:lnTo>
                <a:lnTo>
                  <a:pt x="111" y="46"/>
                </a:lnTo>
                <a:lnTo>
                  <a:pt x="111" y="44"/>
                </a:lnTo>
                <a:lnTo>
                  <a:pt x="113" y="44"/>
                </a:lnTo>
                <a:lnTo>
                  <a:pt x="115" y="44"/>
                </a:lnTo>
                <a:lnTo>
                  <a:pt x="117" y="44"/>
                </a:lnTo>
                <a:lnTo>
                  <a:pt x="117" y="46"/>
                </a:lnTo>
                <a:lnTo>
                  <a:pt x="119" y="46"/>
                </a:lnTo>
                <a:lnTo>
                  <a:pt x="121" y="46"/>
                </a:lnTo>
                <a:lnTo>
                  <a:pt x="123" y="46"/>
                </a:lnTo>
                <a:lnTo>
                  <a:pt x="125" y="48"/>
                </a:lnTo>
                <a:lnTo>
                  <a:pt x="128" y="46"/>
                </a:lnTo>
                <a:lnTo>
                  <a:pt x="130" y="46"/>
                </a:lnTo>
                <a:lnTo>
                  <a:pt x="132" y="46"/>
                </a:lnTo>
                <a:lnTo>
                  <a:pt x="134" y="46"/>
                </a:lnTo>
                <a:lnTo>
                  <a:pt x="136" y="46"/>
                </a:lnTo>
                <a:lnTo>
                  <a:pt x="136" y="48"/>
                </a:lnTo>
                <a:lnTo>
                  <a:pt x="138" y="48"/>
                </a:lnTo>
                <a:lnTo>
                  <a:pt x="140" y="48"/>
                </a:lnTo>
                <a:lnTo>
                  <a:pt x="142" y="48"/>
                </a:lnTo>
                <a:lnTo>
                  <a:pt x="144" y="48"/>
                </a:lnTo>
                <a:lnTo>
                  <a:pt x="148" y="48"/>
                </a:lnTo>
                <a:lnTo>
                  <a:pt x="150" y="50"/>
                </a:lnTo>
                <a:lnTo>
                  <a:pt x="152" y="50"/>
                </a:lnTo>
                <a:lnTo>
                  <a:pt x="152" y="52"/>
                </a:lnTo>
                <a:lnTo>
                  <a:pt x="154" y="52"/>
                </a:lnTo>
                <a:lnTo>
                  <a:pt x="156" y="50"/>
                </a:lnTo>
                <a:lnTo>
                  <a:pt x="158" y="50"/>
                </a:lnTo>
                <a:lnTo>
                  <a:pt x="158" y="48"/>
                </a:lnTo>
                <a:lnTo>
                  <a:pt x="160" y="46"/>
                </a:lnTo>
                <a:lnTo>
                  <a:pt x="161" y="46"/>
                </a:lnTo>
                <a:lnTo>
                  <a:pt x="165" y="46"/>
                </a:lnTo>
                <a:lnTo>
                  <a:pt x="165" y="44"/>
                </a:lnTo>
                <a:lnTo>
                  <a:pt x="167" y="44"/>
                </a:lnTo>
                <a:lnTo>
                  <a:pt x="167" y="42"/>
                </a:lnTo>
                <a:lnTo>
                  <a:pt x="169" y="41"/>
                </a:lnTo>
                <a:lnTo>
                  <a:pt x="169" y="37"/>
                </a:lnTo>
                <a:lnTo>
                  <a:pt x="169" y="35"/>
                </a:lnTo>
                <a:lnTo>
                  <a:pt x="167" y="35"/>
                </a:lnTo>
                <a:lnTo>
                  <a:pt x="165" y="33"/>
                </a:lnTo>
                <a:lnTo>
                  <a:pt x="163" y="29"/>
                </a:lnTo>
                <a:lnTo>
                  <a:pt x="163" y="27"/>
                </a:lnTo>
                <a:lnTo>
                  <a:pt x="161" y="27"/>
                </a:lnTo>
                <a:lnTo>
                  <a:pt x="161" y="25"/>
                </a:lnTo>
                <a:lnTo>
                  <a:pt x="161" y="23"/>
                </a:lnTo>
                <a:lnTo>
                  <a:pt x="163" y="23"/>
                </a:lnTo>
                <a:lnTo>
                  <a:pt x="163" y="21"/>
                </a:lnTo>
                <a:lnTo>
                  <a:pt x="163" y="19"/>
                </a:lnTo>
                <a:lnTo>
                  <a:pt x="163" y="17"/>
                </a:lnTo>
                <a:lnTo>
                  <a:pt x="165" y="15"/>
                </a:lnTo>
                <a:lnTo>
                  <a:pt x="167" y="15"/>
                </a:lnTo>
                <a:lnTo>
                  <a:pt x="169" y="13"/>
                </a:lnTo>
                <a:lnTo>
                  <a:pt x="167" y="13"/>
                </a:lnTo>
                <a:lnTo>
                  <a:pt x="169" y="9"/>
                </a:lnTo>
                <a:lnTo>
                  <a:pt x="171" y="9"/>
                </a:lnTo>
                <a:lnTo>
                  <a:pt x="173" y="9"/>
                </a:lnTo>
                <a:lnTo>
                  <a:pt x="173" y="8"/>
                </a:lnTo>
                <a:lnTo>
                  <a:pt x="175" y="8"/>
                </a:lnTo>
                <a:lnTo>
                  <a:pt x="177" y="6"/>
                </a:lnTo>
                <a:lnTo>
                  <a:pt x="179" y="2"/>
                </a:lnTo>
                <a:lnTo>
                  <a:pt x="179" y="0"/>
                </a:lnTo>
                <a:lnTo>
                  <a:pt x="181" y="2"/>
                </a:lnTo>
                <a:lnTo>
                  <a:pt x="183" y="4"/>
                </a:lnTo>
                <a:lnTo>
                  <a:pt x="185" y="4"/>
                </a:lnTo>
                <a:lnTo>
                  <a:pt x="185" y="6"/>
                </a:lnTo>
                <a:lnTo>
                  <a:pt x="187" y="6"/>
                </a:lnTo>
                <a:lnTo>
                  <a:pt x="189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1" name="Monaco"/>
          <p:cNvSpPr>
            <a:spLocks/>
          </p:cNvSpPr>
          <p:nvPr/>
        </p:nvSpPr>
        <p:spPr bwMode="auto">
          <a:xfrm>
            <a:off x="5129229" y="3336936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2" name="Moldova"/>
          <p:cNvSpPr>
            <a:spLocks/>
          </p:cNvSpPr>
          <p:nvPr/>
        </p:nvSpPr>
        <p:spPr bwMode="auto">
          <a:xfrm>
            <a:off x="5618181" y="3184535"/>
            <a:ext cx="90488" cy="100013"/>
          </a:xfrm>
          <a:custGeom>
            <a:avLst/>
            <a:gdLst>
              <a:gd name="T0" fmla="*/ 22 w 57"/>
              <a:gd name="T1" fmla="*/ 4 h 63"/>
              <a:gd name="T2" fmla="*/ 24 w 57"/>
              <a:gd name="T3" fmla="*/ 6 h 63"/>
              <a:gd name="T4" fmla="*/ 26 w 57"/>
              <a:gd name="T5" fmla="*/ 6 h 63"/>
              <a:gd name="T6" fmla="*/ 28 w 57"/>
              <a:gd name="T7" fmla="*/ 6 h 63"/>
              <a:gd name="T8" fmla="*/ 30 w 57"/>
              <a:gd name="T9" fmla="*/ 8 h 63"/>
              <a:gd name="T10" fmla="*/ 31 w 57"/>
              <a:gd name="T11" fmla="*/ 8 h 63"/>
              <a:gd name="T12" fmla="*/ 35 w 57"/>
              <a:gd name="T13" fmla="*/ 8 h 63"/>
              <a:gd name="T14" fmla="*/ 37 w 57"/>
              <a:gd name="T15" fmla="*/ 10 h 63"/>
              <a:gd name="T16" fmla="*/ 39 w 57"/>
              <a:gd name="T17" fmla="*/ 12 h 63"/>
              <a:gd name="T18" fmla="*/ 39 w 57"/>
              <a:gd name="T19" fmla="*/ 10 h 63"/>
              <a:gd name="T20" fmla="*/ 41 w 57"/>
              <a:gd name="T21" fmla="*/ 12 h 63"/>
              <a:gd name="T22" fmla="*/ 41 w 57"/>
              <a:gd name="T23" fmla="*/ 20 h 63"/>
              <a:gd name="T24" fmla="*/ 41 w 57"/>
              <a:gd name="T25" fmla="*/ 22 h 63"/>
              <a:gd name="T26" fmla="*/ 43 w 57"/>
              <a:gd name="T27" fmla="*/ 22 h 63"/>
              <a:gd name="T28" fmla="*/ 45 w 57"/>
              <a:gd name="T29" fmla="*/ 24 h 63"/>
              <a:gd name="T30" fmla="*/ 45 w 57"/>
              <a:gd name="T31" fmla="*/ 24 h 63"/>
              <a:gd name="T32" fmla="*/ 47 w 57"/>
              <a:gd name="T33" fmla="*/ 24 h 63"/>
              <a:gd name="T34" fmla="*/ 47 w 57"/>
              <a:gd name="T35" fmla="*/ 30 h 63"/>
              <a:gd name="T36" fmla="*/ 53 w 57"/>
              <a:gd name="T37" fmla="*/ 33 h 63"/>
              <a:gd name="T38" fmla="*/ 53 w 57"/>
              <a:gd name="T39" fmla="*/ 39 h 63"/>
              <a:gd name="T40" fmla="*/ 53 w 57"/>
              <a:gd name="T41" fmla="*/ 41 h 63"/>
              <a:gd name="T42" fmla="*/ 55 w 57"/>
              <a:gd name="T43" fmla="*/ 43 h 63"/>
              <a:gd name="T44" fmla="*/ 57 w 57"/>
              <a:gd name="T45" fmla="*/ 43 h 63"/>
              <a:gd name="T46" fmla="*/ 55 w 57"/>
              <a:gd name="T47" fmla="*/ 43 h 63"/>
              <a:gd name="T48" fmla="*/ 53 w 57"/>
              <a:gd name="T49" fmla="*/ 45 h 63"/>
              <a:gd name="T50" fmla="*/ 49 w 57"/>
              <a:gd name="T51" fmla="*/ 43 h 63"/>
              <a:gd name="T52" fmla="*/ 45 w 57"/>
              <a:gd name="T53" fmla="*/ 43 h 63"/>
              <a:gd name="T54" fmla="*/ 43 w 57"/>
              <a:gd name="T55" fmla="*/ 43 h 63"/>
              <a:gd name="T56" fmla="*/ 41 w 57"/>
              <a:gd name="T57" fmla="*/ 43 h 63"/>
              <a:gd name="T58" fmla="*/ 41 w 57"/>
              <a:gd name="T59" fmla="*/ 41 h 63"/>
              <a:gd name="T60" fmla="*/ 41 w 57"/>
              <a:gd name="T61" fmla="*/ 39 h 63"/>
              <a:gd name="T62" fmla="*/ 37 w 57"/>
              <a:gd name="T63" fmla="*/ 41 h 63"/>
              <a:gd name="T64" fmla="*/ 39 w 57"/>
              <a:gd name="T65" fmla="*/ 47 h 63"/>
              <a:gd name="T66" fmla="*/ 37 w 57"/>
              <a:gd name="T67" fmla="*/ 51 h 63"/>
              <a:gd name="T68" fmla="*/ 33 w 57"/>
              <a:gd name="T69" fmla="*/ 51 h 63"/>
              <a:gd name="T70" fmla="*/ 33 w 57"/>
              <a:gd name="T71" fmla="*/ 55 h 63"/>
              <a:gd name="T72" fmla="*/ 30 w 57"/>
              <a:gd name="T73" fmla="*/ 59 h 63"/>
              <a:gd name="T74" fmla="*/ 30 w 57"/>
              <a:gd name="T75" fmla="*/ 61 h 63"/>
              <a:gd name="T76" fmla="*/ 28 w 57"/>
              <a:gd name="T77" fmla="*/ 61 h 63"/>
              <a:gd name="T78" fmla="*/ 28 w 57"/>
              <a:gd name="T79" fmla="*/ 61 h 63"/>
              <a:gd name="T80" fmla="*/ 26 w 57"/>
              <a:gd name="T81" fmla="*/ 61 h 63"/>
              <a:gd name="T82" fmla="*/ 26 w 57"/>
              <a:gd name="T83" fmla="*/ 63 h 63"/>
              <a:gd name="T84" fmla="*/ 24 w 57"/>
              <a:gd name="T85" fmla="*/ 59 h 63"/>
              <a:gd name="T86" fmla="*/ 24 w 57"/>
              <a:gd name="T87" fmla="*/ 57 h 63"/>
              <a:gd name="T88" fmla="*/ 24 w 57"/>
              <a:gd name="T89" fmla="*/ 51 h 63"/>
              <a:gd name="T90" fmla="*/ 24 w 57"/>
              <a:gd name="T91" fmla="*/ 47 h 63"/>
              <a:gd name="T92" fmla="*/ 26 w 57"/>
              <a:gd name="T93" fmla="*/ 39 h 63"/>
              <a:gd name="T94" fmla="*/ 26 w 57"/>
              <a:gd name="T95" fmla="*/ 35 h 63"/>
              <a:gd name="T96" fmla="*/ 24 w 57"/>
              <a:gd name="T97" fmla="*/ 33 h 63"/>
              <a:gd name="T98" fmla="*/ 22 w 57"/>
              <a:gd name="T99" fmla="*/ 32 h 63"/>
              <a:gd name="T100" fmla="*/ 20 w 57"/>
              <a:gd name="T101" fmla="*/ 30 h 63"/>
              <a:gd name="T102" fmla="*/ 18 w 57"/>
              <a:gd name="T103" fmla="*/ 26 h 63"/>
              <a:gd name="T104" fmla="*/ 16 w 57"/>
              <a:gd name="T105" fmla="*/ 26 h 63"/>
              <a:gd name="T106" fmla="*/ 12 w 57"/>
              <a:gd name="T107" fmla="*/ 20 h 63"/>
              <a:gd name="T108" fmla="*/ 10 w 57"/>
              <a:gd name="T109" fmla="*/ 18 h 63"/>
              <a:gd name="T110" fmla="*/ 10 w 57"/>
              <a:gd name="T111" fmla="*/ 14 h 63"/>
              <a:gd name="T112" fmla="*/ 6 w 57"/>
              <a:gd name="T113" fmla="*/ 8 h 63"/>
              <a:gd name="T114" fmla="*/ 0 w 57"/>
              <a:gd name="T115" fmla="*/ 4 h 63"/>
              <a:gd name="T116" fmla="*/ 0 w 57"/>
              <a:gd name="T117" fmla="*/ 4 h 63"/>
              <a:gd name="T118" fmla="*/ 6 w 57"/>
              <a:gd name="T119" fmla="*/ 2 h 63"/>
              <a:gd name="T120" fmla="*/ 14 w 57"/>
              <a:gd name="T121" fmla="*/ 0 h 63"/>
              <a:gd name="T122" fmla="*/ 20 w 57"/>
              <a:gd name="T123" fmla="*/ 2 h 63"/>
              <a:gd name="T124" fmla="*/ 20 w 57"/>
              <a:gd name="T125" fmla="*/ 4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7" h="63">
                <a:moveTo>
                  <a:pt x="22" y="4"/>
                </a:moveTo>
                <a:lnTo>
                  <a:pt x="22" y="4"/>
                </a:lnTo>
                <a:lnTo>
                  <a:pt x="22" y="4"/>
                </a:lnTo>
                <a:lnTo>
                  <a:pt x="24" y="4"/>
                </a:lnTo>
                <a:lnTo>
                  <a:pt x="24" y="4"/>
                </a:lnTo>
                <a:lnTo>
                  <a:pt x="24" y="6"/>
                </a:lnTo>
                <a:lnTo>
                  <a:pt x="26" y="6"/>
                </a:lnTo>
                <a:lnTo>
                  <a:pt x="26" y="6"/>
                </a:lnTo>
                <a:lnTo>
                  <a:pt x="26" y="6"/>
                </a:lnTo>
                <a:lnTo>
                  <a:pt x="28" y="6"/>
                </a:lnTo>
                <a:lnTo>
                  <a:pt x="28" y="6"/>
                </a:lnTo>
                <a:lnTo>
                  <a:pt x="28" y="6"/>
                </a:lnTo>
                <a:lnTo>
                  <a:pt x="28" y="6"/>
                </a:lnTo>
                <a:lnTo>
                  <a:pt x="28" y="6"/>
                </a:lnTo>
                <a:lnTo>
                  <a:pt x="30" y="8"/>
                </a:lnTo>
                <a:lnTo>
                  <a:pt x="30" y="8"/>
                </a:lnTo>
                <a:lnTo>
                  <a:pt x="31" y="6"/>
                </a:lnTo>
                <a:lnTo>
                  <a:pt x="31" y="8"/>
                </a:lnTo>
                <a:lnTo>
                  <a:pt x="33" y="8"/>
                </a:lnTo>
                <a:lnTo>
                  <a:pt x="35" y="8"/>
                </a:lnTo>
                <a:lnTo>
                  <a:pt x="35" y="8"/>
                </a:lnTo>
                <a:lnTo>
                  <a:pt x="35" y="10"/>
                </a:lnTo>
                <a:lnTo>
                  <a:pt x="35" y="10"/>
                </a:lnTo>
                <a:lnTo>
                  <a:pt x="37" y="10"/>
                </a:lnTo>
                <a:lnTo>
                  <a:pt x="37" y="12"/>
                </a:lnTo>
                <a:lnTo>
                  <a:pt x="37" y="12"/>
                </a:lnTo>
                <a:lnTo>
                  <a:pt x="39" y="12"/>
                </a:lnTo>
                <a:lnTo>
                  <a:pt x="39" y="12"/>
                </a:lnTo>
                <a:lnTo>
                  <a:pt x="39" y="12"/>
                </a:lnTo>
                <a:lnTo>
                  <a:pt x="39" y="10"/>
                </a:lnTo>
                <a:lnTo>
                  <a:pt x="39" y="10"/>
                </a:lnTo>
                <a:lnTo>
                  <a:pt x="41" y="10"/>
                </a:lnTo>
                <a:lnTo>
                  <a:pt x="41" y="12"/>
                </a:lnTo>
                <a:lnTo>
                  <a:pt x="43" y="16"/>
                </a:lnTo>
                <a:lnTo>
                  <a:pt x="41" y="18"/>
                </a:lnTo>
                <a:lnTo>
                  <a:pt x="41" y="20"/>
                </a:lnTo>
                <a:lnTo>
                  <a:pt x="41" y="20"/>
                </a:lnTo>
                <a:lnTo>
                  <a:pt x="41" y="20"/>
                </a:lnTo>
                <a:lnTo>
                  <a:pt x="41" y="22"/>
                </a:lnTo>
                <a:lnTo>
                  <a:pt x="41" y="22"/>
                </a:lnTo>
                <a:lnTo>
                  <a:pt x="41" y="22"/>
                </a:lnTo>
                <a:lnTo>
                  <a:pt x="43" y="22"/>
                </a:lnTo>
                <a:lnTo>
                  <a:pt x="43" y="24"/>
                </a:lnTo>
                <a:lnTo>
                  <a:pt x="45" y="24"/>
                </a:lnTo>
                <a:lnTo>
                  <a:pt x="45" y="24"/>
                </a:lnTo>
                <a:lnTo>
                  <a:pt x="45" y="26"/>
                </a:lnTo>
                <a:lnTo>
                  <a:pt x="45" y="26"/>
                </a:lnTo>
                <a:lnTo>
                  <a:pt x="45" y="24"/>
                </a:lnTo>
                <a:lnTo>
                  <a:pt x="47" y="24"/>
                </a:lnTo>
                <a:lnTo>
                  <a:pt x="47" y="24"/>
                </a:lnTo>
                <a:lnTo>
                  <a:pt x="47" y="24"/>
                </a:lnTo>
                <a:lnTo>
                  <a:pt x="47" y="26"/>
                </a:lnTo>
                <a:lnTo>
                  <a:pt x="47" y="28"/>
                </a:lnTo>
                <a:lnTo>
                  <a:pt x="47" y="30"/>
                </a:lnTo>
                <a:lnTo>
                  <a:pt x="47" y="32"/>
                </a:lnTo>
                <a:lnTo>
                  <a:pt x="51" y="33"/>
                </a:lnTo>
                <a:lnTo>
                  <a:pt x="53" y="33"/>
                </a:lnTo>
                <a:lnTo>
                  <a:pt x="53" y="35"/>
                </a:lnTo>
                <a:lnTo>
                  <a:pt x="53" y="35"/>
                </a:lnTo>
                <a:lnTo>
                  <a:pt x="53" y="39"/>
                </a:lnTo>
                <a:lnTo>
                  <a:pt x="53" y="39"/>
                </a:lnTo>
                <a:lnTo>
                  <a:pt x="53" y="41"/>
                </a:lnTo>
                <a:lnTo>
                  <a:pt x="53" y="41"/>
                </a:lnTo>
                <a:lnTo>
                  <a:pt x="55" y="41"/>
                </a:lnTo>
                <a:lnTo>
                  <a:pt x="55" y="43"/>
                </a:lnTo>
                <a:lnTo>
                  <a:pt x="55" y="43"/>
                </a:lnTo>
                <a:lnTo>
                  <a:pt x="55" y="43"/>
                </a:lnTo>
                <a:lnTo>
                  <a:pt x="57" y="43"/>
                </a:lnTo>
                <a:lnTo>
                  <a:pt x="57" y="43"/>
                </a:lnTo>
                <a:lnTo>
                  <a:pt x="55" y="43"/>
                </a:lnTo>
                <a:lnTo>
                  <a:pt x="55" y="43"/>
                </a:lnTo>
                <a:lnTo>
                  <a:pt x="55" y="43"/>
                </a:lnTo>
                <a:lnTo>
                  <a:pt x="53" y="43"/>
                </a:lnTo>
                <a:lnTo>
                  <a:pt x="53" y="43"/>
                </a:lnTo>
                <a:lnTo>
                  <a:pt x="53" y="45"/>
                </a:lnTo>
                <a:lnTo>
                  <a:pt x="51" y="43"/>
                </a:lnTo>
                <a:lnTo>
                  <a:pt x="49" y="43"/>
                </a:lnTo>
                <a:lnTo>
                  <a:pt x="49" y="43"/>
                </a:lnTo>
                <a:lnTo>
                  <a:pt x="49" y="43"/>
                </a:lnTo>
                <a:lnTo>
                  <a:pt x="47" y="43"/>
                </a:lnTo>
                <a:lnTo>
                  <a:pt x="45" y="43"/>
                </a:lnTo>
                <a:lnTo>
                  <a:pt x="47" y="41"/>
                </a:lnTo>
                <a:lnTo>
                  <a:pt x="43" y="41"/>
                </a:lnTo>
                <a:lnTo>
                  <a:pt x="43" y="43"/>
                </a:lnTo>
                <a:lnTo>
                  <a:pt x="43" y="43"/>
                </a:lnTo>
                <a:lnTo>
                  <a:pt x="41" y="43"/>
                </a:lnTo>
                <a:lnTo>
                  <a:pt x="41" y="43"/>
                </a:lnTo>
                <a:lnTo>
                  <a:pt x="41" y="43"/>
                </a:lnTo>
                <a:lnTo>
                  <a:pt x="41" y="43"/>
                </a:lnTo>
                <a:lnTo>
                  <a:pt x="41" y="41"/>
                </a:lnTo>
                <a:lnTo>
                  <a:pt x="41" y="41"/>
                </a:lnTo>
                <a:lnTo>
                  <a:pt x="41" y="39"/>
                </a:lnTo>
                <a:lnTo>
                  <a:pt x="41" y="39"/>
                </a:lnTo>
                <a:lnTo>
                  <a:pt x="39" y="41"/>
                </a:lnTo>
                <a:lnTo>
                  <a:pt x="37" y="41"/>
                </a:lnTo>
                <a:lnTo>
                  <a:pt x="37" y="41"/>
                </a:lnTo>
                <a:lnTo>
                  <a:pt x="37" y="43"/>
                </a:lnTo>
                <a:lnTo>
                  <a:pt x="37" y="45"/>
                </a:lnTo>
                <a:lnTo>
                  <a:pt x="39" y="47"/>
                </a:lnTo>
                <a:lnTo>
                  <a:pt x="39" y="47"/>
                </a:lnTo>
                <a:lnTo>
                  <a:pt x="37" y="51"/>
                </a:lnTo>
                <a:lnTo>
                  <a:pt x="37" y="51"/>
                </a:lnTo>
                <a:lnTo>
                  <a:pt x="35" y="51"/>
                </a:lnTo>
                <a:lnTo>
                  <a:pt x="35" y="51"/>
                </a:lnTo>
                <a:lnTo>
                  <a:pt x="33" y="51"/>
                </a:lnTo>
                <a:lnTo>
                  <a:pt x="33" y="53"/>
                </a:lnTo>
                <a:lnTo>
                  <a:pt x="33" y="55"/>
                </a:lnTo>
                <a:lnTo>
                  <a:pt x="33" y="55"/>
                </a:lnTo>
                <a:lnTo>
                  <a:pt x="31" y="55"/>
                </a:lnTo>
                <a:lnTo>
                  <a:pt x="30" y="57"/>
                </a:lnTo>
                <a:lnTo>
                  <a:pt x="30" y="59"/>
                </a:lnTo>
                <a:lnTo>
                  <a:pt x="30" y="59"/>
                </a:lnTo>
                <a:lnTo>
                  <a:pt x="31" y="61"/>
                </a:lnTo>
                <a:lnTo>
                  <a:pt x="30" y="61"/>
                </a:lnTo>
                <a:lnTo>
                  <a:pt x="30" y="61"/>
                </a:lnTo>
                <a:lnTo>
                  <a:pt x="28" y="61"/>
                </a:lnTo>
                <a:lnTo>
                  <a:pt x="28" y="61"/>
                </a:lnTo>
                <a:lnTo>
                  <a:pt x="28" y="61"/>
                </a:lnTo>
                <a:lnTo>
                  <a:pt x="28" y="61"/>
                </a:lnTo>
                <a:lnTo>
                  <a:pt x="28" y="61"/>
                </a:lnTo>
                <a:lnTo>
                  <a:pt x="26" y="61"/>
                </a:lnTo>
                <a:lnTo>
                  <a:pt x="26" y="61"/>
                </a:lnTo>
                <a:lnTo>
                  <a:pt x="26" y="61"/>
                </a:lnTo>
                <a:lnTo>
                  <a:pt x="26" y="63"/>
                </a:lnTo>
                <a:lnTo>
                  <a:pt x="26" y="63"/>
                </a:lnTo>
                <a:lnTo>
                  <a:pt x="26" y="63"/>
                </a:lnTo>
                <a:lnTo>
                  <a:pt x="26" y="63"/>
                </a:lnTo>
                <a:lnTo>
                  <a:pt x="24" y="59"/>
                </a:lnTo>
                <a:lnTo>
                  <a:pt x="24" y="59"/>
                </a:lnTo>
                <a:lnTo>
                  <a:pt x="24" y="59"/>
                </a:lnTo>
                <a:lnTo>
                  <a:pt x="26" y="59"/>
                </a:lnTo>
                <a:lnTo>
                  <a:pt x="24" y="57"/>
                </a:lnTo>
                <a:lnTo>
                  <a:pt x="24" y="53"/>
                </a:lnTo>
                <a:lnTo>
                  <a:pt x="24" y="51"/>
                </a:lnTo>
                <a:lnTo>
                  <a:pt x="24" y="51"/>
                </a:lnTo>
                <a:lnTo>
                  <a:pt x="24" y="49"/>
                </a:lnTo>
                <a:lnTo>
                  <a:pt x="24" y="49"/>
                </a:lnTo>
                <a:lnTo>
                  <a:pt x="24" y="47"/>
                </a:lnTo>
                <a:lnTo>
                  <a:pt x="26" y="45"/>
                </a:lnTo>
                <a:lnTo>
                  <a:pt x="26" y="43"/>
                </a:lnTo>
                <a:lnTo>
                  <a:pt x="26" y="39"/>
                </a:lnTo>
                <a:lnTo>
                  <a:pt x="26" y="37"/>
                </a:lnTo>
                <a:lnTo>
                  <a:pt x="26" y="37"/>
                </a:lnTo>
                <a:lnTo>
                  <a:pt x="26" y="35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4" y="32"/>
                </a:lnTo>
                <a:lnTo>
                  <a:pt x="22" y="32"/>
                </a:lnTo>
                <a:lnTo>
                  <a:pt x="22" y="30"/>
                </a:lnTo>
                <a:lnTo>
                  <a:pt x="22" y="30"/>
                </a:lnTo>
                <a:lnTo>
                  <a:pt x="20" y="30"/>
                </a:lnTo>
                <a:lnTo>
                  <a:pt x="18" y="28"/>
                </a:lnTo>
                <a:lnTo>
                  <a:pt x="18" y="28"/>
                </a:lnTo>
                <a:lnTo>
                  <a:pt x="18" y="26"/>
                </a:lnTo>
                <a:lnTo>
                  <a:pt x="18" y="26"/>
                </a:lnTo>
                <a:lnTo>
                  <a:pt x="16" y="26"/>
                </a:lnTo>
                <a:lnTo>
                  <a:pt x="16" y="26"/>
                </a:lnTo>
                <a:lnTo>
                  <a:pt x="16" y="24"/>
                </a:lnTo>
                <a:lnTo>
                  <a:pt x="14" y="22"/>
                </a:lnTo>
                <a:lnTo>
                  <a:pt x="12" y="20"/>
                </a:lnTo>
                <a:lnTo>
                  <a:pt x="12" y="18"/>
                </a:lnTo>
                <a:lnTo>
                  <a:pt x="12" y="18"/>
                </a:lnTo>
                <a:lnTo>
                  <a:pt x="10" y="18"/>
                </a:lnTo>
                <a:lnTo>
                  <a:pt x="10" y="16"/>
                </a:lnTo>
                <a:lnTo>
                  <a:pt x="10" y="14"/>
                </a:lnTo>
                <a:lnTo>
                  <a:pt x="10" y="14"/>
                </a:lnTo>
                <a:lnTo>
                  <a:pt x="10" y="12"/>
                </a:lnTo>
                <a:lnTo>
                  <a:pt x="8" y="10"/>
                </a:lnTo>
                <a:lnTo>
                  <a:pt x="6" y="8"/>
                </a:lnTo>
                <a:lnTo>
                  <a:pt x="4" y="6"/>
                </a:lnTo>
                <a:lnTo>
                  <a:pt x="2" y="6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2" y="4"/>
                </a:lnTo>
                <a:lnTo>
                  <a:pt x="6" y="2"/>
                </a:lnTo>
                <a:lnTo>
                  <a:pt x="10" y="2"/>
                </a:lnTo>
                <a:lnTo>
                  <a:pt x="14" y="2"/>
                </a:lnTo>
                <a:lnTo>
                  <a:pt x="14" y="0"/>
                </a:lnTo>
                <a:lnTo>
                  <a:pt x="14" y="0"/>
                </a:lnTo>
                <a:lnTo>
                  <a:pt x="18" y="0"/>
                </a:lnTo>
                <a:lnTo>
                  <a:pt x="20" y="2"/>
                </a:lnTo>
                <a:lnTo>
                  <a:pt x="20" y="2"/>
                </a:lnTo>
                <a:lnTo>
                  <a:pt x="20" y="2"/>
                </a:lnTo>
                <a:lnTo>
                  <a:pt x="20" y="4"/>
                </a:lnTo>
                <a:lnTo>
                  <a:pt x="22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23" name="Micronesia"/>
          <p:cNvSpPr>
            <a:spLocks noEditPoints="1"/>
          </p:cNvSpPr>
          <p:nvPr/>
        </p:nvSpPr>
        <p:spPr bwMode="auto">
          <a:xfrm>
            <a:off x="8974166" y="4351351"/>
            <a:ext cx="125413" cy="42863"/>
          </a:xfrm>
          <a:custGeom>
            <a:avLst/>
            <a:gdLst>
              <a:gd name="T0" fmla="*/ 2 w 79"/>
              <a:gd name="T1" fmla="*/ 4 h 27"/>
              <a:gd name="T2" fmla="*/ 2 w 79"/>
              <a:gd name="T3" fmla="*/ 4 h 27"/>
              <a:gd name="T4" fmla="*/ 0 w 79"/>
              <a:gd name="T5" fmla="*/ 4 h 27"/>
              <a:gd name="T6" fmla="*/ 0 w 79"/>
              <a:gd name="T7" fmla="*/ 4 h 27"/>
              <a:gd name="T8" fmla="*/ 0 w 79"/>
              <a:gd name="T9" fmla="*/ 2 h 27"/>
              <a:gd name="T10" fmla="*/ 0 w 79"/>
              <a:gd name="T11" fmla="*/ 2 h 27"/>
              <a:gd name="T12" fmla="*/ 0 w 79"/>
              <a:gd name="T13" fmla="*/ 2 h 27"/>
              <a:gd name="T14" fmla="*/ 0 w 79"/>
              <a:gd name="T15" fmla="*/ 2 h 27"/>
              <a:gd name="T16" fmla="*/ 0 w 79"/>
              <a:gd name="T17" fmla="*/ 0 h 27"/>
              <a:gd name="T18" fmla="*/ 2 w 79"/>
              <a:gd name="T19" fmla="*/ 0 h 27"/>
              <a:gd name="T20" fmla="*/ 2 w 79"/>
              <a:gd name="T21" fmla="*/ 0 h 27"/>
              <a:gd name="T22" fmla="*/ 4 w 79"/>
              <a:gd name="T23" fmla="*/ 2 h 27"/>
              <a:gd name="T24" fmla="*/ 4 w 79"/>
              <a:gd name="T25" fmla="*/ 2 h 27"/>
              <a:gd name="T26" fmla="*/ 4 w 79"/>
              <a:gd name="T27" fmla="*/ 2 h 27"/>
              <a:gd name="T28" fmla="*/ 2 w 79"/>
              <a:gd name="T29" fmla="*/ 4 h 27"/>
              <a:gd name="T30" fmla="*/ 77 w 79"/>
              <a:gd name="T31" fmla="*/ 27 h 27"/>
              <a:gd name="T32" fmla="*/ 77 w 79"/>
              <a:gd name="T33" fmla="*/ 27 h 27"/>
              <a:gd name="T34" fmla="*/ 77 w 79"/>
              <a:gd name="T35" fmla="*/ 27 h 27"/>
              <a:gd name="T36" fmla="*/ 77 w 79"/>
              <a:gd name="T37" fmla="*/ 27 h 27"/>
              <a:gd name="T38" fmla="*/ 77 w 79"/>
              <a:gd name="T39" fmla="*/ 27 h 27"/>
              <a:gd name="T40" fmla="*/ 77 w 79"/>
              <a:gd name="T41" fmla="*/ 25 h 27"/>
              <a:gd name="T42" fmla="*/ 77 w 79"/>
              <a:gd name="T43" fmla="*/ 25 h 27"/>
              <a:gd name="T44" fmla="*/ 79 w 79"/>
              <a:gd name="T45" fmla="*/ 27 h 27"/>
              <a:gd name="T46" fmla="*/ 79 w 79"/>
              <a:gd name="T47" fmla="*/ 27 h 27"/>
              <a:gd name="T48" fmla="*/ 77 w 79"/>
              <a:gd name="T49" fmla="*/ 27 h 27"/>
              <a:gd name="T50" fmla="*/ 77 w 79"/>
              <a:gd name="T51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9" h="27">
                <a:moveTo>
                  <a:pt x="2" y="4"/>
                </a:moveTo>
                <a:lnTo>
                  <a:pt x="2" y="4"/>
                </a:lnTo>
                <a:lnTo>
                  <a:pt x="0" y="4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2" y="4"/>
                </a:lnTo>
                <a:close/>
                <a:moveTo>
                  <a:pt x="77" y="27"/>
                </a:moveTo>
                <a:lnTo>
                  <a:pt x="77" y="27"/>
                </a:lnTo>
                <a:lnTo>
                  <a:pt x="77" y="27"/>
                </a:lnTo>
                <a:lnTo>
                  <a:pt x="77" y="27"/>
                </a:lnTo>
                <a:lnTo>
                  <a:pt x="77" y="27"/>
                </a:lnTo>
                <a:lnTo>
                  <a:pt x="77" y="25"/>
                </a:lnTo>
                <a:lnTo>
                  <a:pt x="77" y="25"/>
                </a:lnTo>
                <a:lnTo>
                  <a:pt x="79" y="27"/>
                </a:lnTo>
                <a:lnTo>
                  <a:pt x="79" y="27"/>
                </a:lnTo>
                <a:lnTo>
                  <a:pt x="77" y="27"/>
                </a:lnTo>
                <a:lnTo>
                  <a:pt x="77" y="27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5" name="Mexico"/>
          <p:cNvSpPr>
            <a:spLocks noEditPoints="1"/>
          </p:cNvSpPr>
          <p:nvPr/>
        </p:nvSpPr>
        <p:spPr bwMode="auto">
          <a:xfrm>
            <a:off x="1919295" y="3662374"/>
            <a:ext cx="806452" cy="493714"/>
          </a:xfrm>
          <a:custGeom>
            <a:avLst/>
            <a:gdLst>
              <a:gd name="T0" fmla="*/ 170 w 508"/>
              <a:gd name="T1" fmla="*/ 18 h 311"/>
              <a:gd name="T2" fmla="*/ 205 w 508"/>
              <a:gd name="T3" fmla="*/ 32 h 311"/>
              <a:gd name="T4" fmla="*/ 229 w 508"/>
              <a:gd name="T5" fmla="*/ 61 h 311"/>
              <a:gd name="T6" fmla="*/ 262 w 508"/>
              <a:gd name="T7" fmla="*/ 53 h 311"/>
              <a:gd name="T8" fmla="*/ 289 w 508"/>
              <a:gd name="T9" fmla="*/ 74 h 311"/>
              <a:gd name="T10" fmla="*/ 308 w 508"/>
              <a:gd name="T11" fmla="*/ 111 h 311"/>
              <a:gd name="T12" fmla="*/ 339 w 508"/>
              <a:gd name="T13" fmla="*/ 119 h 311"/>
              <a:gd name="T14" fmla="*/ 332 w 508"/>
              <a:gd name="T15" fmla="*/ 160 h 311"/>
              <a:gd name="T16" fmla="*/ 336 w 508"/>
              <a:gd name="T17" fmla="*/ 193 h 311"/>
              <a:gd name="T18" fmla="*/ 336 w 508"/>
              <a:gd name="T19" fmla="*/ 197 h 311"/>
              <a:gd name="T20" fmla="*/ 355 w 508"/>
              <a:gd name="T21" fmla="*/ 234 h 311"/>
              <a:gd name="T22" fmla="*/ 388 w 508"/>
              <a:gd name="T23" fmla="*/ 251 h 311"/>
              <a:gd name="T24" fmla="*/ 421 w 508"/>
              <a:gd name="T25" fmla="*/ 243 h 311"/>
              <a:gd name="T26" fmla="*/ 433 w 508"/>
              <a:gd name="T27" fmla="*/ 239 h 311"/>
              <a:gd name="T28" fmla="*/ 448 w 508"/>
              <a:gd name="T29" fmla="*/ 208 h 311"/>
              <a:gd name="T30" fmla="*/ 470 w 508"/>
              <a:gd name="T31" fmla="*/ 199 h 311"/>
              <a:gd name="T32" fmla="*/ 495 w 508"/>
              <a:gd name="T33" fmla="*/ 195 h 311"/>
              <a:gd name="T34" fmla="*/ 501 w 508"/>
              <a:gd name="T35" fmla="*/ 212 h 311"/>
              <a:gd name="T36" fmla="*/ 497 w 508"/>
              <a:gd name="T37" fmla="*/ 230 h 311"/>
              <a:gd name="T38" fmla="*/ 489 w 508"/>
              <a:gd name="T39" fmla="*/ 247 h 311"/>
              <a:gd name="T40" fmla="*/ 472 w 508"/>
              <a:gd name="T41" fmla="*/ 255 h 311"/>
              <a:gd name="T42" fmla="*/ 440 w 508"/>
              <a:gd name="T43" fmla="*/ 272 h 311"/>
              <a:gd name="T44" fmla="*/ 421 w 508"/>
              <a:gd name="T45" fmla="*/ 296 h 311"/>
              <a:gd name="T46" fmla="*/ 404 w 508"/>
              <a:gd name="T47" fmla="*/ 296 h 311"/>
              <a:gd name="T48" fmla="*/ 390 w 508"/>
              <a:gd name="T49" fmla="*/ 286 h 311"/>
              <a:gd name="T50" fmla="*/ 365 w 508"/>
              <a:gd name="T51" fmla="*/ 288 h 311"/>
              <a:gd name="T52" fmla="*/ 324 w 508"/>
              <a:gd name="T53" fmla="*/ 284 h 311"/>
              <a:gd name="T54" fmla="*/ 281 w 508"/>
              <a:gd name="T55" fmla="*/ 267 h 311"/>
              <a:gd name="T56" fmla="*/ 244 w 508"/>
              <a:gd name="T57" fmla="*/ 251 h 311"/>
              <a:gd name="T58" fmla="*/ 213 w 508"/>
              <a:gd name="T59" fmla="*/ 232 h 311"/>
              <a:gd name="T60" fmla="*/ 205 w 508"/>
              <a:gd name="T61" fmla="*/ 206 h 311"/>
              <a:gd name="T62" fmla="*/ 200 w 508"/>
              <a:gd name="T63" fmla="*/ 173 h 311"/>
              <a:gd name="T64" fmla="*/ 170 w 508"/>
              <a:gd name="T65" fmla="*/ 146 h 311"/>
              <a:gd name="T66" fmla="*/ 161 w 508"/>
              <a:gd name="T67" fmla="*/ 133 h 311"/>
              <a:gd name="T68" fmla="*/ 147 w 508"/>
              <a:gd name="T69" fmla="*/ 125 h 311"/>
              <a:gd name="T70" fmla="*/ 137 w 508"/>
              <a:gd name="T71" fmla="*/ 105 h 311"/>
              <a:gd name="T72" fmla="*/ 114 w 508"/>
              <a:gd name="T73" fmla="*/ 84 h 311"/>
              <a:gd name="T74" fmla="*/ 97 w 508"/>
              <a:gd name="T75" fmla="*/ 61 h 311"/>
              <a:gd name="T76" fmla="*/ 81 w 508"/>
              <a:gd name="T77" fmla="*/ 28 h 311"/>
              <a:gd name="T78" fmla="*/ 54 w 508"/>
              <a:gd name="T79" fmla="*/ 16 h 311"/>
              <a:gd name="T80" fmla="*/ 60 w 508"/>
              <a:gd name="T81" fmla="*/ 49 h 311"/>
              <a:gd name="T82" fmla="*/ 83 w 508"/>
              <a:gd name="T83" fmla="*/ 70 h 311"/>
              <a:gd name="T84" fmla="*/ 101 w 508"/>
              <a:gd name="T85" fmla="*/ 101 h 311"/>
              <a:gd name="T86" fmla="*/ 112 w 508"/>
              <a:gd name="T87" fmla="*/ 117 h 311"/>
              <a:gd name="T88" fmla="*/ 122 w 508"/>
              <a:gd name="T89" fmla="*/ 146 h 311"/>
              <a:gd name="T90" fmla="*/ 139 w 508"/>
              <a:gd name="T91" fmla="*/ 156 h 311"/>
              <a:gd name="T92" fmla="*/ 126 w 508"/>
              <a:gd name="T93" fmla="*/ 160 h 311"/>
              <a:gd name="T94" fmla="*/ 101 w 508"/>
              <a:gd name="T95" fmla="*/ 138 h 311"/>
              <a:gd name="T96" fmla="*/ 87 w 508"/>
              <a:gd name="T97" fmla="*/ 109 h 311"/>
              <a:gd name="T98" fmla="*/ 69 w 508"/>
              <a:gd name="T99" fmla="*/ 101 h 311"/>
              <a:gd name="T100" fmla="*/ 66 w 508"/>
              <a:gd name="T101" fmla="*/ 90 h 311"/>
              <a:gd name="T102" fmla="*/ 64 w 508"/>
              <a:gd name="T103" fmla="*/ 70 h 311"/>
              <a:gd name="T104" fmla="*/ 36 w 508"/>
              <a:gd name="T105" fmla="*/ 41 h 311"/>
              <a:gd name="T106" fmla="*/ 19 w 508"/>
              <a:gd name="T107" fmla="*/ 6 h 311"/>
              <a:gd name="T108" fmla="*/ 75 w 508"/>
              <a:gd name="T109" fmla="*/ 10 h 311"/>
              <a:gd name="T110" fmla="*/ 77 w 508"/>
              <a:gd name="T111" fmla="*/ 57 h 311"/>
              <a:gd name="T112" fmla="*/ 50 w 508"/>
              <a:gd name="T113" fmla="*/ 84 h 311"/>
              <a:gd name="T114" fmla="*/ 104 w 508"/>
              <a:gd name="T115" fmla="*/ 144 h 311"/>
              <a:gd name="T116" fmla="*/ 188 w 508"/>
              <a:gd name="T117" fmla="*/ 193 h 311"/>
              <a:gd name="T118" fmla="*/ 114 w 508"/>
              <a:gd name="T119" fmla="*/ 121 h 311"/>
              <a:gd name="T120" fmla="*/ 135 w 508"/>
              <a:gd name="T121" fmla="*/ 148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08" h="311">
                <a:moveTo>
                  <a:pt x="85" y="14"/>
                </a:moveTo>
                <a:lnTo>
                  <a:pt x="87" y="16"/>
                </a:lnTo>
                <a:lnTo>
                  <a:pt x="93" y="18"/>
                </a:lnTo>
                <a:lnTo>
                  <a:pt x="97" y="18"/>
                </a:lnTo>
                <a:lnTo>
                  <a:pt x="102" y="20"/>
                </a:lnTo>
                <a:lnTo>
                  <a:pt x="110" y="24"/>
                </a:lnTo>
                <a:lnTo>
                  <a:pt x="116" y="26"/>
                </a:lnTo>
                <a:lnTo>
                  <a:pt x="130" y="26"/>
                </a:lnTo>
                <a:lnTo>
                  <a:pt x="135" y="26"/>
                </a:lnTo>
                <a:lnTo>
                  <a:pt x="141" y="26"/>
                </a:lnTo>
                <a:lnTo>
                  <a:pt x="149" y="26"/>
                </a:lnTo>
                <a:lnTo>
                  <a:pt x="153" y="26"/>
                </a:lnTo>
                <a:lnTo>
                  <a:pt x="163" y="26"/>
                </a:lnTo>
                <a:lnTo>
                  <a:pt x="163" y="24"/>
                </a:lnTo>
                <a:lnTo>
                  <a:pt x="163" y="22"/>
                </a:lnTo>
                <a:lnTo>
                  <a:pt x="163" y="20"/>
                </a:lnTo>
                <a:lnTo>
                  <a:pt x="163" y="18"/>
                </a:lnTo>
                <a:lnTo>
                  <a:pt x="167" y="18"/>
                </a:lnTo>
                <a:lnTo>
                  <a:pt x="170" y="18"/>
                </a:lnTo>
                <a:lnTo>
                  <a:pt x="172" y="18"/>
                </a:lnTo>
                <a:lnTo>
                  <a:pt x="174" y="18"/>
                </a:lnTo>
                <a:lnTo>
                  <a:pt x="176" y="18"/>
                </a:lnTo>
                <a:lnTo>
                  <a:pt x="178" y="18"/>
                </a:lnTo>
                <a:lnTo>
                  <a:pt x="180" y="18"/>
                </a:lnTo>
                <a:lnTo>
                  <a:pt x="188" y="18"/>
                </a:lnTo>
                <a:lnTo>
                  <a:pt x="190" y="18"/>
                </a:lnTo>
                <a:lnTo>
                  <a:pt x="192" y="18"/>
                </a:lnTo>
                <a:lnTo>
                  <a:pt x="192" y="20"/>
                </a:lnTo>
                <a:lnTo>
                  <a:pt x="194" y="20"/>
                </a:lnTo>
                <a:lnTo>
                  <a:pt x="194" y="22"/>
                </a:lnTo>
                <a:lnTo>
                  <a:pt x="196" y="24"/>
                </a:lnTo>
                <a:lnTo>
                  <a:pt x="198" y="24"/>
                </a:lnTo>
                <a:lnTo>
                  <a:pt x="198" y="26"/>
                </a:lnTo>
                <a:lnTo>
                  <a:pt x="200" y="26"/>
                </a:lnTo>
                <a:lnTo>
                  <a:pt x="202" y="28"/>
                </a:lnTo>
                <a:lnTo>
                  <a:pt x="203" y="30"/>
                </a:lnTo>
                <a:lnTo>
                  <a:pt x="205" y="30"/>
                </a:lnTo>
                <a:lnTo>
                  <a:pt x="205" y="32"/>
                </a:lnTo>
                <a:lnTo>
                  <a:pt x="205" y="34"/>
                </a:lnTo>
                <a:lnTo>
                  <a:pt x="207" y="34"/>
                </a:lnTo>
                <a:lnTo>
                  <a:pt x="209" y="35"/>
                </a:lnTo>
                <a:lnTo>
                  <a:pt x="211" y="35"/>
                </a:lnTo>
                <a:lnTo>
                  <a:pt x="213" y="37"/>
                </a:lnTo>
                <a:lnTo>
                  <a:pt x="215" y="37"/>
                </a:lnTo>
                <a:lnTo>
                  <a:pt x="215" y="39"/>
                </a:lnTo>
                <a:lnTo>
                  <a:pt x="217" y="39"/>
                </a:lnTo>
                <a:lnTo>
                  <a:pt x="217" y="41"/>
                </a:lnTo>
                <a:lnTo>
                  <a:pt x="217" y="43"/>
                </a:lnTo>
                <a:lnTo>
                  <a:pt x="219" y="45"/>
                </a:lnTo>
                <a:lnTo>
                  <a:pt x="219" y="47"/>
                </a:lnTo>
                <a:lnTo>
                  <a:pt x="219" y="49"/>
                </a:lnTo>
                <a:lnTo>
                  <a:pt x="219" y="51"/>
                </a:lnTo>
                <a:lnTo>
                  <a:pt x="221" y="55"/>
                </a:lnTo>
                <a:lnTo>
                  <a:pt x="223" y="57"/>
                </a:lnTo>
                <a:lnTo>
                  <a:pt x="225" y="57"/>
                </a:lnTo>
                <a:lnTo>
                  <a:pt x="227" y="59"/>
                </a:lnTo>
                <a:lnTo>
                  <a:pt x="229" y="61"/>
                </a:lnTo>
                <a:lnTo>
                  <a:pt x="231" y="61"/>
                </a:lnTo>
                <a:lnTo>
                  <a:pt x="233" y="63"/>
                </a:lnTo>
                <a:lnTo>
                  <a:pt x="235" y="63"/>
                </a:lnTo>
                <a:lnTo>
                  <a:pt x="238" y="65"/>
                </a:lnTo>
                <a:lnTo>
                  <a:pt x="238" y="67"/>
                </a:lnTo>
                <a:lnTo>
                  <a:pt x="240" y="67"/>
                </a:lnTo>
                <a:lnTo>
                  <a:pt x="242" y="67"/>
                </a:lnTo>
                <a:lnTo>
                  <a:pt x="244" y="67"/>
                </a:lnTo>
                <a:lnTo>
                  <a:pt x="246" y="65"/>
                </a:lnTo>
                <a:lnTo>
                  <a:pt x="248" y="63"/>
                </a:lnTo>
                <a:lnTo>
                  <a:pt x="248" y="61"/>
                </a:lnTo>
                <a:lnTo>
                  <a:pt x="250" y="59"/>
                </a:lnTo>
                <a:lnTo>
                  <a:pt x="252" y="53"/>
                </a:lnTo>
                <a:lnTo>
                  <a:pt x="254" y="53"/>
                </a:lnTo>
                <a:lnTo>
                  <a:pt x="256" y="51"/>
                </a:lnTo>
                <a:lnTo>
                  <a:pt x="258" y="51"/>
                </a:lnTo>
                <a:lnTo>
                  <a:pt x="258" y="53"/>
                </a:lnTo>
                <a:lnTo>
                  <a:pt x="260" y="53"/>
                </a:lnTo>
                <a:lnTo>
                  <a:pt x="262" y="53"/>
                </a:lnTo>
                <a:lnTo>
                  <a:pt x="264" y="53"/>
                </a:lnTo>
                <a:lnTo>
                  <a:pt x="266" y="53"/>
                </a:lnTo>
                <a:lnTo>
                  <a:pt x="268" y="53"/>
                </a:lnTo>
                <a:lnTo>
                  <a:pt x="270" y="53"/>
                </a:lnTo>
                <a:lnTo>
                  <a:pt x="271" y="53"/>
                </a:lnTo>
                <a:lnTo>
                  <a:pt x="273" y="55"/>
                </a:lnTo>
                <a:lnTo>
                  <a:pt x="273" y="57"/>
                </a:lnTo>
                <a:lnTo>
                  <a:pt x="275" y="57"/>
                </a:lnTo>
                <a:lnTo>
                  <a:pt x="275" y="59"/>
                </a:lnTo>
                <a:lnTo>
                  <a:pt x="277" y="59"/>
                </a:lnTo>
                <a:lnTo>
                  <a:pt x="279" y="61"/>
                </a:lnTo>
                <a:lnTo>
                  <a:pt x="281" y="63"/>
                </a:lnTo>
                <a:lnTo>
                  <a:pt x="283" y="65"/>
                </a:lnTo>
                <a:lnTo>
                  <a:pt x="285" y="67"/>
                </a:lnTo>
                <a:lnTo>
                  <a:pt x="285" y="68"/>
                </a:lnTo>
                <a:lnTo>
                  <a:pt x="287" y="70"/>
                </a:lnTo>
                <a:lnTo>
                  <a:pt x="287" y="72"/>
                </a:lnTo>
                <a:lnTo>
                  <a:pt x="287" y="74"/>
                </a:lnTo>
                <a:lnTo>
                  <a:pt x="289" y="74"/>
                </a:lnTo>
                <a:lnTo>
                  <a:pt x="289" y="76"/>
                </a:lnTo>
                <a:lnTo>
                  <a:pt x="289" y="78"/>
                </a:lnTo>
                <a:lnTo>
                  <a:pt x="291" y="80"/>
                </a:lnTo>
                <a:lnTo>
                  <a:pt x="293" y="82"/>
                </a:lnTo>
                <a:lnTo>
                  <a:pt x="295" y="84"/>
                </a:lnTo>
                <a:lnTo>
                  <a:pt x="297" y="86"/>
                </a:lnTo>
                <a:lnTo>
                  <a:pt x="297" y="88"/>
                </a:lnTo>
                <a:lnTo>
                  <a:pt x="299" y="88"/>
                </a:lnTo>
                <a:lnTo>
                  <a:pt x="299" y="90"/>
                </a:lnTo>
                <a:lnTo>
                  <a:pt x="301" y="90"/>
                </a:lnTo>
                <a:lnTo>
                  <a:pt x="303" y="92"/>
                </a:lnTo>
                <a:lnTo>
                  <a:pt x="303" y="94"/>
                </a:lnTo>
                <a:lnTo>
                  <a:pt x="303" y="98"/>
                </a:lnTo>
                <a:lnTo>
                  <a:pt x="303" y="101"/>
                </a:lnTo>
                <a:lnTo>
                  <a:pt x="306" y="103"/>
                </a:lnTo>
                <a:lnTo>
                  <a:pt x="306" y="105"/>
                </a:lnTo>
                <a:lnTo>
                  <a:pt x="308" y="107"/>
                </a:lnTo>
                <a:lnTo>
                  <a:pt x="308" y="109"/>
                </a:lnTo>
                <a:lnTo>
                  <a:pt x="308" y="111"/>
                </a:lnTo>
                <a:lnTo>
                  <a:pt x="310" y="111"/>
                </a:lnTo>
                <a:lnTo>
                  <a:pt x="312" y="111"/>
                </a:lnTo>
                <a:lnTo>
                  <a:pt x="314" y="113"/>
                </a:lnTo>
                <a:lnTo>
                  <a:pt x="316" y="113"/>
                </a:lnTo>
                <a:lnTo>
                  <a:pt x="316" y="115"/>
                </a:lnTo>
                <a:lnTo>
                  <a:pt x="318" y="115"/>
                </a:lnTo>
                <a:lnTo>
                  <a:pt x="320" y="115"/>
                </a:lnTo>
                <a:lnTo>
                  <a:pt x="320" y="117"/>
                </a:lnTo>
                <a:lnTo>
                  <a:pt x="322" y="117"/>
                </a:lnTo>
                <a:lnTo>
                  <a:pt x="324" y="117"/>
                </a:lnTo>
                <a:lnTo>
                  <a:pt x="326" y="119"/>
                </a:lnTo>
                <a:lnTo>
                  <a:pt x="328" y="117"/>
                </a:lnTo>
                <a:lnTo>
                  <a:pt x="330" y="117"/>
                </a:lnTo>
                <a:lnTo>
                  <a:pt x="332" y="119"/>
                </a:lnTo>
                <a:lnTo>
                  <a:pt x="334" y="119"/>
                </a:lnTo>
                <a:lnTo>
                  <a:pt x="334" y="121"/>
                </a:lnTo>
                <a:lnTo>
                  <a:pt x="336" y="121"/>
                </a:lnTo>
                <a:lnTo>
                  <a:pt x="338" y="121"/>
                </a:lnTo>
                <a:lnTo>
                  <a:pt x="339" y="119"/>
                </a:lnTo>
                <a:lnTo>
                  <a:pt x="341" y="119"/>
                </a:lnTo>
                <a:lnTo>
                  <a:pt x="341" y="121"/>
                </a:lnTo>
                <a:lnTo>
                  <a:pt x="339" y="123"/>
                </a:lnTo>
                <a:lnTo>
                  <a:pt x="339" y="125"/>
                </a:lnTo>
                <a:lnTo>
                  <a:pt x="339" y="127"/>
                </a:lnTo>
                <a:lnTo>
                  <a:pt x="338" y="129"/>
                </a:lnTo>
                <a:lnTo>
                  <a:pt x="338" y="131"/>
                </a:lnTo>
                <a:lnTo>
                  <a:pt x="336" y="133"/>
                </a:lnTo>
                <a:lnTo>
                  <a:pt x="336" y="135"/>
                </a:lnTo>
                <a:lnTo>
                  <a:pt x="334" y="135"/>
                </a:lnTo>
                <a:lnTo>
                  <a:pt x="334" y="140"/>
                </a:lnTo>
                <a:lnTo>
                  <a:pt x="334" y="142"/>
                </a:lnTo>
                <a:lnTo>
                  <a:pt x="332" y="144"/>
                </a:lnTo>
                <a:lnTo>
                  <a:pt x="332" y="146"/>
                </a:lnTo>
                <a:lnTo>
                  <a:pt x="332" y="148"/>
                </a:lnTo>
                <a:lnTo>
                  <a:pt x="332" y="152"/>
                </a:lnTo>
                <a:lnTo>
                  <a:pt x="332" y="154"/>
                </a:lnTo>
                <a:lnTo>
                  <a:pt x="332" y="156"/>
                </a:lnTo>
                <a:lnTo>
                  <a:pt x="332" y="160"/>
                </a:lnTo>
                <a:lnTo>
                  <a:pt x="330" y="162"/>
                </a:lnTo>
                <a:lnTo>
                  <a:pt x="330" y="164"/>
                </a:lnTo>
                <a:lnTo>
                  <a:pt x="330" y="166"/>
                </a:lnTo>
                <a:lnTo>
                  <a:pt x="330" y="168"/>
                </a:lnTo>
                <a:lnTo>
                  <a:pt x="332" y="169"/>
                </a:lnTo>
                <a:lnTo>
                  <a:pt x="332" y="171"/>
                </a:lnTo>
                <a:lnTo>
                  <a:pt x="330" y="173"/>
                </a:lnTo>
                <a:lnTo>
                  <a:pt x="330" y="175"/>
                </a:lnTo>
                <a:lnTo>
                  <a:pt x="328" y="175"/>
                </a:lnTo>
                <a:lnTo>
                  <a:pt x="328" y="177"/>
                </a:lnTo>
                <a:lnTo>
                  <a:pt x="330" y="177"/>
                </a:lnTo>
                <a:lnTo>
                  <a:pt x="330" y="181"/>
                </a:lnTo>
                <a:lnTo>
                  <a:pt x="330" y="183"/>
                </a:lnTo>
                <a:lnTo>
                  <a:pt x="330" y="185"/>
                </a:lnTo>
                <a:lnTo>
                  <a:pt x="332" y="187"/>
                </a:lnTo>
                <a:lnTo>
                  <a:pt x="332" y="189"/>
                </a:lnTo>
                <a:lnTo>
                  <a:pt x="334" y="189"/>
                </a:lnTo>
                <a:lnTo>
                  <a:pt x="334" y="191"/>
                </a:lnTo>
                <a:lnTo>
                  <a:pt x="336" y="193"/>
                </a:lnTo>
                <a:lnTo>
                  <a:pt x="338" y="193"/>
                </a:lnTo>
                <a:lnTo>
                  <a:pt x="338" y="195"/>
                </a:lnTo>
                <a:lnTo>
                  <a:pt x="338" y="197"/>
                </a:lnTo>
                <a:lnTo>
                  <a:pt x="336" y="199"/>
                </a:lnTo>
                <a:lnTo>
                  <a:pt x="336" y="197"/>
                </a:lnTo>
                <a:lnTo>
                  <a:pt x="338" y="197"/>
                </a:lnTo>
                <a:lnTo>
                  <a:pt x="338" y="195"/>
                </a:lnTo>
                <a:lnTo>
                  <a:pt x="336" y="195"/>
                </a:lnTo>
                <a:lnTo>
                  <a:pt x="336" y="193"/>
                </a:lnTo>
                <a:lnTo>
                  <a:pt x="334" y="193"/>
                </a:lnTo>
                <a:lnTo>
                  <a:pt x="334" y="191"/>
                </a:lnTo>
                <a:lnTo>
                  <a:pt x="332" y="189"/>
                </a:lnTo>
                <a:lnTo>
                  <a:pt x="332" y="187"/>
                </a:lnTo>
                <a:lnTo>
                  <a:pt x="332" y="189"/>
                </a:lnTo>
                <a:lnTo>
                  <a:pt x="332" y="191"/>
                </a:lnTo>
                <a:lnTo>
                  <a:pt x="332" y="193"/>
                </a:lnTo>
                <a:lnTo>
                  <a:pt x="334" y="195"/>
                </a:lnTo>
                <a:lnTo>
                  <a:pt x="334" y="197"/>
                </a:lnTo>
                <a:lnTo>
                  <a:pt x="336" y="197"/>
                </a:lnTo>
                <a:lnTo>
                  <a:pt x="336" y="199"/>
                </a:lnTo>
                <a:lnTo>
                  <a:pt x="338" y="201"/>
                </a:lnTo>
                <a:lnTo>
                  <a:pt x="338" y="202"/>
                </a:lnTo>
                <a:lnTo>
                  <a:pt x="338" y="204"/>
                </a:lnTo>
                <a:lnTo>
                  <a:pt x="339" y="206"/>
                </a:lnTo>
                <a:lnTo>
                  <a:pt x="339" y="208"/>
                </a:lnTo>
                <a:lnTo>
                  <a:pt x="341" y="210"/>
                </a:lnTo>
                <a:lnTo>
                  <a:pt x="341" y="212"/>
                </a:lnTo>
                <a:lnTo>
                  <a:pt x="345" y="216"/>
                </a:lnTo>
                <a:lnTo>
                  <a:pt x="347" y="216"/>
                </a:lnTo>
                <a:lnTo>
                  <a:pt x="347" y="218"/>
                </a:lnTo>
                <a:lnTo>
                  <a:pt x="349" y="220"/>
                </a:lnTo>
                <a:lnTo>
                  <a:pt x="351" y="222"/>
                </a:lnTo>
                <a:lnTo>
                  <a:pt x="351" y="224"/>
                </a:lnTo>
                <a:lnTo>
                  <a:pt x="353" y="224"/>
                </a:lnTo>
                <a:lnTo>
                  <a:pt x="353" y="226"/>
                </a:lnTo>
                <a:lnTo>
                  <a:pt x="353" y="228"/>
                </a:lnTo>
                <a:lnTo>
                  <a:pt x="355" y="232"/>
                </a:lnTo>
                <a:lnTo>
                  <a:pt x="355" y="234"/>
                </a:lnTo>
                <a:lnTo>
                  <a:pt x="357" y="234"/>
                </a:lnTo>
                <a:lnTo>
                  <a:pt x="357" y="236"/>
                </a:lnTo>
                <a:lnTo>
                  <a:pt x="359" y="236"/>
                </a:lnTo>
                <a:lnTo>
                  <a:pt x="359" y="237"/>
                </a:lnTo>
                <a:lnTo>
                  <a:pt x="361" y="239"/>
                </a:lnTo>
                <a:lnTo>
                  <a:pt x="363" y="241"/>
                </a:lnTo>
                <a:lnTo>
                  <a:pt x="367" y="241"/>
                </a:lnTo>
                <a:lnTo>
                  <a:pt x="369" y="241"/>
                </a:lnTo>
                <a:lnTo>
                  <a:pt x="371" y="241"/>
                </a:lnTo>
                <a:lnTo>
                  <a:pt x="372" y="241"/>
                </a:lnTo>
                <a:lnTo>
                  <a:pt x="374" y="243"/>
                </a:lnTo>
                <a:lnTo>
                  <a:pt x="374" y="245"/>
                </a:lnTo>
                <a:lnTo>
                  <a:pt x="376" y="245"/>
                </a:lnTo>
                <a:lnTo>
                  <a:pt x="378" y="245"/>
                </a:lnTo>
                <a:lnTo>
                  <a:pt x="378" y="247"/>
                </a:lnTo>
                <a:lnTo>
                  <a:pt x="382" y="251"/>
                </a:lnTo>
                <a:lnTo>
                  <a:pt x="384" y="251"/>
                </a:lnTo>
                <a:lnTo>
                  <a:pt x="386" y="251"/>
                </a:lnTo>
                <a:lnTo>
                  <a:pt x="388" y="251"/>
                </a:lnTo>
                <a:lnTo>
                  <a:pt x="390" y="249"/>
                </a:lnTo>
                <a:lnTo>
                  <a:pt x="394" y="249"/>
                </a:lnTo>
                <a:lnTo>
                  <a:pt x="398" y="247"/>
                </a:lnTo>
                <a:lnTo>
                  <a:pt x="394" y="249"/>
                </a:lnTo>
                <a:lnTo>
                  <a:pt x="394" y="247"/>
                </a:lnTo>
                <a:lnTo>
                  <a:pt x="398" y="247"/>
                </a:lnTo>
                <a:lnTo>
                  <a:pt x="400" y="247"/>
                </a:lnTo>
                <a:lnTo>
                  <a:pt x="404" y="247"/>
                </a:lnTo>
                <a:lnTo>
                  <a:pt x="405" y="249"/>
                </a:lnTo>
                <a:lnTo>
                  <a:pt x="405" y="247"/>
                </a:lnTo>
                <a:lnTo>
                  <a:pt x="407" y="247"/>
                </a:lnTo>
                <a:lnTo>
                  <a:pt x="409" y="247"/>
                </a:lnTo>
                <a:lnTo>
                  <a:pt x="409" y="245"/>
                </a:lnTo>
                <a:lnTo>
                  <a:pt x="411" y="245"/>
                </a:lnTo>
                <a:lnTo>
                  <a:pt x="413" y="243"/>
                </a:lnTo>
                <a:lnTo>
                  <a:pt x="415" y="243"/>
                </a:lnTo>
                <a:lnTo>
                  <a:pt x="417" y="243"/>
                </a:lnTo>
                <a:lnTo>
                  <a:pt x="419" y="243"/>
                </a:lnTo>
                <a:lnTo>
                  <a:pt x="421" y="243"/>
                </a:lnTo>
                <a:lnTo>
                  <a:pt x="423" y="241"/>
                </a:lnTo>
                <a:lnTo>
                  <a:pt x="425" y="243"/>
                </a:lnTo>
                <a:lnTo>
                  <a:pt x="423" y="243"/>
                </a:lnTo>
                <a:lnTo>
                  <a:pt x="423" y="245"/>
                </a:lnTo>
                <a:lnTo>
                  <a:pt x="423" y="243"/>
                </a:lnTo>
                <a:lnTo>
                  <a:pt x="425" y="245"/>
                </a:lnTo>
                <a:lnTo>
                  <a:pt x="427" y="245"/>
                </a:lnTo>
                <a:lnTo>
                  <a:pt x="425" y="245"/>
                </a:lnTo>
                <a:lnTo>
                  <a:pt x="425" y="247"/>
                </a:lnTo>
                <a:lnTo>
                  <a:pt x="427" y="247"/>
                </a:lnTo>
                <a:lnTo>
                  <a:pt x="429" y="247"/>
                </a:lnTo>
                <a:lnTo>
                  <a:pt x="431" y="247"/>
                </a:lnTo>
                <a:lnTo>
                  <a:pt x="431" y="245"/>
                </a:lnTo>
                <a:lnTo>
                  <a:pt x="433" y="245"/>
                </a:lnTo>
                <a:lnTo>
                  <a:pt x="435" y="243"/>
                </a:lnTo>
                <a:lnTo>
                  <a:pt x="437" y="243"/>
                </a:lnTo>
                <a:lnTo>
                  <a:pt x="435" y="241"/>
                </a:lnTo>
                <a:lnTo>
                  <a:pt x="433" y="241"/>
                </a:lnTo>
                <a:lnTo>
                  <a:pt x="433" y="239"/>
                </a:lnTo>
                <a:lnTo>
                  <a:pt x="435" y="239"/>
                </a:lnTo>
                <a:lnTo>
                  <a:pt x="433" y="239"/>
                </a:lnTo>
                <a:lnTo>
                  <a:pt x="435" y="237"/>
                </a:lnTo>
                <a:lnTo>
                  <a:pt x="437" y="237"/>
                </a:lnTo>
                <a:lnTo>
                  <a:pt x="439" y="236"/>
                </a:lnTo>
                <a:lnTo>
                  <a:pt x="440" y="234"/>
                </a:lnTo>
                <a:lnTo>
                  <a:pt x="442" y="232"/>
                </a:lnTo>
                <a:lnTo>
                  <a:pt x="444" y="232"/>
                </a:lnTo>
                <a:lnTo>
                  <a:pt x="444" y="230"/>
                </a:lnTo>
                <a:lnTo>
                  <a:pt x="444" y="226"/>
                </a:lnTo>
                <a:lnTo>
                  <a:pt x="444" y="224"/>
                </a:lnTo>
                <a:lnTo>
                  <a:pt x="446" y="224"/>
                </a:lnTo>
                <a:lnTo>
                  <a:pt x="446" y="222"/>
                </a:lnTo>
                <a:lnTo>
                  <a:pt x="448" y="222"/>
                </a:lnTo>
                <a:lnTo>
                  <a:pt x="448" y="220"/>
                </a:lnTo>
                <a:lnTo>
                  <a:pt x="448" y="218"/>
                </a:lnTo>
                <a:lnTo>
                  <a:pt x="448" y="216"/>
                </a:lnTo>
                <a:lnTo>
                  <a:pt x="448" y="212"/>
                </a:lnTo>
                <a:lnTo>
                  <a:pt x="448" y="208"/>
                </a:lnTo>
                <a:lnTo>
                  <a:pt x="448" y="206"/>
                </a:lnTo>
                <a:lnTo>
                  <a:pt x="450" y="206"/>
                </a:lnTo>
                <a:lnTo>
                  <a:pt x="450" y="204"/>
                </a:lnTo>
                <a:lnTo>
                  <a:pt x="450" y="206"/>
                </a:lnTo>
                <a:lnTo>
                  <a:pt x="448" y="206"/>
                </a:lnTo>
                <a:lnTo>
                  <a:pt x="448" y="208"/>
                </a:lnTo>
                <a:lnTo>
                  <a:pt x="448" y="206"/>
                </a:lnTo>
                <a:lnTo>
                  <a:pt x="448" y="204"/>
                </a:lnTo>
                <a:lnTo>
                  <a:pt x="450" y="204"/>
                </a:lnTo>
                <a:lnTo>
                  <a:pt x="450" y="202"/>
                </a:lnTo>
                <a:lnTo>
                  <a:pt x="452" y="202"/>
                </a:lnTo>
                <a:lnTo>
                  <a:pt x="454" y="201"/>
                </a:lnTo>
                <a:lnTo>
                  <a:pt x="456" y="201"/>
                </a:lnTo>
                <a:lnTo>
                  <a:pt x="458" y="199"/>
                </a:lnTo>
                <a:lnTo>
                  <a:pt x="460" y="199"/>
                </a:lnTo>
                <a:lnTo>
                  <a:pt x="464" y="199"/>
                </a:lnTo>
                <a:lnTo>
                  <a:pt x="466" y="199"/>
                </a:lnTo>
                <a:lnTo>
                  <a:pt x="468" y="199"/>
                </a:lnTo>
                <a:lnTo>
                  <a:pt x="470" y="199"/>
                </a:lnTo>
                <a:lnTo>
                  <a:pt x="473" y="197"/>
                </a:lnTo>
                <a:lnTo>
                  <a:pt x="475" y="197"/>
                </a:lnTo>
                <a:lnTo>
                  <a:pt x="477" y="197"/>
                </a:lnTo>
                <a:lnTo>
                  <a:pt x="477" y="195"/>
                </a:lnTo>
                <a:lnTo>
                  <a:pt x="479" y="195"/>
                </a:lnTo>
                <a:lnTo>
                  <a:pt x="481" y="195"/>
                </a:lnTo>
                <a:lnTo>
                  <a:pt x="483" y="195"/>
                </a:lnTo>
                <a:lnTo>
                  <a:pt x="485" y="195"/>
                </a:lnTo>
                <a:lnTo>
                  <a:pt x="483" y="195"/>
                </a:lnTo>
                <a:lnTo>
                  <a:pt x="485" y="195"/>
                </a:lnTo>
                <a:lnTo>
                  <a:pt x="485" y="193"/>
                </a:lnTo>
                <a:lnTo>
                  <a:pt x="487" y="193"/>
                </a:lnTo>
                <a:lnTo>
                  <a:pt x="487" y="195"/>
                </a:lnTo>
                <a:lnTo>
                  <a:pt x="493" y="195"/>
                </a:lnTo>
                <a:lnTo>
                  <a:pt x="491" y="195"/>
                </a:lnTo>
                <a:lnTo>
                  <a:pt x="489" y="195"/>
                </a:lnTo>
                <a:lnTo>
                  <a:pt x="491" y="195"/>
                </a:lnTo>
                <a:lnTo>
                  <a:pt x="493" y="195"/>
                </a:lnTo>
                <a:lnTo>
                  <a:pt x="495" y="195"/>
                </a:lnTo>
                <a:lnTo>
                  <a:pt x="497" y="197"/>
                </a:lnTo>
                <a:lnTo>
                  <a:pt x="499" y="197"/>
                </a:lnTo>
                <a:lnTo>
                  <a:pt x="501" y="197"/>
                </a:lnTo>
                <a:lnTo>
                  <a:pt x="501" y="195"/>
                </a:lnTo>
                <a:lnTo>
                  <a:pt x="499" y="195"/>
                </a:lnTo>
                <a:lnTo>
                  <a:pt x="497" y="195"/>
                </a:lnTo>
                <a:lnTo>
                  <a:pt x="499" y="195"/>
                </a:lnTo>
                <a:lnTo>
                  <a:pt x="501" y="193"/>
                </a:lnTo>
                <a:lnTo>
                  <a:pt x="503" y="193"/>
                </a:lnTo>
                <a:lnTo>
                  <a:pt x="503" y="195"/>
                </a:lnTo>
                <a:lnTo>
                  <a:pt x="505" y="197"/>
                </a:lnTo>
                <a:lnTo>
                  <a:pt x="506" y="197"/>
                </a:lnTo>
                <a:lnTo>
                  <a:pt x="506" y="199"/>
                </a:lnTo>
                <a:lnTo>
                  <a:pt x="506" y="201"/>
                </a:lnTo>
                <a:lnTo>
                  <a:pt x="506" y="204"/>
                </a:lnTo>
                <a:lnTo>
                  <a:pt x="505" y="206"/>
                </a:lnTo>
                <a:lnTo>
                  <a:pt x="503" y="210"/>
                </a:lnTo>
                <a:lnTo>
                  <a:pt x="501" y="210"/>
                </a:lnTo>
                <a:lnTo>
                  <a:pt x="501" y="212"/>
                </a:lnTo>
                <a:lnTo>
                  <a:pt x="499" y="214"/>
                </a:lnTo>
                <a:lnTo>
                  <a:pt x="497" y="216"/>
                </a:lnTo>
                <a:lnTo>
                  <a:pt x="497" y="218"/>
                </a:lnTo>
                <a:lnTo>
                  <a:pt x="497" y="220"/>
                </a:lnTo>
                <a:lnTo>
                  <a:pt x="497" y="222"/>
                </a:lnTo>
                <a:lnTo>
                  <a:pt x="497" y="224"/>
                </a:lnTo>
                <a:lnTo>
                  <a:pt x="497" y="222"/>
                </a:lnTo>
                <a:lnTo>
                  <a:pt x="495" y="222"/>
                </a:lnTo>
                <a:lnTo>
                  <a:pt x="497" y="222"/>
                </a:lnTo>
                <a:lnTo>
                  <a:pt x="495" y="224"/>
                </a:lnTo>
                <a:lnTo>
                  <a:pt x="493" y="226"/>
                </a:lnTo>
                <a:lnTo>
                  <a:pt x="491" y="226"/>
                </a:lnTo>
                <a:lnTo>
                  <a:pt x="491" y="228"/>
                </a:lnTo>
                <a:lnTo>
                  <a:pt x="493" y="228"/>
                </a:lnTo>
                <a:lnTo>
                  <a:pt x="493" y="230"/>
                </a:lnTo>
                <a:lnTo>
                  <a:pt x="493" y="228"/>
                </a:lnTo>
                <a:lnTo>
                  <a:pt x="495" y="228"/>
                </a:lnTo>
                <a:lnTo>
                  <a:pt x="497" y="228"/>
                </a:lnTo>
                <a:lnTo>
                  <a:pt x="497" y="230"/>
                </a:lnTo>
                <a:lnTo>
                  <a:pt x="495" y="230"/>
                </a:lnTo>
                <a:lnTo>
                  <a:pt x="495" y="232"/>
                </a:lnTo>
                <a:lnTo>
                  <a:pt x="495" y="230"/>
                </a:lnTo>
                <a:lnTo>
                  <a:pt x="493" y="230"/>
                </a:lnTo>
                <a:lnTo>
                  <a:pt x="493" y="232"/>
                </a:lnTo>
                <a:lnTo>
                  <a:pt x="493" y="234"/>
                </a:lnTo>
                <a:lnTo>
                  <a:pt x="495" y="234"/>
                </a:lnTo>
                <a:lnTo>
                  <a:pt x="495" y="232"/>
                </a:lnTo>
                <a:lnTo>
                  <a:pt x="495" y="236"/>
                </a:lnTo>
                <a:lnTo>
                  <a:pt x="493" y="237"/>
                </a:lnTo>
                <a:lnTo>
                  <a:pt x="493" y="239"/>
                </a:lnTo>
                <a:lnTo>
                  <a:pt x="493" y="241"/>
                </a:lnTo>
                <a:lnTo>
                  <a:pt x="491" y="243"/>
                </a:lnTo>
                <a:lnTo>
                  <a:pt x="491" y="245"/>
                </a:lnTo>
                <a:lnTo>
                  <a:pt x="491" y="247"/>
                </a:lnTo>
                <a:lnTo>
                  <a:pt x="491" y="249"/>
                </a:lnTo>
                <a:lnTo>
                  <a:pt x="489" y="251"/>
                </a:lnTo>
                <a:lnTo>
                  <a:pt x="489" y="249"/>
                </a:lnTo>
                <a:lnTo>
                  <a:pt x="489" y="247"/>
                </a:lnTo>
                <a:lnTo>
                  <a:pt x="487" y="247"/>
                </a:lnTo>
                <a:lnTo>
                  <a:pt x="487" y="245"/>
                </a:lnTo>
                <a:lnTo>
                  <a:pt x="487" y="243"/>
                </a:lnTo>
                <a:lnTo>
                  <a:pt x="487" y="241"/>
                </a:lnTo>
                <a:lnTo>
                  <a:pt x="487" y="239"/>
                </a:lnTo>
                <a:lnTo>
                  <a:pt x="485" y="239"/>
                </a:lnTo>
                <a:lnTo>
                  <a:pt x="485" y="241"/>
                </a:lnTo>
                <a:lnTo>
                  <a:pt x="483" y="241"/>
                </a:lnTo>
                <a:lnTo>
                  <a:pt x="485" y="243"/>
                </a:lnTo>
                <a:lnTo>
                  <a:pt x="483" y="245"/>
                </a:lnTo>
                <a:lnTo>
                  <a:pt x="481" y="245"/>
                </a:lnTo>
                <a:lnTo>
                  <a:pt x="479" y="245"/>
                </a:lnTo>
                <a:lnTo>
                  <a:pt x="479" y="247"/>
                </a:lnTo>
                <a:lnTo>
                  <a:pt x="477" y="249"/>
                </a:lnTo>
                <a:lnTo>
                  <a:pt x="477" y="251"/>
                </a:lnTo>
                <a:lnTo>
                  <a:pt x="475" y="253"/>
                </a:lnTo>
                <a:lnTo>
                  <a:pt x="475" y="255"/>
                </a:lnTo>
                <a:lnTo>
                  <a:pt x="473" y="255"/>
                </a:lnTo>
                <a:lnTo>
                  <a:pt x="472" y="255"/>
                </a:lnTo>
                <a:lnTo>
                  <a:pt x="472" y="253"/>
                </a:lnTo>
                <a:lnTo>
                  <a:pt x="470" y="253"/>
                </a:lnTo>
                <a:lnTo>
                  <a:pt x="470" y="255"/>
                </a:lnTo>
                <a:lnTo>
                  <a:pt x="470" y="257"/>
                </a:lnTo>
                <a:lnTo>
                  <a:pt x="464" y="257"/>
                </a:lnTo>
                <a:lnTo>
                  <a:pt x="460" y="257"/>
                </a:lnTo>
                <a:lnTo>
                  <a:pt x="456" y="257"/>
                </a:lnTo>
                <a:lnTo>
                  <a:pt x="452" y="257"/>
                </a:lnTo>
                <a:lnTo>
                  <a:pt x="446" y="257"/>
                </a:lnTo>
                <a:lnTo>
                  <a:pt x="442" y="257"/>
                </a:lnTo>
                <a:lnTo>
                  <a:pt x="440" y="257"/>
                </a:lnTo>
                <a:lnTo>
                  <a:pt x="440" y="261"/>
                </a:lnTo>
                <a:lnTo>
                  <a:pt x="440" y="267"/>
                </a:lnTo>
                <a:lnTo>
                  <a:pt x="433" y="267"/>
                </a:lnTo>
                <a:lnTo>
                  <a:pt x="435" y="267"/>
                </a:lnTo>
                <a:lnTo>
                  <a:pt x="435" y="269"/>
                </a:lnTo>
                <a:lnTo>
                  <a:pt x="437" y="270"/>
                </a:lnTo>
                <a:lnTo>
                  <a:pt x="439" y="272"/>
                </a:lnTo>
                <a:lnTo>
                  <a:pt x="440" y="272"/>
                </a:lnTo>
                <a:lnTo>
                  <a:pt x="440" y="274"/>
                </a:lnTo>
                <a:lnTo>
                  <a:pt x="442" y="274"/>
                </a:lnTo>
                <a:lnTo>
                  <a:pt x="444" y="274"/>
                </a:lnTo>
                <a:lnTo>
                  <a:pt x="444" y="276"/>
                </a:lnTo>
                <a:lnTo>
                  <a:pt x="444" y="278"/>
                </a:lnTo>
                <a:lnTo>
                  <a:pt x="446" y="278"/>
                </a:lnTo>
                <a:lnTo>
                  <a:pt x="446" y="280"/>
                </a:lnTo>
                <a:lnTo>
                  <a:pt x="448" y="280"/>
                </a:lnTo>
                <a:lnTo>
                  <a:pt x="448" y="282"/>
                </a:lnTo>
                <a:lnTo>
                  <a:pt x="448" y="284"/>
                </a:lnTo>
                <a:lnTo>
                  <a:pt x="448" y="286"/>
                </a:lnTo>
                <a:lnTo>
                  <a:pt x="444" y="286"/>
                </a:lnTo>
                <a:lnTo>
                  <a:pt x="442" y="286"/>
                </a:lnTo>
                <a:lnTo>
                  <a:pt x="439" y="286"/>
                </a:lnTo>
                <a:lnTo>
                  <a:pt x="431" y="286"/>
                </a:lnTo>
                <a:lnTo>
                  <a:pt x="429" y="286"/>
                </a:lnTo>
                <a:lnTo>
                  <a:pt x="427" y="286"/>
                </a:lnTo>
                <a:lnTo>
                  <a:pt x="427" y="288"/>
                </a:lnTo>
                <a:lnTo>
                  <a:pt x="421" y="296"/>
                </a:lnTo>
                <a:lnTo>
                  <a:pt x="419" y="300"/>
                </a:lnTo>
                <a:lnTo>
                  <a:pt x="423" y="302"/>
                </a:lnTo>
                <a:lnTo>
                  <a:pt x="421" y="304"/>
                </a:lnTo>
                <a:lnTo>
                  <a:pt x="421" y="305"/>
                </a:lnTo>
                <a:lnTo>
                  <a:pt x="421" y="307"/>
                </a:lnTo>
                <a:lnTo>
                  <a:pt x="421" y="309"/>
                </a:lnTo>
                <a:lnTo>
                  <a:pt x="419" y="311"/>
                </a:lnTo>
                <a:lnTo>
                  <a:pt x="419" y="309"/>
                </a:lnTo>
                <a:lnTo>
                  <a:pt x="417" y="309"/>
                </a:lnTo>
                <a:lnTo>
                  <a:pt x="415" y="305"/>
                </a:lnTo>
                <a:lnTo>
                  <a:pt x="413" y="305"/>
                </a:lnTo>
                <a:lnTo>
                  <a:pt x="411" y="304"/>
                </a:lnTo>
                <a:lnTo>
                  <a:pt x="409" y="302"/>
                </a:lnTo>
                <a:lnTo>
                  <a:pt x="411" y="302"/>
                </a:lnTo>
                <a:lnTo>
                  <a:pt x="409" y="300"/>
                </a:lnTo>
                <a:lnTo>
                  <a:pt x="407" y="300"/>
                </a:lnTo>
                <a:lnTo>
                  <a:pt x="405" y="298"/>
                </a:lnTo>
                <a:lnTo>
                  <a:pt x="405" y="296"/>
                </a:lnTo>
                <a:lnTo>
                  <a:pt x="404" y="296"/>
                </a:lnTo>
                <a:lnTo>
                  <a:pt x="402" y="294"/>
                </a:lnTo>
                <a:lnTo>
                  <a:pt x="400" y="294"/>
                </a:lnTo>
                <a:lnTo>
                  <a:pt x="400" y="292"/>
                </a:lnTo>
                <a:lnTo>
                  <a:pt x="398" y="290"/>
                </a:lnTo>
                <a:lnTo>
                  <a:pt x="396" y="290"/>
                </a:lnTo>
                <a:lnTo>
                  <a:pt x="394" y="288"/>
                </a:lnTo>
                <a:lnTo>
                  <a:pt x="394" y="286"/>
                </a:lnTo>
                <a:lnTo>
                  <a:pt x="392" y="286"/>
                </a:lnTo>
                <a:lnTo>
                  <a:pt x="390" y="286"/>
                </a:lnTo>
                <a:lnTo>
                  <a:pt x="390" y="284"/>
                </a:lnTo>
                <a:lnTo>
                  <a:pt x="388" y="284"/>
                </a:lnTo>
                <a:lnTo>
                  <a:pt x="386" y="284"/>
                </a:lnTo>
                <a:lnTo>
                  <a:pt x="386" y="282"/>
                </a:lnTo>
                <a:lnTo>
                  <a:pt x="384" y="282"/>
                </a:lnTo>
                <a:lnTo>
                  <a:pt x="384" y="284"/>
                </a:lnTo>
                <a:lnTo>
                  <a:pt x="386" y="284"/>
                </a:lnTo>
                <a:lnTo>
                  <a:pt x="388" y="284"/>
                </a:lnTo>
                <a:lnTo>
                  <a:pt x="388" y="286"/>
                </a:lnTo>
                <a:lnTo>
                  <a:pt x="390" y="286"/>
                </a:lnTo>
                <a:lnTo>
                  <a:pt x="388" y="286"/>
                </a:lnTo>
                <a:lnTo>
                  <a:pt x="384" y="284"/>
                </a:lnTo>
                <a:lnTo>
                  <a:pt x="382" y="284"/>
                </a:lnTo>
                <a:lnTo>
                  <a:pt x="380" y="284"/>
                </a:lnTo>
                <a:lnTo>
                  <a:pt x="380" y="282"/>
                </a:lnTo>
                <a:lnTo>
                  <a:pt x="382" y="282"/>
                </a:lnTo>
                <a:lnTo>
                  <a:pt x="380" y="280"/>
                </a:lnTo>
                <a:lnTo>
                  <a:pt x="380" y="282"/>
                </a:lnTo>
                <a:lnTo>
                  <a:pt x="378" y="282"/>
                </a:lnTo>
                <a:lnTo>
                  <a:pt x="378" y="280"/>
                </a:lnTo>
                <a:lnTo>
                  <a:pt x="376" y="280"/>
                </a:lnTo>
                <a:lnTo>
                  <a:pt x="374" y="282"/>
                </a:lnTo>
                <a:lnTo>
                  <a:pt x="376" y="284"/>
                </a:lnTo>
                <a:lnTo>
                  <a:pt x="372" y="284"/>
                </a:lnTo>
                <a:lnTo>
                  <a:pt x="371" y="284"/>
                </a:lnTo>
                <a:lnTo>
                  <a:pt x="369" y="286"/>
                </a:lnTo>
                <a:lnTo>
                  <a:pt x="369" y="288"/>
                </a:lnTo>
                <a:lnTo>
                  <a:pt x="367" y="288"/>
                </a:lnTo>
                <a:lnTo>
                  <a:pt x="365" y="288"/>
                </a:lnTo>
                <a:lnTo>
                  <a:pt x="363" y="288"/>
                </a:lnTo>
                <a:lnTo>
                  <a:pt x="359" y="290"/>
                </a:lnTo>
                <a:lnTo>
                  <a:pt x="357" y="292"/>
                </a:lnTo>
                <a:lnTo>
                  <a:pt x="355" y="292"/>
                </a:lnTo>
                <a:lnTo>
                  <a:pt x="353" y="292"/>
                </a:lnTo>
                <a:lnTo>
                  <a:pt x="351" y="292"/>
                </a:lnTo>
                <a:lnTo>
                  <a:pt x="351" y="294"/>
                </a:lnTo>
                <a:lnTo>
                  <a:pt x="349" y="292"/>
                </a:lnTo>
                <a:lnTo>
                  <a:pt x="345" y="292"/>
                </a:lnTo>
                <a:lnTo>
                  <a:pt x="341" y="290"/>
                </a:lnTo>
                <a:lnTo>
                  <a:pt x="341" y="288"/>
                </a:lnTo>
                <a:lnTo>
                  <a:pt x="339" y="288"/>
                </a:lnTo>
                <a:lnTo>
                  <a:pt x="334" y="288"/>
                </a:lnTo>
                <a:lnTo>
                  <a:pt x="332" y="288"/>
                </a:lnTo>
                <a:lnTo>
                  <a:pt x="330" y="288"/>
                </a:lnTo>
                <a:lnTo>
                  <a:pt x="330" y="286"/>
                </a:lnTo>
                <a:lnTo>
                  <a:pt x="328" y="286"/>
                </a:lnTo>
                <a:lnTo>
                  <a:pt x="326" y="284"/>
                </a:lnTo>
                <a:lnTo>
                  <a:pt x="324" y="284"/>
                </a:lnTo>
                <a:lnTo>
                  <a:pt x="320" y="282"/>
                </a:lnTo>
                <a:lnTo>
                  <a:pt x="318" y="282"/>
                </a:lnTo>
                <a:lnTo>
                  <a:pt x="318" y="280"/>
                </a:lnTo>
                <a:lnTo>
                  <a:pt x="316" y="280"/>
                </a:lnTo>
                <a:lnTo>
                  <a:pt x="316" y="278"/>
                </a:lnTo>
                <a:lnTo>
                  <a:pt x="314" y="278"/>
                </a:lnTo>
                <a:lnTo>
                  <a:pt x="310" y="276"/>
                </a:lnTo>
                <a:lnTo>
                  <a:pt x="306" y="276"/>
                </a:lnTo>
                <a:lnTo>
                  <a:pt x="304" y="276"/>
                </a:lnTo>
                <a:lnTo>
                  <a:pt x="303" y="276"/>
                </a:lnTo>
                <a:lnTo>
                  <a:pt x="299" y="274"/>
                </a:lnTo>
                <a:lnTo>
                  <a:pt x="297" y="274"/>
                </a:lnTo>
                <a:lnTo>
                  <a:pt x="297" y="272"/>
                </a:lnTo>
                <a:lnTo>
                  <a:pt x="295" y="272"/>
                </a:lnTo>
                <a:lnTo>
                  <a:pt x="291" y="270"/>
                </a:lnTo>
                <a:lnTo>
                  <a:pt x="289" y="270"/>
                </a:lnTo>
                <a:lnTo>
                  <a:pt x="287" y="269"/>
                </a:lnTo>
                <a:lnTo>
                  <a:pt x="283" y="269"/>
                </a:lnTo>
                <a:lnTo>
                  <a:pt x="281" y="267"/>
                </a:lnTo>
                <a:lnTo>
                  <a:pt x="279" y="267"/>
                </a:lnTo>
                <a:lnTo>
                  <a:pt x="277" y="265"/>
                </a:lnTo>
                <a:lnTo>
                  <a:pt x="275" y="265"/>
                </a:lnTo>
                <a:lnTo>
                  <a:pt x="273" y="263"/>
                </a:lnTo>
                <a:lnTo>
                  <a:pt x="271" y="261"/>
                </a:lnTo>
                <a:lnTo>
                  <a:pt x="270" y="261"/>
                </a:lnTo>
                <a:lnTo>
                  <a:pt x="268" y="259"/>
                </a:lnTo>
                <a:lnTo>
                  <a:pt x="266" y="255"/>
                </a:lnTo>
                <a:lnTo>
                  <a:pt x="264" y="255"/>
                </a:lnTo>
                <a:lnTo>
                  <a:pt x="262" y="255"/>
                </a:lnTo>
                <a:lnTo>
                  <a:pt x="260" y="255"/>
                </a:lnTo>
                <a:lnTo>
                  <a:pt x="258" y="255"/>
                </a:lnTo>
                <a:lnTo>
                  <a:pt x="256" y="253"/>
                </a:lnTo>
                <a:lnTo>
                  <a:pt x="254" y="253"/>
                </a:lnTo>
                <a:lnTo>
                  <a:pt x="252" y="253"/>
                </a:lnTo>
                <a:lnTo>
                  <a:pt x="250" y="253"/>
                </a:lnTo>
                <a:lnTo>
                  <a:pt x="248" y="251"/>
                </a:lnTo>
                <a:lnTo>
                  <a:pt x="246" y="251"/>
                </a:lnTo>
                <a:lnTo>
                  <a:pt x="244" y="251"/>
                </a:lnTo>
                <a:lnTo>
                  <a:pt x="240" y="249"/>
                </a:lnTo>
                <a:lnTo>
                  <a:pt x="238" y="249"/>
                </a:lnTo>
                <a:lnTo>
                  <a:pt x="238" y="247"/>
                </a:lnTo>
                <a:lnTo>
                  <a:pt x="236" y="245"/>
                </a:lnTo>
                <a:lnTo>
                  <a:pt x="235" y="243"/>
                </a:lnTo>
                <a:lnTo>
                  <a:pt x="235" y="241"/>
                </a:lnTo>
                <a:lnTo>
                  <a:pt x="233" y="241"/>
                </a:lnTo>
                <a:lnTo>
                  <a:pt x="231" y="239"/>
                </a:lnTo>
                <a:lnTo>
                  <a:pt x="229" y="239"/>
                </a:lnTo>
                <a:lnTo>
                  <a:pt x="229" y="237"/>
                </a:lnTo>
                <a:lnTo>
                  <a:pt x="227" y="237"/>
                </a:lnTo>
                <a:lnTo>
                  <a:pt x="225" y="237"/>
                </a:lnTo>
                <a:lnTo>
                  <a:pt x="225" y="236"/>
                </a:lnTo>
                <a:lnTo>
                  <a:pt x="223" y="236"/>
                </a:lnTo>
                <a:lnTo>
                  <a:pt x="221" y="236"/>
                </a:lnTo>
                <a:lnTo>
                  <a:pt x="219" y="234"/>
                </a:lnTo>
                <a:lnTo>
                  <a:pt x="217" y="234"/>
                </a:lnTo>
                <a:lnTo>
                  <a:pt x="215" y="232"/>
                </a:lnTo>
                <a:lnTo>
                  <a:pt x="213" y="232"/>
                </a:lnTo>
                <a:lnTo>
                  <a:pt x="213" y="230"/>
                </a:lnTo>
                <a:lnTo>
                  <a:pt x="213" y="228"/>
                </a:lnTo>
                <a:lnTo>
                  <a:pt x="211" y="228"/>
                </a:lnTo>
                <a:lnTo>
                  <a:pt x="209" y="226"/>
                </a:lnTo>
                <a:lnTo>
                  <a:pt x="209" y="224"/>
                </a:lnTo>
                <a:lnTo>
                  <a:pt x="207" y="224"/>
                </a:lnTo>
                <a:lnTo>
                  <a:pt x="207" y="222"/>
                </a:lnTo>
                <a:lnTo>
                  <a:pt x="205" y="220"/>
                </a:lnTo>
                <a:lnTo>
                  <a:pt x="205" y="216"/>
                </a:lnTo>
                <a:lnTo>
                  <a:pt x="203" y="214"/>
                </a:lnTo>
                <a:lnTo>
                  <a:pt x="203" y="212"/>
                </a:lnTo>
                <a:lnTo>
                  <a:pt x="205" y="212"/>
                </a:lnTo>
                <a:lnTo>
                  <a:pt x="207" y="212"/>
                </a:lnTo>
                <a:lnTo>
                  <a:pt x="209" y="212"/>
                </a:lnTo>
                <a:lnTo>
                  <a:pt x="209" y="210"/>
                </a:lnTo>
                <a:lnTo>
                  <a:pt x="211" y="210"/>
                </a:lnTo>
                <a:lnTo>
                  <a:pt x="209" y="208"/>
                </a:lnTo>
                <a:lnTo>
                  <a:pt x="207" y="208"/>
                </a:lnTo>
                <a:lnTo>
                  <a:pt x="205" y="206"/>
                </a:lnTo>
                <a:lnTo>
                  <a:pt x="209" y="202"/>
                </a:lnTo>
                <a:lnTo>
                  <a:pt x="211" y="202"/>
                </a:lnTo>
                <a:lnTo>
                  <a:pt x="211" y="201"/>
                </a:lnTo>
                <a:lnTo>
                  <a:pt x="211" y="199"/>
                </a:lnTo>
                <a:lnTo>
                  <a:pt x="211" y="197"/>
                </a:lnTo>
                <a:lnTo>
                  <a:pt x="209" y="195"/>
                </a:lnTo>
                <a:lnTo>
                  <a:pt x="207" y="193"/>
                </a:lnTo>
                <a:lnTo>
                  <a:pt x="205" y="191"/>
                </a:lnTo>
                <a:lnTo>
                  <a:pt x="205" y="189"/>
                </a:lnTo>
                <a:lnTo>
                  <a:pt x="203" y="189"/>
                </a:lnTo>
                <a:lnTo>
                  <a:pt x="203" y="187"/>
                </a:lnTo>
                <a:lnTo>
                  <a:pt x="203" y="185"/>
                </a:lnTo>
                <a:lnTo>
                  <a:pt x="203" y="183"/>
                </a:lnTo>
                <a:lnTo>
                  <a:pt x="203" y="181"/>
                </a:lnTo>
                <a:lnTo>
                  <a:pt x="203" y="179"/>
                </a:lnTo>
                <a:lnTo>
                  <a:pt x="202" y="179"/>
                </a:lnTo>
                <a:lnTo>
                  <a:pt x="202" y="177"/>
                </a:lnTo>
                <a:lnTo>
                  <a:pt x="202" y="175"/>
                </a:lnTo>
                <a:lnTo>
                  <a:pt x="200" y="173"/>
                </a:lnTo>
                <a:lnTo>
                  <a:pt x="198" y="173"/>
                </a:lnTo>
                <a:lnTo>
                  <a:pt x="198" y="171"/>
                </a:lnTo>
                <a:lnTo>
                  <a:pt x="196" y="171"/>
                </a:lnTo>
                <a:lnTo>
                  <a:pt x="194" y="169"/>
                </a:lnTo>
                <a:lnTo>
                  <a:pt x="192" y="168"/>
                </a:lnTo>
                <a:lnTo>
                  <a:pt x="190" y="164"/>
                </a:lnTo>
                <a:lnTo>
                  <a:pt x="188" y="162"/>
                </a:lnTo>
                <a:lnTo>
                  <a:pt x="186" y="160"/>
                </a:lnTo>
                <a:lnTo>
                  <a:pt x="184" y="158"/>
                </a:lnTo>
                <a:lnTo>
                  <a:pt x="184" y="156"/>
                </a:lnTo>
                <a:lnTo>
                  <a:pt x="182" y="154"/>
                </a:lnTo>
                <a:lnTo>
                  <a:pt x="180" y="154"/>
                </a:lnTo>
                <a:lnTo>
                  <a:pt x="176" y="150"/>
                </a:lnTo>
                <a:lnTo>
                  <a:pt x="174" y="148"/>
                </a:lnTo>
                <a:lnTo>
                  <a:pt x="172" y="148"/>
                </a:lnTo>
                <a:lnTo>
                  <a:pt x="172" y="146"/>
                </a:lnTo>
                <a:lnTo>
                  <a:pt x="170" y="146"/>
                </a:lnTo>
                <a:lnTo>
                  <a:pt x="170" y="144"/>
                </a:lnTo>
                <a:lnTo>
                  <a:pt x="170" y="146"/>
                </a:lnTo>
                <a:lnTo>
                  <a:pt x="172" y="146"/>
                </a:lnTo>
                <a:lnTo>
                  <a:pt x="172" y="144"/>
                </a:lnTo>
                <a:lnTo>
                  <a:pt x="170" y="144"/>
                </a:lnTo>
                <a:lnTo>
                  <a:pt x="169" y="142"/>
                </a:lnTo>
                <a:lnTo>
                  <a:pt x="167" y="142"/>
                </a:lnTo>
                <a:lnTo>
                  <a:pt x="169" y="142"/>
                </a:lnTo>
                <a:lnTo>
                  <a:pt x="169" y="144"/>
                </a:lnTo>
                <a:lnTo>
                  <a:pt x="167" y="142"/>
                </a:lnTo>
                <a:lnTo>
                  <a:pt x="167" y="140"/>
                </a:lnTo>
                <a:lnTo>
                  <a:pt x="167" y="136"/>
                </a:lnTo>
                <a:lnTo>
                  <a:pt x="165" y="136"/>
                </a:lnTo>
                <a:lnTo>
                  <a:pt x="165" y="138"/>
                </a:lnTo>
                <a:lnTo>
                  <a:pt x="163" y="136"/>
                </a:lnTo>
                <a:lnTo>
                  <a:pt x="165" y="136"/>
                </a:lnTo>
                <a:lnTo>
                  <a:pt x="167" y="136"/>
                </a:lnTo>
                <a:lnTo>
                  <a:pt x="167" y="135"/>
                </a:lnTo>
                <a:lnTo>
                  <a:pt x="165" y="135"/>
                </a:lnTo>
                <a:lnTo>
                  <a:pt x="163" y="133"/>
                </a:lnTo>
                <a:lnTo>
                  <a:pt x="161" y="133"/>
                </a:lnTo>
                <a:lnTo>
                  <a:pt x="159" y="135"/>
                </a:lnTo>
                <a:lnTo>
                  <a:pt x="159" y="133"/>
                </a:lnTo>
                <a:lnTo>
                  <a:pt x="159" y="131"/>
                </a:lnTo>
                <a:lnTo>
                  <a:pt x="157" y="131"/>
                </a:lnTo>
                <a:lnTo>
                  <a:pt x="155" y="129"/>
                </a:lnTo>
                <a:lnTo>
                  <a:pt x="153" y="129"/>
                </a:lnTo>
                <a:lnTo>
                  <a:pt x="153" y="127"/>
                </a:lnTo>
                <a:lnTo>
                  <a:pt x="151" y="127"/>
                </a:lnTo>
                <a:lnTo>
                  <a:pt x="151" y="129"/>
                </a:lnTo>
                <a:lnTo>
                  <a:pt x="149" y="129"/>
                </a:lnTo>
                <a:lnTo>
                  <a:pt x="149" y="127"/>
                </a:lnTo>
                <a:lnTo>
                  <a:pt x="151" y="127"/>
                </a:lnTo>
                <a:lnTo>
                  <a:pt x="151" y="125"/>
                </a:lnTo>
                <a:lnTo>
                  <a:pt x="153" y="123"/>
                </a:lnTo>
                <a:lnTo>
                  <a:pt x="151" y="123"/>
                </a:lnTo>
                <a:lnTo>
                  <a:pt x="151" y="125"/>
                </a:lnTo>
                <a:lnTo>
                  <a:pt x="149" y="125"/>
                </a:lnTo>
                <a:lnTo>
                  <a:pt x="147" y="127"/>
                </a:lnTo>
                <a:lnTo>
                  <a:pt x="147" y="125"/>
                </a:lnTo>
                <a:lnTo>
                  <a:pt x="145" y="123"/>
                </a:lnTo>
                <a:lnTo>
                  <a:pt x="143" y="123"/>
                </a:lnTo>
                <a:lnTo>
                  <a:pt x="143" y="119"/>
                </a:lnTo>
                <a:lnTo>
                  <a:pt x="143" y="117"/>
                </a:lnTo>
                <a:lnTo>
                  <a:pt x="145" y="115"/>
                </a:lnTo>
                <a:lnTo>
                  <a:pt x="145" y="117"/>
                </a:lnTo>
                <a:lnTo>
                  <a:pt x="147" y="115"/>
                </a:lnTo>
                <a:lnTo>
                  <a:pt x="145" y="113"/>
                </a:lnTo>
                <a:lnTo>
                  <a:pt x="147" y="113"/>
                </a:lnTo>
                <a:lnTo>
                  <a:pt x="147" y="115"/>
                </a:lnTo>
                <a:lnTo>
                  <a:pt x="149" y="115"/>
                </a:lnTo>
                <a:lnTo>
                  <a:pt x="149" y="113"/>
                </a:lnTo>
                <a:lnTo>
                  <a:pt x="147" y="113"/>
                </a:lnTo>
                <a:lnTo>
                  <a:pt x="145" y="109"/>
                </a:lnTo>
                <a:lnTo>
                  <a:pt x="143" y="107"/>
                </a:lnTo>
                <a:lnTo>
                  <a:pt x="141" y="105"/>
                </a:lnTo>
                <a:lnTo>
                  <a:pt x="139" y="107"/>
                </a:lnTo>
                <a:lnTo>
                  <a:pt x="137" y="107"/>
                </a:lnTo>
                <a:lnTo>
                  <a:pt x="137" y="105"/>
                </a:lnTo>
                <a:lnTo>
                  <a:pt x="135" y="105"/>
                </a:lnTo>
                <a:lnTo>
                  <a:pt x="135" y="103"/>
                </a:lnTo>
                <a:lnTo>
                  <a:pt x="135" y="101"/>
                </a:lnTo>
                <a:lnTo>
                  <a:pt x="135" y="100"/>
                </a:lnTo>
                <a:lnTo>
                  <a:pt x="134" y="100"/>
                </a:lnTo>
                <a:lnTo>
                  <a:pt x="130" y="100"/>
                </a:lnTo>
                <a:lnTo>
                  <a:pt x="128" y="98"/>
                </a:lnTo>
                <a:lnTo>
                  <a:pt x="126" y="96"/>
                </a:lnTo>
                <a:lnTo>
                  <a:pt x="124" y="92"/>
                </a:lnTo>
                <a:lnTo>
                  <a:pt x="124" y="90"/>
                </a:lnTo>
                <a:lnTo>
                  <a:pt x="124" y="88"/>
                </a:lnTo>
                <a:lnTo>
                  <a:pt x="126" y="88"/>
                </a:lnTo>
                <a:lnTo>
                  <a:pt x="126" y="86"/>
                </a:lnTo>
                <a:lnTo>
                  <a:pt x="124" y="86"/>
                </a:lnTo>
                <a:lnTo>
                  <a:pt x="122" y="86"/>
                </a:lnTo>
                <a:lnTo>
                  <a:pt x="120" y="88"/>
                </a:lnTo>
                <a:lnTo>
                  <a:pt x="118" y="86"/>
                </a:lnTo>
                <a:lnTo>
                  <a:pt x="116" y="86"/>
                </a:lnTo>
                <a:lnTo>
                  <a:pt x="114" y="84"/>
                </a:lnTo>
                <a:lnTo>
                  <a:pt x="114" y="82"/>
                </a:lnTo>
                <a:lnTo>
                  <a:pt x="112" y="82"/>
                </a:lnTo>
                <a:lnTo>
                  <a:pt x="112" y="80"/>
                </a:lnTo>
                <a:lnTo>
                  <a:pt x="110" y="78"/>
                </a:lnTo>
                <a:lnTo>
                  <a:pt x="108" y="78"/>
                </a:lnTo>
                <a:lnTo>
                  <a:pt x="108" y="76"/>
                </a:lnTo>
                <a:lnTo>
                  <a:pt x="106" y="76"/>
                </a:lnTo>
                <a:lnTo>
                  <a:pt x="106" y="74"/>
                </a:lnTo>
                <a:lnTo>
                  <a:pt x="104" y="74"/>
                </a:lnTo>
                <a:lnTo>
                  <a:pt x="104" y="72"/>
                </a:lnTo>
                <a:lnTo>
                  <a:pt x="102" y="72"/>
                </a:lnTo>
                <a:lnTo>
                  <a:pt x="102" y="70"/>
                </a:lnTo>
                <a:lnTo>
                  <a:pt x="101" y="68"/>
                </a:lnTo>
                <a:lnTo>
                  <a:pt x="101" y="67"/>
                </a:lnTo>
                <a:lnTo>
                  <a:pt x="99" y="67"/>
                </a:lnTo>
                <a:lnTo>
                  <a:pt x="99" y="65"/>
                </a:lnTo>
                <a:lnTo>
                  <a:pt x="99" y="63"/>
                </a:lnTo>
                <a:lnTo>
                  <a:pt x="99" y="61"/>
                </a:lnTo>
                <a:lnTo>
                  <a:pt x="97" y="61"/>
                </a:lnTo>
                <a:lnTo>
                  <a:pt x="95" y="59"/>
                </a:lnTo>
                <a:lnTo>
                  <a:pt x="95" y="57"/>
                </a:lnTo>
                <a:lnTo>
                  <a:pt x="93" y="55"/>
                </a:lnTo>
                <a:lnTo>
                  <a:pt x="91" y="51"/>
                </a:lnTo>
                <a:lnTo>
                  <a:pt x="91" y="49"/>
                </a:lnTo>
                <a:lnTo>
                  <a:pt x="89" y="49"/>
                </a:lnTo>
                <a:lnTo>
                  <a:pt x="89" y="47"/>
                </a:lnTo>
                <a:lnTo>
                  <a:pt x="89" y="45"/>
                </a:lnTo>
                <a:lnTo>
                  <a:pt x="87" y="41"/>
                </a:lnTo>
                <a:lnTo>
                  <a:pt x="85" y="39"/>
                </a:lnTo>
                <a:lnTo>
                  <a:pt x="85" y="37"/>
                </a:lnTo>
                <a:lnTo>
                  <a:pt x="83" y="35"/>
                </a:lnTo>
                <a:lnTo>
                  <a:pt x="83" y="34"/>
                </a:lnTo>
                <a:lnTo>
                  <a:pt x="85" y="34"/>
                </a:lnTo>
                <a:lnTo>
                  <a:pt x="85" y="32"/>
                </a:lnTo>
                <a:lnTo>
                  <a:pt x="85" y="30"/>
                </a:lnTo>
                <a:lnTo>
                  <a:pt x="85" y="28"/>
                </a:lnTo>
                <a:lnTo>
                  <a:pt x="83" y="28"/>
                </a:lnTo>
                <a:lnTo>
                  <a:pt x="81" y="28"/>
                </a:lnTo>
                <a:lnTo>
                  <a:pt x="77" y="26"/>
                </a:lnTo>
                <a:lnTo>
                  <a:pt x="75" y="26"/>
                </a:lnTo>
                <a:lnTo>
                  <a:pt x="75" y="24"/>
                </a:lnTo>
                <a:lnTo>
                  <a:pt x="75" y="22"/>
                </a:lnTo>
                <a:lnTo>
                  <a:pt x="73" y="22"/>
                </a:lnTo>
                <a:lnTo>
                  <a:pt x="69" y="20"/>
                </a:lnTo>
                <a:lnTo>
                  <a:pt x="69" y="22"/>
                </a:lnTo>
                <a:lnTo>
                  <a:pt x="69" y="24"/>
                </a:lnTo>
                <a:lnTo>
                  <a:pt x="68" y="24"/>
                </a:lnTo>
                <a:lnTo>
                  <a:pt x="68" y="22"/>
                </a:lnTo>
                <a:lnTo>
                  <a:pt x="66" y="22"/>
                </a:lnTo>
                <a:lnTo>
                  <a:pt x="62" y="20"/>
                </a:lnTo>
                <a:lnTo>
                  <a:pt x="60" y="18"/>
                </a:lnTo>
                <a:lnTo>
                  <a:pt x="58" y="18"/>
                </a:lnTo>
                <a:lnTo>
                  <a:pt x="56" y="18"/>
                </a:lnTo>
                <a:lnTo>
                  <a:pt x="56" y="16"/>
                </a:lnTo>
                <a:lnTo>
                  <a:pt x="54" y="16"/>
                </a:lnTo>
                <a:lnTo>
                  <a:pt x="54" y="14"/>
                </a:lnTo>
                <a:lnTo>
                  <a:pt x="54" y="16"/>
                </a:lnTo>
                <a:lnTo>
                  <a:pt x="56" y="18"/>
                </a:lnTo>
                <a:lnTo>
                  <a:pt x="58" y="20"/>
                </a:lnTo>
                <a:lnTo>
                  <a:pt x="56" y="20"/>
                </a:lnTo>
                <a:lnTo>
                  <a:pt x="56" y="22"/>
                </a:lnTo>
                <a:lnTo>
                  <a:pt x="56" y="24"/>
                </a:lnTo>
                <a:lnTo>
                  <a:pt x="56" y="28"/>
                </a:lnTo>
                <a:lnTo>
                  <a:pt x="56" y="30"/>
                </a:lnTo>
                <a:lnTo>
                  <a:pt x="56" y="32"/>
                </a:lnTo>
                <a:lnTo>
                  <a:pt x="58" y="32"/>
                </a:lnTo>
                <a:lnTo>
                  <a:pt x="58" y="34"/>
                </a:lnTo>
                <a:lnTo>
                  <a:pt x="58" y="35"/>
                </a:lnTo>
                <a:lnTo>
                  <a:pt x="58" y="37"/>
                </a:lnTo>
                <a:lnTo>
                  <a:pt x="58" y="39"/>
                </a:lnTo>
                <a:lnTo>
                  <a:pt x="60" y="39"/>
                </a:lnTo>
                <a:lnTo>
                  <a:pt x="60" y="41"/>
                </a:lnTo>
                <a:lnTo>
                  <a:pt x="60" y="43"/>
                </a:lnTo>
                <a:lnTo>
                  <a:pt x="60" y="45"/>
                </a:lnTo>
                <a:lnTo>
                  <a:pt x="60" y="47"/>
                </a:lnTo>
                <a:lnTo>
                  <a:pt x="60" y="49"/>
                </a:lnTo>
                <a:lnTo>
                  <a:pt x="62" y="49"/>
                </a:lnTo>
                <a:lnTo>
                  <a:pt x="62" y="51"/>
                </a:lnTo>
                <a:lnTo>
                  <a:pt x="64" y="53"/>
                </a:lnTo>
                <a:lnTo>
                  <a:pt x="66" y="53"/>
                </a:lnTo>
                <a:lnTo>
                  <a:pt x="68" y="55"/>
                </a:lnTo>
                <a:lnTo>
                  <a:pt x="69" y="57"/>
                </a:lnTo>
                <a:lnTo>
                  <a:pt x="71" y="59"/>
                </a:lnTo>
                <a:lnTo>
                  <a:pt x="73" y="59"/>
                </a:lnTo>
                <a:lnTo>
                  <a:pt x="75" y="63"/>
                </a:lnTo>
                <a:lnTo>
                  <a:pt x="77" y="65"/>
                </a:lnTo>
                <a:lnTo>
                  <a:pt x="77" y="67"/>
                </a:lnTo>
                <a:lnTo>
                  <a:pt x="77" y="68"/>
                </a:lnTo>
                <a:lnTo>
                  <a:pt x="79" y="68"/>
                </a:lnTo>
                <a:lnTo>
                  <a:pt x="77" y="68"/>
                </a:lnTo>
                <a:lnTo>
                  <a:pt x="79" y="68"/>
                </a:lnTo>
                <a:lnTo>
                  <a:pt x="79" y="67"/>
                </a:lnTo>
                <a:lnTo>
                  <a:pt x="79" y="68"/>
                </a:lnTo>
                <a:lnTo>
                  <a:pt x="81" y="70"/>
                </a:lnTo>
                <a:lnTo>
                  <a:pt x="83" y="70"/>
                </a:lnTo>
                <a:lnTo>
                  <a:pt x="83" y="74"/>
                </a:lnTo>
                <a:lnTo>
                  <a:pt x="83" y="76"/>
                </a:lnTo>
                <a:lnTo>
                  <a:pt x="85" y="76"/>
                </a:lnTo>
                <a:lnTo>
                  <a:pt x="87" y="76"/>
                </a:lnTo>
                <a:lnTo>
                  <a:pt x="87" y="78"/>
                </a:lnTo>
                <a:lnTo>
                  <a:pt x="87" y="80"/>
                </a:lnTo>
                <a:lnTo>
                  <a:pt x="89" y="80"/>
                </a:lnTo>
                <a:lnTo>
                  <a:pt x="89" y="82"/>
                </a:lnTo>
                <a:lnTo>
                  <a:pt x="89" y="84"/>
                </a:lnTo>
                <a:lnTo>
                  <a:pt x="91" y="84"/>
                </a:lnTo>
                <a:lnTo>
                  <a:pt x="89" y="88"/>
                </a:lnTo>
                <a:lnTo>
                  <a:pt x="91" y="90"/>
                </a:lnTo>
                <a:lnTo>
                  <a:pt x="93" y="90"/>
                </a:lnTo>
                <a:lnTo>
                  <a:pt x="95" y="92"/>
                </a:lnTo>
                <a:lnTo>
                  <a:pt x="97" y="92"/>
                </a:lnTo>
                <a:lnTo>
                  <a:pt x="97" y="94"/>
                </a:lnTo>
                <a:lnTo>
                  <a:pt x="99" y="98"/>
                </a:lnTo>
                <a:lnTo>
                  <a:pt x="101" y="100"/>
                </a:lnTo>
                <a:lnTo>
                  <a:pt x="101" y="101"/>
                </a:lnTo>
                <a:lnTo>
                  <a:pt x="102" y="103"/>
                </a:lnTo>
                <a:lnTo>
                  <a:pt x="102" y="105"/>
                </a:lnTo>
                <a:lnTo>
                  <a:pt x="102" y="107"/>
                </a:lnTo>
                <a:lnTo>
                  <a:pt x="104" y="107"/>
                </a:lnTo>
                <a:lnTo>
                  <a:pt x="106" y="109"/>
                </a:lnTo>
                <a:lnTo>
                  <a:pt x="106" y="107"/>
                </a:lnTo>
                <a:lnTo>
                  <a:pt x="104" y="107"/>
                </a:lnTo>
                <a:lnTo>
                  <a:pt x="104" y="105"/>
                </a:lnTo>
                <a:lnTo>
                  <a:pt x="104" y="103"/>
                </a:lnTo>
                <a:lnTo>
                  <a:pt x="106" y="103"/>
                </a:lnTo>
                <a:lnTo>
                  <a:pt x="106" y="105"/>
                </a:lnTo>
                <a:lnTo>
                  <a:pt x="108" y="105"/>
                </a:lnTo>
                <a:lnTo>
                  <a:pt x="108" y="107"/>
                </a:lnTo>
                <a:lnTo>
                  <a:pt x="108" y="109"/>
                </a:lnTo>
                <a:lnTo>
                  <a:pt x="110" y="109"/>
                </a:lnTo>
                <a:lnTo>
                  <a:pt x="112" y="113"/>
                </a:lnTo>
                <a:lnTo>
                  <a:pt x="110" y="113"/>
                </a:lnTo>
                <a:lnTo>
                  <a:pt x="112" y="115"/>
                </a:lnTo>
                <a:lnTo>
                  <a:pt x="112" y="117"/>
                </a:lnTo>
                <a:lnTo>
                  <a:pt x="112" y="119"/>
                </a:lnTo>
                <a:lnTo>
                  <a:pt x="112" y="121"/>
                </a:lnTo>
                <a:lnTo>
                  <a:pt x="112" y="123"/>
                </a:lnTo>
                <a:lnTo>
                  <a:pt x="114" y="127"/>
                </a:lnTo>
                <a:lnTo>
                  <a:pt x="116" y="127"/>
                </a:lnTo>
                <a:lnTo>
                  <a:pt x="118" y="127"/>
                </a:lnTo>
                <a:lnTo>
                  <a:pt x="118" y="129"/>
                </a:lnTo>
                <a:lnTo>
                  <a:pt x="118" y="133"/>
                </a:lnTo>
                <a:lnTo>
                  <a:pt x="120" y="133"/>
                </a:lnTo>
                <a:lnTo>
                  <a:pt x="120" y="135"/>
                </a:lnTo>
                <a:lnTo>
                  <a:pt x="122" y="135"/>
                </a:lnTo>
                <a:lnTo>
                  <a:pt x="122" y="136"/>
                </a:lnTo>
                <a:lnTo>
                  <a:pt x="122" y="138"/>
                </a:lnTo>
                <a:lnTo>
                  <a:pt x="124" y="138"/>
                </a:lnTo>
                <a:lnTo>
                  <a:pt x="124" y="140"/>
                </a:lnTo>
                <a:lnTo>
                  <a:pt x="122" y="140"/>
                </a:lnTo>
                <a:lnTo>
                  <a:pt x="122" y="142"/>
                </a:lnTo>
                <a:lnTo>
                  <a:pt x="122" y="144"/>
                </a:lnTo>
                <a:lnTo>
                  <a:pt x="122" y="146"/>
                </a:lnTo>
                <a:lnTo>
                  <a:pt x="124" y="148"/>
                </a:lnTo>
                <a:lnTo>
                  <a:pt x="126" y="150"/>
                </a:lnTo>
                <a:lnTo>
                  <a:pt x="128" y="150"/>
                </a:lnTo>
                <a:lnTo>
                  <a:pt x="130" y="150"/>
                </a:lnTo>
                <a:lnTo>
                  <a:pt x="128" y="150"/>
                </a:lnTo>
                <a:lnTo>
                  <a:pt x="128" y="152"/>
                </a:lnTo>
                <a:lnTo>
                  <a:pt x="128" y="150"/>
                </a:lnTo>
                <a:lnTo>
                  <a:pt x="130" y="150"/>
                </a:lnTo>
                <a:lnTo>
                  <a:pt x="130" y="148"/>
                </a:lnTo>
                <a:lnTo>
                  <a:pt x="130" y="146"/>
                </a:lnTo>
                <a:lnTo>
                  <a:pt x="130" y="148"/>
                </a:lnTo>
                <a:lnTo>
                  <a:pt x="132" y="148"/>
                </a:lnTo>
                <a:lnTo>
                  <a:pt x="134" y="150"/>
                </a:lnTo>
                <a:lnTo>
                  <a:pt x="134" y="152"/>
                </a:lnTo>
                <a:lnTo>
                  <a:pt x="135" y="152"/>
                </a:lnTo>
                <a:lnTo>
                  <a:pt x="137" y="152"/>
                </a:lnTo>
                <a:lnTo>
                  <a:pt x="137" y="154"/>
                </a:lnTo>
                <a:lnTo>
                  <a:pt x="137" y="156"/>
                </a:lnTo>
                <a:lnTo>
                  <a:pt x="139" y="156"/>
                </a:lnTo>
                <a:lnTo>
                  <a:pt x="139" y="158"/>
                </a:lnTo>
                <a:lnTo>
                  <a:pt x="139" y="160"/>
                </a:lnTo>
                <a:lnTo>
                  <a:pt x="141" y="160"/>
                </a:lnTo>
                <a:lnTo>
                  <a:pt x="143" y="162"/>
                </a:lnTo>
                <a:lnTo>
                  <a:pt x="143" y="164"/>
                </a:lnTo>
                <a:lnTo>
                  <a:pt x="143" y="166"/>
                </a:lnTo>
                <a:lnTo>
                  <a:pt x="141" y="168"/>
                </a:lnTo>
                <a:lnTo>
                  <a:pt x="139" y="169"/>
                </a:lnTo>
                <a:lnTo>
                  <a:pt x="137" y="169"/>
                </a:lnTo>
                <a:lnTo>
                  <a:pt x="137" y="171"/>
                </a:lnTo>
                <a:lnTo>
                  <a:pt x="135" y="171"/>
                </a:lnTo>
                <a:lnTo>
                  <a:pt x="134" y="171"/>
                </a:lnTo>
                <a:lnTo>
                  <a:pt x="132" y="169"/>
                </a:lnTo>
                <a:lnTo>
                  <a:pt x="132" y="168"/>
                </a:lnTo>
                <a:lnTo>
                  <a:pt x="132" y="166"/>
                </a:lnTo>
                <a:lnTo>
                  <a:pt x="132" y="164"/>
                </a:lnTo>
                <a:lnTo>
                  <a:pt x="130" y="160"/>
                </a:lnTo>
                <a:lnTo>
                  <a:pt x="128" y="160"/>
                </a:lnTo>
                <a:lnTo>
                  <a:pt x="126" y="160"/>
                </a:lnTo>
                <a:lnTo>
                  <a:pt x="126" y="158"/>
                </a:lnTo>
                <a:lnTo>
                  <a:pt x="124" y="158"/>
                </a:lnTo>
                <a:lnTo>
                  <a:pt x="122" y="156"/>
                </a:lnTo>
                <a:lnTo>
                  <a:pt x="120" y="154"/>
                </a:lnTo>
                <a:lnTo>
                  <a:pt x="118" y="152"/>
                </a:lnTo>
                <a:lnTo>
                  <a:pt x="116" y="152"/>
                </a:lnTo>
                <a:lnTo>
                  <a:pt x="116" y="150"/>
                </a:lnTo>
                <a:lnTo>
                  <a:pt x="114" y="150"/>
                </a:lnTo>
                <a:lnTo>
                  <a:pt x="110" y="148"/>
                </a:lnTo>
                <a:lnTo>
                  <a:pt x="110" y="146"/>
                </a:lnTo>
                <a:lnTo>
                  <a:pt x="108" y="146"/>
                </a:lnTo>
                <a:lnTo>
                  <a:pt x="108" y="144"/>
                </a:lnTo>
                <a:lnTo>
                  <a:pt x="106" y="144"/>
                </a:lnTo>
                <a:lnTo>
                  <a:pt x="104" y="144"/>
                </a:lnTo>
                <a:lnTo>
                  <a:pt x="104" y="142"/>
                </a:lnTo>
                <a:lnTo>
                  <a:pt x="104" y="140"/>
                </a:lnTo>
                <a:lnTo>
                  <a:pt x="102" y="140"/>
                </a:lnTo>
                <a:lnTo>
                  <a:pt x="101" y="140"/>
                </a:lnTo>
                <a:lnTo>
                  <a:pt x="101" y="138"/>
                </a:lnTo>
                <a:lnTo>
                  <a:pt x="101" y="136"/>
                </a:lnTo>
                <a:lnTo>
                  <a:pt x="99" y="136"/>
                </a:lnTo>
                <a:lnTo>
                  <a:pt x="99" y="138"/>
                </a:lnTo>
                <a:lnTo>
                  <a:pt x="99" y="136"/>
                </a:lnTo>
                <a:lnTo>
                  <a:pt x="101" y="133"/>
                </a:lnTo>
                <a:lnTo>
                  <a:pt x="101" y="131"/>
                </a:lnTo>
                <a:lnTo>
                  <a:pt x="101" y="125"/>
                </a:lnTo>
                <a:lnTo>
                  <a:pt x="101" y="127"/>
                </a:lnTo>
                <a:lnTo>
                  <a:pt x="101" y="125"/>
                </a:lnTo>
                <a:lnTo>
                  <a:pt x="101" y="123"/>
                </a:lnTo>
                <a:lnTo>
                  <a:pt x="99" y="119"/>
                </a:lnTo>
                <a:lnTo>
                  <a:pt x="97" y="117"/>
                </a:lnTo>
                <a:lnTo>
                  <a:pt x="97" y="115"/>
                </a:lnTo>
                <a:lnTo>
                  <a:pt x="95" y="115"/>
                </a:lnTo>
                <a:lnTo>
                  <a:pt x="95" y="113"/>
                </a:lnTo>
                <a:lnTo>
                  <a:pt x="95" y="115"/>
                </a:lnTo>
                <a:lnTo>
                  <a:pt x="91" y="113"/>
                </a:lnTo>
                <a:lnTo>
                  <a:pt x="89" y="111"/>
                </a:lnTo>
                <a:lnTo>
                  <a:pt x="87" y="109"/>
                </a:lnTo>
                <a:lnTo>
                  <a:pt x="85" y="109"/>
                </a:lnTo>
                <a:lnTo>
                  <a:pt x="85" y="107"/>
                </a:lnTo>
                <a:lnTo>
                  <a:pt x="83" y="107"/>
                </a:lnTo>
                <a:lnTo>
                  <a:pt x="81" y="105"/>
                </a:lnTo>
                <a:lnTo>
                  <a:pt x="83" y="105"/>
                </a:lnTo>
                <a:lnTo>
                  <a:pt x="83" y="103"/>
                </a:lnTo>
                <a:lnTo>
                  <a:pt x="83" y="101"/>
                </a:lnTo>
                <a:lnTo>
                  <a:pt x="83" y="103"/>
                </a:lnTo>
                <a:lnTo>
                  <a:pt x="83" y="105"/>
                </a:lnTo>
                <a:lnTo>
                  <a:pt x="81" y="105"/>
                </a:lnTo>
                <a:lnTo>
                  <a:pt x="79" y="105"/>
                </a:lnTo>
                <a:lnTo>
                  <a:pt x="79" y="103"/>
                </a:lnTo>
                <a:lnTo>
                  <a:pt x="77" y="105"/>
                </a:lnTo>
                <a:lnTo>
                  <a:pt x="75" y="105"/>
                </a:lnTo>
                <a:lnTo>
                  <a:pt x="73" y="105"/>
                </a:lnTo>
                <a:lnTo>
                  <a:pt x="73" y="103"/>
                </a:lnTo>
                <a:lnTo>
                  <a:pt x="73" y="101"/>
                </a:lnTo>
                <a:lnTo>
                  <a:pt x="71" y="101"/>
                </a:lnTo>
                <a:lnTo>
                  <a:pt x="69" y="101"/>
                </a:lnTo>
                <a:lnTo>
                  <a:pt x="68" y="100"/>
                </a:lnTo>
                <a:lnTo>
                  <a:pt x="66" y="100"/>
                </a:lnTo>
                <a:lnTo>
                  <a:pt x="64" y="100"/>
                </a:lnTo>
                <a:lnTo>
                  <a:pt x="62" y="98"/>
                </a:lnTo>
                <a:lnTo>
                  <a:pt x="62" y="96"/>
                </a:lnTo>
                <a:lnTo>
                  <a:pt x="62" y="94"/>
                </a:lnTo>
                <a:lnTo>
                  <a:pt x="60" y="94"/>
                </a:lnTo>
                <a:lnTo>
                  <a:pt x="58" y="92"/>
                </a:lnTo>
                <a:lnTo>
                  <a:pt x="56" y="90"/>
                </a:lnTo>
                <a:lnTo>
                  <a:pt x="54" y="90"/>
                </a:lnTo>
                <a:lnTo>
                  <a:pt x="54" y="88"/>
                </a:lnTo>
                <a:lnTo>
                  <a:pt x="52" y="88"/>
                </a:lnTo>
                <a:lnTo>
                  <a:pt x="54" y="88"/>
                </a:lnTo>
                <a:lnTo>
                  <a:pt x="56" y="88"/>
                </a:lnTo>
                <a:lnTo>
                  <a:pt x="58" y="88"/>
                </a:lnTo>
                <a:lnTo>
                  <a:pt x="60" y="88"/>
                </a:lnTo>
                <a:lnTo>
                  <a:pt x="62" y="88"/>
                </a:lnTo>
                <a:lnTo>
                  <a:pt x="64" y="88"/>
                </a:lnTo>
                <a:lnTo>
                  <a:pt x="66" y="90"/>
                </a:lnTo>
                <a:lnTo>
                  <a:pt x="68" y="90"/>
                </a:lnTo>
                <a:lnTo>
                  <a:pt x="69" y="90"/>
                </a:lnTo>
                <a:lnTo>
                  <a:pt x="69" y="88"/>
                </a:lnTo>
                <a:lnTo>
                  <a:pt x="68" y="88"/>
                </a:lnTo>
                <a:lnTo>
                  <a:pt x="68" y="90"/>
                </a:lnTo>
                <a:lnTo>
                  <a:pt x="66" y="88"/>
                </a:lnTo>
                <a:lnTo>
                  <a:pt x="64" y="86"/>
                </a:lnTo>
                <a:lnTo>
                  <a:pt x="66" y="86"/>
                </a:lnTo>
                <a:lnTo>
                  <a:pt x="66" y="84"/>
                </a:lnTo>
                <a:lnTo>
                  <a:pt x="68" y="84"/>
                </a:lnTo>
                <a:lnTo>
                  <a:pt x="68" y="82"/>
                </a:lnTo>
                <a:lnTo>
                  <a:pt x="68" y="80"/>
                </a:lnTo>
                <a:lnTo>
                  <a:pt x="68" y="78"/>
                </a:lnTo>
                <a:lnTo>
                  <a:pt x="68" y="76"/>
                </a:lnTo>
                <a:lnTo>
                  <a:pt x="69" y="76"/>
                </a:lnTo>
                <a:lnTo>
                  <a:pt x="68" y="74"/>
                </a:lnTo>
                <a:lnTo>
                  <a:pt x="68" y="72"/>
                </a:lnTo>
                <a:lnTo>
                  <a:pt x="66" y="72"/>
                </a:lnTo>
                <a:lnTo>
                  <a:pt x="64" y="70"/>
                </a:lnTo>
                <a:lnTo>
                  <a:pt x="64" y="68"/>
                </a:lnTo>
                <a:lnTo>
                  <a:pt x="62" y="68"/>
                </a:lnTo>
                <a:lnTo>
                  <a:pt x="60" y="67"/>
                </a:lnTo>
                <a:lnTo>
                  <a:pt x="58" y="65"/>
                </a:lnTo>
                <a:lnTo>
                  <a:pt x="54" y="61"/>
                </a:lnTo>
                <a:lnTo>
                  <a:pt x="52" y="59"/>
                </a:lnTo>
                <a:lnTo>
                  <a:pt x="50" y="59"/>
                </a:lnTo>
                <a:lnTo>
                  <a:pt x="48" y="59"/>
                </a:lnTo>
                <a:lnTo>
                  <a:pt x="48" y="57"/>
                </a:lnTo>
                <a:lnTo>
                  <a:pt x="46" y="57"/>
                </a:lnTo>
                <a:lnTo>
                  <a:pt x="42" y="53"/>
                </a:lnTo>
                <a:lnTo>
                  <a:pt x="42" y="51"/>
                </a:lnTo>
                <a:lnTo>
                  <a:pt x="40" y="47"/>
                </a:lnTo>
                <a:lnTo>
                  <a:pt x="40" y="45"/>
                </a:lnTo>
                <a:lnTo>
                  <a:pt x="40" y="43"/>
                </a:lnTo>
                <a:lnTo>
                  <a:pt x="38" y="41"/>
                </a:lnTo>
                <a:lnTo>
                  <a:pt x="36" y="41"/>
                </a:lnTo>
                <a:lnTo>
                  <a:pt x="36" y="43"/>
                </a:lnTo>
                <a:lnTo>
                  <a:pt x="36" y="41"/>
                </a:lnTo>
                <a:lnTo>
                  <a:pt x="36" y="39"/>
                </a:lnTo>
                <a:lnTo>
                  <a:pt x="36" y="37"/>
                </a:lnTo>
                <a:lnTo>
                  <a:pt x="36" y="35"/>
                </a:lnTo>
                <a:lnTo>
                  <a:pt x="33" y="32"/>
                </a:lnTo>
                <a:lnTo>
                  <a:pt x="33" y="30"/>
                </a:lnTo>
                <a:lnTo>
                  <a:pt x="33" y="28"/>
                </a:lnTo>
                <a:lnTo>
                  <a:pt x="31" y="24"/>
                </a:lnTo>
                <a:lnTo>
                  <a:pt x="29" y="24"/>
                </a:lnTo>
                <a:lnTo>
                  <a:pt x="27" y="22"/>
                </a:lnTo>
                <a:lnTo>
                  <a:pt x="27" y="18"/>
                </a:lnTo>
                <a:lnTo>
                  <a:pt x="29" y="18"/>
                </a:lnTo>
                <a:lnTo>
                  <a:pt x="27" y="16"/>
                </a:lnTo>
                <a:lnTo>
                  <a:pt x="25" y="16"/>
                </a:lnTo>
                <a:lnTo>
                  <a:pt x="25" y="14"/>
                </a:lnTo>
                <a:lnTo>
                  <a:pt x="23" y="14"/>
                </a:lnTo>
                <a:lnTo>
                  <a:pt x="23" y="12"/>
                </a:lnTo>
                <a:lnTo>
                  <a:pt x="23" y="10"/>
                </a:lnTo>
                <a:lnTo>
                  <a:pt x="21" y="8"/>
                </a:lnTo>
                <a:lnTo>
                  <a:pt x="19" y="6"/>
                </a:lnTo>
                <a:lnTo>
                  <a:pt x="19" y="4"/>
                </a:lnTo>
                <a:lnTo>
                  <a:pt x="23" y="4"/>
                </a:lnTo>
                <a:lnTo>
                  <a:pt x="27" y="4"/>
                </a:lnTo>
                <a:lnTo>
                  <a:pt x="29" y="4"/>
                </a:lnTo>
                <a:lnTo>
                  <a:pt x="33" y="2"/>
                </a:lnTo>
                <a:lnTo>
                  <a:pt x="38" y="2"/>
                </a:lnTo>
                <a:lnTo>
                  <a:pt x="44" y="2"/>
                </a:lnTo>
                <a:lnTo>
                  <a:pt x="46" y="2"/>
                </a:lnTo>
                <a:lnTo>
                  <a:pt x="50" y="2"/>
                </a:lnTo>
                <a:lnTo>
                  <a:pt x="54" y="2"/>
                </a:lnTo>
                <a:lnTo>
                  <a:pt x="56" y="0"/>
                </a:lnTo>
                <a:lnTo>
                  <a:pt x="58" y="0"/>
                </a:lnTo>
                <a:lnTo>
                  <a:pt x="58" y="2"/>
                </a:lnTo>
                <a:lnTo>
                  <a:pt x="56" y="4"/>
                </a:lnTo>
                <a:lnTo>
                  <a:pt x="60" y="6"/>
                </a:lnTo>
                <a:lnTo>
                  <a:pt x="64" y="8"/>
                </a:lnTo>
                <a:lnTo>
                  <a:pt x="69" y="8"/>
                </a:lnTo>
                <a:lnTo>
                  <a:pt x="71" y="10"/>
                </a:lnTo>
                <a:lnTo>
                  <a:pt x="75" y="10"/>
                </a:lnTo>
                <a:lnTo>
                  <a:pt x="79" y="12"/>
                </a:lnTo>
                <a:lnTo>
                  <a:pt x="85" y="14"/>
                </a:lnTo>
                <a:close/>
                <a:moveTo>
                  <a:pt x="97" y="70"/>
                </a:moveTo>
                <a:lnTo>
                  <a:pt x="95" y="70"/>
                </a:lnTo>
                <a:lnTo>
                  <a:pt x="93" y="68"/>
                </a:lnTo>
                <a:lnTo>
                  <a:pt x="95" y="65"/>
                </a:lnTo>
                <a:lnTo>
                  <a:pt x="95" y="63"/>
                </a:lnTo>
                <a:lnTo>
                  <a:pt x="97" y="63"/>
                </a:lnTo>
                <a:lnTo>
                  <a:pt x="99" y="67"/>
                </a:lnTo>
                <a:lnTo>
                  <a:pt x="99" y="70"/>
                </a:lnTo>
                <a:lnTo>
                  <a:pt x="97" y="70"/>
                </a:lnTo>
                <a:close/>
                <a:moveTo>
                  <a:pt x="83" y="67"/>
                </a:moveTo>
                <a:lnTo>
                  <a:pt x="81" y="67"/>
                </a:lnTo>
                <a:lnTo>
                  <a:pt x="79" y="65"/>
                </a:lnTo>
                <a:lnTo>
                  <a:pt x="79" y="63"/>
                </a:lnTo>
                <a:lnTo>
                  <a:pt x="77" y="61"/>
                </a:lnTo>
                <a:lnTo>
                  <a:pt x="75" y="59"/>
                </a:lnTo>
                <a:lnTo>
                  <a:pt x="75" y="57"/>
                </a:lnTo>
                <a:lnTo>
                  <a:pt x="77" y="57"/>
                </a:lnTo>
                <a:lnTo>
                  <a:pt x="79" y="59"/>
                </a:lnTo>
                <a:lnTo>
                  <a:pt x="79" y="61"/>
                </a:lnTo>
                <a:lnTo>
                  <a:pt x="81" y="61"/>
                </a:lnTo>
                <a:lnTo>
                  <a:pt x="83" y="63"/>
                </a:lnTo>
                <a:lnTo>
                  <a:pt x="83" y="65"/>
                </a:lnTo>
                <a:lnTo>
                  <a:pt x="83" y="67"/>
                </a:lnTo>
                <a:close/>
                <a:moveTo>
                  <a:pt x="508" y="210"/>
                </a:moveTo>
                <a:lnTo>
                  <a:pt x="506" y="212"/>
                </a:lnTo>
                <a:lnTo>
                  <a:pt x="505" y="214"/>
                </a:lnTo>
                <a:lnTo>
                  <a:pt x="505" y="216"/>
                </a:lnTo>
                <a:lnTo>
                  <a:pt x="503" y="216"/>
                </a:lnTo>
                <a:lnTo>
                  <a:pt x="503" y="214"/>
                </a:lnTo>
                <a:lnTo>
                  <a:pt x="505" y="212"/>
                </a:lnTo>
                <a:lnTo>
                  <a:pt x="505" y="210"/>
                </a:lnTo>
                <a:lnTo>
                  <a:pt x="505" y="212"/>
                </a:lnTo>
                <a:lnTo>
                  <a:pt x="506" y="212"/>
                </a:lnTo>
                <a:lnTo>
                  <a:pt x="506" y="210"/>
                </a:lnTo>
                <a:lnTo>
                  <a:pt x="508" y="210"/>
                </a:lnTo>
                <a:close/>
                <a:moveTo>
                  <a:pt x="50" y="84"/>
                </a:moveTo>
                <a:lnTo>
                  <a:pt x="48" y="82"/>
                </a:lnTo>
                <a:lnTo>
                  <a:pt x="50" y="80"/>
                </a:lnTo>
                <a:lnTo>
                  <a:pt x="48" y="78"/>
                </a:lnTo>
                <a:lnTo>
                  <a:pt x="50" y="78"/>
                </a:lnTo>
                <a:lnTo>
                  <a:pt x="52" y="82"/>
                </a:lnTo>
                <a:lnTo>
                  <a:pt x="50" y="84"/>
                </a:lnTo>
                <a:close/>
                <a:moveTo>
                  <a:pt x="1" y="68"/>
                </a:moveTo>
                <a:lnTo>
                  <a:pt x="0" y="68"/>
                </a:lnTo>
                <a:lnTo>
                  <a:pt x="0" y="67"/>
                </a:lnTo>
                <a:lnTo>
                  <a:pt x="0" y="65"/>
                </a:lnTo>
                <a:lnTo>
                  <a:pt x="0" y="63"/>
                </a:lnTo>
                <a:lnTo>
                  <a:pt x="1" y="67"/>
                </a:lnTo>
                <a:lnTo>
                  <a:pt x="1" y="68"/>
                </a:lnTo>
                <a:close/>
                <a:moveTo>
                  <a:pt x="106" y="148"/>
                </a:moveTo>
                <a:lnTo>
                  <a:pt x="106" y="146"/>
                </a:lnTo>
                <a:lnTo>
                  <a:pt x="104" y="146"/>
                </a:lnTo>
                <a:lnTo>
                  <a:pt x="102" y="144"/>
                </a:lnTo>
                <a:lnTo>
                  <a:pt x="101" y="144"/>
                </a:lnTo>
                <a:lnTo>
                  <a:pt x="104" y="144"/>
                </a:lnTo>
                <a:lnTo>
                  <a:pt x="106" y="146"/>
                </a:lnTo>
                <a:lnTo>
                  <a:pt x="106" y="148"/>
                </a:lnTo>
                <a:close/>
                <a:moveTo>
                  <a:pt x="101" y="144"/>
                </a:moveTo>
                <a:lnTo>
                  <a:pt x="99" y="142"/>
                </a:lnTo>
                <a:lnTo>
                  <a:pt x="99" y="140"/>
                </a:lnTo>
                <a:lnTo>
                  <a:pt x="99" y="138"/>
                </a:lnTo>
                <a:lnTo>
                  <a:pt x="99" y="136"/>
                </a:lnTo>
                <a:lnTo>
                  <a:pt x="99" y="133"/>
                </a:lnTo>
                <a:lnTo>
                  <a:pt x="99" y="131"/>
                </a:lnTo>
                <a:lnTo>
                  <a:pt x="101" y="131"/>
                </a:lnTo>
                <a:lnTo>
                  <a:pt x="101" y="133"/>
                </a:lnTo>
                <a:lnTo>
                  <a:pt x="99" y="133"/>
                </a:lnTo>
                <a:lnTo>
                  <a:pt x="99" y="135"/>
                </a:lnTo>
                <a:lnTo>
                  <a:pt x="99" y="138"/>
                </a:lnTo>
                <a:lnTo>
                  <a:pt x="99" y="140"/>
                </a:lnTo>
                <a:lnTo>
                  <a:pt x="101" y="144"/>
                </a:lnTo>
                <a:close/>
                <a:moveTo>
                  <a:pt x="190" y="195"/>
                </a:moveTo>
                <a:lnTo>
                  <a:pt x="188" y="195"/>
                </a:lnTo>
                <a:lnTo>
                  <a:pt x="188" y="193"/>
                </a:lnTo>
                <a:lnTo>
                  <a:pt x="188" y="191"/>
                </a:lnTo>
                <a:lnTo>
                  <a:pt x="190" y="193"/>
                </a:lnTo>
                <a:lnTo>
                  <a:pt x="190" y="195"/>
                </a:lnTo>
                <a:close/>
                <a:moveTo>
                  <a:pt x="126" y="138"/>
                </a:moveTo>
                <a:lnTo>
                  <a:pt x="124" y="138"/>
                </a:lnTo>
                <a:lnTo>
                  <a:pt x="124" y="136"/>
                </a:lnTo>
                <a:lnTo>
                  <a:pt x="122" y="135"/>
                </a:lnTo>
                <a:lnTo>
                  <a:pt x="124" y="135"/>
                </a:lnTo>
                <a:lnTo>
                  <a:pt x="124" y="136"/>
                </a:lnTo>
                <a:lnTo>
                  <a:pt x="126" y="138"/>
                </a:lnTo>
                <a:close/>
                <a:moveTo>
                  <a:pt x="120" y="241"/>
                </a:moveTo>
                <a:lnTo>
                  <a:pt x="118" y="241"/>
                </a:lnTo>
                <a:lnTo>
                  <a:pt x="116" y="241"/>
                </a:lnTo>
                <a:lnTo>
                  <a:pt x="116" y="239"/>
                </a:lnTo>
                <a:lnTo>
                  <a:pt x="118" y="239"/>
                </a:lnTo>
                <a:lnTo>
                  <a:pt x="120" y="241"/>
                </a:lnTo>
                <a:close/>
                <a:moveTo>
                  <a:pt x="114" y="121"/>
                </a:moveTo>
                <a:lnTo>
                  <a:pt x="114" y="123"/>
                </a:lnTo>
                <a:lnTo>
                  <a:pt x="114" y="121"/>
                </a:lnTo>
                <a:lnTo>
                  <a:pt x="114" y="119"/>
                </a:lnTo>
                <a:lnTo>
                  <a:pt x="116" y="117"/>
                </a:lnTo>
                <a:lnTo>
                  <a:pt x="116" y="119"/>
                </a:lnTo>
                <a:lnTo>
                  <a:pt x="114" y="121"/>
                </a:lnTo>
                <a:close/>
                <a:moveTo>
                  <a:pt x="427" y="243"/>
                </a:moveTo>
                <a:lnTo>
                  <a:pt x="425" y="243"/>
                </a:lnTo>
                <a:lnTo>
                  <a:pt x="427" y="243"/>
                </a:lnTo>
                <a:lnTo>
                  <a:pt x="429" y="241"/>
                </a:lnTo>
                <a:lnTo>
                  <a:pt x="431" y="241"/>
                </a:lnTo>
                <a:lnTo>
                  <a:pt x="427" y="243"/>
                </a:lnTo>
                <a:close/>
                <a:moveTo>
                  <a:pt x="192" y="197"/>
                </a:moveTo>
                <a:lnTo>
                  <a:pt x="190" y="197"/>
                </a:lnTo>
                <a:lnTo>
                  <a:pt x="190" y="195"/>
                </a:lnTo>
                <a:lnTo>
                  <a:pt x="192" y="195"/>
                </a:lnTo>
                <a:lnTo>
                  <a:pt x="194" y="197"/>
                </a:lnTo>
                <a:lnTo>
                  <a:pt x="192" y="197"/>
                </a:lnTo>
                <a:close/>
                <a:moveTo>
                  <a:pt x="137" y="150"/>
                </a:moveTo>
                <a:lnTo>
                  <a:pt x="135" y="150"/>
                </a:lnTo>
                <a:lnTo>
                  <a:pt x="135" y="148"/>
                </a:lnTo>
                <a:lnTo>
                  <a:pt x="135" y="146"/>
                </a:lnTo>
                <a:lnTo>
                  <a:pt x="135" y="148"/>
                </a:lnTo>
                <a:lnTo>
                  <a:pt x="137" y="150"/>
                </a:lnTo>
                <a:close/>
                <a:moveTo>
                  <a:pt x="128" y="146"/>
                </a:moveTo>
                <a:lnTo>
                  <a:pt x="128" y="144"/>
                </a:lnTo>
                <a:lnTo>
                  <a:pt x="128" y="142"/>
                </a:lnTo>
                <a:lnTo>
                  <a:pt x="130" y="144"/>
                </a:lnTo>
                <a:lnTo>
                  <a:pt x="130" y="146"/>
                </a:lnTo>
                <a:lnTo>
                  <a:pt x="128" y="14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98" name="Mauritius"/>
          <p:cNvSpPr>
            <a:spLocks noEditPoints="1"/>
          </p:cNvSpPr>
          <p:nvPr/>
        </p:nvSpPr>
        <p:spPr bwMode="auto">
          <a:xfrm>
            <a:off x="6402408" y="5038741"/>
            <a:ext cx="157163" cy="20638"/>
          </a:xfrm>
          <a:custGeom>
            <a:avLst/>
            <a:gdLst>
              <a:gd name="T0" fmla="*/ 4 w 99"/>
              <a:gd name="T1" fmla="*/ 13 h 13"/>
              <a:gd name="T2" fmla="*/ 2 w 99"/>
              <a:gd name="T3" fmla="*/ 13 h 13"/>
              <a:gd name="T4" fmla="*/ 2 w 99"/>
              <a:gd name="T5" fmla="*/ 13 h 13"/>
              <a:gd name="T6" fmla="*/ 0 w 99"/>
              <a:gd name="T7" fmla="*/ 13 h 13"/>
              <a:gd name="T8" fmla="*/ 0 w 99"/>
              <a:gd name="T9" fmla="*/ 13 h 13"/>
              <a:gd name="T10" fmla="*/ 0 w 99"/>
              <a:gd name="T11" fmla="*/ 11 h 13"/>
              <a:gd name="T12" fmla="*/ 0 w 99"/>
              <a:gd name="T13" fmla="*/ 9 h 13"/>
              <a:gd name="T14" fmla="*/ 0 w 99"/>
              <a:gd name="T15" fmla="*/ 9 h 13"/>
              <a:gd name="T16" fmla="*/ 0 w 99"/>
              <a:gd name="T17" fmla="*/ 8 h 13"/>
              <a:gd name="T18" fmla="*/ 2 w 99"/>
              <a:gd name="T19" fmla="*/ 8 h 13"/>
              <a:gd name="T20" fmla="*/ 4 w 99"/>
              <a:gd name="T21" fmla="*/ 6 h 13"/>
              <a:gd name="T22" fmla="*/ 4 w 99"/>
              <a:gd name="T23" fmla="*/ 6 h 13"/>
              <a:gd name="T24" fmla="*/ 4 w 99"/>
              <a:gd name="T25" fmla="*/ 6 h 13"/>
              <a:gd name="T26" fmla="*/ 6 w 99"/>
              <a:gd name="T27" fmla="*/ 6 h 13"/>
              <a:gd name="T28" fmla="*/ 6 w 99"/>
              <a:gd name="T29" fmla="*/ 6 h 13"/>
              <a:gd name="T30" fmla="*/ 8 w 99"/>
              <a:gd name="T31" fmla="*/ 9 h 13"/>
              <a:gd name="T32" fmla="*/ 8 w 99"/>
              <a:gd name="T33" fmla="*/ 9 h 13"/>
              <a:gd name="T34" fmla="*/ 8 w 99"/>
              <a:gd name="T35" fmla="*/ 9 h 13"/>
              <a:gd name="T36" fmla="*/ 6 w 99"/>
              <a:gd name="T37" fmla="*/ 11 h 13"/>
              <a:gd name="T38" fmla="*/ 6 w 99"/>
              <a:gd name="T39" fmla="*/ 13 h 13"/>
              <a:gd name="T40" fmla="*/ 6 w 99"/>
              <a:gd name="T41" fmla="*/ 13 h 13"/>
              <a:gd name="T42" fmla="*/ 6 w 99"/>
              <a:gd name="T43" fmla="*/ 13 h 13"/>
              <a:gd name="T44" fmla="*/ 4 w 99"/>
              <a:gd name="T45" fmla="*/ 13 h 13"/>
              <a:gd name="T46" fmla="*/ 99 w 99"/>
              <a:gd name="T47" fmla="*/ 0 h 13"/>
              <a:gd name="T48" fmla="*/ 97 w 99"/>
              <a:gd name="T49" fmla="*/ 2 h 13"/>
              <a:gd name="T50" fmla="*/ 97 w 99"/>
              <a:gd name="T51" fmla="*/ 2 h 13"/>
              <a:gd name="T52" fmla="*/ 97 w 99"/>
              <a:gd name="T53" fmla="*/ 0 h 13"/>
              <a:gd name="T54" fmla="*/ 97 w 99"/>
              <a:gd name="T55" fmla="*/ 0 h 13"/>
              <a:gd name="T56" fmla="*/ 97 w 99"/>
              <a:gd name="T57" fmla="*/ 0 h 13"/>
              <a:gd name="T58" fmla="*/ 97 w 99"/>
              <a:gd name="T59" fmla="*/ 0 h 13"/>
              <a:gd name="T60" fmla="*/ 99 w 99"/>
              <a:gd name="T61" fmla="*/ 0 h 13"/>
              <a:gd name="T62" fmla="*/ 99 w 99"/>
              <a:gd name="T63" fmla="*/ 0 h 13"/>
              <a:gd name="T64" fmla="*/ 99 w 99"/>
              <a:gd name="T65" fmla="*/ 0 h 13"/>
              <a:gd name="T66" fmla="*/ 99 w 99"/>
              <a:gd name="T67" fmla="*/ 0 h 13"/>
              <a:gd name="T68" fmla="*/ 99 w 99"/>
              <a:gd name="T69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9" h="13">
                <a:moveTo>
                  <a:pt x="4" y="13"/>
                </a:moveTo>
                <a:lnTo>
                  <a:pt x="2" y="13"/>
                </a:lnTo>
                <a:lnTo>
                  <a:pt x="2" y="13"/>
                </a:lnTo>
                <a:lnTo>
                  <a:pt x="0" y="13"/>
                </a:lnTo>
                <a:lnTo>
                  <a:pt x="0" y="13"/>
                </a:lnTo>
                <a:lnTo>
                  <a:pt x="0" y="11"/>
                </a:lnTo>
                <a:lnTo>
                  <a:pt x="0" y="9"/>
                </a:lnTo>
                <a:lnTo>
                  <a:pt x="0" y="9"/>
                </a:lnTo>
                <a:lnTo>
                  <a:pt x="0" y="8"/>
                </a:lnTo>
                <a:lnTo>
                  <a:pt x="2" y="8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6" y="6"/>
                </a:lnTo>
                <a:lnTo>
                  <a:pt x="6" y="6"/>
                </a:lnTo>
                <a:lnTo>
                  <a:pt x="8" y="9"/>
                </a:lnTo>
                <a:lnTo>
                  <a:pt x="8" y="9"/>
                </a:lnTo>
                <a:lnTo>
                  <a:pt x="8" y="9"/>
                </a:lnTo>
                <a:lnTo>
                  <a:pt x="6" y="11"/>
                </a:lnTo>
                <a:lnTo>
                  <a:pt x="6" y="13"/>
                </a:lnTo>
                <a:lnTo>
                  <a:pt x="6" y="13"/>
                </a:lnTo>
                <a:lnTo>
                  <a:pt x="6" y="13"/>
                </a:lnTo>
                <a:lnTo>
                  <a:pt x="4" y="13"/>
                </a:lnTo>
                <a:close/>
                <a:moveTo>
                  <a:pt x="99" y="0"/>
                </a:moveTo>
                <a:lnTo>
                  <a:pt x="97" y="2"/>
                </a:lnTo>
                <a:lnTo>
                  <a:pt x="97" y="2"/>
                </a:lnTo>
                <a:lnTo>
                  <a:pt x="97" y="0"/>
                </a:lnTo>
                <a:lnTo>
                  <a:pt x="97" y="0"/>
                </a:lnTo>
                <a:lnTo>
                  <a:pt x="97" y="0"/>
                </a:lnTo>
                <a:lnTo>
                  <a:pt x="97" y="0"/>
                </a:lnTo>
                <a:lnTo>
                  <a:pt x="99" y="0"/>
                </a:lnTo>
                <a:lnTo>
                  <a:pt x="99" y="0"/>
                </a:lnTo>
                <a:lnTo>
                  <a:pt x="99" y="0"/>
                </a:lnTo>
                <a:lnTo>
                  <a:pt x="99" y="0"/>
                </a:lnTo>
                <a:lnTo>
                  <a:pt x="99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95" name="Mauritania"/>
          <p:cNvSpPr>
            <a:spLocks noEditPoints="1"/>
          </p:cNvSpPr>
          <p:nvPr/>
        </p:nvSpPr>
        <p:spPr bwMode="auto">
          <a:xfrm>
            <a:off x="4502165" y="3814775"/>
            <a:ext cx="314326" cy="334964"/>
          </a:xfrm>
          <a:custGeom>
            <a:avLst/>
            <a:gdLst>
              <a:gd name="T0" fmla="*/ 191 w 198"/>
              <a:gd name="T1" fmla="*/ 35 h 211"/>
              <a:gd name="T2" fmla="*/ 183 w 198"/>
              <a:gd name="T3" fmla="*/ 40 h 211"/>
              <a:gd name="T4" fmla="*/ 169 w 198"/>
              <a:gd name="T5" fmla="*/ 48 h 211"/>
              <a:gd name="T6" fmla="*/ 173 w 198"/>
              <a:gd name="T7" fmla="*/ 77 h 211"/>
              <a:gd name="T8" fmla="*/ 177 w 198"/>
              <a:gd name="T9" fmla="*/ 108 h 211"/>
              <a:gd name="T10" fmla="*/ 181 w 198"/>
              <a:gd name="T11" fmla="*/ 138 h 211"/>
              <a:gd name="T12" fmla="*/ 183 w 198"/>
              <a:gd name="T13" fmla="*/ 169 h 211"/>
              <a:gd name="T14" fmla="*/ 187 w 198"/>
              <a:gd name="T15" fmla="*/ 198 h 211"/>
              <a:gd name="T16" fmla="*/ 171 w 198"/>
              <a:gd name="T17" fmla="*/ 200 h 211"/>
              <a:gd name="T18" fmla="*/ 146 w 198"/>
              <a:gd name="T19" fmla="*/ 200 h 211"/>
              <a:gd name="T20" fmla="*/ 127 w 198"/>
              <a:gd name="T21" fmla="*/ 200 h 211"/>
              <a:gd name="T22" fmla="*/ 125 w 198"/>
              <a:gd name="T23" fmla="*/ 200 h 211"/>
              <a:gd name="T24" fmla="*/ 113 w 198"/>
              <a:gd name="T25" fmla="*/ 202 h 211"/>
              <a:gd name="T26" fmla="*/ 107 w 198"/>
              <a:gd name="T27" fmla="*/ 200 h 211"/>
              <a:gd name="T28" fmla="*/ 103 w 198"/>
              <a:gd name="T29" fmla="*/ 202 h 211"/>
              <a:gd name="T30" fmla="*/ 97 w 198"/>
              <a:gd name="T31" fmla="*/ 204 h 211"/>
              <a:gd name="T32" fmla="*/ 93 w 198"/>
              <a:gd name="T33" fmla="*/ 200 h 211"/>
              <a:gd name="T34" fmla="*/ 88 w 198"/>
              <a:gd name="T35" fmla="*/ 200 h 211"/>
              <a:gd name="T36" fmla="*/ 86 w 198"/>
              <a:gd name="T37" fmla="*/ 204 h 211"/>
              <a:gd name="T38" fmla="*/ 84 w 198"/>
              <a:gd name="T39" fmla="*/ 209 h 211"/>
              <a:gd name="T40" fmla="*/ 76 w 198"/>
              <a:gd name="T41" fmla="*/ 209 h 211"/>
              <a:gd name="T42" fmla="*/ 70 w 198"/>
              <a:gd name="T43" fmla="*/ 206 h 211"/>
              <a:gd name="T44" fmla="*/ 68 w 198"/>
              <a:gd name="T45" fmla="*/ 202 h 211"/>
              <a:gd name="T46" fmla="*/ 64 w 198"/>
              <a:gd name="T47" fmla="*/ 200 h 211"/>
              <a:gd name="T48" fmla="*/ 57 w 198"/>
              <a:gd name="T49" fmla="*/ 188 h 211"/>
              <a:gd name="T50" fmla="*/ 51 w 198"/>
              <a:gd name="T51" fmla="*/ 186 h 211"/>
              <a:gd name="T52" fmla="*/ 39 w 198"/>
              <a:gd name="T53" fmla="*/ 180 h 211"/>
              <a:gd name="T54" fmla="*/ 33 w 198"/>
              <a:gd name="T55" fmla="*/ 180 h 211"/>
              <a:gd name="T56" fmla="*/ 26 w 198"/>
              <a:gd name="T57" fmla="*/ 182 h 211"/>
              <a:gd name="T58" fmla="*/ 20 w 198"/>
              <a:gd name="T59" fmla="*/ 182 h 211"/>
              <a:gd name="T60" fmla="*/ 14 w 198"/>
              <a:gd name="T61" fmla="*/ 182 h 211"/>
              <a:gd name="T62" fmla="*/ 10 w 198"/>
              <a:gd name="T63" fmla="*/ 190 h 211"/>
              <a:gd name="T64" fmla="*/ 10 w 198"/>
              <a:gd name="T65" fmla="*/ 182 h 211"/>
              <a:gd name="T66" fmla="*/ 12 w 198"/>
              <a:gd name="T67" fmla="*/ 176 h 211"/>
              <a:gd name="T68" fmla="*/ 16 w 198"/>
              <a:gd name="T69" fmla="*/ 167 h 211"/>
              <a:gd name="T70" fmla="*/ 18 w 198"/>
              <a:gd name="T71" fmla="*/ 155 h 211"/>
              <a:gd name="T72" fmla="*/ 16 w 198"/>
              <a:gd name="T73" fmla="*/ 149 h 211"/>
              <a:gd name="T74" fmla="*/ 14 w 198"/>
              <a:gd name="T75" fmla="*/ 141 h 211"/>
              <a:gd name="T76" fmla="*/ 12 w 198"/>
              <a:gd name="T77" fmla="*/ 138 h 211"/>
              <a:gd name="T78" fmla="*/ 12 w 198"/>
              <a:gd name="T79" fmla="*/ 134 h 211"/>
              <a:gd name="T80" fmla="*/ 10 w 198"/>
              <a:gd name="T81" fmla="*/ 134 h 211"/>
              <a:gd name="T82" fmla="*/ 14 w 198"/>
              <a:gd name="T83" fmla="*/ 126 h 211"/>
              <a:gd name="T84" fmla="*/ 12 w 198"/>
              <a:gd name="T85" fmla="*/ 114 h 211"/>
              <a:gd name="T86" fmla="*/ 8 w 198"/>
              <a:gd name="T87" fmla="*/ 114 h 211"/>
              <a:gd name="T88" fmla="*/ 2 w 198"/>
              <a:gd name="T89" fmla="*/ 108 h 211"/>
              <a:gd name="T90" fmla="*/ 0 w 198"/>
              <a:gd name="T91" fmla="*/ 108 h 211"/>
              <a:gd name="T92" fmla="*/ 18 w 198"/>
              <a:gd name="T93" fmla="*/ 103 h 211"/>
              <a:gd name="T94" fmla="*/ 45 w 198"/>
              <a:gd name="T95" fmla="*/ 103 h 211"/>
              <a:gd name="T96" fmla="*/ 64 w 198"/>
              <a:gd name="T97" fmla="*/ 91 h 211"/>
              <a:gd name="T98" fmla="*/ 64 w 198"/>
              <a:gd name="T99" fmla="*/ 77 h 211"/>
              <a:gd name="T100" fmla="*/ 72 w 198"/>
              <a:gd name="T101" fmla="*/ 70 h 211"/>
              <a:gd name="T102" fmla="*/ 82 w 198"/>
              <a:gd name="T103" fmla="*/ 58 h 211"/>
              <a:gd name="T104" fmla="*/ 82 w 198"/>
              <a:gd name="T105" fmla="*/ 37 h 211"/>
              <a:gd name="T106" fmla="*/ 93 w 198"/>
              <a:gd name="T107" fmla="*/ 23 h 211"/>
              <a:gd name="T108" fmla="*/ 119 w 198"/>
              <a:gd name="T109" fmla="*/ 23 h 211"/>
              <a:gd name="T110" fmla="*/ 136 w 198"/>
              <a:gd name="T111" fmla="*/ 15 h 211"/>
              <a:gd name="T112" fmla="*/ 152 w 198"/>
              <a:gd name="T113" fmla="*/ 9 h 211"/>
              <a:gd name="T114" fmla="*/ 10 w 198"/>
              <a:gd name="T115" fmla="*/ 132 h 211"/>
              <a:gd name="T116" fmla="*/ 12 w 198"/>
              <a:gd name="T117" fmla="*/ 126 h 211"/>
              <a:gd name="T118" fmla="*/ 12 w 198"/>
              <a:gd name="T119" fmla="*/ 130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8" h="211">
                <a:moveTo>
                  <a:pt x="167" y="21"/>
                </a:moveTo>
                <a:lnTo>
                  <a:pt x="173" y="25"/>
                </a:lnTo>
                <a:lnTo>
                  <a:pt x="173" y="25"/>
                </a:lnTo>
                <a:lnTo>
                  <a:pt x="181" y="29"/>
                </a:lnTo>
                <a:lnTo>
                  <a:pt x="181" y="29"/>
                </a:lnTo>
                <a:lnTo>
                  <a:pt x="185" y="31"/>
                </a:lnTo>
                <a:lnTo>
                  <a:pt x="191" y="35"/>
                </a:lnTo>
                <a:lnTo>
                  <a:pt x="196" y="39"/>
                </a:lnTo>
                <a:lnTo>
                  <a:pt x="196" y="39"/>
                </a:lnTo>
                <a:lnTo>
                  <a:pt x="198" y="40"/>
                </a:lnTo>
                <a:lnTo>
                  <a:pt x="198" y="40"/>
                </a:lnTo>
                <a:lnTo>
                  <a:pt x="196" y="40"/>
                </a:lnTo>
                <a:lnTo>
                  <a:pt x="194" y="40"/>
                </a:lnTo>
                <a:lnTo>
                  <a:pt x="183" y="40"/>
                </a:lnTo>
                <a:lnTo>
                  <a:pt x="177" y="40"/>
                </a:lnTo>
                <a:lnTo>
                  <a:pt x="173" y="40"/>
                </a:lnTo>
                <a:lnTo>
                  <a:pt x="173" y="40"/>
                </a:lnTo>
                <a:lnTo>
                  <a:pt x="171" y="40"/>
                </a:lnTo>
                <a:lnTo>
                  <a:pt x="169" y="40"/>
                </a:lnTo>
                <a:lnTo>
                  <a:pt x="169" y="46"/>
                </a:lnTo>
                <a:lnTo>
                  <a:pt x="169" y="48"/>
                </a:lnTo>
                <a:lnTo>
                  <a:pt x="171" y="50"/>
                </a:lnTo>
                <a:lnTo>
                  <a:pt x="171" y="54"/>
                </a:lnTo>
                <a:lnTo>
                  <a:pt x="171" y="60"/>
                </a:lnTo>
                <a:lnTo>
                  <a:pt x="173" y="70"/>
                </a:lnTo>
                <a:lnTo>
                  <a:pt x="173" y="73"/>
                </a:lnTo>
                <a:lnTo>
                  <a:pt x="173" y="75"/>
                </a:lnTo>
                <a:lnTo>
                  <a:pt x="173" y="77"/>
                </a:lnTo>
                <a:lnTo>
                  <a:pt x="173" y="79"/>
                </a:lnTo>
                <a:lnTo>
                  <a:pt x="175" y="91"/>
                </a:lnTo>
                <a:lnTo>
                  <a:pt x="175" y="93"/>
                </a:lnTo>
                <a:lnTo>
                  <a:pt x="175" y="99"/>
                </a:lnTo>
                <a:lnTo>
                  <a:pt x="177" y="101"/>
                </a:lnTo>
                <a:lnTo>
                  <a:pt x="177" y="105"/>
                </a:lnTo>
                <a:lnTo>
                  <a:pt x="177" y="108"/>
                </a:lnTo>
                <a:lnTo>
                  <a:pt x="177" y="112"/>
                </a:lnTo>
                <a:lnTo>
                  <a:pt x="177" y="114"/>
                </a:lnTo>
                <a:lnTo>
                  <a:pt x="179" y="122"/>
                </a:lnTo>
                <a:lnTo>
                  <a:pt x="179" y="126"/>
                </a:lnTo>
                <a:lnTo>
                  <a:pt x="179" y="130"/>
                </a:lnTo>
                <a:lnTo>
                  <a:pt x="179" y="136"/>
                </a:lnTo>
                <a:lnTo>
                  <a:pt x="181" y="138"/>
                </a:lnTo>
                <a:lnTo>
                  <a:pt x="181" y="140"/>
                </a:lnTo>
                <a:lnTo>
                  <a:pt x="181" y="145"/>
                </a:lnTo>
                <a:lnTo>
                  <a:pt x="181" y="147"/>
                </a:lnTo>
                <a:lnTo>
                  <a:pt x="181" y="153"/>
                </a:lnTo>
                <a:lnTo>
                  <a:pt x="183" y="155"/>
                </a:lnTo>
                <a:lnTo>
                  <a:pt x="183" y="161"/>
                </a:lnTo>
                <a:lnTo>
                  <a:pt x="183" y="169"/>
                </a:lnTo>
                <a:lnTo>
                  <a:pt x="185" y="178"/>
                </a:lnTo>
                <a:lnTo>
                  <a:pt x="185" y="182"/>
                </a:lnTo>
                <a:lnTo>
                  <a:pt x="189" y="186"/>
                </a:lnTo>
                <a:lnTo>
                  <a:pt x="189" y="188"/>
                </a:lnTo>
                <a:lnTo>
                  <a:pt x="189" y="190"/>
                </a:lnTo>
                <a:lnTo>
                  <a:pt x="189" y="192"/>
                </a:lnTo>
                <a:lnTo>
                  <a:pt x="187" y="198"/>
                </a:lnTo>
                <a:lnTo>
                  <a:pt x="187" y="200"/>
                </a:lnTo>
                <a:lnTo>
                  <a:pt x="187" y="200"/>
                </a:lnTo>
                <a:lnTo>
                  <a:pt x="185" y="200"/>
                </a:lnTo>
                <a:lnTo>
                  <a:pt x="179" y="200"/>
                </a:lnTo>
                <a:lnTo>
                  <a:pt x="173" y="200"/>
                </a:lnTo>
                <a:lnTo>
                  <a:pt x="173" y="200"/>
                </a:lnTo>
                <a:lnTo>
                  <a:pt x="171" y="200"/>
                </a:lnTo>
                <a:lnTo>
                  <a:pt x="167" y="200"/>
                </a:lnTo>
                <a:lnTo>
                  <a:pt x="161" y="200"/>
                </a:lnTo>
                <a:lnTo>
                  <a:pt x="158" y="200"/>
                </a:lnTo>
                <a:lnTo>
                  <a:pt x="154" y="200"/>
                </a:lnTo>
                <a:lnTo>
                  <a:pt x="152" y="200"/>
                </a:lnTo>
                <a:lnTo>
                  <a:pt x="146" y="200"/>
                </a:lnTo>
                <a:lnTo>
                  <a:pt x="146" y="200"/>
                </a:lnTo>
                <a:lnTo>
                  <a:pt x="138" y="200"/>
                </a:lnTo>
                <a:lnTo>
                  <a:pt x="138" y="200"/>
                </a:lnTo>
                <a:lnTo>
                  <a:pt x="136" y="200"/>
                </a:lnTo>
                <a:lnTo>
                  <a:pt x="130" y="200"/>
                </a:lnTo>
                <a:lnTo>
                  <a:pt x="130" y="200"/>
                </a:lnTo>
                <a:lnTo>
                  <a:pt x="128" y="200"/>
                </a:lnTo>
                <a:lnTo>
                  <a:pt x="127" y="200"/>
                </a:lnTo>
                <a:lnTo>
                  <a:pt x="127" y="200"/>
                </a:lnTo>
                <a:lnTo>
                  <a:pt x="125" y="200"/>
                </a:lnTo>
                <a:lnTo>
                  <a:pt x="125" y="198"/>
                </a:lnTo>
                <a:lnTo>
                  <a:pt x="125" y="196"/>
                </a:lnTo>
                <a:lnTo>
                  <a:pt x="125" y="196"/>
                </a:lnTo>
                <a:lnTo>
                  <a:pt x="123" y="198"/>
                </a:lnTo>
                <a:lnTo>
                  <a:pt x="125" y="200"/>
                </a:lnTo>
                <a:lnTo>
                  <a:pt x="125" y="200"/>
                </a:lnTo>
                <a:lnTo>
                  <a:pt x="119" y="200"/>
                </a:lnTo>
                <a:lnTo>
                  <a:pt x="119" y="200"/>
                </a:lnTo>
                <a:lnTo>
                  <a:pt x="119" y="202"/>
                </a:lnTo>
                <a:lnTo>
                  <a:pt x="119" y="202"/>
                </a:lnTo>
                <a:lnTo>
                  <a:pt x="117" y="202"/>
                </a:lnTo>
                <a:lnTo>
                  <a:pt x="113" y="202"/>
                </a:lnTo>
                <a:lnTo>
                  <a:pt x="113" y="202"/>
                </a:lnTo>
                <a:lnTo>
                  <a:pt x="113" y="202"/>
                </a:lnTo>
                <a:lnTo>
                  <a:pt x="113" y="202"/>
                </a:lnTo>
                <a:lnTo>
                  <a:pt x="111" y="200"/>
                </a:lnTo>
                <a:lnTo>
                  <a:pt x="109" y="200"/>
                </a:lnTo>
                <a:lnTo>
                  <a:pt x="109" y="200"/>
                </a:lnTo>
                <a:lnTo>
                  <a:pt x="107" y="200"/>
                </a:lnTo>
                <a:lnTo>
                  <a:pt x="105" y="200"/>
                </a:lnTo>
                <a:lnTo>
                  <a:pt x="105" y="200"/>
                </a:lnTo>
                <a:lnTo>
                  <a:pt x="103" y="200"/>
                </a:lnTo>
                <a:lnTo>
                  <a:pt x="103" y="200"/>
                </a:lnTo>
                <a:lnTo>
                  <a:pt x="103" y="200"/>
                </a:lnTo>
                <a:lnTo>
                  <a:pt x="103" y="202"/>
                </a:lnTo>
                <a:lnTo>
                  <a:pt x="103" y="202"/>
                </a:lnTo>
                <a:lnTo>
                  <a:pt x="101" y="202"/>
                </a:lnTo>
                <a:lnTo>
                  <a:pt x="101" y="204"/>
                </a:lnTo>
                <a:lnTo>
                  <a:pt x="99" y="206"/>
                </a:lnTo>
                <a:lnTo>
                  <a:pt x="99" y="206"/>
                </a:lnTo>
                <a:lnTo>
                  <a:pt x="99" y="204"/>
                </a:lnTo>
                <a:lnTo>
                  <a:pt x="99" y="204"/>
                </a:lnTo>
                <a:lnTo>
                  <a:pt x="97" y="204"/>
                </a:lnTo>
                <a:lnTo>
                  <a:pt x="95" y="202"/>
                </a:lnTo>
                <a:lnTo>
                  <a:pt x="95" y="202"/>
                </a:lnTo>
                <a:lnTo>
                  <a:pt x="93" y="200"/>
                </a:lnTo>
                <a:lnTo>
                  <a:pt x="93" y="200"/>
                </a:lnTo>
                <a:lnTo>
                  <a:pt x="93" y="200"/>
                </a:lnTo>
                <a:lnTo>
                  <a:pt x="93" y="200"/>
                </a:lnTo>
                <a:lnTo>
                  <a:pt x="93" y="200"/>
                </a:lnTo>
                <a:lnTo>
                  <a:pt x="92" y="198"/>
                </a:lnTo>
                <a:lnTo>
                  <a:pt x="92" y="198"/>
                </a:lnTo>
                <a:lnTo>
                  <a:pt x="92" y="198"/>
                </a:lnTo>
                <a:lnTo>
                  <a:pt x="90" y="198"/>
                </a:lnTo>
                <a:lnTo>
                  <a:pt x="90" y="198"/>
                </a:lnTo>
                <a:lnTo>
                  <a:pt x="88" y="198"/>
                </a:lnTo>
                <a:lnTo>
                  <a:pt x="88" y="200"/>
                </a:lnTo>
                <a:lnTo>
                  <a:pt x="88" y="198"/>
                </a:lnTo>
                <a:lnTo>
                  <a:pt x="88" y="200"/>
                </a:lnTo>
                <a:lnTo>
                  <a:pt x="86" y="200"/>
                </a:lnTo>
                <a:lnTo>
                  <a:pt x="86" y="200"/>
                </a:lnTo>
                <a:lnTo>
                  <a:pt x="86" y="200"/>
                </a:lnTo>
                <a:lnTo>
                  <a:pt x="86" y="202"/>
                </a:lnTo>
                <a:lnTo>
                  <a:pt x="86" y="204"/>
                </a:lnTo>
                <a:lnTo>
                  <a:pt x="84" y="206"/>
                </a:lnTo>
                <a:lnTo>
                  <a:pt x="84" y="208"/>
                </a:lnTo>
                <a:lnTo>
                  <a:pt x="86" y="208"/>
                </a:lnTo>
                <a:lnTo>
                  <a:pt x="86" y="208"/>
                </a:lnTo>
                <a:lnTo>
                  <a:pt x="86" y="209"/>
                </a:lnTo>
                <a:lnTo>
                  <a:pt x="84" y="209"/>
                </a:lnTo>
                <a:lnTo>
                  <a:pt x="84" y="209"/>
                </a:lnTo>
                <a:lnTo>
                  <a:pt x="82" y="211"/>
                </a:lnTo>
                <a:lnTo>
                  <a:pt x="82" y="211"/>
                </a:lnTo>
                <a:lnTo>
                  <a:pt x="80" y="211"/>
                </a:lnTo>
                <a:lnTo>
                  <a:pt x="80" y="211"/>
                </a:lnTo>
                <a:lnTo>
                  <a:pt x="78" y="211"/>
                </a:lnTo>
                <a:lnTo>
                  <a:pt x="78" y="211"/>
                </a:lnTo>
                <a:lnTo>
                  <a:pt x="76" y="209"/>
                </a:lnTo>
                <a:lnTo>
                  <a:pt x="74" y="209"/>
                </a:lnTo>
                <a:lnTo>
                  <a:pt x="74" y="208"/>
                </a:lnTo>
                <a:lnTo>
                  <a:pt x="74" y="208"/>
                </a:lnTo>
                <a:lnTo>
                  <a:pt x="72" y="206"/>
                </a:lnTo>
                <a:lnTo>
                  <a:pt x="72" y="206"/>
                </a:lnTo>
                <a:lnTo>
                  <a:pt x="70" y="206"/>
                </a:lnTo>
                <a:lnTo>
                  <a:pt x="70" y="206"/>
                </a:lnTo>
                <a:lnTo>
                  <a:pt x="70" y="206"/>
                </a:lnTo>
                <a:lnTo>
                  <a:pt x="68" y="204"/>
                </a:lnTo>
                <a:lnTo>
                  <a:pt x="68" y="204"/>
                </a:lnTo>
                <a:lnTo>
                  <a:pt x="68" y="204"/>
                </a:lnTo>
                <a:lnTo>
                  <a:pt x="68" y="202"/>
                </a:lnTo>
                <a:lnTo>
                  <a:pt x="68" y="202"/>
                </a:lnTo>
                <a:lnTo>
                  <a:pt x="68" y="202"/>
                </a:lnTo>
                <a:lnTo>
                  <a:pt x="68" y="202"/>
                </a:lnTo>
                <a:lnTo>
                  <a:pt x="66" y="202"/>
                </a:lnTo>
                <a:lnTo>
                  <a:pt x="66" y="202"/>
                </a:lnTo>
                <a:lnTo>
                  <a:pt x="66" y="200"/>
                </a:lnTo>
                <a:lnTo>
                  <a:pt x="64" y="200"/>
                </a:lnTo>
                <a:lnTo>
                  <a:pt x="64" y="200"/>
                </a:lnTo>
                <a:lnTo>
                  <a:pt x="64" y="200"/>
                </a:lnTo>
                <a:lnTo>
                  <a:pt x="62" y="198"/>
                </a:lnTo>
                <a:lnTo>
                  <a:pt x="62" y="196"/>
                </a:lnTo>
                <a:lnTo>
                  <a:pt x="60" y="192"/>
                </a:lnTo>
                <a:lnTo>
                  <a:pt x="60" y="190"/>
                </a:lnTo>
                <a:lnTo>
                  <a:pt x="59" y="188"/>
                </a:lnTo>
                <a:lnTo>
                  <a:pt x="57" y="188"/>
                </a:lnTo>
                <a:lnTo>
                  <a:pt x="57" y="188"/>
                </a:lnTo>
                <a:lnTo>
                  <a:pt x="55" y="190"/>
                </a:lnTo>
                <a:lnTo>
                  <a:pt x="55" y="188"/>
                </a:lnTo>
                <a:lnTo>
                  <a:pt x="55" y="188"/>
                </a:lnTo>
                <a:lnTo>
                  <a:pt x="55" y="188"/>
                </a:lnTo>
                <a:lnTo>
                  <a:pt x="53" y="188"/>
                </a:lnTo>
                <a:lnTo>
                  <a:pt x="51" y="186"/>
                </a:lnTo>
                <a:lnTo>
                  <a:pt x="51" y="186"/>
                </a:lnTo>
                <a:lnTo>
                  <a:pt x="49" y="184"/>
                </a:lnTo>
                <a:lnTo>
                  <a:pt x="47" y="182"/>
                </a:lnTo>
                <a:lnTo>
                  <a:pt x="45" y="180"/>
                </a:lnTo>
                <a:lnTo>
                  <a:pt x="43" y="180"/>
                </a:lnTo>
                <a:lnTo>
                  <a:pt x="43" y="180"/>
                </a:lnTo>
                <a:lnTo>
                  <a:pt x="41" y="180"/>
                </a:lnTo>
                <a:lnTo>
                  <a:pt x="39" y="180"/>
                </a:lnTo>
                <a:lnTo>
                  <a:pt x="37" y="180"/>
                </a:lnTo>
                <a:lnTo>
                  <a:pt x="35" y="180"/>
                </a:lnTo>
                <a:lnTo>
                  <a:pt x="35" y="180"/>
                </a:lnTo>
                <a:lnTo>
                  <a:pt x="35" y="180"/>
                </a:lnTo>
                <a:lnTo>
                  <a:pt x="35" y="180"/>
                </a:lnTo>
                <a:lnTo>
                  <a:pt x="35" y="180"/>
                </a:lnTo>
                <a:lnTo>
                  <a:pt x="33" y="180"/>
                </a:lnTo>
                <a:lnTo>
                  <a:pt x="33" y="180"/>
                </a:lnTo>
                <a:lnTo>
                  <a:pt x="33" y="180"/>
                </a:lnTo>
                <a:lnTo>
                  <a:pt x="33" y="180"/>
                </a:lnTo>
                <a:lnTo>
                  <a:pt x="29" y="182"/>
                </a:lnTo>
                <a:lnTo>
                  <a:pt x="27" y="182"/>
                </a:lnTo>
                <a:lnTo>
                  <a:pt x="27" y="182"/>
                </a:lnTo>
                <a:lnTo>
                  <a:pt x="26" y="182"/>
                </a:lnTo>
                <a:lnTo>
                  <a:pt x="26" y="182"/>
                </a:lnTo>
                <a:lnTo>
                  <a:pt x="24" y="182"/>
                </a:lnTo>
                <a:lnTo>
                  <a:pt x="24" y="182"/>
                </a:lnTo>
                <a:lnTo>
                  <a:pt x="22" y="182"/>
                </a:lnTo>
                <a:lnTo>
                  <a:pt x="20" y="182"/>
                </a:lnTo>
                <a:lnTo>
                  <a:pt x="20" y="182"/>
                </a:lnTo>
                <a:lnTo>
                  <a:pt x="20" y="182"/>
                </a:lnTo>
                <a:lnTo>
                  <a:pt x="18" y="182"/>
                </a:lnTo>
                <a:lnTo>
                  <a:pt x="18" y="182"/>
                </a:lnTo>
                <a:lnTo>
                  <a:pt x="16" y="182"/>
                </a:lnTo>
                <a:lnTo>
                  <a:pt x="16" y="182"/>
                </a:lnTo>
                <a:lnTo>
                  <a:pt x="16" y="182"/>
                </a:lnTo>
                <a:lnTo>
                  <a:pt x="14" y="182"/>
                </a:lnTo>
                <a:lnTo>
                  <a:pt x="14" y="182"/>
                </a:lnTo>
                <a:lnTo>
                  <a:pt x="12" y="184"/>
                </a:lnTo>
                <a:lnTo>
                  <a:pt x="12" y="184"/>
                </a:lnTo>
                <a:lnTo>
                  <a:pt x="12" y="186"/>
                </a:lnTo>
                <a:lnTo>
                  <a:pt x="12" y="186"/>
                </a:lnTo>
                <a:lnTo>
                  <a:pt x="12" y="188"/>
                </a:lnTo>
                <a:lnTo>
                  <a:pt x="10" y="190"/>
                </a:lnTo>
                <a:lnTo>
                  <a:pt x="10" y="190"/>
                </a:lnTo>
                <a:lnTo>
                  <a:pt x="10" y="190"/>
                </a:lnTo>
                <a:lnTo>
                  <a:pt x="10" y="186"/>
                </a:lnTo>
                <a:lnTo>
                  <a:pt x="10" y="186"/>
                </a:lnTo>
                <a:lnTo>
                  <a:pt x="10" y="184"/>
                </a:lnTo>
                <a:lnTo>
                  <a:pt x="10" y="184"/>
                </a:lnTo>
                <a:lnTo>
                  <a:pt x="10" y="182"/>
                </a:lnTo>
                <a:lnTo>
                  <a:pt x="10" y="182"/>
                </a:lnTo>
                <a:lnTo>
                  <a:pt x="10" y="182"/>
                </a:lnTo>
                <a:lnTo>
                  <a:pt x="10" y="182"/>
                </a:lnTo>
                <a:lnTo>
                  <a:pt x="10" y="180"/>
                </a:lnTo>
                <a:lnTo>
                  <a:pt x="10" y="180"/>
                </a:lnTo>
                <a:lnTo>
                  <a:pt x="12" y="178"/>
                </a:lnTo>
                <a:lnTo>
                  <a:pt x="12" y="178"/>
                </a:lnTo>
                <a:lnTo>
                  <a:pt x="12" y="176"/>
                </a:lnTo>
                <a:lnTo>
                  <a:pt x="14" y="174"/>
                </a:lnTo>
                <a:lnTo>
                  <a:pt x="14" y="174"/>
                </a:lnTo>
                <a:lnTo>
                  <a:pt x="14" y="173"/>
                </a:lnTo>
                <a:lnTo>
                  <a:pt x="14" y="171"/>
                </a:lnTo>
                <a:lnTo>
                  <a:pt x="14" y="171"/>
                </a:lnTo>
                <a:lnTo>
                  <a:pt x="16" y="169"/>
                </a:lnTo>
                <a:lnTo>
                  <a:pt x="16" y="167"/>
                </a:lnTo>
                <a:lnTo>
                  <a:pt x="16" y="167"/>
                </a:lnTo>
                <a:lnTo>
                  <a:pt x="16" y="165"/>
                </a:lnTo>
                <a:lnTo>
                  <a:pt x="16" y="165"/>
                </a:lnTo>
                <a:lnTo>
                  <a:pt x="18" y="163"/>
                </a:lnTo>
                <a:lnTo>
                  <a:pt x="18" y="159"/>
                </a:lnTo>
                <a:lnTo>
                  <a:pt x="18" y="157"/>
                </a:lnTo>
                <a:lnTo>
                  <a:pt x="18" y="155"/>
                </a:lnTo>
                <a:lnTo>
                  <a:pt x="18" y="155"/>
                </a:lnTo>
                <a:lnTo>
                  <a:pt x="18" y="153"/>
                </a:lnTo>
                <a:lnTo>
                  <a:pt x="16" y="151"/>
                </a:lnTo>
                <a:lnTo>
                  <a:pt x="18" y="151"/>
                </a:lnTo>
                <a:lnTo>
                  <a:pt x="18" y="151"/>
                </a:lnTo>
                <a:lnTo>
                  <a:pt x="16" y="149"/>
                </a:lnTo>
                <a:lnTo>
                  <a:pt x="16" y="149"/>
                </a:lnTo>
                <a:lnTo>
                  <a:pt x="16" y="149"/>
                </a:lnTo>
                <a:lnTo>
                  <a:pt x="16" y="149"/>
                </a:lnTo>
                <a:lnTo>
                  <a:pt x="16" y="147"/>
                </a:lnTo>
                <a:lnTo>
                  <a:pt x="16" y="145"/>
                </a:lnTo>
                <a:lnTo>
                  <a:pt x="16" y="143"/>
                </a:lnTo>
                <a:lnTo>
                  <a:pt x="16" y="143"/>
                </a:lnTo>
                <a:lnTo>
                  <a:pt x="14" y="141"/>
                </a:lnTo>
                <a:lnTo>
                  <a:pt x="14" y="141"/>
                </a:lnTo>
                <a:lnTo>
                  <a:pt x="14" y="141"/>
                </a:lnTo>
                <a:lnTo>
                  <a:pt x="14" y="140"/>
                </a:lnTo>
                <a:lnTo>
                  <a:pt x="14" y="140"/>
                </a:lnTo>
                <a:lnTo>
                  <a:pt x="14" y="140"/>
                </a:lnTo>
                <a:lnTo>
                  <a:pt x="12" y="138"/>
                </a:lnTo>
                <a:lnTo>
                  <a:pt x="12" y="138"/>
                </a:lnTo>
                <a:lnTo>
                  <a:pt x="10" y="138"/>
                </a:lnTo>
                <a:lnTo>
                  <a:pt x="10" y="136"/>
                </a:lnTo>
                <a:lnTo>
                  <a:pt x="10" y="136"/>
                </a:lnTo>
                <a:lnTo>
                  <a:pt x="10" y="136"/>
                </a:lnTo>
                <a:lnTo>
                  <a:pt x="12" y="136"/>
                </a:lnTo>
                <a:lnTo>
                  <a:pt x="12" y="134"/>
                </a:lnTo>
                <a:lnTo>
                  <a:pt x="12" y="134"/>
                </a:lnTo>
                <a:lnTo>
                  <a:pt x="12" y="134"/>
                </a:lnTo>
                <a:lnTo>
                  <a:pt x="14" y="132"/>
                </a:lnTo>
                <a:lnTo>
                  <a:pt x="12" y="132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2"/>
                </a:lnTo>
                <a:lnTo>
                  <a:pt x="12" y="132"/>
                </a:lnTo>
                <a:lnTo>
                  <a:pt x="12" y="132"/>
                </a:lnTo>
                <a:lnTo>
                  <a:pt x="12" y="130"/>
                </a:lnTo>
                <a:lnTo>
                  <a:pt x="14" y="128"/>
                </a:lnTo>
                <a:lnTo>
                  <a:pt x="14" y="126"/>
                </a:lnTo>
                <a:lnTo>
                  <a:pt x="14" y="124"/>
                </a:lnTo>
                <a:lnTo>
                  <a:pt x="14" y="120"/>
                </a:lnTo>
                <a:lnTo>
                  <a:pt x="14" y="120"/>
                </a:lnTo>
                <a:lnTo>
                  <a:pt x="12" y="118"/>
                </a:lnTo>
                <a:lnTo>
                  <a:pt x="12" y="118"/>
                </a:lnTo>
                <a:lnTo>
                  <a:pt x="12" y="116"/>
                </a:lnTo>
                <a:lnTo>
                  <a:pt x="12" y="114"/>
                </a:lnTo>
                <a:lnTo>
                  <a:pt x="10" y="114"/>
                </a:lnTo>
                <a:lnTo>
                  <a:pt x="10" y="112"/>
                </a:lnTo>
                <a:lnTo>
                  <a:pt x="10" y="112"/>
                </a:lnTo>
                <a:lnTo>
                  <a:pt x="10" y="112"/>
                </a:lnTo>
                <a:lnTo>
                  <a:pt x="10" y="114"/>
                </a:lnTo>
                <a:lnTo>
                  <a:pt x="10" y="114"/>
                </a:lnTo>
                <a:lnTo>
                  <a:pt x="8" y="114"/>
                </a:lnTo>
                <a:lnTo>
                  <a:pt x="8" y="114"/>
                </a:lnTo>
                <a:lnTo>
                  <a:pt x="8" y="114"/>
                </a:lnTo>
                <a:lnTo>
                  <a:pt x="4" y="106"/>
                </a:lnTo>
                <a:lnTo>
                  <a:pt x="4" y="105"/>
                </a:lnTo>
                <a:lnTo>
                  <a:pt x="2" y="105"/>
                </a:lnTo>
                <a:lnTo>
                  <a:pt x="2" y="106"/>
                </a:lnTo>
                <a:lnTo>
                  <a:pt x="2" y="108"/>
                </a:lnTo>
                <a:lnTo>
                  <a:pt x="2" y="108"/>
                </a:lnTo>
                <a:lnTo>
                  <a:pt x="2" y="110"/>
                </a:lnTo>
                <a:lnTo>
                  <a:pt x="0" y="112"/>
                </a:lnTo>
                <a:lnTo>
                  <a:pt x="0" y="112"/>
                </a:lnTo>
                <a:lnTo>
                  <a:pt x="0" y="110"/>
                </a:lnTo>
                <a:lnTo>
                  <a:pt x="0" y="108"/>
                </a:lnTo>
                <a:lnTo>
                  <a:pt x="0" y="108"/>
                </a:lnTo>
                <a:lnTo>
                  <a:pt x="0" y="108"/>
                </a:lnTo>
                <a:lnTo>
                  <a:pt x="2" y="106"/>
                </a:lnTo>
                <a:lnTo>
                  <a:pt x="2" y="103"/>
                </a:lnTo>
                <a:lnTo>
                  <a:pt x="2" y="103"/>
                </a:lnTo>
                <a:lnTo>
                  <a:pt x="8" y="103"/>
                </a:lnTo>
                <a:lnTo>
                  <a:pt x="16" y="103"/>
                </a:lnTo>
                <a:lnTo>
                  <a:pt x="18" y="103"/>
                </a:lnTo>
                <a:lnTo>
                  <a:pt x="20" y="103"/>
                </a:lnTo>
                <a:lnTo>
                  <a:pt x="22" y="103"/>
                </a:lnTo>
                <a:lnTo>
                  <a:pt x="29" y="103"/>
                </a:lnTo>
                <a:lnTo>
                  <a:pt x="33" y="103"/>
                </a:lnTo>
                <a:lnTo>
                  <a:pt x="39" y="103"/>
                </a:lnTo>
                <a:lnTo>
                  <a:pt x="43" y="103"/>
                </a:lnTo>
                <a:lnTo>
                  <a:pt x="45" y="103"/>
                </a:lnTo>
                <a:lnTo>
                  <a:pt x="45" y="103"/>
                </a:lnTo>
                <a:lnTo>
                  <a:pt x="51" y="103"/>
                </a:lnTo>
                <a:lnTo>
                  <a:pt x="60" y="103"/>
                </a:lnTo>
                <a:lnTo>
                  <a:pt x="66" y="103"/>
                </a:lnTo>
                <a:lnTo>
                  <a:pt x="66" y="101"/>
                </a:lnTo>
                <a:lnTo>
                  <a:pt x="66" y="95"/>
                </a:lnTo>
                <a:lnTo>
                  <a:pt x="64" y="91"/>
                </a:lnTo>
                <a:lnTo>
                  <a:pt x="64" y="89"/>
                </a:lnTo>
                <a:lnTo>
                  <a:pt x="64" y="87"/>
                </a:lnTo>
                <a:lnTo>
                  <a:pt x="64" y="85"/>
                </a:lnTo>
                <a:lnTo>
                  <a:pt x="64" y="83"/>
                </a:lnTo>
                <a:lnTo>
                  <a:pt x="64" y="81"/>
                </a:lnTo>
                <a:lnTo>
                  <a:pt x="64" y="81"/>
                </a:lnTo>
                <a:lnTo>
                  <a:pt x="64" y="77"/>
                </a:lnTo>
                <a:lnTo>
                  <a:pt x="64" y="77"/>
                </a:lnTo>
                <a:lnTo>
                  <a:pt x="64" y="75"/>
                </a:lnTo>
                <a:lnTo>
                  <a:pt x="64" y="75"/>
                </a:lnTo>
                <a:lnTo>
                  <a:pt x="66" y="73"/>
                </a:lnTo>
                <a:lnTo>
                  <a:pt x="70" y="72"/>
                </a:lnTo>
                <a:lnTo>
                  <a:pt x="72" y="70"/>
                </a:lnTo>
                <a:lnTo>
                  <a:pt x="72" y="70"/>
                </a:lnTo>
                <a:lnTo>
                  <a:pt x="72" y="70"/>
                </a:lnTo>
                <a:lnTo>
                  <a:pt x="76" y="70"/>
                </a:lnTo>
                <a:lnTo>
                  <a:pt x="78" y="68"/>
                </a:lnTo>
                <a:lnTo>
                  <a:pt x="80" y="68"/>
                </a:lnTo>
                <a:lnTo>
                  <a:pt x="82" y="66"/>
                </a:lnTo>
                <a:lnTo>
                  <a:pt x="82" y="60"/>
                </a:lnTo>
                <a:lnTo>
                  <a:pt x="82" y="58"/>
                </a:lnTo>
                <a:lnTo>
                  <a:pt x="82" y="52"/>
                </a:lnTo>
                <a:lnTo>
                  <a:pt x="82" y="50"/>
                </a:lnTo>
                <a:lnTo>
                  <a:pt x="82" y="44"/>
                </a:lnTo>
                <a:lnTo>
                  <a:pt x="82" y="44"/>
                </a:lnTo>
                <a:lnTo>
                  <a:pt x="82" y="42"/>
                </a:lnTo>
                <a:lnTo>
                  <a:pt x="82" y="37"/>
                </a:lnTo>
                <a:lnTo>
                  <a:pt x="82" y="37"/>
                </a:lnTo>
                <a:lnTo>
                  <a:pt x="82" y="35"/>
                </a:lnTo>
                <a:lnTo>
                  <a:pt x="82" y="29"/>
                </a:lnTo>
                <a:lnTo>
                  <a:pt x="82" y="29"/>
                </a:lnTo>
                <a:lnTo>
                  <a:pt x="82" y="27"/>
                </a:lnTo>
                <a:lnTo>
                  <a:pt x="82" y="23"/>
                </a:lnTo>
                <a:lnTo>
                  <a:pt x="88" y="23"/>
                </a:lnTo>
                <a:lnTo>
                  <a:pt x="93" y="23"/>
                </a:lnTo>
                <a:lnTo>
                  <a:pt x="103" y="23"/>
                </a:lnTo>
                <a:lnTo>
                  <a:pt x="107" y="23"/>
                </a:lnTo>
                <a:lnTo>
                  <a:pt x="113" y="23"/>
                </a:lnTo>
                <a:lnTo>
                  <a:pt x="115" y="23"/>
                </a:lnTo>
                <a:lnTo>
                  <a:pt x="115" y="23"/>
                </a:lnTo>
                <a:lnTo>
                  <a:pt x="115" y="23"/>
                </a:lnTo>
                <a:lnTo>
                  <a:pt x="119" y="23"/>
                </a:lnTo>
                <a:lnTo>
                  <a:pt x="121" y="23"/>
                </a:lnTo>
                <a:lnTo>
                  <a:pt x="121" y="23"/>
                </a:lnTo>
                <a:lnTo>
                  <a:pt x="125" y="23"/>
                </a:lnTo>
                <a:lnTo>
                  <a:pt x="136" y="23"/>
                </a:lnTo>
                <a:lnTo>
                  <a:pt x="136" y="21"/>
                </a:lnTo>
                <a:lnTo>
                  <a:pt x="136" y="21"/>
                </a:lnTo>
                <a:lnTo>
                  <a:pt x="136" y="15"/>
                </a:lnTo>
                <a:lnTo>
                  <a:pt x="136" y="9"/>
                </a:lnTo>
                <a:lnTo>
                  <a:pt x="136" y="5"/>
                </a:lnTo>
                <a:lnTo>
                  <a:pt x="136" y="0"/>
                </a:lnTo>
                <a:lnTo>
                  <a:pt x="136" y="2"/>
                </a:lnTo>
                <a:lnTo>
                  <a:pt x="144" y="5"/>
                </a:lnTo>
                <a:lnTo>
                  <a:pt x="144" y="5"/>
                </a:lnTo>
                <a:lnTo>
                  <a:pt x="152" y="9"/>
                </a:lnTo>
                <a:lnTo>
                  <a:pt x="152" y="9"/>
                </a:lnTo>
                <a:lnTo>
                  <a:pt x="158" y="15"/>
                </a:lnTo>
                <a:lnTo>
                  <a:pt x="160" y="15"/>
                </a:lnTo>
                <a:lnTo>
                  <a:pt x="163" y="17"/>
                </a:lnTo>
                <a:lnTo>
                  <a:pt x="165" y="19"/>
                </a:lnTo>
                <a:lnTo>
                  <a:pt x="167" y="21"/>
                </a:lnTo>
                <a:close/>
                <a:moveTo>
                  <a:pt x="10" y="132"/>
                </a:moveTo>
                <a:lnTo>
                  <a:pt x="10" y="132"/>
                </a:lnTo>
                <a:lnTo>
                  <a:pt x="10" y="132"/>
                </a:lnTo>
                <a:lnTo>
                  <a:pt x="10" y="132"/>
                </a:lnTo>
                <a:lnTo>
                  <a:pt x="10" y="130"/>
                </a:lnTo>
                <a:lnTo>
                  <a:pt x="12" y="128"/>
                </a:lnTo>
                <a:lnTo>
                  <a:pt x="12" y="126"/>
                </a:lnTo>
                <a:lnTo>
                  <a:pt x="12" y="126"/>
                </a:lnTo>
                <a:lnTo>
                  <a:pt x="12" y="128"/>
                </a:lnTo>
                <a:lnTo>
                  <a:pt x="12" y="128"/>
                </a:lnTo>
                <a:lnTo>
                  <a:pt x="12" y="128"/>
                </a:lnTo>
                <a:lnTo>
                  <a:pt x="12" y="130"/>
                </a:lnTo>
                <a:lnTo>
                  <a:pt x="12" y="130"/>
                </a:lnTo>
                <a:lnTo>
                  <a:pt x="12" y="130"/>
                </a:lnTo>
                <a:lnTo>
                  <a:pt x="12" y="130"/>
                </a:lnTo>
                <a:lnTo>
                  <a:pt x="12" y="132"/>
                </a:lnTo>
                <a:lnTo>
                  <a:pt x="12" y="132"/>
                </a:lnTo>
                <a:lnTo>
                  <a:pt x="10" y="13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6" name="Marshall Islands"/>
          <p:cNvSpPr>
            <a:spLocks noEditPoints="1"/>
          </p:cNvSpPr>
          <p:nvPr/>
        </p:nvSpPr>
        <p:spPr bwMode="auto">
          <a:xfrm>
            <a:off x="9082116" y="4152913"/>
            <a:ext cx="230188" cy="234951"/>
          </a:xfrm>
          <a:custGeom>
            <a:avLst/>
            <a:gdLst>
              <a:gd name="T0" fmla="*/ 103 w 145"/>
              <a:gd name="T1" fmla="*/ 119 h 148"/>
              <a:gd name="T2" fmla="*/ 103 w 145"/>
              <a:gd name="T3" fmla="*/ 121 h 148"/>
              <a:gd name="T4" fmla="*/ 103 w 145"/>
              <a:gd name="T5" fmla="*/ 121 h 148"/>
              <a:gd name="T6" fmla="*/ 101 w 145"/>
              <a:gd name="T7" fmla="*/ 119 h 148"/>
              <a:gd name="T8" fmla="*/ 101 w 145"/>
              <a:gd name="T9" fmla="*/ 119 h 148"/>
              <a:gd name="T10" fmla="*/ 101 w 145"/>
              <a:gd name="T11" fmla="*/ 119 h 148"/>
              <a:gd name="T12" fmla="*/ 101 w 145"/>
              <a:gd name="T13" fmla="*/ 119 h 148"/>
              <a:gd name="T14" fmla="*/ 103 w 145"/>
              <a:gd name="T15" fmla="*/ 119 h 148"/>
              <a:gd name="T16" fmla="*/ 93 w 145"/>
              <a:gd name="T17" fmla="*/ 148 h 148"/>
              <a:gd name="T18" fmla="*/ 93 w 145"/>
              <a:gd name="T19" fmla="*/ 148 h 148"/>
              <a:gd name="T20" fmla="*/ 93 w 145"/>
              <a:gd name="T21" fmla="*/ 148 h 148"/>
              <a:gd name="T22" fmla="*/ 91 w 145"/>
              <a:gd name="T23" fmla="*/ 148 h 148"/>
              <a:gd name="T24" fmla="*/ 93 w 145"/>
              <a:gd name="T25" fmla="*/ 146 h 148"/>
              <a:gd name="T26" fmla="*/ 93 w 145"/>
              <a:gd name="T27" fmla="*/ 146 h 148"/>
              <a:gd name="T28" fmla="*/ 93 w 145"/>
              <a:gd name="T29" fmla="*/ 148 h 148"/>
              <a:gd name="T30" fmla="*/ 145 w 145"/>
              <a:gd name="T31" fmla="*/ 123 h 148"/>
              <a:gd name="T32" fmla="*/ 145 w 145"/>
              <a:gd name="T33" fmla="*/ 123 h 148"/>
              <a:gd name="T34" fmla="*/ 143 w 145"/>
              <a:gd name="T35" fmla="*/ 123 h 148"/>
              <a:gd name="T36" fmla="*/ 143 w 145"/>
              <a:gd name="T37" fmla="*/ 123 h 148"/>
              <a:gd name="T38" fmla="*/ 143 w 145"/>
              <a:gd name="T39" fmla="*/ 123 h 148"/>
              <a:gd name="T40" fmla="*/ 145 w 145"/>
              <a:gd name="T41" fmla="*/ 123 h 148"/>
              <a:gd name="T42" fmla="*/ 145 w 145"/>
              <a:gd name="T43" fmla="*/ 123 h 148"/>
              <a:gd name="T44" fmla="*/ 87 w 145"/>
              <a:gd name="T45" fmla="*/ 97 h 148"/>
              <a:gd name="T46" fmla="*/ 85 w 145"/>
              <a:gd name="T47" fmla="*/ 97 h 148"/>
              <a:gd name="T48" fmla="*/ 85 w 145"/>
              <a:gd name="T49" fmla="*/ 97 h 148"/>
              <a:gd name="T50" fmla="*/ 87 w 145"/>
              <a:gd name="T51" fmla="*/ 96 h 148"/>
              <a:gd name="T52" fmla="*/ 87 w 145"/>
              <a:gd name="T53" fmla="*/ 97 h 148"/>
              <a:gd name="T54" fmla="*/ 87 w 145"/>
              <a:gd name="T55" fmla="*/ 97 h 148"/>
              <a:gd name="T56" fmla="*/ 107 w 145"/>
              <a:gd name="T57" fmla="*/ 0 h 148"/>
              <a:gd name="T58" fmla="*/ 107 w 145"/>
              <a:gd name="T59" fmla="*/ 2 h 148"/>
              <a:gd name="T60" fmla="*/ 107 w 145"/>
              <a:gd name="T61" fmla="*/ 0 h 148"/>
              <a:gd name="T62" fmla="*/ 107 w 145"/>
              <a:gd name="T63" fmla="*/ 0 h 148"/>
              <a:gd name="T64" fmla="*/ 107 w 145"/>
              <a:gd name="T65" fmla="*/ 0 h 148"/>
              <a:gd name="T66" fmla="*/ 107 w 145"/>
              <a:gd name="T67" fmla="*/ 0 h 148"/>
              <a:gd name="T68" fmla="*/ 122 w 145"/>
              <a:gd name="T69" fmla="*/ 68 h 148"/>
              <a:gd name="T70" fmla="*/ 122 w 145"/>
              <a:gd name="T71" fmla="*/ 68 h 148"/>
              <a:gd name="T72" fmla="*/ 122 w 145"/>
              <a:gd name="T73" fmla="*/ 68 h 148"/>
              <a:gd name="T74" fmla="*/ 122 w 145"/>
              <a:gd name="T75" fmla="*/ 68 h 148"/>
              <a:gd name="T76" fmla="*/ 122 w 145"/>
              <a:gd name="T77" fmla="*/ 68 h 148"/>
              <a:gd name="T78" fmla="*/ 122 w 145"/>
              <a:gd name="T79" fmla="*/ 68 h 148"/>
              <a:gd name="T80" fmla="*/ 50 w 145"/>
              <a:gd name="T81" fmla="*/ 90 h 148"/>
              <a:gd name="T82" fmla="*/ 50 w 145"/>
              <a:gd name="T83" fmla="*/ 90 h 148"/>
              <a:gd name="T84" fmla="*/ 50 w 145"/>
              <a:gd name="T85" fmla="*/ 90 h 148"/>
              <a:gd name="T86" fmla="*/ 50 w 145"/>
              <a:gd name="T87" fmla="*/ 90 h 148"/>
              <a:gd name="T88" fmla="*/ 50 w 145"/>
              <a:gd name="T89" fmla="*/ 90 h 148"/>
              <a:gd name="T90" fmla="*/ 0 w 145"/>
              <a:gd name="T91" fmla="*/ 55 h 148"/>
              <a:gd name="T92" fmla="*/ 0 w 145"/>
              <a:gd name="T93" fmla="*/ 55 h 148"/>
              <a:gd name="T94" fmla="*/ 0 w 145"/>
              <a:gd name="T95" fmla="*/ 55 h 148"/>
              <a:gd name="T96" fmla="*/ 0 w 145"/>
              <a:gd name="T97" fmla="*/ 55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5" h="148">
                <a:moveTo>
                  <a:pt x="103" y="119"/>
                </a:moveTo>
                <a:lnTo>
                  <a:pt x="103" y="121"/>
                </a:lnTo>
                <a:lnTo>
                  <a:pt x="103" y="121"/>
                </a:lnTo>
                <a:lnTo>
                  <a:pt x="101" y="119"/>
                </a:lnTo>
                <a:lnTo>
                  <a:pt x="101" y="119"/>
                </a:lnTo>
                <a:lnTo>
                  <a:pt x="101" y="119"/>
                </a:lnTo>
                <a:lnTo>
                  <a:pt x="101" y="119"/>
                </a:lnTo>
                <a:lnTo>
                  <a:pt x="103" y="119"/>
                </a:lnTo>
                <a:close/>
                <a:moveTo>
                  <a:pt x="93" y="148"/>
                </a:moveTo>
                <a:lnTo>
                  <a:pt x="93" y="148"/>
                </a:lnTo>
                <a:lnTo>
                  <a:pt x="93" y="148"/>
                </a:lnTo>
                <a:lnTo>
                  <a:pt x="91" y="148"/>
                </a:lnTo>
                <a:lnTo>
                  <a:pt x="93" y="146"/>
                </a:lnTo>
                <a:lnTo>
                  <a:pt x="93" y="146"/>
                </a:lnTo>
                <a:lnTo>
                  <a:pt x="93" y="148"/>
                </a:lnTo>
                <a:close/>
                <a:moveTo>
                  <a:pt x="145" y="123"/>
                </a:moveTo>
                <a:lnTo>
                  <a:pt x="145" y="123"/>
                </a:lnTo>
                <a:lnTo>
                  <a:pt x="143" y="123"/>
                </a:lnTo>
                <a:lnTo>
                  <a:pt x="143" y="123"/>
                </a:lnTo>
                <a:lnTo>
                  <a:pt x="143" y="123"/>
                </a:lnTo>
                <a:lnTo>
                  <a:pt x="145" y="123"/>
                </a:lnTo>
                <a:lnTo>
                  <a:pt x="145" y="123"/>
                </a:lnTo>
                <a:close/>
                <a:moveTo>
                  <a:pt x="87" y="97"/>
                </a:moveTo>
                <a:lnTo>
                  <a:pt x="85" y="97"/>
                </a:lnTo>
                <a:lnTo>
                  <a:pt x="85" y="97"/>
                </a:lnTo>
                <a:lnTo>
                  <a:pt x="87" y="96"/>
                </a:lnTo>
                <a:lnTo>
                  <a:pt x="87" y="97"/>
                </a:lnTo>
                <a:lnTo>
                  <a:pt x="87" y="97"/>
                </a:lnTo>
                <a:close/>
                <a:moveTo>
                  <a:pt x="107" y="0"/>
                </a:moveTo>
                <a:lnTo>
                  <a:pt x="107" y="2"/>
                </a:lnTo>
                <a:lnTo>
                  <a:pt x="107" y="0"/>
                </a:lnTo>
                <a:lnTo>
                  <a:pt x="107" y="0"/>
                </a:lnTo>
                <a:lnTo>
                  <a:pt x="107" y="0"/>
                </a:lnTo>
                <a:lnTo>
                  <a:pt x="107" y="0"/>
                </a:lnTo>
                <a:close/>
                <a:moveTo>
                  <a:pt x="122" y="68"/>
                </a:moveTo>
                <a:lnTo>
                  <a:pt x="122" y="68"/>
                </a:lnTo>
                <a:lnTo>
                  <a:pt x="122" y="68"/>
                </a:lnTo>
                <a:lnTo>
                  <a:pt x="122" y="68"/>
                </a:lnTo>
                <a:lnTo>
                  <a:pt x="122" y="68"/>
                </a:lnTo>
                <a:lnTo>
                  <a:pt x="122" y="68"/>
                </a:lnTo>
                <a:close/>
                <a:moveTo>
                  <a:pt x="50" y="90"/>
                </a:moveTo>
                <a:lnTo>
                  <a:pt x="50" y="90"/>
                </a:lnTo>
                <a:lnTo>
                  <a:pt x="50" y="90"/>
                </a:lnTo>
                <a:lnTo>
                  <a:pt x="50" y="90"/>
                </a:lnTo>
                <a:lnTo>
                  <a:pt x="50" y="90"/>
                </a:lnTo>
                <a:close/>
                <a:moveTo>
                  <a:pt x="0" y="55"/>
                </a:moveTo>
                <a:lnTo>
                  <a:pt x="0" y="55"/>
                </a:lnTo>
                <a:lnTo>
                  <a:pt x="0" y="55"/>
                </a:lnTo>
                <a:lnTo>
                  <a:pt x="0" y="5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9" name="Malta"/>
          <p:cNvSpPr>
            <a:spLocks/>
          </p:cNvSpPr>
          <p:nvPr/>
        </p:nvSpPr>
        <p:spPr bwMode="auto">
          <a:xfrm>
            <a:off x="5303855" y="3570299"/>
            <a:ext cx="6350" cy="6350"/>
          </a:xfrm>
          <a:custGeom>
            <a:avLst/>
            <a:gdLst>
              <a:gd name="T0" fmla="*/ 4 w 4"/>
              <a:gd name="T1" fmla="*/ 2 h 4"/>
              <a:gd name="T2" fmla="*/ 4 w 4"/>
              <a:gd name="T3" fmla="*/ 4 h 4"/>
              <a:gd name="T4" fmla="*/ 2 w 4"/>
              <a:gd name="T5" fmla="*/ 2 h 4"/>
              <a:gd name="T6" fmla="*/ 0 w 4"/>
              <a:gd name="T7" fmla="*/ 2 h 4"/>
              <a:gd name="T8" fmla="*/ 0 w 4"/>
              <a:gd name="T9" fmla="*/ 2 h 4"/>
              <a:gd name="T10" fmla="*/ 0 w 4"/>
              <a:gd name="T11" fmla="*/ 2 h 4"/>
              <a:gd name="T12" fmla="*/ 0 w 4"/>
              <a:gd name="T13" fmla="*/ 2 h 4"/>
              <a:gd name="T14" fmla="*/ 0 w 4"/>
              <a:gd name="T15" fmla="*/ 2 h 4"/>
              <a:gd name="T16" fmla="*/ 0 w 4"/>
              <a:gd name="T17" fmla="*/ 0 h 4"/>
              <a:gd name="T18" fmla="*/ 0 w 4"/>
              <a:gd name="T19" fmla="*/ 0 h 4"/>
              <a:gd name="T20" fmla="*/ 0 w 4"/>
              <a:gd name="T21" fmla="*/ 0 h 4"/>
              <a:gd name="T22" fmla="*/ 2 w 4"/>
              <a:gd name="T23" fmla="*/ 0 h 4"/>
              <a:gd name="T24" fmla="*/ 2 w 4"/>
              <a:gd name="T25" fmla="*/ 0 h 4"/>
              <a:gd name="T26" fmla="*/ 4 w 4"/>
              <a:gd name="T27" fmla="*/ 2 h 4"/>
              <a:gd name="T28" fmla="*/ 4 w 4"/>
              <a:gd name="T29" fmla="*/ 2 h 4"/>
              <a:gd name="T30" fmla="*/ 4 w 4"/>
              <a:gd name="T31" fmla="*/ 2 h 4"/>
              <a:gd name="T32" fmla="*/ 4 w 4"/>
              <a:gd name="T33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" h="4">
                <a:moveTo>
                  <a:pt x="4" y="2"/>
                </a:moveTo>
                <a:lnTo>
                  <a:pt x="4" y="4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8" name="Mali"/>
          <p:cNvSpPr>
            <a:spLocks/>
          </p:cNvSpPr>
          <p:nvPr/>
        </p:nvSpPr>
        <p:spPr bwMode="auto">
          <a:xfrm>
            <a:off x="4625990" y="3878275"/>
            <a:ext cx="422276" cy="392114"/>
          </a:xfrm>
          <a:custGeom>
            <a:avLst/>
            <a:gdLst>
              <a:gd name="T0" fmla="*/ 151 w 266"/>
              <a:gd name="T1" fmla="*/ 22 h 247"/>
              <a:gd name="T2" fmla="*/ 190 w 266"/>
              <a:gd name="T3" fmla="*/ 49 h 247"/>
              <a:gd name="T4" fmla="*/ 216 w 266"/>
              <a:gd name="T5" fmla="*/ 66 h 247"/>
              <a:gd name="T6" fmla="*/ 223 w 266"/>
              <a:gd name="T7" fmla="*/ 76 h 247"/>
              <a:gd name="T8" fmla="*/ 235 w 266"/>
              <a:gd name="T9" fmla="*/ 82 h 247"/>
              <a:gd name="T10" fmla="*/ 249 w 266"/>
              <a:gd name="T11" fmla="*/ 88 h 247"/>
              <a:gd name="T12" fmla="*/ 247 w 266"/>
              <a:gd name="T13" fmla="*/ 98 h 247"/>
              <a:gd name="T14" fmla="*/ 266 w 266"/>
              <a:gd name="T15" fmla="*/ 100 h 247"/>
              <a:gd name="T16" fmla="*/ 266 w 266"/>
              <a:gd name="T17" fmla="*/ 134 h 247"/>
              <a:gd name="T18" fmla="*/ 260 w 266"/>
              <a:gd name="T19" fmla="*/ 156 h 247"/>
              <a:gd name="T20" fmla="*/ 245 w 266"/>
              <a:gd name="T21" fmla="*/ 160 h 247"/>
              <a:gd name="T22" fmla="*/ 218 w 266"/>
              <a:gd name="T23" fmla="*/ 164 h 247"/>
              <a:gd name="T24" fmla="*/ 204 w 266"/>
              <a:gd name="T25" fmla="*/ 168 h 247"/>
              <a:gd name="T26" fmla="*/ 190 w 266"/>
              <a:gd name="T27" fmla="*/ 166 h 247"/>
              <a:gd name="T28" fmla="*/ 171 w 266"/>
              <a:gd name="T29" fmla="*/ 175 h 247"/>
              <a:gd name="T30" fmla="*/ 163 w 266"/>
              <a:gd name="T31" fmla="*/ 181 h 247"/>
              <a:gd name="T32" fmla="*/ 150 w 266"/>
              <a:gd name="T33" fmla="*/ 189 h 247"/>
              <a:gd name="T34" fmla="*/ 144 w 266"/>
              <a:gd name="T35" fmla="*/ 191 h 247"/>
              <a:gd name="T36" fmla="*/ 138 w 266"/>
              <a:gd name="T37" fmla="*/ 197 h 247"/>
              <a:gd name="T38" fmla="*/ 128 w 266"/>
              <a:gd name="T39" fmla="*/ 201 h 247"/>
              <a:gd name="T40" fmla="*/ 126 w 266"/>
              <a:gd name="T41" fmla="*/ 206 h 247"/>
              <a:gd name="T42" fmla="*/ 122 w 266"/>
              <a:gd name="T43" fmla="*/ 216 h 247"/>
              <a:gd name="T44" fmla="*/ 113 w 266"/>
              <a:gd name="T45" fmla="*/ 226 h 247"/>
              <a:gd name="T46" fmla="*/ 109 w 266"/>
              <a:gd name="T47" fmla="*/ 237 h 247"/>
              <a:gd name="T48" fmla="*/ 101 w 266"/>
              <a:gd name="T49" fmla="*/ 245 h 247"/>
              <a:gd name="T50" fmla="*/ 93 w 266"/>
              <a:gd name="T51" fmla="*/ 237 h 247"/>
              <a:gd name="T52" fmla="*/ 89 w 266"/>
              <a:gd name="T53" fmla="*/ 239 h 247"/>
              <a:gd name="T54" fmla="*/ 83 w 266"/>
              <a:gd name="T55" fmla="*/ 247 h 247"/>
              <a:gd name="T56" fmla="*/ 74 w 266"/>
              <a:gd name="T57" fmla="*/ 243 h 247"/>
              <a:gd name="T58" fmla="*/ 66 w 266"/>
              <a:gd name="T59" fmla="*/ 241 h 247"/>
              <a:gd name="T60" fmla="*/ 60 w 266"/>
              <a:gd name="T61" fmla="*/ 232 h 247"/>
              <a:gd name="T62" fmla="*/ 60 w 266"/>
              <a:gd name="T63" fmla="*/ 226 h 247"/>
              <a:gd name="T64" fmla="*/ 56 w 266"/>
              <a:gd name="T65" fmla="*/ 218 h 247"/>
              <a:gd name="T66" fmla="*/ 49 w 266"/>
              <a:gd name="T67" fmla="*/ 208 h 247"/>
              <a:gd name="T68" fmla="*/ 41 w 266"/>
              <a:gd name="T69" fmla="*/ 216 h 247"/>
              <a:gd name="T70" fmla="*/ 27 w 266"/>
              <a:gd name="T71" fmla="*/ 216 h 247"/>
              <a:gd name="T72" fmla="*/ 15 w 266"/>
              <a:gd name="T73" fmla="*/ 216 h 247"/>
              <a:gd name="T74" fmla="*/ 14 w 266"/>
              <a:gd name="T75" fmla="*/ 206 h 247"/>
              <a:gd name="T76" fmla="*/ 10 w 266"/>
              <a:gd name="T77" fmla="*/ 195 h 247"/>
              <a:gd name="T78" fmla="*/ 4 w 266"/>
              <a:gd name="T79" fmla="*/ 187 h 247"/>
              <a:gd name="T80" fmla="*/ 2 w 266"/>
              <a:gd name="T81" fmla="*/ 177 h 247"/>
              <a:gd name="T82" fmla="*/ 6 w 266"/>
              <a:gd name="T83" fmla="*/ 169 h 247"/>
              <a:gd name="T84" fmla="*/ 8 w 266"/>
              <a:gd name="T85" fmla="*/ 160 h 247"/>
              <a:gd name="T86" fmla="*/ 15 w 266"/>
              <a:gd name="T87" fmla="*/ 160 h 247"/>
              <a:gd name="T88" fmla="*/ 25 w 266"/>
              <a:gd name="T89" fmla="*/ 162 h 247"/>
              <a:gd name="T90" fmla="*/ 39 w 266"/>
              <a:gd name="T91" fmla="*/ 162 h 247"/>
              <a:gd name="T92" fmla="*/ 47 w 266"/>
              <a:gd name="T93" fmla="*/ 160 h 247"/>
              <a:gd name="T94" fmla="*/ 74 w 266"/>
              <a:gd name="T95" fmla="*/ 160 h 247"/>
              <a:gd name="T96" fmla="*/ 101 w 266"/>
              <a:gd name="T97" fmla="*/ 160 h 247"/>
              <a:gd name="T98" fmla="*/ 111 w 266"/>
              <a:gd name="T99" fmla="*/ 146 h 247"/>
              <a:gd name="T100" fmla="*/ 103 w 266"/>
              <a:gd name="T101" fmla="*/ 107 h 247"/>
              <a:gd name="T102" fmla="*/ 101 w 266"/>
              <a:gd name="T103" fmla="*/ 82 h 247"/>
              <a:gd name="T104" fmla="*/ 97 w 266"/>
              <a:gd name="T105" fmla="*/ 53 h 247"/>
              <a:gd name="T106" fmla="*/ 93 w 266"/>
              <a:gd name="T107" fmla="*/ 20 h 247"/>
              <a:gd name="T108" fmla="*/ 95 w 266"/>
              <a:gd name="T109" fmla="*/ 0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66" h="247">
                <a:moveTo>
                  <a:pt x="120" y="0"/>
                </a:moveTo>
                <a:lnTo>
                  <a:pt x="124" y="2"/>
                </a:lnTo>
                <a:lnTo>
                  <a:pt x="130" y="8"/>
                </a:lnTo>
                <a:lnTo>
                  <a:pt x="136" y="10"/>
                </a:lnTo>
                <a:lnTo>
                  <a:pt x="142" y="14"/>
                </a:lnTo>
                <a:lnTo>
                  <a:pt x="146" y="18"/>
                </a:lnTo>
                <a:lnTo>
                  <a:pt x="151" y="22"/>
                </a:lnTo>
                <a:lnTo>
                  <a:pt x="157" y="26"/>
                </a:lnTo>
                <a:lnTo>
                  <a:pt x="163" y="30"/>
                </a:lnTo>
                <a:lnTo>
                  <a:pt x="169" y="33"/>
                </a:lnTo>
                <a:lnTo>
                  <a:pt x="175" y="37"/>
                </a:lnTo>
                <a:lnTo>
                  <a:pt x="179" y="41"/>
                </a:lnTo>
                <a:lnTo>
                  <a:pt x="184" y="45"/>
                </a:lnTo>
                <a:lnTo>
                  <a:pt x="190" y="49"/>
                </a:lnTo>
                <a:lnTo>
                  <a:pt x="196" y="53"/>
                </a:lnTo>
                <a:lnTo>
                  <a:pt x="198" y="55"/>
                </a:lnTo>
                <a:lnTo>
                  <a:pt x="200" y="55"/>
                </a:lnTo>
                <a:lnTo>
                  <a:pt x="202" y="57"/>
                </a:lnTo>
                <a:lnTo>
                  <a:pt x="204" y="59"/>
                </a:lnTo>
                <a:lnTo>
                  <a:pt x="210" y="63"/>
                </a:lnTo>
                <a:lnTo>
                  <a:pt x="216" y="66"/>
                </a:lnTo>
                <a:lnTo>
                  <a:pt x="216" y="68"/>
                </a:lnTo>
                <a:lnTo>
                  <a:pt x="216" y="70"/>
                </a:lnTo>
                <a:lnTo>
                  <a:pt x="216" y="72"/>
                </a:lnTo>
                <a:lnTo>
                  <a:pt x="219" y="72"/>
                </a:lnTo>
                <a:lnTo>
                  <a:pt x="221" y="74"/>
                </a:lnTo>
                <a:lnTo>
                  <a:pt x="223" y="74"/>
                </a:lnTo>
                <a:lnTo>
                  <a:pt x="223" y="76"/>
                </a:lnTo>
                <a:lnTo>
                  <a:pt x="223" y="78"/>
                </a:lnTo>
                <a:lnTo>
                  <a:pt x="225" y="78"/>
                </a:lnTo>
                <a:lnTo>
                  <a:pt x="225" y="80"/>
                </a:lnTo>
                <a:lnTo>
                  <a:pt x="227" y="80"/>
                </a:lnTo>
                <a:lnTo>
                  <a:pt x="231" y="80"/>
                </a:lnTo>
                <a:lnTo>
                  <a:pt x="233" y="80"/>
                </a:lnTo>
                <a:lnTo>
                  <a:pt x="235" y="82"/>
                </a:lnTo>
                <a:lnTo>
                  <a:pt x="235" y="84"/>
                </a:lnTo>
                <a:lnTo>
                  <a:pt x="237" y="84"/>
                </a:lnTo>
                <a:lnTo>
                  <a:pt x="239" y="84"/>
                </a:lnTo>
                <a:lnTo>
                  <a:pt x="241" y="84"/>
                </a:lnTo>
                <a:lnTo>
                  <a:pt x="243" y="86"/>
                </a:lnTo>
                <a:lnTo>
                  <a:pt x="245" y="86"/>
                </a:lnTo>
                <a:lnTo>
                  <a:pt x="249" y="88"/>
                </a:lnTo>
                <a:lnTo>
                  <a:pt x="249" y="90"/>
                </a:lnTo>
                <a:lnTo>
                  <a:pt x="249" y="92"/>
                </a:lnTo>
                <a:lnTo>
                  <a:pt x="249" y="94"/>
                </a:lnTo>
                <a:lnTo>
                  <a:pt x="251" y="94"/>
                </a:lnTo>
                <a:lnTo>
                  <a:pt x="251" y="96"/>
                </a:lnTo>
                <a:lnTo>
                  <a:pt x="249" y="98"/>
                </a:lnTo>
                <a:lnTo>
                  <a:pt x="247" y="98"/>
                </a:lnTo>
                <a:lnTo>
                  <a:pt x="247" y="100"/>
                </a:lnTo>
                <a:lnTo>
                  <a:pt x="249" y="100"/>
                </a:lnTo>
                <a:lnTo>
                  <a:pt x="251" y="101"/>
                </a:lnTo>
                <a:lnTo>
                  <a:pt x="256" y="100"/>
                </a:lnTo>
                <a:lnTo>
                  <a:pt x="260" y="100"/>
                </a:lnTo>
                <a:lnTo>
                  <a:pt x="262" y="100"/>
                </a:lnTo>
                <a:lnTo>
                  <a:pt x="266" y="100"/>
                </a:lnTo>
                <a:lnTo>
                  <a:pt x="266" y="103"/>
                </a:lnTo>
                <a:lnTo>
                  <a:pt x="266" y="107"/>
                </a:lnTo>
                <a:lnTo>
                  <a:pt x="266" y="117"/>
                </a:lnTo>
                <a:lnTo>
                  <a:pt x="266" y="123"/>
                </a:lnTo>
                <a:lnTo>
                  <a:pt x="266" y="127"/>
                </a:lnTo>
                <a:lnTo>
                  <a:pt x="266" y="129"/>
                </a:lnTo>
                <a:lnTo>
                  <a:pt x="266" y="134"/>
                </a:lnTo>
                <a:lnTo>
                  <a:pt x="264" y="136"/>
                </a:lnTo>
                <a:lnTo>
                  <a:pt x="264" y="138"/>
                </a:lnTo>
                <a:lnTo>
                  <a:pt x="264" y="144"/>
                </a:lnTo>
                <a:lnTo>
                  <a:pt x="262" y="146"/>
                </a:lnTo>
                <a:lnTo>
                  <a:pt x="260" y="150"/>
                </a:lnTo>
                <a:lnTo>
                  <a:pt x="260" y="152"/>
                </a:lnTo>
                <a:lnTo>
                  <a:pt x="260" y="156"/>
                </a:lnTo>
                <a:lnTo>
                  <a:pt x="258" y="156"/>
                </a:lnTo>
                <a:lnTo>
                  <a:pt x="256" y="156"/>
                </a:lnTo>
                <a:lnTo>
                  <a:pt x="254" y="160"/>
                </a:lnTo>
                <a:lnTo>
                  <a:pt x="254" y="162"/>
                </a:lnTo>
                <a:lnTo>
                  <a:pt x="251" y="162"/>
                </a:lnTo>
                <a:lnTo>
                  <a:pt x="247" y="160"/>
                </a:lnTo>
                <a:lnTo>
                  <a:pt x="245" y="160"/>
                </a:lnTo>
                <a:lnTo>
                  <a:pt x="245" y="162"/>
                </a:lnTo>
                <a:lnTo>
                  <a:pt x="243" y="162"/>
                </a:lnTo>
                <a:lnTo>
                  <a:pt x="239" y="162"/>
                </a:lnTo>
                <a:lnTo>
                  <a:pt x="237" y="162"/>
                </a:lnTo>
                <a:lnTo>
                  <a:pt x="229" y="162"/>
                </a:lnTo>
                <a:lnTo>
                  <a:pt x="227" y="162"/>
                </a:lnTo>
                <a:lnTo>
                  <a:pt x="218" y="164"/>
                </a:lnTo>
                <a:lnTo>
                  <a:pt x="214" y="166"/>
                </a:lnTo>
                <a:lnTo>
                  <a:pt x="214" y="168"/>
                </a:lnTo>
                <a:lnTo>
                  <a:pt x="212" y="168"/>
                </a:lnTo>
                <a:lnTo>
                  <a:pt x="210" y="168"/>
                </a:lnTo>
                <a:lnTo>
                  <a:pt x="208" y="168"/>
                </a:lnTo>
                <a:lnTo>
                  <a:pt x="206" y="168"/>
                </a:lnTo>
                <a:lnTo>
                  <a:pt x="204" y="168"/>
                </a:lnTo>
                <a:lnTo>
                  <a:pt x="202" y="168"/>
                </a:lnTo>
                <a:lnTo>
                  <a:pt x="200" y="168"/>
                </a:lnTo>
                <a:lnTo>
                  <a:pt x="200" y="169"/>
                </a:lnTo>
                <a:lnTo>
                  <a:pt x="196" y="168"/>
                </a:lnTo>
                <a:lnTo>
                  <a:pt x="192" y="166"/>
                </a:lnTo>
                <a:lnTo>
                  <a:pt x="190" y="168"/>
                </a:lnTo>
                <a:lnTo>
                  <a:pt x="190" y="166"/>
                </a:lnTo>
                <a:lnTo>
                  <a:pt x="184" y="166"/>
                </a:lnTo>
                <a:lnTo>
                  <a:pt x="181" y="169"/>
                </a:lnTo>
                <a:lnTo>
                  <a:pt x="181" y="171"/>
                </a:lnTo>
                <a:lnTo>
                  <a:pt x="179" y="171"/>
                </a:lnTo>
                <a:lnTo>
                  <a:pt x="177" y="171"/>
                </a:lnTo>
                <a:lnTo>
                  <a:pt x="175" y="171"/>
                </a:lnTo>
                <a:lnTo>
                  <a:pt x="171" y="175"/>
                </a:lnTo>
                <a:lnTo>
                  <a:pt x="169" y="175"/>
                </a:lnTo>
                <a:lnTo>
                  <a:pt x="167" y="175"/>
                </a:lnTo>
                <a:lnTo>
                  <a:pt x="165" y="175"/>
                </a:lnTo>
                <a:lnTo>
                  <a:pt x="165" y="177"/>
                </a:lnTo>
                <a:lnTo>
                  <a:pt x="165" y="179"/>
                </a:lnTo>
                <a:lnTo>
                  <a:pt x="165" y="181"/>
                </a:lnTo>
                <a:lnTo>
                  <a:pt x="163" y="181"/>
                </a:lnTo>
                <a:lnTo>
                  <a:pt x="161" y="181"/>
                </a:lnTo>
                <a:lnTo>
                  <a:pt x="159" y="179"/>
                </a:lnTo>
                <a:lnTo>
                  <a:pt x="157" y="179"/>
                </a:lnTo>
                <a:lnTo>
                  <a:pt x="155" y="181"/>
                </a:lnTo>
                <a:lnTo>
                  <a:pt x="151" y="183"/>
                </a:lnTo>
                <a:lnTo>
                  <a:pt x="150" y="187"/>
                </a:lnTo>
                <a:lnTo>
                  <a:pt x="150" y="189"/>
                </a:lnTo>
                <a:lnTo>
                  <a:pt x="151" y="189"/>
                </a:lnTo>
                <a:lnTo>
                  <a:pt x="150" y="189"/>
                </a:lnTo>
                <a:lnTo>
                  <a:pt x="150" y="191"/>
                </a:lnTo>
                <a:lnTo>
                  <a:pt x="148" y="189"/>
                </a:lnTo>
                <a:lnTo>
                  <a:pt x="146" y="189"/>
                </a:lnTo>
                <a:lnTo>
                  <a:pt x="144" y="189"/>
                </a:lnTo>
                <a:lnTo>
                  <a:pt x="144" y="191"/>
                </a:lnTo>
                <a:lnTo>
                  <a:pt x="144" y="193"/>
                </a:lnTo>
                <a:lnTo>
                  <a:pt x="146" y="195"/>
                </a:lnTo>
                <a:lnTo>
                  <a:pt x="144" y="195"/>
                </a:lnTo>
                <a:lnTo>
                  <a:pt x="142" y="195"/>
                </a:lnTo>
                <a:lnTo>
                  <a:pt x="142" y="197"/>
                </a:lnTo>
                <a:lnTo>
                  <a:pt x="140" y="197"/>
                </a:lnTo>
                <a:lnTo>
                  <a:pt x="138" y="197"/>
                </a:lnTo>
                <a:lnTo>
                  <a:pt x="136" y="195"/>
                </a:lnTo>
                <a:lnTo>
                  <a:pt x="134" y="193"/>
                </a:lnTo>
                <a:lnTo>
                  <a:pt x="130" y="195"/>
                </a:lnTo>
                <a:lnTo>
                  <a:pt x="130" y="197"/>
                </a:lnTo>
                <a:lnTo>
                  <a:pt x="128" y="197"/>
                </a:lnTo>
                <a:lnTo>
                  <a:pt x="128" y="199"/>
                </a:lnTo>
                <a:lnTo>
                  <a:pt x="128" y="201"/>
                </a:lnTo>
                <a:lnTo>
                  <a:pt x="130" y="201"/>
                </a:lnTo>
                <a:lnTo>
                  <a:pt x="130" y="202"/>
                </a:lnTo>
                <a:lnTo>
                  <a:pt x="130" y="204"/>
                </a:lnTo>
                <a:lnTo>
                  <a:pt x="128" y="204"/>
                </a:lnTo>
                <a:lnTo>
                  <a:pt x="124" y="204"/>
                </a:lnTo>
                <a:lnTo>
                  <a:pt x="124" y="206"/>
                </a:lnTo>
                <a:lnTo>
                  <a:pt x="126" y="206"/>
                </a:lnTo>
                <a:lnTo>
                  <a:pt x="126" y="208"/>
                </a:lnTo>
                <a:lnTo>
                  <a:pt x="126" y="210"/>
                </a:lnTo>
                <a:lnTo>
                  <a:pt x="126" y="212"/>
                </a:lnTo>
                <a:lnTo>
                  <a:pt x="124" y="212"/>
                </a:lnTo>
                <a:lnTo>
                  <a:pt x="124" y="214"/>
                </a:lnTo>
                <a:lnTo>
                  <a:pt x="122" y="214"/>
                </a:lnTo>
                <a:lnTo>
                  <a:pt x="122" y="216"/>
                </a:lnTo>
                <a:lnTo>
                  <a:pt x="118" y="216"/>
                </a:lnTo>
                <a:lnTo>
                  <a:pt x="115" y="216"/>
                </a:lnTo>
                <a:lnTo>
                  <a:pt x="115" y="218"/>
                </a:lnTo>
                <a:lnTo>
                  <a:pt x="113" y="220"/>
                </a:lnTo>
                <a:lnTo>
                  <a:pt x="113" y="222"/>
                </a:lnTo>
                <a:lnTo>
                  <a:pt x="113" y="224"/>
                </a:lnTo>
                <a:lnTo>
                  <a:pt x="113" y="226"/>
                </a:lnTo>
                <a:lnTo>
                  <a:pt x="113" y="228"/>
                </a:lnTo>
                <a:lnTo>
                  <a:pt x="113" y="230"/>
                </a:lnTo>
                <a:lnTo>
                  <a:pt x="111" y="232"/>
                </a:lnTo>
                <a:lnTo>
                  <a:pt x="109" y="232"/>
                </a:lnTo>
                <a:lnTo>
                  <a:pt x="109" y="234"/>
                </a:lnTo>
                <a:lnTo>
                  <a:pt x="111" y="235"/>
                </a:lnTo>
                <a:lnTo>
                  <a:pt x="109" y="237"/>
                </a:lnTo>
                <a:lnTo>
                  <a:pt x="109" y="239"/>
                </a:lnTo>
                <a:lnTo>
                  <a:pt x="109" y="241"/>
                </a:lnTo>
                <a:lnTo>
                  <a:pt x="107" y="241"/>
                </a:lnTo>
                <a:lnTo>
                  <a:pt x="105" y="241"/>
                </a:lnTo>
                <a:lnTo>
                  <a:pt x="103" y="241"/>
                </a:lnTo>
                <a:lnTo>
                  <a:pt x="103" y="243"/>
                </a:lnTo>
                <a:lnTo>
                  <a:pt x="101" y="245"/>
                </a:lnTo>
                <a:lnTo>
                  <a:pt x="99" y="245"/>
                </a:lnTo>
                <a:lnTo>
                  <a:pt x="97" y="245"/>
                </a:lnTo>
                <a:lnTo>
                  <a:pt x="97" y="243"/>
                </a:lnTo>
                <a:lnTo>
                  <a:pt x="97" y="241"/>
                </a:lnTo>
                <a:lnTo>
                  <a:pt x="97" y="239"/>
                </a:lnTo>
                <a:lnTo>
                  <a:pt x="97" y="237"/>
                </a:lnTo>
                <a:lnTo>
                  <a:pt x="93" y="237"/>
                </a:lnTo>
                <a:lnTo>
                  <a:pt x="93" y="239"/>
                </a:lnTo>
                <a:lnTo>
                  <a:pt x="95" y="239"/>
                </a:lnTo>
                <a:lnTo>
                  <a:pt x="93" y="239"/>
                </a:lnTo>
                <a:lnTo>
                  <a:pt x="91" y="239"/>
                </a:lnTo>
                <a:lnTo>
                  <a:pt x="91" y="237"/>
                </a:lnTo>
                <a:lnTo>
                  <a:pt x="89" y="237"/>
                </a:lnTo>
                <a:lnTo>
                  <a:pt x="89" y="239"/>
                </a:lnTo>
                <a:lnTo>
                  <a:pt x="89" y="241"/>
                </a:lnTo>
                <a:lnTo>
                  <a:pt x="91" y="241"/>
                </a:lnTo>
                <a:lnTo>
                  <a:pt x="89" y="243"/>
                </a:lnTo>
                <a:lnTo>
                  <a:pt x="85" y="243"/>
                </a:lnTo>
                <a:lnTo>
                  <a:pt x="85" y="245"/>
                </a:lnTo>
                <a:lnTo>
                  <a:pt x="85" y="247"/>
                </a:lnTo>
                <a:lnTo>
                  <a:pt x="83" y="247"/>
                </a:lnTo>
                <a:lnTo>
                  <a:pt x="83" y="245"/>
                </a:lnTo>
                <a:lnTo>
                  <a:pt x="82" y="245"/>
                </a:lnTo>
                <a:lnTo>
                  <a:pt x="80" y="245"/>
                </a:lnTo>
                <a:lnTo>
                  <a:pt x="80" y="243"/>
                </a:lnTo>
                <a:lnTo>
                  <a:pt x="78" y="243"/>
                </a:lnTo>
                <a:lnTo>
                  <a:pt x="74" y="241"/>
                </a:lnTo>
                <a:lnTo>
                  <a:pt x="74" y="243"/>
                </a:lnTo>
                <a:lnTo>
                  <a:pt x="72" y="243"/>
                </a:lnTo>
                <a:lnTo>
                  <a:pt x="72" y="245"/>
                </a:lnTo>
                <a:lnTo>
                  <a:pt x="70" y="247"/>
                </a:lnTo>
                <a:lnTo>
                  <a:pt x="68" y="247"/>
                </a:lnTo>
                <a:lnTo>
                  <a:pt x="70" y="245"/>
                </a:lnTo>
                <a:lnTo>
                  <a:pt x="68" y="243"/>
                </a:lnTo>
                <a:lnTo>
                  <a:pt x="66" y="241"/>
                </a:lnTo>
                <a:lnTo>
                  <a:pt x="64" y="241"/>
                </a:lnTo>
                <a:lnTo>
                  <a:pt x="64" y="239"/>
                </a:lnTo>
                <a:lnTo>
                  <a:pt x="64" y="237"/>
                </a:lnTo>
                <a:lnTo>
                  <a:pt x="64" y="235"/>
                </a:lnTo>
                <a:lnTo>
                  <a:pt x="64" y="234"/>
                </a:lnTo>
                <a:lnTo>
                  <a:pt x="62" y="232"/>
                </a:lnTo>
                <a:lnTo>
                  <a:pt x="60" y="232"/>
                </a:lnTo>
                <a:lnTo>
                  <a:pt x="60" y="234"/>
                </a:lnTo>
                <a:lnTo>
                  <a:pt x="58" y="234"/>
                </a:lnTo>
                <a:lnTo>
                  <a:pt x="58" y="232"/>
                </a:lnTo>
                <a:lnTo>
                  <a:pt x="60" y="228"/>
                </a:lnTo>
                <a:lnTo>
                  <a:pt x="62" y="228"/>
                </a:lnTo>
                <a:lnTo>
                  <a:pt x="62" y="226"/>
                </a:lnTo>
                <a:lnTo>
                  <a:pt x="60" y="226"/>
                </a:lnTo>
                <a:lnTo>
                  <a:pt x="60" y="224"/>
                </a:lnTo>
                <a:lnTo>
                  <a:pt x="60" y="226"/>
                </a:lnTo>
                <a:lnTo>
                  <a:pt x="58" y="226"/>
                </a:lnTo>
                <a:lnTo>
                  <a:pt x="58" y="224"/>
                </a:lnTo>
                <a:lnTo>
                  <a:pt x="56" y="222"/>
                </a:lnTo>
                <a:lnTo>
                  <a:pt x="54" y="222"/>
                </a:lnTo>
                <a:lnTo>
                  <a:pt x="56" y="218"/>
                </a:lnTo>
                <a:lnTo>
                  <a:pt x="56" y="216"/>
                </a:lnTo>
                <a:lnTo>
                  <a:pt x="52" y="214"/>
                </a:lnTo>
                <a:lnTo>
                  <a:pt x="52" y="212"/>
                </a:lnTo>
                <a:lnTo>
                  <a:pt x="52" y="210"/>
                </a:lnTo>
                <a:lnTo>
                  <a:pt x="50" y="210"/>
                </a:lnTo>
                <a:lnTo>
                  <a:pt x="50" y="208"/>
                </a:lnTo>
                <a:lnTo>
                  <a:pt x="49" y="208"/>
                </a:lnTo>
                <a:lnTo>
                  <a:pt x="47" y="208"/>
                </a:lnTo>
                <a:lnTo>
                  <a:pt x="47" y="210"/>
                </a:lnTo>
                <a:lnTo>
                  <a:pt x="49" y="210"/>
                </a:lnTo>
                <a:lnTo>
                  <a:pt x="47" y="212"/>
                </a:lnTo>
                <a:lnTo>
                  <a:pt x="43" y="214"/>
                </a:lnTo>
                <a:lnTo>
                  <a:pt x="41" y="214"/>
                </a:lnTo>
                <a:lnTo>
                  <a:pt x="41" y="216"/>
                </a:lnTo>
                <a:lnTo>
                  <a:pt x="39" y="216"/>
                </a:lnTo>
                <a:lnTo>
                  <a:pt x="37" y="214"/>
                </a:lnTo>
                <a:lnTo>
                  <a:pt x="35" y="214"/>
                </a:lnTo>
                <a:lnTo>
                  <a:pt x="31" y="212"/>
                </a:lnTo>
                <a:lnTo>
                  <a:pt x="31" y="214"/>
                </a:lnTo>
                <a:lnTo>
                  <a:pt x="29" y="214"/>
                </a:lnTo>
                <a:lnTo>
                  <a:pt x="27" y="216"/>
                </a:lnTo>
                <a:lnTo>
                  <a:pt x="25" y="218"/>
                </a:lnTo>
                <a:lnTo>
                  <a:pt x="23" y="214"/>
                </a:lnTo>
                <a:lnTo>
                  <a:pt x="21" y="214"/>
                </a:lnTo>
                <a:lnTo>
                  <a:pt x="21" y="212"/>
                </a:lnTo>
                <a:lnTo>
                  <a:pt x="19" y="214"/>
                </a:lnTo>
                <a:lnTo>
                  <a:pt x="17" y="216"/>
                </a:lnTo>
                <a:lnTo>
                  <a:pt x="15" y="216"/>
                </a:lnTo>
                <a:lnTo>
                  <a:pt x="14" y="214"/>
                </a:lnTo>
                <a:lnTo>
                  <a:pt x="12" y="214"/>
                </a:lnTo>
                <a:lnTo>
                  <a:pt x="12" y="212"/>
                </a:lnTo>
                <a:lnTo>
                  <a:pt x="14" y="212"/>
                </a:lnTo>
                <a:lnTo>
                  <a:pt x="14" y="210"/>
                </a:lnTo>
                <a:lnTo>
                  <a:pt x="14" y="208"/>
                </a:lnTo>
                <a:lnTo>
                  <a:pt x="14" y="206"/>
                </a:lnTo>
                <a:lnTo>
                  <a:pt x="14" y="202"/>
                </a:lnTo>
                <a:lnTo>
                  <a:pt x="14" y="201"/>
                </a:lnTo>
                <a:lnTo>
                  <a:pt x="14" y="199"/>
                </a:lnTo>
                <a:lnTo>
                  <a:pt x="12" y="199"/>
                </a:lnTo>
                <a:lnTo>
                  <a:pt x="12" y="197"/>
                </a:lnTo>
                <a:lnTo>
                  <a:pt x="12" y="195"/>
                </a:lnTo>
                <a:lnTo>
                  <a:pt x="10" y="195"/>
                </a:lnTo>
                <a:lnTo>
                  <a:pt x="8" y="193"/>
                </a:lnTo>
                <a:lnTo>
                  <a:pt x="8" y="195"/>
                </a:lnTo>
                <a:lnTo>
                  <a:pt x="6" y="195"/>
                </a:lnTo>
                <a:lnTo>
                  <a:pt x="6" y="193"/>
                </a:lnTo>
                <a:lnTo>
                  <a:pt x="4" y="191"/>
                </a:lnTo>
                <a:lnTo>
                  <a:pt x="4" y="189"/>
                </a:lnTo>
                <a:lnTo>
                  <a:pt x="4" y="187"/>
                </a:lnTo>
                <a:lnTo>
                  <a:pt x="6" y="187"/>
                </a:lnTo>
                <a:lnTo>
                  <a:pt x="6" y="185"/>
                </a:lnTo>
                <a:lnTo>
                  <a:pt x="4" y="185"/>
                </a:lnTo>
                <a:lnTo>
                  <a:pt x="4" y="183"/>
                </a:lnTo>
                <a:lnTo>
                  <a:pt x="4" y="181"/>
                </a:lnTo>
                <a:lnTo>
                  <a:pt x="4" y="179"/>
                </a:lnTo>
                <a:lnTo>
                  <a:pt x="2" y="177"/>
                </a:lnTo>
                <a:lnTo>
                  <a:pt x="0" y="177"/>
                </a:lnTo>
                <a:lnTo>
                  <a:pt x="0" y="175"/>
                </a:lnTo>
                <a:lnTo>
                  <a:pt x="2" y="173"/>
                </a:lnTo>
                <a:lnTo>
                  <a:pt x="0" y="171"/>
                </a:lnTo>
                <a:lnTo>
                  <a:pt x="2" y="171"/>
                </a:lnTo>
                <a:lnTo>
                  <a:pt x="4" y="171"/>
                </a:lnTo>
                <a:lnTo>
                  <a:pt x="6" y="169"/>
                </a:lnTo>
                <a:lnTo>
                  <a:pt x="8" y="169"/>
                </a:lnTo>
                <a:lnTo>
                  <a:pt x="8" y="168"/>
                </a:lnTo>
                <a:lnTo>
                  <a:pt x="6" y="168"/>
                </a:lnTo>
                <a:lnTo>
                  <a:pt x="6" y="166"/>
                </a:lnTo>
                <a:lnTo>
                  <a:pt x="8" y="164"/>
                </a:lnTo>
                <a:lnTo>
                  <a:pt x="8" y="162"/>
                </a:lnTo>
                <a:lnTo>
                  <a:pt x="8" y="160"/>
                </a:lnTo>
                <a:lnTo>
                  <a:pt x="10" y="160"/>
                </a:lnTo>
                <a:lnTo>
                  <a:pt x="10" y="158"/>
                </a:lnTo>
                <a:lnTo>
                  <a:pt x="10" y="160"/>
                </a:lnTo>
                <a:lnTo>
                  <a:pt x="10" y="158"/>
                </a:lnTo>
                <a:lnTo>
                  <a:pt x="12" y="158"/>
                </a:lnTo>
                <a:lnTo>
                  <a:pt x="14" y="158"/>
                </a:lnTo>
                <a:lnTo>
                  <a:pt x="15" y="160"/>
                </a:lnTo>
                <a:lnTo>
                  <a:pt x="17" y="162"/>
                </a:lnTo>
                <a:lnTo>
                  <a:pt x="19" y="164"/>
                </a:lnTo>
                <a:lnTo>
                  <a:pt x="21" y="164"/>
                </a:lnTo>
                <a:lnTo>
                  <a:pt x="21" y="166"/>
                </a:lnTo>
                <a:lnTo>
                  <a:pt x="23" y="164"/>
                </a:lnTo>
                <a:lnTo>
                  <a:pt x="23" y="162"/>
                </a:lnTo>
                <a:lnTo>
                  <a:pt x="25" y="162"/>
                </a:lnTo>
                <a:lnTo>
                  <a:pt x="25" y="160"/>
                </a:lnTo>
                <a:lnTo>
                  <a:pt x="27" y="160"/>
                </a:lnTo>
                <a:lnTo>
                  <a:pt x="29" y="160"/>
                </a:lnTo>
                <a:lnTo>
                  <a:pt x="31" y="160"/>
                </a:lnTo>
                <a:lnTo>
                  <a:pt x="33" y="160"/>
                </a:lnTo>
                <a:lnTo>
                  <a:pt x="35" y="162"/>
                </a:lnTo>
                <a:lnTo>
                  <a:pt x="39" y="162"/>
                </a:lnTo>
                <a:lnTo>
                  <a:pt x="41" y="162"/>
                </a:lnTo>
                <a:lnTo>
                  <a:pt x="41" y="160"/>
                </a:lnTo>
                <a:lnTo>
                  <a:pt x="47" y="160"/>
                </a:lnTo>
                <a:lnTo>
                  <a:pt x="45" y="158"/>
                </a:lnTo>
                <a:lnTo>
                  <a:pt x="47" y="156"/>
                </a:lnTo>
                <a:lnTo>
                  <a:pt x="47" y="158"/>
                </a:lnTo>
                <a:lnTo>
                  <a:pt x="47" y="160"/>
                </a:lnTo>
                <a:lnTo>
                  <a:pt x="49" y="160"/>
                </a:lnTo>
                <a:lnTo>
                  <a:pt x="50" y="160"/>
                </a:lnTo>
                <a:lnTo>
                  <a:pt x="52" y="160"/>
                </a:lnTo>
                <a:lnTo>
                  <a:pt x="58" y="160"/>
                </a:lnTo>
                <a:lnTo>
                  <a:pt x="60" y="160"/>
                </a:lnTo>
                <a:lnTo>
                  <a:pt x="68" y="160"/>
                </a:lnTo>
                <a:lnTo>
                  <a:pt x="74" y="160"/>
                </a:lnTo>
                <a:lnTo>
                  <a:pt x="76" y="160"/>
                </a:lnTo>
                <a:lnTo>
                  <a:pt x="80" y="160"/>
                </a:lnTo>
                <a:lnTo>
                  <a:pt x="83" y="160"/>
                </a:lnTo>
                <a:lnTo>
                  <a:pt x="89" y="160"/>
                </a:lnTo>
                <a:lnTo>
                  <a:pt x="93" y="160"/>
                </a:lnTo>
                <a:lnTo>
                  <a:pt x="95" y="160"/>
                </a:lnTo>
                <a:lnTo>
                  <a:pt x="101" y="160"/>
                </a:lnTo>
                <a:lnTo>
                  <a:pt x="107" y="160"/>
                </a:lnTo>
                <a:lnTo>
                  <a:pt x="109" y="160"/>
                </a:lnTo>
                <a:lnTo>
                  <a:pt x="109" y="158"/>
                </a:lnTo>
                <a:lnTo>
                  <a:pt x="111" y="152"/>
                </a:lnTo>
                <a:lnTo>
                  <a:pt x="111" y="150"/>
                </a:lnTo>
                <a:lnTo>
                  <a:pt x="111" y="148"/>
                </a:lnTo>
                <a:lnTo>
                  <a:pt x="111" y="146"/>
                </a:lnTo>
                <a:lnTo>
                  <a:pt x="107" y="142"/>
                </a:lnTo>
                <a:lnTo>
                  <a:pt x="107" y="138"/>
                </a:lnTo>
                <a:lnTo>
                  <a:pt x="105" y="129"/>
                </a:lnTo>
                <a:lnTo>
                  <a:pt x="105" y="121"/>
                </a:lnTo>
                <a:lnTo>
                  <a:pt x="105" y="115"/>
                </a:lnTo>
                <a:lnTo>
                  <a:pt x="103" y="113"/>
                </a:lnTo>
                <a:lnTo>
                  <a:pt x="103" y="107"/>
                </a:lnTo>
                <a:lnTo>
                  <a:pt x="103" y="105"/>
                </a:lnTo>
                <a:lnTo>
                  <a:pt x="103" y="100"/>
                </a:lnTo>
                <a:lnTo>
                  <a:pt x="103" y="98"/>
                </a:lnTo>
                <a:lnTo>
                  <a:pt x="101" y="96"/>
                </a:lnTo>
                <a:lnTo>
                  <a:pt x="101" y="90"/>
                </a:lnTo>
                <a:lnTo>
                  <a:pt x="101" y="86"/>
                </a:lnTo>
                <a:lnTo>
                  <a:pt x="101" y="82"/>
                </a:lnTo>
                <a:lnTo>
                  <a:pt x="99" y="74"/>
                </a:lnTo>
                <a:lnTo>
                  <a:pt x="99" y="72"/>
                </a:lnTo>
                <a:lnTo>
                  <a:pt x="99" y="68"/>
                </a:lnTo>
                <a:lnTo>
                  <a:pt x="99" y="65"/>
                </a:lnTo>
                <a:lnTo>
                  <a:pt x="99" y="61"/>
                </a:lnTo>
                <a:lnTo>
                  <a:pt x="97" y="59"/>
                </a:lnTo>
                <a:lnTo>
                  <a:pt x="97" y="53"/>
                </a:lnTo>
                <a:lnTo>
                  <a:pt x="97" y="51"/>
                </a:lnTo>
                <a:lnTo>
                  <a:pt x="95" y="39"/>
                </a:lnTo>
                <a:lnTo>
                  <a:pt x="95" y="37"/>
                </a:lnTo>
                <a:lnTo>
                  <a:pt x="95" y="35"/>
                </a:lnTo>
                <a:lnTo>
                  <a:pt x="95" y="33"/>
                </a:lnTo>
                <a:lnTo>
                  <a:pt x="95" y="30"/>
                </a:lnTo>
                <a:lnTo>
                  <a:pt x="93" y="20"/>
                </a:lnTo>
                <a:lnTo>
                  <a:pt x="93" y="14"/>
                </a:lnTo>
                <a:lnTo>
                  <a:pt x="93" y="10"/>
                </a:lnTo>
                <a:lnTo>
                  <a:pt x="91" y="8"/>
                </a:lnTo>
                <a:lnTo>
                  <a:pt x="91" y="6"/>
                </a:lnTo>
                <a:lnTo>
                  <a:pt x="91" y="0"/>
                </a:lnTo>
                <a:lnTo>
                  <a:pt x="93" y="0"/>
                </a:lnTo>
                <a:lnTo>
                  <a:pt x="95" y="0"/>
                </a:lnTo>
                <a:lnTo>
                  <a:pt x="99" y="0"/>
                </a:lnTo>
                <a:lnTo>
                  <a:pt x="105" y="0"/>
                </a:lnTo>
                <a:lnTo>
                  <a:pt x="116" y="0"/>
                </a:lnTo>
                <a:lnTo>
                  <a:pt x="118" y="0"/>
                </a:lnTo>
                <a:lnTo>
                  <a:pt x="120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4" name="Maldives"/>
          <p:cNvSpPr>
            <a:spLocks noEditPoints="1"/>
          </p:cNvSpPr>
          <p:nvPr/>
        </p:nvSpPr>
        <p:spPr bwMode="auto">
          <a:xfrm>
            <a:off x="6796109" y="4351351"/>
            <a:ext cx="22225" cy="193676"/>
          </a:xfrm>
          <a:custGeom>
            <a:avLst/>
            <a:gdLst>
              <a:gd name="T0" fmla="*/ 4 w 14"/>
              <a:gd name="T1" fmla="*/ 122 h 122"/>
              <a:gd name="T2" fmla="*/ 4 w 14"/>
              <a:gd name="T3" fmla="*/ 122 h 122"/>
              <a:gd name="T4" fmla="*/ 4 w 14"/>
              <a:gd name="T5" fmla="*/ 122 h 122"/>
              <a:gd name="T6" fmla="*/ 6 w 14"/>
              <a:gd name="T7" fmla="*/ 4 h 122"/>
              <a:gd name="T8" fmla="*/ 6 w 14"/>
              <a:gd name="T9" fmla="*/ 4 h 122"/>
              <a:gd name="T10" fmla="*/ 6 w 14"/>
              <a:gd name="T11" fmla="*/ 4 h 122"/>
              <a:gd name="T12" fmla="*/ 6 w 14"/>
              <a:gd name="T13" fmla="*/ 4 h 122"/>
              <a:gd name="T14" fmla="*/ 10 w 14"/>
              <a:gd name="T15" fmla="*/ 73 h 122"/>
              <a:gd name="T16" fmla="*/ 8 w 14"/>
              <a:gd name="T17" fmla="*/ 73 h 122"/>
              <a:gd name="T18" fmla="*/ 10 w 14"/>
              <a:gd name="T19" fmla="*/ 73 h 122"/>
              <a:gd name="T20" fmla="*/ 2 w 14"/>
              <a:gd name="T21" fmla="*/ 40 h 122"/>
              <a:gd name="T22" fmla="*/ 2 w 14"/>
              <a:gd name="T23" fmla="*/ 40 h 122"/>
              <a:gd name="T24" fmla="*/ 2 w 14"/>
              <a:gd name="T25" fmla="*/ 40 h 122"/>
              <a:gd name="T26" fmla="*/ 12 w 14"/>
              <a:gd name="T27" fmla="*/ 81 h 122"/>
              <a:gd name="T28" fmla="*/ 12 w 14"/>
              <a:gd name="T29" fmla="*/ 81 h 122"/>
              <a:gd name="T30" fmla="*/ 12 w 14"/>
              <a:gd name="T31" fmla="*/ 81 h 122"/>
              <a:gd name="T32" fmla="*/ 14 w 14"/>
              <a:gd name="T33" fmla="*/ 25 h 122"/>
              <a:gd name="T34" fmla="*/ 14 w 14"/>
              <a:gd name="T35" fmla="*/ 25 h 122"/>
              <a:gd name="T36" fmla="*/ 14 w 14"/>
              <a:gd name="T37" fmla="*/ 25 h 122"/>
              <a:gd name="T38" fmla="*/ 10 w 14"/>
              <a:gd name="T39" fmla="*/ 118 h 122"/>
              <a:gd name="T40" fmla="*/ 10 w 14"/>
              <a:gd name="T41" fmla="*/ 116 h 122"/>
              <a:gd name="T42" fmla="*/ 10 w 14"/>
              <a:gd name="T43" fmla="*/ 21 h 122"/>
              <a:gd name="T44" fmla="*/ 10 w 14"/>
              <a:gd name="T45" fmla="*/ 19 h 122"/>
              <a:gd name="T46" fmla="*/ 10 w 14"/>
              <a:gd name="T47" fmla="*/ 21 h 122"/>
              <a:gd name="T48" fmla="*/ 12 w 14"/>
              <a:gd name="T49" fmla="*/ 46 h 122"/>
              <a:gd name="T50" fmla="*/ 12 w 14"/>
              <a:gd name="T51" fmla="*/ 44 h 122"/>
              <a:gd name="T52" fmla="*/ 2 w 14"/>
              <a:gd name="T53" fmla="*/ 62 h 122"/>
              <a:gd name="T54" fmla="*/ 2 w 14"/>
              <a:gd name="T55" fmla="*/ 62 h 122"/>
              <a:gd name="T56" fmla="*/ 2 w 14"/>
              <a:gd name="T57" fmla="*/ 62 h 122"/>
              <a:gd name="T58" fmla="*/ 2 w 14"/>
              <a:gd name="T59" fmla="*/ 62 h 122"/>
              <a:gd name="T60" fmla="*/ 2 w 14"/>
              <a:gd name="T61" fmla="*/ 62 h 122"/>
              <a:gd name="T62" fmla="*/ 4 w 14"/>
              <a:gd name="T63" fmla="*/ 108 h 122"/>
              <a:gd name="T64" fmla="*/ 4 w 14"/>
              <a:gd name="T65" fmla="*/ 108 h 122"/>
              <a:gd name="T66" fmla="*/ 4 w 14"/>
              <a:gd name="T67" fmla="*/ 108 h 122"/>
              <a:gd name="T68" fmla="*/ 12 w 14"/>
              <a:gd name="T69" fmla="*/ 58 h 122"/>
              <a:gd name="T70" fmla="*/ 12 w 14"/>
              <a:gd name="T71" fmla="*/ 58 h 122"/>
              <a:gd name="T72" fmla="*/ 12 w 14"/>
              <a:gd name="T73" fmla="*/ 58 h 122"/>
              <a:gd name="T74" fmla="*/ 12 w 14"/>
              <a:gd name="T75" fmla="*/ 58 h 122"/>
              <a:gd name="T76" fmla="*/ 2 w 14"/>
              <a:gd name="T77" fmla="*/ 33 h 122"/>
              <a:gd name="T78" fmla="*/ 2 w 14"/>
              <a:gd name="T79" fmla="*/ 33 h 122"/>
              <a:gd name="T80" fmla="*/ 2 w 14"/>
              <a:gd name="T81" fmla="*/ 0 h 122"/>
              <a:gd name="T82" fmla="*/ 2 w 14"/>
              <a:gd name="T83" fmla="*/ 0 h 122"/>
              <a:gd name="T84" fmla="*/ 0 w 14"/>
              <a:gd name="T85" fmla="*/ 64 h 122"/>
              <a:gd name="T86" fmla="*/ 0 w 14"/>
              <a:gd name="T87" fmla="*/ 64 h 122"/>
              <a:gd name="T88" fmla="*/ 4 w 14"/>
              <a:gd name="T89" fmla="*/ 9 h 122"/>
              <a:gd name="T90" fmla="*/ 4 w 14"/>
              <a:gd name="T91" fmla="*/ 9 h 122"/>
              <a:gd name="T92" fmla="*/ 2 w 14"/>
              <a:gd name="T93" fmla="*/ 17 h 122"/>
              <a:gd name="T94" fmla="*/ 2 w 14"/>
              <a:gd name="T95" fmla="*/ 17 h 122"/>
              <a:gd name="T96" fmla="*/ 12 w 14"/>
              <a:gd name="T97" fmla="*/ 106 h 122"/>
              <a:gd name="T98" fmla="*/ 12 w 14"/>
              <a:gd name="T99" fmla="*/ 106 h 122"/>
              <a:gd name="T100" fmla="*/ 12 w 14"/>
              <a:gd name="T101" fmla="*/ 64 h 122"/>
              <a:gd name="T102" fmla="*/ 12 w 14"/>
              <a:gd name="T103" fmla="*/ 64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" h="122">
                <a:moveTo>
                  <a:pt x="4" y="122"/>
                </a:moveTo>
                <a:lnTo>
                  <a:pt x="4" y="122"/>
                </a:lnTo>
                <a:lnTo>
                  <a:pt x="4" y="122"/>
                </a:lnTo>
                <a:lnTo>
                  <a:pt x="4" y="122"/>
                </a:lnTo>
                <a:lnTo>
                  <a:pt x="4" y="122"/>
                </a:lnTo>
                <a:lnTo>
                  <a:pt x="4" y="122"/>
                </a:lnTo>
                <a:lnTo>
                  <a:pt x="4" y="122"/>
                </a:lnTo>
                <a:close/>
                <a:moveTo>
                  <a:pt x="6" y="4"/>
                </a:move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close/>
                <a:moveTo>
                  <a:pt x="10" y="73"/>
                </a:moveTo>
                <a:lnTo>
                  <a:pt x="10" y="73"/>
                </a:lnTo>
                <a:lnTo>
                  <a:pt x="8" y="73"/>
                </a:lnTo>
                <a:lnTo>
                  <a:pt x="8" y="73"/>
                </a:lnTo>
                <a:lnTo>
                  <a:pt x="10" y="73"/>
                </a:lnTo>
                <a:lnTo>
                  <a:pt x="10" y="73"/>
                </a:lnTo>
                <a:close/>
                <a:moveTo>
                  <a:pt x="2" y="40"/>
                </a:move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close/>
                <a:moveTo>
                  <a:pt x="12" y="81"/>
                </a:moveTo>
                <a:lnTo>
                  <a:pt x="12" y="81"/>
                </a:lnTo>
                <a:lnTo>
                  <a:pt x="12" y="81"/>
                </a:lnTo>
                <a:lnTo>
                  <a:pt x="12" y="81"/>
                </a:lnTo>
                <a:lnTo>
                  <a:pt x="12" y="81"/>
                </a:lnTo>
                <a:lnTo>
                  <a:pt x="12" y="81"/>
                </a:lnTo>
                <a:close/>
                <a:moveTo>
                  <a:pt x="14" y="25"/>
                </a:moveTo>
                <a:lnTo>
                  <a:pt x="14" y="25"/>
                </a:lnTo>
                <a:lnTo>
                  <a:pt x="14" y="25"/>
                </a:lnTo>
                <a:lnTo>
                  <a:pt x="14" y="25"/>
                </a:lnTo>
                <a:lnTo>
                  <a:pt x="14" y="25"/>
                </a:lnTo>
                <a:lnTo>
                  <a:pt x="14" y="25"/>
                </a:lnTo>
                <a:close/>
                <a:moveTo>
                  <a:pt x="10" y="116"/>
                </a:moveTo>
                <a:lnTo>
                  <a:pt x="10" y="118"/>
                </a:lnTo>
                <a:lnTo>
                  <a:pt x="10" y="116"/>
                </a:lnTo>
                <a:lnTo>
                  <a:pt x="10" y="116"/>
                </a:lnTo>
                <a:lnTo>
                  <a:pt x="10" y="116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9"/>
                </a:lnTo>
                <a:lnTo>
                  <a:pt x="10" y="19"/>
                </a:lnTo>
                <a:lnTo>
                  <a:pt x="10" y="21"/>
                </a:lnTo>
                <a:close/>
                <a:moveTo>
                  <a:pt x="12" y="44"/>
                </a:moveTo>
                <a:lnTo>
                  <a:pt x="12" y="46"/>
                </a:lnTo>
                <a:lnTo>
                  <a:pt x="12" y="44"/>
                </a:lnTo>
                <a:lnTo>
                  <a:pt x="12" y="44"/>
                </a:lnTo>
                <a:lnTo>
                  <a:pt x="12" y="44"/>
                </a:lnTo>
                <a:close/>
                <a:moveTo>
                  <a:pt x="2" y="62"/>
                </a:move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close/>
                <a:moveTo>
                  <a:pt x="4" y="108"/>
                </a:moveTo>
                <a:lnTo>
                  <a:pt x="4" y="108"/>
                </a:lnTo>
                <a:lnTo>
                  <a:pt x="4" y="108"/>
                </a:lnTo>
                <a:lnTo>
                  <a:pt x="4" y="108"/>
                </a:lnTo>
                <a:lnTo>
                  <a:pt x="4" y="108"/>
                </a:lnTo>
                <a:close/>
                <a:moveTo>
                  <a:pt x="12" y="58"/>
                </a:move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close/>
                <a:moveTo>
                  <a:pt x="2" y="33"/>
                </a:moveTo>
                <a:lnTo>
                  <a:pt x="2" y="35"/>
                </a:lnTo>
                <a:lnTo>
                  <a:pt x="2" y="33"/>
                </a:lnTo>
                <a:lnTo>
                  <a:pt x="2" y="33"/>
                </a:lnTo>
                <a:close/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close/>
                <a:moveTo>
                  <a:pt x="0" y="64"/>
                </a:moveTo>
                <a:lnTo>
                  <a:pt x="0" y="66"/>
                </a:lnTo>
                <a:lnTo>
                  <a:pt x="0" y="64"/>
                </a:lnTo>
                <a:lnTo>
                  <a:pt x="0" y="64"/>
                </a:lnTo>
                <a:close/>
                <a:moveTo>
                  <a:pt x="4" y="9"/>
                </a:moveTo>
                <a:lnTo>
                  <a:pt x="4" y="9"/>
                </a:lnTo>
                <a:lnTo>
                  <a:pt x="4" y="9"/>
                </a:lnTo>
                <a:lnTo>
                  <a:pt x="4" y="9"/>
                </a:lnTo>
                <a:close/>
                <a:moveTo>
                  <a:pt x="2" y="17"/>
                </a:moveTo>
                <a:lnTo>
                  <a:pt x="2" y="17"/>
                </a:lnTo>
                <a:lnTo>
                  <a:pt x="2" y="17"/>
                </a:lnTo>
                <a:lnTo>
                  <a:pt x="2" y="17"/>
                </a:lnTo>
                <a:close/>
                <a:moveTo>
                  <a:pt x="12" y="106"/>
                </a:moveTo>
                <a:lnTo>
                  <a:pt x="12" y="106"/>
                </a:lnTo>
                <a:lnTo>
                  <a:pt x="12" y="106"/>
                </a:lnTo>
                <a:lnTo>
                  <a:pt x="12" y="106"/>
                </a:lnTo>
                <a:close/>
                <a:moveTo>
                  <a:pt x="12" y="64"/>
                </a:moveTo>
                <a:lnTo>
                  <a:pt x="12" y="66"/>
                </a:lnTo>
                <a:lnTo>
                  <a:pt x="12" y="64"/>
                </a:lnTo>
                <a:lnTo>
                  <a:pt x="12" y="6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0" name="Malaysia"/>
          <p:cNvSpPr>
            <a:spLocks noEditPoints="1"/>
          </p:cNvSpPr>
          <p:nvPr/>
        </p:nvSpPr>
        <p:spPr bwMode="auto">
          <a:xfrm>
            <a:off x="7481911" y="4341826"/>
            <a:ext cx="498476" cy="166688"/>
          </a:xfrm>
          <a:custGeom>
            <a:avLst/>
            <a:gdLst>
              <a:gd name="T0" fmla="*/ 283 w 314"/>
              <a:gd name="T1" fmla="*/ 10 h 105"/>
              <a:gd name="T2" fmla="*/ 289 w 314"/>
              <a:gd name="T3" fmla="*/ 19 h 105"/>
              <a:gd name="T4" fmla="*/ 297 w 314"/>
              <a:gd name="T5" fmla="*/ 21 h 105"/>
              <a:gd name="T6" fmla="*/ 299 w 314"/>
              <a:gd name="T7" fmla="*/ 25 h 105"/>
              <a:gd name="T8" fmla="*/ 314 w 314"/>
              <a:gd name="T9" fmla="*/ 33 h 105"/>
              <a:gd name="T10" fmla="*/ 303 w 314"/>
              <a:gd name="T11" fmla="*/ 39 h 105"/>
              <a:gd name="T12" fmla="*/ 305 w 314"/>
              <a:gd name="T13" fmla="*/ 46 h 105"/>
              <a:gd name="T14" fmla="*/ 289 w 314"/>
              <a:gd name="T15" fmla="*/ 48 h 105"/>
              <a:gd name="T16" fmla="*/ 275 w 314"/>
              <a:gd name="T17" fmla="*/ 48 h 105"/>
              <a:gd name="T18" fmla="*/ 262 w 314"/>
              <a:gd name="T19" fmla="*/ 48 h 105"/>
              <a:gd name="T20" fmla="*/ 256 w 314"/>
              <a:gd name="T21" fmla="*/ 64 h 105"/>
              <a:gd name="T22" fmla="*/ 248 w 314"/>
              <a:gd name="T23" fmla="*/ 76 h 105"/>
              <a:gd name="T24" fmla="*/ 242 w 314"/>
              <a:gd name="T25" fmla="*/ 81 h 105"/>
              <a:gd name="T26" fmla="*/ 239 w 314"/>
              <a:gd name="T27" fmla="*/ 95 h 105"/>
              <a:gd name="T28" fmla="*/ 225 w 314"/>
              <a:gd name="T29" fmla="*/ 99 h 105"/>
              <a:gd name="T30" fmla="*/ 206 w 314"/>
              <a:gd name="T31" fmla="*/ 93 h 105"/>
              <a:gd name="T32" fmla="*/ 196 w 314"/>
              <a:gd name="T33" fmla="*/ 103 h 105"/>
              <a:gd name="T34" fmla="*/ 182 w 314"/>
              <a:gd name="T35" fmla="*/ 103 h 105"/>
              <a:gd name="T36" fmla="*/ 167 w 314"/>
              <a:gd name="T37" fmla="*/ 99 h 105"/>
              <a:gd name="T38" fmla="*/ 159 w 314"/>
              <a:gd name="T39" fmla="*/ 89 h 105"/>
              <a:gd name="T40" fmla="*/ 171 w 314"/>
              <a:gd name="T41" fmla="*/ 91 h 105"/>
              <a:gd name="T42" fmla="*/ 176 w 314"/>
              <a:gd name="T43" fmla="*/ 95 h 105"/>
              <a:gd name="T44" fmla="*/ 188 w 314"/>
              <a:gd name="T45" fmla="*/ 97 h 105"/>
              <a:gd name="T46" fmla="*/ 186 w 314"/>
              <a:gd name="T47" fmla="*/ 85 h 105"/>
              <a:gd name="T48" fmla="*/ 186 w 314"/>
              <a:gd name="T49" fmla="*/ 79 h 105"/>
              <a:gd name="T50" fmla="*/ 192 w 314"/>
              <a:gd name="T51" fmla="*/ 74 h 105"/>
              <a:gd name="T52" fmla="*/ 209 w 314"/>
              <a:gd name="T53" fmla="*/ 70 h 105"/>
              <a:gd name="T54" fmla="*/ 223 w 314"/>
              <a:gd name="T55" fmla="*/ 56 h 105"/>
              <a:gd name="T56" fmla="*/ 231 w 314"/>
              <a:gd name="T57" fmla="*/ 44 h 105"/>
              <a:gd name="T58" fmla="*/ 240 w 314"/>
              <a:gd name="T59" fmla="*/ 54 h 105"/>
              <a:gd name="T60" fmla="*/ 246 w 314"/>
              <a:gd name="T61" fmla="*/ 39 h 105"/>
              <a:gd name="T62" fmla="*/ 250 w 314"/>
              <a:gd name="T63" fmla="*/ 46 h 105"/>
              <a:gd name="T64" fmla="*/ 254 w 314"/>
              <a:gd name="T65" fmla="*/ 37 h 105"/>
              <a:gd name="T66" fmla="*/ 258 w 314"/>
              <a:gd name="T67" fmla="*/ 29 h 105"/>
              <a:gd name="T68" fmla="*/ 264 w 314"/>
              <a:gd name="T69" fmla="*/ 19 h 105"/>
              <a:gd name="T70" fmla="*/ 273 w 314"/>
              <a:gd name="T71" fmla="*/ 8 h 105"/>
              <a:gd name="T72" fmla="*/ 17 w 314"/>
              <a:gd name="T73" fmla="*/ 15 h 105"/>
              <a:gd name="T74" fmla="*/ 23 w 314"/>
              <a:gd name="T75" fmla="*/ 23 h 105"/>
              <a:gd name="T76" fmla="*/ 35 w 314"/>
              <a:gd name="T77" fmla="*/ 25 h 105"/>
              <a:gd name="T78" fmla="*/ 40 w 314"/>
              <a:gd name="T79" fmla="*/ 17 h 105"/>
              <a:gd name="T80" fmla="*/ 50 w 314"/>
              <a:gd name="T81" fmla="*/ 29 h 105"/>
              <a:gd name="T82" fmla="*/ 60 w 314"/>
              <a:gd name="T83" fmla="*/ 41 h 105"/>
              <a:gd name="T84" fmla="*/ 60 w 314"/>
              <a:gd name="T85" fmla="*/ 56 h 105"/>
              <a:gd name="T86" fmla="*/ 62 w 314"/>
              <a:gd name="T87" fmla="*/ 68 h 105"/>
              <a:gd name="T88" fmla="*/ 68 w 314"/>
              <a:gd name="T89" fmla="*/ 78 h 105"/>
              <a:gd name="T90" fmla="*/ 73 w 314"/>
              <a:gd name="T91" fmla="*/ 95 h 105"/>
              <a:gd name="T92" fmla="*/ 68 w 314"/>
              <a:gd name="T93" fmla="*/ 95 h 105"/>
              <a:gd name="T94" fmla="*/ 56 w 314"/>
              <a:gd name="T95" fmla="*/ 93 h 105"/>
              <a:gd name="T96" fmla="*/ 44 w 314"/>
              <a:gd name="T97" fmla="*/ 83 h 105"/>
              <a:gd name="T98" fmla="*/ 33 w 314"/>
              <a:gd name="T99" fmla="*/ 78 h 105"/>
              <a:gd name="T100" fmla="*/ 27 w 314"/>
              <a:gd name="T101" fmla="*/ 66 h 105"/>
              <a:gd name="T102" fmla="*/ 17 w 314"/>
              <a:gd name="T103" fmla="*/ 54 h 105"/>
              <a:gd name="T104" fmla="*/ 15 w 314"/>
              <a:gd name="T105" fmla="*/ 41 h 105"/>
              <a:gd name="T106" fmla="*/ 11 w 314"/>
              <a:gd name="T107" fmla="*/ 29 h 105"/>
              <a:gd name="T108" fmla="*/ 7 w 314"/>
              <a:gd name="T109" fmla="*/ 15 h 105"/>
              <a:gd name="T110" fmla="*/ 283 w 314"/>
              <a:gd name="T111" fmla="*/ 0 h 105"/>
              <a:gd name="T112" fmla="*/ 4 w 314"/>
              <a:gd name="T113" fmla="*/ 17 h 105"/>
              <a:gd name="T114" fmla="*/ 188 w 314"/>
              <a:gd name="T115" fmla="*/ 79 h 105"/>
              <a:gd name="T116" fmla="*/ 11 w 314"/>
              <a:gd name="T117" fmla="*/ 33 h 105"/>
              <a:gd name="T118" fmla="*/ 291 w 314"/>
              <a:gd name="T119" fmla="*/ 50 h 105"/>
              <a:gd name="T120" fmla="*/ 287 w 314"/>
              <a:gd name="T121" fmla="*/ 11 h 105"/>
              <a:gd name="T122" fmla="*/ 73 w 314"/>
              <a:gd name="T123" fmla="*/ 76 h 105"/>
              <a:gd name="T124" fmla="*/ 303 w 314"/>
              <a:gd name="T125" fmla="*/ 4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14" h="105">
                <a:moveTo>
                  <a:pt x="275" y="11"/>
                </a:moveTo>
                <a:lnTo>
                  <a:pt x="277" y="10"/>
                </a:lnTo>
                <a:lnTo>
                  <a:pt x="279" y="8"/>
                </a:lnTo>
                <a:lnTo>
                  <a:pt x="279" y="6"/>
                </a:lnTo>
                <a:lnTo>
                  <a:pt x="281" y="6"/>
                </a:lnTo>
                <a:lnTo>
                  <a:pt x="283" y="6"/>
                </a:lnTo>
                <a:lnTo>
                  <a:pt x="283" y="8"/>
                </a:lnTo>
                <a:lnTo>
                  <a:pt x="283" y="10"/>
                </a:lnTo>
                <a:lnTo>
                  <a:pt x="283" y="11"/>
                </a:lnTo>
                <a:lnTo>
                  <a:pt x="285" y="13"/>
                </a:lnTo>
                <a:lnTo>
                  <a:pt x="287" y="13"/>
                </a:lnTo>
                <a:lnTo>
                  <a:pt x="289" y="13"/>
                </a:lnTo>
                <a:lnTo>
                  <a:pt x="291" y="15"/>
                </a:lnTo>
                <a:lnTo>
                  <a:pt x="291" y="17"/>
                </a:lnTo>
                <a:lnTo>
                  <a:pt x="289" y="17"/>
                </a:lnTo>
                <a:lnTo>
                  <a:pt x="289" y="19"/>
                </a:lnTo>
                <a:lnTo>
                  <a:pt x="289" y="21"/>
                </a:lnTo>
                <a:lnTo>
                  <a:pt x="289" y="23"/>
                </a:lnTo>
                <a:lnTo>
                  <a:pt x="287" y="23"/>
                </a:lnTo>
                <a:lnTo>
                  <a:pt x="291" y="23"/>
                </a:lnTo>
                <a:lnTo>
                  <a:pt x="293" y="23"/>
                </a:lnTo>
                <a:lnTo>
                  <a:pt x="293" y="21"/>
                </a:lnTo>
                <a:lnTo>
                  <a:pt x="295" y="21"/>
                </a:lnTo>
                <a:lnTo>
                  <a:pt x="297" y="21"/>
                </a:lnTo>
                <a:lnTo>
                  <a:pt x="297" y="23"/>
                </a:lnTo>
                <a:lnTo>
                  <a:pt x="297" y="25"/>
                </a:lnTo>
                <a:lnTo>
                  <a:pt x="295" y="25"/>
                </a:lnTo>
                <a:lnTo>
                  <a:pt x="293" y="25"/>
                </a:lnTo>
                <a:lnTo>
                  <a:pt x="295" y="27"/>
                </a:lnTo>
                <a:lnTo>
                  <a:pt x="297" y="27"/>
                </a:lnTo>
                <a:lnTo>
                  <a:pt x="297" y="25"/>
                </a:lnTo>
                <a:lnTo>
                  <a:pt x="299" y="25"/>
                </a:lnTo>
                <a:lnTo>
                  <a:pt x="301" y="25"/>
                </a:lnTo>
                <a:lnTo>
                  <a:pt x="303" y="25"/>
                </a:lnTo>
                <a:lnTo>
                  <a:pt x="305" y="27"/>
                </a:lnTo>
                <a:lnTo>
                  <a:pt x="307" y="29"/>
                </a:lnTo>
                <a:lnTo>
                  <a:pt x="310" y="31"/>
                </a:lnTo>
                <a:lnTo>
                  <a:pt x="312" y="31"/>
                </a:lnTo>
                <a:lnTo>
                  <a:pt x="314" y="31"/>
                </a:lnTo>
                <a:lnTo>
                  <a:pt x="314" y="33"/>
                </a:lnTo>
                <a:lnTo>
                  <a:pt x="314" y="35"/>
                </a:lnTo>
                <a:lnTo>
                  <a:pt x="314" y="37"/>
                </a:lnTo>
                <a:lnTo>
                  <a:pt x="312" y="37"/>
                </a:lnTo>
                <a:lnTo>
                  <a:pt x="310" y="37"/>
                </a:lnTo>
                <a:lnTo>
                  <a:pt x="308" y="37"/>
                </a:lnTo>
                <a:lnTo>
                  <a:pt x="308" y="39"/>
                </a:lnTo>
                <a:lnTo>
                  <a:pt x="307" y="39"/>
                </a:lnTo>
                <a:lnTo>
                  <a:pt x="303" y="39"/>
                </a:lnTo>
                <a:lnTo>
                  <a:pt x="301" y="37"/>
                </a:lnTo>
                <a:lnTo>
                  <a:pt x="299" y="39"/>
                </a:lnTo>
                <a:lnTo>
                  <a:pt x="297" y="41"/>
                </a:lnTo>
                <a:lnTo>
                  <a:pt x="299" y="43"/>
                </a:lnTo>
                <a:lnTo>
                  <a:pt x="301" y="44"/>
                </a:lnTo>
                <a:lnTo>
                  <a:pt x="303" y="44"/>
                </a:lnTo>
                <a:lnTo>
                  <a:pt x="303" y="46"/>
                </a:lnTo>
                <a:lnTo>
                  <a:pt x="305" y="46"/>
                </a:lnTo>
                <a:lnTo>
                  <a:pt x="303" y="48"/>
                </a:lnTo>
                <a:lnTo>
                  <a:pt x="301" y="48"/>
                </a:lnTo>
                <a:lnTo>
                  <a:pt x="297" y="48"/>
                </a:lnTo>
                <a:lnTo>
                  <a:pt x="297" y="50"/>
                </a:lnTo>
                <a:lnTo>
                  <a:pt x="295" y="50"/>
                </a:lnTo>
                <a:lnTo>
                  <a:pt x="293" y="50"/>
                </a:lnTo>
                <a:lnTo>
                  <a:pt x="291" y="48"/>
                </a:lnTo>
                <a:lnTo>
                  <a:pt x="289" y="48"/>
                </a:lnTo>
                <a:lnTo>
                  <a:pt x="289" y="50"/>
                </a:lnTo>
                <a:lnTo>
                  <a:pt x="287" y="50"/>
                </a:lnTo>
                <a:lnTo>
                  <a:pt x="285" y="50"/>
                </a:lnTo>
                <a:lnTo>
                  <a:pt x="283" y="48"/>
                </a:lnTo>
                <a:lnTo>
                  <a:pt x="281" y="48"/>
                </a:lnTo>
                <a:lnTo>
                  <a:pt x="279" y="48"/>
                </a:lnTo>
                <a:lnTo>
                  <a:pt x="277" y="48"/>
                </a:lnTo>
                <a:lnTo>
                  <a:pt x="275" y="48"/>
                </a:lnTo>
                <a:lnTo>
                  <a:pt x="273" y="48"/>
                </a:lnTo>
                <a:lnTo>
                  <a:pt x="272" y="48"/>
                </a:lnTo>
                <a:lnTo>
                  <a:pt x="270" y="48"/>
                </a:lnTo>
                <a:lnTo>
                  <a:pt x="268" y="48"/>
                </a:lnTo>
                <a:lnTo>
                  <a:pt x="266" y="48"/>
                </a:lnTo>
                <a:lnTo>
                  <a:pt x="264" y="50"/>
                </a:lnTo>
                <a:lnTo>
                  <a:pt x="264" y="48"/>
                </a:lnTo>
                <a:lnTo>
                  <a:pt x="262" y="48"/>
                </a:lnTo>
                <a:lnTo>
                  <a:pt x="260" y="48"/>
                </a:lnTo>
                <a:lnTo>
                  <a:pt x="258" y="50"/>
                </a:lnTo>
                <a:lnTo>
                  <a:pt x="258" y="52"/>
                </a:lnTo>
                <a:lnTo>
                  <a:pt x="256" y="56"/>
                </a:lnTo>
                <a:lnTo>
                  <a:pt x="256" y="58"/>
                </a:lnTo>
                <a:lnTo>
                  <a:pt x="256" y="60"/>
                </a:lnTo>
                <a:lnTo>
                  <a:pt x="256" y="62"/>
                </a:lnTo>
                <a:lnTo>
                  <a:pt x="256" y="64"/>
                </a:lnTo>
                <a:lnTo>
                  <a:pt x="256" y="66"/>
                </a:lnTo>
                <a:lnTo>
                  <a:pt x="254" y="66"/>
                </a:lnTo>
                <a:lnTo>
                  <a:pt x="254" y="68"/>
                </a:lnTo>
                <a:lnTo>
                  <a:pt x="254" y="70"/>
                </a:lnTo>
                <a:lnTo>
                  <a:pt x="252" y="70"/>
                </a:lnTo>
                <a:lnTo>
                  <a:pt x="250" y="70"/>
                </a:lnTo>
                <a:lnTo>
                  <a:pt x="248" y="72"/>
                </a:lnTo>
                <a:lnTo>
                  <a:pt x="248" y="76"/>
                </a:lnTo>
                <a:lnTo>
                  <a:pt x="248" y="78"/>
                </a:lnTo>
                <a:lnTo>
                  <a:pt x="248" y="76"/>
                </a:lnTo>
                <a:lnTo>
                  <a:pt x="250" y="78"/>
                </a:lnTo>
                <a:lnTo>
                  <a:pt x="248" y="79"/>
                </a:lnTo>
                <a:lnTo>
                  <a:pt x="246" y="79"/>
                </a:lnTo>
                <a:lnTo>
                  <a:pt x="246" y="81"/>
                </a:lnTo>
                <a:lnTo>
                  <a:pt x="244" y="81"/>
                </a:lnTo>
                <a:lnTo>
                  <a:pt x="242" y="81"/>
                </a:lnTo>
                <a:lnTo>
                  <a:pt x="242" y="83"/>
                </a:lnTo>
                <a:lnTo>
                  <a:pt x="242" y="85"/>
                </a:lnTo>
                <a:lnTo>
                  <a:pt x="244" y="85"/>
                </a:lnTo>
                <a:lnTo>
                  <a:pt x="244" y="87"/>
                </a:lnTo>
                <a:lnTo>
                  <a:pt x="242" y="89"/>
                </a:lnTo>
                <a:lnTo>
                  <a:pt x="240" y="91"/>
                </a:lnTo>
                <a:lnTo>
                  <a:pt x="240" y="95"/>
                </a:lnTo>
                <a:lnTo>
                  <a:pt x="239" y="95"/>
                </a:lnTo>
                <a:lnTo>
                  <a:pt x="237" y="95"/>
                </a:lnTo>
                <a:lnTo>
                  <a:pt x="235" y="95"/>
                </a:lnTo>
                <a:lnTo>
                  <a:pt x="233" y="95"/>
                </a:lnTo>
                <a:lnTo>
                  <a:pt x="231" y="95"/>
                </a:lnTo>
                <a:lnTo>
                  <a:pt x="229" y="95"/>
                </a:lnTo>
                <a:lnTo>
                  <a:pt x="229" y="97"/>
                </a:lnTo>
                <a:lnTo>
                  <a:pt x="227" y="97"/>
                </a:lnTo>
                <a:lnTo>
                  <a:pt x="225" y="99"/>
                </a:lnTo>
                <a:lnTo>
                  <a:pt x="223" y="97"/>
                </a:lnTo>
                <a:lnTo>
                  <a:pt x="221" y="97"/>
                </a:lnTo>
                <a:lnTo>
                  <a:pt x="219" y="97"/>
                </a:lnTo>
                <a:lnTo>
                  <a:pt x="217" y="95"/>
                </a:lnTo>
                <a:lnTo>
                  <a:pt x="215" y="93"/>
                </a:lnTo>
                <a:lnTo>
                  <a:pt x="213" y="93"/>
                </a:lnTo>
                <a:lnTo>
                  <a:pt x="209" y="93"/>
                </a:lnTo>
                <a:lnTo>
                  <a:pt x="206" y="93"/>
                </a:lnTo>
                <a:lnTo>
                  <a:pt x="204" y="95"/>
                </a:lnTo>
                <a:lnTo>
                  <a:pt x="202" y="95"/>
                </a:lnTo>
                <a:lnTo>
                  <a:pt x="202" y="97"/>
                </a:lnTo>
                <a:lnTo>
                  <a:pt x="200" y="99"/>
                </a:lnTo>
                <a:lnTo>
                  <a:pt x="200" y="101"/>
                </a:lnTo>
                <a:lnTo>
                  <a:pt x="198" y="101"/>
                </a:lnTo>
                <a:lnTo>
                  <a:pt x="196" y="101"/>
                </a:lnTo>
                <a:lnTo>
                  <a:pt x="196" y="103"/>
                </a:lnTo>
                <a:lnTo>
                  <a:pt x="194" y="103"/>
                </a:lnTo>
                <a:lnTo>
                  <a:pt x="194" y="101"/>
                </a:lnTo>
                <a:lnTo>
                  <a:pt x="192" y="101"/>
                </a:lnTo>
                <a:lnTo>
                  <a:pt x="192" y="103"/>
                </a:lnTo>
                <a:lnTo>
                  <a:pt x="188" y="103"/>
                </a:lnTo>
                <a:lnTo>
                  <a:pt x="188" y="101"/>
                </a:lnTo>
                <a:lnTo>
                  <a:pt x="186" y="101"/>
                </a:lnTo>
                <a:lnTo>
                  <a:pt x="182" y="103"/>
                </a:lnTo>
                <a:lnTo>
                  <a:pt x="180" y="103"/>
                </a:lnTo>
                <a:lnTo>
                  <a:pt x="178" y="103"/>
                </a:lnTo>
                <a:lnTo>
                  <a:pt x="178" y="105"/>
                </a:lnTo>
                <a:lnTo>
                  <a:pt x="176" y="105"/>
                </a:lnTo>
                <a:lnTo>
                  <a:pt x="174" y="105"/>
                </a:lnTo>
                <a:lnTo>
                  <a:pt x="171" y="103"/>
                </a:lnTo>
                <a:lnTo>
                  <a:pt x="169" y="99"/>
                </a:lnTo>
                <a:lnTo>
                  <a:pt x="167" y="99"/>
                </a:lnTo>
                <a:lnTo>
                  <a:pt x="167" y="97"/>
                </a:lnTo>
                <a:lnTo>
                  <a:pt x="165" y="95"/>
                </a:lnTo>
                <a:lnTo>
                  <a:pt x="163" y="95"/>
                </a:lnTo>
                <a:lnTo>
                  <a:pt x="163" y="93"/>
                </a:lnTo>
                <a:lnTo>
                  <a:pt x="161" y="93"/>
                </a:lnTo>
                <a:lnTo>
                  <a:pt x="161" y="91"/>
                </a:lnTo>
                <a:lnTo>
                  <a:pt x="161" y="89"/>
                </a:lnTo>
                <a:lnTo>
                  <a:pt x="159" y="89"/>
                </a:lnTo>
                <a:lnTo>
                  <a:pt x="159" y="87"/>
                </a:lnTo>
                <a:lnTo>
                  <a:pt x="161" y="85"/>
                </a:lnTo>
                <a:lnTo>
                  <a:pt x="161" y="87"/>
                </a:lnTo>
                <a:lnTo>
                  <a:pt x="161" y="89"/>
                </a:lnTo>
                <a:lnTo>
                  <a:pt x="163" y="89"/>
                </a:lnTo>
                <a:lnTo>
                  <a:pt x="165" y="91"/>
                </a:lnTo>
                <a:lnTo>
                  <a:pt x="167" y="91"/>
                </a:lnTo>
                <a:lnTo>
                  <a:pt x="171" y="91"/>
                </a:lnTo>
                <a:lnTo>
                  <a:pt x="171" y="89"/>
                </a:lnTo>
                <a:lnTo>
                  <a:pt x="172" y="89"/>
                </a:lnTo>
                <a:lnTo>
                  <a:pt x="174" y="91"/>
                </a:lnTo>
                <a:lnTo>
                  <a:pt x="174" y="93"/>
                </a:lnTo>
                <a:lnTo>
                  <a:pt x="176" y="93"/>
                </a:lnTo>
                <a:lnTo>
                  <a:pt x="178" y="93"/>
                </a:lnTo>
                <a:lnTo>
                  <a:pt x="178" y="95"/>
                </a:lnTo>
                <a:lnTo>
                  <a:pt x="176" y="95"/>
                </a:lnTo>
                <a:lnTo>
                  <a:pt x="178" y="95"/>
                </a:lnTo>
                <a:lnTo>
                  <a:pt x="178" y="93"/>
                </a:lnTo>
                <a:lnTo>
                  <a:pt x="180" y="93"/>
                </a:lnTo>
                <a:lnTo>
                  <a:pt x="182" y="93"/>
                </a:lnTo>
                <a:lnTo>
                  <a:pt x="182" y="95"/>
                </a:lnTo>
                <a:lnTo>
                  <a:pt x="184" y="95"/>
                </a:lnTo>
                <a:lnTo>
                  <a:pt x="184" y="97"/>
                </a:lnTo>
                <a:lnTo>
                  <a:pt x="188" y="97"/>
                </a:lnTo>
                <a:lnTo>
                  <a:pt x="186" y="95"/>
                </a:lnTo>
                <a:lnTo>
                  <a:pt x="184" y="95"/>
                </a:lnTo>
                <a:lnTo>
                  <a:pt x="182" y="95"/>
                </a:lnTo>
                <a:lnTo>
                  <a:pt x="182" y="93"/>
                </a:lnTo>
                <a:lnTo>
                  <a:pt x="182" y="91"/>
                </a:lnTo>
                <a:lnTo>
                  <a:pt x="184" y="91"/>
                </a:lnTo>
                <a:lnTo>
                  <a:pt x="184" y="87"/>
                </a:lnTo>
                <a:lnTo>
                  <a:pt x="186" y="85"/>
                </a:lnTo>
                <a:lnTo>
                  <a:pt x="186" y="83"/>
                </a:lnTo>
                <a:lnTo>
                  <a:pt x="186" y="85"/>
                </a:lnTo>
                <a:lnTo>
                  <a:pt x="188" y="85"/>
                </a:lnTo>
                <a:lnTo>
                  <a:pt x="188" y="83"/>
                </a:lnTo>
                <a:lnTo>
                  <a:pt x="186" y="83"/>
                </a:lnTo>
                <a:lnTo>
                  <a:pt x="184" y="83"/>
                </a:lnTo>
                <a:lnTo>
                  <a:pt x="184" y="81"/>
                </a:lnTo>
                <a:lnTo>
                  <a:pt x="186" y="79"/>
                </a:lnTo>
                <a:lnTo>
                  <a:pt x="188" y="79"/>
                </a:lnTo>
                <a:lnTo>
                  <a:pt x="188" y="81"/>
                </a:lnTo>
                <a:lnTo>
                  <a:pt x="188" y="79"/>
                </a:lnTo>
                <a:lnTo>
                  <a:pt x="190" y="79"/>
                </a:lnTo>
                <a:lnTo>
                  <a:pt x="188" y="78"/>
                </a:lnTo>
                <a:lnTo>
                  <a:pt x="190" y="76"/>
                </a:lnTo>
                <a:lnTo>
                  <a:pt x="190" y="74"/>
                </a:lnTo>
                <a:lnTo>
                  <a:pt x="192" y="74"/>
                </a:lnTo>
                <a:lnTo>
                  <a:pt x="192" y="72"/>
                </a:lnTo>
                <a:lnTo>
                  <a:pt x="194" y="72"/>
                </a:lnTo>
                <a:lnTo>
                  <a:pt x="196" y="72"/>
                </a:lnTo>
                <a:lnTo>
                  <a:pt x="198" y="72"/>
                </a:lnTo>
                <a:lnTo>
                  <a:pt x="200" y="72"/>
                </a:lnTo>
                <a:lnTo>
                  <a:pt x="202" y="72"/>
                </a:lnTo>
                <a:lnTo>
                  <a:pt x="207" y="70"/>
                </a:lnTo>
                <a:lnTo>
                  <a:pt x="209" y="70"/>
                </a:lnTo>
                <a:lnTo>
                  <a:pt x="211" y="68"/>
                </a:lnTo>
                <a:lnTo>
                  <a:pt x="213" y="68"/>
                </a:lnTo>
                <a:lnTo>
                  <a:pt x="215" y="68"/>
                </a:lnTo>
                <a:lnTo>
                  <a:pt x="215" y="66"/>
                </a:lnTo>
                <a:lnTo>
                  <a:pt x="219" y="62"/>
                </a:lnTo>
                <a:lnTo>
                  <a:pt x="221" y="60"/>
                </a:lnTo>
                <a:lnTo>
                  <a:pt x="221" y="58"/>
                </a:lnTo>
                <a:lnTo>
                  <a:pt x="223" y="56"/>
                </a:lnTo>
                <a:lnTo>
                  <a:pt x="225" y="54"/>
                </a:lnTo>
                <a:lnTo>
                  <a:pt x="227" y="54"/>
                </a:lnTo>
                <a:lnTo>
                  <a:pt x="229" y="50"/>
                </a:lnTo>
                <a:lnTo>
                  <a:pt x="231" y="48"/>
                </a:lnTo>
                <a:lnTo>
                  <a:pt x="231" y="46"/>
                </a:lnTo>
                <a:lnTo>
                  <a:pt x="231" y="44"/>
                </a:lnTo>
                <a:lnTo>
                  <a:pt x="229" y="44"/>
                </a:lnTo>
                <a:lnTo>
                  <a:pt x="231" y="44"/>
                </a:lnTo>
                <a:lnTo>
                  <a:pt x="233" y="44"/>
                </a:lnTo>
                <a:lnTo>
                  <a:pt x="235" y="44"/>
                </a:lnTo>
                <a:lnTo>
                  <a:pt x="235" y="46"/>
                </a:lnTo>
                <a:lnTo>
                  <a:pt x="237" y="48"/>
                </a:lnTo>
                <a:lnTo>
                  <a:pt x="237" y="50"/>
                </a:lnTo>
                <a:lnTo>
                  <a:pt x="239" y="50"/>
                </a:lnTo>
                <a:lnTo>
                  <a:pt x="240" y="52"/>
                </a:lnTo>
                <a:lnTo>
                  <a:pt x="240" y="54"/>
                </a:lnTo>
                <a:lnTo>
                  <a:pt x="242" y="52"/>
                </a:lnTo>
                <a:lnTo>
                  <a:pt x="244" y="48"/>
                </a:lnTo>
                <a:lnTo>
                  <a:pt x="244" y="46"/>
                </a:lnTo>
                <a:lnTo>
                  <a:pt x="244" y="44"/>
                </a:lnTo>
                <a:lnTo>
                  <a:pt x="242" y="43"/>
                </a:lnTo>
                <a:lnTo>
                  <a:pt x="244" y="41"/>
                </a:lnTo>
                <a:lnTo>
                  <a:pt x="246" y="41"/>
                </a:lnTo>
                <a:lnTo>
                  <a:pt x="246" y="39"/>
                </a:lnTo>
                <a:lnTo>
                  <a:pt x="246" y="41"/>
                </a:lnTo>
                <a:lnTo>
                  <a:pt x="246" y="43"/>
                </a:lnTo>
                <a:lnTo>
                  <a:pt x="246" y="44"/>
                </a:lnTo>
                <a:lnTo>
                  <a:pt x="248" y="46"/>
                </a:lnTo>
                <a:lnTo>
                  <a:pt x="248" y="48"/>
                </a:lnTo>
                <a:lnTo>
                  <a:pt x="252" y="48"/>
                </a:lnTo>
                <a:lnTo>
                  <a:pt x="252" y="46"/>
                </a:lnTo>
                <a:lnTo>
                  <a:pt x="250" y="46"/>
                </a:lnTo>
                <a:lnTo>
                  <a:pt x="250" y="44"/>
                </a:lnTo>
                <a:lnTo>
                  <a:pt x="250" y="43"/>
                </a:lnTo>
                <a:lnTo>
                  <a:pt x="250" y="41"/>
                </a:lnTo>
                <a:lnTo>
                  <a:pt x="248" y="39"/>
                </a:lnTo>
                <a:lnTo>
                  <a:pt x="250" y="39"/>
                </a:lnTo>
                <a:lnTo>
                  <a:pt x="252" y="39"/>
                </a:lnTo>
                <a:lnTo>
                  <a:pt x="254" y="39"/>
                </a:lnTo>
                <a:lnTo>
                  <a:pt x="254" y="37"/>
                </a:lnTo>
                <a:lnTo>
                  <a:pt x="256" y="37"/>
                </a:lnTo>
                <a:lnTo>
                  <a:pt x="256" y="35"/>
                </a:lnTo>
                <a:lnTo>
                  <a:pt x="254" y="35"/>
                </a:lnTo>
                <a:lnTo>
                  <a:pt x="252" y="33"/>
                </a:lnTo>
                <a:lnTo>
                  <a:pt x="252" y="31"/>
                </a:lnTo>
                <a:lnTo>
                  <a:pt x="254" y="29"/>
                </a:lnTo>
                <a:lnTo>
                  <a:pt x="256" y="29"/>
                </a:lnTo>
                <a:lnTo>
                  <a:pt x="258" y="29"/>
                </a:lnTo>
                <a:lnTo>
                  <a:pt x="260" y="29"/>
                </a:lnTo>
                <a:lnTo>
                  <a:pt x="260" y="27"/>
                </a:lnTo>
                <a:lnTo>
                  <a:pt x="262" y="27"/>
                </a:lnTo>
                <a:lnTo>
                  <a:pt x="262" y="25"/>
                </a:lnTo>
                <a:lnTo>
                  <a:pt x="264" y="25"/>
                </a:lnTo>
                <a:lnTo>
                  <a:pt x="264" y="23"/>
                </a:lnTo>
                <a:lnTo>
                  <a:pt x="264" y="21"/>
                </a:lnTo>
                <a:lnTo>
                  <a:pt x="264" y="19"/>
                </a:lnTo>
                <a:lnTo>
                  <a:pt x="268" y="15"/>
                </a:lnTo>
                <a:lnTo>
                  <a:pt x="270" y="15"/>
                </a:lnTo>
                <a:lnTo>
                  <a:pt x="270" y="13"/>
                </a:lnTo>
                <a:lnTo>
                  <a:pt x="272" y="13"/>
                </a:lnTo>
                <a:lnTo>
                  <a:pt x="272" y="11"/>
                </a:lnTo>
                <a:lnTo>
                  <a:pt x="273" y="11"/>
                </a:lnTo>
                <a:lnTo>
                  <a:pt x="273" y="10"/>
                </a:lnTo>
                <a:lnTo>
                  <a:pt x="273" y="8"/>
                </a:lnTo>
                <a:lnTo>
                  <a:pt x="273" y="6"/>
                </a:lnTo>
                <a:lnTo>
                  <a:pt x="275" y="6"/>
                </a:lnTo>
                <a:lnTo>
                  <a:pt x="275" y="8"/>
                </a:lnTo>
                <a:lnTo>
                  <a:pt x="275" y="10"/>
                </a:lnTo>
                <a:lnTo>
                  <a:pt x="275" y="11"/>
                </a:lnTo>
                <a:close/>
                <a:moveTo>
                  <a:pt x="13" y="13"/>
                </a:moveTo>
                <a:lnTo>
                  <a:pt x="15" y="15"/>
                </a:lnTo>
                <a:lnTo>
                  <a:pt x="17" y="15"/>
                </a:lnTo>
                <a:lnTo>
                  <a:pt x="17" y="13"/>
                </a:lnTo>
                <a:lnTo>
                  <a:pt x="19" y="15"/>
                </a:lnTo>
                <a:lnTo>
                  <a:pt x="19" y="17"/>
                </a:lnTo>
                <a:lnTo>
                  <a:pt x="21" y="17"/>
                </a:lnTo>
                <a:lnTo>
                  <a:pt x="23" y="17"/>
                </a:lnTo>
                <a:lnTo>
                  <a:pt x="23" y="19"/>
                </a:lnTo>
                <a:lnTo>
                  <a:pt x="23" y="21"/>
                </a:lnTo>
                <a:lnTo>
                  <a:pt x="23" y="23"/>
                </a:lnTo>
                <a:lnTo>
                  <a:pt x="21" y="25"/>
                </a:lnTo>
                <a:lnTo>
                  <a:pt x="23" y="27"/>
                </a:lnTo>
                <a:lnTo>
                  <a:pt x="25" y="27"/>
                </a:lnTo>
                <a:lnTo>
                  <a:pt x="27" y="25"/>
                </a:lnTo>
                <a:lnTo>
                  <a:pt x="29" y="23"/>
                </a:lnTo>
                <a:lnTo>
                  <a:pt x="31" y="23"/>
                </a:lnTo>
                <a:lnTo>
                  <a:pt x="33" y="25"/>
                </a:lnTo>
                <a:lnTo>
                  <a:pt x="35" y="25"/>
                </a:lnTo>
                <a:lnTo>
                  <a:pt x="37" y="23"/>
                </a:lnTo>
                <a:lnTo>
                  <a:pt x="37" y="21"/>
                </a:lnTo>
                <a:lnTo>
                  <a:pt x="38" y="21"/>
                </a:lnTo>
                <a:lnTo>
                  <a:pt x="38" y="19"/>
                </a:lnTo>
                <a:lnTo>
                  <a:pt x="38" y="17"/>
                </a:lnTo>
                <a:lnTo>
                  <a:pt x="40" y="17"/>
                </a:lnTo>
                <a:lnTo>
                  <a:pt x="40" y="19"/>
                </a:lnTo>
                <a:lnTo>
                  <a:pt x="40" y="17"/>
                </a:lnTo>
                <a:lnTo>
                  <a:pt x="42" y="19"/>
                </a:lnTo>
                <a:lnTo>
                  <a:pt x="44" y="19"/>
                </a:lnTo>
                <a:lnTo>
                  <a:pt x="44" y="21"/>
                </a:lnTo>
                <a:lnTo>
                  <a:pt x="46" y="23"/>
                </a:lnTo>
                <a:lnTo>
                  <a:pt x="46" y="25"/>
                </a:lnTo>
                <a:lnTo>
                  <a:pt x="48" y="25"/>
                </a:lnTo>
                <a:lnTo>
                  <a:pt x="48" y="27"/>
                </a:lnTo>
                <a:lnTo>
                  <a:pt x="50" y="29"/>
                </a:lnTo>
                <a:lnTo>
                  <a:pt x="52" y="29"/>
                </a:lnTo>
                <a:lnTo>
                  <a:pt x="54" y="31"/>
                </a:lnTo>
                <a:lnTo>
                  <a:pt x="56" y="31"/>
                </a:lnTo>
                <a:lnTo>
                  <a:pt x="56" y="33"/>
                </a:lnTo>
                <a:lnTo>
                  <a:pt x="58" y="35"/>
                </a:lnTo>
                <a:lnTo>
                  <a:pt x="58" y="37"/>
                </a:lnTo>
                <a:lnTo>
                  <a:pt x="60" y="39"/>
                </a:lnTo>
                <a:lnTo>
                  <a:pt x="60" y="41"/>
                </a:lnTo>
                <a:lnTo>
                  <a:pt x="60" y="43"/>
                </a:lnTo>
                <a:lnTo>
                  <a:pt x="62" y="44"/>
                </a:lnTo>
                <a:lnTo>
                  <a:pt x="62" y="46"/>
                </a:lnTo>
                <a:lnTo>
                  <a:pt x="62" y="48"/>
                </a:lnTo>
                <a:lnTo>
                  <a:pt x="62" y="50"/>
                </a:lnTo>
                <a:lnTo>
                  <a:pt x="60" y="52"/>
                </a:lnTo>
                <a:lnTo>
                  <a:pt x="60" y="54"/>
                </a:lnTo>
                <a:lnTo>
                  <a:pt x="60" y="56"/>
                </a:lnTo>
                <a:lnTo>
                  <a:pt x="60" y="58"/>
                </a:lnTo>
                <a:lnTo>
                  <a:pt x="60" y="60"/>
                </a:lnTo>
                <a:lnTo>
                  <a:pt x="60" y="62"/>
                </a:lnTo>
                <a:lnTo>
                  <a:pt x="62" y="62"/>
                </a:lnTo>
                <a:lnTo>
                  <a:pt x="60" y="64"/>
                </a:lnTo>
                <a:lnTo>
                  <a:pt x="60" y="66"/>
                </a:lnTo>
                <a:lnTo>
                  <a:pt x="62" y="66"/>
                </a:lnTo>
                <a:lnTo>
                  <a:pt x="62" y="68"/>
                </a:lnTo>
                <a:lnTo>
                  <a:pt x="60" y="68"/>
                </a:lnTo>
                <a:lnTo>
                  <a:pt x="60" y="70"/>
                </a:lnTo>
                <a:lnTo>
                  <a:pt x="60" y="72"/>
                </a:lnTo>
                <a:lnTo>
                  <a:pt x="62" y="72"/>
                </a:lnTo>
                <a:lnTo>
                  <a:pt x="62" y="74"/>
                </a:lnTo>
                <a:lnTo>
                  <a:pt x="64" y="76"/>
                </a:lnTo>
                <a:lnTo>
                  <a:pt x="66" y="76"/>
                </a:lnTo>
                <a:lnTo>
                  <a:pt x="68" y="78"/>
                </a:lnTo>
                <a:lnTo>
                  <a:pt x="68" y="79"/>
                </a:lnTo>
                <a:lnTo>
                  <a:pt x="70" y="81"/>
                </a:lnTo>
                <a:lnTo>
                  <a:pt x="70" y="83"/>
                </a:lnTo>
                <a:lnTo>
                  <a:pt x="71" y="85"/>
                </a:lnTo>
                <a:lnTo>
                  <a:pt x="71" y="87"/>
                </a:lnTo>
                <a:lnTo>
                  <a:pt x="73" y="89"/>
                </a:lnTo>
                <a:lnTo>
                  <a:pt x="73" y="91"/>
                </a:lnTo>
                <a:lnTo>
                  <a:pt x="73" y="95"/>
                </a:lnTo>
                <a:lnTo>
                  <a:pt x="73" y="97"/>
                </a:lnTo>
                <a:lnTo>
                  <a:pt x="71" y="97"/>
                </a:lnTo>
                <a:lnTo>
                  <a:pt x="70" y="95"/>
                </a:lnTo>
                <a:lnTo>
                  <a:pt x="71" y="95"/>
                </a:lnTo>
                <a:lnTo>
                  <a:pt x="70" y="91"/>
                </a:lnTo>
                <a:lnTo>
                  <a:pt x="70" y="93"/>
                </a:lnTo>
                <a:lnTo>
                  <a:pt x="70" y="95"/>
                </a:lnTo>
                <a:lnTo>
                  <a:pt x="68" y="95"/>
                </a:lnTo>
                <a:lnTo>
                  <a:pt x="64" y="95"/>
                </a:lnTo>
                <a:lnTo>
                  <a:pt x="64" y="97"/>
                </a:lnTo>
                <a:lnTo>
                  <a:pt x="62" y="97"/>
                </a:lnTo>
                <a:lnTo>
                  <a:pt x="60" y="97"/>
                </a:lnTo>
                <a:lnTo>
                  <a:pt x="60" y="95"/>
                </a:lnTo>
                <a:lnTo>
                  <a:pt x="60" y="93"/>
                </a:lnTo>
                <a:lnTo>
                  <a:pt x="58" y="93"/>
                </a:lnTo>
                <a:lnTo>
                  <a:pt x="56" y="93"/>
                </a:lnTo>
                <a:lnTo>
                  <a:pt x="54" y="91"/>
                </a:lnTo>
                <a:lnTo>
                  <a:pt x="52" y="89"/>
                </a:lnTo>
                <a:lnTo>
                  <a:pt x="50" y="89"/>
                </a:lnTo>
                <a:lnTo>
                  <a:pt x="48" y="89"/>
                </a:lnTo>
                <a:lnTo>
                  <a:pt x="48" y="87"/>
                </a:lnTo>
                <a:lnTo>
                  <a:pt x="46" y="85"/>
                </a:lnTo>
                <a:lnTo>
                  <a:pt x="44" y="85"/>
                </a:lnTo>
                <a:lnTo>
                  <a:pt x="44" y="83"/>
                </a:lnTo>
                <a:lnTo>
                  <a:pt x="42" y="83"/>
                </a:lnTo>
                <a:lnTo>
                  <a:pt x="40" y="83"/>
                </a:lnTo>
                <a:lnTo>
                  <a:pt x="38" y="81"/>
                </a:lnTo>
                <a:lnTo>
                  <a:pt x="38" y="79"/>
                </a:lnTo>
                <a:lnTo>
                  <a:pt x="37" y="79"/>
                </a:lnTo>
                <a:lnTo>
                  <a:pt x="35" y="79"/>
                </a:lnTo>
                <a:lnTo>
                  <a:pt x="35" y="78"/>
                </a:lnTo>
                <a:lnTo>
                  <a:pt x="33" y="78"/>
                </a:lnTo>
                <a:lnTo>
                  <a:pt x="31" y="76"/>
                </a:lnTo>
                <a:lnTo>
                  <a:pt x="29" y="76"/>
                </a:lnTo>
                <a:lnTo>
                  <a:pt x="29" y="74"/>
                </a:lnTo>
                <a:lnTo>
                  <a:pt x="27" y="74"/>
                </a:lnTo>
                <a:lnTo>
                  <a:pt x="27" y="72"/>
                </a:lnTo>
                <a:lnTo>
                  <a:pt x="27" y="70"/>
                </a:lnTo>
                <a:lnTo>
                  <a:pt x="27" y="68"/>
                </a:lnTo>
                <a:lnTo>
                  <a:pt x="27" y="66"/>
                </a:lnTo>
                <a:lnTo>
                  <a:pt x="25" y="64"/>
                </a:lnTo>
                <a:lnTo>
                  <a:pt x="23" y="62"/>
                </a:lnTo>
                <a:lnTo>
                  <a:pt x="23" y="60"/>
                </a:lnTo>
                <a:lnTo>
                  <a:pt x="21" y="60"/>
                </a:lnTo>
                <a:lnTo>
                  <a:pt x="19" y="58"/>
                </a:lnTo>
                <a:lnTo>
                  <a:pt x="19" y="56"/>
                </a:lnTo>
                <a:lnTo>
                  <a:pt x="17" y="56"/>
                </a:lnTo>
                <a:lnTo>
                  <a:pt x="17" y="54"/>
                </a:lnTo>
                <a:lnTo>
                  <a:pt x="19" y="54"/>
                </a:lnTo>
                <a:lnTo>
                  <a:pt x="17" y="52"/>
                </a:lnTo>
                <a:lnTo>
                  <a:pt x="15" y="52"/>
                </a:lnTo>
                <a:lnTo>
                  <a:pt x="15" y="50"/>
                </a:lnTo>
                <a:lnTo>
                  <a:pt x="15" y="48"/>
                </a:lnTo>
                <a:lnTo>
                  <a:pt x="15" y="44"/>
                </a:lnTo>
                <a:lnTo>
                  <a:pt x="15" y="43"/>
                </a:lnTo>
                <a:lnTo>
                  <a:pt x="15" y="41"/>
                </a:lnTo>
                <a:lnTo>
                  <a:pt x="13" y="41"/>
                </a:lnTo>
                <a:lnTo>
                  <a:pt x="13" y="39"/>
                </a:lnTo>
                <a:lnTo>
                  <a:pt x="11" y="39"/>
                </a:lnTo>
                <a:lnTo>
                  <a:pt x="11" y="37"/>
                </a:lnTo>
                <a:lnTo>
                  <a:pt x="11" y="35"/>
                </a:lnTo>
                <a:lnTo>
                  <a:pt x="13" y="35"/>
                </a:lnTo>
                <a:lnTo>
                  <a:pt x="13" y="33"/>
                </a:lnTo>
                <a:lnTo>
                  <a:pt x="11" y="29"/>
                </a:lnTo>
                <a:lnTo>
                  <a:pt x="11" y="27"/>
                </a:lnTo>
                <a:lnTo>
                  <a:pt x="11" y="25"/>
                </a:lnTo>
                <a:lnTo>
                  <a:pt x="11" y="23"/>
                </a:lnTo>
                <a:lnTo>
                  <a:pt x="11" y="21"/>
                </a:lnTo>
                <a:lnTo>
                  <a:pt x="9" y="19"/>
                </a:lnTo>
                <a:lnTo>
                  <a:pt x="9" y="17"/>
                </a:lnTo>
                <a:lnTo>
                  <a:pt x="7" y="17"/>
                </a:lnTo>
                <a:lnTo>
                  <a:pt x="7" y="15"/>
                </a:lnTo>
                <a:lnTo>
                  <a:pt x="7" y="13"/>
                </a:lnTo>
                <a:lnTo>
                  <a:pt x="9" y="13"/>
                </a:lnTo>
                <a:lnTo>
                  <a:pt x="7" y="11"/>
                </a:lnTo>
                <a:lnTo>
                  <a:pt x="9" y="10"/>
                </a:lnTo>
                <a:lnTo>
                  <a:pt x="11" y="11"/>
                </a:lnTo>
                <a:lnTo>
                  <a:pt x="11" y="13"/>
                </a:lnTo>
                <a:lnTo>
                  <a:pt x="13" y="13"/>
                </a:lnTo>
                <a:close/>
                <a:moveTo>
                  <a:pt x="283" y="0"/>
                </a:moveTo>
                <a:lnTo>
                  <a:pt x="283" y="2"/>
                </a:lnTo>
                <a:lnTo>
                  <a:pt x="281" y="4"/>
                </a:lnTo>
                <a:lnTo>
                  <a:pt x="279" y="4"/>
                </a:lnTo>
                <a:lnTo>
                  <a:pt x="279" y="2"/>
                </a:lnTo>
                <a:lnTo>
                  <a:pt x="281" y="0"/>
                </a:lnTo>
                <a:lnTo>
                  <a:pt x="283" y="0"/>
                </a:lnTo>
                <a:close/>
                <a:moveTo>
                  <a:pt x="4" y="15"/>
                </a:moveTo>
                <a:lnTo>
                  <a:pt x="4" y="17"/>
                </a:lnTo>
                <a:lnTo>
                  <a:pt x="2" y="17"/>
                </a:lnTo>
                <a:lnTo>
                  <a:pt x="0" y="15"/>
                </a:lnTo>
                <a:lnTo>
                  <a:pt x="2" y="15"/>
                </a:lnTo>
                <a:lnTo>
                  <a:pt x="4" y="13"/>
                </a:lnTo>
                <a:lnTo>
                  <a:pt x="4" y="15"/>
                </a:lnTo>
                <a:close/>
                <a:moveTo>
                  <a:pt x="188" y="79"/>
                </a:moveTo>
                <a:lnTo>
                  <a:pt x="186" y="79"/>
                </a:lnTo>
                <a:lnTo>
                  <a:pt x="188" y="79"/>
                </a:lnTo>
                <a:lnTo>
                  <a:pt x="188" y="78"/>
                </a:lnTo>
                <a:lnTo>
                  <a:pt x="186" y="76"/>
                </a:lnTo>
                <a:lnTo>
                  <a:pt x="186" y="74"/>
                </a:lnTo>
                <a:lnTo>
                  <a:pt x="188" y="74"/>
                </a:lnTo>
                <a:lnTo>
                  <a:pt x="188" y="76"/>
                </a:lnTo>
                <a:lnTo>
                  <a:pt x="188" y="78"/>
                </a:lnTo>
                <a:lnTo>
                  <a:pt x="188" y="79"/>
                </a:lnTo>
                <a:close/>
                <a:moveTo>
                  <a:pt x="11" y="33"/>
                </a:moveTo>
                <a:lnTo>
                  <a:pt x="9" y="33"/>
                </a:lnTo>
                <a:lnTo>
                  <a:pt x="7" y="31"/>
                </a:lnTo>
                <a:lnTo>
                  <a:pt x="9" y="31"/>
                </a:lnTo>
                <a:lnTo>
                  <a:pt x="11" y="31"/>
                </a:lnTo>
                <a:lnTo>
                  <a:pt x="11" y="33"/>
                </a:lnTo>
                <a:close/>
                <a:moveTo>
                  <a:pt x="291" y="50"/>
                </a:moveTo>
                <a:lnTo>
                  <a:pt x="289" y="50"/>
                </a:lnTo>
                <a:lnTo>
                  <a:pt x="291" y="50"/>
                </a:lnTo>
                <a:lnTo>
                  <a:pt x="293" y="50"/>
                </a:lnTo>
                <a:lnTo>
                  <a:pt x="291" y="50"/>
                </a:lnTo>
                <a:close/>
                <a:moveTo>
                  <a:pt x="285" y="11"/>
                </a:moveTo>
                <a:lnTo>
                  <a:pt x="283" y="11"/>
                </a:lnTo>
                <a:lnTo>
                  <a:pt x="285" y="11"/>
                </a:lnTo>
                <a:lnTo>
                  <a:pt x="285" y="10"/>
                </a:lnTo>
                <a:lnTo>
                  <a:pt x="287" y="10"/>
                </a:lnTo>
                <a:lnTo>
                  <a:pt x="287" y="11"/>
                </a:lnTo>
                <a:lnTo>
                  <a:pt x="285" y="11"/>
                </a:lnTo>
                <a:close/>
                <a:moveTo>
                  <a:pt x="73" y="76"/>
                </a:moveTo>
                <a:lnTo>
                  <a:pt x="71" y="76"/>
                </a:lnTo>
                <a:lnTo>
                  <a:pt x="71" y="74"/>
                </a:lnTo>
                <a:lnTo>
                  <a:pt x="71" y="72"/>
                </a:lnTo>
                <a:lnTo>
                  <a:pt x="73" y="72"/>
                </a:lnTo>
                <a:lnTo>
                  <a:pt x="73" y="74"/>
                </a:lnTo>
                <a:lnTo>
                  <a:pt x="73" y="76"/>
                </a:lnTo>
                <a:close/>
                <a:moveTo>
                  <a:pt x="277" y="2"/>
                </a:moveTo>
                <a:lnTo>
                  <a:pt x="275" y="2"/>
                </a:lnTo>
                <a:lnTo>
                  <a:pt x="277" y="2"/>
                </a:lnTo>
                <a:lnTo>
                  <a:pt x="279" y="0"/>
                </a:lnTo>
                <a:lnTo>
                  <a:pt x="279" y="2"/>
                </a:lnTo>
                <a:lnTo>
                  <a:pt x="277" y="2"/>
                </a:lnTo>
                <a:close/>
                <a:moveTo>
                  <a:pt x="305" y="44"/>
                </a:moveTo>
                <a:lnTo>
                  <a:pt x="303" y="44"/>
                </a:lnTo>
                <a:lnTo>
                  <a:pt x="301" y="43"/>
                </a:lnTo>
                <a:lnTo>
                  <a:pt x="303" y="43"/>
                </a:lnTo>
                <a:lnTo>
                  <a:pt x="305" y="43"/>
                </a:lnTo>
                <a:lnTo>
                  <a:pt x="305" y="4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99" name="Malawi"/>
          <p:cNvSpPr>
            <a:spLocks/>
          </p:cNvSpPr>
          <p:nvPr/>
        </p:nvSpPr>
        <p:spPr bwMode="auto">
          <a:xfrm>
            <a:off x="5773756" y="4770453"/>
            <a:ext cx="82550" cy="200026"/>
          </a:xfrm>
          <a:custGeom>
            <a:avLst/>
            <a:gdLst>
              <a:gd name="T0" fmla="*/ 11 w 52"/>
              <a:gd name="T1" fmla="*/ 4 h 126"/>
              <a:gd name="T2" fmla="*/ 17 w 52"/>
              <a:gd name="T3" fmla="*/ 4 h 126"/>
              <a:gd name="T4" fmla="*/ 19 w 52"/>
              <a:gd name="T5" fmla="*/ 4 h 126"/>
              <a:gd name="T6" fmla="*/ 21 w 52"/>
              <a:gd name="T7" fmla="*/ 2 h 126"/>
              <a:gd name="T8" fmla="*/ 27 w 52"/>
              <a:gd name="T9" fmla="*/ 8 h 126"/>
              <a:gd name="T10" fmla="*/ 29 w 52"/>
              <a:gd name="T11" fmla="*/ 15 h 126"/>
              <a:gd name="T12" fmla="*/ 31 w 52"/>
              <a:gd name="T13" fmla="*/ 19 h 126"/>
              <a:gd name="T14" fmla="*/ 31 w 52"/>
              <a:gd name="T15" fmla="*/ 25 h 126"/>
              <a:gd name="T16" fmla="*/ 33 w 52"/>
              <a:gd name="T17" fmla="*/ 29 h 126"/>
              <a:gd name="T18" fmla="*/ 36 w 52"/>
              <a:gd name="T19" fmla="*/ 35 h 126"/>
              <a:gd name="T20" fmla="*/ 31 w 52"/>
              <a:gd name="T21" fmla="*/ 37 h 126"/>
              <a:gd name="T22" fmla="*/ 29 w 52"/>
              <a:gd name="T23" fmla="*/ 41 h 126"/>
              <a:gd name="T24" fmla="*/ 27 w 52"/>
              <a:gd name="T25" fmla="*/ 44 h 126"/>
              <a:gd name="T26" fmla="*/ 29 w 52"/>
              <a:gd name="T27" fmla="*/ 52 h 126"/>
              <a:gd name="T28" fmla="*/ 29 w 52"/>
              <a:gd name="T29" fmla="*/ 54 h 126"/>
              <a:gd name="T30" fmla="*/ 29 w 52"/>
              <a:gd name="T31" fmla="*/ 64 h 126"/>
              <a:gd name="T32" fmla="*/ 34 w 52"/>
              <a:gd name="T33" fmla="*/ 66 h 126"/>
              <a:gd name="T34" fmla="*/ 44 w 52"/>
              <a:gd name="T35" fmla="*/ 77 h 126"/>
              <a:gd name="T36" fmla="*/ 50 w 52"/>
              <a:gd name="T37" fmla="*/ 87 h 126"/>
              <a:gd name="T38" fmla="*/ 50 w 52"/>
              <a:gd name="T39" fmla="*/ 97 h 126"/>
              <a:gd name="T40" fmla="*/ 50 w 52"/>
              <a:gd name="T41" fmla="*/ 109 h 126"/>
              <a:gd name="T42" fmla="*/ 44 w 52"/>
              <a:gd name="T43" fmla="*/ 111 h 126"/>
              <a:gd name="T44" fmla="*/ 40 w 52"/>
              <a:gd name="T45" fmla="*/ 116 h 126"/>
              <a:gd name="T46" fmla="*/ 40 w 52"/>
              <a:gd name="T47" fmla="*/ 118 h 126"/>
              <a:gd name="T48" fmla="*/ 42 w 52"/>
              <a:gd name="T49" fmla="*/ 126 h 126"/>
              <a:gd name="T50" fmla="*/ 38 w 52"/>
              <a:gd name="T51" fmla="*/ 124 h 126"/>
              <a:gd name="T52" fmla="*/ 38 w 52"/>
              <a:gd name="T53" fmla="*/ 120 h 126"/>
              <a:gd name="T54" fmla="*/ 33 w 52"/>
              <a:gd name="T55" fmla="*/ 116 h 126"/>
              <a:gd name="T56" fmla="*/ 29 w 52"/>
              <a:gd name="T57" fmla="*/ 112 h 126"/>
              <a:gd name="T58" fmla="*/ 27 w 52"/>
              <a:gd name="T59" fmla="*/ 111 h 126"/>
              <a:gd name="T60" fmla="*/ 25 w 52"/>
              <a:gd name="T61" fmla="*/ 107 h 126"/>
              <a:gd name="T62" fmla="*/ 25 w 52"/>
              <a:gd name="T63" fmla="*/ 103 h 126"/>
              <a:gd name="T64" fmla="*/ 27 w 52"/>
              <a:gd name="T65" fmla="*/ 101 h 126"/>
              <a:gd name="T66" fmla="*/ 29 w 52"/>
              <a:gd name="T67" fmla="*/ 97 h 126"/>
              <a:gd name="T68" fmla="*/ 29 w 52"/>
              <a:gd name="T69" fmla="*/ 93 h 126"/>
              <a:gd name="T70" fmla="*/ 29 w 52"/>
              <a:gd name="T71" fmla="*/ 83 h 126"/>
              <a:gd name="T72" fmla="*/ 27 w 52"/>
              <a:gd name="T73" fmla="*/ 81 h 126"/>
              <a:gd name="T74" fmla="*/ 15 w 52"/>
              <a:gd name="T75" fmla="*/ 83 h 126"/>
              <a:gd name="T76" fmla="*/ 7 w 52"/>
              <a:gd name="T77" fmla="*/ 76 h 126"/>
              <a:gd name="T78" fmla="*/ 3 w 52"/>
              <a:gd name="T79" fmla="*/ 72 h 126"/>
              <a:gd name="T80" fmla="*/ 0 w 52"/>
              <a:gd name="T81" fmla="*/ 68 h 126"/>
              <a:gd name="T82" fmla="*/ 3 w 52"/>
              <a:gd name="T83" fmla="*/ 62 h 126"/>
              <a:gd name="T84" fmla="*/ 5 w 52"/>
              <a:gd name="T85" fmla="*/ 58 h 126"/>
              <a:gd name="T86" fmla="*/ 5 w 52"/>
              <a:gd name="T87" fmla="*/ 52 h 126"/>
              <a:gd name="T88" fmla="*/ 11 w 52"/>
              <a:gd name="T89" fmla="*/ 48 h 126"/>
              <a:gd name="T90" fmla="*/ 11 w 52"/>
              <a:gd name="T91" fmla="*/ 46 h 126"/>
              <a:gd name="T92" fmla="*/ 9 w 52"/>
              <a:gd name="T93" fmla="*/ 44 h 126"/>
              <a:gd name="T94" fmla="*/ 9 w 52"/>
              <a:gd name="T95" fmla="*/ 35 h 126"/>
              <a:gd name="T96" fmla="*/ 11 w 52"/>
              <a:gd name="T97" fmla="*/ 29 h 126"/>
              <a:gd name="T98" fmla="*/ 9 w 52"/>
              <a:gd name="T99" fmla="*/ 23 h 126"/>
              <a:gd name="T100" fmla="*/ 13 w 52"/>
              <a:gd name="T101" fmla="*/ 21 h 126"/>
              <a:gd name="T102" fmla="*/ 15 w 52"/>
              <a:gd name="T103" fmla="*/ 19 h 126"/>
              <a:gd name="T104" fmla="*/ 13 w 52"/>
              <a:gd name="T105" fmla="*/ 13 h 126"/>
              <a:gd name="T106" fmla="*/ 9 w 52"/>
              <a:gd name="T107" fmla="*/ 10 h 126"/>
              <a:gd name="T108" fmla="*/ 7 w 52"/>
              <a:gd name="T109" fmla="*/ 4 h 126"/>
              <a:gd name="T110" fmla="*/ 5 w 52"/>
              <a:gd name="T111" fmla="*/ 4 h 126"/>
              <a:gd name="T112" fmla="*/ 3 w 52"/>
              <a:gd name="T113" fmla="*/ 0 h 126"/>
              <a:gd name="T114" fmla="*/ 7 w 52"/>
              <a:gd name="T115" fmla="*/ 2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2" h="126">
                <a:moveTo>
                  <a:pt x="7" y="2"/>
                </a:moveTo>
                <a:lnTo>
                  <a:pt x="7" y="2"/>
                </a:lnTo>
                <a:lnTo>
                  <a:pt x="9" y="2"/>
                </a:lnTo>
                <a:lnTo>
                  <a:pt x="9" y="2"/>
                </a:lnTo>
                <a:lnTo>
                  <a:pt x="11" y="2"/>
                </a:lnTo>
                <a:lnTo>
                  <a:pt x="11" y="4"/>
                </a:lnTo>
                <a:lnTo>
                  <a:pt x="11" y="4"/>
                </a:lnTo>
                <a:lnTo>
                  <a:pt x="13" y="4"/>
                </a:lnTo>
                <a:lnTo>
                  <a:pt x="13" y="4"/>
                </a:lnTo>
                <a:lnTo>
                  <a:pt x="13" y="4"/>
                </a:lnTo>
                <a:lnTo>
                  <a:pt x="13" y="4"/>
                </a:lnTo>
                <a:lnTo>
                  <a:pt x="17" y="4"/>
                </a:lnTo>
                <a:lnTo>
                  <a:pt x="19" y="4"/>
                </a:lnTo>
                <a:lnTo>
                  <a:pt x="19" y="4"/>
                </a:lnTo>
                <a:lnTo>
                  <a:pt x="19" y="6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9" y="2"/>
                </a:lnTo>
                <a:lnTo>
                  <a:pt x="19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3" y="2"/>
                </a:lnTo>
                <a:lnTo>
                  <a:pt x="23" y="4"/>
                </a:lnTo>
                <a:lnTo>
                  <a:pt x="23" y="4"/>
                </a:lnTo>
                <a:lnTo>
                  <a:pt x="27" y="6"/>
                </a:lnTo>
                <a:lnTo>
                  <a:pt x="27" y="6"/>
                </a:lnTo>
                <a:lnTo>
                  <a:pt x="27" y="8"/>
                </a:lnTo>
                <a:lnTo>
                  <a:pt x="29" y="10"/>
                </a:lnTo>
                <a:lnTo>
                  <a:pt x="29" y="10"/>
                </a:lnTo>
                <a:lnTo>
                  <a:pt x="29" y="10"/>
                </a:lnTo>
                <a:lnTo>
                  <a:pt x="29" y="10"/>
                </a:lnTo>
                <a:lnTo>
                  <a:pt x="31" y="15"/>
                </a:lnTo>
                <a:lnTo>
                  <a:pt x="29" y="15"/>
                </a:lnTo>
                <a:lnTo>
                  <a:pt x="29" y="15"/>
                </a:lnTo>
                <a:lnTo>
                  <a:pt x="31" y="17"/>
                </a:lnTo>
                <a:lnTo>
                  <a:pt x="31" y="17"/>
                </a:lnTo>
                <a:lnTo>
                  <a:pt x="31" y="19"/>
                </a:lnTo>
                <a:lnTo>
                  <a:pt x="31" y="19"/>
                </a:lnTo>
                <a:lnTo>
                  <a:pt x="31" y="19"/>
                </a:lnTo>
                <a:lnTo>
                  <a:pt x="31" y="19"/>
                </a:lnTo>
                <a:lnTo>
                  <a:pt x="31" y="21"/>
                </a:lnTo>
                <a:lnTo>
                  <a:pt x="31" y="21"/>
                </a:lnTo>
                <a:lnTo>
                  <a:pt x="31" y="21"/>
                </a:lnTo>
                <a:lnTo>
                  <a:pt x="31" y="23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7"/>
                </a:lnTo>
                <a:lnTo>
                  <a:pt x="31" y="27"/>
                </a:lnTo>
                <a:lnTo>
                  <a:pt x="31" y="29"/>
                </a:lnTo>
                <a:lnTo>
                  <a:pt x="33" y="29"/>
                </a:lnTo>
                <a:lnTo>
                  <a:pt x="33" y="31"/>
                </a:lnTo>
                <a:lnTo>
                  <a:pt x="34" y="31"/>
                </a:lnTo>
                <a:lnTo>
                  <a:pt x="34" y="33"/>
                </a:lnTo>
                <a:lnTo>
                  <a:pt x="36" y="33"/>
                </a:lnTo>
                <a:lnTo>
                  <a:pt x="36" y="35"/>
                </a:lnTo>
                <a:lnTo>
                  <a:pt x="36" y="35"/>
                </a:lnTo>
                <a:lnTo>
                  <a:pt x="36" y="35"/>
                </a:lnTo>
                <a:lnTo>
                  <a:pt x="34" y="35"/>
                </a:lnTo>
                <a:lnTo>
                  <a:pt x="33" y="35"/>
                </a:lnTo>
                <a:lnTo>
                  <a:pt x="31" y="35"/>
                </a:lnTo>
                <a:lnTo>
                  <a:pt x="31" y="35"/>
                </a:lnTo>
                <a:lnTo>
                  <a:pt x="31" y="37"/>
                </a:lnTo>
                <a:lnTo>
                  <a:pt x="31" y="37"/>
                </a:lnTo>
                <a:lnTo>
                  <a:pt x="31" y="37"/>
                </a:lnTo>
                <a:lnTo>
                  <a:pt x="31" y="37"/>
                </a:lnTo>
                <a:lnTo>
                  <a:pt x="31" y="39"/>
                </a:lnTo>
                <a:lnTo>
                  <a:pt x="31" y="39"/>
                </a:lnTo>
                <a:lnTo>
                  <a:pt x="29" y="41"/>
                </a:lnTo>
                <a:lnTo>
                  <a:pt x="29" y="41"/>
                </a:lnTo>
                <a:lnTo>
                  <a:pt x="29" y="43"/>
                </a:lnTo>
                <a:lnTo>
                  <a:pt x="27" y="43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6"/>
                </a:lnTo>
                <a:lnTo>
                  <a:pt x="27" y="46"/>
                </a:lnTo>
                <a:lnTo>
                  <a:pt x="27" y="46"/>
                </a:lnTo>
                <a:lnTo>
                  <a:pt x="27" y="48"/>
                </a:lnTo>
                <a:lnTo>
                  <a:pt x="27" y="50"/>
                </a:lnTo>
                <a:lnTo>
                  <a:pt x="29" y="52"/>
                </a:lnTo>
                <a:lnTo>
                  <a:pt x="29" y="52"/>
                </a:lnTo>
                <a:lnTo>
                  <a:pt x="29" y="52"/>
                </a:lnTo>
                <a:lnTo>
                  <a:pt x="29" y="52"/>
                </a:lnTo>
                <a:lnTo>
                  <a:pt x="29" y="54"/>
                </a:lnTo>
                <a:lnTo>
                  <a:pt x="29" y="54"/>
                </a:lnTo>
                <a:lnTo>
                  <a:pt x="29" y="54"/>
                </a:lnTo>
                <a:lnTo>
                  <a:pt x="29" y="56"/>
                </a:lnTo>
                <a:lnTo>
                  <a:pt x="29" y="58"/>
                </a:lnTo>
                <a:lnTo>
                  <a:pt x="29" y="58"/>
                </a:lnTo>
                <a:lnTo>
                  <a:pt x="29" y="58"/>
                </a:lnTo>
                <a:lnTo>
                  <a:pt x="29" y="60"/>
                </a:lnTo>
                <a:lnTo>
                  <a:pt x="29" y="64"/>
                </a:lnTo>
                <a:lnTo>
                  <a:pt x="29" y="64"/>
                </a:lnTo>
                <a:lnTo>
                  <a:pt x="29" y="64"/>
                </a:lnTo>
                <a:lnTo>
                  <a:pt x="31" y="64"/>
                </a:lnTo>
                <a:lnTo>
                  <a:pt x="31" y="66"/>
                </a:lnTo>
                <a:lnTo>
                  <a:pt x="34" y="66"/>
                </a:lnTo>
                <a:lnTo>
                  <a:pt x="34" y="66"/>
                </a:lnTo>
                <a:lnTo>
                  <a:pt x="34" y="68"/>
                </a:lnTo>
                <a:lnTo>
                  <a:pt x="38" y="70"/>
                </a:lnTo>
                <a:lnTo>
                  <a:pt x="38" y="72"/>
                </a:lnTo>
                <a:lnTo>
                  <a:pt x="40" y="72"/>
                </a:lnTo>
                <a:lnTo>
                  <a:pt x="44" y="77"/>
                </a:lnTo>
                <a:lnTo>
                  <a:pt x="44" y="77"/>
                </a:lnTo>
                <a:lnTo>
                  <a:pt x="44" y="79"/>
                </a:lnTo>
                <a:lnTo>
                  <a:pt x="46" y="79"/>
                </a:lnTo>
                <a:lnTo>
                  <a:pt x="50" y="85"/>
                </a:lnTo>
                <a:lnTo>
                  <a:pt x="50" y="85"/>
                </a:lnTo>
                <a:lnTo>
                  <a:pt x="50" y="87"/>
                </a:lnTo>
                <a:lnTo>
                  <a:pt x="50" y="87"/>
                </a:lnTo>
                <a:lnTo>
                  <a:pt x="50" y="89"/>
                </a:lnTo>
                <a:lnTo>
                  <a:pt x="52" y="89"/>
                </a:lnTo>
                <a:lnTo>
                  <a:pt x="50" y="91"/>
                </a:lnTo>
                <a:lnTo>
                  <a:pt x="50" y="95"/>
                </a:lnTo>
                <a:lnTo>
                  <a:pt x="50" y="97"/>
                </a:lnTo>
                <a:lnTo>
                  <a:pt x="50" y="97"/>
                </a:lnTo>
                <a:lnTo>
                  <a:pt x="50" y="99"/>
                </a:lnTo>
                <a:lnTo>
                  <a:pt x="50" y="99"/>
                </a:lnTo>
                <a:lnTo>
                  <a:pt x="50" y="99"/>
                </a:lnTo>
                <a:lnTo>
                  <a:pt x="50" y="99"/>
                </a:lnTo>
                <a:lnTo>
                  <a:pt x="50" y="105"/>
                </a:lnTo>
                <a:lnTo>
                  <a:pt x="50" y="109"/>
                </a:lnTo>
                <a:lnTo>
                  <a:pt x="50" y="109"/>
                </a:lnTo>
                <a:lnTo>
                  <a:pt x="48" y="109"/>
                </a:lnTo>
                <a:lnTo>
                  <a:pt x="48" y="109"/>
                </a:lnTo>
                <a:lnTo>
                  <a:pt x="46" y="111"/>
                </a:lnTo>
                <a:lnTo>
                  <a:pt x="44" y="111"/>
                </a:lnTo>
                <a:lnTo>
                  <a:pt x="44" y="111"/>
                </a:lnTo>
                <a:lnTo>
                  <a:pt x="42" y="111"/>
                </a:lnTo>
                <a:lnTo>
                  <a:pt x="40" y="111"/>
                </a:lnTo>
                <a:lnTo>
                  <a:pt x="40" y="112"/>
                </a:lnTo>
                <a:lnTo>
                  <a:pt x="40" y="114"/>
                </a:lnTo>
                <a:lnTo>
                  <a:pt x="40" y="116"/>
                </a:lnTo>
                <a:lnTo>
                  <a:pt x="40" y="116"/>
                </a:lnTo>
                <a:lnTo>
                  <a:pt x="38" y="116"/>
                </a:lnTo>
                <a:lnTo>
                  <a:pt x="38" y="118"/>
                </a:lnTo>
                <a:lnTo>
                  <a:pt x="38" y="118"/>
                </a:lnTo>
                <a:lnTo>
                  <a:pt x="40" y="118"/>
                </a:lnTo>
                <a:lnTo>
                  <a:pt x="40" y="118"/>
                </a:lnTo>
                <a:lnTo>
                  <a:pt x="40" y="118"/>
                </a:lnTo>
                <a:lnTo>
                  <a:pt x="40" y="120"/>
                </a:lnTo>
                <a:lnTo>
                  <a:pt x="42" y="120"/>
                </a:lnTo>
                <a:lnTo>
                  <a:pt x="40" y="122"/>
                </a:lnTo>
                <a:lnTo>
                  <a:pt x="40" y="124"/>
                </a:lnTo>
                <a:lnTo>
                  <a:pt x="42" y="124"/>
                </a:lnTo>
                <a:lnTo>
                  <a:pt x="42" y="126"/>
                </a:lnTo>
                <a:lnTo>
                  <a:pt x="42" y="126"/>
                </a:lnTo>
                <a:lnTo>
                  <a:pt x="40" y="126"/>
                </a:lnTo>
                <a:lnTo>
                  <a:pt x="40" y="126"/>
                </a:lnTo>
                <a:lnTo>
                  <a:pt x="38" y="126"/>
                </a:lnTo>
                <a:lnTo>
                  <a:pt x="38" y="126"/>
                </a:lnTo>
                <a:lnTo>
                  <a:pt x="38" y="124"/>
                </a:lnTo>
                <a:lnTo>
                  <a:pt x="38" y="124"/>
                </a:lnTo>
                <a:lnTo>
                  <a:pt x="38" y="124"/>
                </a:lnTo>
                <a:lnTo>
                  <a:pt x="38" y="124"/>
                </a:lnTo>
                <a:lnTo>
                  <a:pt x="38" y="122"/>
                </a:lnTo>
                <a:lnTo>
                  <a:pt x="38" y="122"/>
                </a:lnTo>
                <a:lnTo>
                  <a:pt x="38" y="120"/>
                </a:lnTo>
                <a:lnTo>
                  <a:pt x="38" y="122"/>
                </a:lnTo>
                <a:lnTo>
                  <a:pt x="36" y="122"/>
                </a:lnTo>
                <a:lnTo>
                  <a:pt x="36" y="120"/>
                </a:lnTo>
                <a:lnTo>
                  <a:pt x="36" y="120"/>
                </a:lnTo>
                <a:lnTo>
                  <a:pt x="34" y="118"/>
                </a:lnTo>
                <a:lnTo>
                  <a:pt x="33" y="116"/>
                </a:lnTo>
                <a:lnTo>
                  <a:pt x="33" y="116"/>
                </a:lnTo>
                <a:lnTo>
                  <a:pt x="31" y="114"/>
                </a:lnTo>
                <a:lnTo>
                  <a:pt x="31" y="114"/>
                </a:lnTo>
                <a:lnTo>
                  <a:pt x="31" y="112"/>
                </a:lnTo>
                <a:lnTo>
                  <a:pt x="29" y="112"/>
                </a:lnTo>
                <a:lnTo>
                  <a:pt x="29" y="112"/>
                </a:lnTo>
                <a:lnTo>
                  <a:pt x="29" y="112"/>
                </a:lnTo>
                <a:lnTo>
                  <a:pt x="29" y="112"/>
                </a:lnTo>
                <a:lnTo>
                  <a:pt x="29" y="112"/>
                </a:lnTo>
                <a:lnTo>
                  <a:pt x="27" y="112"/>
                </a:lnTo>
                <a:lnTo>
                  <a:pt x="27" y="111"/>
                </a:lnTo>
                <a:lnTo>
                  <a:pt x="27" y="111"/>
                </a:lnTo>
                <a:lnTo>
                  <a:pt x="27" y="109"/>
                </a:lnTo>
                <a:lnTo>
                  <a:pt x="27" y="109"/>
                </a:lnTo>
                <a:lnTo>
                  <a:pt x="27" y="109"/>
                </a:lnTo>
                <a:lnTo>
                  <a:pt x="27" y="107"/>
                </a:lnTo>
                <a:lnTo>
                  <a:pt x="25" y="107"/>
                </a:lnTo>
                <a:lnTo>
                  <a:pt x="25" y="107"/>
                </a:lnTo>
                <a:lnTo>
                  <a:pt x="25" y="107"/>
                </a:lnTo>
                <a:lnTo>
                  <a:pt x="25" y="107"/>
                </a:lnTo>
                <a:lnTo>
                  <a:pt x="25" y="105"/>
                </a:lnTo>
                <a:lnTo>
                  <a:pt x="25" y="105"/>
                </a:lnTo>
                <a:lnTo>
                  <a:pt x="25" y="105"/>
                </a:lnTo>
                <a:lnTo>
                  <a:pt x="25" y="103"/>
                </a:lnTo>
                <a:lnTo>
                  <a:pt x="25" y="103"/>
                </a:lnTo>
                <a:lnTo>
                  <a:pt x="27" y="103"/>
                </a:lnTo>
                <a:lnTo>
                  <a:pt x="27" y="103"/>
                </a:lnTo>
                <a:lnTo>
                  <a:pt x="27" y="103"/>
                </a:lnTo>
                <a:lnTo>
                  <a:pt x="27" y="101"/>
                </a:lnTo>
                <a:lnTo>
                  <a:pt x="27" y="101"/>
                </a:lnTo>
                <a:lnTo>
                  <a:pt x="27" y="99"/>
                </a:lnTo>
                <a:lnTo>
                  <a:pt x="27" y="99"/>
                </a:lnTo>
                <a:lnTo>
                  <a:pt x="27" y="99"/>
                </a:lnTo>
                <a:lnTo>
                  <a:pt x="29" y="97"/>
                </a:lnTo>
                <a:lnTo>
                  <a:pt x="29" y="97"/>
                </a:lnTo>
                <a:lnTo>
                  <a:pt x="29" y="97"/>
                </a:lnTo>
                <a:lnTo>
                  <a:pt x="31" y="95"/>
                </a:lnTo>
                <a:lnTo>
                  <a:pt x="31" y="95"/>
                </a:lnTo>
                <a:lnTo>
                  <a:pt x="31" y="95"/>
                </a:lnTo>
                <a:lnTo>
                  <a:pt x="31" y="95"/>
                </a:lnTo>
                <a:lnTo>
                  <a:pt x="31" y="95"/>
                </a:lnTo>
                <a:lnTo>
                  <a:pt x="29" y="93"/>
                </a:lnTo>
                <a:lnTo>
                  <a:pt x="29" y="93"/>
                </a:lnTo>
                <a:lnTo>
                  <a:pt x="31" y="91"/>
                </a:lnTo>
                <a:lnTo>
                  <a:pt x="29" y="87"/>
                </a:lnTo>
                <a:lnTo>
                  <a:pt x="29" y="85"/>
                </a:lnTo>
                <a:lnTo>
                  <a:pt x="29" y="85"/>
                </a:lnTo>
                <a:lnTo>
                  <a:pt x="29" y="83"/>
                </a:lnTo>
                <a:lnTo>
                  <a:pt x="29" y="83"/>
                </a:lnTo>
                <a:lnTo>
                  <a:pt x="29" y="83"/>
                </a:lnTo>
                <a:lnTo>
                  <a:pt x="27" y="83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3" y="81"/>
                </a:lnTo>
                <a:lnTo>
                  <a:pt x="19" y="83"/>
                </a:lnTo>
                <a:lnTo>
                  <a:pt x="17" y="83"/>
                </a:lnTo>
                <a:lnTo>
                  <a:pt x="15" y="83"/>
                </a:lnTo>
                <a:lnTo>
                  <a:pt x="15" y="83"/>
                </a:lnTo>
                <a:lnTo>
                  <a:pt x="13" y="81"/>
                </a:lnTo>
                <a:lnTo>
                  <a:pt x="11" y="79"/>
                </a:lnTo>
                <a:lnTo>
                  <a:pt x="9" y="77"/>
                </a:lnTo>
                <a:lnTo>
                  <a:pt x="9" y="77"/>
                </a:lnTo>
                <a:lnTo>
                  <a:pt x="9" y="76"/>
                </a:lnTo>
                <a:lnTo>
                  <a:pt x="7" y="76"/>
                </a:lnTo>
                <a:lnTo>
                  <a:pt x="7" y="76"/>
                </a:lnTo>
                <a:lnTo>
                  <a:pt x="7" y="74"/>
                </a:lnTo>
                <a:lnTo>
                  <a:pt x="7" y="74"/>
                </a:lnTo>
                <a:lnTo>
                  <a:pt x="5" y="74"/>
                </a:lnTo>
                <a:lnTo>
                  <a:pt x="3" y="74"/>
                </a:lnTo>
                <a:lnTo>
                  <a:pt x="3" y="72"/>
                </a:lnTo>
                <a:lnTo>
                  <a:pt x="1" y="70"/>
                </a:lnTo>
                <a:lnTo>
                  <a:pt x="1" y="70"/>
                </a:lnTo>
                <a:lnTo>
                  <a:pt x="0" y="70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" y="68"/>
                </a:lnTo>
                <a:lnTo>
                  <a:pt x="1" y="68"/>
                </a:lnTo>
                <a:lnTo>
                  <a:pt x="3" y="66"/>
                </a:lnTo>
                <a:lnTo>
                  <a:pt x="3" y="64"/>
                </a:lnTo>
                <a:lnTo>
                  <a:pt x="3" y="62"/>
                </a:lnTo>
                <a:lnTo>
                  <a:pt x="3" y="60"/>
                </a:lnTo>
                <a:lnTo>
                  <a:pt x="3" y="60"/>
                </a:lnTo>
                <a:lnTo>
                  <a:pt x="3" y="58"/>
                </a:lnTo>
                <a:lnTo>
                  <a:pt x="5" y="58"/>
                </a:lnTo>
                <a:lnTo>
                  <a:pt x="5" y="58"/>
                </a:lnTo>
                <a:lnTo>
                  <a:pt x="5" y="58"/>
                </a:lnTo>
                <a:lnTo>
                  <a:pt x="5" y="58"/>
                </a:lnTo>
                <a:lnTo>
                  <a:pt x="5" y="56"/>
                </a:lnTo>
                <a:lnTo>
                  <a:pt x="5" y="56"/>
                </a:lnTo>
                <a:lnTo>
                  <a:pt x="3" y="56"/>
                </a:lnTo>
                <a:lnTo>
                  <a:pt x="3" y="54"/>
                </a:lnTo>
                <a:lnTo>
                  <a:pt x="5" y="52"/>
                </a:lnTo>
                <a:lnTo>
                  <a:pt x="5" y="52"/>
                </a:lnTo>
                <a:lnTo>
                  <a:pt x="7" y="52"/>
                </a:lnTo>
                <a:lnTo>
                  <a:pt x="7" y="52"/>
                </a:lnTo>
                <a:lnTo>
                  <a:pt x="7" y="52"/>
                </a:lnTo>
                <a:lnTo>
                  <a:pt x="11" y="50"/>
                </a:lnTo>
                <a:lnTo>
                  <a:pt x="11" y="48"/>
                </a:lnTo>
                <a:lnTo>
                  <a:pt x="11" y="48"/>
                </a:lnTo>
                <a:lnTo>
                  <a:pt x="13" y="48"/>
                </a:lnTo>
                <a:lnTo>
                  <a:pt x="13" y="48"/>
                </a:lnTo>
                <a:lnTo>
                  <a:pt x="13" y="48"/>
                </a:lnTo>
                <a:lnTo>
                  <a:pt x="13" y="48"/>
                </a:lnTo>
                <a:lnTo>
                  <a:pt x="11" y="46"/>
                </a:lnTo>
                <a:lnTo>
                  <a:pt x="11" y="48"/>
                </a:lnTo>
                <a:lnTo>
                  <a:pt x="11" y="48"/>
                </a:lnTo>
                <a:lnTo>
                  <a:pt x="11" y="48"/>
                </a:lnTo>
                <a:lnTo>
                  <a:pt x="11" y="48"/>
                </a:lnTo>
                <a:lnTo>
                  <a:pt x="9" y="46"/>
                </a:lnTo>
                <a:lnTo>
                  <a:pt x="9" y="44"/>
                </a:lnTo>
                <a:lnTo>
                  <a:pt x="9" y="43"/>
                </a:lnTo>
                <a:lnTo>
                  <a:pt x="9" y="43"/>
                </a:lnTo>
                <a:lnTo>
                  <a:pt x="9" y="41"/>
                </a:lnTo>
                <a:lnTo>
                  <a:pt x="9" y="39"/>
                </a:lnTo>
                <a:lnTo>
                  <a:pt x="9" y="37"/>
                </a:lnTo>
                <a:lnTo>
                  <a:pt x="9" y="35"/>
                </a:lnTo>
                <a:lnTo>
                  <a:pt x="9" y="35"/>
                </a:lnTo>
                <a:lnTo>
                  <a:pt x="9" y="35"/>
                </a:lnTo>
                <a:lnTo>
                  <a:pt x="9" y="33"/>
                </a:lnTo>
                <a:lnTo>
                  <a:pt x="9" y="31"/>
                </a:lnTo>
                <a:lnTo>
                  <a:pt x="9" y="31"/>
                </a:lnTo>
                <a:lnTo>
                  <a:pt x="11" y="29"/>
                </a:lnTo>
                <a:lnTo>
                  <a:pt x="11" y="29"/>
                </a:lnTo>
                <a:lnTo>
                  <a:pt x="11" y="29"/>
                </a:lnTo>
                <a:lnTo>
                  <a:pt x="11" y="27"/>
                </a:lnTo>
                <a:lnTo>
                  <a:pt x="9" y="27"/>
                </a:lnTo>
                <a:lnTo>
                  <a:pt x="9" y="23"/>
                </a:lnTo>
                <a:lnTo>
                  <a:pt x="9" y="23"/>
                </a:lnTo>
                <a:lnTo>
                  <a:pt x="9" y="23"/>
                </a:lnTo>
                <a:lnTo>
                  <a:pt x="11" y="23"/>
                </a:lnTo>
                <a:lnTo>
                  <a:pt x="11" y="23"/>
                </a:lnTo>
                <a:lnTo>
                  <a:pt x="11" y="23"/>
                </a:lnTo>
                <a:lnTo>
                  <a:pt x="13" y="23"/>
                </a:lnTo>
                <a:lnTo>
                  <a:pt x="13" y="21"/>
                </a:lnTo>
                <a:lnTo>
                  <a:pt x="13" y="21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7"/>
                </a:lnTo>
                <a:lnTo>
                  <a:pt x="13" y="15"/>
                </a:lnTo>
                <a:lnTo>
                  <a:pt x="13" y="15"/>
                </a:lnTo>
                <a:lnTo>
                  <a:pt x="13" y="15"/>
                </a:lnTo>
                <a:lnTo>
                  <a:pt x="13" y="13"/>
                </a:lnTo>
                <a:lnTo>
                  <a:pt x="13" y="13"/>
                </a:lnTo>
                <a:lnTo>
                  <a:pt x="13" y="13"/>
                </a:lnTo>
                <a:lnTo>
                  <a:pt x="13" y="13"/>
                </a:lnTo>
                <a:lnTo>
                  <a:pt x="11" y="11"/>
                </a:lnTo>
                <a:lnTo>
                  <a:pt x="9" y="11"/>
                </a:lnTo>
                <a:lnTo>
                  <a:pt x="9" y="10"/>
                </a:lnTo>
                <a:lnTo>
                  <a:pt x="9" y="8"/>
                </a:lnTo>
                <a:lnTo>
                  <a:pt x="9" y="6"/>
                </a:lnTo>
                <a:lnTo>
                  <a:pt x="9" y="6"/>
                </a:lnTo>
                <a:lnTo>
                  <a:pt x="7" y="6"/>
                </a:lnTo>
                <a:lnTo>
                  <a:pt x="7" y="6"/>
                </a:lnTo>
                <a:lnTo>
                  <a:pt x="7" y="4"/>
                </a:lnTo>
                <a:lnTo>
                  <a:pt x="7" y="4"/>
                </a:lnTo>
                <a:lnTo>
                  <a:pt x="7" y="4"/>
                </a:lnTo>
                <a:lnTo>
                  <a:pt x="7" y="4"/>
                </a:lnTo>
                <a:lnTo>
                  <a:pt x="7" y="4"/>
                </a:lnTo>
                <a:lnTo>
                  <a:pt x="5" y="4"/>
                </a:lnTo>
                <a:lnTo>
                  <a:pt x="5" y="4"/>
                </a:lnTo>
                <a:lnTo>
                  <a:pt x="5" y="4"/>
                </a:lnTo>
                <a:lnTo>
                  <a:pt x="5" y="4"/>
                </a:lnTo>
                <a:lnTo>
                  <a:pt x="3" y="2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5" y="0"/>
                </a:lnTo>
                <a:lnTo>
                  <a:pt x="5" y="0"/>
                </a:lnTo>
                <a:lnTo>
                  <a:pt x="5" y="0"/>
                </a:lnTo>
                <a:lnTo>
                  <a:pt x="7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3" name="Madagascar"/>
          <p:cNvSpPr>
            <a:spLocks noEditPoints="1"/>
          </p:cNvSpPr>
          <p:nvPr/>
        </p:nvSpPr>
        <p:spPr bwMode="auto">
          <a:xfrm>
            <a:off x="6042044" y="4835540"/>
            <a:ext cx="184151" cy="360364"/>
          </a:xfrm>
          <a:custGeom>
            <a:avLst/>
            <a:gdLst>
              <a:gd name="T0" fmla="*/ 102 w 116"/>
              <a:gd name="T1" fmla="*/ 9 h 227"/>
              <a:gd name="T2" fmla="*/ 108 w 116"/>
              <a:gd name="T3" fmla="*/ 21 h 227"/>
              <a:gd name="T4" fmla="*/ 110 w 116"/>
              <a:gd name="T5" fmla="*/ 31 h 227"/>
              <a:gd name="T6" fmla="*/ 112 w 116"/>
              <a:gd name="T7" fmla="*/ 40 h 227"/>
              <a:gd name="T8" fmla="*/ 116 w 116"/>
              <a:gd name="T9" fmla="*/ 52 h 227"/>
              <a:gd name="T10" fmla="*/ 110 w 116"/>
              <a:gd name="T11" fmla="*/ 66 h 227"/>
              <a:gd name="T12" fmla="*/ 102 w 116"/>
              <a:gd name="T13" fmla="*/ 58 h 227"/>
              <a:gd name="T14" fmla="*/ 104 w 116"/>
              <a:gd name="T15" fmla="*/ 70 h 227"/>
              <a:gd name="T16" fmla="*/ 104 w 116"/>
              <a:gd name="T17" fmla="*/ 77 h 227"/>
              <a:gd name="T18" fmla="*/ 101 w 116"/>
              <a:gd name="T19" fmla="*/ 89 h 227"/>
              <a:gd name="T20" fmla="*/ 99 w 116"/>
              <a:gd name="T21" fmla="*/ 101 h 227"/>
              <a:gd name="T22" fmla="*/ 95 w 116"/>
              <a:gd name="T23" fmla="*/ 114 h 227"/>
              <a:gd name="T24" fmla="*/ 93 w 116"/>
              <a:gd name="T25" fmla="*/ 124 h 227"/>
              <a:gd name="T26" fmla="*/ 89 w 116"/>
              <a:gd name="T27" fmla="*/ 136 h 227"/>
              <a:gd name="T28" fmla="*/ 85 w 116"/>
              <a:gd name="T29" fmla="*/ 145 h 227"/>
              <a:gd name="T30" fmla="*/ 79 w 116"/>
              <a:gd name="T31" fmla="*/ 165 h 227"/>
              <a:gd name="T32" fmla="*/ 73 w 116"/>
              <a:gd name="T33" fmla="*/ 180 h 227"/>
              <a:gd name="T34" fmla="*/ 69 w 116"/>
              <a:gd name="T35" fmla="*/ 194 h 227"/>
              <a:gd name="T36" fmla="*/ 66 w 116"/>
              <a:gd name="T37" fmla="*/ 209 h 227"/>
              <a:gd name="T38" fmla="*/ 56 w 116"/>
              <a:gd name="T39" fmla="*/ 221 h 227"/>
              <a:gd name="T40" fmla="*/ 42 w 116"/>
              <a:gd name="T41" fmla="*/ 223 h 227"/>
              <a:gd name="T42" fmla="*/ 27 w 116"/>
              <a:gd name="T43" fmla="*/ 225 h 227"/>
              <a:gd name="T44" fmla="*/ 19 w 116"/>
              <a:gd name="T45" fmla="*/ 221 h 227"/>
              <a:gd name="T46" fmla="*/ 11 w 116"/>
              <a:gd name="T47" fmla="*/ 215 h 227"/>
              <a:gd name="T48" fmla="*/ 7 w 116"/>
              <a:gd name="T49" fmla="*/ 205 h 227"/>
              <a:gd name="T50" fmla="*/ 9 w 116"/>
              <a:gd name="T51" fmla="*/ 192 h 227"/>
              <a:gd name="T52" fmla="*/ 5 w 116"/>
              <a:gd name="T53" fmla="*/ 184 h 227"/>
              <a:gd name="T54" fmla="*/ 1 w 116"/>
              <a:gd name="T55" fmla="*/ 174 h 227"/>
              <a:gd name="T56" fmla="*/ 3 w 116"/>
              <a:gd name="T57" fmla="*/ 157 h 227"/>
              <a:gd name="T58" fmla="*/ 9 w 116"/>
              <a:gd name="T59" fmla="*/ 151 h 227"/>
              <a:gd name="T60" fmla="*/ 15 w 116"/>
              <a:gd name="T61" fmla="*/ 141 h 227"/>
              <a:gd name="T62" fmla="*/ 21 w 116"/>
              <a:gd name="T63" fmla="*/ 132 h 227"/>
              <a:gd name="T64" fmla="*/ 19 w 116"/>
              <a:gd name="T65" fmla="*/ 124 h 227"/>
              <a:gd name="T66" fmla="*/ 17 w 116"/>
              <a:gd name="T67" fmla="*/ 116 h 227"/>
              <a:gd name="T68" fmla="*/ 13 w 116"/>
              <a:gd name="T69" fmla="*/ 106 h 227"/>
              <a:gd name="T70" fmla="*/ 13 w 116"/>
              <a:gd name="T71" fmla="*/ 95 h 227"/>
              <a:gd name="T72" fmla="*/ 15 w 116"/>
              <a:gd name="T73" fmla="*/ 85 h 227"/>
              <a:gd name="T74" fmla="*/ 19 w 116"/>
              <a:gd name="T75" fmla="*/ 75 h 227"/>
              <a:gd name="T76" fmla="*/ 25 w 116"/>
              <a:gd name="T77" fmla="*/ 70 h 227"/>
              <a:gd name="T78" fmla="*/ 33 w 116"/>
              <a:gd name="T79" fmla="*/ 66 h 227"/>
              <a:gd name="T80" fmla="*/ 38 w 116"/>
              <a:gd name="T81" fmla="*/ 68 h 227"/>
              <a:gd name="T82" fmla="*/ 44 w 116"/>
              <a:gd name="T83" fmla="*/ 64 h 227"/>
              <a:gd name="T84" fmla="*/ 50 w 116"/>
              <a:gd name="T85" fmla="*/ 66 h 227"/>
              <a:gd name="T86" fmla="*/ 52 w 116"/>
              <a:gd name="T87" fmla="*/ 58 h 227"/>
              <a:gd name="T88" fmla="*/ 60 w 116"/>
              <a:gd name="T89" fmla="*/ 56 h 227"/>
              <a:gd name="T90" fmla="*/ 62 w 116"/>
              <a:gd name="T91" fmla="*/ 56 h 227"/>
              <a:gd name="T92" fmla="*/ 68 w 116"/>
              <a:gd name="T93" fmla="*/ 46 h 227"/>
              <a:gd name="T94" fmla="*/ 68 w 116"/>
              <a:gd name="T95" fmla="*/ 52 h 227"/>
              <a:gd name="T96" fmla="*/ 73 w 116"/>
              <a:gd name="T97" fmla="*/ 44 h 227"/>
              <a:gd name="T98" fmla="*/ 73 w 116"/>
              <a:gd name="T99" fmla="*/ 44 h 227"/>
              <a:gd name="T100" fmla="*/ 75 w 116"/>
              <a:gd name="T101" fmla="*/ 35 h 227"/>
              <a:gd name="T102" fmla="*/ 77 w 116"/>
              <a:gd name="T103" fmla="*/ 35 h 227"/>
              <a:gd name="T104" fmla="*/ 75 w 116"/>
              <a:gd name="T105" fmla="*/ 27 h 227"/>
              <a:gd name="T106" fmla="*/ 83 w 116"/>
              <a:gd name="T107" fmla="*/ 27 h 227"/>
              <a:gd name="T108" fmla="*/ 89 w 116"/>
              <a:gd name="T109" fmla="*/ 25 h 227"/>
              <a:gd name="T110" fmla="*/ 91 w 116"/>
              <a:gd name="T111" fmla="*/ 15 h 227"/>
              <a:gd name="T112" fmla="*/ 91 w 116"/>
              <a:gd name="T113" fmla="*/ 9 h 227"/>
              <a:gd name="T114" fmla="*/ 95 w 116"/>
              <a:gd name="T115" fmla="*/ 2 h 227"/>
              <a:gd name="T116" fmla="*/ 81 w 116"/>
              <a:gd name="T117" fmla="*/ 25 h 227"/>
              <a:gd name="T118" fmla="*/ 83 w 116"/>
              <a:gd name="T119" fmla="*/ 25 h 227"/>
              <a:gd name="T120" fmla="*/ 108 w 116"/>
              <a:gd name="T121" fmla="*/ 81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6" h="227">
                <a:moveTo>
                  <a:pt x="99" y="3"/>
                </a:moveTo>
                <a:lnTo>
                  <a:pt x="97" y="3"/>
                </a:lnTo>
                <a:lnTo>
                  <a:pt x="97" y="5"/>
                </a:lnTo>
                <a:lnTo>
                  <a:pt x="99" y="5"/>
                </a:lnTo>
                <a:lnTo>
                  <a:pt x="101" y="7"/>
                </a:lnTo>
                <a:lnTo>
                  <a:pt x="102" y="9"/>
                </a:lnTo>
                <a:lnTo>
                  <a:pt x="102" y="11"/>
                </a:lnTo>
                <a:lnTo>
                  <a:pt x="102" y="13"/>
                </a:lnTo>
                <a:lnTo>
                  <a:pt x="106" y="15"/>
                </a:lnTo>
                <a:lnTo>
                  <a:pt x="106" y="17"/>
                </a:lnTo>
                <a:lnTo>
                  <a:pt x="108" y="19"/>
                </a:lnTo>
                <a:lnTo>
                  <a:pt x="108" y="21"/>
                </a:lnTo>
                <a:lnTo>
                  <a:pt x="108" y="23"/>
                </a:lnTo>
                <a:lnTo>
                  <a:pt x="108" y="25"/>
                </a:lnTo>
                <a:lnTo>
                  <a:pt x="110" y="25"/>
                </a:lnTo>
                <a:lnTo>
                  <a:pt x="108" y="25"/>
                </a:lnTo>
                <a:lnTo>
                  <a:pt x="110" y="27"/>
                </a:lnTo>
                <a:lnTo>
                  <a:pt x="110" y="31"/>
                </a:lnTo>
                <a:lnTo>
                  <a:pt x="110" y="33"/>
                </a:lnTo>
                <a:lnTo>
                  <a:pt x="110" y="35"/>
                </a:lnTo>
                <a:lnTo>
                  <a:pt x="112" y="35"/>
                </a:lnTo>
                <a:lnTo>
                  <a:pt x="112" y="36"/>
                </a:lnTo>
                <a:lnTo>
                  <a:pt x="112" y="38"/>
                </a:lnTo>
                <a:lnTo>
                  <a:pt x="112" y="40"/>
                </a:lnTo>
                <a:lnTo>
                  <a:pt x="112" y="42"/>
                </a:lnTo>
                <a:lnTo>
                  <a:pt x="112" y="46"/>
                </a:lnTo>
                <a:lnTo>
                  <a:pt x="112" y="48"/>
                </a:lnTo>
                <a:lnTo>
                  <a:pt x="114" y="48"/>
                </a:lnTo>
                <a:lnTo>
                  <a:pt x="114" y="50"/>
                </a:lnTo>
                <a:lnTo>
                  <a:pt x="116" y="52"/>
                </a:lnTo>
                <a:lnTo>
                  <a:pt x="116" y="54"/>
                </a:lnTo>
                <a:lnTo>
                  <a:pt x="116" y="56"/>
                </a:lnTo>
                <a:lnTo>
                  <a:pt x="116" y="60"/>
                </a:lnTo>
                <a:lnTo>
                  <a:pt x="114" y="64"/>
                </a:lnTo>
                <a:lnTo>
                  <a:pt x="112" y="66"/>
                </a:lnTo>
                <a:lnTo>
                  <a:pt x="110" y="66"/>
                </a:lnTo>
                <a:lnTo>
                  <a:pt x="108" y="64"/>
                </a:lnTo>
                <a:lnTo>
                  <a:pt x="108" y="62"/>
                </a:lnTo>
                <a:lnTo>
                  <a:pt x="106" y="60"/>
                </a:lnTo>
                <a:lnTo>
                  <a:pt x="106" y="58"/>
                </a:lnTo>
                <a:lnTo>
                  <a:pt x="104" y="58"/>
                </a:lnTo>
                <a:lnTo>
                  <a:pt x="102" y="58"/>
                </a:lnTo>
                <a:lnTo>
                  <a:pt x="102" y="60"/>
                </a:lnTo>
                <a:lnTo>
                  <a:pt x="102" y="62"/>
                </a:lnTo>
                <a:lnTo>
                  <a:pt x="104" y="62"/>
                </a:lnTo>
                <a:lnTo>
                  <a:pt x="104" y="66"/>
                </a:lnTo>
                <a:lnTo>
                  <a:pt x="104" y="68"/>
                </a:lnTo>
                <a:lnTo>
                  <a:pt x="104" y="70"/>
                </a:lnTo>
                <a:lnTo>
                  <a:pt x="106" y="70"/>
                </a:lnTo>
                <a:lnTo>
                  <a:pt x="106" y="71"/>
                </a:lnTo>
                <a:lnTo>
                  <a:pt x="106" y="73"/>
                </a:lnTo>
                <a:lnTo>
                  <a:pt x="106" y="75"/>
                </a:lnTo>
                <a:lnTo>
                  <a:pt x="106" y="77"/>
                </a:lnTo>
                <a:lnTo>
                  <a:pt x="104" y="77"/>
                </a:lnTo>
                <a:lnTo>
                  <a:pt x="104" y="79"/>
                </a:lnTo>
                <a:lnTo>
                  <a:pt x="104" y="81"/>
                </a:lnTo>
                <a:lnTo>
                  <a:pt x="102" y="81"/>
                </a:lnTo>
                <a:lnTo>
                  <a:pt x="101" y="83"/>
                </a:lnTo>
                <a:lnTo>
                  <a:pt x="99" y="89"/>
                </a:lnTo>
                <a:lnTo>
                  <a:pt x="101" y="89"/>
                </a:lnTo>
                <a:lnTo>
                  <a:pt x="101" y="91"/>
                </a:lnTo>
                <a:lnTo>
                  <a:pt x="101" y="93"/>
                </a:lnTo>
                <a:lnTo>
                  <a:pt x="101" y="95"/>
                </a:lnTo>
                <a:lnTo>
                  <a:pt x="101" y="97"/>
                </a:lnTo>
                <a:lnTo>
                  <a:pt x="101" y="99"/>
                </a:lnTo>
                <a:lnTo>
                  <a:pt x="99" y="101"/>
                </a:lnTo>
                <a:lnTo>
                  <a:pt x="99" y="103"/>
                </a:lnTo>
                <a:lnTo>
                  <a:pt x="99" y="104"/>
                </a:lnTo>
                <a:lnTo>
                  <a:pt x="99" y="106"/>
                </a:lnTo>
                <a:lnTo>
                  <a:pt x="97" y="108"/>
                </a:lnTo>
                <a:lnTo>
                  <a:pt x="97" y="112"/>
                </a:lnTo>
                <a:lnTo>
                  <a:pt x="95" y="114"/>
                </a:lnTo>
                <a:lnTo>
                  <a:pt x="95" y="116"/>
                </a:lnTo>
                <a:lnTo>
                  <a:pt x="95" y="118"/>
                </a:lnTo>
                <a:lnTo>
                  <a:pt x="93" y="118"/>
                </a:lnTo>
                <a:lnTo>
                  <a:pt x="93" y="120"/>
                </a:lnTo>
                <a:lnTo>
                  <a:pt x="93" y="122"/>
                </a:lnTo>
                <a:lnTo>
                  <a:pt x="93" y="124"/>
                </a:lnTo>
                <a:lnTo>
                  <a:pt x="91" y="126"/>
                </a:lnTo>
                <a:lnTo>
                  <a:pt x="91" y="128"/>
                </a:lnTo>
                <a:lnTo>
                  <a:pt x="91" y="130"/>
                </a:lnTo>
                <a:lnTo>
                  <a:pt x="89" y="132"/>
                </a:lnTo>
                <a:lnTo>
                  <a:pt x="89" y="134"/>
                </a:lnTo>
                <a:lnTo>
                  <a:pt x="89" y="136"/>
                </a:lnTo>
                <a:lnTo>
                  <a:pt x="87" y="136"/>
                </a:lnTo>
                <a:lnTo>
                  <a:pt x="87" y="137"/>
                </a:lnTo>
                <a:lnTo>
                  <a:pt x="87" y="139"/>
                </a:lnTo>
                <a:lnTo>
                  <a:pt x="85" y="141"/>
                </a:lnTo>
                <a:lnTo>
                  <a:pt x="85" y="143"/>
                </a:lnTo>
                <a:lnTo>
                  <a:pt x="85" y="145"/>
                </a:lnTo>
                <a:lnTo>
                  <a:pt x="85" y="149"/>
                </a:lnTo>
                <a:lnTo>
                  <a:pt x="83" y="149"/>
                </a:lnTo>
                <a:lnTo>
                  <a:pt x="83" y="155"/>
                </a:lnTo>
                <a:lnTo>
                  <a:pt x="81" y="157"/>
                </a:lnTo>
                <a:lnTo>
                  <a:pt x="79" y="163"/>
                </a:lnTo>
                <a:lnTo>
                  <a:pt x="79" y="165"/>
                </a:lnTo>
                <a:lnTo>
                  <a:pt x="79" y="167"/>
                </a:lnTo>
                <a:lnTo>
                  <a:pt x="77" y="169"/>
                </a:lnTo>
                <a:lnTo>
                  <a:pt x="77" y="171"/>
                </a:lnTo>
                <a:lnTo>
                  <a:pt x="75" y="174"/>
                </a:lnTo>
                <a:lnTo>
                  <a:pt x="75" y="178"/>
                </a:lnTo>
                <a:lnTo>
                  <a:pt x="73" y="180"/>
                </a:lnTo>
                <a:lnTo>
                  <a:pt x="73" y="182"/>
                </a:lnTo>
                <a:lnTo>
                  <a:pt x="73" y="184"/>
                </a:lnTo>
                <a:lnTo>
                  <a:pt x="73" y="186"/>
                </a:lnTo>
                <a:lnTo>
                  <a:pt x="71" y="190"/>
                </a:lnTo>
                <a:lnTo>
                  <a:pt x="71" y="194"/>
                </a:lnTo>
                <a:lnTo>
                  <a:pt x="69" y="194"/>
                </a:lnTo>
                <a:lnTo>
                  <a:pt x="69" y="198"/>
                </a:lnTo>
                <a:lnTo>
                  <a:pt x="68" y="202"/>
                </a:lnTo>
                <a:lnTo>
                  <a:pt x="68" y="204"/>
                </a:lnTo>
                <a:lnTo>
                  <a:pt x="66" y="205"/>
                </a:lnTo>
                <a:lnTo>
                  <a:pt x="66" y="207"/>
                </a:lnTo>
                <a:lnTo>
                  <a:pt x="66" y="209"/>
                </a:lnTo>
                <a:lnTo>
                  <a:pt x="64" y="213"/>
                </a:lnTo>
                <a:lnTo>
                  <a:pt x="64" y="215"/>
                </a:lnTo>
                <a:lnTo>
                  <a:pt x="62" y="215"/>
                </a:lnTo>
                <a:lnTo>
                  <a:pt x="62" y="217"/>
                </a:lnTo>
                <a:lnTo>
                  <a:pt x="60" y="219"/>
                </a:lnTo>
                <a:lnTo>
                  <a:pt x="56" y="221"/>
                </a:lnTo>
                <a:lnTo>
                  <a:pt x="54" y="221"/>
                </a:lnTo>
                <a:lnTo>
                  <a:pt x="52" y="221"/>
                </a:lnTo>
                <a:lnTo>
                  <a:pt x="50" y="221"/>
                </a:lnTo>
                <a:lnTo>
                  <a:pt x="48" y="221"/>
                </a:lnTo>
                <a:lnTo>
                  <a:pt x="44" y="223"/>
                </a:lnTo>
                <a:lnTo>
                  <a:pt x="42" y="223"/>
                </a:lnTo>
                <a:lnTo>
                  <a:pt x="40" y="225"/>
                </a:lnTo>
                <a:lnTo>
                  <a:pt x="38" y="227"/>
                </a:lnTo>
                <a:lnTo>
                  <a:pt x="36" y="227"/>
                </a:lnTo>
                <a:lnTo>
                  <a:pt x="33" y="227"/>
                </a:lnTo>
                <a:lnTo>
                  <a:pt x="31" y="227"/>
                </a:lnTo>
                <a:lnTo>
                  <a:pt x="27" y="225"/>
                </a:lnTo>
                <a:lnTo>
                  <a:pt x="25" y="223"/>
                </a:lnTo>
                <a:lnTo>
                  <a:pt x="23" y="223"/>
                </a:lnTo>
                <a:lnTo>
                  <a:pt x="21" y="223"/>
                </a:lnTo>
                <a:lnTo>
                  <a:pt x="19" y="223"/>
                </a:lnTo>
                <a:lnTo>
                  <a:pt x="17" y="221"/>
                </a:lnTo>
                <a:lnTo>
                  <a:pt x="19" y="221"/>
                </a:lnTo>
                <a:lnTo>
                  <a:pt x="17" y="221"/>
                </a:lnTo>
                <a:lnTo>
                  <a:pt x="15" y="219"/>
                </a:lnTo>
                <a:lnTo>
                  <a:pt x="13" y="219"/>
                </a:lnTo>
                <a:lnTo>
                  <a:pt x="13" y="217"/>
                </a:lnTo>
                <a:lnTo>
                  <a:pt x="13" y="215"/>
                </a:lnTo>
                <a:lnTo>
                  <a:pt x="11" y="215"/>
                </a:lnTo>
                <a:lnTo>
                  <a:pt x="11" y="213"/>
                </a:lnTo>
                <a:lnTo>
                  <a:pt x="11" y="211"/>
                </a:lnTo>
                <a:lnTo>
                  <a:pt x="9" y="209"/>
                </a:lnTo>
                <a:lnTo>
                  <a:pt x="9" y="207"/>
                </a:lnTo>
                <a:lnTo>
                  <a:pt x="7" y="207"/>
                </a:lnTo>
                <a:lnTo>
                  <a:pt x="7" y="205"/>
                </a:lnTo>
                <a:lnTo>
                  <a:pt x="7" y="204"/>
                </a:lnTo>
                <a:lnTo>
                  <a:pt x="7" y="202"/>
                </a:lnTo>
                <a:lnTo>
                  <a:pt x="7" y="198"/>
                </a:lnTo>
                <a:lnTo>
                  <a:pt x="5" y="196"/>
                </a:lnTo>
                <a:lnTo>
                  <a:pt x="7" y="194"/>
                </a:lnTo>
                <a:lnTo>
                  <a:pt x="9" y="192"/>
                </a:lnTo>
                <a:lnTo>
                  <a:pt x="7" y="192"/>
                </a:lnTo>
                <a:lnTo>
                  <a:pt x="7" y="190"/>
                </a:lnTo>
                <a:lnTo>
                  <a:pt x="5" y="190"/>
                </a:lnTo>
                <a:lnTo>
                  <a:pt x="5" y="188"/>
                </a:lnTo>
                <a:lnTo>
                  <a:pt x="5" y="186"/>
                </a:lnTo>
                <a:lnTo>
                  <a:pt x="5" y="184"/>
                </a:lnTo>
                <a:lnTo>
                  <a:pt x="3" y="184"/>
                </a:lnTo>
                <a:lnTo>
                  <a:pt x="3" y="182"/>
                </a:lnTo>
                <a:lnTo>
                  <a:pt x="1" y="182"/>
                </a:lnTo>
                <a:lnTo>
                  <a:pt x="1" y="180"/>
                </a:lnTo>
                <a:lnTo>
                  <a:pt x="1" y="178"/>
                </a:lnTo>
                <a:lnTo>
                  <a:pt x="1" y="174"/>
                </a:lnTo>
                <a:lnTo>
                  <a:pt x="0" y="171"/>
                </a:lnTo>
                <a:lnTo>
                  <a:pt x="0" y="169"/>
                </a:lnTo>
                <a:lnTo>
                  <a:pt x="1" y="165"/>
                </a:lnTo>
                <a:lnTo>
                  <a:pt x="1" y="163"/>
                </a:lnTo>
                <a:lnTo>
                  <a:pt x="3" y="161"/>
                </a:lnTo>
                <a:lnTo>
                  <a:pt x="3" y="157"/>
                </a:lnTo>
                <a:lnTo>
                  <a:pt x="3" y="155"/>
                </a:lnTo>
                <a:lnTo>
                  <a:pt x="5" y="155"/>
                </a:lnTo>
                <a:lnTo>
                  <a:pt x="7" y="155"/>
                </a:lnTo>
                <a:lnTo>
                  <a:pt x="9" y="155"/>
                </a:lnTo>
                <a:lnTo>
                  <a:pt x="9" y="153"/>
                </a:lnTo>
                <a:lnTo>
                  <a:pt x="9" y="151"/>
                </a:lnTo>
                <a:lnTo>
                  <a:pt x="11" y="149"/>
                </a:lnTo>
                <a:lnTo>
                  <a:pt x="11" y="147"/>
                </a:lnTo>
                <a:lnTo>
                  <a:pt x="11" y="145"/>
                </a:lnTo>
                <a:lnTo>
                  <a:pt x="13" y="145"/>
                </a:lnTo>
                <a:lnTo>
                  <a:pt x="13" y="143"/>
                </a:lnTo>
                <a:lnTo>
                  <a:pt x="15" y="141"/>
                </a:lnTo>
                <a:lnTo>
                  <a:pt x="17" y="137"/>
                </a:lnTo>
                <a:lnTo>
                  <a:pt x="17" y="136"/>
                </a:lnTo>
                <a:lnTo>
                  <a:pt x="19" y="136"/>
                </a:lnTo>
                <a:lnTo>
                  <a:pt x="19" y="134"/>
                </a:lnTo>
                <a:lnTo>
                  <a:pt x="21" y="134"/>
                </a:lnTo>
                <a:lnTo>
                  <a:pt x="21" y="132"/>
                </a:lnTo>
                <a:lnTo>
                  <a:pt x="19" y="132"/>
                </a:lnTo>
                <a:lnTo>
                  <a:pt x="19" y="130"/>
                </a:lnTo>
                <a:lnTo>
                  <a:pt x="19" y="126"/>
                </a:lnTo>
                <a:lnTo>
                  <a:pt x="21" y="126"/>
                </a:lnTo>
                <a:lnTo>
                  <a:pt x="21" y="124"/>
                </a:lnTo>
                <a:lnTo>
                  <a:pt x="19" y="124"/>
                </a:lnTo>
                <a:lnTo>
                  <a:pt x="19" y="122"/>
                </a:lnTo>
                <a:lnTo>
                  <a:pt x="17" y="120"/>
                </a:lnTo>
                <a:lnTo>
                  <a:pt x="17" y="118"/>
                </a:lnTo>
                <a:lnTo>
                  <a:pt x="15" y="118"/>
                </a:lnTo>
                <a:lnTo>
                  <a:pt x="15" y="116"/>
                </a:lnTo>
                <a:lnTo>
                  <a:pt x="17" y="116"/>
                </a:lnTo>
                <a:lnTo>
                  <a:pt x="17" y="114"/>
                </a:lnTo>
                <a:lnTo>
                  <a:pt x="17" y="112"/>
                </a:lnTo>
                <a:lnTo>
                  <a:pt x="15" y="112"/>
                </a:lnTo>
                <a:lnTo>
                  <a:pt x="15" y="110"/>
                </a:lnTo>
                <a:lnTo>
                  <a:pt x="13" y="108"/>
                </a:lnTo>
                <a:lnTo>
                  <a:pt x="13" y="106"/>
                </a:lnTo>
                <a:lnTo>
                  <a:pt x="13" y="104"/>
                </a:lnTo>
                <a:lnTo>
                  <a:pt x="13" y="103"/>
                </a:lnTo>
                <a:lnTo>
                  <a:pt x="13" y="101"/>
                </a:lnTo>
                <a:lnTo>
                  <a:pt x="13" y="99"/>
                </a:lnTo>
                <a:lnTo>
                  <a:pt x="13" y="97"/>
                </a:lnTo>
                <a:lnTo>
                  <a:pt x="13" y="95"/>
                </a:lnTo>
                <a:lnTo>
                  <a:pt x="11" y="95"/>
                </a:lnTo>
                <a:lnTo>
                  <a:pt x="11" y="93"/>
                </a:lnTo>
                <a:lnTo>
                  <a:pt x="11" y="91"/>
                </a:lnTo>
                <a:lnTo>
                  <a:pt x="13" y="89"/>
                </a:lnTo>
                <a:lnTo>
                  <a:pt x="15" y="87"/>
                </a:lnTo>
                <a:lnTo>
                  <a:pt x="15" y="85"/>
                </a:lnTo>
                <a:lnTo>
                  <a:pt x="15" y="83"/>
                </a:lnTo>
                <a:lnTo>
                  <a:pt x="17" y="81"/>
                </a:lnTo>
                <a:lnTo>
                  <a:pt x="17" y="79"/>
                </a:lnTo>
                <a:lnTo>
                  <a:pt x="19" y="79"/>
                </a:lnTo>
                <a:lnTo>
                  <a:pt x="19" y="77"/>
                </a:lnTo>
                <a:lnTo>
                  <a:pt x="19" y="75"/>
                </a:lnTo>
                <a:lnTo>
                  <a:pt x="19" y="73"/>
                </a:lnTo>
                <a:lnTo>
                  <a:pt x="19" y="71"/>
                </a:lnTo>
                <a:lnTo>
                  <a:pt x="19" y="70"/>
                </a:lnTo>
                <a:lnTo>
                  <a:pt x="21" y="70"/>
                </a:lnTo>
                <a:lnTo>
                  <a:pt x="23" y="70"/>
                </a:lnTo>
                <a:lnTo>
                  <a:pt x="25" y="70"/>
                </a:lnTo>
                <a:lnTo>
                  <a:pt x="27" y="70"/>
                </a:lnTo>
                <a:lnTo>
                  <a:pt x="29" y="70"/>
                </a:lnTo>
                <a:lnTo>
                  <a:pt x="29" y="68"/>
                </a:lnTo>
                <a:lnTo>
                  <a:pt x="31" y="68"/>
                </a:lnTo>
                <a:lnTo>
                  <a:pt x="31" y="66"/>
                </a:lnTo>
                <a:lnTo>
                  <a:pt x="33" y="66"/>
                </a:lnTo>
                <a:lnTo>
                  <a:pt x="33" y="68"/>
                </a:lnTo>
                <a:lnTo>
                  <a:pt x="33" y="70"/>
                </a:lnTo>
                <a:lnTo>
                  <a:pt x="34" y="68"/>
                </a:lnTo>
                <a:lnTo>
                  <a:pt x="34" y="66"/>
                </a:lnTo>
                <a:lnTo>
                  <a:pt x="38" y="66"/>
                </a:lnTo>
                <a:lnTo>
                  <a:pt x="38" y="68"/>
                </a:lnTo>
                <a:lnTo>
                  <a:pt x="38" y="66"/>
                </a:lnTo>
                <a:lnTo>
                  <a:pt x="40" y="64"/>
                </a:lnTo>
                <a:lnTo>
                  <a:pt x="42" y="64"/>
                </a:lnTo>
                <a:lnTo>
                  <a:pt x="44" y="64"/>
                </a:lnTo>
                <a:lnTo>
                  <a:pt x="46" y="64"/>
                </a:lnTo>
                <a:lnTo>
                  <a:pt x="44" y="64"/>
                </a:lnTo>
                <a:lnTo>
                  <a:pt x="44" y="62"/>
                </a:lnTo>
                <a:lnTo>
                  <a:pt x="46" y="62"/>
                </a:lnTo>
                <a:lnTo>
                  <a:pt x="48" y="62"/>
                </a:lnTo>
                <a:lnTo>
                  <a:pt x="48" y="64"/>
                </a:lnTo>
                <a:lnTo>
                  <a:pt x="48" y="66"/>
                </a:lnTo>
                <a:lnTo>
                  <a:pt x="50" y="66"/>
                </a:lnTo>
                <a:lnTo>
                  <a:pt x="52" y="66"/>
                </a:lnTo>
                <a:lnTo>
                  <a:pt x="52" y="64"/>
                </a:lnTo>
                <a:lnTo>
                  <a:pt x="50" y="64"/>
                </a:lnTo>
                <a:lnTo>
                  <a:pt x="50" y="62"/>
                </a:lnTo>
                <a:lnTo>
                  <a:pt x="50" y="60"/>
                </a:lnTo>
                <a:lnTo>
                  <a:pt x="52" y="58"/>
                </a:lnTo>
                <a:lnTo>
                  <a:pt x="54" y="58"/>
                </a:lnTo>
                <a:lnTo>
                  <a:pt x="56" y="56"/>
                </a:lnTo>
                <a:lnTo>
                  <a:pt x="58" y="54"/>
                </a:lnTo>
                <a:lnTo>
                  <a:pt x="60" y="54"/>
                </a:lnTo>
                <a:lnTo>
                  <a:pt x="62" y="56"/>
                </a:lnTo>
                <a:lnTo>
                  <a:pt x="60" y="56"/>
                </a:lnTo>
                <a:lnTo>
                  <a:pt x="60" y="58"/>
                </a:lnTo>
                <a:lnTo>
                  <a:pt x="60" y="60"/>
                </a:lnTo>
                <a:lnTo>
                  <a:pt x="62" y="58"/>
                </a:lnTo>
                <a:lnTo>
                  <a:pt x="64" y="58"/>
                </a:lnTo>
                <a:lnTo>
                  <a:pt x="64" y="56"/>
                </a:lnTo>
                <a:lnTo>
                  <a:pt x="62" y="56"/>
                </a:lnTo>
                <a:lnTo>
                  <a:pt x="62" y="54"/>
                </a:lnTo>
                <a:lnTo>
                  <a:pt x="62" y="52"/>
                </a:lnTo>
                <a:lnTo>
                  <a:pt x="64" y="50"/>
                </a:lnTo>
                <a:lnTo>
                  <a:pt x="66" y="48"/>
                </a:lnTo>
                <a:lnTo>
                  <a:pt x="66" y="46"/>
                </a:lnTo>
                <a:lnTo>
                  <a:pt x="68" y="46"/>
                </a:lnTo>
                <a:lnTo>
                  <a:pt x="68" y="44"/>
                </a:lnTo>
                <a:lnTo>
                  <a:pt x="69" y="46"/>
                </a:lnTo>
                <a:lnTo>
                  <a:pt x="69" y="48"/>
                </a:lnTo>
                <a:lnTo>
                  <a:pt x="68" y="48"/>
                </a:lnTo>
                <a:lnTo>
                  <a:pt x="68" y="50"/>
                </a:lnTo>
                <a:lnTo>
                  <a:pt x="68" y="52"/>
                </a:lnTo>
                <a:lnTo>
                  <a:pt x="69" y="50"/>
                </a:lnTo>
                <a:lnTo>
                  <a:pt x="69" y="48"/>
                </a:lnTo>
                <a:lnTo>
                  <a:pt x="71" y="48"/>
                </a:lnTo>
                <a:lnTo>
                  <a:pt x="71" y="46"/>
                </a:lnTo>
                <a:lnTo>
                  <a:pt x="71" y="44"/>
                </a:lnTo>
                <a:lnTo>
                  <a:pt x="73" y="44"/>
                </a:lnTo>
                <a:lnTo>
                  <a:pt x="75" y="44"/>
                </a:lnTo>
                <a:lnTo>
                  <a:pt x="77" y="44"/>
                </a:lnTo>
                <a:lnTo>
                  <a:pt x="77" y="46"/>
                </a:lnTo>
                <a:lnTo>
                  <a:pt x="77" y="44"/>
                </a:lnTo>
                <a:lnTo>
                  <a:pt x="75" y="42"/>
                </a:lnTo>
                <a:lnTo>
                  <a:pt x="73" y="44"/>
                </a:lnTo>
                <a:lnTo>
                  <a:pt x="71" y="42"/>
                </a:lnTo>
                <a:lnTo>
                  <a:pt x="71" y="40"/>
                </a:lnTo>
                <a:lnTo>
                  <a:pt x="73" y="38"/>
                </a:lnTo>
                <a:lnTo>
                  <a:pt x="75" y="38"/>
                </a:lnTo>
                <a:lnTo>
                  <a:pt x="75" y="36"/>
                </a:lnTo>
                <a:lnTo>
                  <a:pt x="75" y="35"/>
                </a:lnTo>
                <a:lnTo>
                  <a:pt x="77" y="36"/>
                </a:lnTo>
                <a:lnTo>
                  <a:pt x="77" y="38"/>
                </a:lnTo>
                <a:lnTo>
                  <a:pt x="75" y="38"/>
                </a:lnTo>
                <a:lnTo>
                  <a:pt x="77" y="38"/>
                </a:lnTo>
                <a:lnTo>
                  <a:pt x="77" y="36"/>
                </a:lnTo>
                <a:lnTo>
                  <a:pt x="77" y="35"/>
                </a:lnTo>
                <a:lnTo>
                  <a:pt x="75" y="35"/>
                </a:lnTo>
                <a:lnTo>
                  <a:pt x="77" y="33"/>
                </a:lnTo>
                <a:lnTo>
                  <a:pt x="75" y="33"/>
                </a:lnTo>
                <a:lnTo>
                  <a:pt x="75" y="31"/>
                </a:lnTo>
                <a:lnTo>
                  <a:pt x="75" y="29"/>
                </a:lnTo>
                <a:lnTo>
                  <a:pt x="75" y="27"/>
                </a:lnTo>
                <a:lnTo>
                  <a:pt x="77" y="27"/>
                </a:lnTo>
                <a:lnTo>
                  <a:pt x="79" y="27"/>
                </a:lnTo>
                <a:lnTo>
                  <a:pt x="79" y="29"/>
                </a:lnTo>
                <a:lnTo>
                  <a:pt x="79" y="31"/>
                </a:lnTo>
                <a:lnTo>
                  <a:pt x="81" y="31"/>
                </a:lnTo>
                <a:lnTo>
                  <a:pt x="83" y="27"/>
                </a:lnTo>
                <a:lnTo>
                  <a:pt x="81" y="27"/>
                </a:lnTo>
                <a:lnTo>
                  <a:pt x="83" y="27"/>
                </a:lnTo>
                <a:lnTo>
                  <a:pt x="85" y="27"/>
                </a:lnTo>
                <a:lnTo>
                  <a:pt x="85" y="25"/>
                </a:lnTo>
                <a:lnTo>
                  <a:pt x="87" y="25"/>
                </a:lnTo>
                <a:lnTo>
                  <a:pt x="89" y="25"/>
                </a:lnTo>
                <a:lnTo>
                  <a:pt x="89" y="23"/>
                </a:lnTo>
                <a:lnTo>
                  <a:pt x="89" y="21"/>
                </a:lnTo>
                <a:lnTo>
                  <a:pt x="89" y="19"/>
                </a:lnTo>
                <a:lnTo>
                  <a:pt x="91" y="19"/>
                </a:lnTo>
                <a:lnTo>
                  <a:pt x="91" y="17"/>
                </a:lnTo>
                <a:lnTo>
                  <a:pt x="91" y="15"/>
                </a:lnTo>
                <a:lnTo>
                  <a:pt x="93" y="15"/>
                </a:lnTo>
                <a:lnTo>
                  <a:pt x="91" y="11"/>
                </a:lnTo>
                <a:lnTo>
                  <a:pt x="89" y="9"/>
                </a:lnTo>
                <a:lnTo>
                  <a:pt x="89" y="7"/>
                </a:lnTo>
                <a:lnTo>
                  <a:pt x="91" y="7"/>
                </a:lnTo>
                <a:lnTo>
                  <a:pt x="91" y="9"/>
                </a:lnTo>
                <a:lnTo>
                  <a:pt x="93" y="9"/>
                </a:lnTo>
                <a:lnTo>
                  <a:pt x="93" y="7"/>
                </a:lnTo>
                <a:lnTo>
                  <a:pt x="93" y="5"/>
                </a:lnTo>
                <a:lnTo>
                  <a:pt x="95" y="5"/>
                </a:lnTo>
                <a:lnTo>
                  <a:pt x="95" y="3"/>
                </a:lnTo>
                <a:lnTo>
                  <a:pt x="95" y="2"/>
                </a:lnTo>
                <a:lnTo>
                  <a:pt x="97" y="2"/>
                </a:lnTo>
                <a:lnTo>
                  <a:pt x="97" y="0"/>
                </a:lnTo>
                <a:lnTo>
                  <a:pt x="97" y="2"/>
                </a:lnTo>
                <a:lnTo>
                  <a:pt x="99" y="2"/>
                </a:lnTo>
                <a:lnTo>
                  <a:pt x="99" y="3"/>
                </a:lnTo>
                <a:close/>
                <a:moveTo>
                  <a:pt x="81" y="25"/>
                </a:moveTo>
                <a:lnTo>
                  <a:pt x="79" y="25"/>
                </a:lnTo>
                <a:lnTo>
                  <a:pt x="79" y="23"/>
                </a:lnTo>
                <a:lnTo>
                  <a:pt x="79" y="21"/>
                </a:lnTo>
                <a:lnTo>
                  <a:pt x="81" y="21"/>
                </a:lnTo>
                <a:lnTo>
                  <a:pt x="83" y="23"/>
                </a:lnTo>
                <a:lnTo>
                  <a:pt x="83" y="25"/>
                </a:lnTo>
                <a:lnTo>
                  <a:pt x="81" y="25"/>
                </a:lnTo>
                <a:close/>
                <a:moveTo>
                  <a:pt x="106" y="85"/>
                </a:moveTo>
                <a:lnTo>
                  <a:pt x="106" y="83"/>
                </a:lnTo>
                <a:lnTo>
                  <a:pt x="106" y="81"/>
                </a:lnTo>
                <a:lnTo>
                  <a:pt x="108" y="79"/>
                </a:lnTo>
                <a:lnTo>
                  <a:pt x="108" y="81"/>
                </a:lnTo>
                <a:lnTo>
                  <a:pt x="106" y="83"/>
                </a:lnTo>
                <a:lnTo>
                  <a:pt x="106" y="8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7" name="Luxembourg"/>
          <p:cNvSpPr>
            <a:spLocks/>
          </p:cNvSpPr>
          <p:nvPr/>
        </p:nvSpPr>
        <p:spPr bwMode="auto">
          <a:xfrm>
            <a:off x="5084779" y="3128972"/>
            <a:ext cx="19050" cy="25400"/>
          </a:xfrm>
          <a:custGeom>
            <a:avLst/>
            <a:gdLst>
              <a:gd name="T0" fmla="*/ 10 w 12"/>
              <a:gd name="T1" fmla="*/ 8 h 16"/>
              <a:gd name="T2" fmla="*/ 12 w 12"/>
              <a:gd name="T3" fmla="*/ 8 h 16"/>
              <a:gd name="T4" fmla="*/ 12 w 12"/>
              <a:gd name="T5" fmla="*/ 8 h 16"/>
              <a:gd name="T6" fmla="*/ 12 w 12"/>
              <a:gd name="T7" fmla="*/ 8 h 16"/>
              <a:gd name="T8" fmla="*/ 12 w 12"/>
              <a:gd name="T9" fmla="*/ 10 h 16"/>
              <a:gd name="T10" fmla="*/ 12 w 12"/>
              <a:gd name="T11" fmla="*/ 10 h 16"/>
              <a:gd name="T12" fmla="*/ 12 w 12"/>
              <a:gd name="T13" fmla="*/ 10 h 16"/>
              <a:gd name="T14" fmla="*/ 10 w 12"/>
              <a:gd name="T15" fmla="*/ 14 h 16"/>
              <a:gd name="T16" fmla="*/ 10 w 12"/>
              <a:gd name="T17" fmla="*/ 14 h 16"/>
              <a:gd name="T18" fmla="*/ 10 w 12"/>
              <a:gd name="T19" fmla="*/ 16 h 16"/>
              <a:gd name="T20" fmla="*/ 10 w 12"/>
              <a:gd name="T21" fmla="*/ 16 h 16"/>
              <a:gd name="T22" fmla="*/ 10 w 12"/>
              <a:gd name="T23" fmla="*/ 14 h 16"/>
              <a:gd name="T24" fmla="*/ 8 w 12"/>
              <a:gd name="T25" fmla="*/ 14 h 16"/>
              <a:gd name="T26" fmla="*/ 8 w 12"/>
              <a:gd name="T27" fmla="*/ 14 h 16"/>
              <a:gd name="T28" fmla="*/ 6 w 12"/>
              <a:gd name="T29" fmla="*/ 14 h 16"/>
              <a:gd name="T30" fmla="*/ 6 w 12"/>
              <a:gd name="T31" fmla="*/ 14 h 16"/>
              <a:gd name="T32" fmla="*/ 6 w 12"/>
              <a:gd name="T33" fmla="*/ 16 h 16"/>
              <a:gd name="T34" fmla="*/ 4 w 12"/>
              <a:gd name="T35" fmla="*/ 16 h 16"/>
              <a:gd name="T36" fmla="*/ 2 w 12"/>
              <a:gd name="T37" fmla="*/ 14 h 16"/>
              <a:gd name="T38" fmla="*/ 2 w 12"/>
              <a:gd name="T39" fmla="*/ 14 h 16"/>
              <a:gd name="T40" fmla="*/ 2 w 12"/>
              <a:gd name="T41" fmla="*/ 14 h 16"/>
              <a:gd name="T42" fmla="*/ 0 w 12"/>
              <a:gd name="T43" fmla="*/ 14 h 16"/>
              <a:gd name="T44" fmla="*/ 2 w 12"/>
              <a:gd name="T45" fmla="*/ 14 h 16"/>
              <a:gd name="T46" fmla="*/ 2 w 12"/>
              <a:gd name="T47" fmla="*/ 12 h 16"/>
              <a:gd name="T48" fmla="*/ 2 w 12"/>
              <a:gd name="T49" fmla="*/ 12 h 16"/>
              <a:gd name="T50" fmla="*/ 2 w 12"/>
              <a:gd name="T51" fmla="*/ 10 h 16"/>
              <a:gd name="T52" fmla="*/ 2 w 12"/>
              <a:gd name="T53" fmla="*/ 10 h 16"/>
              <a:gd name="T54" fmla="*/ 2 w 12"/>
              <a:gd name="T55" fmla="*/ 10 h 16"/>
              <a:gd name="T56" fmla="*/ 0 w 12"/>
              <a:gd name="T57" fmla="*/ 8 h 16"/>
              <a:gd name="T58" fmla="*/ 0 w 12"/>
              <a:gd name="T59" fmla="*/ 8 h 16"/>
              <a:gd name="T60" fmla="*/ 0 w 12"/>
              <a:gd name="T61" fmla="*/ 8 h 16"/>
              <a:gd name="T62" fmla="*/ 0 w 12"/>
              <a:gd name="T63" fmla="*/ 6 h 16"/>
              <a:gd name="T64" fmla="*/ 0 w 12"/>
              <a:gd name="T65" fmla="*/ 4 h 16"/>
              <a:gd name="T66" fmla="*/ 2 w 12"/>
              <a:gd name="T67" fmla="*/ 4 h 16"/>
              <a:gd name="T68" fmla="*/ 2 w 12"/>
              <a:gd name="T69" fmla="*/ 2 h 16"/>
              <a:gd name="T70" fmla="*/ 2 w 12"/>
              <a:gd name="T71" fmla="*/ 2 h 16"/>
              <a:gd name="T72" fmla="*/ 4 w 12"/>
              <a:gd name="T73" fmla="*/ 0 h 16"/>
              <a:gd name="T74" fmla="*/ 4 w 12"/>
              <a:gd name="T75" fmla="*/ 0 h 16"/>
              <a:gd name="T76" fmla="*/ 4 w 12"/>
              <a:gd name="T77" fmla="*/ 0 h 16"/>
              <a:gd name="T78" fmla="*/ 4 w 12"/>
              <a:gd name="T79" fmla="*/ 0 h 16"/>
              <a:gd name="T80" fmla="*/ 6 w 12"/>
              <a:gd name="T81" fmla="*/ 0 h 16"/>
              <a:gd name="T82" fmla="*/ 6 w 12"/>
              <a:gd name="T83" fmla="*/ 0 h 16"/>
              <a:gd name="T84" fmla="*/ 6 w 12"/>
              <a:gd name="T85" fmla="*/ 2 h 16"/>
              <a:gd name="T86" fmla="*/ 6 w 12"/>
              <a:gd name="T87" fmla="*/ 2 h 16"/>
              <a:gd name="T88" fmla="*/ 6 w 12"/>
              <a:gd name="T89" fmla="*/ 2 h 16"/>
              <a:gd name="T90" fmla="*/ 6 w 12"/>
              <a:gd name="T91" fmla="*/ 4 h 16"/>
              <a:gd name="T92" fmla="*/ 6 w 12"/>
              <a:gd name="T93" fmla="*/ 4 h 16"/>
              <a:gd name="T94" fmla="*/ 8 w 12"/>
              <a:gd name="T95" fmla="*/ 4 h 16"/>
              <a:gd name="T96" fmla="*/ 8 w 12"/>
              <a:gd name="T97" fmla="*/ 6 h 16"/>
              <a:gd name="T98" fmla="*/ 8 w 12"/>
              <a:gd name="T99" fmla="*/ 6 h 16"/>
              <a:gd name="T100" fmla="*/ 10 w 12"/>
              <a:gd name="T101" fmla="*/ 6 h 16"/>
              <a:gd name="T102" fmla="*/ 10 w 12"/>
              <a:gd name="T103" fmla="*/ 6 h 16"/>
              <a:gd name="T104" fmla="*/ 10 w 12"/>
              <a:gd name="T105" fmla="*/ 8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" h="16">
                <a:moveTo>
                  <a:pt x="10" y="8"/>
                </a:moveTo>
                <a:lnTo>
                  <a:pt x="12" y="8"/>
                </a:lnTo>
                <a:lnTo>
                  <a:pt x="12" y="8"/>
                </a:lnTo>
                <a:lnTo>
                  <a:pt x="12" y="8"/>
                </a:lnTo>
                <a:lnTo>
                  <a:pt x="12" y="10"/>
                </a:lnTo>
                <a:lnTo>
                  <a:pt x="12" y="10"/>
                </a:lnTo>
                <a:lnTo>
                  <a:pt x="12" y="10"/>
                </a:lnTo>
                <a:lnTo>
                  <a:pt x="10" y="14"/>
                </a:lnTo>
                <a:lnTo>
                  <a:pt x="10" y="14"/>
                </a:lnTo>
                <a:lnTo>
                  <a:pt x="10" y="16"/>
                </a:lnTo>
                <a:lnTo>
                  <a:pt x="10" y="16"/>
                </a:lnTo>
                <a:lnTo>
                  <a:pt x="10" y="14"/>
                </a:lnTo>
                <a:lnTo>
                  <a:pt x="8" y="14"/>
                </a:lnTo>
                <a:lnTo>
                  <a:pt x="8" y="14"/>
                </a:lnTo>
                <a:lnTo>
                  <a:pt x="6" y="14"/>
                </a:lnTo>
                <a:lnTo>
                  <a:pt x="6" y="14"/>
                </a:lnTo>
                <a:lnTo>
                  <a:pt x="6" y="16"/>
                </a:lnTo>
                <a:lnTo>
                  <a:pt x="4" y="16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0" y="14"/>
                </a:lnTo>
                <a:lnTo>
                  <a:pt x="2" y="14"/>
                </a:lnTo>
                <a:lnTo>
                  <a:pt x="2" y="12"/>
                </a:lnTo>
                <a:lnTo>
                  <a:pt x="2" y="12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6"/>
                </a:lnTo>
                <a:lnTo>
                  <a:pt x="0" y="4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6" y="0"/>
                </a:lnTo>
                <a:lnTo>
                  <a:pt x="6" y="0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6" y="4"/>
                </a:lnTo>
                <a:lnTo>
                  <a:pt x="6" y="4"/>
                </a:lnTo>
                <a:lnTo>
                  <a:pt x="8" y="4"/>
                </a:lnTo>
                <a:lnTo>
                  <a:pt x="8" y="6"/>
                </a:lnTo>
                <a:lnTo>
                  <a:pt x="8" y="6"/>
                </a:lnTo>
                <a:lnTo>
                  <a:pt x="10" y="6"/>
                </a:lnTo>
                <a:lnTo>
                  <a:pt x="10" y="6"/>
                </a:lnTo>
                <a:lnTo>
                  <a:pt x="10" y="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6" name="Lithuania"/>
          <p:cNvSpPr>
            <a:spLocks noEditPoints="1"/>
          </p:cNvSpPr>
          <p:nvPr/>
        </p:nvSpPr>
        <p:spPr bwMode="auto">
          <a:xfrm>
            <a:off x="5473718" y="2911484"/>
            <a:ext cx="147638" cy="92075"/>
          </a:xfrm>
          <a:custGeom>
            <a:avLst/>
            <a:gdLst>
              <a:gd name="T0" fmla="*/ 68 w 93"/>
              <a:gd name="T1" fmla="*/ 5 h 58"/>
              <a:gd name="T2" fmla="*/ 74 w 93"/>
              <a:gd name="T3" fmla="*/ 7 h 58"/>
              <a:gd name="T4" fmla="*/ 82 w 93"/>
              <a:gd name="T5" fmla="*/ 11 h 58"/>
              <a:gd name="T6" fmla="*/ 86 w 93"/>
              <a:gd name="T7" fmla="*/ 17 h 58"/>
              <a:gd name="T8" fmla="*/ 89 w 93"/>
              <a:gd name="T9" fmla="*/ 17 h 58"/>
              <a:gd name="T10" fmla="*/ 88 w 93"/>
              <a:gd name="T11" fmla="*/ 25 h 58"/>
              <a:gd name="T12" fmla="*/ 91 w 93"/>
              <a:gd name="T13" fmla="*/ 25 h 58"/>
              <a:gd name="T14" fmla="*/ 91 w 93"/>
              <a:gd name="T15" fmla="*/ 29 h 58"/>
              <a:gd name="T16" fmla="*/ 86 w 93"/>
              <a:gd name="T17" fmla="*/ 31 h 58"/>
              <a:gd name="T18" fmla="*/ 80 w 93"/>
              <a:gd name="T19" fmla="*/ 35 h 58"/>
              <a:gd name="T20" fmla="*/ 76 w 93"/>
              <a:gd name="T21" fmla="*/ 40 h 58"/>
              <a:gd name="T22" fmla="*/ 76 w 93"/>
              <a:gd name="T23" fmla="*/ 44 h 58"/>
              <a:gd name="T24" fmla="*/ 76 w 93"/>
              <a:gd name="T25" fmla="*/ 48 h 58"/>
              <a:gd name="T26" fmla="*/ 78 w 93"/>
              <a:gd name="T27" fmla="*/ 52 h 58"/>
              <a:gd name="T28" fmla="*/ 74 w 93"/>
              <a:gd name="T29" fmla="*/ 50 h 58"/>
              <a:gd name="T30" fmla="*/ 72 w 93"/>
              <a:gd name="T31" fmla="*/ 50 h 58"/>
              <a:gd name="T32" fmla="*/ 68 w 93"/>
              <a:gd name="T33" fmla="*/ 52 h 58"/>
              <a:gd name="T34" fmla="*/ 64 w 93"/>
              <a:gd name="T35" fmla="*/ 52 h 58"/>
              <a:gd name="T36" fmla="*/ 62 w 93"/>
              <a:gd name="T37" fmla="*/ 54 h 58"/>
              <a:gd name="T38" fmla="*/ 56 w 93"/>
              <a:gd name="T39" fmla="*/ 56 h 58"/>
              <a:gd name="T40" fmla="*/ 53 w 93"/>
              <a:gd name="T41" fmla="*/ 56 h 58"/>
              <a:gd name="T42" fmla="*/ 51 w 93"/>
              <a:gd name="T43" fmla="*/ 56 h 58"/>
              <a:gd name="T44" fmla="*/ 45 w 93"/>
              <a:gd name="T45" fmla="*/ 56 h 58"/>
              <a:gd name="T46" fmla="*/ 41 w 93"/>
              <a:gd name="T47" fmla="*/ 56 h 58"/>
              <a:gd name="T48" fmla="*/ 41 w 93"/>
              <a:gd name="T49" fmla="*/ 52 h 58"/>
              <a:gd name="T50" fmla="*/ 33 w 93"/>
              <a:gd name="T51" fmla="*/ 46 h 58"/>
              <a:gd name="T52" fmla="*/ 29 w 93"/>
              <a:gd name="T53" fmla="*/ 46 h 58"/>
              <a:gd name="T54" fmla="*/ 27 w 93"/>
              <a:gd name="T55" fmla="*/ 44 h 58"/>
              <a:gd name="T56" fmla="*/ 31 w 93"/>
              <a:gd name="T57" fmla="*/ 36 h 58"/>
              <a:gd name="T58" fmla="*/ 27 w 93"/>
              <a:gd name="T59" fmla="*/ 35 h 58"/>
              <a:gd name="T60" fmla="*/ 21 w 93"/>
              <a:gd name="T61" fmla="*/ 31 h 58"/>
              <a:gd name="T62" fmla="*/ 18 w 93"/>
              <a:gd name="T63" fmla="*/ 33 h 58"/>
              <a:gd name="T64" fmla="*/ 6 w 93"/>
              <a:gd name="T65" fmla="*/ 27 h 58"/>
              <a:gd name="T66" fmla="*/ 6 w 93"/>
              <a:gd name="T67" fmla="*/ 27 h 58"/>
              <a:gd name="T68" fmla="*/ 2 w 93"/>
              <a:gd name="T69" fmla="*/ 17 h 58"/>
              <a:gd name="T70" fmla="*/ 2 w 93"/>
              <a:gd name="T71" fmla="*/ 11 h 58"/>
              <a:gd name="T72" fmla="*/ 2 w 93"/>
              <a:gd name="T73" fmla="*/ 9 h 58"/>
              <a:gd name="T74" fmla="*/ 4 w 93"/>
              <a:gd name="T75" fmla="*/ 7 h 58"/>
              <a:gd name="T76" fmla="*/ 8 w 93"/>
              <a:gd name="T77" fmla="*/ 5 h 58"/>
              <a:gd name="T78" fmla="*/ 18 w 93"/>
              <a:gd name="T79" fmla="*/ 2 h 58"/>
              <a:gd name="T80" fmla="*/ 25 w 93"/>
              <a:gd name="T81" fmla="*/ 2 h 58"/>
              <a:gd name="T82" fmla="*/ 27 w 93"/>
              <a:gd name="T83" fmla="*/ 2 h 58"/>
              <a:gd name="T84" fmla="*/ 31 w 93"/>
              <a:gd name="T85" fmla="*/ 2 h 58"/>
              <a:gd name="T86" fmla="*/ 33 w 93"/>
              <a:gd name="T87" fmla="*/ 3 h 58"/>
              <a:gd name="T88" fmla="*/ 37 w 93"/>
              <a:gd name="T89" fmla="*/ 2 h 58"/>
              <a:gd name="T90" fmla="*/ 41 w 93"/>
              <a:gd name="T91" fmla="*/ 3 h 58"/>
              <a:gd name="T92" fmla="*/ 49 w 93"/>
              <a:gd name="T93" fmla="*/ 3 h 58"/>
              <a:gd name="T94" fmla="*/ 55 w 93"/>
              <a:gd name="T95" fmla="*/ 3 h 58"/>
              <a:gd name="T96" fmla="*/ 58 w 93"/>
              <a:gd name="T97" fmla="*/ 3 h 58"/>
              <a:gd name="T98" fmla="*/ 64 w 93"/>
              <a:gd name="T99" fmla="*/ 0 h 58"/>
              <a:gd name="T100" fmla="*/ 64 w 93"/>
              <a:gd name="T101" fmla="*/ 3 h 58"/>
              <a:gd name="T102" fmla="*/ 0 w 93"/>
              <a:gd name="T103" fmla="*/ 25 h 58"/>
              <a:gd name="T104" fmla="*/ 2 w 93"/>
              <a:gd name="T105" fmla="*/ 19 h 58"/>
              <a:gd name="T106" fmla="*/ 2 w 93"/>
              <a:gd name="T107" fmla="*/ 19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3" h="58">
                <a:moveTo>
                  <a:pt x="64" y="3"/>
                </a:moveTo>
                <a:lnTo>
                  <a:pt x="66" y="5"/>
                </a:lnTo>
                <a:lnTo>
                  <a:pt x="66" y="5"/>
                </a:lnTo>
                <a:lnTo>
                  <a:pt x="66" y="5"/>
                </a:lnTo>
                <a:lnTo>
                  <a:pt x="68" y="5"/>
                </a:lnTo>
                <a:lnTo>
                  <a:pt x="68" y="5"/>
                </a:lnTo>
                <a:lnTo>
                  <a:pt x="68" y="5"/>
                </a:lnTo>
                <a:lnTo>
                  <a:pt x="70" y="7"/>
                </a:lnTo>
                <a:lnTo>
                  <a:pt x="72" y="7"/>
                </a:lnTo>
                <a:lnTo>
                  <a:pt x="74" y="7"/>
                </a:lnTo>
                <a:lnTo>
                  <a:pt x="76" y="7"/>
                </a:lnTo>
                <a:lnTo>
                  <a:pt x="80" y="11"/>
                </a:lnTo>
                <a:lnTo>
                  <a:pt x="80" y="11"/>
                </a:lnTo>
                <a:lnTo>
                  <a:pt x="82" y="11"/>
                </a:lnTo>
                <a:lnTo>
                  <a:pt x="82" y="11"/>
                </a:lnTo>
                <a:lnTo>
                  <a:pt x="84" y="13"/>
                </a:lnTo>
                <a:lnTo>
                  <a:pt x="84" y="13"/>
                </a:lnTo>
                <a:lnTo>
                  <a:pt x="86" y="15"/>
                </a:lnTo>
                <a:lnTo>
                  <a:pt x="86" y="15"/>
                </a:lnTo>
                <a:lnTo>
                  <a:pt x="86" y="17"/>
                </a:lnTo>
                <a:lnTo>
                  <a:pt x="86" y="17"/>
                </a:lnTo>
                <a:lnTo>
                  <a:pt x="88" y="17"/>
                </a:lnTo>
                <a:lnTo>
                  <a:pt x="89" y="17"/>
                </a:lnTo>
                <a:lnTo>
                  <a:pt x="89" y="17"/>
                </a:lnTo>
                <a:lnTo>
                  <a:pt x="89" y="17"/>
                </a:lnTo>
                <a:lnTo>
                  <a:pt x="91" y="17"/>
                </a:lnTo>
                <a:lnTo>
                  <a:pt x="91" y="19"/>
                </a:lnTo>
                <a:lnTo>
                  <a:pt x="91" y="19"/>
                </a:lnTo>
                <a:lnTo>
                  <a:pt x="89" y="23"/>
                </a:lnTo>
                <a:lnTo>
                  <a:pt x="88" y="25"/>
                </a:lnTo>
                <a:lnTo>
                  <a:pt x="89" y="25"/>
                </a:lnTo>
                <a:lnTo>
                  <a:pt x="89" y="25"/>
                </a:lnTo>
                <a:lnTo>
                  <a:pt x="89" y="27"/>
                </a:lnTo>
                <a:lnTo>
                  <a:pt x="91" y="25"/>
                </a:lnTo>
                <a:lnTo>
                  <a:pt x="91" y="25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1" y="29"/>
                </a:lnTo>
                <a:lnTo>
                  <a:pt x="89" y="29"/>
                </a:lnTo>
                <a:lnTo>
                  <a:pt x="89" y="29"/>
                </a:lnTo>
                <a:lnTo>
                  <a:pt x="86" y="29"/>
                </a:lnTo>
                <a:lnTo>
                  <a:pt x="86" y="31"/>
                </a:lnTo>
                <a:lnTo>
                  <a:pt x="86" y="31"/>
                </a:lnTo>
                <a:lnTo>
                  <a:pt x="84" y="33"/>
                </a:lnTo>
                <a:lnTo>
                  <a:pt x="84" y="33"/>
                </a:lnTo>
                <a:lnTo>
                  <a:pt x="82" y="35"/>
                </a:lnTo>
                <a:lnTo>
                  <a:pt x="80" y="35"/>
                </a:lnTo>
                <a:lnTo>
                  <a:pt x="80" y="35"/>
                </a:lnTo>
                <a:lnTo>
                  <a:pt x="80" y="35"/>
                </a:lnTo>
                <a:lnTo>
                  <a:pt x="78" y="36"/>
                </a:lnTo>
                <a:lnTo>
                  <a:pt x="76" y="38"/>
                </a:lnTo>
                <a:lnTo>
                  <a:pt x="76" y="40"/>
                </a:lnTo>
                <a:lnTo>
                  <a:pt x="76" y="40"/>
                </a:lnTo>
                <a:lnTo>
                  <a:pt x="78" y="42"/>
                </a:lnTo>
                <a:lnTo>
                  <a:pt x="78" y="42"/>
                </a:lnTo>
                <a:lnTo>
                  <a:pt x="78" y="42"/>
                </a:lnTo>
                <a:lnTo>
                  <a:pt x="76" y="42"/>
                </a:lnTo>
                <a:lnTo>
                  <a:pt x="76" y="44"/>
                </a:lnTo>
                <a:lnTo>
                  <a:pt x="74" y="46"/>
                </a:lnTo>
                <a:lnTo>
                  <a:pt x="74" y="48"/>
                </a:lnTo>
                <a:lnTo>
                  <a:pt x="74" y="48"/>
                </a:lnTo>
                <a:lnTo>
                  <a:pt x="74" y="48"/>
                </a:lnTo>
                <a:lnTo>
                  <a:pt x="76" y="48"/>
                </a:lnTo>
                <a:lnTo>
                  <a:pt x="76" y="48"/>
                </a:lnTo>
                <a:lnTo>
                  <a:pt x="76" y="48"/>
                </a:lnTo>
                <a:lnTo>
                  <a:pt x="78" y="50"/>
                </a:lnTo>
                <a:lnTo>
                  <a:pt x="78" y="52"/>
                </a:lnTo>
                <a:lnTo>
                  <a:pt x="78" y="52"/>
                </a:lnTo>
                <a:lnTo>
                  <a:pt x="76" y="52"/>
                </a:lnTo>
                <a:lnTo>
                  <a:pt x="74" y="52"/>
                </a:lnTo>
                <a:lnTo>
                  <a:pt x="72" y="50"/>
                </a:lnTo>
                <a:lnTo>
                  <a:pt x="74" y="50"/>
                </a:lnTo>
                <a:lnTo>
                  <a:pt x="74" y="50"/>
                </a:lnTo>
                <a:lnTo>
                  <a:pt x="72" y="48"/>
                </a:lnTo>
                <a:lnTo>
                  <a:pt x="72" y="48"/>
                </a:lnTo>
                <a:lnTo>
                  <a:pt x="72" y="48"/>
                </a:lnTo>
                <a:lnTo>
                  <a:pt x="72" y="48"/>
                </a:lnTo>
                <a:lnTo>
                  <a:pt x="72" y="50"/>
                </a:lnTo>
                <a:lnTo>
                  <a:pt x="70" y="50"/>
                </a:lnTo>
                <a:lnTo>
                  <a:pt x="70" y="50"/>
                </a:lnTo>
                <a:lnTo>
                  <a:pt x="68" y="50"/>
                </a:lnTo>
                <a:lnTo>
                  <a:pt x="68" y="50"/>
                </a:lnTo>
                <a:lnTo>
                  <a:pt x="68" y="52"/>
                </a:lnTo>
                <a:lnTo>
                  <a:pt x="66" y="52"/>
                </a:lnTo>
                <a:lnTo>
                  <a:pt x="66" y="52"/>
                </a:lnTo>
                <a:lnTo>
                  <a:pt x="66" y="52"/>
                </a:lnTo>
                <a:lnTo>
                  <a:pt x="64" y="52"/>
                </a:lnTo>
                <a:lnTo>
                  <a:pt x="64" y="52"/>
                </a:lnTo>
                <a:lnTo>
                  <a:pt x="62" y="52"/>
                </a:lnTo>
                <a:lnTo>
                  <a:pt x="62" y="52"/>
                </a:lnTo>
                <a:lnTo>
                  <a:pt x="62" y="54"/>
                </a:lnTo>
                <a:lnTo>
                  <a:pt x="62" y="54"/>
                </a:lnTo>
                <a:lnTo>
                  <a:pt x="62" y="54"/>
                </a:lnTo>
                <a:lnTo>
                  <a:pt x="62" y="56"/>
                </a:lnTo>
                <a:lnTo>
                  <a:pt x="60" y="56"/>
                </a:lnTo>
                <a:lnTo>
                  <a:pt x="60" y="56"/>
                </a:lnTo>
                <a:lnTo>
                  <a:pt x="58" y="56"/>
                </a:lnTo>
                <a:lnTo>
                  <a:pt x="56" y="56"/>
                </a:lnTo>
                <a:lnTo>
                  <a:pt x="56" y="56"/>
                </a:lnTo>
                <a:lnTo>
                  <a:pt x="55" y="58"/>
                </a:lnTo>
                <a:lnTo>
                  <a:pt x="53" y="58"/>
                </a:lnTo>
                <a:lnTo>
                  <a:pt x="53" y="56"/>
                </a:lnTo>
                <a:lnTo>
                  <a:pt x="53" y="56"/>
                </a:lnTo>
                <a:lnTo>
                  <a:pt x="53" y="56"/>
                </a:lnTo>
                <a:lnTo>
                  <a:pt x="51" y="56"/>
                </a:lnTo>
                <a:lnTo>
                  <a:pt x="51" y="56"/>
                </a:lnTo>
                <a:lnTo>
                  <a:pt x="51" y="56"/>
                </a:lnTo>
                <a:lnTo>
                  <a:pt x="51" y="56"/>
                </a:lnTo>
                <a:lnTo>
                  <a:pt x="49" y="56"/>
                </a:lnTo>
                <a:lnTo>
                  <a:pt x="49" y="56"/>
                </a:lnTo>
                <a:lnTo>
                  <a:pt x="47" y="56"/>
                </a:lnTo>
                <a:lnTo>
                  <a:pt x="45" y="56"/>
                </a:lnTo>
                <a:lnTo>
                  <a:pt x="45" y="56"/>
                </a:lnTo>
                <a:lnTo>
                  <a:pt x="43" y="56"/>
                </a:lnTo>
                <a:lnTo>
                  <a:pt x="41" y="56"/>
                </a:lnTo>
                <a:lnTo>
                  <a:pt x="41" y="56"/>
                </a:lnTo>
                <a:lnTo>
                  <a:pt x="41" y="56"/>
                </a:lnTo>
                <a:lnTo>
                  <a:pt x="41" y="56"/>
                </a:lnTo>
                <a:lnTo>
                  <a:pt x="41" y="56"/>
                </a:lnTo>
                <a:lnTo>
                  <a:pt x="41" y="54"/>
                </a:lnTo>
                <a:lnTo>
                  <a:pt x="41" y="52"/>
                </a:lnTo>
                <a:lnTo>
                  <a:pt x="41" y="52"/>
                </a:lnTo>
                <a:lnTo>
                  <a:pt x="41" y="52"/>
                </a:lnTo>
                <a:lnTo>
                  <a:pt x="39" y="50"/>
                </a:lnTo>
                <a:lnTo>
                  <a:pt x="39" y="50"/>
                </a:lnTo>
                <a:lnTo>
                  <a:pt x="35" y="48"/>
                </a:lnTo>
                <a:lnTo>
                  <a:pt x="35" y="48"/>
                </a:lnTo>
                <a:lnTo>
                  <a:pt x="33" y="46"/>
                </a:lnTo>
                <a:lnTo>
                  <a:pt x="31" y="46"/>
                </a:lnTo>
                <a:lnTo>
                  <a:pt x="29" y="46"/>
                </a:lnTo>
                <a:lnTo>
                  <a:pt x="29" y="46"/>
                </a:lnTo>
                <a:lnTo>
                  <a:pt x="29" y="46"/>
                </a:lnTo>
                <a:lnTo>
                  <a:pt x="29" y="46"/>
                </a:lnTo>
                <a:lnTo>
                  <a:pt x="29" y="46"/>
                </a:lnTo>
                <a:lnTo>
                  <a:pt x="27" y="46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0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31" y="36"/>
                </a:lnTo>
                <a:lnTo>
                  <a:pt x="31" y="36"/>
                </a:lnTo>
                <a:lnTo>
                  <a:pt x="31" y="35"/>
                </a:lnTo>
                <a:lnTo>
                  <a:pt x="29" y="35"/>
                </a:lnTo>
                <a:lnTo>
                  <a:pt x="27" y="35"/>
                </a:lnTo>
                <a:lnTo>
                  <a:pt x="27" y="35"/>
                </a:lnTo>
                <a:lnTo>
                  <a:pt x="27" y="35"/>
                </a:lnTo>
                <a:lnTo>
                  <a:pt x="25" y="33"/>
                </a:lnTo>
                <a:lnTo>
                  <a:pt x="25" y="31"/>
                </a:lnTo>
                <a:lnTo>
                  <a:pt x="21" y="31"/>
                </a:lnTo>
                <a:lnTo>
                  <a:pt x="21" y="31"/>
                </a:lnTo>
                <a:lnTo>
                  <a:pt x="20" y="31"/>
                </a:lnTo>
                <a:lnTo>
                  <a:pt x="20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2" y="31"/>
                </a:lnTo>
                <a:lnTo>
                  <a:pt x="12" y="29"/>
                </a:lnTo>
                <a:lnTo>
                  <a:pt x="10" y="29"/>
                </a:lnTo>
                <a:lnTo>
                  <a:pt x="8" y="27"/>
                </a:lnTo>
                <a:lnTo>
                  <a:pt x="6" y="27"/>
                </a:lnTo>
                <a:lnTo>
                  <a:pt x="6" y="27"/>
                </a:lnTo>
                <a:lnTo>
                  <a:pt x="6" y="27"/>
                </a:lnTo>
                <a:lnTo>
                  <a:pt x="4" y="27"/>
                </a:lnTo>
                <a:lnTo>
                  <a:pt x="4" y="27"/>
                </a:lnTo>
                <a:lnTo>
                  <a:pt x="6" y="27"/>
                </a:lnTo>
                <a:lnTo>
                  <a:pt x="4" y="23"/>
                </a:lnTo>
                <a:lnTo>
                  <a:pt x="4" y="19"/>
                </a:lnTo>
                <a:lnTo>
                  <a:pt x="2" y="17"/>
                </a:lnTo>
                <a:lnTo>
                  <a:pt x="2" y="17"/>
                </a:lnTo>
                <a:lnTo>
                  <a:pt x="2" y="17"/>
                </a:lnTo>
                <a:lnTo>
                  <a:pt x="2" y="15"/>
                </a:lnTo>
                <a:lnTo>
                  <a:pt x="2" y="13"/>
                </a:lnTo>
                <a:lnTo>
                  <a:pt x="2" y="13"/>
                </a:lnTo>
                <a:lnTo>
                  <a:pt x="2" y="11"/>
                </a:lnTo>
                <a:lnTo>
                  <a:pt x="2" y="11"/>
                </a:lnTo>
                <a:lnTo>
                  <a:pt x="2" y="9"/>
                </a:lnTo>
                <a:lnTo>
                  <a:pt x="2" y="9"/>
                </a:lnTo>
                <a:lnTo>
                  <a:pt x="2" y="9"/>
                </a:lnTo>
                <a:lnTo>
                  <a:pt x="2" y="9"/>
                </a:lnTo>
                <a:lnTo>
                  <a:pt x="2" y="9"/>
                </a:lnTo>
                <a:lnTo>
                  <a:pt x="2" y="9"/>
                </a:lnTo>
                <a:lnTo>
                  <a:pt x="4" y="9"/>
                </a:lnTo>
                <a:lnTo>
                  <a:pt x="4" y="7"/>
                </a:lnTo>
                <a:lnTo>
                  <a:pt x="4" y="7"/>
                </a:lnTo>
                <a:lnTo>
                  <a:pt x="4" y="7"/>
                </a:lnTo>
                <a:lnTo>
                  <a:pt x="4" y="5"/>
                </a:lnTo>
                <a:lnTo>
                  <a:pt x="6" y="5"/>
                </a:lnTo>
                <a:lnTo>
                  <a:pt x="6" y="5"/>
                </a:lnTo>
                <a:lnTo>
                  <a:pt x="8" y="5"/>
                </a:lnTo>
                <a:lnTo>
                  <a:pt x="8" y="5"/>
                </a:lnTo>
                <a:lnTo>
                  <a:pt x="10" y="3"/>
                </a:lnTo>
                <a:lnTo>
                  <a:pt x="12" y="3"/>
                </a:lnTo>
                <a:lnTo>
                  <a:pt x="16" y="2"/>
                </a:lnTo>
                <a:lnTo>
                  <a:pt x="18" y="2"/>
                </a:lnTo>
                <a:lnTo>
                  <a:pt x="18" y="2"/>
                </a:lnTo>
                <a:lnTo>
                  <a:pt x="20" y="2"/>
                </a:lnTo>
                <a:lnTo>
                  <a:pt x="21" y="2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9" y="2"/>
                </a:lnTo>
                <a:lnTo>
                  <a:pt x="31" y="2"/>
                </a:lnTo>
                <a:lnTo>
                  <a:pt x="31" y="2"/>
                </a:lnTo>
                <a:lnTo>
                  <a:pt x="31" y="2"/>
                </a:lnTo>
                <a:lnTo>
                  <a:pt x="31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3"/>
                </a:lnTo>
                <a:lnTo>
                  <a:pt x="33" y="3"/>
                </a:lnTo>
                <a:lnTo>
                  <a:pt x="35" y="3"/>
                </a:lnTo>
                <a:lnTo>
                  <a:pt x="35" y="3"/>
                </a:lnTo>
                <a:lnTo>
                  <a:pt x="35" y="2"/>
                </a:lnTo>
                <a:lnTo>
                  <a:pt x="37" y="2"/>
                </a:lnTo>
                <a:lnTo>
                  <a:pt x="37" y="2"/>
                </a:lnTo>
                <a:lnTo>
                  <a:pt x="39" y="2"/>
                </a:lnTo>
                <a:lnTo>
                  <a:pt x="39" y="3"/>
                </a:lnTo>
                <a:lnTo>
                  <a:pt x="41" y="3"/>
                </a:lnTo>
                <a:lnTo>
                  <a:pt x="41" y="3"/>
                </a:lnTo>
                <a:lnTo>
                  <a:pt x="41" y="3"/>
                </a:lnTo>
                <a:lnTo>
                  <a:pt x="43" y="2"/>
                </a:lnTo>
                <a:lnTo>
                  <a:pt x="45" y="2"/>
                </a:lnTo>
                <a:lnTo>
                  <a:pt x="47" y="3"/>
                </a:lnTo>
                <a:lnTo>
                  <a:pt x="49" y="3"/>
                </a:lnTo>
                <a:lnTo>
                  <a:pt x="49" y="3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3" y="3"/>
                </a:lnTo>
                <a:lnTo>
                  <a:pt x="55" y="3"/>
                </a:lnTo>
                <a:lnTo>
                  <a:pt x="55" y="3"/>
                </a:lnTo>
                <a:lnTo>
                  <a:pt x="56" y="3"/>
                </a:lnTo>
                <a:lnTo>
                  <a:pt x="56" y="3"/>
                </a:lnTo>
                <a:lnTo>
                  <a:pt x="56" y="3"/>
                </a:lnTo>
                <a:lnTo>
                  <a:pt x="58" y="3"/>
                </a:lnTo>
                <a:lnTo>
                  <a:pt x="58" y="3"/>
                </a:lnTo>
                <a:lnTo>
                  <a:pt x="58" y="3"/>
                </a:lnTo>
                <a:lnTo>
                  <a:pt x="58" y="2"/>
                </a:lnTo>
                <a:lnTo>
                  <a:pt x="62" y="0"/>
                </a:lnTo>
                <a:lnTo>
                  <a:pt x="64" y="0"/>
                </a:lnTo>
                <a:lnTo>
                  <a:pt x="64" y="2"/>
                </a:lnTo>
                <a:lnTo>
                  <a:pt x="64" y="2"/>
                </a:lnTo>
                <a:lnTo>
                  <a:pt x="64" y="2"/>
                </a:lnTo>
                <a:lnTo>
                  <a:pt x="64" y="3"/>
                </a:lnTo>
                <a:lnTo>
                  <a:pt x="64" y="3"/>
                </a:lnTo>
                <a:close/>
                <a:moveTo>
                  <a:pt x="2" y="25"/>
                </a:moveTo>
                <a:lnTo>
                  <a:pt x="0" y="27"/>
                </a:lnTo>
                <a:lnTo>
                  <a:pt x="0" y="27"/>
                </a:lnTo>
                <a:lnTo>
                  <a:pt x="0" y="25"/>
                </a:lnTo>
                <a:lnTo>
                  <a:pt x="0" y="25"/>
                </a:lnTo>
                <a:lnTo>
                  <a:pt x="2" y="23"/>
                </a:lnTo>
                <a:lnTo>
                  <a:pt x="2" y="23"/>
                </a:lnTo>
                <a:lnTo>
                  <a:pt x="2" y="21"/>
                </a:lnTo>
                <a:lnTo>
                  <a:pt x="2" y="21"/>
                </a:lnTo>
                <a:lnTo>
                  <a:pt x="2" y="19"/>
                </a:lnTo>
                <a:lnTo>
                  <a:pt x="2" y="17"/>
                </a:lnTo>
                <a:lnTo>
                  <a:pt x="2" y="17"/>
                </a:lnTo>
                <a:lnTo>
                  <a:pt x="2" y="17"/>
                </a:lnTo>
                <a:lnTo>
                  <a:pt x="2" y="17"/>
                </a:lnTo>
                <a:lnTo>
                  <a:pt x="2" y="19"/>
                </a:lnTo>
                <a:lnTo>
                  <a:pt x="2" y="19"/>
                </a:lnTo>
                <a:lnTo>
                  <a:pt x="2" y="23"/>
                </a:lnTo>
                <a:lnTo>
                  <a:pt x="2" y="2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3" name="Liechtenstein"/>
          <p:cNvSpPr>
            <a:spLocks/>
          </p:cNvSpPr>
          <p:nvPr/>
        </p:nvSpPr>
        <p:spPr bwMode="auto">
          <a:xfrm>
            <a:off x="5181617" y="3225810"/>
            <a:ext cx="3175" cy="6350"/>
          </a:xfrm>
          <a:custGeom>
            <a:avLst/>
            <a:gdLst>
              <a:gd name="T0" fmla="*/ 2 w 2"/>
              <a:gd name="T1" fmla="*/ 4 h 4"/>
              <a:gd name="T2" fmla="*/ 2 w 2"/>
              <a:gd name="T3" fmla="*/ 4 h 4"/>
              <a:gd name="T4" fmla="*/ 2 w 2"/>
              <a:gd name="T5" fmla="*/ 4 h 4"/>
              <a:gd name="T6" fmla="*/ 0 w 2"/>
              <a:gd name="T7" fmla="*/ 4 h 4"/>
              <a:gd name="T8" fmla="*/ 0 w 2"/>
              <a:gd name="T9" fmla="*/ 4 h 4"/>
              <a:gd name="T10" fmla="*/ 0 w 2"/>
              <a:gd name="T11" fmla="*/ 4 h 4"/>
              <a:gd name="T12" fmla="*/ 0 w 2"/>
              <a:gd name="T13" fmla="*/ 4 h 4"/>
              <a:gd name="T14" fmla="*/ 0 w 2"/>
              <a:gd name="T15" fmla="*/ 4 h 4"/>
              <a:gd name="T16" fmla="*/ 0 w 2"/>
              <a:gd name="T17" fmla="*/ 2 h 4"/>
              <a:gd name="T18" fmla="*/ 0 w 2"/>
              <a:gd name="T19" fmla="*/ 2 h 4"/>
              <a:gd name="T20" fmla="*/ 0 w 2"/>
              <a:gd name="T21" fmla="*/ 2 h 4"/>
              <a:gd name="T22" fmla="*/ 0 w 2"/>
              <a:gd name="T23" fmla="*/ 0 h 4"/>
              <a:gd name="T24" fmla="*/ 0 w 2"/>
              <a:gd name="T25" fmla="*/ 0 h 4"/>
              <a:gd name="T26" fmla="*/ 2 w 2"/>
              <a:gd name="T27" fmla="*/ 0 h 4"/>
              <a:gd name="T28" fmla="*/ 2 w 2"/>
              <a:gd name="T29" fmla="*/ 2 h 4"/>
              <a:gd name="T30" fmla="*/ 2 w 2"/>
              <a:gd name="T31" fmla="*/ 2 h 4"/>
              <a:gd name="T32" fmla="*/ 2 w 2"/>
              <a:gd name="T3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1" name="Libya"/>
          <p:cNvSpPr>
            <a:spLocks/>
          </p:cNvSpPr>
          <p:nvPr/>
        </p:nvSpPr>
        <p:spPr bwMode="auto">
          <a:xfrm>
            <a:off x="5175267" y="3651262"/>
            <a:ext cx="406401" cy="376239"/>
          </a:xfrm>
          <a:custGeom>
            <a:avLst/>
            <a:gdLst>
              <a:gd name="T0" fmla="*/ 62 w 256"/>
              <a:gd name="T1" fmla="*/ 6 h 237"/>
              <a:gd name="T2" fmla="*/ 72 w 256"/>
              <a:gd name="T3" fmla="*/ 7 h 237"/>
              <a:gd name="T4" fmla="*/ 83 w 256"/>
              <a:gd name="T5" fmla="*/ 11 h 237"/>
              <a:gd name="T6" fmla="*/ 95 w 256"/>
              <a:gd name="T7" fmla="*/ 13 h 237"/>
              <a:gd name="T8" fmla="*/ 99 w 256"/>
              <a:gd name="T9" fmla="*/ 23 h 237"/>
              <a:gd name="T10" fmla="*/ 108 w 256"/>
              <a:gd name="T11" fmla="*/ 35 h 237"/>
              <a:gd name="T12" fmla="*/ 124 w 256"/>
              <a:gd name="T13" fmla="*/ 35 h 237"/>
              <a:gd name="T14" fmla="*/ 134 w 256"/>
              <a:gd name="T15" fmla="*/ 39 h 237"/>
              <a:gd name="T16" fmla="*/ 145 w 256"/>
              <a:gd name="T17" fmla="*/ 44 h 237"/>
              <a:gd name="T18" fmla="*/ 155 w 256"/>
              <a:gd name="T19" fmla="*/ 52 h 237"/>
              <a:gd name="T20" fmla="*/ 169 w 256"/>
              <a:gd name="T21" fmla="*/ 48 h 237"/>
              <a:gd name="T22" fmla="*/ 175 w 256"/>
              <a:gd name="T23" fmla="*/ 39 h 237"/>
              <a:gd name="T24" fmla="*/ 173 w 256"/>
              <a:gd name="T25" fmla="*/ 29 h 237"/>
              <a:gd name="T26" fmla="*/ 173 w 256"/>
              <a:gd name="T27" fmla="*/ 17 h 237"/>
              <a:gd name="T28" fmla="*/ 186 w 256"/>
              <a:gd name="T29" fmla="*/ 7 h 237"/>
              <a:gd name="T30" fmla="*/ 196 w 256"/>
              <a:gd name="T31" fmla="*/ 6 h 237"/>
              <a:gd name="T32" fmla="*/ 204 w 256"/>
              <a:gd name="T33" fmla="*/ 6 h 237"/>
              <a:gd name="T34" fmla="*/ 213 w 256"/>
              <a:gd name="T35" fmla="*/ 7 h 237"/>
              <a:gd name="T36" fmla="*/ 221 w 256"/>
              <a:gd name="T37" fmla="*/ 15 h 237"/>
              <a:gd name="T38" fmla="*/ 231 w 256"/>
              <a:gd name="T39" fmla="*/ 17 h 237"/>
              <a:gd name="T40" fmla="*/ 250 w 256"/>
              <a:gd name="T41" fmla="*/ 21 h 237"/>
              <a:gd name="T42" fmla="*/ 254 w 256"/>
              <a:gd name="T43" fmla="*/ 27 h 237"/>
              <a:gd name="T44" fmla="*/ 252 w 256"/>
              <a:gd name="T45" fmla="*/ 39 h 237"/>
              <a:gd name="T46" fmla="*/ 250 w 256"/>
              <a:gd name="T47" fmla="*/ 50 h 237"/>
              <a:gd name="T48" fmla="*/ 250 w 256"/>
              <a:gd name="T49" fmla="*/ 60 h 237"/>
              <a:gd name="T50" fmla="*/ 252 w 256"/>
              <a:gd name="T51" fmla="*/ 87 h 237"/>
              <a:gd name="T52" fmla="*/ 252 w 256"/>
              <a:gd name="T53" fmla="*/ 99 h 237"/>
              <a:gd name="T54" fmla="*/ 252 w 256"/>
              <a:gd name="T55" fmla="*/ 116 h 237"/>
              <a:gd name="T56" fmla="*/ 252 w 256"/>
              <a:gd name="T57" fmla="*/ 155 h 237"/>
              <a:gd name="T58" fmla="*/ 252 w 256"/>
              <a:gd name="T59" fmla="*/ 227 h 237"/>
              <a:gd name="T60" fmla="*/ 237 w 256"/>
              <a:gd name="T61" fmla="*/ 229 h 237"/>
              <a:gd name="T62" fmla="*/ 202 w 256"/>
              <a:gd name="T63" fmla="*/ 217 h 237"/>
              <a:gd name="T64" fmla="*/ 157 w 256"/>
              <a:gd name="T65" fmla="*/ 194 h 237"/>
              <a:gd name="T66" fmla="*/ 114 w 256"/>
              <a:gd name="T67" fmla="*/ 173 h 237"/>
              <a:gd name="T68" fmla="*/ 89 w 256"/>
              <a:gd name="T69" fmla="*/ 178 h 237"/>
              <a:gd name="T70" fmla="*/ 68 w 256"/>
              <a:gd name="T71" fmla="*/ 175 h 237"/>
              <a:gd name="T72" fmla="*/ 50 w 256"/>
              <a:gd name="T73" fmla="*/ 171 h 237"/>
              <a:gd name="T74" fmla="*/ 39 w 256"/>
              <a:gd name="T75" fmla="*/ 161 h 237"/>
              <a:gd name="T76" fmla="*/ 25 w 256"/>
              <a:gd name="T77" fmla="*/ 151 h 237"/>
              <a:gd name="T78" fmla="*/ 15 w 256"/>
              <a:gd name="T79" fmla="*/ 147 h 237"/>
              <a:gd name="T80" fmla="*/ 9 w 256"/>
              <a:gd name="T81" fmla="*/ 134 h 237"/>
              <a:gd name="T82" fmla="*/ 4 w 256"/>
              <a:gd name="T83" fmla="*/ 122 h 237"/>
              <a:gd name="T84" fmla="*/ 9 w 256"/>
              <a:gd name="T85" fmla="*/ 112 h 237"/>
              <a:gd name="T86" fmla="*/ 7 w 256"/>
              <a:gd name="T87" fmla="*/ 105 h 237"/>
              <a:gd name="T88" fmla="*/ 11 w 256"/>
              <a:gd name="T89" fmla="*/ 93 h 237"/>
              <a:gd name="T90" fmla="*/ 9 w 256"/>
              <a:gd name="T91" fmla="*/ 81 h 237"/>
              <a:gd name="T92" fmla="*/ 9 w 256"/>
              <a:gd name="T93" fmla="*/ 70 h 237"/>
              <a:gd name="T94" fmla="*/ 4 w 256"/>
              <a:gd name="T95" fmla="*/ 56 h 237"/>
              <a:gd name="T96" fmla="*/ 6 w 256"/>
              <a:gd name="T97" fmla="*/ 52 h 237"/>
              <a:gd name="T98" fmla="*/ 15 w 256"/>
              <a:gd name="T99" fmla="*/ 42 h 237"/>
              <a:gd name="T100" fmla="*/ 13 w 256"/>
              <a:gd name="T101" fmla="*/ 31 h 237"/>
              <a:gd name="T102" fmla="*/ 21 w 256"/>
              <a:gd name="T103" fmla="*/ 23 h 237"/>
              <a:gd name="T104" fmla="*/ 33 w 256"/>
              <a:gd name="T105" fmla="*/ 15 h 237"/>
              <a:gd name="T106" fmla="*/ 35 w 256"/>
              <a:gd name="T107" fmla="*/ 9 h 237"/>
              <a:gd name="T108" fmla="*/ 39 w 256"/>
              <a:gd name="T109" fmla="*/ 2 h 237"/>
              <a:gd name="T110" fmla="*/ 50 w 256"/>
              <a:gd name="T111" fmla="*/ 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56" h="237">
                <a:moveTo>
                  <a:pt x="52" y="7"/>
                </a:moveTo>
                <a:lnTo>
                  <a:pt x="56" y="7"/>
                </a:lnTo>
                <a:lnTo>
                  <a:pt x="58" y="7"/>
                </a:lnTo>
                <a:lnTo>
                  <a:pt x="58" y="6"/>
                </a:lnTo>
                <a:lnTo>
                  <a:pt x="60" y="6"/>
                </a:lnTo>
                <a:lnTo>
                  <a:pt x="62" y="6"/>
                </a:lnTo>
                <a:lnTo>
                  <a:pt x="64" y="4"/>
                </a:lnTo>
                <a:lnTo>
                  <a:pt x="66" y="6"/>
                </a:lnTo>
                <a:lnTo>
                  <a:pt x="68" y="6"/>
                </a:lnTo>
                <a:lnTo>
                  <a:pt x="70" y="6"/>
                </a:lnTo>
                <a:lnTo>
                  <a:pt x="70" y="7"/>
                </a:lnTo>
                <a:lnTo>
                  <a:pt x="72" y="7"/>
                </a:lnTo>
                <a:lnTo>
                  <a:pt x="74" y="7"/>
                </a:lnTo>
                <a:lnTo>
                  <a:pt x="75" y="7"/>
                </a:lnTo>
                <a:lnTo>
                  <a:pt x="77" y="7"/>
                </a:lnTo>
                <a:lnTo>
                  <a:pt x="79" y="7"/>
                </a:lnTo>
                <a:lnTo>
                  <a:pt x="81" y="9"/>
                </a:lnTo>
                <a:lnTo>
                  <a:pt x="83" y="11"/>
                </a:lnTo>
                <a:lnTo>
                  <a:pt x="85" y="11"/>
                </a:lnTo>
                <a:lnTo>
                  <a:pt x="87" y="11"/>
                </a:lnTo>
                <a:lnTo>
                  <a:pt x="87" y="13"/>
                </a:lnTo>
                <a:lnTo>
                  <a:pt x="89" y="13"/>
                </a:lnTo>
                <a:lnTo>
                  <a:pt x="91" y="13"/>
                </a:lnTo>
                <a:lnTo>
                  <a:pt x="95" y="13"/>
                </a:lnTo>
                <a:lnTo>
                  <a:pt x="97" y="15"/>
                </a:lnTo>
                <a:lnTo>
                  <a:pt x="99" y="17"/>
                </a:lnTo>
                <a:lnTo>
                  <a:pt x="99" y="21"/>
                </a:lnTo>
                <a:lnTo>
                  <a:pt x="97" y="21"/>
                </a:lnTo>
                <a:lnTo>
                  <a:pt x="99" y="21"/>
                </a:lnTo>
                <a:lnTo>
                  <a:pt x="99" y="23"/>
                </a:lnTo>
                <a:lnTo>
                  <a:pt x="101" y="27"/>
                </a:lnTo>
                <a:lnTo>
                  <a:pt x="103" y="31"/>
                </a:lnTo>
                <a:lnTo>
                  <a:pt x="105" y="33"/>
                </a:lnTo>
                <a:lnTo>
                  <a:pt x="107" y="33"/>
                </a:lnTo>
                <a:lnTo>
                  <a:pt x="108" y="33"/>
                </a:lnTo>
                <a:lnTo>
                  <a:pt x="108" y="35"/>
                </a:lnTo>
                <a:lnTo>
                  <a:pt x="110" y="35"/>
                </a:lnTo>
                <a:lnTo>
                  <a:pt x="112" y="35"/>
                </a:lnTo>
                <a:lnTo>
                  <a:pt x="116" y="35"/>
                </a:lnTo>
                <a:lnTo>
                  <a:pt x="118" y="35"/>
                </a:lnTo>
                <a:lnTo>
                  <a:pt x="120" y="35"/>
                </a:lnTo>
                <a:lnTo>
                  <a:pt x="124" y="35"/>
                </a:lnTo>
                <a:lnTo>
                  <a:pt x="124" y="37"/>
                </a:lnTo>
                <a:lnTo>
                  <a:pt x="126" y="37"/>
                </a:lnTo>
                <a:lnTo>
                  <a:pt x="128" y="37"/>
                </a:lnTo>
                <a:lnTo>
                  <a:pt x="130" y="37"/>
                </a:lnTo>
                <a:lnTo>
                  <a:pt x="132" y="39"/>
                </a:lnTo>
                <a:lnTo>
                  <a:pt x="134" y="39"/>
                </a:lnTo>
                <a:lnTo>
                  <a:pt x="138" y="41"/>
                </a:lnTo>
                <a:lnTo>
                  <a:pt x="140" y="41"/>
                </a:lnTo>
                <a:lnTo>
                  <a:pt x="141" y="42"/>
                </a:lnTo>
                <a:lnTo>
                  <a:pt x="143" y="42"/>
                </a:lnTo>
                <a:lnTo>
                  <a:pt x="143" y="44"/>
                </a:lnTo>
                <a:lnTo>
                  <a:pt x="145" y="44"/>
                </a:lnTo>
                <a:lnTo>
                  <a:pt x="147" y="46"/>
                </a:lnTo>
                <a:lnTo>
                  <a:pt x="149" y="48"/>
                </a:lnTo>
                <a:lnTo>
                  <a:pt x="151" y="50"/>
                </a:lnTo>
                <a:lnTo>
                  <a:pt x="153" y="50"/>
                </a:lnTo>
                <a:lnTo>
                  <a:pt x="155" y="50"/>
                </a:lnTo>
                <a:lnTo>
                  <a:pt x="155" y="52"/>
                </a:lnTo>
                <a:lnTo>
                  <a:pt x="157" y="52"/>
                </a:lnTo>
                <a:lnTo>
                  <a:pt x="159" y="52"/>
                </a:lnTo>
                <a:lnTo>
                  <a:pt x="161" y="52"/>
                </a:lnTo>
                <a:lnTo>
                  <a:pt x="163" y="50"/>
                </a:lnTo>
                <a:lnTo>
                  <a:pt x="167" y="48"/>
                </a:lnTo>
                <a:lnTo>
                  <a:pt x="169" y="48"/>
                </a:lnTo>
                <a:lnTo>
                  <a:pt x="169" y="46"/>
                </a:lnTo>
                <a:lnTo>
                  <a:pt x="171" y="44"/>
                </a:lnTo>
                <a:lnTo>
                  <a:pt x="173" y="42"/>
                </a:lnTo>
                <a:lnTo>
                  <a:pt x="173" y="41"/>
                </a:lnTo>
                <a:lnTo>
                  <a:pt x="175" y="41"/>
                </a:lnTo>
                <a:lnTo>
                  <a:pt x="175" y="39"/>
                </a:lnTo>
                <a:lnTo>
                  <a:pt x="175" y="37"/>
                </a:lnTo>
                <a:lnTo>
                  <a:pt x="175" y="35"/>
                </a:lnTo>
                <a:lnTo>
                  <a:pt x="175" y="33"/>
                </a:lnTo>
                <a:lnTo>
                  <a:pt x="173" y="33"/>
                </a:lnTo>
                <a:lnTo>
                  <a:pt x="173" y="31"/>
                </a:lnTo>
                <a:lnTo>
                  <a:pt x="173" y="29"/>
                </a:lnTo>
                <a:lnTo>
                  <a:pt x="171" y="27"/>
                </a:lnTo>
                <a:lnTo>
                  <a:pt x="171" y="25"/>
                </a:lnTo>
                <a:lnTo>
                  <a:pt x="171" y="21"/>
                </a:lnTo>
                <a:lnTo>
                  <a:pt x="173" y="21"/>
                </a:lnTo>
                <a:lnTo>
                  <a:pt x="173" y="19"/>
                </a:lnTo>
                <a:lnTo>
                  <a:pt x="173" y="17"/>
                </a:lnTo>
                <a:lnTo>
                  <a:pt x="175" y="17"/>
                </a:lnTo>
                <a:lnTo>
                  <a:pt x="178" y="13"/>
                </a:lnTo>
                <a:lnTo>
                  <a:pt x="182" y="11"/>
                </a:lnTo>
                <a:lnTo>
                  <a:pt x="184" y="9"/>
                </a:lnTo>
                <a:lnTo>
                  <a:pt x="186" y="9"/>
                </a:lnTo>
                <a:lnTo>
                  <a:pt x="186" y="7"/>
                </a:lnTo>
                <a:lnTo>
                  <a:pt x="188" y="7"/>
                </a:lnTo>
                <a:lnTo>
                  <a:pt x="190" y="7"/>
                </a:lnTo>
                <a:lnTo>
                  <a:pt x="192" y="7"/>
                </a:lnTo>
                <a:lnTo>
                  <a:pt x="194" y="7"/>
                </a:lnTo>
                <a:lnTo>
                  <a:pt x="196" y="7"/>
                </a:lnTo>
                <a:lnTo>
                  <a:pt x="196" y="6"/>
                </a:lnTo>
                <a:lnTo>
                  <a:pt x="198" y="6"/>
                </a:lnTo>
                <a:lnTo>
                  <a:pt x="198" y="4"/>
                </a:lnTo>
                <a:lnTo>
                  <a:pt x="200" y="4"/>
                </a:lnTo>
                <a:lnTo>
                  <a:pt x="202" y="4"/>
                </a:lnTo>
                <a:lnTo>
                  <a:pt x="202" y="6"/>
                </a:lnTo>
                <a:lnTo>
                  <a:pt x="204" y="6"/>
                </a:lnTo>
                <a:lnTo>
                  <a:pt x="206" y="4"/>
                </a:lnTo>
                <a:lnTo>
                  <a:pt x="206" y="6"/>
                </a:lnTo>
                <a:lnTo>
                  <a:pt x="208" y="6"/>
                </a:lnTo>
                <a:lnTo>
                  <a:pt x="209" y="6"/>
                </a:lnTo>
                <a:lnTo>
                  <a:pt x="211" y="6"/>
                </a:lnTo>
                <a:lnTo>
                  <a:pt x="213" y="7"/>
                </a:lnTo>
                <a:lnTo>
                  <a:pt x="217" y="7"/>
                </a:lnTo>
                <a:lnTo>
                  <a:pt x="219" y="9"/>
                </a:lnTo>
                <a:lnTo>
                  <a:pt x="221" y="9"/>
                </a:lnTo>
                <a:lnTo>
                  <a:pt x="223" y="9"/>
                </a:lnTo>
                <a:lnTo>
                  <a:pt x="223" y="11"/>
                </a:lnTo>
                <a:lnTo>
                  <a:pt x="221" y="15"/>
                </a:lnTo>
                <a:lnTo>
                  <a:pt x="223" y="15"/>
                </a:lnTo>
                <a:lnTo>
                  <a:pt x="225" y="15"/>
                </a:lnTo>
                <a:lnTo>
                  <a:pt x="225" y="17"/>
                </a:lnTo>
                <a:lnTo>
                  <a:pt x="227" y="17"/>
                </a:lnTo>
                <a:lnTo>
                  <a:pt x="229" y="17"/>
                </a:lnTo>
                <a:lnTo>
                  <a:pt x="231" y="17"/>
                </a:lnTo>
                <a:lnTo>
                  <a:pt x="233" y="17"/>
                </a:lnTo>
                <a:lnTo>
                  <a:pt x="237" y="19"/>
                </a:lnTo>
                <a:lnTo>
                  <a:pt x="239" y="21"/>
                </a:lnTo>
                <a:lnTo>
                  <a:pt x="246" y="21"/>
                </a:lnTo>
                <a:lnTo>
                  <a:pt x="248" y="21"/>
                </a:lnTo>
                <a:lnTo>
                  <a:pt x="250" y="21"/>
                </a:lnTo>
                <a:lnTo>
                  <a:pt x="252" y="21"/>
                </a:lnTo>
                <a:lnTo>
                  <a:pt x="254" y="23"/>
                </a:lnTo>
                <a:lnTo>
                  <a:pt x="252" y="23"/>
                </a:lnTo>
                <a:lnTo>
                  <a:pt x="254" y="25"/>
                </a:lnTo>
                <a:lnTo>
                  <a:pt x="256" y="27"/>
                </a:lnTo>
                <a:lnTo>
                  <a:pt x="254" y="27"/>
                </a:lnTo>
                <a:lnTo>
                  <a:pt x="254" y="29"/>
                </a:lnTo>
                <a:lnTo>
                  <a:pt x="252" y="31"/>
                </a:lnTo>
                <a:lnTo>
                  <a:pt x="250" y="31"/>
                </a:lnTo>
                <a:lnTo>
                  <a:pt x="250" y="33"/>
                </a:lnTo>
                <a:lnTo>
                  <a:pt x="250" y="37"/>
                </a:lnTo>
                <a:lnTo>
                  <a:pt x="252" y="39"/>
                </a:lnTo>
                <a:lnTo>
                  <a:pt x="252" y="41"/>
                </a:lnTo>
                <a:lnTo>
                  <a:pt x="252" y="42"/>
                </a:lnTo>
                <a:lnTo>
                  <a:pt x="252" y="44"/>
                </a:lnTo>
                <a:lnTo>
                  <a:pt x="252" y="48"/>
                </a:lnTo>
                <a:lnTo>
                  <a:pt x="250" y="48"/>
                </a:lnTo>
                <a:lnTo>
                  <a:pt x="250" y="50"/>
                </a:lnTo>
                <a:lnTo>
                  <a:pt x="248" y="50"/>
                </a:lnTo>
                <a:lnTo>
                  <a:pt x="248" y="52"/>
                </a:lnTo>
                <a:lnTo>
                  <a:pt x="248" y="54"/>
                </a:lnTo>
                <a:lnTo>
                  <a:pt x="248" y="56"/>
                </a:lnTo>
                <a:lnTo>
                  <a:pt x="250" y="58"/>
                </a:lnTo>
                <a:lnTo>
                  <a:pt x="250" y="60"/>
                </a:lnTo>
                <a:lnTo>
                  <a:pt x="250" y="64"/>
                </a:lnTo>
                <a:lnTo>
                  <a:pt x="250" y="66"/>
                </a:lnTo>
                <a:lnTo>
                  <a:pt x="252" y="66"/>
                </a:lnTo>
                <a:lnTo>
                  <a:pt x="252" y="70"/>
                </a:lnTo>
                <a:lnTo>
                  <a:pt x="252" y="75"/>
                </a:lnTo>
                <a:lnTo>
                  <a:pt x="252" y="87"/>
                </a:lnTo>
                <a:lnTo>
                  <a:pt x="252" y="89"/>
                </a:lnTo>
                <a:lnTo>
                  <a:pt x="252" y="91"/>
                </a:lnTo>
                <a:lnTo>
                  <a:pt x="252" y="93"/>
                </a:lnTo>
                <a:lnTo>
                  <a:pt x="252" y="95"/>
                </a:lnTo>
                <a:lnTo>
                  <a:pt x="252" y="97"/>
                </a:lnTo>
                <a:lnTo>
                  <a:pt x="252" y="99"/>
                </a:lnTo>
                <a:lnTo>
                  <a:pt x="252" y="101"/>
                </a:lnTo>
                <a:lnTo>
                  <a:pt x="252" y="107"/>
                </a:lnTo>
                <a:lnTo>
                  <a:pt x="252" y="108"/>
                </a:lnTo>
                <a:lnTo>
                  <a:pt x="252" y="110"/>
                </a:lnTo>
                <a:lnTo>
                  <a:pt x="252" y="114"/>
                </a:lnTo>
                <a:lnTo>
                  <a:pt x="252" y="116"/>
                </a:lnTo>
                <a:lnTo>
                  <a:pt x="252" y="118"/>
                </a:lnTo>
                <a:lnTo>
                  <a:pt x="252" y="126"/>
                </a:lnTo>
                <a:lnTo>
                  <a:pt x="252" y="136"/>
                </a:lnTo>
                <a:lnTo>
                  <a:pt x="252" y="143"/>
                </a:lnTo>
                <a:lnTo>
                  <a:pt x="252" y="147"/>
                </a:lnTo>
                <a:lnTo>
                  <a:pt x="252" y="155"/>
                </a:lnTo>
                <a:lnTo>
                  <a:pt x="252" y="159"/>
                </a:lnTo>
                <a:lnTo>
                  <a:pt x="252" y="167"/>
                </a:lnTo>
                <a:lnTo>
                  <a:pt x="252" y="190"/>
                </a:lnTo>
                <a:lnTo>
                  <a:pt x="252" y="194"/>
                </a:lnTo>
                <a:lnTo>
                  <a:pt x="252" y="211"/>
                </a:lnTo>
                <a:lnTo>
                  <a:pt x="252" y="227"/>
                </a:lnTo>
                <a:lnTo>
                  <a:pt x="248" y="227"/>
                </a:lnTo>
                <a:lnTo>
                  <a:pt x="246" y="227"/>
                </a:lnTo>
                <a:lnTo>
                  <a:pt x="244" y="227"/>
                </a:lnTo>
                <a:lnTo>
                  <a:pt x="239" y="227"/>
                </a:lnTo>
                <a:lnTo>
                  <a:pt x="237" y="227"/>
                </a:lnTo>
                <a:lnTo>
                  <a:pt x="237" y="229"/>
                </a:lnTo>
                <a:lnTo>
                  <a:pt x="237" y="235"/>
                </a:lnTo>
                <a:lnTo>
                  <a:pt x="237" y="237"/>
                </a:lnTo>
                <a:lnTo>
                  <a:pt x="229" y="231"/>
                </a:lnTo>
                <a:lnTo>
                  <a:pt x="221" y="227"/>
                </a:lnTo>
                <a:lnTo>
                  <a:pt x="209" y="221"/>
                </a:lnTo>
                <a:lnTo>
                  <a:pt x="202" y="217"/>
                </a:lnTo>
                <a:lnTo>
                  <a:pt x="194" y="213"/>
                </a:lnTo>
                <a:lnTo>
                  <a:pt x="188" y="209"/>
                </a:lnTo>
                <a:lnTo>
                  <a:pt x="178" y="206"/>
                </a:lnTo>
                <a:lnTo>
                  <a:pt x="171" y="200"/>
                </a:lnTo>
                <a:lnTo>
                  <a:pt x="161" y="196"/>
                </a:lnTo>
                <a:lnTo>
                  <a:pt x="157" y="194"/>
                </a:lnTo>
                <a:lnTo>
                  <a:pt x="153" y="192"/>
                </a:lnTo>
                <a:lnTo>
                  <a:pt x="145" y="188"/>
                </a:lnTo>
                <a:lnTo>
                  <a:pt x="141" y="186"/>
                </a:lnTo>
                <a:lnTo>
                  <a:pt x="136" y="182"/>
                </a:lnTo>
                <a:lnTo>
                  <a:pt x="124" y="176"/>
                </a:lnTo>
                <a:lnTo>
                  <a:pt x="114" y="173"/>
                </a:lnTo>
                <a:lnTo>
                  <a:pt x="108" y="169"/>
                </a:lnTo>
                <a:lnTo>
                  <a:pt x="97" y="175"/>
                </a:lnTo>
                <a:lnTo>
                  <a:pt x="95" y="176"/>
                </a:lnTo>
                <a:lnTo>
                  <a:pt x="93" y="176"/>
                </a:lnTo>
                <a:lnTo>
                  <a:pt x="91" y="176"/>
                </a:lnTo>
                <a:lnTo>
                  <a:pt x="89" y="178"/>
                </a:lnTo>
                <a:lnTo>
                  <a:pt x="83" y="182"/>
                </a:lnTo>
                <a:lnTo>
                  <a:pt x="81" y="182"/>
                </a:lnTo>
                <a:lnTo>
                  <a:pt x="79" y="184"/>
                </a:lnTo>
                <a:lnTo>
                  <a:pt x="75" y="178"/>
                </a:lnTo>
                <a:lnTo>
                  <a:pt x="70" y="175"/>
                </a:lnTo>
                <a:lnTo>
                  <a:pt x="68" y="175"/>
                </a:lnTo>
                <a:lnTo>
                  <a:pt x="66" y="173"/>
                </a:lnTo>
                <a:lnTo>
                  <a:pt x="62" y="173"/>
                </a:lnTo>
                <a:lnTo>
                  <a:pt x="58" y="171"/>
                </a:lnTo>
                <a:lnTo>
                  <a:pt x="54" y="171"/>
                </a:lnTo>
                <a:lnTo>
                  <a:pt x="52" y="171"/>
                </a:lnTo>
                <a:lnTo>
                  <a:pt x="50" y="171"/>
                </a:lnTo>
                <a:lnTo>
                  <a:pt x="50" y="169"/>
                </a:lnTo>
                <a:lnTo>
                  <a:pt x="48" y="169"/>
                </a:lnTo>
                <a:lnTo>
                  <a:pt x="44" y="169"/>
                </a:lnTo>
                <a:lnTo>
                  <a:pt x="42" y="167"/>
                </a:lnTo>
                <a:lnTo>
                  <a:pt x="40" y="161"/>
                </a:lnTo>
                <a:lnTo>
                  <a:pt x="39" y="161"/>
                </a:lnTo>
                <a:lnTo>
                  <a:pt x="37" y="155"/>
                </a:lnTo>
                <a:lnTo>
                  <a:pt x="35" y="155"/>
                </a:lnTo>
                <a:lnTo>
                  <a:pt x="33" y="153"/>
                </a:lnTo>
                <a:lnTo>
                  <a:pt x="29" y="153"/>
                </a:lnTo>
                <a:lnTo>
                  <a:pt x="27" y="151"/>
                </a:lnTo>
                <a:lnTo>
                  <a:pt x="25" y="151"/>
                </a:lnTo>
                <a:lnTo>
                  <a:pt x="23" y="151"/>
                </a:lnTo>
                <a:lnTo>
                  <a:pt x="21" y="151"/>
                </a:lnTo>
                <a:lnTo>
                  <a:pt x="19" y="151"/>
                </a:lnTo>
                <a:lnTo>
                  <a:pt x="17" y="151"/>
                </a:lnTo>
                <a:lnTo>
                  <a:pt x="15" y="149"/>
                </a:lnTo>
                <a:lnTo>
                  <a:pt x="15" y="147"/>
                </a:lnTo>
                <a:lnTo>
                  <a:pt x="13" y="147"/>
                </a:lnTo>
                <a:lnTo>
                  <a:pt x="13" y="145"/>
                </a:lnTo>
                <a:lnTo>
                  <a:pt x="13" y="143"/>
                </a:lnTo>
                <a:lnTo>
                  <a:pt x="13" y="142"/>
                </a:lnTo>
                <a:lnTo>
                  <a:pt x="11" y="138"/>
                </a:lnTo>
                <a:lnTo>
                  <a:pt x="9" y="134"/>
                </a:lnTo>
                <a:lnTo>
                  <a:pt x="7" y="132"/>
                </a:lnTo>
                <a:lnTo>
                  <a:pt x="4" y="126"/>
                </a:lnTo>
                <a:lnTo>
                  <a:pt x="4" y="124"/>
                </a:lnTo>
                <a:lnTo>
                  <a:pt x="2" y="124"/>
                </a:lnTo>
                <a:lnTo>
                  <a:pt x="2" y="122"/>
                </a:lnTo>
                <a:lnTo>
                  <a:pt x="4" y="122"/>
                </a:lnTo>
                <a:lnTo>
                  <a:pt x="4" y="120"/>
                </a:lnTo>
                <a:lnTo>
                  <a:pt x="6" y="118"/>
                </a:lnTo>
                <a:lnTo>
                  <a:pt x="7" y="118"/>
                </a:lnTo>
                <a:lnTo>
                  <a:pt x="9" y="116"/>
                </a:lnTo>
                <a:lnTo>
                  <a:pt x="9" y="114"/>
                </a:lnTo>
                <a:lnTo>
                  <a:pt x="9" y="112"/>
                </a:lnTo>
                <a:lnTo>
                  <a:pt x="11" y="112"/>
                </a:lnTo>
                <a:lnTo>
                  <a:pt x="11" y="110"/>
                </a:lnTo>
                <a:lnTo>
                  <a:pt x="9" y="110"/>
                </a:lnTo>
                <a:lnTo>
                  <a:pt x="9" y="108"/>
                </a:lnTo>
                <a:lnTo>
                  <a:pt x="9" y="107"/>
                </a:lnTo>
                <a:lnTo>
                  <a:pt x="7" y="105"/>
                </a:lnTo>
                <a:lnTo>
                  <a:pt x="7" y="103"/>
                </a:lnTo>
                <a:lnTo>
                  <a:pt x="7" y="101"/>
                </a:lnTo>
                <a:lnTo>
                  <a:pt x="9" y="99"/>
                </a:lnTo>
                <a:lnTo>
                  <a:pt x="9" y="97"/>
                </a:lnTo>
                <a:lnTo>
                  <a:pt x="11" y="95"/>
                </a:lnTo>
                <a:lnTo>
                  <a:pt x="11" y="93"/>
                </a:lnTo>
                <a:lnTo>
                  <a:pt x="9" y="91"/>
                </a:lnTo>
                <a:lnTo>
                  <a:pt x="9" y="89"/>
                </a:lnTo>
                <a:lnTo>
                  <a:pt x="7" y="87"/>
                </a:lnTo>
                <a:lnTo>
                  <a:pt x="9" y="85"/>
                </a:lnTo>
                <a:lnTo>
                  <a:pt x="9" y="83"/>
                </a:lnTo>
                <a:lnTo>
                  <a:pt x="9" y="81"/>
                </a:lnTo>
                <a:lnTo>
                  <a:pt x="9" y="79"/>
                </a:lnTo>
                <a:lnTo>
                  <a:pt x="9" y="77"/>
                </a:lnTo>
                <a:lnTo>
                  <a:pt x="9" y="75"/>
                </a:lnTo>
                <a:lnTo>
                  <a:pt x="9" y="74"/>
                </a:lnTo>
                <a:lnTo>
                  <a:pt x="9" y="72"/>
                </a:lnTo>
                <a:lnTo>
                  <a:pt x="9" y="70"/>
                </a:lnTo>
                <a:lnTo>
                  <a:pt x="7" y="66"/>
                </a:lnTo>
                <a:lnTo>
                  <a:pt x="7" y="64"/>
                </a:lnTo>
                <a:lnTo>
                  <a:pt x="6" y="62"/>
                </a:lnTo>
                <a:lnTo>
                  <a:pt x="6" y="60"/>
                </a:lnTo>
                <a:lnTo>
                  <a:pt x="4" y="60"/>
                </a:lnTo>
                <a:lnTo>
                  <a:pt x="4" y="56"/>
                </a:lnTo>
                <a:lnTo>
                  <a:pt x="2" y="56"/>
                </a:lnTo>
                <a:lnTo>
                  <a:pt x="2" y="54"/>
                </a:lnTo>
                <a:lnTo>
                  <a:pt x="0" y="54"/>
                </a:lnTo>
                <a:lnTo>
                  <a:pt x="2" y="54"/>
                </a:lnTo>
                <a:lnTo>
                  <a:pt x="4" y="52"/>
                </a:lnTo>
                <a:lnTo>
                  <a:pt x="6" y="52"/>
                </a:lnTo>
                <a:lnTo>
                  <a:pt x="7" y="50"/>
                </a:lnTo>
                <a:lnTo>
                  <a:pt x="9" y="50"/>
                </a:lnTo>
                <a:lnTo>
                  <a:pt x="11" y="48"/>
                </a:lnTo>
                <a:lnTo>
                  <a:pt x="13" y="46"/>
                </a:lnTo>
                <a:lnTo>
                  <a:pt x="15" y="44"/>
                </a:lnTo>
                <a:lnTo>
                  <a:pt x="15" y="42"/>
                </a:lnTo>
                <a:lnTo>
                  <a:pt x="15" y="41"/>
                </a:lnTo>
                <a:lnTo>
                  <a:pt x="17" y="41"/>
                </a:lnTo>
                <a:lnTo>
                  <a:pt x="15" y="37"/>
                </a:lnTo>
                <a:lnTo>
                  <a:pt x="15" y="35"/>
                </a:lnTo>
                <a:lnTo>
                  <a:pt x="15" y="33"/>
                </a:lnTo>
                <a:lnTo>
                  <a:pt x="13" y="31"/>
                </a:lnTo>
                <a:lnTo>
                  <a:pt x="13" y="29"/>
                </a:lnTo>
                <a:lnTo>
                  <a:pt x="17" y="27"/>
                </a:lnTo>
                <a:lnTo>
                  <a:pt x="17" y="25"/>
                </a:lnTo>
                <a:lnTo>
                  <a:pt x="19" y="25"/>
                </a:lnTo>
                <a:lnTo>
                  <a:pt x="21" y="25"/>
                </a:lnTo>
                <a:lnTo>
                  <a:pt x="21" y="23"/>
                </a:lnTo>
                <a:lnTo>
                  <a:pt x="23" y="21"/>
                </a:lnTo>
                <a:lnTo>
                  <a:pt x="25" y="21"/>
                </a:lnTo>
                <a:lnTo>
                  <a:pt x="25" y="19"/>
                </a:lnTo>
                <a:lnTo>
                  <a:pt x="29" y="17"/>
                </a:lnTo>
                <a:lnTo>
                  <a:pt x="31" y="17"/>
                </a:lnTo>
                <a:lnTo>
                  <a:pt x="33" y="15"/>
                </a:lnTo>
                <a:lnTo>
                  <a:pt x="35" y="15"/>
                </a:lnTo>
                <a:lnTo>
                  <a:pt x="35" y="13"/>
                </a:lnTo>
                <a:lnTo>
                  <a:pt x="37" y="13"/>
                </a:lnTo>
                <a:lnTo>
                  <a:pt x="37" y="11"/>
                </a:lnTo>
                <a:lnTo>
                  <a:pt x="37" y="9"/>
                </a:lnTo>
                <a:lnTo>
                  <a:pt x="35" y="9"/>
                </a:lnTo>
                <a:lnTo>
                  <a:pt x="35" y="6"/>
                </a:lnTo>
                <a:lnTo>
                  <a:pt x="35" y="4"/>
                </a:lnTo>
                <a:lnTo>
                  <a:pt x="37" y="2"/>
                </a:lnTo>
                <a:lnTo>
                  <a:pt x="37" y="0"/>
                </a:lnTo>
                <a:lnTo>
                  <a:pt x="37" y="2"/>
                </a:lnTo>
                <a:lnTo>
                  <a:pt x="39" y="2"/>
                </a:lnTo>
                <a:lnTo>
                  <a:pt x="40" y="2"/>
                </a:lnTo>
                <a:lnTo>
                  <a:pt x="42" y="2"/>
                </a:lnTo>
                <a:lnTo>
                  <a:pt x="44" y="4"/>
                </a:lnTo>
                <a:lnTo>
                  <a:pt x="46" y="6"/>
                </a:lnTo>
                <a:lnTo>
                  <a:pt x="48" y="6"/>
                </a:lnTo>
                <a:lnTo>
                  <a:pt x="50" y="6"/>
                </a:lnTo>
                <a:lnTo>
                  <a:pt x="52" y="6"/>
                </a:lnTo>
                <a:lnTo>
                  <a:pt x="52" y="7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0" name="Liberia"/>
          <p:cNvSpPr>
            <a:spLocks/>
          </p:cNvSpPr>
          <p:nvPr/>
        </p:nvSpPr>
        <p:spPr bwMode="auto">
          <a:xfrm>
            <a:off x="4645040" y="4310076"/>
            <a:ext cx="104775" cy="107950"/>
          </a:xfrm>
          <a:custGeom>
            <a:avLst/>
            <a:gdLst>
              <a:gd name="T0" fmla="*/ 27 w 66"/>
              <a:gd name="T1" fmla="*/ 0 h 68"/>
              <a:gd name="T2" fmla="*/ 31 w 66"/>
              <a:gd name="T3" fmla="*/ 2 h 68"/>
              <a:gd name="T4" fmla="*/ 33 w 66"/>
              <a:gd name="T5" fmla="*/ 10 h 68"/>
              <a:gd name="T6" fmla="*/ 35 w 66"/>
              <a:gd name="T7" fmla="*/ 14 h 68"/>
              <a:gd name="T8" fmla="*/ 35 w 66"/>
              <a:gd name="T9" fmla="*/ 16 h 68"/>
              <a:gd name="T10" fmla="*/ 33 w 66"/>
              <a:gd name="T11" fmla="*/ 18 h 68"/>
              <a:gd name="T12" fmla="*/ 33 w 66"/>
              <a:gd name="T13" fmla="*/ 18 h 68"/>
              <a:gd name="T14" fmla="*/ 38 w 66"/>
              <a:gd name="T15" fmla="*/ 22 h 68"/>
              <a:gd name="T16" fmla="*/ 40 w 66"/>
              <a:gd name="T17" fmla="*/ 22 h 68"/>
              <a:gd name="T18" fmla="*/ 44 w 66"/>
              <a:gd name="T19" fmla="*/ 20 h 68"/>
              <a:gd name="T20" fmla="*/ 44 w 66"/>
              <a:gd name="T21" fmla="*/ 16 h 68"/>
              <a:gd name="T22" fmla="*/ 46 w 66"/>
              <a:gd name="T23" fmla="*/ 14 h 68"/>
              <a:gd name="T24" fmla="*/ 48 w 66"/>
              <a:gd name="T25" fmla="*/ 16 h 68"/>
              <a:gd name="T26" fmla="*/ 50 w 66"/>
              <a:gd name="T27" fmla="*/ 18 h 68"/>
              <a:gd name="T28" fmla="*/ 50 w 66"/>
              <a:gd name="T29" fmla="*/ 22 h 68"/>
              <a:gd name="T30" fmla="*/ 52 w 66"/>
              <a:gd name="T31" fmla="*/ 28 h 68"/>
              <a:gd name="T32" fmla="*/ 50 w 66"/>
              <a:gd name="T33" fmla="*/ 30 h 68"/>
              <a:gd name="T34" fmla="*/ 48 w 66"/>
              <a:gd name="T35" fmla="*/ 31 h 68"/>
              <a:gd name="T36" fmla="*/ 48 w 66"/>
              <a:gd name="T37" fmla="*/ 33 h 68"/>
              <a:gd name="T38" fmla="*/ 46 w 66"/>
              <a:gd name="T39" fmla="*/ 33 h 68"/>
              <a:gd name="T40" fmla="*/ 54 w 66"/>
              <a:gd name="T41" fmla="*/ 37 h 68"/>
              <a:gd name="T42" fmla="*/ 56 w 66"/>
              <a:gd name="T43" fmla="*/ 37 h 68"/>
              <a:gd name="T44" fmla="*/ 60 w 66"/>
              <a:gd name="T45" fmla="*/ 41 h 68"/>
              <a:gd name="T46" fmla="*/ 62 w 66"/>
              <a:gd name="T47" fmla="*/ 43 h 68"/>
              <a:gd name="T48" fmla="*/ 66 w 66"/>
              <a:gd name="T49" fmla="*/ 43 h 68"/>
              <a:gd name="T50" fmla="*/ 66 w 66"/>
              <a:gd name="T51" fmla="*/ 45 h 68"/>
              <a:gd name="T52" fmla="*/ 66 w 66"/>
              <a:gd name="T53" fmla="*/ 49 h 68"/>
              <a:gd name="T54" fmla="*/ 66 w 66"/>
              <a:gd name="T55" fmla="*/ 51 h 68"/>
              <a:gd name="T56" fmla="*/ 64 w 66"/>
              <a:gd name="T57" fmla="*/ 57 h 68"/>
              <a:gd name="T58" fmla="*/ 64 w 66"/>
              <a:gd name="T59" fmla="*/ 61 h 68"/>
              <a:gd name="T60" fmla="*/ 64 w 66"/>
              <a:gd name="T61" fmla="*/ 66 h 68"/>
              <a:gd name="T62" fmla="*/ 62 w 66"/>
              <a:gd name="T63" fmla="*/ 68 h 68"/>
              <a:gd name="T64" fmla="*/ 58 w 66"/>
              <a:gd name="T65" fmla="*/ 66 h 68"/>
              <a:gd name="T66" fmla="*/ 54 w 66"/>
              <a:gd name="T67" fmla="*/ 64 h 68"/>
              <a:gd name="T68" fmla="*/ 46 w 66"/>
              <a:gd name="T69" fmla="*/ 61 h 68"/>
              <a:gd name="T70" fmla="*/ 42 w 66"/>
              <a:gd name="T71" fmla="*/ 59 h 68"/>
              <a:gd name="T72" fmla="*/ 38 w 66"/>
              <a:gd name="T73" fmla="*/ 57 h 68"/>
              <a:gd name="T74" fmla="*/ 33 w 66"/>
              <a:gd name="T75" fmla="*/ 53 h 68"/>
              <a:gd name="T76" fmla="*/ 31 w 66"/>
              <a:gd name="T77" fmla="*/ 51 h 68"/>
              <a:gd name="T78" fmla="*/ 23 w 66"/>
              <a:gd name="T79" fmla="*/ 43 h 68"/>
              <a:gd name="T80" fmla="*/ 19 w 66"/>
              <a:gd name="T81" fmla="*/ 41 h 68"/>
              <a:gd name="T82" fmla="*/ 19 w 66"/>
              <a:gd name="T83" fmla="*/ 39 h 68"/>
              <a:gd name="T84" fmla="*/ 13 w 66"/>
              <a:gd name="T85" fmla="*/ 37 h 68"/>
              <a:gd name="T86" fmla="*/ 11 w 66"/>
              <a:gd name="T87" fmla="*/ 37 h 68"/>
              <a:gd name="T88" fmla="*/ 11 w 66"/>
              <a:gd name="T89" fmla="*/ 35 h 68"/>
              <a:gd name="T90" fmla="*/ 9 w 66"/>
              <a:gd name="T91" fmla="*/ 33 h 68"/>
              <a:gd name="T92" fmla="*/ 2 w 66"/>
              <a:gd name="T93" fmla="*/ 30 h 68"/>
              <a:gd name="T94" fmla="*/ 0 w 66"/>
              <a:gd name="T95" fmla="*/ 28 h 68"/>
              <a:gd name="T96" fmla="*/ 2 w 66"/>
              <a:gd name="T97" fmla="*/ 24 h 68"/>
              <a:gd name="T98" fmla="*/ 3 w 66"/>
              <a:gd name="T99" fmla="*/ 22 h 68"/>
              <a:gd name="T100" fmla="*/ 5 w 66"/>
              <a:gd name="T101" fmla="*/ 20 h 68"/>
              <a:gd name="T102" fmla="*/ 9 w 66"/>
              <a:gd name="T103" fmla="*/ 18 h 68"/>
              <a:gd name="T104" fmla="*/ 11 w 66"/>
              <a:gd name="T105" fmla="*/ 14 h 68"/>
              <a:gd name="T106" fmla="*/ 13 w 66"/>
              <a:gd name="T107" fmla="*/ 14 h 68"/>
              <a:gd name="T108" fmla="*/ 15 w 66"/>
              <a:gd name="T109" fmla="*/ 8 h 68"/>
              <a:gd name="T110" fmla="*/ 19 w 66"/>
              <a:gd name="T111" fmla="*/ 6 h 68"/>
              <a:gd name="T112" fmla="*/ 19 w 66"/>
              <a:gd name="T113" fmla="*/ 2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6" h="68">
                <a:moveTo>
                  <a:pt x="21" y="0"/>
                </a:moveTo>
                <a:lnTo>
                  <a:pt x="25" y="2"/>
                </a:lnTo>
                <a:lnTo>
                  <a:pt x="27" y="0"/>
                </a:lnTo>
                <a:lnTo>
                  <a:pt x="27" y="0"/>
                </a:lnTo>
                <a:lnTo>
                  <a:pt x="27" y="2"/>
                </a:lnTo>
                <a:lnTo>
                  <a:pt x="27" y="0"/>
                </a:lnTo>
                <a:lnTo>
                  <a:pt x="29" y="2"/>
                </a:lnTo>
                <a:lnTo>
                  <a:pt x="31" y="2"/>
                </a:lnTo>
                <a:lnTo>
                  <a:pt x="33" y="4"/>
                </a:lnTo>
                <a:lnTo>
                  <a:pt x="33" y="6"/>
                </a:lnTo>
                <a:lnTo>
                  <a:pt x="35" y="10"/>
                </a:lnTo>
                <a:lnTo>
                  <a:pt x="33" y="10"/>
                </a:lnTo>
                <a:lnTo>
                  <a:pt x="33" y="10"/>
                </a:lnTo>
                <a:lnTo>
                  <a:pt x="33" y="10"/>
                </a:lnTo>
                <a:lnTo>
                  <a:pt x="35" y="12"/>
                </a:lnTo>
                <a:lnTo>
                  <a:pt x="35" y="14"/>
                </a:lnTo>
                <a:lnTo>
                  <a:pt x="35" y="14"/>
                </a:lnTo>
                <a:lnTo>
                  <a:pt x="35" y="14"/>
                </a:lnTo>
                <a:lnTo>
                  <a:pt x="35" y="14"/>
                </a:lnTo>
                <a:lnTo>
                  <a:pt x="35" y="16"/>
                </a:lnTo>
                <a:lnTo>
                  <a:pt x="35" y="16"/>
                </a:lnTo>
                <a:lnTo>
                  <a:pt x="35" y="16"/>
                </a:lnTo>
                <a:lnTo>
                  <a:pt x="33" y="18"/>
                </a:lnTo>
                <a:lnTo>
                  <a:pt x="33" y="18"/>
                </a:lnTo>
                <a:lnTo>
                  <a:pt x="33" y="20"/>
                </a:lnTo>
                <a:lnTo>
                  <a:pt x="33" y="20"/>
                </a:lnTo>
                <a:lnTo>
                  <a:pt x="33" y="20"/>
                </a:lnTo>
                <a:lnTo>
                  <a:pt x="33" y="18"/>
                </a:lnTo>
                <a:lnTo>
                  <a:pt x="35" y="18"/>
                </a:lnTo>
                <a:lnTo>
                  <a:pt x="37" y="20"/>
                </a:lnTo>
                <a:lnTo>
                  <a:pt x="37" y="20"/>
                </a:lnTo>
                <a:lnTo>
                  <a:pt x="38" y="22"/>
                </a:lnTo>
                <a:lnTo>
                  <a:pt x="38" y="22"/>
                </a:lnTo>
                <a:lnTo>
                  <a:pt x="38" y="22"/>
                </a:lnTo>
                <a:lnTo>
                  <a:pt x="40" y="22"/>
                </a:lnTo>
                <a:lnTo>
                  <a:pt x="40" y="22"/>
                </a:lnTo>
                <a:lnTo>
                  <a:pt x="42" y="22"/>
                </a:lnTo>
                <a:lnTo>
                  <a:pt x="42" y="22"/>
                </a:lnTo>
                <a:lnTo>
                  <a:pt x="42" y="20"/>
                </a:lnTo>
                <a:lnTo>
                  <a:pt x="44" y="20"/>
                </a:lnTo>
                <a:lnTo>
                  <a:pt x="44" y="18"/>
                </a:lnTo>
                <a:lnTo>
                  <a:pt x="44" y="16"/>
                </a:lnTo>
                <a:lnTo>
                  <a:pt x="44" y="16"/>
                </a:lnTo>
                <a:lnTo>
                  <a:pt x="44" y="16"/>
                </a:lnTo>
                <a:lnTo>
                  <a:pt x="44" y="16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8" y="14"/>
                </a:lnTo>
                <a:lnTo>
                  <a:pt x="48" y="16"/>
                </a:lnTo>
                <a:lnTo>
                  <a:pt x="48" y="16"/>
                </a:lnTo>
                <a:lnTo>
                  <a:pt x="48" y="16"/>
                </a:lnTo>
                <a:lnTo>
                  <a:pt x="48" y="16"/>
                </a:lnTo>
                <a:lnTo>
                  <a:pt x="50" y="18"/>
                </a:lnTo>
                <a:lnTo>
                  <a:pt x="50" y="18"/>
                </a:lnTo>
                <a:lnTo>
                  <a:pt x="50" y="18"/>
                </a:lnTo>
                <a:lnTo>
                  <a:pt x="50" y="18"/>
                </a:lnTo>
                <a:lnTo>
                  <a:pt x="50" y="20"/>
                </a:lnTo>
                <a:lnTo>
                  <a:pt x="50" y="20"/>
                </a:lnTo>
                <a:lnTo>
                  <a:pt x="50" y="22"/>
                </a:lnTo>
                <a:lnTo>
                  <a:pt x="52" y="22"/>
                </a:lnTo>
                <a:lnTo>
                  <a:pt x="52" y="22"/>
                </a:lnTo>
                <a:lnTo>
                  <a:pt x="52" y="26"/>
                </a:lnTo>
                <a:lnTo>
                  <a:pt x="52" y="28"/>
                </a:lnTo>
                <a:lnTo>
                  <a:pt x="52" y="30"/>
                </a:lnTo>
                <a:lnTo>
                  <a:pt x="50" y="30"/>
                </a:lnTo>
                <a:lnTo>
                  <a:pt x="50" y="30"/>
                </a:lnTo>
                <a:lnTo>
                  <a:pt x="50" y="30"/>
                </a:lnTo>
                <a:lnTo>
                  <a:pt x="50" y="31"/>
                </a:lnTo>
                <a:lnTo>
                  <a:pt x="50" y="31"/>
                </a:lnTo>
                <a:lnTo>
                  <a:pt x="50" y="31"/>
                </a:lnTo>
                <a:lnTo>
                  <a:pt x="48" y="31"/>
                </a:lnTo>
                <a:lnTo>
                  <a:pt x="48" y="31"/>
                </a:lnTo>
                <a:lnTo>
                  <a:pt x="48" y="31"/>
                </a:lnTo>
                <a:lnTo>
                  <a:pt x="48" y="31"/>
                </a:lnTo>
                <a:lnTo>
                  <a:pt x="48" y="33"/>
                </a:lnTo>
                <a:lnTo>
                  <a:pt x="48" y="33"/>
                </a:lnTo>
                <a:lnTo>
                  <a:pt x="46" y="33"/>
                </a:lnTo>
                <a:lnTo>
                  <a:pt x="46" y="33"/>
                </a:lnTo>
                <a:lnTo>
                  <a:pt x="46" y="33"/>
                </a:lnTo>
                <a:lnTo>
                  <a:pt x="48" y="33"/>
                </a:lnTo>
                <a:lnTo>
                  <a:pt x="48" y="35"/>
                </a:lnTo>
                <a:lnTo>
                  <a:pt x="50" y="35"/>
                </a:lnTo>
                <a:lnTo>
                  <a:pt x="54" y="37"/>
                </a:lnTo>
                <a:lnTo>
                  <a:pt x="54" y="37"/>
                </a:lnTo>
                <a:lnTo>
                  <a:pt x="54" y="37"/>
                </a:lnTo>
                <a:lnTo>
                  <a:pt x="56" y="37"/>
                </a:lnTo>
                <a:lnTo>
                  <a:pt x="56" y="37"/>
                </a:lnTo>
                <a:lnTo>
                  <a:pt x="58" y="37"/>
                </a:lnTo>
                <a:lnTo>
                  <a:pt x="58" y="37"/>
                </a:lnTo>
                <a:lnTo>
                  <a:pt x="60" y="39"/>
                </a:lnTo>
                <a:lnTo>
                  <a:pt x="60" y="41"/>
                </a:lnTo>
                <a:lnTo>
                  <a:pt x="60" y="41"/>
                </a:lnTo>
                <a:lnTo>
                  <a:pt x="60" y="41"/>
                </a:lnTo>
                <a:lnTo>
                  <a:pt x="60" y="43"/>
                </a:lnTo>
                <a:lnTo>
                  <a:pt x="62" y="43"/>
                </a:lnTo>
                <a:lnTo>
                  <a:pt x="62" y="43"/>
                </a:lnTo>
                <a:lnTo>
                  <a:pt x="64" y="43"/>
                </a:lnTo>
                <a:lnTo>
                  <a:pt x="64" y="45"/>
                </a:lnTo>
                <a:lnTo>
                  <a:pt x="66" y="43"/>
                </a:lnTo>
                <a:lnTo>
                  <a:pt x="66" y="45"/>
                </a:lnTo>
                <a:lnTo>
                  <a:pt x="66" y="45"/>
                </a:lnTo>
                <a:lnTo>
                  <a:pt x="66" y="45"/>
                </a:lnTo>
                <a:lnTo>
                  <a:pt x="66" y="45"/>
                </a:lnTo>
                <a:lnTo>
                  <a:pt x="66" y="47"/>
                </a:lnTo>
                <a:lnTo>
                  <a:pt x="66" y="47"/>
                </a:lnTo>
                <a:lnTo>
                  <a:pt x="66" y="47"/>
                </a:lnTo>
                <a:lnTo>
                  <a:pt x="66" y="49"/>
                </a:lnTo>
                <a:lnTo>
                  <a:pt x="66" y="49"/>
                </a:lnTo>
                <a:lnTo>
                  <a:pt x="66" y="51"/>
                </a:lnTo>
                <a:lnTo>
                  <a:pt x="66" y="51"/>
                </a:lnTo>
                <a:lnTo>
                  <a:pt x="66" y="51"/>
                </a:lnTo>
                <a:lnTo>
                  <a:pt x="66" y="53"/>
                </a:lnTo>
                <a:lnTo>
                  <a:pt x="66" y="53"/>
                </a:lnTo>
                <a:lnTo>
                  <a:pt x="64" y="57"/>
                </a:lnTo>
                <a:lnTo>
                  <a:pt x="64" y="57"/>
                </a:lnTo>
                <a:lnTo>
                  <a:pt x="64" y="59"/>
                </a:lnTo>
                <a:lnTo>
                  <a:pt x="64" y="61"/>
                </a:lnTo>
                <a:lnTo>
                  <a:pt x="64" y="61"/>
                </a:lnTo>
                <a:lnTo>
                  <a:pt x="64" y="61"/>
                </a:lnTo>
                <a:lnTo>
                  <a:pt x="64" y="63"/>
                </a:lnTo>
                <a:lnTo>
                  <a:pt x="64" y="64"/>
                </a:lnTo>
                <a:lnTo>
                  <a:pt x="64" y="64"/>
                </a:lnTo>
                <a:lnTo>
                  <a:pt x="64" y="66"/>
                </a:lnTo>
                <a:lnTo>
                  <a:pt x="64" y="68"/>
                </a:lnTo>
                <a:lnTo>
                  <a:pt x="64" y="68"/>
                </a:lnTo>
                <a:lnTo>
                  <a:pt x="64" y="68"/>
                </a:lnTo>
                <a:lnTo>
                  <a:pt x="62" y="68"/>
                </a:lnTo>
                <a:lnTo>
                  <a:pt x="62" y="68"/>
                </a:lnTo>
                <a:lnTo>
                  <a:pt x="60" y="68"/>
                </a:lnTo>
                <a:lnTo>
                  <a:pt x="60" y="66"/>
                </a:lnTo>
                <a:lnTo>
                  <a:pt x="58" y="66"/>
                </a:lnTo>
                <a:lnTo>
                  <a:pt x="58" y="66"/>
                </a:lnTo>
                <a:lnTo>
                  <a:pt x="58" y="66"/>
                </a:lnTo>
                <a:lnTo>
                  <a:pt x="56" y="64"/>
                </a:lnTo>
                <a:lnTo>
                  <a:pt x="54" y="64"/>
                </a:lnTo>
                <a:lnTo>
                  <a:pt x="52" y="64"/>
                </a:lnTo>
                <a:lnTo>
                  <a:pt x="50" y="64"/>
                </a:lnTo>
                <a:lnTo>
                  <a:pt x="48" y="63"/>
                </a:lnTo>
                <a:lnTo>
                  <a:pt x="46" y="61"/>
                </a:lnTo>
                <a:lnTo>
                  <a:pt x="46" y="61"/>
                </a:lnTo>
                <a:lnTo>
                  <a:pt x="44" y="61"/>
                </a:lnTo>
                <a:lnTo>
                  <a:pt x="44" y="61"/>
                </a:lnTo>
                <a:lnTo>
                  <a:pt x="42" y="59"/>
                </a:lnTo>
                <a:lnTo>
                  <a:pt x="42" y="59"/>
                </a:lnTo>
                <a:lnTo>
                  <a:pt x="40" y="59"/>
                </a:lnTo>
                <a:lnTo>
                  <a:pt x="38" y="59"/>
                </a:lnTo>
                <a:lnTo>
                  <a:pt x="38" y="57"/>
                </a:lnTo>
                <a:lnTo>
                  <a:pt x="37" y="57"/>
                </a:lnTo>
                <a:lnTo>
                  <a:pt x="35" y="55"/>
                </a:lnTo>
                <a:lnTo>
                  <a:pt x="35" y="53"/>
                </a:lnTo>
                <a:lnTo>
                  <a:pt x="33" y="53"/>
                </a:lnTo>
                <a:lnTo>
                  <a:pt x="33" y="53"/>
                </a:lnTo>
                <a:lnTo>
                  <a:pt x="33" y="53"/>
                </a:lnTo>
                <a:lnTo>
                  <a:pt x="33" y="53"/>
                </a:lnTo>
                <a:lnTo>
                  <a:pt x="31" y="51"/>
                </a:lnTo>
                <a:lnTo>
                  <a:pt x="31" y="51"/>
                </a:lnTo>
                <a:lnTo>
                  <a:pt x="29" y="49"/>
                </a:lnTo>
                <a:lnTo>
                  <a:pt x="27" y="49"/>
                </a:lnTo>
                <a:lnTo>
                  <a:pt x="23" y="43"/>
                </a:lnTo>
                <a:lnTo>
                  <a:pt x="23" y="43"/>
                </a:lnTo>
                <a:lnTo>
                  <a:pt x="21" y="41"/>
                </a:lnTo>
                <a:lnTo>
                  <a:pt x="19" y="41"/>
                </a:lnTo>
                <a:lnTo>
                  <a:pt x="19" y="41"/>
                </a:lnTo>
                <a:lnTo>
                  <a:pt x="19" y="41"/>
                </a:lnTo>
                <a:lnTo>
                  <a:pt x="19" y="39"/>
                </a:lnTo>
                <a:lnTo>
                  <a:pt x="19" y="39"/>
                </a:lnTo>
                <a:lnTo>
                  <a:pt x="19" y="39"/>
                </a:lnTo>
                <a:lnTo>
                  <a:pt x="17" y="39"/>
                </a:lnTo>
                <a:lnTo>
                  <a:pt x="17" y="39"/>
                </a:lnTo>
                <a:lnTo>
                  <a:pt x="15" y="39"/>
                </a:lnTo>
                <a:lnTo>
                  <a:pt x="13" y="37"/>
                </a:lnTo>
                <a:lnTo>
                  <a:pt x="13" y="37"/>
                </a:lnTo>
                <a:lnTo>
                  <a:pt x="13" y="37"/>
                </a:lnTo>
                <a:lnTo>
                  <a:pt x="11" y="37"/>
                </a:lnTo>
                <a:lnTo>
                  <a:pt x="11" y="37"/>
                </a:lnTo>
                <a:lnTo>
                  <a:pt x="11" y="35"/>
                </a:lnTo>
                <a:lnTo>
                  <a:pt x="11" y="35"/>
                </a:lnTo>
                <a:lnTo>
                  <a:pt x="11" y="35"/>
                </a:lnTo>
                <a:lnTo>
                  <a:pt x="11" y="35"/>
                </a:lnTo>
                <a:lnTo>
                  <a:pt x="11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7" y="31"/>
                </a:lnTo>
                <a:lnTo>
                  <a:pt x="2" y="31"/>
                </a:lnTo>
                <a:lnTo>
                  <a:pt x="2" y="30"/>
                </a:lnTo>
                <a:lnTo>
                  <a:pt x="2" y="30"/>
                </a:lnTo>
                <a:lnTo>
                  <a:pt x="2" y="30"/>
                </a:lnTo>
                <a:lnTo>
                  <a:pt x="2" y="28"/>
                </a:lnTo>
                <a:lnTo>
                  <a:pt x="2" y="28"/>
                </a:lnTo>
                <a:lnTo>
                  <a:pt x="0" y="28"/>
                </a:lnTo>
                <a:lnTo>
                  <a:pt x="2" y="28"/>
                </a:lnTo>
                <a:lnTo>
                  <a:pt x="2" y="26"/>
                </a:lnTo>
                <a:lnTo>
                  <a:pt x="2" y="26"/>
                </a:lnTo>
                <a:lnTo>
                  <a:pt x="2" y="24"/>
                </a:lnTo>
                <a:lnTo>
                  <a:pt x="3" y="24"/>
                </a:lnTo>
                <a:lnTo>
                  <a:pt x="3" y="24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5" y="22"/>
                </a:lnTo>
                <a:lnTo>
                  <a:pt x="5" y="20"/>
                </a:lnTo>
                <a:lnTo>
                  <a:pt x="5" y="20"/>
                </a:lnTo>
                <a:lnTo>
                  <a:pt x="5" y="20"/>
                </a:lnTo>
                <a:lnTo>
                  <a:pt x="7" y="20"/>
                </a:lnTo>
                <a:lnTo>
                  <a:pt x="9" y="18"/>
                </a:lnTo>
                <a:lnTo>
                  <a:pt x="9" y="18"/>
                </a:lnTo>
                <a:lnTo>
                  <a:pt x="11" y="16"/>
                </a:lnTo>
                <a:lnTo>
                  <a:pt x="11" y="16"/>
                </a:lnTo>
                <a:lnTo>
                  <a:pt x="11" y="16"/>
                </a:lnTo>
                <a:lnTo>
                  <a:pt x="11" y="14"/>
                </a:lnTo>
                <a:lnTo>
                  <a:pt x="13" y="14"/>
                </a:lnTo>
                <a:lnTo>
                  <a:pt x="13" y="14"/>
                </a:lnTo>
                <a:lnTo>
                  <a:pt x="13" y="14"/>
                </a:lnTo>
                <a:lnTo>
                  <a:pt x="13" y="14"/>
                </a:lnTo>
                <a:lnTo>
                  <a:pt x="15" y="14"/>
                </a:lnTo>
                <a:lnTo>
                  <a:pt x="15" y="12"/>
                </a:lnTo>
                <a:lnTo>
                  <a:pt x="15" y="8"/>
                </a:lnTo>
                <a:lnTo>
                  <a:pt x="15" y="8"/>
                </a:lnTo>
                <a:lnTo>
                  <a:pt x="17" y="8"/>
                </a:lnTo>
                <a:lnTo>
                  <a:pt x="17" y="6"/>
                </a:lnTo>
                <a:lnTo>
                  <a:pt x="17" y="6"/>
                </a:lnTo>
                <a:lnTo>
                  <a:pt x="19" y="6"/>
                </a:lnTo>
                <a:lnTo>
                  <a:pt x="19" y="6"/>
                </a:lnTo>
                <a:lnTo>
                  <a:pt x="19" y="6"/>
                </a:lnTo>
                <a:lnTo>
                  <a:pt x="19" y="2"/>
                </a:lnTo>
                <a:lnTo>
                  <a:pt x="19" y="2"/>
                </a:lnTo>
                <a:lnTo>
                  <a:pt x="21" y="2"/>
                </a:lnTo>
                <a:lnTo>
                  <a:pt x="21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5" name="Lesotho"/>
          <p:cNvSpPr>
            <a:spLocks/>
          </p:cNvSpPr>
          <p:nvPr/>
        </p:nvSpPr>
        <p:spPr bwMode="auto">
          <a:xfrm>
            <a:off x="5627706" y="5278454"/>
            <a:ext cx="61913" cy="58738"/>
          </a:xfrm>
          <a:custGeom>
            <a:avLst/>
            <a:gdLst>
              <a:gd name="T0" fmla="*/ 29 w 39"/>
              <a:gd name="T1" fmla="*/ 2 h 37"/>
              <a:gd name="T2" fmla="*/ 29 w 39"/>
              <a:gd name="T3" fmla="*/ 4 h 37"/>
              <a:gd name="T4" fmla="*/ 31 w 39"/>
              <a:gd name="T5" fmla="*/ 4 h 37"/>
              <a:gd name="T6" fmla="*/ 31 w 39"/>
              <a:gd name="T7" fmla="*/ 6 h 37"/>
              <a:gd name="T8" fmla="*/ 35 w 39"/>
              <a:gd name="T9" fmla="*/ 8 h 37"/>
              <a:gd name="T10" fmla="*/ 37 w 39"/>
              <a:gd name="T11" fmla="*/ 10 h 37"/>
              <a:gd name="T12" fmla="*/ 39 w 39"/>
              <a:gd name="T13" fmla="*/ 14 h 37"/>
              <a:gd name="T14" fmla="*/ 39 w 39"/>
              <a:gd name="T15" fmla="*/ 16 h 37"/>
              <a:gd name="T16" fmla="*/ 37 w 39"/>
              <a:gd name="T17" fmla="*/ 16 h 37"/>
              <a:gd name="T18" fmla="*/ 37 w 39"/>
              <a:gd name="T19" fmla="*/ 16 h 37"/>
              <a:gd name="T20" fmla="*/ 37 w 39"/>
              <a:gd name="T21" fmla="*/ 18 h 37"/>
              <a:gd name="T22" fmla="*/ 35 w 39"/>
              <a:gd name="T23" fmla="*/ 20 h 37"/>
              <a:gd name="T24" fmla="*/ 35 w 39"/>
              <a:gd name="T25" fmla="*/ 20 h 37"/>
              <a:gd name="T26" fmla="*/ 35 w 39"/>
              <a:gd name="T27" fmla="*/ 22 h 37"/>
              <a:gd name="T28" fmla="*/ 33 w 39"/>
              <a:gd name="T29" fmla="*/ 22 h 37"/>
              <a:gd name="T30" fmla="*/ 35 w 39"/>
              <a:gd name="T31" fmla="*/ 22 h 37"/>
              <a:gd name="T32" fmla="*/ 33 w 39"/>
              <a:gd name="T33" fmla="*/ 24 h 37"/>
              <a:gd name="T34" fmla="*/ 33 w 39"/>
              <a:gd name="T35" fmla="*/ 26 h 37"/>
              <a:gd name="T36" fmla="*/ 29 w 39"/>
              <a:gd name="T37" fmla="*/ 26 h 37"/>
              <a:gd name="T38" fmla="*/ 27 w 39"/>
              <a:gd name="T39" fmla="*/ 27 h 37"/>
              <a:gd name="T40" fmla="*/ 24 w 39"/>
              <a:gd name="T41" fmla="*/ 27 h 37"/>
              <a:gd name="T42" fmla="*/ 22 w 39"/>
              <a:gd name="T43" fmla="*/ 27 h 37"/>
              <a:gd name="T44" fmla="*/ 22 w 39"/>
              <a:gd name="T45" fmla="*/ 29 h 37"/>
              <a:gd name="T46" fmla="*/ 18 w 39"/>
              <a:gd name="T47" fmla="*/ 33 h 37"/>
              <a:gd name="T48" fmla="*/ 18 w 39"/>
              <a:gd name="T49" fmla="*/ 37 h 37"/>
              <a:gd name="T50" fmla="*/ 16 w 39"/>
              <a:gd name="T51" fmla="*/ 37 h 37"/>
              <a:gd name="T52" fmla="*/ 12 w 39"/>
              <a:gd name="T53" fmla="*/ 35 h 37"/>
              <a:gd name="T54" fmla="*/ 10 w 39"/>
              <a:gd name="T55" fmla="*/ 33 h 37"/>
              <a:gd name="T56" fmla="*/ 8 w 39"/>
              <a:gd name="T57" fmla="*/ 31 h 37"/>
              <a:gd name="T58" fmla="*/ 6 w 39"/>
              <a:gd name="T59" fmla="*/ 31 h 37"/>
              <a:gd name="T60" fmla="*/ 4 w 39"/>
              <a:gd name="T61" fmla="*/ 26 h 37"/>
              <a:gd name="T62" fmla="*/ 4 w 39"/>
              <a:gd name="T63" fmla="*/ 24 h 37"/>
              <a:gd name="T64" fmla="*/ 2 w 39"/>
              <a:gd name="T65" fmla="*/ 24 h 37"/>
              <a:gd name="T66" fmla="*/ 0 w 39"/>
              <a:gd name="T67" fmla="*/ 20 h 37"/>
              <a:gd name="T68" fmla="*/ 0 w 39"/>
              <a:gd name="T69" fmla="*/ 18 h 37"/>
              <a:gd name="T70" fmla="*/ 4 w 39"/>
              <a:gd name="T71" fmla="*/ 18 h 37"/>
              <a:gd name="T72" fmla="*/ 4 w 39"/>
              <a:gd name="T73" fmla="*/ 18 h 37"/>
              <a:gd name="T74" fmla="*/ 4 w 39"/>
              <a:gd name="T75" fmla="*/ 16 h 37"/>
              <a:gd name="T76" fmla="*/ 8 w 39"/>
              <a:gd name="T77" fmla="*/ 14 h 37"/>
              <a:gd name="T78" fmla="*/ 8 w 39"/>
              <a:gd name="T79" fmla="*/ 12 h 37"/>
              <a:gd name="T80" fmla="*/ 10 w 39"/>
              <a:gd name="T81" fmla="*/ 10 h 37"/>
              <a:gd name="T82" fmla="*/ 10 w 39"/>
              <a:gd name="T83" fmla="*/ 8 h 37"/>
              <a:gd name="T84" fmla="*/ 14 w 39"/>
              <a:gd name="T85" fmla="*/ 6 h 37"/>
              <a:gd name="T86" fmla="*/ 18 w 39"/>
              <a:gd name="T87" fmla="*/ 4 h 37"/>
              <a:gd name="T88" fmla="*/ 20 w 39"/>
              <a:gd name="T89" fmla="*/ 2 h 37"/>
              <a:gd name="T90" fmla="*/ 22 w 39"/>
              <a:gd name="T91" fmla="*/ 2 h 37"/>
              <a:gd name="T92" fmla="*/ 22 w 39"/>
              <a:gd name="T93" fmla="*/ 2 h 37"/>
              <a:gd name="T94" fmla="*/ 24 w 39"/>
              <a:gd name="T95" fmla="*/ 0 h 37"/>
              <a:gd name="T96" fmla="*/ 24 w 39"/>
              <a:gd name="T97" fmla="*/ 0 h 37"/>
              <a:gd name="T98" fmla="*/ 25 w 39"/>
              <a:gd name="T99" fmla="*/ 0 h 37"/>
              <a:gd name="T100" fmla="*/ 27 w 39"/>
              <a:gd name="T101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9" h="37">
                <a:moveTo>
                  <a:pt x="27" y="0"/>
                </a:moveTo>
                <a:lnTo>
                  <a:pt x="29" y="2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31" y="4"/>
                </a:lnTo>
                <a:lnTo>
                  <a:pt x="31" y="4"/>
                </a:lnTo>
                <a:lnTo>
                  <a:pt x="31" y="6"/>
                </a:lnTo>
                <a:lnTo>
                  <a:pt x="31" y="6"/>
                </a:lnTo>
                <a:lnTo>
                  <a:pt x="35" y="8"/>
                </a:lnTo>
                <a:lnTo>
                  <a:pt x="37" y="8"/>
                </a:lnTo>
                <a:lnTo>
                  <a:pt x="37" y="10"/>
                </a:lnTo>
                <a:lnTo>
                  <a:pt x="39" y="12"/>
                </a:lnTo>
                <a:lnTo>
                  <a:pt x="39" y="14"/>
                </a:lnTo>
                <a:lnTo>
                  <a:pt x="39" y="16"/>
                </a:lnTo>
                <a:lnTo>
                  <a:pt x="39" y="16"/>
                </a:lnTo>
                <a:lnTo>
                  <a:pt x="39" y="16"/>
                </a:lnTo>
                <a:lnTo>
                  <a:pt x="37" y="16"/>
                </a:lnTo>
                <a:lnTo>
                  <a:pt x="37" y="16"/>
                </a:lnTo>
                <a:lnTo>
                  <a:pt x="37" y="16"/>
                </a:lnTo>
                <a:lnTo>
                  <a:pt x="37" y="18"/>
                </a:lnTo>
                <a:lnTo>
                  <a:pt x="37" y="18"/>
                </a:lnTo>
                <a:lnTo>
                  <a:pt x="37" y="20"/>
                </a:lnTo>
                <a:lnTo>
                  <a:pt x="35" y="20"/>
                </a:lnTo>
                <a:lnTo>
                  <a:pt x="35" y="20"/>
                </a:lnTo>
                <a:lnTo>
                  <a:pt x="35" y="20"/>
                </a:lnTo>
                <a:lnTo>
                  <a:pt x="35" y="20"/>
                </a:lnTo>
                <a:lnTo>
                  <a:pt x="35" y="22"/>
                </a:lnTo>
                <a:lnTo>
                  <a:pt x="35" y="22"/>
                </a:lnTo>
                <a:lnTo>
                  <a:pt x="33" y="22"/>
                </a:lnTo>
                <a:lnTo>
                  <a:pt x="33" y="22"/>
                </a:lnTo>
                <a:lnTo>
                  <a:pt x="35" y="22"/>
                </a:lnTo>
                <a:lnTo>
                  <a:pt x="35" y="24"/>
                </a:lnTo>
                <a:lnTo>
                  <a:pt x="33" y="24"/>
                </a:lnTo>
                <a:lnTo>
                  <a:pt x="33" y="26"/>
                </a:lnTo>
                <a:lnTo>
                  <a:pt x="33" y="26"/>
                </a:lnTo>
                <a:lnTo>
                  <a:pt x="31" y="26"/>
                </a:lnTo>
                <a:lnTo>
                  <a:pt x="29" y="26"/>
                </a:lnTo>
                <a:lnTo>
                  <a:pt x="29" y="27"/>
                </a:lnTo>
                <a:lnTo>
                  <a:pt x="27" y="27"/>
                </a:lnTo>
                <a:lnTo>
                  <a:pt x="25" y="27"/>
                </a:lnTo>
                <a:lnTo>
                  <a:pt x="24" y="27"/>
                </a:lnTo>
                <a:lnTo>
                  <a:pt x="22" y="27"/>
                </a:lnTo>
                <a:lnTo>
                  <a:pt x="22" y="27"/>
                </a:lnTo>
                <a:lnTo>
                  <a:pt x="22" y="29"/>
                </a:lnTo>
                <a:lnTo>
                  <a:pt x="22" y="29"/>
                </a:lnTo>
                <a:lnTo>
                  <a:pt x="20" y="31"/>
                </a:lnTo>
                <a:lnTo>
                  <a:pt x="18" y="33"/>
                </a:lnTo>
                <a:lnTo>
                  <a:pt x="18" y="35"/>
                </a:lnTo>
                <a:lnTo>
                  <a:pt x="18" y="37"/>
                </a:lnTo>
                <a:lnTo>
                  <a:pt x="16" y="37"/>
                </a:lnTo>
                <a:lnTo>
                  <a:pt x="16" y="37"/>
                </a:lnTo>
                <a:lnTo>
                  <a:pt x="16" y="37"/>
                </a:lnTo>
                <a:lnTo>
                  <a:pt x="12" y="35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8" y="31"/>
                </a:lnTo>
                <a:lnTo>
                  <a:pt x="6" y="31"/>
                </a:lnTo>
                <a:lnTo>
                  <a:pt x="6" y="31"/>
                </a:lnTo>
                <a:lnTo>
                  <a:pt x="6" y="29"/>
                </a:lnTo>
                <a:lnTo>
                  <a:pt x="4" y="26"/>
                </a:lnTo>
                <a:lnTo>
                  <a:pt x="4" y="26"/>
                </a:lnTo>
                <a:lnTo>
                  <a:pt x="4" y="24"/>
                </a:lnTo>
                <a:lnTo>
                  <a:pt x="2" y="24"/>
                </a:lnTo>
                <a:lnTo>
                  <a:pt x="2" y="24"/>
                </a:lnTo>
                <a:lnTo>
                  <a:pt x="2" y="20"/>
                </a:lnTo>
                <a:lnTo>
                  <a:pt x="0" y="20"/>
                </a:lnTo>
                <a:lnTo>
                  <a:pt x="0" y="20"/>
                </a:lnTo>
                <a:lnTo>
                  <a:pt x="0" y="18"/>
                </a:lnTo>
                <a:lnTo>
                  <a:pt x="2" y="18"/>
                </a:lnTo>
                <a:lnTo>
                  <a:pt x="4" y="18"/>
                </a:lnTo>
                <a:lnTo>
                  <a:pt x="4" y="18"/>
                </a:lnTo>
                <a:lnTo>
                  <a:pt x="4" y="18"/>
                </a:lnTo>
                <a:lnTo>
                  <a:pt x="4" y="18"/>
                </a:lnTo>
                <a:lnTo>
                  <a:pt x="4" y="16"/>
                </a:lnTo>
                <a:lnTo>
                  <a:pt x="6" y="16"/>
                </a:lnTo>
                <a:lnTo>
                  <a:pt x="8" y="14"/>
                </a:lnTo>
                <a:lnTo>
                  <a:pt x="8" y="12"/>
                </a:lnTo>
                <a:lnTo>
                  <a:pt x="8" y="12"/>
                </a:lnTo>
                <a:lnTo>
                  <a:pt x="10" y="10"/>
                </a:lnTo>
                <a:lnTo>
                  <a:pt x="10" y="10"/>
                </a:lnTo>
                <a:lnTo>
                  <a:pt x="10" y="10"/>
                </a:lnTo>
                <a:lnTo>
                  <a:pt x="10" y="8"/>
                </a:lnTo>
                <a:lnTo>
                  <a:pt x="12" y="6"/>
                </a:lnTo>
                <a:lnTo>
                  <a:pt x="14" y="6"/>
                </a:lnTo>
                <a:lnTo>
                  <a:pt x="16" y="6"/>
                </a:lnTo>
                <a:lnTo>
                  <a:pt x="18" y="4"/>
                </a:lnTo>
                <a:lnTo>
                  <a:pt x="18" y="2"/>
                </a:lnTo>
                <a:lnTo>
                  <a:pt x="20" y="2"/>
                </a:lnTo>
                <a:lnTo>
                  <a:pt x="20" y="2"/>
                </a:lnTo>
                <a:lnTo>
                  <a:pt x="22" y="2"/>
                </a:lnTo>
                <a:lnTo>
                  <a:pt x="22" y="2"/>
                </a:lnTo>
                <a:lnTo>
                  <a:pt x="22" y="2"/>
                </a:lnTo>
                <a:lnTo>
                  <a:pt x="22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7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9" name="Lebanon"/>
          <p:cNvSpPr>
            <a:spLocks/>
          </p:cNvSpPr>
          <p:nvPr/>
        </p:nvSpPr>
        <p:spPr bwMode="auto">
          <a:xfrm>
            <a:off x="5834081" y="3608399"/>
            <a:ext cx="38100" cy="46038"/>
          </a:xfrm>
          <a:custGeom>
            <a:avLst/>
            <a:gdLst>
              <a:gd name="T0" fmla="*/ 16 w 24"/>
              <a:gd name="T1" fmla="*/ 1 h 29"/>
              <a:gd name="T2" fmla="*/ 16 w 24"/>
              <a:gd name="T3" fmla="*/ 0 h 29"/>
              <a:gd name="T4" fmla="*/ 16 w 24"/>
              <a:gd name="T5" fmla="*/ 0 h 29"/>
              <a:gd name="T6" fmla="*/ 20 w 24"/>
              <a:gd name="T7" fmla="*/ 0 h 29"/>
              <a:gd name="T8" fmla="*/ 22 w 24"/>
              <a:gd name="T9" fmla="*/ 1 h 29"/>
              <a:gd name="T10" fmla="*/ 20 w 24"/>
              <a:gd name="T11" fmla="*/ 1 h 29"/>
              <a:gd name="T12" fmla="*/ 22 w 24"/>
              <a:gd name="T13" fmla="*/ 3 h 29"/>
              <a:gd name="T14" fmla="*/ 24 w 24"/>
              <a:gd name="T15" fmla="*/ 3 h 29"/>
              <a:gd name="T16" fmla="*/ 24 w 24"/>
              <a:gd name="T17" fmla="*/ 7 h 29"/>
              <a:gd name="T18" fmla="*/ 24 w 24"/>
              <a:gd name="T19" fmla="*/ 9 h 29"/>
              <a:gd name="T20" fmla="*/ 20 w 24"/>
              <a:gd name="T21" fmla="*/ 11 h 29"/>
              <a:gd name="T22" fmla="*/ 20 w 24"/>
              <a:gd name="T23" fmla="*/ 13 h 29"/>
              <a:gd name="T24" fmla="*/ 20 w 24"/>
              <a:gd name="T25" fmla="*/ 15 h 29"/>
              <a:gd name="T26" fmla="*/ 20 w 24"/>
              <a:gd name="T27" fmla="*/ 15 h 29"/>
              <a:gd name="T28" fmla="*/ 18 w 24"/>
              <a:gd name="T29" fmla="*/ 15 h 29"/>
              <a:gd name="T30" fmla="*/ 14 w 24"/>
              <a:gd name="T31" fmla="*/ 17 h 29"/>
              <a:gd name="T32" fmla="*/ 14 w 24"/>
              <a:gd name="T33" fmla="*/ 19 h 29"/>
              <a:gd name="T34" fmla="*/ 16 w 24"/>
              <a:gd name="T35" fmla="*/ 19 h 29"/>
              <a:gd name="T36" fmla="*/ 16 w 24"/>
              <a:gd name="T37" fmla="*/ 21 h 29"/>
              <a:gd name="T38" fmla="*/ 12 w 24"/>
              <a:gd name="T39" fmla="*/ 23 h 29"/>
              <a:gd name="T40" fmla="*/ 12 w 24"/>
              <a:gd name="T41" fmla="*/ 23 h 29"/>
              <a:gd name="T42" fmla="*/ 12 w 24"/>
              <a:gd name="T43" fmla="*/ 23 h 29"/>
              <a:gd name="T44" fmla="*/ 10 w 24"/>
              <a:gd name="T45" fmla="*/ 25 h 29"/>
              <a:gd name="T46" fmla="*/ 8 w 24"/>
              <a:gd name="T47" fmla="*/ 25 h 29"/>
              <a:gd name="T48" fmla="*/ 8 w 24"/>
              <a:gd name="T49" fmla="*/ 25 h 29"/>
              <a:gd name="T50" fmla="*/ 6 w 24"/>
              <a:gd name="T51" fmla="*/ 29 h 29"/>
              <a:gd name="T52" fmla="*/ 6 w 24"/>
              <a:gd name="T53" fmla="*/ 29 h 29"/>
              <a:gd name="T54" fmla="*/ 4 w 24"/>
              <a:gd name="T55" fmla="*/ 29 h 29"/>
              <a:gd name="T56" fmla="*/ 4 w 24"/>
              <a:gd name="T57" fmla="*/ 29 h 29"/>
              <a:gd name="T58" fmla="*/ 0 w 24"/>
              <a:gd name="T59" fmla="*/ 29 h 29"/>
              <a:gd name="T60" fmla="*/ 0 w 24"/>
              <a:gd name="T61" fmla="*/ 27 h 29"/>
              <a:gd name="T62" fmla="*/ 2 w 24"/>
              <a:gd name="T63" fmla="*/ 27 h 29"/>
              <a:gd name="T64" fmla="*/ 2 w 24"/>
              <a:gd name="T65" fmla="*/ 25 h 29"/>
              <a:gd name="T66" fmla="*/ 2 w 24"/>
              <a:gd name="T67" fmla="*/ 23 h 29"/>
              <a:gd name="T68" fmla="*/ 4 w 24"/>
              <a:gd name="T69" fmla="*/ 21 h 29"/>
              <a:gd name="T70" fmla="*/ 4 w 24"/>
              <a:gd name="T71" fmla="*/ 19 h 29"/>
              <a:gd name="T72" fmla="*/ 6 w 24"/>
              <a:gd name="T73" fmla="*/ 17 h 29"/>
              <a:gd name="T74" fmla="*/ 6 w 24"/>
              <a:gd name="T75" fmla="*/ 15 h 29"/>
              <a:gd name="T76" fmla="*/ 6 w 24"/>
              <a:gd name="T77" fmla="*/ 15 h 29"/>
              <a:gd name="T78" fmla="*/ 6 w 24"/>
              <a:gd name="T79" fmla="*/ 15 h 29"/>
              <a:gd name="T80" fmla="*/ 6 w 24"/>
              <a:gd name="T81" fmla="*/ 13 h 29"/>
              <a:gd name="T82" fmla="*/ 8 w 24"/>
              <a:gd name="T83" fmla="*/ 13 h 29"/>
              <a:gd name="T84" fmla="*/ 8 w 24"/>
              <a:gd name="T85" fmla="*/ 9 h 29"/>
              <a:gd name="T86" fmla="*/ 8 w 24"/>
              <a:gd name="T87" fmla="*/ 9 h 29"/>
              <a:gd name="T88" fmla="*/ 8 w 24"/>
              <a:gd name="T89" fmla="*/ 7 h 29"/>
              <a:gd name="T90" fmla="*/ 12 w 24"/>
              <a:gd name="T91" fmla="*/ 3 h 29"/>
              <a:gd name="T92" fmla="*/ 14 w 24"/>
              <a:gd name="T93" fmla="*/ 3 h 29"/>
              <a:gd name="T94" fmla="*/ 14 w 24"/>
              <a:gd name="T95" fmla="*/ 1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" h="29">
                <a:moveTo>
                  <a:pt x="14" y="0"/>
                </a:moveTo>
                <a:lnTo>
                  <a:pt x="16" y="1"/>
                </a:lnTo>
                <a:lnTo>
                  <a:pt x="16" y="1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20" y="0"/>
                </a:lnTo>
                <a:lnTo>
                  <a:pt x="20" y="0"/>
                </a:lnTo>
                <a:lnTo>
                  <a:pt x="22" y="1"/>
                </a:lnTo>
                <a:lnTo>
                  <a:pt x="22" y="1"/>
                </a:lnTo>
                <a:lnTo>
                  <a:pt x="22" y="1"/>
                </a:lnTo>
                <a:lnTo>
                  <a:pt x="20" y="1"/>
                </a:lnTo>
                <a:lnTo>
                  <a:pt x="20" y="3"/>
                </a:lnTo>
                <a:lnTo>
                  <a:pt x="22" y="3"/>
                </a:lnTo>
                <a:lnTo>
                  <a:pt x="22" y="3"/>
                </a:lnTo>
                <a:lnTo>
                  <a:pt x="24" y="3"/>
                </a:lnTo>
                <a:lnTo>
                  <a:pt x="24" y="5"/>
                </a:lnTo>
                <a:lnTo>
                  <a:pt x="24" y="7"/>
                </a:lnTo>
                <a:lnTo>
                  <a:pt x="24" y="9"/>
                </a:lnTo>
                <a:lnTo>
                  <a:pt x="24" y="9"/>
                </a:lnTo>
                <a:lnTo>
                  <a:pt x="22" y="11"/>
                </a:lnTo>
                <a:lnTo>
                  <a:pt x="20" y="11"/>
                </a:lnTo>
                <a:lnTo>
                  <a:pt x="20" y="13"/>
                </a:lnTo>
                <a:lnTo>
                  <a:pt x="20" y="13"/>
                </a:lnTo>
                <a:lnTo>
                  <a:pt x="20" y="15"/>
                </a:lnTo>
                <a:lnTo>
                  <a:pt x="20" y="15"/>
                </a:lnTo>
                <a:lnTo>
                  <a:pt x="22" y="15"/>
                </a:lnTo>
                <a:lnTo>
                  <a:pt x="20" y="15"/>
                </a:lnTo>
                <a:lnTo>
                  <a:pt x="20" y="15"/>
                </a:lnTo>
                <a:lnTo>
                  <a:pt x="18" y="15"/>
                </a:lnTo>
                <a:lnTo>
                  <a:pt x="16" y="15"/>
                </a:lnTo>
                <a:lnTo>
                  <a:pt x="14" y="17"/>
                </a:lnTo>
                <a:lnTo>
                  <a:pt x="14" y="17"/>
                </a:lnTo>
                <a:lnTo>
                  <a:pt x="14" y="19"/>
                </a:lnTo>
                <a:lnTo>
                  <a:pt x="14" y="19"/>
                </a:lnTo>
                <a:lnTo>
                  <a:pt x="16" y="19"/>
                </a:lnTo>
                <a:lnTo>
                  <a:pt x="16" y="19"/>
                </a:lnTo>
                <a:lnTo>
                  <a:pt x="16" y="21"/>
                </a:lnTo>
                <a:lnTo>
                  <a:pt x="14" y="21"/>
                </a:lnTo>
                <a:lnTo>
                  <a:pt x="12" y="23"/>
                </a:lnTo>
                <a:lnTo>
                  <a:pt x="12" y="23"/>
                </a:lnTo>
                <a:lnTo>
                  <a:pt x="12" y="23"/>
                </a:lnTo>
                <a:lnTo>
                  <a:pt x="12" y="23"/>
                </a:lnTo>
                <a:lnTo>
                  <a:pt x="12" y="23"/>
                </a:lnTo>
                <a:lnTo>
                  <a:pt x="12" y="23"/>
                </a:lnTo>
                <a:lnTo>
                  <a:pt x="10" y="25"/>
                </a:lnTo>
                <a:lnTo>
                  <a:pt x="10" y="25"/>
                </a:lnTo>
                <a:lnTo>
                  <a:pt x="8" y="25"/>
                </a:lnTo>
                <a:lnTo>
                  <a:pt x="8" y="25"/>
                </a:lnTo>
                <a:lnTo>
                  <a:pt x="8" y="25"/>
                </a:lnTo>
                <a:lnTo>
                  <a:pt x="8" y="27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2" y="29"/>
                </a:lnTo>
                <a:lnTo>
                  <a:pt x="0" y="29"/>
                </a:lnTo>
                <a:lnTo>
                  <a:pt x="0" y="29"/>
                </a:lnTo>
                <a:lnTo>
                  <a:pt x="0" y="27"/>
                </a:lnTo>
                <a:lnTo>
                  <a:pt x="2" y="27"/>
                </a:lnTo>
                <a:lnTo>
                  <a:pt x="2" y="27"/>
                </a:lnTo>
                <a:lnTo>
                  <a:pt x="2" y="25"/>
                </a:lnTo>
                <a:lnTo>
                  <a:pt x="2" y="25"/>
                </a:lnTo>
                <a:lnTo>
                  <a:pt x="2" y="23"/>
                </a:lnTo>
                <a:lnTo>
                  <a:pt x="2" y="23"/>
                </a:lnTo>
                <a:lnTo>
                  <a:pt x="4" y="21"/>
                </a:lnTo>
                <a:lnTo>
                  <a:pt x="4" y="21"/>
                </a:lnTo>
                <a:lnTo>
                  <a:pt x="4" y="21"/>
                </a:lnTo>
                <a:lnTo>
                  <a:pt x="4" y="19"/>
                </a:lnTo>
                <a:lnTo>
                  <a:pt x="4" y="19"/>
                </a:lnTo>
                <a:lnTo>
                  <a:pt x="6" y="17"/>
                </a:lnTo>
                <a:lnTo>
                  <a:pt x="6" y="17"/>
                </a:lnTo>
                <a:lnTo>
                  <a:pt x="6" y="15"/>
                </a:lnTo>
                <a:lnTo>
                  <a:pt x="6" y="15"/>
                </a:lnTo>
                <a:lnTo>
                  <a:pt x="6" y="15"/>
                </a:lnTo>
                <a:lnTo>
                  <a:pt x="6" y="15"/>
                </a:lnTo>
                <a:lnTo>
                  <a:pt x="6" y="15"/>
                </a:lnTo>
                <a:lnTo>
                  <a:pt x="6" y="13"/>
                </a:lnTo>
                <a:lnTo>
                  <a:pt x="6" y="13"/>
                </a:lnTo>
                <a:lnTo>
                  <a:pt x="8" y="13"/>
                </a:lnTo>
                <a:lnTo>
                  <a:pt x="8" y="13"/>
                </a:lnTo>
                <a:lnTo>
                  <a:pt x="8" y="11"/>
                </a:lnTo>
                <a:lnTo>
                  <a:pt x="8" y="9"/>
                </a:lnTo>
                <a:lnTo>
                  <a:pt x="8" y="9"/>
                </a:lnTo>
                <a:lnTo>
                  <a:pt x="8" y="9"/>
                </a:lnTo>
                <a:lnTo>
                  <a:pt x="8" y="7"/>
                </a:lnTo>
                <a:lnTo>
                  <a:pt x="8" y="7"/>
                </a:lnTo>
                <a:lnTo>
                  <a:pt x="10" y="7"/>
                </a:lnTo>
                <a:lnTo>
                  <a:pt x="12" y="3"/>
                </a:lnTo>
                <a:lnTo>
                  <a:pt x="14" y="3"/>
                </a:lnTo>
                <a:lnTo>
                  <a:pt x="14" y="3"/>
                </a:lnTo>
                <a:lnTo>
                  <a:pt x="14" y="1"/>
                </a:lnTo>
                <a:lnTo>
                  <a:pt x="14" y="1"/>
                </a:lnTo>
                <a:lnTo>
                  <a:pt x="14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8" name="Latvia"/>
          <p:cNvSpPr>
            <a:spLocks/>
          </p:cNvSpPr>
          <p:nvPr/>
        </p:nvSpPr>
        <p:spPr bwMode="auto">
          <a:xfrm>
            <a:off x="5473718" y="2852746"/>
            <a:ext cx="185738" cy="85725"/>
          </a:xfrm>
          <a:custGeom>
            <a:avLst/>
            <a:gdLst>
              <a:gd name="T0" fmla="*/ 80 w 117"/>
              <a:gd name="T1" fmla="*/ 5 h 54"/>
              <a:gd name="T2" fmla="*/ 86 w 117"/>
              <a:gd name="T3" fmla="*/ 11 h 54"/>
              <a:gd name="T4" fmla="*/ 91 w 117"/>
              <a:gd name="T5" fmla="*/ 11 h 54"/>
              <a:gd name="T6" fmla="*/ 97 w 117"/>
              <a:gd name="T7" fmla="*/ 11 h 54"/>
              <a:gd name="T8" fmla="*/ 103 w 117"/>
              <a:gd name="T9" fmla="*/ 11 h 54"/>
              <a:gd name="T10" fmla="*/ 105 w 117"/>
              <a:gd name="T11" fmla="*/ 15 h 54"/>
              <a:gd name="T12" fmla="*/ 111 w 117"/>
              <a:gd name="T13" fmla="*/ 17 h 54"/>
              <a:gd name="T14" fmla="*/ 109 w 117"/>
              <a:gd name="T15" fmla="*/ 27 h 54"/>
              <a:gd name="T16" fmla="*/ 113 w 117"/>
              <a:gd name="T17" fmla="*/ 29 h 54"/>
              <a:gd name="T18" fmla="*/ 115 w 117"/>
              <a:gd name="T19" fmla="*/ 37 h 54"/>
              <a:gd name="T20" fmla="*/ 117 w 117"/>
              <a:gd name="T21" fmla="*/ 44 h 54"/>
              <a:gd name="T22" fmla="*/ 109 w 117"/>
              <a:gd name="T23" fmla="*/ 48 h 54"/>
              <a:gd name="T24" fmla="*/ 107 w 117"/>
              <a:gd name="T25" fmla="*/ 52 h 54"/>
              <a:gd name="T26" fmla="*/ 99 w 117"/>
              <a:gd name="T27" fmla="*/ 50 h 54"/>
              <a:gd name="T28" fmla="*/ 93 w 117"/>
              <a:gd name="T29" fmla="*/ 54 h 54"/>
              <a:gd name="T30" fmla="*/ 91 w 117"/>
              <a:gd name="T31" fmla="*/ 54 h 54"/>
              <a:gd name="T32" fmla="*/ 88 w 117"/>
              <a:gd name="T33" fmla="*/ 54 h 54"/>
              <a:gd name="T34" fmla="*/ 84 w 117"/>
              <a:gd name="T35" fmla="*/ 50 h 54"/>
              <a:gd name="T36" fmla="*/ 80 w 117"/>
              <a:gd name="T37" fmla="*/ 48 h 54"/>
              <a:gd name="T38" fmla="*/ 68 w 117"/>
              <a:gd name="T39" fmla="*/ 42 h 54"/>
              <a:gd name="T40" fmla="*/ 66 w 117"/>
              <a:gd name="T41" fmla="*/ 42 h 54"/>
              <a:gd name="T42" fmla="*/ 64 w 117"/>
              <a:gd name="T43" fmla="*/ 39 h 54"/>
              <a:gd name="T44" fmla="*/ 58 w 117"/>
              <a:gd name="T45" fmla="*/ 40 h 54"/>
              <a:gd name="T46" fmla="*/ 55 w 117"/>
              <a:gd name="T47" fmla="*/ 40 h 54"/>
              <a:gd name="T48" fmla="*/ 51 w 117"/>
              <a:gd name="T49" fmla="*/ 40 h 54"/>
              <a:gd name="T50" fmla="*/ 43 w 117"/>
              <a:gd name="T51" fmla="*/ 39 h 54"/>
              <a:gd name="T52" fmla="*/ 39 w 117"/>
              <a:gd name="T53" fmla="*/ 39 h 54"/>
              <a:gd name="T54" fmla="*/ 35 w 117"/>
              <a:gd name="T55" fmla="*/ 40 h 54"/>
              <a:gd name="T56" fmla="*/ 33 w 117"/>
              <a:gd name="T57" fmla="*/ 39 h 54"/>
              <a:gd name="T58" fmla="*/ 29 w 117"/>
              <a:gd name="T59" fmla="*/ 39 h 54"/>
              <a:gd name="T60" fmla="*/ 25 w 117"/>
              <a:gd name="T61" fmla="*/ 39 h 54"/>
              <a:gd name="T62" fmla="*/ 20 w 117"/>
              <a:gd name="T63" fmla="*/ 39 h 54"/>
              <a:gd name="T64" fmla="*/ 10 w 117"/>
              <a:gd name="T65" fmla="*/ 40 h 54"/>
              <a:gd name="T66" fmla="*/ 4 w 117"/>
              <a:gd name="T67" fmla="*/ 42 h 54"/>
              <a:gd name="T68" fmla="*/ 2 w 117"/>
              <a:gd name="T69" fmla="*/ 46 h 54"/>
              <a:gd name="T70" fmla="*/ 2 w 117"/>
              <a:gd name="T71" fmla="*/ 44 h 54"/>
              <a:gd name="T72" fmla="*/ 0 w 117"/>
              <a:gd name="T73" fmla="*/ 39 h 54"/>
              <a:gd name="T74" fmla="*/ 2 w 117"/>
              <a:gd name="T75" fmla="*/ 37 h 54"/>
              <a:gd name="T76" fmla="*/ 2 w 117"/>
              <a:gd name="T77" fmla="*/ 31 h 54"/>
              <a:gd name="T78" fmla="*/ 4 w 117"/>
              <a:gd name="T79" fmla="*/ 27 h 54"/>
              <a:gd name="T80" fmla="*/ 8 w 117"/>
              <a:gd name="T81" fmla="*/ 23 h 54"/>
              <a:gd name="T82" fmla="*/ 8 w 117"/>
              <a:gd name="T83" fmla="*/ 17 h 54"/>
              <a:gd name="T84" fmla="*/ 12 w 117"/>
              <a:gd name="T85" fmla="*/ 13 h 54"/>
              <a:gd name="T86" fmla="*/ 14 w 117"/>
              <a:gd name="T87" fmla="*/ 11 h 54"/>
              <a:gd name="T88" fmla="*/ 18 w 117"/>
              <a:gd name="T89" fmla="*/ 9 h 54"/>
              <a:gd name="T90" fmla="*/ 25 w 117"/>
              <a:gd name="T91" fmla="*/ 7 h 54"/>
              <a:gd name="T92" fmla="*/ 29 w 117"/>
              <a:gd name="T93" fmla="*/ 11 h 54"/>
              <a:gd name="T94" fmla="*/ 33 w 117"/>
              <a:gd name="T95" fmla="*/ 15 h 54"/>
              <a:gd name="T96" fmla="*/ 37 w 117"/>
              <a:gd name="T97" fmla="*/ 21 h 54"/>
              <a:gd name="T98" fmla="*/ 43 w 117"/>
              <a:gd name="T99" fmla="*/ 25 h 54"/>
              <a:gd name="T100" fmla="*/ 47 w 117"/>
              <a:gd name="T101" fmla="*/ 25 h 54"/>
              <a:gd name="T102" fmla="*/ 55 w 117"/>
              <a:gd name="T103" fmla="*/ 19 h 54"/>
              <a:gd name="T104" fmla="*/ 55 w 117"/>
              <a:gd name="T105" fmla="*/ 7 h 54"/>
              <a:gd name="T106" fmla="*/ 55 w 117"/>
              <a:gd name="T107" fmla="*/ 4 h 54"/>
              <a:gd name="T108" fmla="*/ 58 w 117"/>
              <a:gd name="T109" fmla="*/ 2 h 54"/>
              <a:gd name="T110" fmla="*/ 66 w 117"/>
              <a:gd name="T111" fmla="*/ 0 h 54"/>
              <a:gd name="T112" fmla="*/ 68 w 117"/>
              <a:gd name="T113" fmla="*/ 2 h 54"/>
              <a:gd name="T114" fmla="*/ 70 w 117"/>
              <a:gd name="T11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7" h="54">
                <a:moveTo>
                  <a:pt x="72" y="2"/>
                </a:moveTo>
                <a:lnTo>
                  <a:pt x="74" y="4"/>
                </a:lnTo>
                <a:lnTo>
                  <a:pt x="78" y="5"/>
                </a:lnTo>
                <a:lnTo>
                  <a:pt x="78" y="5"/>
                </a:lnTo>
                <a:lnTo>
                  <a:pt x="80" y="5"/>
                </a:lnTo>
                <a:lnTo>
                  <a:pt x="80" y="5"/>
                </a:lnTo>
                <a:lnTo>
                  <a:pt x="82" y="5"/>
                </a:lnTo>
                <a:lnTo>
                  <a:pt x="84" y="9"/>
                </a:lnTo>
                <a:lnTo>
                  <a:pt x="86" y="9"/>
                </a:lnTo>
                <a:lnTo>
                  <a:pt x="86" y="11"/>
                </a:lnTo>
                <a:lnTo>
                  <a:pt x="89" y="13"/>
                </a:lnTo>
                <a:lnTo>
                  <a:pt x="89" y="13"/>
                </a:lnTo>
                <a:lnTo>
                  <a:pt x="91" y="13"/>
                </a:lnTo>
                <a:lnTo>
                  <a:pt x="91" y="11"/>
                </a:lnTo>
                <a:lnTo>
                  <a:pt x="91" y="11"/>
                </a:lnTo>
                <a:lnTo>
                  <a:pt x="95" y="9"/>
                </a:lnTo>
                <a:lnTo>
                  <a:pt x="95" y="9"/>
                </a:lnTo>
                <a:lnTo>
                  <a:pt x="97" y="9"/>
                </a:lnTo>
                <a:lnTo>
                  <a:pt x="97" y="9"/>
                </a:lnTo>
                <a:lnTo>
                  <a:pt x="97" y="11"/>
                </a:lnTo>
                <a:lnTo>
                  <a:pt x="97" y="11"/>
                </a:lnTo>
                <a:lnTo>
                  <a:pt x="97" y="11"/>
                </a:lnTo>
                <a:lnTo>
                  <a:pt x="101" y="11"/>
                </a:lnTo>
                <a:lnTo>
                  <a:pt x="103" y="11"/>
                </a:lnTo>
                <a:lnTo>
                  <a:pt x="103" y="11"/>
                </a:lnTo>
                <a:lnTo>
                  <a:pt x="105" y="13"/>
                </a:lnTo>
                <a:lnTo>
                  <a:pt x="105" y="11"/>
                </a:lnTo>
                <a:lnTo>
                  <a:pt x="105" y="11"/>
                </a:lnTo>
                <a:lnTo>
                  <a:pt x="105" y="13"/>
                </a:lnTo>
                <a:lnTo>
                  <a:pt x="105" y="15"/>
                </a:lnTo>
                <a:lnTo>
                  <a:pt x="107" y="15"/>
                </a:lnTo>
                <a:lnTo>
                  <a:pt x="107" y="15"/>
                </a:lnTo>
                <a:lnTo>
                  <a:pt x="109" y="15"/>
                </a:lnTo>
                <a:lnTo>
                  <a:pt x="111" y="17"/>
                </a:lnTo>
                <a:lnTo>
                  <a:pt x="111" y="17"/>
                </a:lnTo>
                <a:lnTo>
                  <a:pt x="111" y="19"/>
                </a:lnTo>
                <a:lnTo>
                  <a:pt x="111" y="21"/>
                </a:lnTo>
                <a:lnTo>
                  <a:pt x="109" y="23"/>
                </a:lnTo>
                <a:lnTo>
                  <a:pt x="109" y="27"/>
                </a:lnTo>
                <a:lnTo>
                  <a:pt x="109" y="27"/>
                </a:lnTo>
                <a:lnTo>
                  <a:pt x="109" y="27"/>
                </a:lnTo>
                <a:lnTo>
                  <a:pt x="109" y="27"/>
                </a:lnTo>
                <a:lnTo>
                  <a:pt x="111" y="27"/>
                </a:lnTo>
                <a:lnTo>
                  <a:pt x="111" y="27"/>
                </a:lnTo>
                <a:lnTo>
                  <a:pt x="113" y="29"/>
                </a:lnTo>
                <a:lnTo>
                  <a:pt x="113" y="29"/>
                </a:lnTo>
                <a:lnTo>
                  <a:pt x="113" y="31"/>
                </a:lnTo>
                <a:lnTo>
                  <a:pt x="113" y="33"/>
                </a:lnTo>
                <a:lnTo>
                  <a:pt x="115" y="35"/>
                </a:lnTo>
                <a:lnTo>
                  <a:pt x="115" y="37"/>
                </a:lnTo>
                <a:lnTo>
                  <a:pt x="117" y="39"/>
                </a:lnTo>
                <a:lnTo>
                  <a:pt x="117" y="40"/>
                </a:lnTo>
                <a:lnTo>
                  <a:pt x="117" y="42"/>
                </a:lnTo>
                <a:lnTo>
                  <a:pt x="117" y="44"/>
                </a:lnTo>
                <a:lnTo>
                  <a:pt x="117" y="44"/>
                </a:lnTo>
                <a:lnTo>
                  <a:pt x="115" y="44"/>
                </a:lnTo>
                <a:lnTo>
                  <a:pt x="115" y="44"/>
                </a:lnTo>
                <a:lnTo>
                  <a:pt x="111" y="44"/>
                </a:lnTo>
                <a:lnTo>
                  <a:pt x="111" y="46"/>
                </a:lnTo>
                <a:lnTo>
                  <a:pt x="109" y="48"/>
                </a:lnTo>
                <a:lnTo>
                  <a:pt x="109" y="48"/>
                </a:lnTo>
                <a:lnTo>
                  <a:pt x="107" y="48"/>
                </a:lnTo>
                <a:lnTo>
                  <a:pt x="107" y="50"/>
                </a:lnTo>
                <a:lnTo>
                  <a:pt x="107" y="52"/>
                </a:lnTo>
                <a:lnTo>
                  <a:pt x="107" y="52"/>
                </a:lnTo>
                <a:lnTo>
                  <a:pt x="105" y="52"/>
                </a:lnTo>
                <a:lnTo>
                  <a:pt x="105" y="52"/>
                </a:lnTo>
                <a:lnTo>
                  <a:pt x="101" y="52"/>
                </a:lnTo>
                <a:lnTo>
                  <a:pt x="101" y="52"/>
                </a:lnTo>
                <a:lnTo>
                  <a:pt x="99" y="50"/>
                </a:lnTo>
                <a:lnTo>
                  <a:pt x="97" y="52"/>
                </a:lnTo>
                <a:lnTo>
                  <a:pt x="95" y="52"/>
                </a:lnTo>
                <a:lnTo>
                  <a:pt x="95" y="54"/>
                </a:lnTo>
                <a:lnTo>
                  <a:pt x="95" y="54"/>
                </a:lnTo>
                <a:lnTo>
                  <a:pt x="93" y="54"/>
                </a:lnTo>
                <a:lnTo>
                  <a:pt x="93" y="54"/>
                </a:lnTo>
                <a:lnTo>
                  <a:pt x="91" y="54"/>
                </a:lnTo>
                <a:lnTo>
                  <a:pt x="91" y="54"/>
                </a:lnTo>
                <a:lnTo>
                  <a:pt x="91" y="54"/>
                </a:lnTo>
                <a:lnTo>
                  <a:pt x="91" y="54"/>
                </a:lnTo>
                <a:lnTo>
                  <a:pt x="91" y="54"/>
                </a:lnTo>
                <a:lnTo>
                  <a:pt x="89" y="54"/>
                </a:lnTo>
                <a:lnTo>
                  <a:pt x="89" y="54"/>
                </a:lnTo>
                <a:lnTo>
                  <a:pt x="89" y="54"/>
                </a:lnTo>
                <a:lnTo>
                  <a:pt x="88" y="54"/>
                </a:lnTo>
                <a:lnTo>
                  <a:pt x="86" y="54"/>
                </a:lnTo>
                <a:lnTo>
                  <a:pt x="86" y="54"/>
                </a:lnTo>
                <a:lnTo>
                  <a:pt x="86" y="52"/>
                </a:lnTo>
                <a:lnTo>
                  <a:pt x="86" y="52"/>
                </a:lnTo>
                <a:lnTo>
                  <a:pt x="84" y="50"/>
                </a:lnTo>
                <a:lnTo>
                  <a:pt x="84" y="50"/>
                </a:lnTo>
                <a:lnTo>
                  <a:pt x="82" y="48"/>
                </a:lnTo>
                <a:lnTo>
                  <a:pt x="82" y="48"/>
                </a:lnTo>
                <a:lnTo>
                  <a:pt x="80" y="48"/>
                </a:lnTo>
                <a:lnTo>
                  <a:pt x="80" y="48"/>
                </a:lnTo>
                <a:lnTo>
                  <a:pt x="76" y="44"/>
                </a:lnTo>
                <a:lnTo>
                  <a:pt x="74" y="44"/>
                </a:lnTo>
                <a:lnTo>
                  <a:pt x="72" y="44"/>
                </a:lnTo>
                <a:lnTo>
                  <a:pt x="70" y="44"/>
                </a:lnTo>
                <a:lnTo>
                  <a:pt x="68" y="42"/>
                </a:lnTo>
                <a:lnTo>
                  <a:pt x="68" y="42"/>
                </a:lnTo>
                <a:lnTo>
                  <a:pt x="68" y="42"/>
                </a:lnTo>
                <a:lnTo>
                  <a:pt x="66" y="42"/>
                </a:lnTo>
                <a:lnTo>
                  <a:pt x="66" y="42"/>
                </a:lnTo>
                <a:lnTo>
                  <a:pt x="66" y="42"/>
                </a:lnTo>
                <a:lnTo>
                  <a:pt x="64" y="40"/>
                </a:lnTo>
                <a:lnTo>
                  <a:pt x="64" y="40"/>
                </a:lnTo>
                <a:lnTo>
                  <a:pt x="64" y="39"/>
                </a:lnTo>
                <a:lnTo>
                  <a:pt x="64" y="39"/>
                </a:lnTo>
                <a:lnTo>
                  <a:pt x="64" y="39"/>
                </a:lnTo>
                <a:lnTo>
                  <a:pt x="64" y="37"/>
                </a:lnTo>
                <a:lnTo>
                  <a:pt x="62" y="37"/>
                </a:lnTo>
                <a:lnTo>
                  <a:pt x="58" y="39"/>
                </a:lnTo>
                <a:lnTo>
                  <a:pt x="58" y="40"/>
                </a:lnTo>
                <a:lnTo>
                  <a:pt x="58" y="40"/>
                </a:lnTo>
                <a:lnTo>
                  <a:pt x="58" y="40"/>
                </a:lnTo>
                <a:lnTo>
                  <a:pt x="56" y="40"/>
                </a:lnTo>
                <a:lnTo>
                  <a:pt x="56" y="40"/>
                </a:lnTo>
                <a:lnTo>
                  <a:pt x="56" y="40"/>
                </a:lnTo>
                <a:lnTo>
                  <a:pt x="55" y="40"/>
                </a:lnTo>
                <a:lnTo>
                  <a:pt x="55" y="40"/>
                </a:lnTo>
                <a:lnTo>
                  <a:pt x="53" y="40"/>
                </a:lnTo>
                <a:lnTo>
                  <a:pt x="51" y="40"/>
                </a:lnTo>
                <a:lnTo>
                  <a:pt x="51" y="40"/>
                </a:lnTo>
                <a:lnTo>
                  <a:pt x="51" y="40"/>
                </a:lnTo>
                <a:lnTo>
                  <a:pt x="49" y="40"/>
                </a:lnTo>
                <a:lnTo>
                  <a:pt x="49" y="40"/>
                </a:lnTo>
                <a:lnTo>
                  <a:pt x="47" y="40"/>
                </a:lnTo>
                <a:lnTo>
                  <a:pt x="45" y="39"/>
                </a:lnTo>
                <a:lnTo>
                  <a:pt x="43" y="39"/>
                </a:lnTo>
                <a:lnTo>
                  <a:pt x="41" y="40"/>
                </a:lnTo>
                <a:lnTo>
                  <a:pt x="41" y="40"/>
                </a:lnTo>
                <a:lnTo>
                  <a:pt x="41" y="40"/>
                </a:lnTo>
                <a:lnTo>
                  <a:pt x="39" y="40"/>
                </a:lnTo>
                <a:lnTo>
                  <a:pt x="39" y="39"/>
                </a:lnTo>
                <a:lnTo>
                  <a:pt x="37" y="39"/>
                </a:lnTo>
                <a:lnTo>
                  <a:pt x="37" y="39"/>
                </a:lnTo>
                <a:lnTo>
                  <a:pt x="35" y="39"/>
                </a:lnTo>
                <a:lnTo>
                  <a:pt x="35" y="40"/>
                </a:lnTo>
                <a:lnTo>
                  <a:pt x="35" y="40"/>
                </a:lnTo>
                <a:lnTo>
                  <a:pt x="33" y="40"/>
                </a:lnTo>
                <a:lnTo>
                  <a:pt x="33" y="40"/>
                </a:lnTo>
                <a:lnTo>
                  <a:pt x="33" y="39"/>
                </a:lnTo>
                <a:lnTo>
                  <a:pt x="33" y="39"/>
                </a:lnTo>
                <a:lnTo>
                  <a:pt x="33" y="39"/>
                </a:lnTo>
                <a:lnTo>
                  <a:pt x="31" y="39"/>
                </a:lnTo>
                <a:lnTo>
                  <a:pt x="31" y="39"/>
                </a:lnTo>
                <a:lnTo>
                  <a:pt x="31" y="39"/>
                </a:lnTo>
                <a:lnTo>
                  <a:pt x="31" y="39"/>
                </a:lnTo>
                <a:lnTo>
                  <a:pt x="29" y="39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5" y="39"/>
                </a:lnTo>
                <a:lnTo>
                  <a:pt x="25" y="39"/>
                </a:lnTo>
                <a:lnTo>
                  <a:pt x="25" y="39"/>
                </a:lnTo>
                <a:lnTo>
                  <a:pt x="25" y="39"/>
                </a:lnTo>
                <a:lnTo>
                  <a:pt x="21" y="39"/>
                </a:lnTo>
                <a:lnTo>
                  <a:pt x="20" y="39"/>
                </a:lnTo>
                <a:lnTo>
                  <a:pt x="18" y="39"/>
                </a:lnTo>
                <a:lnTo>
                  <a:pt x="18" y="39"/>
                </a:lnTo>
                <a:lnTo>
                  <a:pt x="16" y="39"/>
                </a:lnTo>
                <a:lnTo>
                  <a:pt x="12" y="40"/>
                </a:lnTo>
                <a:lnTo>
                  <a:pt x="10" y="40"/>
                </a:lnTo>
                <a:lnTo>
                  <a:pt x="8" y="42"/>
                </a:lnTo>
                <a:lnTo>
                  <a:pt x="8" y="42"/>
                </a:lnTo>
                <a:lnTo>
                  <a:pt x="6" y="42"/>
                </a:lnTo>
                <a:lnTo>
                  <a:pt x="6" y="42"/>
                </a:lnTo>
                <a:lnTo>
                  <a:pt x="4" y="42"/>
                </a:lnTo>
                <a:lnTo>
                  <a:pt x="4" y="44"/>
                </a:lnTo>
                <a:lnTo>
                  <a:pt x="4" y="44"/>
                </a:lnTo>
                <a:lnTo>
                  <a:pt x="4" y="44"/>
                </a:lnTo>
                <a:lnTo>
                  <a:pt x="4" y="46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4"/>
                </a:lnTo>
                <a:lnTo>
                  <a:pt x="0" y="44"/>
                </a:lnTo>
                <a:lnTo>
                  <a:pt x="0" y="44"/>
                </a:lnTo>
                <a:lnTo>
                  <a:pt x="0" y="42"/>
                </a:lnTo>
                <a:lnTo>
                  <a:pt x="0" y="42"/>
                </a:lnTo>
                <a:lnTo>
                  <a:pt x="0" y="39"/>
                </a:lnTo>
                <a:lnTo>
                  <a:pt x="0" y="37"/>
                </a:lnTo>
                <a:lnTo>
                  <a:pt x="0" y="37"/>
                </a:lnTo>
                <a:lnTo>
                  <a:pt x="2" y="37"/>
                </a:lnTo>
                <a:lnTo>
                  <a:pt x="2" y="37"/>
                </a:lnTo>
                <a:lnTo>
                  <a:pt x="2" y="37"/>
                </a:lnTo>
                <a:lnTo>
                  <a:pt x="0" y="33"/>
                </a:lnTo>
                <a:lnTo>
                  <a:pt x="2" y="33"/>
                </a:lnTo>
                <a:lnTo>
                  <a:pt x="2" y="33"/>
                </a:lnTo>
                <a:lnTo>
                  <a:pt x="2" y="31"/>
                </a:lnTo>
                <a:lnTo>
                  <a:pt x="2" y="31"/>
                </a:lnTo>
                <a:lnTo>
                  <a:pt x="2" y="29"/>
                </a:lnTo>
                <a:lnTo>
                  <a:pt x="2" y="29"/>
                </a:lnTo>
                <a:lnTo>
                  <a:pt x="2" y="29"/>
                </a:lnTo>
                <a:lnTo>
                  <a:pt x="2" y="27"/>
                </a:lnTo>
                <a:lnTo>
                  <a:pt x="4" y="27"/>
                </a:lnTo>
                <a:lnTo>
                  <a:pt x="4" y="27"/>
                </a:lnTo>
                <a:lnTo>
                  <a:pt x="6" y="25"/>
                </a:lnTo>
                <a:lnTo>
                  <a:pt x="6" y="23"/>
                </a:lnTo>
                <a:lnTo>
                  <a:pt x="8" y="23"/>
                </a:lnTo>
                <a:lnTo>
                  <a:pt x="8" y="23"/>
                </a:lnTo>
                <a:lnTo>
                  <a:pt x="8" y="23"/>
                </a:lnTo>
                <a:lnTo>
                  <a:pt x="8" y="21"/>
                </a:lnTo>
                <a:lnTo>
                  <a:pt x="8" y="19"/>
                </a:lnTo>
                <a:lnTo>
                  <a:pt x="8" y="17"/>
                </a:lnTo>
                <a:lnTo>
                  <a:pt x="8" y="17"/>
                </a:lnTo>
                <a:lnTo>
                  <a:pt x="8" y="17"/>
                </a:lnTo>
                <a:lnTo>
                  <a:pt x="8" y="17"/>
                </a:lnTo>
                <a:lnTo>
                  <a:pt x="10" y="15"/>
                </a:lnTo>
                <a:lnTo>
                  <a:pt x="10" y="13"/>
                </a:lnTo>
                <a:lnTo>
                  <a:pt x="12" y="13"/>
                </a:lnTo>
                <a:lnTo>
                  <a:pt x="12" y="11"/>
                </a:lnTo>
                <a:lnTo>
                  <a:pt x="12" y="11"/>
                </a:lnTo>
                <a:lnTo>
                  <a:pt x="12" y="11"/>
                </a:lnTo>
                <a:lnTo>
                  <a:pt x="12" y="11"/>
                </a:lnTo>
                <a:lnTo>
                  <a:pt x="14" y="11"/>
                </a:lnTo>
                <a:lnTo>
                  <a:pt x="16" y="11"/>
                </a:lnTo>
                <a:lnTo>
                  <a:pt x="16" y="11"/>
                </a:lnTo>
                <a:lnTo>
                  <a:pt x="16" y="11"/>
                </a:lnTo>
                <a:lnTo>
                  <a:pt x="18" y="11"/>
                </a:lnTo>
                <a:lnTo>
                  <a:pt x="18" y="9"/>
                </a:lnTo>
                <a:lnTo>
                  <a:pt x="18" y="9"/>
                </a:lnTo>
                <a:lnTo>
                  <a:pt x="21" y="9"/>
                </a:lnTo>
                <a:lnTo>
                  <a:pt x="23" y="7"/>
                </a:lnTo>
                <a:lnTo>
                  <a:pt x="25" y="7"/>
                </a:lnTo>
                <a:lnTo>
                  <a:pt x="25" y="7"/>
                </a:lnTo>
                <a:lnTo>
                  <a:pt x="25" y="9"/>
                </a:lnTo>
                <a:lnTo>
                  <a:pt x="25" y="9"/>
                </a:lnTo>
                <a:lnTo>
                  <a:pt x="27" y="11"/>
                </a:lnTo>
                <a:lnTo>
                  <a:pt x="27" y="11"/>
                </a:lnTo>
                <a:lnTo>
                  <a:pt x="29" y="11"/>
                </a:lnTo>
                <a:lnTo>
                  <a:pt x="31" y="13"/>
                </a:lnTo>
                <a:lnTo>
                  <a:pt x="31" y="15"/>
                </a:lnTo>
                <a:lnTo>
                  <a:pt x="33" y="15"/>
                </a:lnTo>
                <a:lnTo>
                  <a:pt x="33" y="15"/>
                </a:lnTo>
                <a:lnTo>
                  <a:pt x="33" y="15"/>
                </a:lnTo>
                <a:lnTo>
                  <a:pt x="35" y="15"/>
                </a:lnTo>
                <a:lnTo>
                  <a:pt x="35" y="15"/>
                </a:lnTo>
                <a:lnTo>
                  <a:pt x="35" y="17"/>
                </a:lnTo>
                <a:lnTo>
                  <a:pt x="37" y="21"/>
                </a:lnTo>
                <a:lnTo>
                  <a:pt x="37" y="21"/>
                </a:lnTo>
                <a:lnTo>
                  <a:pt x="37" y="23"/>
                </a:lnTo>
                <a:lnTo>
                  <a:pt x="37" y="23"/>
                </a:lnTo>
                <a:lnTo>
                  <a:pt x="37" y="23"/>
                </a:lnTo>
                <a:lnTo>
                  <a:pt x="39" y="23"/>
                </a:lnTo>
                <a:lnTo>
                  <a:pt x="43" y="25"/>
                </a:lnTo>
                <a:lnTo>
                  <a:pt x="43" y="25"/>
                </a:lnTo>
                <a:lnTo>
                  <a:pt x="45" y="25"/>
                </a:lnTo>
                <a:lnTo>
                  <a:pt x="45" y="25"/>
                </a:lnTo>
                <a:lnTo>
                  <a:pt x="47" y="25"/>
                </a:lnTo>
                <a:lnTo>
                  <a:pt x="47" y="25"/>
                </a:lnTo>
                <a:lnTo>
                  <a:pt x="49" y="25"/>
                </a:lnTo>
                <a:lnTo>
                  <a:pt x="49" y="25"/>
                </a:lnTo>
                <a:lnTo>
                  <a:pt x="51" y="23"/>
                </a:lnTo>
                <a:lnTo>
                  <a:pt x="53" y="21"/>
                </a:lnTo>
                <a:lnTo>
                  <a:pt x="55" y="19"/>
                </a:lnTo>
                <a:lnTo>
                  <a:pt x="55" y="19"/>
                </a:lnTo>
                <a:lnTo>
                  <a:pt x="55" y="19"/>
                </a:lnTo>
                <a:lnTo>
                  <a:pt x="55" y="17"/>
                </a:lnTo>
                <a:lnTo>
                  <a:pt x="55" y="11"/>
                </a:lnTo>
                <a:lnTo>
                  <a:pt x="55" y="7"/>
                </a:lnTo>
                <a:lnTo>
                  <a:pt x="55" y="7"/>
                </a:lnTo>
                <a:lnTo>
                  <a:pt x="53" y="5"/>
                </a:lnTo>
                <a:lnTo>
                  <a:pt x="53" y="5"/>
                </a:lnTo>
                <a:lnTo>
                  <a:pt x="55" y="4"/>
                </a:lnTo>
                <a:lnTo>
                  <a:pt x="55" y="4"/>
                </a:lnTo>
                <a:lnTo>
                  <a:pt x="55" y="4"/>
                </a:lnTo>
                <a:lnTo>
                  <a:pt x="55" y="4"/>
                </a:lnTo>
                <a:lnTo>
                  <a:pt x="56" y="4"/>
                </a:lnTo>
                <a:lnTo>
                  <a:pt x="56" y="4"/>
                </a:lnTo>
                <a:lnTo>
                  <a:pt x="58" y="2"/>
                </a:lnTo>
                <a:lnTo>
                  <a:pt x="60" y="2"/>
                </a:lnTo>
                <a:lnTo>
                  <a:pt x="64" y="0"/>
                </a:lnTo>
                <a:lnTo>
                  <a:pt x="66" y="0"/>
                </a:lnTo>
                <a:lnTo>
                  <a:pt x="66" y="0"/>
                </a:lnTo>
                <a:lnTo>
                  <a:pt x="66" y="0"/>
                </a:lnTo>
                <a:lnTo>
                  <a:pt x="66" y="0"/>
                </a:lnTo>
                <a:lnTo>
                  <a:pt x="68" y="0"/>
                </a:lnTo>
                <a:lnTo>
                  <a:pt x="68" y="0"/>
                </a:lnTo>
                <a:lnTo>
                  <a:pt x="68" y="0"/>
                </a:lnTo>
                <a:lnTo>
                  <a:pt x="68" y="2"/>
                </a:lnTo>
                <a:lnTo>
                  <a:pt x="68" y="2"/>
                </a:lnTo>
                <a:lnTo>
                  <a:pt x="68" y="2"/>
                </a:lnTo>
                <a:lnTo>
                  <a:pt x="70" y="2"/>
                </a:lnTo>
                <a:lnTo>
                  <a:pt x="70" y="0"/>
                </a:lnTo>
                <a:lnTo>
                  <a:pt x="70" y="0"/>
                </a:lnTo>
                <a:lnTo>
                  <a:pt x="70" y="0"/>
                </a:lnTo>
                <a:lnTo>
                  <a:pt x="72" y="2"/>
                </a:lnTo>
                <a:lnTo>
                  <a:pt x="72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8" name="Lao People's Democratic Republic"/>
          <p:cNvSpPr>
            <a:spLocks/>
          </p:cNvSpPr>
          <p:nvPr/>
        </p:nvSpPr>
        <p:spPr bwMode="auto">
          <a:xfrm>
            <a:off x="7493024" y="3946538"/>
            <a:ext cx="195263" cy="225426"/>
          </a:xfrm>
          <a:custGeom>
            <a:avLst/>
            <a:gdLst>
              <a:gd name="T0" fmla="*/ 35 w 123"/>
              <a:gd name="T1" fmla="*/ 4 h 142"/>
              <a:gd name="T2" fmla="*/ 41 w 123"/>
              <a:gd name="T3" fmla="*/ 14 h 142"/>
              <a:gd name="T4" fmla="*/ 45 w 123"/>
              <a:gd name="T5" fmla="*/ 16 h 142"/>
              <a:gd name="T6" fmla="*/ 49 w 123"/>
              <a:gd name="T7" fmla="*/ 27 h 142"/>
              <a:gd name="T8" fmla="*/ 59 w 123"/>
              <a:gd name="T9" fmla="*/ 29 h 142"/>
              <a:gd name="T10" fmla="*/ 70 w 123"/>
              <a:gd name="T11" fmla="*/ 29 h 142"/>
              <a:gd name="T12" fmla="*/ 72 w 123"/>
              <a:gd name="T13" fmla="*/ 35 h 142"/>
              <a:gd name="T14" fmla="*/ 76 w 123"/>
              <a:gd name="T15" fmla="*/ 43 h 142"/>
              <a:gd name="T16" fmla="*/ 70 w 123"/>
              <a:gd name="T17" fmla="*/ 49 h 142"/>
              <a:gd name="T18" fmla="*/ 64 w 123"/>
              <a:gd name="T19" fmla="*/ 49 h 142"/>
              <a:gd name="T20" fmla="*/ 64 w 123"/>
              <a:gd name="T21" fmla="*/ 55 h 142"/>
              <a:gd name="T22" fmla="*/ 74 w 123"/>
              <a:gd name="T23" fmla="*/ 62 h 142"/>
              <a:gd name="T24" fmla="*/ 82 w 123"/>
              <a:gd name="T25" fmla="*/ 70 h 142"/>
              <a:gd name="T26" fmla="*/ 90 w 123"/>
              <a:gd name="T27" fmla="*/ 76 h 142"/>
              <a:gd name="T28" fmla="*/ 96 w 123"/>
              <a:gd name="T29" fmla="*/ 86 h 142"/>
              <a:gd name="T30" fmla="*/ 101 w 123"/>
              <a:gd name="T31" fmla="*/ 91 h 142"/>
              <a:gd name="T32" fmla="*/ 107 w 123"/>
              <a:gd name="T33" fmla="*/ 99 h 142"/>
              <a:gd name="T34" fmla="*/ 119 w 123"/>
              <a:gd name="T35" fmla="*/ 107 h 142"/>
              <a:gd name="T36" fmla="*/ 117 w 123"/>
              <a:gd name="T37" fmla="*/ 117 h 142"/>
              <a:gd name="T38" fmla="*/ 121 w 123"/>
              <a:gd name="T39" fmla="*/ 125 h 142"/>
              <a:gd name="T40" fmla="*/ 115 w 123"/>
              <a:gd name="T41" fmla="*/ 132 h 142"/>
              <a:gd name="T42" fmla="*/ 105 w 123"/>
              <a:gd name="T43" fmla="*/ 132 h 142"/>
              <a:gd name="T44" fmla="*/ 99 w 123"/>
              <a:gd name="T45" fmla="*/ 132 h 142"/>
              <a:gd name="T46" fmla="*/ 98 w 123"/>
              <a:gd name="T47" fmla="*/ 140 h 142"/>
              <a:gd name="T48" fmla="*/ 88 w 123"/>
              <a:gd name="T49" fmla="*/ 138 h 142"/>
              <a:gd name="T50" fmla="*/ 82 w 123"/>
              <a:gd name="T51" fmla="*/ 136 h 142"/>
              <a:gd name="T52" fmla="*/ 88 w 123"/>
              <a:gd name="T53" fmla="*/ 128 h 142"/>
              <a:gd name="T54" fmla="*/ 88 w 123"/>
              <a:gd name="T55" fmla="*/ 119 h 142"/>
              <a:gd name="T56" fmla="*/ 86 w 123"/>
              <a:gd name="T57" fmla="*/ 113 h 142"/>
              <a:gd name="T58" fmla="*/ 82 w 123"/>
              <a:gd name="T59" fmla="*/ 107 h 142"/>
              <a:gd name="T60" fmla="*/ 74 w 123"/>
              <a:gd name="T61" fmla="*/ 95 h 142"/>
              <a:gd name="T62" fmla="*/ 76 w 123"/>
              <a:gd name="T63" fmla="*/ 86 h 142"/>
              <a:gd name="T64" fmla="*/ 68 w 123"/>
              <a:gd name="T65" fmla="*/ 78 h 142"/>
              <a:gd name="T66" fmla="*/ 63 w 123"/>
              <a:gd name="T67" fmla="*/ 70 h 142"/>
              <a:gd name="T68" fmla="*/ 51 w 123"/>
              <a:gd name="T69" fmla="*/ 68 h 142"/>
              <a:gd name="T70" fmla="*/ 47 w 123"/>
              <a:gd name="T71" fmla="*/ 74 h 142"/>
              <a:gd name="T72" fmla="*/ 39 w 123"/>
              <a:gd name="T73" fmla="*/ 76 h 142"/>
              <a:gd name="T74" fmla="*/ 30 w 123"/>
              <a:gd name="T75" fmla="*/ 74 h 142"/>
              <a:gd name="T76" fmla="*/ 20 w 123"/>
              <a:gd name="T77" fmla="*/ 80 h 142"/>
              <a:gd name="T78" fmla="*/ 14 w 123"/>
              <a:gd name="T79" fmla="*/ 82 h 142"/>
              <a:gd name="T80" fmla="*/ 16 w 123"/>
              <a:gd name="T81" fmla="*/ 76 h 142"/>
              <a:gd name="T82" fmla="*/ 16 w 123"/>
              <a:gd name="T83" fmla="*/ 66 h 142"/>
              <a:gd name="T84" fmla="*/ 20 w 123"/>
              <a:gd name="T85" fmla="*/ 57 h 142"/>
              <a:gd name="T86" fmla="*/ 14 w 123"/>
              <a:gd name="T87" fmla="*/ 49 h 142"/>
              <a:gd name="T88" fmla="*/ 6 w 123"/>
              <a:gd name="T89" fmla="*/ 49 h 142"/>
              <a:gd name="T90" fmla="*/ 8 w 123"/>
              <a:gd name="T91" fmla="*/ 39 h 142"/>
              <a:gd name="T92" fmla="*/ 0 w 123"/>
              <a:gd name="T93" fmla="*/ 35 h 142"/>
              <a:gd name="T94" fmla="*/ 8 w 123"/>
              <a:gd name="T95" fmla="*/ 27 h 142"/>
              <a:gd name="T96" fmla="*/ 10 w 123"/>
              <a:gd name="T97" fmla="*/ 22 h 142"/>
              <a:gd name="T98" fmla="*/ 18 w 123"/>
              <a:gd name="T99" fmla="*/ 16 h 142"/>
              <a:gd name="T100" fmla="*/ 20 w 123"/>
              <a:gd name="T101" fmla="*/ 22 h 142"/>
              <a:gd name="T102" fmla="*/ 26 w 123"/>
              <a:gd name="T103" fmla="*/ 20 h 142"/>
              <a:gd name="T104" fmla="*/ 26 w 123"/>
              <a:gd name="T105" fmla="*/ 1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3" h="142">
                <a:moveTo>
                  <a:pt x="28" y="0"/>
                </a:moveTo>
                <a:lnTo>
                  <a:pt x="30" y="0"/>
                </a:lnTo>
                <a:lnTo>
                  <a:pt x="31" y="0"/>
                </a:lnTo>
                <a:lnTo>
                  <a:pt x="33" y="2"/>
                </a:lnTo>
                <a:lnTo>
                  <a:pt x="33" y="4"/>
                </a:lnTo>
                <a:lnTo>
                  <a:pt x="35" y="4"/>
                </a:lnTo>
                <a:lnTo>
                  <a:pt x="37" y="6"/>
                </a:lnTo>
                <a:lnTo>
                  <a:pt x="39" y="8"/>
                </a:lnTo>
                <a:lnTo>
                  <a:pt x="39" y="10"/>
                </a:lnTo>
                <a:lnTo>
                  <a:pt x="41" y="10"/>
                </a:lnTo>
                <a:lnTo>
                  <a:pt x="41" y="12"/>
                </a:lnTo>
                <a:lnTo>
                  <a:pt x="41" y="14"/>
                </a:lnTo>
                <a:lnTo>
                  <a:pt x="43" y="14"/>
                </a:lnTo>
                <a:lnTo>
                  <a:pt x="45" y="12"/>
                </a:lnTo>
                <a:lnTo>
                  <a:pt x="47" y="12"/>
                </a:lnTo>
                <a:lnTo>
                  <a:pt x="47" y="14"/>
                </a:lnTo>
                <a:lnTo>
                  <a:pt x="47" y="16"/>
                </a:lnTo>
                <a:lnTo>
                  <a:pt x="45" y="16"/>
                </a:lnTo>
                <a:lnTo>
                  <a:pt x="45" y="18"/>
                </a:lnTo>
                <a:lnTo>
                  <a:pt x="45" y="20"/>
                </a:lnTo>
                <a:lnTo>
                  <a:pt x="45" y="22"/>
                </a:lnTo>
                <a:lnTo>
                  <a:pt x="47" y="23"/>
                </a:lnTo>
                <a:lnTo>
                  <a:pt x="49" y="25"/>
                </a:lnTo>
                <a:lnTo>
                  <a:pt x="49" y="27"/>
                </a:lnTo>
                <a:lnTo>
                  <a:pt x="51" y="27"/>
                </a:lnTo>
                <a:lnTo>
                  <a:pt x="53" y="27"/>
                </a:lnTo>
                <a:lnTo>
                  <a:pt x="57" y="29"/>
                </a:lnTo>
                <a:lnTo>
                  <a:pt x="57" y="31"/>
                </a:lnTo>
                <a:lnTo>
                  <a:pt x="59" y="31"/>
                </a:lnTo>
                <a:lnTo>
                  <a:pt x="59" y="29"/>
                </a:lnTo>
                <a:lnTo>
                  <a:pt x="61" y="27"/>
                </a:lnTo>
                <a:lnTo>
                  <a:pt x="64" y="25"/>
                </a:lnTo>
                <a:lnTo>
                  <a:pt x="66" y="25"/>
                </a:lnTo>
                <a:lnTo>
                  <a:pt x="68" y="27"/>
                </a:lnTo>
                <a:lnTo>
                  <a:pt x="68" y="29"/>
                </a:lnTo>
                <a:lnTo>
                  <a:pt x="70" y="29"/>
                </a:lnTo>
                <a:lnTo>
                  <a:pt x="72" y="31"/>
                </a:lnTo>
                <a:lnTo>
                  <a:pt x="70" y="33"/>
                </a:lnTo>
                <a:lnTo>
                  <a:pt x="68" y="33"/>
                </a:lnTo>
                <a:lnTo>
                  <a:pt x="68" y="35"/>
                </a:lnTo>
                <a:lnTo>
                  <a:pt x="70" y="35"/>
                </a:lnTo>
                <a:lnTo>
                  <a:pt x="72" y="35"/>
                </a:lnTo>
                <a:lnTo>
                  <a:pt x="74" y="35"/>
                </a:lnTo>
                <a:lnTo>
                  <a:pt x="74" y="37"/>
                </a:lnTo>
                <a:lnTo>
                  <a:pt x="76" y="37"/>
                </a:lnTo>
                <a:lnTo>
                  <a:pt x="78" y="39"/>
                </a:lnTo>
                <a:lnTo>
                  <a:pt x="78" y="41"/>
                </a:lnTo>
                <a:lnTo>
                  <a:pt x="76" y="43"/>
                </a:lnTo>
                <a:lnTo>
                  <a:pt x="76" y="45"/>
                </a:lnTo>
                <a:lnTo>
                  <a:pt x="74" y="45"/>
                </a:lnTo>
                <a:lnTo>
                  <a:pt x="74" y="47"/>
                </a:lnTo>
                <a:lnTo>
                  <a:pt x="72" y="47"/>
                </a:lnTo>
                <a:lnTo>
                  <a:pt x="72" y="49"/>
                </a:lnTo>
                <a:lnTo>
                  <a:pt x="70" y="49"/>
                </a:lnTo>
                <a:lnTo>
                  <a:pt x="70" y="47"/>
                </a:lnTo>
                <a:lnTo>
                  <a:pt x="66" y="47"/>
                </a:lnTo>
                <a:lnTo>
                  <a:pt x="64" y="47"/>
                </a:lnTo>
                <a:lnTo>
                  <a:pt x="63" y="47"/>
                </a:lnTo>
                <a:lnTo>
                  <a:pt x="63" y="49"/>
                </a:lnTo>
                <a:lnTo>
                  <a:pt x="64" y="49"/>
                </a:lnTo>
                <a:lnTo>
                  <a:pt x="64" y="51"/>
                </a:lnTo>
                <a:lnTo>
                  <a:pt x="63" y="51"/>
                </a:lnTo>
                <a:lnTo>
                  <a:pt x="63" y="53"/>
                </a:lnTo>
                <a:lnTo>
                  <a:pt x="61" y="53"/>
                </a:lnTo>
                <a:lnTo>
                  <a:pt x="63" y="55"/>
                </a:lnTo>
                <a:lnTo>
                  <a:pt x="64" y="55"/>
                </a:lnTo>
                <a:lnTo>
                  <a:pt x="66" y="57"/>
                </a:lnTo>
                <a:lnTo>
                  <a:pt x="70" y="58"/>
                </a:lnTo>
                <a:lnTo>
                  <a:pt x="72" y="58"/>
                </a:lnTo>
                <a:lnTo>
                  <a:pt x="72" y="60"/>
                </a:lnTo>
                <a:lnTo>
                  <a:pt x="74" y="60"/>
                </a:lnTo>
                <a:lnTo>
                  <a:pt x="74" y="62"/>
                </a:lnTo>
                <a:lnTo>
                  <a:pt x="78" y="62"/>
                </a:lnTo>
                <a:lnTo>
                  <a:pt x="80" y="62"/>
                </a:lnTo>
                <a:lnTo>
                  <a:pt x="82" y="64"/>
                </a:lnTo>
                <a:lnTo>
                  <a:pt x="80" y="66"/>
                </a:lnTo>
                <a:lnTo>
                  <a:pt x="80" y="68"/>
                </a:lnTo>
                <a:lnTo>
                  <a:pt x="82" y="70"/>
                </a:lnTo>
                <a:lnTo>
                  <a:pt x="84" y="70"/>
                </a:lnTo>
                <a:lnTo>
                  <a:pt x="84" y="72"/>
                </a:lnTo>
                <a:lnTo>
                  <a:pt x="86" y="72"/>
                </a:lnTo>
                <a:lnTo>
                  <a:pt x="88" y="72"/>
                </a:lnTo>
                <a:lnTo>
                  <a:pt x="88" y="74"/>
                </a:lnTo>
                <a:lnTo>
                  <a:pt x="90" y="76"/>
                </a:lnTo>
                <a:lnTo>
                  <a:pt x="90" y="78"/>
                </a:lnTo>
                <a:lnTo>
                  <a:pt x="92" y="80"/>
                </a:lnTo>
                <a:lnTo>
                  <a:pt x="92" y="82"/>
                </a:lnTo>
                <a:lnTo>
                  <a:pt x="94" y="82"/>
                </a:lnTo>
                <a:lnTo>
                  <a:pt x="96" y="84"/>
                </a:lnTo>
                <a:lnTo>
                  <a:pt x="96" y="86"/>
                </a:lnTo>
                <a:lnTo>
                  <a:pt x="98" y="86"/>
                </a:lnTo>
                <a:lnTo>
                  <a:pt x="98" y="88"/>
                </a:lnTo>
                <a:lnTo>
                  <a:pt x="99" y="88"/>
                </a:lnTo>
                <a:lnTo>
                  <a:pt x="99" y="90"/>
                </a:lnTo>
                <a:lnTo>
                  <a:pt x="101" y="90"/>
                </a:lnTo>
                <a:lnTo>
                  <a:pt x="101" y="91"/>
                </a:lnTo>
                <a:lnTo>
                  <a:pt x="103" y="91"/>
                </a:lnTo>
                <a:lnTo>
                  <a:pt x="103" y="93"/>
                </a:lnTo>
                <a:lnTo>
                  <a:pt x="103" y="97"/>
                </a:lnTo>
                <a:lnTo>
                  <a:pt x="105" y="101"/>
                </a:lnTo>
                <a:lnTo>
                  <a:pt x="107" y="101"/>
                </a:lnTo>
                <a:lnTo>
                  <a:pt x="107" y="99"/>
                </a:lnTo>
                <a:lnTo>
                  <a:pt x="109" y="99"/>
                </a:lnTo>
                <a:lnTo>
                  <a:pt x="111" y="103"/>
                </a:lnTo>
                <a:lnTo>
                  <a:pt x="113" y="103"/>
                </a:lnTo>
                <a:lnTo>
                  <a:pt x="113" y="105"/>
                </a:lnTo>
                <a:lnTo>
                  <a:pt x="117" y="107"/>
                </a:lnTo>
                <a:lnTo>
                  <a:pt x="119" y="107"/>
                </a:lnTo>
                <a:lnTo>
                  <a:pt x="117" y="109"/>
                </a:lnTo>
                <a:lnTo>
                  <a:pt x="115" y="111"/>
                </a:lnTo>
                <a:lnTo>
                  <a:pt x="113" y="111"/>
                </a:lnTo>
                <a:lnTo>
                  <a:pt x="115" y="113"/>
                </a:lnTo>
                <a:lnTo>
                  <a:pt x="117" y="115"/>
                </a:lnTo>
                <a:lnTo>
                  <a:pt x="117" y="117"/>
                </a:lnTo>
                <a:lnTo>
                  <a:pt x="119" y="117"/>
                </a:lnTo>
                <a:lnTo>
                  <a:pt x="121" y="119"/>
                </a:lnTo>
                <a:lnTo>
                  <a:pt x="123" y="121"/>
                </a:lnTo>
                <a:lnTo>
                  <a:pt x="121" y="121"/>
                </a:lnTo>
                <a:lnTo>
                  <a:pt x="121" y="123"/>
                </a:lnTo>
                <a:lnTo>
                  <a:pt x="121" y="125"/>
                </a:lnTo>
                <a:lnTo>
                  <a:pt x="119" y="125"/>
                </a:lnTo>
                <a:lnTo>
                  <a:pt x="119" y="126"/>
                </a:lnTo>
                <a:lnTo>
                  <a:pt x="119" y="128"/>
                </a:lnTo>
                <a:lnTo>
                  <a:pt x="119" y="130"/>
                </a:lnTo>
                <a:lnTo>
                  <a:pt x="117" y="130"/>
                </a:lnTo>
                <a:lnTo>
                  <a:pt x="115" y="132"/>
                </a:lnTo>
                <a:lnTo>
                  <a:pt x="113" y="134"/>
                </a:lnTo>
                <a:lnTo>
                  <a:pt x="109" y="136"/>
                </a:lnTo>
                <a:lnTo>
                  <a:pt x="107" y="136"/>
                </a:lnTo>
                <a:lnTo>
                  <a:pt x="107" y="134"/>
                </a:lnTo>
                <a:lnTo>
                  <a:pt x="105" y="134"/>
                </a:lnTo>
                <a:lnTo>
                  <a:pt x="105" y="132"/>
                </a:lnTo>
                <a:lnTo>
                  <a:pt x="103" y="130"/>
                </a:lnTo>
                <a:lnTo>
                  <a:pt x="103" y="132"/>
                </a:lnTo>
                <a:lnTo>
                  <a:pt x="101" y="132"/>
                </a:lnTo>
                <a:lnTo>
                  <a:pt x="101" y="134"/>
                </a:lnTo>
                <a:lnTo>
                  <a:pt x="99" y="134"/>
                </a:lnTo>
                <a:lnTo>
                  <a:pt x="99" y="132"/>
                </a:lnTo>
                <a:lnTo>
                  <a:pt x="99" y="134"/>
                </a:lnTo>
                <a:lnTo>
                  <a:pt x="98" y="134"/>
                </a:lnTo>
                <a:lnTo>
                  <a:pt x="96" y="134"/>
                </a:lnTo>
                <a:lnTo>
                  <a:pt x="96" y="136"/>
                </a:lnTo>
                <a:lnTo>
                  <a:pt x="98" y="138"/>
                </a:lnTo>
                <a:lnTo>
                  <a:pt x="98" y="140"/>
                </a:lnTo>
                <a:lnTo>
                  <a:pt x="98" y="142"/>
                </a:lnTo>
                <a:lnTo>
                  <a:pt x="96" y="142"/>
                </a:lnTo>
                <a:lnTo>
                  <a:pt x="94" y="142"/>
                </a:lnTo>
                <a:lnTo>
                  <a:pt x="92" y="140"/>
                </a:lnTo>
                <a:lnTo>
                  <a:pt x="90" y="138"/>
                </a:lnTo>
                <a:lnTo>
                  <a:pt x="88" y="138"/>
                </a:lnTo>
                <a:lnTo>
                  <a:pt x="86" y="138"/>
                </a:lnTo>
                <a:lnTo>
                  <a:pt x="84" y="140"/>
                </a:lnTo>
                <a:lnTo>
                  <a:pt x="84" y="138"/>
                </a:lnTo>
                <a:lnTo>
                  <a:pt x="82" y="136"/>
                </a:lnTo>
                <a:lnTo>
                  <a:pt x="82" y="134"/>
                </a:lnTo>
                <a:lnTo>
                  <a:pt x="82" y="136"/>
                </a:lnTo>
                <a:lnTo>
                  <a:pt x="84" y="134"/>
                </a:lnTo>
                <a:lnTo>
                  <a:pt x="86" y="134"/>
                </a:lnTo>
                <a:lnTo>
                  <a:pt x="86" y="132"/>
                </a:lnTo>
                <a:lnTo>
                  <a:pt x="88" y="132"/>
                </a:lnTo>
                <a:lnTo>
                  <a:pt x="88" y="130"/>
                </a:lnTo>
                <a:lnTo>
                  <a:pt x="88" y="128"/>
                </a:lnTo>
                <a:lnTo>
                  <a:pt x="88" y="126"/>
                </a:lnTo>
                <a:lnTo>
                  <a:pt x="88" y="125"/>
                </a:lnTo>
                <a:lnTo>
                  <a:pt x="88" y="123"/>
                </a:lnTo>
                <a:lnTo>
                  <a:pt x="86" y="123"/>
                </a:lnTo>
                <a:lnTo>
                  <a:pt x="86" y="121"/>
                </a:lnTo>
                <a:lnTo>
                  <a:pt x="88" y="119"/>
                </a:lnTo>
                <a:lnTo>
                  <a:pt x="88" y="117"/>
                </a:lnTo>
                <a:lnTo>
                  <a:pt x="90" y="115"/>
                </a:lnTo>
                <a:lnTo>
                  <a:pt x="90" y="113"/>
                </a:lnTo>
                <a:lnTo>
                  <a:pt x="88" y="113"/>
                </a:lnTo>
                <a:lnTo>
                  <a:pt x="88" y="111"/>
                </a:lnTo>
                <a:lnTo>
                  <a:pt x="86" y="113"/>
                </a:lnTo>
                <a:lnTo>
                  <a:pt x="86" y="111"/>
                </a:lnTo>
                <a:lnTo>
                  <a:pt x="84" y="109"/>
                </a:lnTo>
                <a:lnTo>
                  <a:pt x="86" y="109"/>
                </a:lnTo>
                <a:lnTo>
                  <a:pt x="86" y="107"/>
                </a:lnTo>
                <a:lnTo>
                  <a:pt x="84" y="107"/>
                </a:lnTo>
                <a:lnTo>
                  <a:pt x="82" y="107"/>
                </a:lnTo>
                <a:lnTo>
                  <a:pt x="80" y="107"/>
                </a:lnTo>
                <a:lnTo>
                  <a:pt x="80" y="105"/>
                </a:lnTo>
                <a:lnTo>
                  <a:pt x="78" y="103"/>
                </a:lnTo>
                <a:lnTo>
                  <a:pt x="74" y="99"/>
                </a:lnTo>
                <a:lnTo>
                  <a:pt x="74" y="97"/>
                </a:lnTo>
                <a:lnTo>
                  <a:pt x="74" y="95"/>
                </a:lnTo>
                <a:lnTo>
                  <a:pt x="74" y="93"/>
                </a:lnTo>
                <a:lnTo>
                  <a:pt x="74" y="91"/>
                </a:lnTo>
                <a:lnTo>
                  <a:pt x="74" y="90"/>
                </a:lnTo>
                <a:lnTo>
                  <a:pt x="76" y="90"/>
                </a:lnTo>
                <a:lnTo>
                  <a:pt x="76" y="88"/>
                </a:lnTo>
                <a:lnTo>
                  <a:pt x="76" y="86"/>
                </a:lnTo>
                <a:lnTo>
                  <a:pt x="74" y="84"/>
                </a:lnTo>
                <a:lnTo>
                  <a:pt x="74" y="82"/>
                </a:lnTo>
                <a:lnTo>
                  <a:pt x="72" y="82"/>
                </a:lnTo>
                <a:lnTo>
                  <a:pt x="70" y="80"/>
                </a:lnTo>
                <a:lnTo>
                  <a:pt x="68" y="80"/>
                </a:lnTo>
                <a:lnTo>
                  <a:pt x="68" y="78"/>
                </a:lnTo>
                <a:lnTo>
                  <a:pt x="66" y="78"/>
                </a:lnTo>
                <a:lnTo>
                  <a:pt x="66" y="76"/>
                </a:lnTo>
                <a:lnTo>
                  <a:pt x="66" y="74"/>
                </a:lnTo>
                <a:lnTo>
                  <a:pt x="64" y="74"/>
                </a:lnTo>
                <a:lnTo>
                  <a:pt x="64" y="72"/>
                </a:lnTo>
                <a:lnTo>
                  <a:pt x="63" y="70"/>
                </a:lnTo>
                <a:lnTo>
                  <a:pt x="61" y="70"/>
                </a:lnTo>
                <a:lnTo>
                  <a:pt x="59" y="70"/>
                </a:lnTo>
                <a:lnTo>
                  <a:pt x="57" y="68"/>
                </a:lnTo>
                <a:lnTo>
                  <a:pt x="55" y="68"/>
                </a:lnTo>
                <a:lnTo>
                  <a:pt x="53" y="68"/>
                </a:lnTo>
                <a:lnTo>
                  <a:pt x="51" y="68"/>
                </a:lnTo>
                <a:lnTo>
                  <a:pt x="51" y="70"/>
                </a:lnTo>
                <a:lnTo>
                  <a:pt x="49" y="72"/>
                </a:lnTo>
                <a:lnTo>
                  <a:pt x="47" y="72"/>
                </a:lnTo>
                <a:lnTo>
                  <a:pt x="47" y="74"/>
                </a:lnTo>
                <a:lnTo>
                  <a:pt x="47" y="76"/>
                </a:lnTo>
                <a:lnTo>
                  <a:pt x="47" y="74"/>
                </a:lnTo>
                <a:lnTo>
                  <a:pt x="45" y="74"/>
                </a:lnTo>
                <a:lnTo>
                  <a:pt x="45" y="76"/>
                </a:lnTo>
                <a:lnTo>
                  <a:pt x="43" y="76"/>
                </a:lnTo>
                <a:lnTo>
                  <a:pt x="41" y="78"/>
                </a:lnTo>
                <a:lnTo>
                  <a:pt x="41" y="76"/>
                </a:lnTo>
                <a:lnTo>
                  <a:pt x="39" y="76"/>
                </a:lnTo>
                <a:lnTo>
                  <a:pt x="37" y="76"/>
                </a:lnTo>
                <a:lnTo>
                  <a:pt x="35" y="74"/>
                </a:lnTo>
                <a:lnTo>
                  <a:pt x="33" y="72"/>
                </a:lnTo>
                <a:lnTo>
                  <a:pt x="31" y="72"/>
                </a:lnTo>
                <a:lnTo>
                  <a:pt x="30" y="72"/>
                </a:lnTo>
                <a:lnTo>
                  <a:pt x="30" y="74"/>
                </a:lnTo>
                <a:lnTo>
                  <a:pt x="28" y="74"/>
                </a:lnTo>
                <a:lnTo>
                  <a:pt x="26" y="76"/>
                </a:lnTo>
                <a:lnTo>
                  <a:pt x="24" y="76"/>
                </a:lnTo>
                <a:lnTo>
                  <a:pt x="24" y="78"/>
                </a:lnTo>
                <a:lnTo>
                  <a:pt x="22" y="80"/>
                </a:lnTo>
                <a:lnTo>
                  <a:pt x="20" y="80"/>
                </a:lnTo>
                <a:lnTo>
                  <a:pt x="20" y="82"/>
                </a:lnTo>
                <a:lnTo>
                  <a:pt x="18" y="82"/>
                </a:lnTo>
                <a:lnTo>
                  <a:pt x="18" y="84"/>
                </a:lnTo>
                <a:lnTo>
                  <a:pt x="16" y="84"/>
                </a:lnTo>
                <a:lnTo>
                  <a:pt x="16" y="82"/>
                </a:lnTo>
                <a:lnTo>
                  <a:pt x="14" y="82"/>
                </a:lnTo>
                <a:lnTo>
                  <a:pt x="12" y="82"/>
                </a:lnTo>
                <a:lnTo>
                  <a:pt x="14" y="82"/>
                </a:lnTo>
                <a:lnTo>
                  <a:pt x="14" y="80"/>
                </a:lnTo>
                <a:lnTo>
                  <a:pt x="14" y="78"/>
                </a:lnTo>
                <a:lnTo>
                  <a:pt x="14" y="76"/>
                </a:lnTo>
                <a:lnTo>
                  <a:pt x="16" y="76"/>
                </a:lnTo>
                <a:lnTo>
                  <a:pt x="16" y="74"/>
                </a:lnTo>
                <a:lnTo>
                  <a:pt x="18" y="74"/>
                </a:lnTo>
                <a:lnTo>
                  <a:pt x="18" y="72"/>
                </a:lnTo>
                <a:lnTo>
                  <a:pt x="18" y="70"/>
                </a:lnTo>
                <a:lnTo>
                  <a:pt x="16" y="68"/>
                </a:lnTo>
                <a:lnTo>
                  <a:pt x="16" y="66"/>
                </a:lnTo>
                <a:lnTo>
                  <a:pt x="18" y="66"/>
                </a:lnTo>
                <a:lnTo>
                  <a:pt x="18" y="64"/>
                </a:lnTo>
                <a:lnTo>
                  <a:pt x="18" y="62"/>
                </a:lnTo>
                <a:lnTo>
                  <a:pt x="18" y="60"/>
                </a:lnTo>
                <a:lnTo>
                  <a:pt x="20" y="58"/>
                </a:lnTo>
                <a:lnTo>
                  <a:pt x="20" y="57"/>
                </a:lnTo>
                <a:lnTo>
                  <a:pt x="18" y="53"/>
                </a:lnTo>
                <a:lnTo>
                  <a:pt x="18" y="51"/>
                </a:lnTo>
                <a:lnTo>
                  <a:pt x="20" y="49"/>
                </a:lnTo>
                <a:lnTo>
                  <a:pt x="18" y="49"/>
                </a:lnTo>
                <a:lnTo>
                  <a:pt x="16" y="49"/>
                </a:lnTo>
                <a:lnTo>
                  <a:pt x="14" y="49"/>
                </a:lnTo>
                <a:lnTo>
                  <a:pt x="12" y="49"/>
                </a:lnTo>
                <a:lnTo>
                  <a:pt x="10" y="51"/>
                </a:lnTo>
                <a:lnTo>
                  <a:pt x="10" y="49"/>
                </a:lnTo>
                <a:lnTo>
                  <a:pt x="8" y="49"/>
                </a:lnTo>
                <a:lnTo>
                  <a:pt x="8" y="51"/>
                </a:lnTo>
                <a:lnTo>
                  <a:pt x="6" y="49"/>
                </a:lnTo>
                <a:lnTo>
                  <a:pt x="4" y="47"/>
                </a:lnTo>
                <a:lnTo>
                  <a:pt x="4" y="45"/>
                </a:lnTo>
                <a:lnTo>
                  <a:pt x="6" y="45"/>
                </a:lnTo>
                <a:lnTo>
                  <a:pt x="6" y="43"/>
                </a:lnTo>
                <a:lnTo>
                  <a:pt x="8" y="41"/>
                </a:lnTo>
                <a:lnTo>
                  <a:pt x="8" y="39"/>
                </a:lnTo>
                <a:lnTo>
                  <a:pt x="6" y="39"/>
                </a:lnTo>
                <a:lnTo>
                  <a:pt x="4" y="37"/>
                </a:lnTo>
                <a:lnTo>
                  <a:pt x="4" y="35"/>
                </a:lnTo>
                <a:lnTo>
                  <a:pt x="2" y="35"/>
                </a:lnTo>
                <a:lnTo>
                  <a:pt x="0" y="37"/>
                </a:lnTo>
                <a:lnTo>
                  <a:pt x="0" y="35"/>
                </a:lnTo>
                <a:lnTo>
                  <a:pt x="0" y="33"/>
                </a:lnTo>
                <a:lnTo>
                  <a:pt x="0" y="31"/>
                </a:lnTo>
                <a:lnTo>
                  <a:pt x="2" y="29"/>
                </a:lnTo>
                <a:lnTo>
                  <a:pt x="4" y="27"/>
                </a:lnTo>
                <a:lnTo>
                  <a:pt x="6" y="27"/>
                </a:lnTo>
                <a:lnTo>
                  <a:pt x="8" y="27"/>
                </a:lnTo>
                <a:lnTo>
                  <a:pt x="6" y="27"/>
                </a:lnTo>
                <a:lnTo>
                  <a:pt x="6" y="25"/>
                </a:lnTo>
                <a:lnTo>
                  <a:pt x="6" y="23"/>
                </a:lnTo>
                <a:lnTo>
                  <a:pt x="8" y="23"/>
                </a:lnTo>
                <a:lnTo>
                  <a:pt x="10" y="23"/>
                </a:lnTo>
                <a:lnTo>
                  <a:pt x="10" y="22"/>
                </a:lnTo>
                <a:lnTo>
                  <a:pt x="10" y="20"/>
                </a:lnTo>
                <a:lnTo>
                  <a:pt x="12" y="20"/>
                </a:lnTo>
                <a:lnTo>
                  <a:pt x="14" y="18"/>
                </a:lnTo>
                <a:lnTo>
                  <a:pt x="16" y="18"/>
                </a:lnTo>
                <a:lnTo>
                  <a:pt x="16" y="16"/>
                </a:lnTo>
                <a:lnTo>
                  <a:pt x="18" y="16"/>
                </a:lnTo>
                <a:lnTo>
                  <a:pt x="16" y="16"/>
                </a:lnTo>
                <a:lnTo>
                  <a:pt x="18" y="16"/>
                </a:lnTo>
                <a:lnTo>
                  <a:pt x="18" y="18"/>
                </a:lnTo>
                <a:lnTo>
                  <a:pt x="18" y="20"/>
                </a:lnTo>
                <a:lnTo>
                  <a:pt x="18" y="22"/>
                </a:lnTo>
                <a:lnTo>
                  <a:pt x="20" y="22"/>
                </a:lnTo>
                <a:lnTo>
                  <a:pt x="22" y="22"/>
                </a:lnTo>
                <a:lnTo>
                  <a:pt x="24" y="22"/>
                </a:lnTo>
                <a:lnTo>
                  <a:pt x="26" y="22"/>
                </a:lnTo>
                <a:lnTo>
                  <a:pt x="28" y="22"/>
                </a:lnTo>
                <a:lnTo>
                  <a:pt x="28" y="20"/>
                </a:lnTo>
                <a:lnTo>
                  <a:pt x="26" y="20"/>
                </a:lnTo>
                <a:lnTo>
                  <a:pt x="28" y="18"/>
                </a:lnTo>
                <a:lnTo>
                  <a:pt x="28" y="16"/>
                </a:lnTo>
                <a:lnTo>
                  <a:pt x="28" y="14"/>
                </a:lnTo>
                <a:lnTo>
                  <a:pt x="26" y="12"/>
                </a:lnTo>
                <a:lnTo>
                  <a:pt x="28" y="10"/>
                </a:lnTo>
                <a:lnTo>
                  <a:pt x="26" y="10"/>
                </a:lnTo>
                <a:lnTo>
                  <a:pt x="24" y="8"/>
                </a:lnTo>
                <a:lnTo>
                  <a:pt x="24" y="4"/>
                </a:lnTo>
                <a:lnTo>
                  <a:pt x="26" y="2"/>
                </a:lnTo>
                <a:lnTo>
                  <a:pt x="26" y="0"/>
                </a:lnTo>
                <a:lnTo>
                  <a:pt x="28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2" name="Kyrgyzstan"/>
          <p:cNvSpPr>
            <a:spLocks/>
          </p:cNvSpPr>
          <p:nvPr/>
        </p:nvSpPr>
        <p:spPr bwMode="auto">
          <a:xfrm>
            <a:off x="6704034" y="3351223"/>
            <a:ext cx="284163" cy="123825"/>
          </a:xfrm>
          <a:custGeom>
            <a:avLst/>
            <a:gdLst>
              <a:gd name="T0" fmla="*/ 99 w 179"/>
              <a:gd name="T1" fmla="*/ 8 h 78"/>
              <a:gd name="T2" fmla="*/ 109 w 179"/>
              <a:gd name="T3" fmla="*/ 6 h 78"/>
              <a:gd name="T4" fmla="*/ 117 w 179"/>
              <a:gd name="T5" fmla="*/ 8 h 78"/>
              <a:gd name="T6" fmla="*/ 128 w 179"/>
              <a:gd name="T7" fmla="*/ 6 h 78"/>
              <a:gd name="T8" fmla="*/ 138 w 179"/>
              <a:gd name="T9" fmla="*/ 6 h 78"/>
              <a:gd name="T10" fmla="*/ 152 w 179"/>
              <a:gd name="T11" fmla="*/ 8 h 78"/>
              <a:gd name="T12" fmla="*/ 163 w 179"/>
              <a:gd name="T13" fmla="*/ 12 h 78"/>
              <a:gd name="T14" fmla="*/ 169 w 179"/>
              <a:gd name="T15" fmla="*/ 16 h 78"/>
              <a:gd name="T16" fmla="*/ 179 w 179"/>
              <a:gd name="T17" fmla="*/ 24 h 78"/>
              <a:gd name="T18" fmla="*/ 171 w 179"/>
              <a:gd name="T19" fmla="*/ 26 h 78"/>
              <a:gd name="T20" fmla="*/ 159 w 179"/>
              <a:gd name="T21" fmla="*/ 29 h 78"/>
              <a:gd name="T22" fmla="*/ 150 w 179"/>
              <a:gd name="T23" fmla="*/ 35 h 78"/>
              <a:gd name="T24" fmla="*/ 144 w 179"/>
              <a:gd name="T25" fmla="*/ 43 h 78"/>
              <a:gd name="T26" fmla="*/ 134 w 179"/>
              <a:gd name="T27" fmla="*/ 45 h 78"/>
              <a:gd name="T28" fmla="*/ 124 w 179"/>
              <a:gd name="T29" fmla="*/ 43 h 78"/>
              <a:gd name="T30" fmla="*/ 119 w 179"/>
              <a:gd name="T31" fmla="*/ 55 h 78"/>
              <a:gd name="T32" fmla="*/ 111 w 179"/>
              <a:gd name="T33" fmla="*/ 57 h 78"/>
              <a:gd name="T34" fmla="*/ 101 w 179"/>
              <a:gd name="T35" fmla="*/ 51 h 78"/>
              <a:gd name="T36" fmla="*/ 93 w 179"/>
              <a:gd name="T37" fmla="*/ 53 h 78"/>
              <a:gd name="T38" fmla="*/ 88 w 179"/>
              <a:gd name="T39" fmla="*/ 59 h 78"/>
              <a:gd name="T40" fmla="*/ 78 w 179"/>
              <a:gd name="T41" fmla="*/ 62 h 78"/>
              <a:gd name="T42" fmla="*/ 76 w 179"/>
              <a:gd name="T43" fmla="*/ 72 h 78"/>
              <a:gd name="T44" fmla="*/ 66 w 179"/>
              <a:gd name="T45" fmla="*/ 74 h 78"/>
              <a:gd name="T46" fmla="*/ 55 w 179"/>
              <a:gd name="T47" fmla="*/ 74 h 78"/>
              <a:gd name="T48" fmla="*/ 47 w 179"/>
              <a:gd name="T49" fmla="*/ 76 h 78"/>
              <a:gd name="T50" fmla="*/ 41 w 179"/>
              <a:gd name="T51" fmla="*/ 74 h 78"/>
              <a:gd name="T52" fmla="*/ 39 w 179"/>
              <a:gd name="T53" fmla="*/ 70 h 78"/>
              <a:gd name="T54" fmla="*/ 29 w 179"/>
              <a:gd name="T55" fmla="*/ 74 h 78"/>
              <a:gd name="T56" fmla="*/ 22 w 179"/>
              <a:gd name="T57" fmla="*/ 70 h 78"/>
              <a:gd name="T58" fmla="*/ 12 w 179"/>
              <a:gd name="T59" fmla="*/ 72 h 78"/>
              <a:gd name="T60" fmla="*/ 6 w 179"/>
              <a:gd name="T61" fmla="*/ 72 h 78"/>
              <a:gd name="T62" fmla="*/ 2 w 179"/>
              <a:gd name="T63" fmla="*/ 66 h 78"/>
              <a:gd name="T64" fmla="*/ 4 w 179"/>
              <a:gd name="T65" fmla="*/ 62 h 78"/>
              <a:gd name="T66" fmla="*/ 14 w 179"/>
              <a:gd name="T67" fmla="*/ 59 h 78"/>
              <a:gd name="T68" fmla="*/ 23 w 179"/>
              <a:gd name="T69" fmla="*/ 64 h 78"/>
              <a:gd name="T70" fmla="*/ 29 w 179"/>
              <a:gd name="T71" fmla="*/ 59 h 78"/>
              <a:gd name="T72" fmla="*/ 41 w 179"/>
              <a:gd name="T73" fmla="*/ 61 h 78"/>
              <a:gd name="T74" fmla="*/ 49 w 179"/>
              <a:gd name="T75" fmla="*/ 55 h 78"/>
              <a:gd name="T76" fmla="*/ 53 w 179"/>
              <a:gd name="T77" fmla="*/ 53 h 78"/>
              <a:gd name="T78" fmla="*/ 56 w 179"/>
              <a:gd name="T79" fmla="*/ 53 h 78"/>
              <a:gd name="T80" fmla="*/ 64 w 179"/>
              <a:gd name="T81" fmla="*/ 47 h 78"/>
              <a:gd name="T82" fmla="*/ 55 w 179"/>
              <a:gd name="T83" fmla="*/ 45 h 78"/>
              <a:gd name="T84" fmla="*/ 47 w 179"/>
              <a:gd name="T85" fmla="*/ 39 h 78"/>
              <a:gd name="T86" fmla="*/ 41 w 179"/>
              <a:gd name="T87" fmla="*/ 33 h 78"/>
              <a:gd name="T88" fmla="*/ 37 w 179"/>
              <a:gd name="T89" fmla="*/ 39 h 78"/>
              <a:gd name="T90" fmla="*/ 33 w 179"/>
              <a:gd name="T91" fmla="*/ 41 h 78"/>
              <a:gd name="T92" fmla="*/ 25 w 179"/>
              <a:gd name="T93" fmla="*/ 35 h 78"/>
              <a:gd name="T94" fmla="*/ 16 w 179"/>
              <a:gd name="T95" fmla="*/ 33 h 78"/>
              <a:gd name="T96" fmla="*/ 27 w 179"/>
              <a:gd name="T97" fmla="*/ 26 h 78"/>
              <a:gd name="T98" fmla="*/ 31 w 179"/>
              <a:gd name="T99" fmla="*/ 20 h 78"/>
              <a:gd name="T100" fmla="*/ 29 w 179"/>
              <a:gd name="T101" fmla="*/ 16 h 78"/>
              <a:gd name="T102" fmla="*/ 37 w 179"/>
              <a:gd name="T103" fmla="*/ 10 h 78"/>
              <a:gd name="T104" fmla="*/ 45 w 179"/>
              <a:gd name="T105" fmla="*/ 10 h 78"/>
              <a:gd name="T106" fmla="*/ 56 w 179"/>
              <a:gd name="T107" fmla="*/ 12 h 78"/>
              <a:gd name="T108" fmla="*/ 64 w 179"/>
              <a:gd name="T109" fmla="*/ 14 h 78"/>
              <a:gd name="T110" fmla="*/ 68 w 179"/>
              <a:gd name="T111" fmla="*/ 14 h 78"/>
              <a:gd name="T112" fmla="*/ 70 w 179"/>
              <a:gd name="T113" fmla="*/ 6 h 78"/>
              <a:gd name="T114" fmla="*/ 78 w 179"/>
              <a:gd name="T115" fmla="*/ 2 h 78"/>
              <a:gd name="T116" fmla="*/ 88 w 179"/>
              <a:gd name="T117" fmla="*/ 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9" h="78">
                <a:moveTo>
                  <a:pt x="89" y="6"/>
                </a:moveTo>
                <a:lnTo>
                  <a:pt x="91" y="6"/>
                </a:lnTo>
                <a:lnTo>
                  <a:pt x="95" y="6"/>
                </a:lnTo>
                <a:lnTo>
                  <a:pt x="97" y="8"/>
                </a:lnTo>
                <a:lnTo>
                  <a:pt x="99" y="8"/>
                </a:lnTo>
                <a:lnTo>
                  <a:pt x="103" y="8"/>
                </a:lnTo>
                <a:lnTo>
                  <a:pt x="105" y="10"/>
                </a:lnTo>
                <a:lnTo>
                  <a:pt x="105" y="8"/>
                </a:lnTo>
                <a:lnTo>
                  <a:pt x="107" y="6"/>
                </a:lnTo>
                <a:lnTo>
                  <a:pt x="109" y="6"/>
                </a:lnTo>
                <a:lnTo>
                  <a:pt x="111" y="6"/>
                </a:lnTo>
                <a:lnTo>
                  <a:pt x="113" y="6"/>
                </a:lnTo>
                <a:lnTo>
                  <a:pt x="115" y="6"/>
                </a:lnTo>
                <a:lnTo>
                  <a:pt x="115" y="8"/>
                </a:lnTo>
                <a:lnTo>
                  <a:pt x="117" y="8"/>
                </a:lnTo>
                <a:lnTo>
                  <a:pt x="119" y="8"/>
                </a:lnTo>
                <a:lnTo>
                  <a:pt x="121" y="6"/>
                </a:lnTo>
                <a:lnTo>
                  <a:pt x="123" y="6"/>
                </a:lnTo>
                <a:lnTo>
                  <a:pt x="124" y="6"/>
                </a:lnTo>
                <a:lnTo>
                  <a:pt x="128" y="6"/>
                </a:lnTo>
                <a:lnTo>
                  <a:pt x="130" y="6"/>
                </a:lnTo>
                <a:lnTo>
                  <a:pt x="132" y="6"/>
                </a:lnTo>
                <a:lnTo>
                  <a:pt x="134" y="6"/>
                </a:lnTo>
                <a:lnTo>
                  <a:pt x="136" y="6"/>
                </a:lnTo>
                <a:lnTo>
                  <a:pt x="138" y="6"/>
                </a:lnTo>
                <a:lnTo>
                  <a:pt x="140" y="8"/>
                </a:lnTo>
                <a:lnTo>
                  <a:pt x="142" y="8"/>
                </a:lnTo>
                <a:lnTo>
                  <a:pt x="144" y="8"/>
                </a:lnTo>
                <a:lnTo>
                  <a:pt x="150" y="8"/>
                </a:lnTo>
                <a:lnTo>
                  <a:pt x="152" y="8"/>
                </a:lnTo>
                <a:lnTo>
                  <a:pt x="157" y="10"/>
                </a:lnTo>
                <a:lnTo>
                  <a:pt x="159" y="10"/>
                </a:lnTo>
                <a:lnTo>
                  <a:pt x="161" y="10"/>
                </a:lnTo>
                <a:lnTo>
                  <a:pt x="161" y="12"/>
                </a:lnTo>
                <a:lnTo>
                  <a:pt x="163" y="12"/>
                </a:lnTo>
                <a:lnTo>
                  <a:pt x="163" y="14"/>
                </a:lnTo>
                <a:lnTo>
                  <a:pt x="165" y="14"/>
                </a:lnTo>
                <a:lnTo>
                  <a:pt x="165" y="16"/>
                </a:lnTo>
                <a:lnTo>
                  <a:pt x="167" y="16"/>
                </a:lnTo>
                <a:lnTo>
                  <a:pt x="169" y="16"/>
                </a:lnTo>
                <a:lnTo>
                  <a:pt x="173" y="16"/>
                </a:lnTo>
                <a:lnTo>
                  <a:pt x="175" y="20"/>
                </a:lnTo>
                <a:lnTo>
                  <a:pt x="177" y="20"/>
                </a:lnTo>
                <a:lnTo>
                  <a:pt x="177" y="22"/>
                </a:lnTo>
                <a:lnTo>
                  <a:pt x="179" y="24"/>
                </a:lnTo>
                <a:lnTo>
                  <a:pt x="177" y="24"/>
                </a:lnTo>
                <a:lnTo>
                  <a:pt x="175" y="24"/>
                </a:lnTo>
                <a:lnTo>
                  <a:pt x="173" y="24"/>
                </a:lnTo>
                <a:lnTo>
                  <a:pt x="171" y="24"/>
                </a:lnTo>
                <a:lnTo>
                  <a:pt x="171" y="26"/>
                </a:lnTo>
                <a:lnTo>
                  <a:pt x="171" y="28"/>
                </a:lnTo>
                <a:lnTo>
                  <a:pt x="169" y="28"/>
                </a:lnTo>
                <a:lnTo>
                  <a:pt x="167" y="28"/>
                </a:lnTo>
                <a:lnTo>
                  <a:pt x="163" y="29"/>
                </a:lnTo>
                <a:lnTo>
                  <a:pt x="159" y="29"/>
                </a:lnTo>
                <a:lnTo>
                  <a:pt x="159" y="31"/>
                </a:lnTo>
                <a:lnTo>
                  <a:pt x="157" y="31"/>
                </a:lnTo>
                <a:lnTo>
                  <a:pt x="154" y="33"/>
                </a:lnTo>
                <a:lnTo>
                  <a:pt x="152" y="33"/>
                </a:lnTo>
                <a:lnTo>
                  <a:pt x="150" y="35"/>
                </a:lnTo>
                <a:lnTo>
                  <a:pt x="148" y="37"/>
                </a:lnTo>
                <a:lnTo>
                  <a:pt x="148" y="39"/>
                </a:lnTo>
                <a:lnTo>
                  <a:pt x="146" y="39"/>
                </a:lnTo>
                <a:lnTo>
                  <a:pt x="146" y="41"/>
                </a:lnTo>
                <a:lnTo>
                  <a:pt x="144" y="43"/>
                </a:lnTo>
                <a:lnTo>
                  <a:pt x="142" y="43"/>
                </a:lnTo>
                <a:lnTo>
                  <a:pt x="140" y="43"/>
                </a:lnTo>
                <a:lnTo>
                  <a:pt x="138" y="43"/>
                </a:lnTo>
                <a:lnTo>
                  <a:pt x="136" y="43"/>
                </a:lnTo>
                <a:lnTo>
                  <a:pt x="134" y="45"/>
                </a:lnTo>
                <a:lnTo>
                  <a:pt x="132" y="43"/>
                </a:lnTo>
                <a:lnTo>
                  <a:pt x="130" y="43"/>
                </a:lnTo>
                <a:lnTo>
                  <a:pt x="128" y="43"/>
                </a:lnTo>
                <a:lnTo>
                  <a:pt x="126" y="43"/>
                </a:lnTo>
                <a:lnTo>
                  <a:pt x="124" y="43"/>
                </a:lnTo>
                <a:lnTo>
                  <a:pt x="123" y="45"/>
                </a:lnTo>
                <a:lnTo>
                  <a:pt x="121" y="49"/>
                </a:lnTo>
                <a:lnTo>
                  <a:pt x="121" y="51"/>
                </a:lnTo>
                <a:lnTo>
                  <a:pt x="119" y="53"/>
                </a:lnTo>
                <a:lnTo>
                  <a:pt x="119" y="55"/>
                </a:lnTo>
                <a:lnTo>
                  <a:pt x="117" y="55"/>
                </a:lnTo>
                <a:lnTo>
                  <a:pt x="115" y="57"/>
                </a:lnTo>
                <a:lnTo>
                  <a:pt x="113" y="55"/>
                </a:lnTo>
                <a:lnTo>
                  <a:pt x="111" y="55"/>
                </a:lnTo>
                <a:lnTo>
                  <a:pt x="111" y="57"/>
                </a:lnTo>
                <a:lnTo>
                  <a:pt x="109" y="57"/>
                </a:lnTo>
                <a:lnTo>
                  <a:pt x="105" y="57"/>
                </a:lnTo>
                <a:lnTo>
                  <a:pt x="103" y="53"/>
                </a:lnTo>
                <a:lnTo>
                  <a:pt x="103" y="51"/>
                </a:lnTo>
                <a:lnTo>
                  <a:pt x="101" y="51"/>
                </a:lnTo>
                <a:lnTo>
                  <a:pt x="99" y="53"/>
                </a:lnTo>
                <a:lnTo>
                  <a:pt x="97" y="55"/>
                </a:lnTo>
                <a:lnTo>
                  <a:pt x="95" y="55"/>
                </a:lnTo>
                <a:lnTo>
                  <a:pt x="93" y="55"/>
                </a:lnTo>
                <a:lnTo>
                  <a:pt x="93" y="53"/>
                </a:lnTo>
                <a:lnTo>
                  <a:pt x="91" y="53"/>
                </a:lnTo>
                <a:lnTo>
                  <a:pt x="91" y="55"/>
                </a:lnTo>
                <a:lnTo>
                  <a:pt x="91" y="57"/>
                </a:lnTo>
                <a:lnTo>
                  <a:pt x="89" y="57"/>
                </a:lnTo>
                <a:lnTo>
                  <a:pt x="88" y="59"/>
                </a:lnTo>
                <a:lnTo>
                  <a:pt x="86" y="59"/>
                </a:lnTo>
                <a:lnTo>
                  <a:pt x="84" y="61"/>
                </a:lnTo>
                <a:lnTo>
                  <a:pt x="82" y="61"/>
                </a:lnTo>
                <a:lnTo>
                  <a:pt x="80" y="61"/>
                </a:lnTo>
                <a:lnTo>
                  <a:pt x="78" y="62"/>
                </a:lnTo>
                <a:lnTo>
                  <a:pt x="76" y="66"/>
                </a:lnTo>
                <a:lnTo>
                  <a:pt x="74" y="68"/>
                </a:lnTo>
                <a:lnTo>
                  <a:pt x="76" y="68"/>
                </a:lnTo>
                <a:lnTo>
                  <a:pt x="76" y="70"/>
                </a:lnTo>
                <a:lnTo>
                  <a:pt x="76" y="72"/>
                </a:lnTo>
                <a:lnTo>
                  <a:pt x="74" y="72"/>
                </a:lnTo>
                <a:lnTo>
                  <a:pt x="72" y="74"/>
                </a:lnTo>
                <a:lnTo>
                  <a:pt x="70" y="72"/>
                </a:lnTo>
                <a:lnTo>
                  <a:pt x="68" y="74"/>
                </a:lnTo>
                <a:lnTo>
                  <a:pt x="66" y="74"/>
                </a:lnTo>
                <a:lnTo>
                  <a:pt x="64" y="76"/>
                </a:lnTo>
                <a:lnTo>
                  <a:pt x="58" y="76"/>
                </a:lnTo>
                <a:lnTo>
                  <a:pt x="58" y="74"/>
                </a:lnTo>
                <a:lnTo>
                  <a:pt x="56" y="74"/>
                </a:lnTo>
                <a:lnTo>
                  <a:pt x="55" y="74"/>
                </a:lnTo>
                <a:lnTo>
                  <a:pt x="53" y="76"/>
                </a:lnTo>
                <a:lnTo>
                  <a:pt x="51" y="76"/>
                </a:lnTo>
                <a:lnTo>
                  <a:pt x="51" y="78"/>
                </a:lnTo>
                <a:lnTo>
                  <a:pt x="49" y="78"/>
                </a:lnTo>
                <a:lnTo>
                  <a:pt x="47" y="76"/>
                </a:lnTo>
                <a:lnTo>
                  <a:pt x="47" y="74"/>
                </a:lnTo>
                <a:lnTo>
                  <a:pt x="45" y="76"/>
                </a:lnTo>
                <a:lnTo>
                  <a:pt x="43" y="76"/>
                </a:lnTo>
                <a:lnTo>
                  <a:pt x="41" y="76"/>
                </a:lnTo>
                <a:lnTo>
                  <a:pt x="41" y="74"/>
                </a:lnTo>
                <a:lnTo>
                  <a:pt x="39" y="74"/>
                </a:lnTo>
                <a:lnTo>
                  <a:pt x="37" y="74"/>
                </a:lnTo>
                <a:lnTo>
                  <a:pt x="37" y="72"/>
                </a:lnTo>
                <a:lnTo>
                  <a:pt x="39" y="72"/>
                </a:lnTo>
                <a:lnTo>
                  <a:pt x="39" y="70"/>
                </a:lnTo>
                <a:lnTo>
                  <a:pt x="37" y="70"/>
                </a:lnTo>
                <a:lnTo>
                  <a:pt x="35" y="70"/>
                </a:lnTo>
                <a:lnTo>
                  <a:pt x="33" y="72"/>
                </a:lnTo>
                <a:lnTo>
                  <a:pt x="31" y="72"/>
                </a:lnTo>
                <a:lnTo>
                  <a:pt x="29" y="74"/>
                </a:lnTo>
                <a:lnTo>
                  <a:pt x="27" y="74"/>
                </a:lnTo>
                <a:lnTo>
                  <a:pt x="25" y="74"/>
                </a:lnTo>
                <a:lnTo>
                  <a:pt x="23" y="72"/>
                </a:lnTo>
                <a:lnTo>
                  <a:pt x="23" y="70"/>
                </a:lnTo>
                <a:lnTo>
                  <a:pt x="22" y="70"/>
                </a:lnTo>
                <a:lnTo>
                  <a:pt x="20" y="70"/>
                </a:lnTo>
                <a:lnTo>
                  <a:pt x="18" y="72"/>
                </a:lnTo>
                <a:lnTo>
                  <a:pt x="18" y="70"/>
                </a:lnTo>
                <a:lnTo>
                  <a:pt x="16" y="70"/>
                </a:lnTo>
                <a:lnTo>
                  <a:pt x="12" y="72"/>
                </a:lnTo>
                <a:lnTo>
                  <a:pt x="10" y="72"/>
                </a:lnTo>
                <a:lnTo>
                  <a:pt x="10" y="70"/>
                </a:lnTo>
                <a:lnTo>
                  <a:pt x="8" y="70"/>
                </a:lnTo>
                <a:lnTo>
                  <a:pt x="6" y="70"/>
                </a:lnTo>
                <a:lnTo>
                  <a:pt x="6" y="72"/>
                </a:lnTo>
                <a:lnTo>
                  <a:pt x="2" y="72"/>
                </a:lnTo>
                <a:lnTo>
                  <a:pt x="2" y="70"/>
                </a:lnTo>
                <a:lnTo>
                  <a:pt x="2" y="68"/>
                </a:lnTo>
                <a:lnTo>
                  <a:pt x="0" y="68"/>
                </a:lnTo>
                <a:lnTo>
                  <a:pt x="2" y="66"/>
                </a:lnTo>
                <a:lnTo>
                  <a:pt x="2" y="64"/>
                </a:lnTo>
                <a:lnTo>
                  <a:pt x="2" y="62"/>
                </a:lnTo>
                <a:lnTo>
                  <a:pt x="4" y="64"/>
                </a:lnTo>
                <a:lnTo>
                  <a:pt x="6" y="64"/>
                </a:lnTo>
                <a:lnTo>
                  <a:pt x="4" y="62"/>
                </a:lnTo>
                <a:lnTo>
                  <a:pt x="6" y="62"/>
                </a:lnTo>
                <a:lnTo>
                  <a:pt x="6" y="61"/>
                </a:lnTo>
                <a:lnTo>
                  <a:pt x="8" y="61"/>
                </a:lnTo>
                <a:lnTo>
                  <a:pt x="10" y="61"/>
                </a:lnTo>
                <a:lnTo>
                  <a:pt x="14" y="59"/>
                </a:lnTo>
                <a:lnTo>
                  <a:pt x="18" y="61"/>
                </a:lnTo>
                <a:lnTo>
                  <a:pt x="20" y="62"/>
                </a:lnTo>
                <a:lnTo>
                  <a:pt x="22" y="62"/>
                </a:lnTo>
                <a:lnTo>
                  <a:pt x="22" y="64"/>
                </a:lnTo>
                <a:lnTo>
                  <a:pt x="23" y="64"/>
                </a:lnTo>
                <a:lnTo>
                  <a:pt x="23" y="62"/>
                </a:lnTo>
                <a:lnTo>
                  <a:pt x="23" y="61"/>
                </a:lnTo>
                <a:lnTo>
                  <a:pt x="27" y="61"/>
                </a:lnTo>
                <a:lnTo>
                  <a:pt x="29" y="61"/>
                </a:lnTo>
                <a:lnTo>
                  <a:pt x="29" y="59"/>
                </a:lnTo>
                <a:lnTo>
                  <a:pt x="31" y="59"/>
                </a:lnTo>
                <a:lnTo>
                  <a:pt x="33" y="57"/>
                </a:lnTo>
                <a:lnTo>
                  <a:pt x="35" y="57"/>
                </a:lnTo>
                <a:lnTo>
                  <a:pt x="37" y="59"/>
                </a:lnTo>
                <a:lnTo>
                  <a:pt x="41" y="61"/>
                </a:lnTo>
                <a:lnTo>
                  <a:pt x="43" y="59"/>
                </a:lnTo>
                <a:lnTo>
                  <a:pt x="47" y="59"/>
                </a:lnTo>
                <a:lnTo>
                  <a:pt x="45" y="57"/>
                </a:lnTo>
                <a:lnTo>
                  <a:pt x="47" y="55"/>
                </a:lnTo>
                <a:lnTo>
                  <a:pt x="49" y="55"/>
                </a:lnTo>
                <a:lnTo>
                  <a:pt x="51" y="55"/>
                </a:lnTo>
                <a:lnTo>
                  <a:pt x="53" y="55"/>
                </a:lnTo>
                <a:lnTo>
                  <a:pt x="53" y="57"/>
                </a:lnTo>
                <a:lnTo>
                  <a:pt x="53" y="55"/>
                </a:lnTo>
                <a:lnTo>
                  <a:pt x="53" y="53"/>
                </a:lnTo>
                <a:lnTo>
                  <a:pt x="51" y="53"/>
                </a:lnTo>
                <a:lnTo>
                  <a:pt x="51" y="51"/>
                </a:lnTo>
                <a:lnTo>
                  <a:pt x="53" y="51"/>
                </a:lnTo>
                <a:lnTo>
                  <a:pt x="55" y="53"/>
                </a:lnTo>
                <a:lnTo>
                  <a:pt x="56" y="53"/>
                </a:lnTo>
                <a:lnTo>
                  <a:pt x="58" y="51"/>
                </a:lnTo>
                <a:lnTo>
                  <a:pt x="60" y="51"/>
                </a:lnTo>
                <a:lnTo>
                  <a:pt x="60" y="49"/>
                </a:lnTo>
                <a:lnTo>
                  <a:pt x="62" y="49"/>
                </a:lnTo>
                <a:lnTo>
                  <a:pt x="64" y="47"/>
                </a:lnTo>
                <a:lnTo>
                  <a:pt x="62" y="47"/>
                </a:lnTo>
                <a:lnTo>
                  <a:pt x="60" y="47"/>
                </a:lnTo>
                <a:lnTo>
                  <a:pt x="56" y="47"/>
                </a:lnTo>
                <a:lnTo>
                  <a:pt x="55" y="47"/>
                </a:lnTo>
                <a:lnTo>
                  <a:pt x="55" y="45"/>
                </a:lnTo>
                <a:lnTo>
                  <a:pt x="53" y="43"/>
                </a:lnTo>
                <a:lnTo>
                  <a:pt x="51" y="43"/>
                </a:lnTo>
                <a:lnTo>
                  <a:pt x="49" y="43"/>
                </a:lnTo>
                <a:lnTo>
                  <a:pt x="49" y="41"/>
                </a:lnTo>
                <a:lnTo>
                  <a:pt x="47" y="39"/>
                </a:lnTo>
                <a:lnTo>
                  <a:pt x="47" y="41"/>
                </a:lnTo>
                <a:lnTo>
                  <a:pt x="43" y="41"/>
                </a:lnTo>
                <a:lnTo>
                  <a:pt x="43" y="39"/>
                </a:lnTo>
                <a:lnTo>
                  <a:pt x="43" y="37"/>
                </a:lnTo>
                <a:lnTo>
                  <a:pt x="41" y="33"/>
                </a:lnTo>
                <a:lnTo>
                  <a:pt x="39" y="33"/>
                </a:lnTo>
                <a:lnTo>
                  <a:pt x="39" y="35"/>
                </a:lnTo>
                <a:lnTo>
                  <a:pt x="39" y="37"/>
                </a:lnTo>
                <a:lnTo>
                  <a:pt x="39" y="39"/>
                </a:lnTo>
                <a:lnTo>
                  <a:pt x="37" y="39"/>
                </a:lnTo>
                <a:lnTo>
                  <a:pt x="37" y="37"/>
                </a:lnTo>
                <a:lnTo>
                  <a:pt x="37" y="39"/>
                </a:lnTo>
                <a:lnTo>
                  <a:pt x="37" y="41"/>
                </a:lnTo>
                <a:lnTo>
                  <a:pt x="35" y="41"/>
                </a:lnTo>
                <a:lnTo>
                  <a:pt x="33" y="41"/>
                </a:lnTo>
                <a:lnTo>
                  <a:pt x="31" y="41"/>
                </a:lnTo>
                <a:lnTo>
                  <a:pt x="29" y="39"/>
                </a:lnTo>
                <a:lnTo>
                  <a:pt x="25" y="39"/>
                </a:lnTo>
                <a:lnTo>
                  <a:pt x="25" y="37"/>
                </a:lnTo>
                <a:lnTo>
                  <a:pt x="25" y="35"/>
                </a:lnTo>
                <a:lnTo>
                  <a:pt x="23" y="35"/>
                </a:lnTo>
                <a:lnTo>
                  <a:pt x="22" y="35"/>
                </a:lnTo>
                <a:lnTo>
                  <a:pt x="20" y="35"/>
                </a:lnTo>
                <a:lnTo>
                  <a:pt x="18" y="33"/>
                </a:lnTo>
                <a:lnTo>
                  <a:pt x="16" y="33"/>
                </a:lnTo>
                <a:lnTo>
                  <a:pt x="18" y="31"/>
                </a:lnTo>
                <a:lnTo>
                  <a:pt x="22" y="29"/>
                </a:lnTo>
                <a:lnTo>
                  <a:pt x="23" y="28"/>
                </a:lnTo>
                <a:lnTo>
                  <a:pt x="25" y="26"/>
                </a:lnTo>
                <a:lnTo>
                  <a:pt x="27" y="26"/>
                </a:lnTo>
                <a:lnTo>
                  <a:pt x="27" y="24"/>
                </a:lnTo>
                <a:lnTo>
                  <a:pt x="29" y="24"/>
                </a:lnTo>
                <a:lnTo>
                  <a:pt x="33" y="22"/>
                </a:lnTo>
                <a:lnTo>
                  <a:pt x="33" y="20"/>
                </a:lnTo>
                <a:lnTo>
                  <a:pt x="31" y="20"/>
                </a:lnTo>
                <a:lnTo>
                  <a:pt x="29" y="20"/>
                </a:lnTo>
                <a:lnTo>
                  <a:pt x="27" y="20"/>
                </a:lnTo>
                <a:lnTo>
                  <a:pt x="27" y="18"/>
                </a:lnTo>
                <a:lnTo>
                  <a:pt x="29" y="18"/>
                </a:lnTo>
                <a:lnTo>
                  <a:pt x="29" y="16"/>
                </a:lnTo>
                <a:lnTo>
                  <a:pt x="29" y="14"/>
                </a:lnTo>
                <a:lnTo>
                  <a:pt x="31" y="12"/>
                </a:lnTo>
                <a:lnTo>
                  <a:pt x="33" y="10"/>
                </a:lnTo>
                <a:lnTo>
                  <a:pt x="35" y="10"/>
                </a:lnTo>
                <a:lnTo>
                  <a:pt x="37" y="10"/>
                </a:lnTo>
                <a:lnTo>
                  <a:pt x="39" y="10"/>
                </a:lnTo>
                <a:lnTo>
                  <a:pt x="41" y="8"/>
                </a:lnTo>
                <a:lnTo>
                  <a:pt x="43" y="8"/>
                </a:lnTo>
                <a:lnTo>
                  <a:pt x="45" y="8"/>
                </a:lnTo>
                <a:lnTo>
                  <a:pt x="45" y="10"/>
                </a:lnTo>
                <a:lnTo>
                  <a:pt x="49" y="10"/>
                </a:lnTo>
                <a:lnTo>
                  <a:pt x="51" y="10"/>
                </a:lnTo>
                <a:lnTo>
                  <a:pt x="53" y="10"/>
                </a:lnTo>
                <a:lnTo>
                  <a:pt x="55" y="12"/>
                </a:lnTo>
                <a:lnTo>
                  <a:pt x="56" y="12"/>
                </a:lnTo>
                <a:lnTo>
                  <a:pt x="58" y="12"/>
                </a:lnTo>
                <a:lnTo>
                  <a:pt x="58" y="14"/>
                </a:lnTo>
                <a:lnTo>
                  <a:pt x="60" y="14"/>
                </a:lnTo>
                <a:lnTo>
                  <a:pt x="62" y="14"/>
                </a:lnTo>
                <a:lnTo>
                  <a:pt x="64" y="14"/>
                </a:lnTo>
                <a:lnTo>
                  <a:pt x="66" y="16"/>
                </a:lnTo>
                <a:lnTo>
                  <a:pt x="70" y="18"/>
                </a:lnTo>
                <a:lnTo>
                  <a:pt x="70" y="16"/>
                </a:lnTo>
                <a:lnTo>
                  <a:pt x="68" y="16"/>
                </a:lnTo>
                <a:lnTo>
                  <a:pt x="68" y="14"/>
                </a:lnTo>
                <a:lnTo>
                  <a:pt x="68" y="12"/>
                </a:lnTo>
                <a:lnTo>
                  <a:pt x="68" y="10"/>
                </a:lnTo>
                <a:lnTo>
                  <a:pt x="70" y="10"/>
                </a:lnTo>
                <a:lnTo>
                  <a:pt x="70" y="8"/>
                </a:lnTo>
                <a:lnTo>
                  <a:pt x="70" y="6"/>
                </a:lnTo>
                <a:lnTo>
                  <a:pt x="70" y="4"/>
                </a:lnTo>
                <a:lnTo>
                  <a:pt x="72" y="4"/>
                </a:lnTo>
                <a:lnTo>
                  <a:pt x="74" y="4"/>
                </a:lnTo>
                <a:lnTo>
                  <a:pt x="76" y="2"/>
                </a:lnTo>
                <a:lnTo>
                  <a:pt x="78" y="2"/>
                </a:lnTo>
                <a:lnTo>
                  <a:pt x="82" y="2"/>
                </a:lnTo>
                <a:lnTo>
                  <a:pt x="82" y="0"/>
                </a:lnTo>
                <a:lnTo>
                  <a:pt x="84" y="2"/>
                </a:lnTo>
                <a:lnTo>
                  <a:pt x="88" y="2"/>
                </a:lnTo>
                <a:lnTo>
                  <a:pt x="88" y="4"/>
                </a:lnTo>
                <a:lnTo>
                  <a:pt x="89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7" name="Kuwait"/>
          <p:cNvSpPr>
            <a:spLocks noEditPoints="1"/>
          </p:cNvSpPr>
          <p:nvPr/>
        </p:nvSpPr>
        <p:spPr bwMode="auto">
          <a:xfrm>
            <a:off x="6127770" y="3736987"/>
            <a:ext cx="46038" cy="42863"/>
          </a:xfrm>
          <a:custGeom>
            <a:avLst/>
            <a:gdLst>
              <a:gd name="T0" fmla="*/ 25 w 29"/>
              <a:gd name="T1" fmla="*/ 10 h 27"/>
              <a:gd name="T2" fmla="*/ 25 w 29"/>
              <a:gd name="T3" fmla="*/ 10 h 27"/>
              <a:gd name="T4" fmla="*/ 23 w 29"/>
              <a:gd name="T5" fmla="*/ 10 h 27"/>
              <a:gd name="T6" fmla="*/ 21 w 29"/>
              <a:gd name="T7" fmla="*/ 8 h 27"/>
              <a:gd name="T8" fmla="*/ 17 w 29"/>
              <a:gd name="T9" fmla="*/ 14 h 27"/>
              <a:gd name="T10" fmla="*/ 19 w 29"/>
              <a:gd name="T11" fmla="*/ 14 h 27"/>
              <a:gd name="T12" fmla="*/ 19 w 29"/>
              <a:gd name="T13" fmla="*/ 14 h 27"/>
              <a:gd name="T14" fmla="*/ 21 w 29"/>
              <a:gd name="T15" fmla="*/ 14 h 27"/>
              <a:gd name="T16" fmla="*/ 21 w 29"/>
              <a:gd name="T17" fmla="*/ 14 h 27"/>
              <a:gd name="T18" fmla="*/ 23 w 29"/>
              <a:gd name="T19" fmla="*/ 14 h 27"/>
              <a:gd name="T20" fmla="*/ 23 w 29"/>
              <a:gd name="T21" fmla="*/ 16 h 27"/>
              <a:gd name="T22" fmla="*/ 25 w 29"/>
              <a:gd name="T23" fmla="*/ 18 h 27"/>
              <a:gd name="T24" fmla="*/ 25 w 29"/>
              <a:gd name="T25" fmla="*/ 20 h 27"/>
              <a:gd name="T26" fmla="*/ 27 w 29"/>
              <a:gd name="T27" fmla="*/ 23 h 27"/>
              <a:gd name="T28" fmla="*/ 29 w 29"/>
              <a:gd name="T29" fmla="*/ 25 h 27"/>
              <a:gd name="T30" fmla="*/ 29 w 29"/>
              <a:gd name="T31" fmla="*/ 25 h 27"/>
              <a:gd name="T32" fmla="*/ 27 w 29"/>
              <a:gd name="T33" fmla="*/ 27 h 27"/>
              <a:gd name="T34" fmla="*/ 15 w 29"/>
              <a:gd name="T35" fmla="*/ 27 h 27"/>
              <a:gd name="T36" fmla="*/ 15 w 29"/>
              <a:gd name="T37" fmla="*/ 25 h 27"/>
              <a:gd name="T38" fmla="*/ 15 w 29"/>
              <a:gd name="T39" fmla="*/ 23 h 27"/>
              <a:gd name="T40" fmla="*/ 15 w 29"/>
              <a:gd name="T41" fmla="*/ 23 h 27"/>
              <a:gd name="T42" fmla="*/ 14 w 29"/>
              <a:gd name="T43" fmla="*/ 20 h 27"/>
              <a:gd name="T44" fmla="*/ 6 w 29"/>
              <a:gd name="T45" fmla="*/ 20 h 27"/>
              <a:gd name="T46" fmla="*/ 0 w 29"/>
              <a:gd name="T47" fmla="*/ 18 h 27"/>
              <a:gd name="T48" fmla="*/ 0 w 29"/>
              <a:gd name="T49" fmla="*/ 18 h 27"/>
              <a:gd name="T50" fmla="*/ 0 w 29"/>
              <a:gd name="T51" fmla="*/ 18 h 27"/>
              <a:gd name="T52" fmla="*/ 0 w 29"/>
              <a:gd name="T53" fmla="*/ 18 h 27"/>
              <a:gd name="T54" fmla="*/ 0 w 29"/>
              <a:gd name="T55" fmla="*/ 16 h 27"/>
              <a:gd name="T56" fmla="*/ 2 w 29"/>
              <a:gd name="T57" fmla="*/ 16 h 27"/>
              <a:gd name="T58" fmla="*/ 4 w 29"/>
              <a:gd name="T59" fmla="*/ 12 h 27"/>
              <a:gd name="T60" fmla="*/ 6 w 29"/>
              <a:gd name="T61" fmla="*/ 10 h 27"/>
              <a:gd name="T62" fmla="*/ 6 w 29"/>
              <a:gd name="T63" fmla="*/ 8 h 27"/>
              <a:gd name="T64" fmla="*/ 8 w 29"/>
              <a:gd name="T65" fmla="*/ 4 h 27"/>
              <a:gd name="T66" fmla="*/ 8 w 29"/>
              <a:gd name="T67" fmla="*/ 2 h 27"/>
              <a:gd name="T68" fmla="*/ 10 w 29"/>
              <a:gd name="T69" fmla="*/ 2 h 27"/>
              <a:gd name="T70" fmla="*/ 12 w 29"/>
              <a:gd name="T71" fmla="*/ 0 h 27"/>
              <a:gd name="T72" fmla="*/ 14 w 29"/>
              <a:gd name="T73" fmla="*/ 0 h 27"/>
              <a:gd name="T74" fmla="*/ 21 w 29"/>
              <a:gd name="T75" fmla="*/ 2 h 27"/>
              <a:gd name="T76" fmla="*/ 21 w 29"/>
              <a:gd name="T77" fmla="*/ 2 h 27"/>
              <a:gd name="T78" fmla="*/ 23 w 29"/>
              <a:gd name="T79" fmla="*/ 6 h 27"/>
              <a:gd name="T80" fmla="*/ 23 w 29"/>
              <a:gd name="T81" fmla="*/ 6 h 27"/>
              <a:gd name="T82" fmla="*/ 23 w 29"/>
              <a:gd name="T83" fmla="*/ 8 h 27"/>
              <a:gd name="T84" fmla="*/ 25 w 29"/>
              <a:gd name="T85" fmla="*/ 10 h 27"/>
              <a:gd name="T86" fmla="*/ 25 w 29"/>
              <a:gd name="T87" fmla="*/ 10 h 27"/>
              <a:gd name="T88" fmla="*/ 25 w 29"/>
              <a:gd name="T89" fmla="*/ 10 h 27"/>
              <a:gd name="T90" fmla="*/ 25 w 29"/>
              <a:gd name="T91" fmla="*/ 4 h 27"/>
              <a:gd name="T92" fmla="*/ 25 w 29"/>
              <a:gd name="T93" fmla="*/ 2 h 27"/>
              <a:gd name="T94" fmla="*/ 25 w 29"/>
              <a:gd name="T95" fmla="*/ 2 h 27"/>
              <a:gd name="T96" fmla="*/ 25 w 29"/>
              <a:gd name="T97" fmla="*/ 2 h 27"/>
              <a:gd name="T98" fmla="*/ 27 w 29"/>
              <a:gd name="T99" fmla="*/ 4 h 27"/>
              <a:gd name="T100" fmla="*/ 29 w 29"/>
              <a:gd name="T101" fmla="*/ 6 h 27"/>
              <a:gd name="T102" fmla="*/ 29 w 29"/>
              <a:gd name="T103" fmla="*/ 6 h 27"/>
              <a:gd name="T104" fmla="*/ 29 w 29"/>
              <a:gd name="T105" fmla="*/ 8 h 27"/>
              <a:gd name="T106" fmla="*/ 27 w 29"/>
              <a:gd name="T107" fmla="*/ 8 h 27"/>
              <a:gd name="T108" fmla="*/ 27 w 29"/>
              <a:gd name="T109" fmla="*/ 8 h 27"/>
              <a:gd name="T110" fmla="*/ 27 w 29"/>
              <a:gd name="T111" fmla="*/ 10 h 27"/>
              <a:gd name="T112" fmla="*/ 27 w 29"/>
              <a:gd name="T113" fmla="*/ 1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9" h="27">
                <a:moveTo>
                  <a:pt x="23" y="8"/>
                </a:moveTo>
                <a:lnTo>
                  <a:pt x="25" y="10"/>
                </a:lnTo>
                <a:lnTo>
                  <a:pt x="25" y="10"/>
                </a:lnTo>
                <a:lnTo>
                  <a:pt x="25" y="10"/>
                </a:lnTo>
                <a:lnTo>
                  <a:pt x="23" y="10"/>
                </a:lnTo>
                <a:lnTo>
                  <a:pt x="23" y="10"/>
                </a:lnTo>
                <a:lnTo>
                  <a:pt x="23" y="8"/>
                </a:lnTo>
                <a:lnTo>
                  <a:pt x="21" y="8"/>
                </a:lnTo>
                <a:lnTo>
                  <a:pt x="21" y="10"/>
                </a:lnTo>
                <a:lnTo>
                  <a:pt x="17" y="14"/>
                </a:lnTo>
                <a:lnTo>
                  <a:pt x="17" y="14"/>
                </a:lnTo>
                <a:lnTo>
                  <a:pt x="19" y="14"/>
                </a:lnTo>
                <a:lnTo>
                  <a:pt x="19" y="14"/>
                </a:lnTo>
                <a:lnTo>
                  <a:pt x="19" y="14"/>
                </a:lnTo>
                <a:lnTo>
                  <a:pt x="21" y="14"/>
                </a:lnTo>
                <a:lnTo>
                  <a:pt x="21" y="14"/>
                </a:lnTo>
                <a:lnTo>
                  <a:pt x="21" y="14"/>
                </a:lnTo>
                <a:lnTo>
                  <a:pt x="21" y="14"/>
                </a:lnTo>
                <a:lnTo>
                  <a:pt x="23" y="14"/>
                </a:lnTo>
                <a:lnTo>
                  <a:pt x="23" y="14"/>
                </a:lnTo>
                <a:lnTo>
                  <a:pt x="23" y="14"/>
                </a:lnTo>
                <a:lnTo>
                  <a:pt x="23" y="16"/>
                </a:lnTo>
                <a:lnTo>
                  <a:pt x="23" y="16"/>
                </a:lnTo>
                <a:lnTo>
                  <a:pt x="25" y="18"/>
                </a:lnTo>
                <a:lnTo>
                  <a:pt x="25" y="20"/>
                </a:lnTo>
                <a:lnTo>
                  <a:pt x="25" y="20"/>
                </a:lnTo>
                <a:lnTo>
                  <a:pt x="25" y="21"/>
                </a:lnTo>
                <a:lnTo>
                  <a:pt x="27" y="23"/>
                </a:lnTo>
                <a:lnTo>
                  <a:pt x="29" y="23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7"/>
                </a:lnTo>
                <a:lnTo>
                  <a:pt x="27" y="27"/>
                </a:lnTo>
                <a:lnTo>
                  <a:pt x="17" y="27"/>
                </a:lnTo>
                <a:lnTo>
                  <a:pt x="15" y="27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5" y="23"/>
                </a:lnTo>
                <a:lnTo>
                  <a:pt x="15" y="23"/>
                </a:lnTo>
                <a:lnTo>
                  <a:pt x="15" y="23"/>
                </a:lnTo>
                <a:lnTo>
                  <a:pt x="15" y="21"/>
                </a:lnTo>
                <a:lnTo>
                  <a:pt x="14" y="20"/>
                </a:lnTo>
                <a:lnTo>
                  <a:pt x="14" y="20"/>
                </a:lnTo>
                <a:lnTo>
                  <a:pt x="6" y="20"/>
                </a:lnTo>
                <a:lnTo>
                  <a:pt x="4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6"/>
                </a:lnTo>
                <a:lnTo>
                  <a:pt x="2" y="16"/>
                </a:lnTo>
                <a:lnTo>
                  <a:pt x="2" y="16"/>
                </a:lnTo>
                <a:lnTo>
                  <a:pt x="4" y="14"/>
                </a:lnTo>
                <a:lnTo>
                  <a:pt x="4" y="12"/>
                </a:lnTo>
                <a:lnTo>
                  <a:pt x="4" y="12"/>
                </a:lnTo>
                <a:lnTo>
                  <a:pt x="6" y="10"/>
                </a:lnTo>
                <a:lnTo>
                  <a:pt x="6" y="10"/>
                </a:lnTo>
                <a:lnTo>
                  <a:pt x="6" y="8"/>
                </a:lnTo>
                <a:lnTo>
                  <a:pt x="8" y="6"/>
                </a:lnTo>
                <a:lnTo>
                  <a:pt x="8" y="4"/>
                </a:lnTo>
                <a:lnTo>
                  <a:pt x="8" y="4"/>
                </a:lnTo>
                <a:lnTo>
                  <a:pt x="8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2" y="0"/>
                </a:lnTo>
                <a:lnTo>
                  <a:pt x="14" y="0"/>
                </a:lnTo>
                <a:lnTo>
                  <a:pt x="14" y="0"/>
                </a:lnTo>
                <a:lnTo>
                  <a:pt x="17" y="0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4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3" y="8"/>
                </a:lnTo>
                <a:lnTo>
                  <a:pt x="23" y="8"/>
                </a:lnTo>
                <a:close/>
                <a:moveTo>
                  <a:pt x="27" y="10"/>
                </a:moveTo>
                <a:lnTo>
                  <a:pt x="25" y="10"/>
                </a:lnTo>
                <a:lnTo>
                  <a:pt x="25" y="10"/>
                </a:lnTo>
                <a:lnTo>
                  <a:pt x="25" y="10"/>
                </a:lnTo>
                <a:lnTo>
                  <a:pt x="25" y="10"/>
                </a:lnTo>
                <a:lnTo>
                  <a:pt x="25" y="10"/>
                </a:lnTo>
                <a:lnTo>
                  <a:pt x="23" y="6"/>
                </a:lnTo>
                <a:lnTo>
                  <a:pt x="25" y="4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5" y="4"/>
                </a:lnTo>
                <a:lnTo>
                  <a:pt x="27" y="4"/>
                </a:lnTo>
                <a:lnTo>
                  <a:pt x="27" y="6"/>
                </a:lnTo>
                <a:lnTo>
                  <a:pt x="29" y="6"/>
                </a:lnTo>
                <a:lnTo>
                  <a:pt x="29" y="6"/>
                </a:lnTo>
                <a:lnTo>
                  <a:pt x="29" y="6"/>
                </a:lnTo>
                <a:lnTo>
                  <a:pt x="29" y="8"/>
                </a:lnTo>
                <a:lnTo>
                  <a:pt x="29" y="8"/>
                </a:lnTo>
                <a:lnTo>
                  <a:pt x="29" y="8"/>
                </a:lnTo>
                <a:lnTo>
                  <a:pt x="27" y="8"/>
                </a:lnTo>
                <a:lnTo>
                  <a:pt x="27" y="8"/>
                </a:lnTo>
                <a:lnTo>
                  <a:pt x="27" y="8"/>
                </a:lnTo>
                <a:lnTo>
                  <a:pt x="27" y="10"/>
                </a:lnTo>
                <a:lnTo>
                  <a:pt x="27" y="10"/>
                </a:lnTo>
                <a:lnTo>
                  <a:pt x="27" y="10"/>
                </a:lnTo>
                <a:lnTo>
                  <a:pt x="27" y="10"/>
                </a:lnTo>
                <a:lnTo>
                  <a:pt x="27" y="1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4" name="Kiribati"/>
          <p:cNvSpPr>
            <a:spLocks noEditPoints="1"/>
          </p:cNvSpPr>
          <p:nvPr/>
        </p:nvSpPr>
        <p:spPr bwMode="auto">
          <a:xfrm>
            <a:off x="915992" y="4476764"/>
            <a:ext cx="8437588" cy="19050"/>
          </a:xfrm>
          <a:custGeom>
            <a:avLst/>
            <a:gdLst>
              <a:gd name="T0" fmla="*/ 4 w 5315"/>
              <a:gd name="T1" fmla="*/ 0 h 12"/>
              <a:gd name="T2" fmla="*/ 4 w 5315"/>
              <a:gd name="T3" fmla="*/ 2 h 12"/>
              <a:gd name="T4" fmla="*/ 4 w 5315"/>
              <a:gd name="T5" fmla="*/ 2 h 12"/>
              <a:gd name="T6" fmla="*/ 4 w 5315"/>
              <a:gd name="T7" fmla="*/ 2 h 12"/>
              <a:gd name="T8" fmla="*/ 4 w 5315"/>
              <a:gd name="T9" fmla="*/ 2 h 12"/>
              <a:gd name="T10" fmla="*/ 4 w 5315"/>
              <a:gd name="T11" fmla="*/ 4 h 12"/>
              <a:gd name="T12" fmla="*/ 4 w 5315"/>
              <a:gd name="T13" fmla="*/ 4 h 12"/>
              <a:gd name="T14" fmla="*/ 4 w 5315"/>
              <a:gd name="T15" fmla="*/ 4 h 12"/>
              <a:gd name="T16" fmla="*/ 4 w 5315"/>
              <a:gd name="T17" fmla="*/ 4 h 12"/>
              <a:gd name="T18" fmla="*/ 6 w 5315"/>
              <a:gd name="T19" fmla="*/ 4 h 12"/>
              <a:gd name="T20" fmla="*/ 6 w 5315"/>
              <a:gd name="T21" fmla="*/ 4 h 12"/>
              <a:gd name="T22" fmla="*/ 8 w 5315"/>
              <a:gd name="T23" fmla="*/ 4 h 12"/>
              <a:gd name="T24" fmla="*/ 8 w 5315"/>
              <a:gd name="T25" fmla="*/ 4 h 12"/>
              <a:gd name="T26" fmla="*/ 8 w 5315"/>
              <a:gd name="T27" fmla="*/ 6 h 12"/>
              <a:gd name="T28" fmla="*/ 8 w 5315"/>
              <a:gd name="T29" fmla="*/ 6 h 12"/>
              <a:gd name="T30" fmla="*/ 8 w 5315"/>
              <a:gd name="T31" fmla="*/ 6 h 12"/>
              <a:gd name="T32" fmla="*/ 8 w 5315"/>
              <a:gd name="T33" fmla="*/ 6 h 12"/>
              <a:gd name="T34" fmla="*/ 6 w 5315"/>
              <a:gd name="T35" fmla="*/ 6 h 12"/>
              <a:gd name="T36" fmla="*/ 4 w 5315"/>
              <a:gd name="T37" fmla="*/ 4 h 12"/>
              <a:gd name="T38" fmla="*/ 4 w 5315"/>
              <a:gd name="T39" fmla="*/ 4 h 12"/>
              <a:gd name="T40" fmla="*/ 2 w 5315"/>
              <a:gd name="T41" fmla="*/ 4 h 12"/>
              <a:gd name="T42" fmla="*/ 0 w 5315"/>
              <a:gd name="T43" fmla="*/ 4 h 12"/>
              <a:gd name="T44" fmla="*/ 0 w 5315"/>
              <a:gd name="T45" fmla="*/ 2 h 12"/>
              <a:gd name="T46" fmla="*/ 0 w 5315"/>
              <a:gd name="T47" fmla="*/ 2 h 12"/>
              <a:gd name="T48" fmla="*/ 2 w 5315"/>
              <a:gd name="T49" fmla="*/ 2 h 12"/>
              <a:gd name="T50" fmla="*/ 2 w 5315"/>
              <a:gd name="T51" fmla="*/ 2 h 12"/>
              <a:gd name="T52" fmla="*/ 2 w 5315"/>
              <a:gd name="T53" fmla="*/ 2 h 12"/>
              <a:gd name="T54" fmla="*/ 2 w 5315"/>
              <a:gd name="T55" fmla="*/ 2 h 12"/>
              <a:gd name="T56" fmla="*/ 2 w 5315"/>
              <a:gd name="T57" fmla="*/ 2 h 12"/>
              <a:gd name="T58" fmla="*/ 2 w 5315"/>
              <a:gd name="T59" fmla="*/ 2 h 12"/>
              <a:gd name="T60" fmla="*/ 2 w 5315"/>
              <a:gd name="T61" fmla="*/ 2 h 12"/>
              <a:gd name="T62" fmla="*/ 2 w 5315"/>
              <a:gd name="T63" fmla="*/ 4 h 12"/>
              <a:gd name="T64" fmla="*/ 2 w 5315"/>
              <a:gd name="T65" fmla="*/ 4 h 12"/>
              <a:gd name="T66" fmla="*/ 2 w 5315"/>
              <a:gd name="T67" fmla="*/ 4 h 12"/>
              <a:gd name="T68" fmla="*/ 4 w 5315"/>
              <a:gd name="T69" fmla="*/ 4 h 12"/>
              <a:gd name="T70" fmla="*/ 4 w 5315"/>
              <a:gd name="T71" fmla="*/ 2 h 12"/>
              <a:gd name="T72" fmla="*/ 4 w 5315"/>
              <a:gd name="T73" fmla="*/ 2 h 12"/>
              <a:gd name="T74" fmla="*/ 4 w 5315"/>
              <a:gd name="T75" fmla="*/ 2 h 12"/>
              <a:gd name="T76" fmla="*/ 4 w 5315"/>
              <a:gd name="T77" fmla="*/ 2 h 12"/>
              <a:gd name="T78" fmla="*/ 4 w 5315"/>
              <a:gd name="T79" fmla="*/ 2 h 12"/>
              <a:gd name="T80" fmla="*/ 2 w 5315"/>
              <a:gd name="T81" fmla="*/ 0 h 12"/>
              <a:gd name="T82" fmla="*/ 2 w 5315"/>
              <a:gd name="T83" fmla="*/ 0 h 12"/>
              <a:gd name="T84" fmla="*/ 2 w 5315"/>
              <a:gd name="T85" fmla="*/ 0 h 12"/>
              <a:gd name="T86" fmla="*/ 2 w 5315"/>
              <a:gd name="T87" fmla="*/ 0 h 12"/>
              <a:gd name="T88" fmla="*/ 2 w 5315"/>
              <a:gd name="T89" fmla="*/ 0 h 12"/>
              <a:gd name="T90" fmla="*/ 4 w 5315"/>
              <a:gd name="T91" fmla="*/ 0 h 12"/>
              <a:gd name="T92" fmla="*/ 4 w 5315"/>
              <a:gd name="T93" fmla="*/ 0 h 12"/>
              <a:gd name="T94" fmla="*/ 5315 w 5315"/>
              <a:gd name="T95" fmla="*/ 12 h 12"/>
              <a:gd name="T96" fmla="*/ 5315 w 5315"/>
              <a:gd name="T97" fmla="*/ 12 h 12"/>
              <a:gd name="T98" fmla="*/ 5313 w 5315"/>
              <a:gd name="T99" fmla="*/ 12 h 12"/>
              <a:gd name="T100" fmla="*/ 5313 w 5315"/>
              <a:gd name="T101" fmla="*/ 12 h 12"/>
              <a:gd name="T102" fmla="*/ 5313 w 5315"/>
              <a:gd name="T103" fmla="*/ 12 h 12"/>
              <a:gd name="T104" fmla="*/ 5315 w 5315"/>
              <a:gd name="T10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315" h="12">
                <a:moveTo>
                  <a:pt x="4" y="0"/>
                </a:move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6" y="4"/>
                </a:lnTo>
                <a:lnTo>
                  <a:pt x="6" y="4"/>
                </a:lnTo>
                <a:lnTo>
                  <a:pt x="8" y="4"/>
                </a:lnTo>
                <a:lnTo>
                  <a:pt x="8" y="4"/>
                </a:lnTo>
                <a:lnTo>
                  <a:pt x="8" y="6"/>
                </a:lnTo>
                <a:lnTo>
                  <a:pt x="8" y="6"/>
                </a:lnTo>
                <a:lnTo>
                  <a:pt x="8" y="6"/>
                </a:lnTo>
                <a:lnTo>
                  <a:pt x="8" y="6"/>
                </a:lnTo>
                <a:lnTo>
                  <a:pt x="6" y="6"/>
                </a:lnTo>
                <a:lnTo>
                  <a:pt x="4" y="4"/>
                </a:lnTo>
                <a:lnTo>
                  <a:pt x="4" y="4"/>
                </a:lnTo>
                <a:lnTo>
                  <a:pt x="2" y="4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close/>
                <a:moveTo>
                  <a:pt x="5315" y="12"/>
                </a:moveTo>
                <a:lnTo>
                  <a:pt x="5315" y="12"/>
                </a:lnTo>
                <a:lnTo>
                  <a:pt x="5313" y="12"/>
                </a:lnTo>
                <a:lnTo>
                  <a:pt x="5313" y="12"/>
                </a:lnTo>
                <a:lnTo>
                  <a:pt x="5313" y="12"/>
                </a:lnTo>
                <a:lnTo>
                  <a:pt x="5315" y="1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1" name="Kenya"/>
          <p:cNvSpPr>
            <a:spLocks noEditPoints="1"/>
          </p:cNvSpPr>
          <p:nvPr/>
        </p:nvSpPr>
        <p:spPr bwMode="auto">
          <a:xfrm>
            <a:off x="5803919" y="4411677"/>
            <a:ext cx="203201" cy="238126"/>
          </a:xfrm>
          <a:custGeom>
            <a:avLst/>
            <a:gdLst>
              <a:gd name="T0" fmla="*/ 39 w 128"/>
              <a:gd name="T1" fmla="*/ 2 h 150"/>
              <a:gd name="T2" fmla="*/ 49 w 128"/>
              <a:gd name="T3" fmla="*/ 2 h 150"/>
              <a:gd name="T4" fmla="*/ 66 w 128"/>
              <a:gd name="T5" fmla="*/ 14 h 150"/>
              <a:gd name="T6" fmla="*/ 74 w 128"/>
              <a:gd name="T7" fmla="*/ 16 h 150"/>
              <a:gd name="T8" fmla="*/ 80 w 128"/>
              <a:gd name="T9" fmla="*/ 18 h 150"/>
              <a:gd name="T10" fmla="*/ 85 w 128"/>
              <a:gd name="T11" fmla="*/ 18 h 150"/>
              <a:gd name="T12" fmla="*/ 87 w 128"/>
              <a:gd name="T13" fmla="*/ 18 h 150"/>
              <a:gd name="T14" fmla="*/ 89 w 128"/>
              <a:gd name="T15" fmla="*/ 20 h 150"/>
              <a:gd name="T16" fmla="*/ 97 w 128"/>
              <a:gd name="T17" fmla="*/ 10 h 150"/>
              <a:gd name="T18" fmla="*/ 111 w 128"/>
              <a:gd name="T19" fmla="*/ 4 h 150"/>
              <a:gd name="T20" fmla="*/ 115 w 128"/>
              <a:gd name="T21" fmla="*/ 10 h 150"/>
              <a:gd name="T22" fmla="*/ 116 w 128"/>
              <a:gd name="T23" fmla="*/ 10 h 150"/>
              <a:gd name="T24" fmla="*/ 124 w 128"/>
              <a:gd name="T25" fmla="*/ 10 h 150"/>
              <a:gd name="T26" fmla="*/ 128 w 128"/>
              <a:gd name="T27" fmla="*/ 10 h 150"/>
              <a:gd name="T28" fmla="*/ 118 w 128"/>
              <a:gd name="T29" fmla="*/ 24 h 150"/>
              <a:gd name="T30" fmla="*/ 115 w 128"/>
              <a:gd name="T31" fmla="*/ 74 h 150"/>
              <a:gd name="T32" fmla="*/ 122 w 128"/>
              <a:gd name="T33" fmla="*/ 101 h 150"/>
              <a:gd name="T34" fmla="*/ 120 w 128"/>
              <a:gd name="T35" fmla="*/ 103 h 150"/>
              <a:gd name="T36" fmla="*/ 116 w 128"/>
              <a:gd name="T37" fmla="*/ 105 h 150"/>
              <a:gd name="T38" fmla="*/ 113 w 128"/>
              <a:gd name="T39" fmla="*/ 109 h 150"/>
              <a:gd name="T40" fmla="*/ 113 w 128"/>
              <a:gd name="T41" fmla="*/ 109 h 150"/>
              <a:gd name="T42" fmla="*/ 111 w 128"/>
              <a:gd name="T43" fmla="*/ 113 h 150"/>
              <a:gd name="T44" fmla="*/ 107 w 128"/>
              <a:gd name="T45" fmla="*/ 115 h 150"/>
              <a:gd name="T46" fmla="*/ 103 w 128"/>
              <a:gd name="T47" fmla="*/ 115 h 150"/>
              <a:gd name="T48" fmla="*/ 101 w 128"/>
              <a:gd name="T49" fmla="*/ 119 h 150"/>
              <a:gd name="T50" fmla="*/ 99 w 128"/>
              <a:gd name="T51" fmla="*/ 125 h 150"/>
              <a:gd name="T52" fmla="*/ 99 w 128"/>
              <a:gd name="T53" fmla="*/ 129 h 150"/>
              <a:gd name="T54" fmla="*/ 95 w 128"/>
              <a:gd name="T55" fmla="*/ 133 h 150"/>
              <a:gd name="T56" fmla="*/ 95 w 128"/>
              <a:gd name="T57" fmla="*/ 138 h 150"/>
              <a:gd name="T58" fmla="*/ 87 w 128"/>
              <a:gd name="T59" fmla="*/ 148 h 150"/>
              <a:gd name="T60" fmla="*/ 83 w 128"/>
              <a:gd name="T61" fmla="*/ 148 h 150"/>
              <a:gd name="T62" fmla="*/ 72 w 128"/>
              <a:gd name="T63" fmla="*/ 140 h 150"/>
              <a:gd name="T64" fmla="*/ 62 w 128"/>
              <a:gd name="T65" fmla="*/ 131 h 150"/>
              <a:gd name="T66" fmla="*/ 60 w 128"/>
              <a:gd name="T67" fmla="*/ 129 h 150"/>
              <a:gd name="T68" fmla="*/ 60 w 128"/>
              <a:gd name="T69" fmla="*/ 125 h 150"/>
              <a:gd name="T70" fmla="*/ 56 w 128"/>
              <a:gd name="T71" fmla="*/ 121 h 150"/>
              <a:gd name="T72" fmla="*/ 39 w 128"/>
              <a:gd name="T73" fmla="*/ 111 h 150"/>
              <a:gd name="T74" fmla="*/ 21 w 128"/>
              <a:gd name="T75" fmla="*/ 101 h 150"/>
              <a:gd name="T76" fmla="*/ 2 w 128"/>
              <a:gd name="T77" fmla="*/ 92 h 150"/>
              <a:gd name="T78" fmla="*/ 0 w 128"/>
              <a:gd name="T79" fmla="*/ 82 h 150"/>
              <a:gd name="T80" fmla="*/ 0 w 128"/>
              <a:gd name="T81" fmla="*/ 74 h 150"/>
              <a:gd name="T82" fmla="*/ 2 w 128"/>
              <a:gd name="T83" fmla="*/ 70 h 150"/>
              <a:gd name="T84" fmla="*/ 6 w 128"/>
              <a:gd name="T85" fmla="*/ 65 h 150"/>
              <a:gd name="T86" fmla="*/ 10 w 128"/>
              <a:gd name="T87" fmla="*/ 59 h 150"/>
              <a:gd name="T88" fmla="*/ 12 w 128"/>
              <a:gd name="T89" fmla="*/ 57 h 150"/>
              <a:gd name="T90" fmla="*/ 14 w 128"/>
              <a:gd name="T91" fmla="*/ 55 h 150"/>
              <a:gd name="T92" fmla="*/ 14 w 128"/>
              <a:gd name="T93" fmla="*/ 53 h 150"/>
              <a:gd name="T94" fmla="*/ 15 w 128"/>
              <a:gd name="T95" fmla="*/ 51 h 150"/>
              <a:gd name="T96" fmla="*/ 17 w 128"/>
              <a:gd name="T97" fmla="*/ 49 h 150"/>
              <a:gd name="T98" fmla="*/ 15 w 128"/>
              <a:gd name="T99" fmla="*/ 37 h 150"/>
              <a:gd name="T100" fmla="*/ 15 w 128"/>
              <a:gd name="T101" fmla="*/ 32 h 150"/>
              <a:gd name="T102" fmla="*/ 14 w 128"/>
              <a:gd name="T103" fmla="*/ 28 h 150"/>
              <a:gd name="T104" fmla="*/ 12 w 128"/>
              <a:gd name="T105" fmla="*/ 24 h 150"/>
              <a:gd name="T106" fmla="*/ 8 w 128"/>
              <a:gd name="T107" fmla="*/ 20 h 150"/>
              <a:gd name="T108" fmla="*/ 10 w 128"/>
              <a:gd name="T109" fmla="*/ 16 h 150"/>
              <a:gd name="T110" fmla="*/ 4 w 128"/>
              <a:gd name="T111" fmla="*/ 10 h 150"/>
              <a:gd name="T112" fmla="*/ 2 w 128"/>
              <a:gd name="T113" fmla="*/ 6 h 150"/>
              <a:gd name="T114" fmla="*/ 33 w 128"/>
              <a:gd name="T115" fmla="*/ 2 h 150"/>
              <a:gd name="T116" fmla="*/ 115 w 128"/>
              <a:gd name="T117" fmla="*/ 109 h 150"/>
              <a:gd name="T118" fmla="*/ 113 w 128"/>
              <a:gd name="T119" fmla="*/ 107 h 150"/>
              <a:gd name="T120" fmla="*/ 116 w 128"/>
              <a:gd name="T121" fmla="*/ 107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28" h="150">
                <a:moveTo>
                  <a:pt x="33" y="2"/>
                </a:moveTo>
                <a:lnTo>
                  <a:pt x="35" y="2"/>
                </a:lnTo>
                <a:lnTo>
                  <a:pt x="37" y="2"/>
                </a:lnTo>
                <a:lnTo>
                  <a:pt x="39" y="2"/>
                </a:lnTo>
                <a:lnTo>
                  <a:pt x="39" y="2"/>
                </a:lnTo>
                <a:lnTo>
                  <a:pt x="41" y="2"/>
                </a:lnTo>
                <a:lnTo>
                  <a:pt x="45" y="2"/>
                </a:lnTo>
                <a:lnTo>
                  <a:pt x="45" y="2"/>
                </a:lnTo>
                <a:lnTo>
                  <a:pt x="45" y="2"/>
                </a:lnTo>
                <a:lnTo>
                  <a:pt x="49" y="2"/>
                </a:lnTo>
                <a:lnTo>
                  <a:pt x="50" y="4"/>
                </a:lnTo>
                <a:lnTo>
                  <a:pt x="50" y="4"/>
                </a:lnTo>
                <a:lnTo>
                  <a:pt x="52" y="6"/>
                </a:lnTo>
                <a:lnTo>
                  <a:pt x="54" y="6"/>
                </a:lnTo>
                <a:lnTo>
                  <a:pt x="66" y="14"/>
                </a:lnTo>
                <a:lnTo>
                  <a:pt x="66" y="14"/>
                </a:lnTo>
                <a:lnTo>
                  <a:pt x="66" y="16"/>
                </a:lnTo>
                <a:lnTo>
                  <a:pt x="68" y="16"/>
                </a:lnTo>
                <a:lnTo>
                  <a:pt x="72" y="16"/>
                </a:lnTo>
                <a:lnTo>
                  <a:pt x="74" y="16"/>
                </a:lnTo>
                <a:lnTo>
                  <a:pt x="74" y="16"/>
                </a:lnTo>
                <a:lnTo>
                  <a:pt x="76" y="16"/>
                </a:lnTo>
                <a:lnTo>
                  <a:pt x="78" y="16"/>
                </a:lnTo>
                <a:lnTo>
                  <a:pt x="80" y="18"/>
                </a:lnTo>
                <a:lnTo>
                  <a:pt x="80" y="18"/>
                </a:lnTo>
                <a:lnTo>
                  <a:pt x="82" y="18"/>
                </a:lnTo>
                <a:lnTo>
                  <a:pt x="83" y="18"/>
                </a:lnTo>
                <a:lnTo>
                  <a:pt x="83" y="18"/>
                </a:lnTo>
                <a:lnTo>
                  <a:pt x="83" y="18"/>
                </a:lnTo>
                <a:lnTo>
                  <a:pt x="85" y="18"/>
                </a:lnTo>
                <a:lnTo>
                  <a:pt x="85" y="18"/>
                </a:lnTo>
                <a:lnTo>
                  <a:pt x="87" y="18"/>
                </a:lnTo>
                <a:lnTo>
                  <a:pt x="87" y="18"/>
                </a:lnTo>
                <a:lnTo>
                  <a:pt x="87" y="18"/>
                </a:lnTo>
                <a:lnTo>
                  <a:pt x="87" y="18"/>
                </a:lnTo>
                <a:lnTo>
                  <a:pt x="89" y="18"/>
                </a:lnTo>
                <a:lnTo>
                  <a:pt x="89" y="18"/>
                </a:lnTo>
                <a:lnTo>
                  <a:pt x="89" y="18"/>
                </a:lnTo>
                <a:lnTo>
                  <a:pt x="89" y="20"/>
                </a:lnTo>
                <a:lnTo>
                  <a:pt x="89" y="20"/>
                </a:lnTo>
                <a:lnTo>
                  <a:pt x="91" y="20"/>
                </a:lnTo>
                <a:lnTo>
                  <a:pt x="91" y="18"/>
                </a:lnTo>
                <a:lnTo>
                  <a:pt x="95" y="16"/>
                </a:lnTo>
                <a:lnTo>
                  <a:pt x="95" y="12"/>
                </a:lnTo>
                <a:lnTo>
                  <a:pt x="97" y="10"/>
                </a:lnTo>
                <a:lnTo>
                  <a:pt x="101" y="10"/>
                </a:lnTo>
                <a:lnTo>
                  <a:pt x="105" y="8"/>
                </a:lnTo>
                <a:lnTo>
                  <a:pt x="105" y="8"/>
                </a:lnTo>
                <a:lnTo>
                  <a:pt x="109" y="6"/>
                </a:lnTo>
                <a:lnTo>
                  <a:pt x="111" y="4"/>
                </a:lnTo>
                <a:lnTo>
                  <a:pt x="111" y="6"/>
                </a:lnTo>
                <a:lnTo>
                  <a:pt x="113" y="6"/>
                </a:lnTo>
                <a:lnTo>
                  <a:pt x="115" y="8"/>
                </a:lnTo>
                <a:lnTo>
                  <a:pt x="115" y="8"/>
                </a:lnTo>
                <a:lnTo>
                  <a:pt x="115" y="10"/>
                </a:lnTo>
                <a:lnTo>
                  <a:pt x="115" y="10"/>
                </a:lnTo>
                <a:lnTo>
                  <a:pt x="116" y="10"/>
                </a:lnTo>
                <a:lnTo>
                  <a:pt x="116" y="10"/>
                </a:lnTo>
                <a:lnTo>
                  <a:pt x="116" y="10"/>
                </a:lnTo>
                <a:lnTo>
                  <a:pt x="116" y="10"/>
                </a:lnTo>
                <a:lnTo>
                  <a:pt x="118" y="10"/>
                </a:lnTo>
                <a:lnTo>
                  <a:pt x="122" y="10"/>
                </a:lnTo>
                <a:lnTo>
                  <a:pt x="122" y="10"/>
                </a:lnTo>
                <a:lnTo>
                  <a:pt x="122" y="10"/>
                </a:lnTo>
                <a:lnTo>
                  <a:pt x="124" y="10"/>
                </a:lnTo>
                <a:lnTo>
                  <a:pt x="126" y="10"/>
                </a:lnTo>
                <a:lnTo>
                  <a:pt x="126" y="10"/>
                </a:lnTo>
                <a:lnTo>
                  <a:pt x="126" y="10"/>
                </a:lnTo>
                <a:lnTo>
                  <a:pt x="128" y="10"/>
                </a:lnTo>
                <a:lnTo>
                  <a:pt x="128" y="10"/>
                </a:lnTo>
                <a:lnTo>
                  <a:pt x="128" y="10"/>
                </a:lnTo>
                <a:lnTo>
                  <a:pt x="128" y="10"/>
                </a:lnTo>
                <a:lnTo>
                  <a:pt x="126" y="12"/>
                </a:lnTo>
                <a:lnTo>
                  <a:pt x="118" y="24"/>
                </a:lnTo>
                <a:lnTo>
                  <a:pt x="118" y="24"/>
                </a:lnTo>
                <a:lnTo>
                  <a:pt x="115" y="30"/>
                </a:lnTo>
                <a:lnTo>
                  <a:pt x="115" y="32"/>
                </a:lnTo>
                <a:lnTo>
                  <a:pt x="115" y="37"/>
                </a:lnTo>
                <a:lnTo>
                  <a:pt x="115" y="53"/>
                </a:lnTo>
                <a:lnTo>
                  <a:pt x="115" y="74"/>
                </a:lnTo>
                <a:lnTo>
                  <a:pt x="115" y="88"/>
                </a:lnTo>
                <a:lnTo>
                  <a:pt x="116" y="92"/>
                </a:lnTo>
                <a:lnTo>
                  <a:pt x="120" y="96"/>
                </a:lnTo>
                <a:lnTo>
                  <a:pt x="122" y="100"/>
                </a:lnTo>
                <a:lnTo>
                  <a:pt x="122" y="101"/>
                </a:lnTo>
                <a:lnTo>
                  <a:pt x="122" y="101"/>
                </a:lnTo>
                <a:lnTo>
                  <a:pt x="122" y="103"/>
                </a:lnTo>
                <a:lnTo>
                  <a:pt x="120" y="103"/>
                </a:lnTo>
                <a:lnTo>
                  <a:pt x="120" y="103"/>
                </a:lnTo>
                <a:lnTo>
                  <a:pt x="120" y="103"/>
                </a:lnTo>
                <a:lnTo>
                  <a:pt x="120" y="103"/>
                </a:lnTo>
                <a:lnTo>
                  <a:pt x="118" y="105"/>
                </a:lnTo>
                <a:lnTo>
                  <a:pt x="118" y="105"/>
                </a:lnTo>
                <a:lnTo>
                  <a:pt x="116" y="105"/>
                </a:lnTo>
                <a:lnTo>
                  <a:pt x="116" y="105"/>
                </a:lnTo>
                <a:lnTo>
                  <a:pt x="115" y="107"/>
                </a:lnTo>
                <a:lnTo>
                  <a:pt x="113" y="107"/>
                </a:lnTo>
                <a:lnTo>
                  <a:pt x="113" y="109"/>
                </a:lnTo>
                <a:lnTo>
                  <a:pt x="113" y="109"/>
                </a:lnTo>
                <a:lnTo>
                  <a:pt x="113" y="109"/>
                </a:lnTo>
                <a:lnTo>
                  <a:pt x="115" y="111"/>
                </a:lnTo>
                <a:lnTo>
                  <a:pt x="113" y="111"/>
                </a:lnTo>
                <a:lnTo>
                  <a:pt x="113" y="111"/>
                </a:lnTo>
                <a:lnTo>
                  <a:pt x="113" y="111"/>
                </a:lnTo>
                <a:lnTo>
                  <a:pt x="113" y="109"/>
                </a:lnTo>
                <a:lnTo>
                  <a:pt x="113" y="111"/>
                </a:lnTo>
                <a:lnTo>
                  <a:pt x="111" y="111"/>
                </a:lnTo>
                <a:lnTo>
                  <a:pt x="111" y="111"/>
                </a:lnTo>
                <a:lnTo>
                  <a:pt x="111" y="111"/>
                </a:lnTo>
                <a:lnTo>
                  <a:pt x="111" y="113"/>
                </a:lnTo>
                <a:lnTo>
                  <a:pt x="111" y="113"/>
                </a:lnTo>
                <a:lnTo>
                  <a:pt x="111" y="113"/>
                </a:lnTo>
                <a:lnTo>
                  <a:pt x="109" y="115"/>
                </a:lnTo>
                <a:lnTo>
                  <a:pt x="107" y="115"/>
                </a:lnTo>
                <a:lnTo>
                  <a:pt x="107" y="115"/>
                </a:lnTo>
                <a:lnTo>
                  <a:pt x="107" y="115"/>
                </a:lnTo>
                <a:lnTo>
                  <a:pt x="105" y="115"/>
                </a:lnTo>
                <a:lnTo>
                  <a:pt x="105" y="115"/>
                </a:lnTo>
                <a:lnTo>
                  <a:pt x="105" y="115"/>
                </a:lnTo>
                <a:lnTo>
                  <a:pt x="103" y="115"/>
                </a:lnTo>
                <a:lnTo>
                  <a:pt x="103" y="117"/>
                </a:lnTo>
                <a:lnTo>
                  <a:pt x="103" y="117"/>
                </a:lnTo>
                <a:lnTo>
                  <a:pt x="101" y="117"/>
                </a:lnTo>
                <a:lnTo>
                  <a:pt x="101" y="119"/>
                </a:lnTo>
                <a:lnTo>
                  <a:pt x="101" y="119"/>
                </a:lnTo>
                <a:lnTo>
                  <a:pt x="101" y="121"/>
                </a:lnTo>
                <a:lnTo>
                  <a:pt x="101" y="121"/>
                </a:lnTo>
                <a:lnTo>
                  <a:pt x="101" y="123"/>
                </a:lnTo>
                <a:lnTo>
                  <a:pt x="101" y="125"/>
                </a:lnTo>
                <a:lnTo>
                  <a:pt x="99" y="125"/>
                </a:lnTo>
                <a:lnTo>
                  <a:pt x="101" y="127"/>
                </a:lnTo>
                <a:lnTo>
                  <a:pt x="99" y="127"/>
                </a:lnTo>
                <a:lnTo>
                  <a:pt x="99" y="127"/>
                </a:lnTo>
                <a:lnTo>
                  <a:pt x="99" y="127"/>
                </a:lnTo>
                <a:lnTo>
                  <a:pt x="99" y="129"/>
                </a:lnTo>
                <a:lnTo>
                  <a:pt x="97" y="129"/>
                </a:lnTo>
                <a:lnTo>
                  <a:pt x="97" y="131"/>
                </a:lnTo>
                <a:lnTo>
                  <a:pt x="95" y="133"/>
                </a:lnTo>
                <a:lnTo>
                  <a:pt x="95" y="133"/>
                </a:lnTo>
                <a:lnTo>
                  <a:pt x="95" y="133"/>
                </a:lnTo>
                <a:lnTo>
                  <a:pt x="95" y="135"/>
                </a:lnTo>
                <a:lnTo>
                  <a:pt x="95" y="135"/>
                </a:lnTo>
                <a:lnTo>
                  <a:pt x="95" y="136"/>
                </a:lnTo>
                <a:lnTo>
                  <a:pt x="95" y="136"/>
                </a:lnTo>
                <a:lnTo>
                  <a:pt x="95" y="138"/>
                </a:lnTo>
                <a:lnTo>
                  <a:pt x="93" y="138"/>
                </a:lnTo>
                <a:lnTo>
                  <a:pt x="93" y="140"/>
                </a:lnTo>
                <a:lnTo>
                  <a:pt x="93" y="140"/>
                </a:lnTo>
                <a:lnTo>
                  <a:pt x="91" y="146"/>
                </a:lnTo>
                <a:lnTo>
                  <a:pt x="87" y="148"/>
                </a:lnTo>
                <a:lnTo>
                  <a:pt x="87" y="148"/>
                </a:lnTo>
                <a:lnTo>
                  <a:pt x="87" y="148"/>
                </a:lnTo>
                <a:lnTo>
                  <a:pt x="85" y="148"/>
                </a:lnTo>
                <a:lnTo>
                  <a:pt x="85" y="150"/>
                </a:lnTo>
                <a:lnTo>
                  <a:pt x="83" y="148"/>
                </a:lnTo>
                <a:lnTo>
                  <a:pt x="82" y="148"/>
                </a:lnTo>
                <a:lnTo>
                  <a:pt x="78" y="144"/>
                </a:lnTo>
                <a:lnTo>
                  <a:pt x="76" y="142"/>
                </a:lnTo>
                <a:lnTo>
                  <a:pt x="74" y="140"/>
                </a:lnTo>
                <a:lnTo>
                  <a:pt x="72" y="140"/>
                </a:lnTo>
                <a:lnTo>
                  <a:pt x="64" y="135"/>
                </a:lnTo>
                <a:lnTo>
                  <a:pt x="62" y="133"/>
                </a:lnTo>
                <a:lnTo>
                  <a:pt x="62" y="133"/>
                </a:lnTo>
                <a:lnTo>
                  <a:pt x="62" y="133"/>
                </a:lnTo>
                <a:lnTo>
                  <a:pt x="62" y="131"/>
                </a:lnTo>
                <a:lnTo>
                  <a:pt x="62" y="131"/>
                </a:lnTo>
                <a:lnTo>
                  <a:pt x="60" y="131"/>
                </a:lnTo>
                <a:lnTo>
                  <a:pt x="60" y="131"/>
                </a:lnTo>
                <a:lnTo>
                  <a:pt x="60" y="131"/>
                </a:lnTo>
                <a:lnTo>
                  <a:pt x="60" y="129"/>
                </a:lnTo>
                <a:lnTo>
                  <a:pt x="60" y="129"/>
                </a:lnTo>
                <a:lnTo>
                  <a:pt x="60" y="127"/>
                </a:lnTo>
                <a:lnTo>
                  <a:pt x="62" y="127"/>
                </a:lnTo>
                <a:lnTo>
                  <a:pt x="62" y="127"/>
                </a:lnTo>
                <a:lnTo>
                  <a:pt x="60" y="125"/>
                </a:lnTo>
                <a:lnTo>
                  <a:pt x="60" y="123"/>
                </a:lnTo>
                <a:lnTo>
                  <a:pt x="60" y="123"/>
                </a:lnTo>
                <a:lnTo>
                  <a:pt x="58" y="121"/>
                </a:lnTo>
                <a:lnTo>
                  <a:pt x="58" y="121"/>
                </a:lnTo>
                <a:lnTo>
                  <a:pt x="56" y="121"/>
                </a:lnTo>
                <a:lnTo>
                  <a:pt x="54" y="119"/>
                </a:lnTo>
                <a:lnTo>
                  <a:pt x="52" y="119"/>
                </a:lnTo>
                <a:lnTo>
                  <a:pt x="52" y="119"/>
                </a:lnTo>
                <a:lnTo>
                  <a:pt x="45" y="115"/>
                </a:lnTo>
                <a:lnTo>
                  <a:pt x="39" y="111"/>
                </a:lnTo>
                <a:lnTo>
                  <a:pt x="37" y="109"/>
                </a:lnTo>
                <a:lnTo>
                  <a:pt x="35" y="109"/>
                </a:lnTo>
                <a:lnTo>
                  <a:pt x="31" y="107"/>
                </a:lnTo>
                <a:lnTo>
                  <a:pt x="29" y="105"/>
                </a:lnTo>
                <a:lnTo>
                  <a:pt x="21" y="101"/>
                </a:lnTo>
                <a:lnTo>
                  <a:pt x="14" y="98"/>
                </a:lnTo>
                <a:lnTo>
                  <a:pt x="10" y="96"/>
                </a:lnTo>
                <a:lnTo>
                  <a:pt x="8" y="94"/>
                </a:lnTo>
                <a:lnTo>
                  <a:pt x="2" y="92"/>
                </a:lnTo>
                <a:lnTo>
                  <a:pt x="2" y="92"/>
                </a:lnTo>
                <a:lnTo>
                  <a:pt x="2" y="90"/>
                </a:lnTo>
                <a:lnTo>
                  <a:pt x="0" y="90"/>
                </a:lnTo>
                <a:lnTo>
                  <a:pt x="0" y="90"/>
                </a:lnTo>
                <a:lnTo>
                  <a:pt x="0" y="90"/>
                </a:lnTo>
                <a:lnTo>
                  <a:pt x="0" y="82"/>
                </a:lnTo>
                <a:lnTo>
                  <a:pt x="0" y="78"/>
                </a:lnTo>
                <a:lnTo>
                  <a:pt x="2" y="76"/>
                </a:lnTo>
                <a:lnTo>
                  <a:pt x="2" y="76"/>
                </a:lnTo>
                <a:lnTo>
                  <a:pt x="0" y="74"/>
                </a:lnTo>
                <a:lnTo>
                  <a:pt x="0" y="74"/>
                </a:lnTo>
                <a:lnTo>
                  <a:pt x="0" y="74"/>
                </a:lnTo>
                <a:lnTo>
                  <a:pt x="0" y="72"/>
                </a:lnTo>
                <a:lnTo>
                  <a:pt x="0" y="72"/>
                </a:lnTo>
                <a:lnTo>
                  <a:pt x="2" y="70"/>
                </a:lnTo>
                <a:lnTo>
                  <a:pt x="2" y="70"/>
                </a:lnTo>
                <a:lnTo>
                  <a:pt x="2" y="70"/>
                </a:lnTo>
                <a:lnTo>
                  <a:pt x="4" y="68"/>
                </a:lnTo>
                <a:lnTo>
                  <a:pt x="4" y="65"/>
                </a:lnTo>
                <a:lnTo>
                  <a:pt x="6" y="65"/>
                </a:lnTo>
                <a:lnTo>
                  <a:pt x="6" y="65"/>
                </a:lnTo>
                <a:lnTo>
                  <a:pt x="6" y="65"/>
                </a:lnTo>
                <a:lnTo>
                  <a:pt x="8" y="61"/>
                </a:lnTo>
                <a:lnTo>
                  <a:pt x="8" y="61"/>
                </a:lnTo>
                <a:lnTo>
                  <a:pt x="10" y="59"/>
                </a:lnTo>
                <a:lnTo>
                  <a:pt x="10" y="59"/>
                </a:lnTo>
                <a:lnTo>
                  <a:pt x="10" y="59"/>
                </a:lnTo>
                <a:lnTo>
                  <a:pt x="10" y="57"/>
                </a:lnTo>
                <a:lnTo>
                  <a:pt x="10" y="57"/>
                </a:lnTo>
                <a:lnTo>
                  <a:pt x="10" y="57"/>
                </a:lnTo>
                <a:lnTo>
                  <a:pt x="12" y="57"/>
                </a:lnTo>
                <a:lnTo>
                  <a:pt x="12" y="55"/>
                </a:lnTo>
                <a:lnTo>
                  <a:pt x="14" y="55"/>
                </a:lnTo>
                <a:lnTo>
                  <a:pt x="14" y="55"/>
                </a:lnTo>
                <a:lnTo>
                  <a:pt x="14" y="55"/>
                </a:lnTo>
                <a:lnTo>
                  <a:pt x="14" y="55"/>
                </a:lnTo>
                <a:lnTo>
                  <a:pt x="15" y="55"/>
                </a:lnTo>
                <a:lnTo>
                  <a:pt x="15" y="53"/>
                </a:lnTo>
                <a:lnTo>
                  <a:pt x="15" y="53"/>
                </a:lnTo>
                <a:lnTo>
                  <a:pt x="15" y="53"/>
                </a:lnTo>
                <a:lnTo>
                  <a:pt x="14" y="53"/>
                </a:lnTo>
                <a:lnTo>
                  <a:pt x="14" y="51"/>
                </a:lnTo>
                <a:lnTo>
                  <a:pt x="14" y="51"/>
                </a:lnTo>
                <a:lnTo>
                  <a:pt x="15" y="51"/>
                </a:lnTo>
                <a:lnTo>
                  <a:pt x="15" y="51"/>
                </a:lnTo>
                <a:lnTo>
                  <a:pt x="15" y="51"/>
                </a:lnTo>
                <a:lnTo>
                  <a:pt x="15" y="49"/>
                </a:lnTo>
                <a:lnTo>
                  <a:pt x="15" y="49"/>
                </a:lnTo>
                <a:lnTo>
                  <a:pt x="15" y="49"/>
                </a:lnTo>
                <a:lnTo>
                  <a:pt x="17" y="49"/>
                </a:lnTo>
                <a:lnTo>
                  <a:pt x="17" y="49"/>
                </a:lnTo>
                <a:lnTo>
                  <a:pt x="17" y="47"/>
                </a:lnTo>
                <a:lnTo>
                  <a:pt x="17" y="43"/>
                </a:lnTo>
                <a:lnTo>
                  <a:pt x="17" y="41"/>
                </a:lnTo>
                <a:lnTo>
                  <a:pt x="17" y="39"/>
                </a:lnTo>
                <a:lnTo>
                  <a:pt x="15" y="37"/>
                </a:lnTo>
                <a:lnTo>
                  <a:pt x="15" y="35"/>
                </a:lnTo>
                <a:lnTo>
                  <a:pt x="15" y="35"/>
                </a:lnTo>
                <a:lnTo>
                  <a:pt x="15" y="35"/>
                </a:lnTo>
                <a:lnTo>
                  <a:pt x="15" y="34"/>
                </a:lnTo>
                <a:lnTo>
                  <a:pt x="15" y="32"/>
                </a:lnTo>
                <a:lnTo>
                  <a:pt x="14" y="32"/>
                </a:lnTo>
                <a:lnTo>
                  <a:pt x="14" y="32"/>
                </a:lnTo>
                <a:lnTo>
                  <a:pt x="14" y="30"/>
                </a:lnTo>
                <a:lnTo>
                  <a:pt x="14" y="28"/>
                </a:lnTo>
                <a:lnTo>
                  <a:pt x="14" y="28"/>
                </a:lnTo>
                <a:lnTo>
                  <a:pt x="12" y="28"/>
                </a:lnTo>
                <a:lnTo>
                  <a:pt x="12" y="28"/>
                </a:lnTo>
                <a:lnTo>
                  <a:pt x="12" y="28"/>
                </a:lnTo>
                <a:lnTo>
                  <a:pt x="12" y="26"/>
                </a:lnTo>
                <a:lnTo>
                  <a:pt x="12" y="24"/>
                </a:lnTo>
                <a:lnTo>
                  <a:pt x="10" y="24"/>
                </a:lnTo>
                <a:lnTo>
                  <a:pt x="10" y="24"/>
                </a:lnTo>
                <a:lnTo>
                  <a:pt x="10" y="24"/>
                </a:lnTo>
                <a:lnTo>
                  <a:pt x="10" y="22"/>
                </a:lnTo>
                <a:lnTo>
                  <a:pt x="8" y="20"/>
                </a:lnTo>
                <a:lnTo>
                  <a:pt x="8" y="18"/>
                </a:lnTo>
                <a:lnTo>
                  <a:pt x="8" y="18"/>
                </a:lnTo>
                <a:lnTo>
                  <a:pt x="10" y="18"/>
                </a:lnTo>
                <a:lnTo>
                  <a:pt x="10" y="16"/>
                </a:lnTo>
                <a:lnTo>
                  <a:pt x="10" y="16"/>
                </a:lnTo>
                <a:lnTo>
                  <a:pt x="8" y="14"/>
                </a:lnTo>
                <a:lnTo>
                  <a:pt x="8" y="14"/>
                </a:lnTo>
                <a:lnTo>
                  <a:pt x="6" y="14"/>
                </a:lnTo>
                <a:lnTo>
                  <a:pt x="4" y="12"/>
                </a:lnTo>
                <a:lnTo>
                  <a:pt x="4" y="10"/>
                </a:lnTo>
                <a:lnTo>
                  <a:pt x="4" y="8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4" y="4"/>
                </a:lnTo>
                <a:lnTo>
                  <a:pt x="8" y="0"/>
                </a:lnTo>
                <a:lnTo>
                  <a:pt x="27" y="0"/>
                </a:lnTo>
                <a:lnTo>
                  <a:pt x="33" y="0"/>
                </a:lnTo>
                <a:lnTo>
                  <a:pt x="33" y="2"/>
                </a:lnTo>
                <a:lnTo>
                  <a:pt x="33" y="2"/>
                </a:lnTo>
                <a:close/>
                <a:moveTo>
                  <a:pt x="116" y="109"/>
                </a:moveTo>
                <a:lnTo>
                  <a:pt x="115" y="109"/>
                </a:lnTo>
                <a:lnTo>
                  <a:pt x="115" y="109"/>
                </a:lnTo>
                <a:lnTo>
                  <a:pt x="115" y="109"/>
                </a:lnTo>
                <a:lnTo>
                  <a:pt x="115" y="109"/>
                </a:lnTo>
                <a:lnTo>
                  <a:pt x="115" y="109"/>
                </a:lnTo>
                <a:lnTo>
                  <a:pt x="115" y="109"/>
                </a:lnTo>
                <a:lnTo>
                  <a:pt x="113" y="109"/>
                </a:lnTo>
                <a:lnTo>
                  <a:pt x="113" y="107"/>
                </a:lnTo>
                <a:lnTo>
                  <a:pt x="115" y="107"/>
                </a:lnTo>
                <a:lnTo>
                  <a:pt x="115" y="107"/>
                </a:lnTo>
                <a:lnTo>
                  <a:pt x="115" y="107"/>
                </a:lnTo>
                <a:lnTo>
                  <a:pt x="116" y="107"/>
                </a:lnTo>
                <a:lnTo>
                  <a:pt x="116" y="107"/>
                </a:lnTo>
                <a:lnTo>
                  <a:pt x="116" y="107"/>
                </a:lnTo>
                <a:lnTo>
                  <a:pt x="116" y="107"/>
                </a:lnTo>
                <a:lnTo>
                  <a:pt x="116" y="107"/>
                </a:lnTo>
                <a:lnTo>
                  <a:pt x="116" y="10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0" name="Kazakhstan"/>
          <p:cNvSpPr>
            <a:spLocks/>
          </p:cNvSpPr>
          <p:nvPr/>
        </p:nvSpPr>
        <p:spPr bwMode="auto">
          <a:xfrm>
            <a:off x="6124595" y="2947997"/>
            <a:ext cx="1041403" cy="484189"/>
          </a:xfrm>
          <a:custGeom>
            <a:avLst/>
            <a:gdLst>
              <a:gd name="T0" fmla="*/ 31 w 656"/>
              <a:gd name="T1" fmla="*/ 171 h 305"/>
              <a:gd name="T2" fmla="*/ 8 w 656"/>
              <a:gd name="T3" fmla="*/ 153 h 305"/>
              <a:gd name="T4" fmla="*/ 12 w 656"/>
              <a:gd name="T5" fmla="*/ 120 h 305"/>
              <a:gd name="T6" fmla="*/ 33 w 656"/>
              <a:gd name="T7" fmla="*/ 120 h 305"/>
              <a:gd name="T8" fmla="*/ 47 w 656"/>
              <a:gd name="T9" fmla="*/ 101 h 305"/>
              <a:gd name="T10" fmla="*/ 68 w 656"/>
              <a:gd name="T11" fmla="*/ 83 h 305"/>
              <a:gd name="T12" fmla="*/ 87 w 656"/>
              <a:gd name="T13" fmla="*/ 83 h 305"/>
              <a:gd name="T14" fmla="*/ 113 w 656"/>
              <a:gd name="T15" fmla="*/ 87 h 305"/>
              <a:gd name="T16" fmla="*/ 130 w 656"/>
              <a:gd name="T17" fmla="*/ 99 h 305"/>
              <a:gd name="T18" fmla="*/ 159 w 656"/>
              <a:gd name="T19" fmla="*/ 99 h 305"/>
              <a:gd name="T20" fmla="*/ 190 w 656"/>
              <a:gd name="T21" fmla="*/ 93 h 305"/>
              <a:gd name="T22" fmla="*/ 216 w 656"/>
              <a:gd name="T23" fmla="*/ 103 h 305"/>
              <a:gd name="T24" fmla="*/ 243 w 656"/>
              <a:gd name="T25" fmla="*/ 91 h 305"/>
              <a:gd name="T26" fmla="*/ 221 w 656"/>
              <a:gd name="T27" fmla="*/ 76 h 305"/>
              <a:gd name="T28" fmla="*/ 239 w 656"/>
              <a:gd name="T29" fmla="*/ 54 h 305"/>
              <a:gd name="T30" fmla="*/ 239 w 656"/>
              <a:gd name="T31" fmla="*/ 43 h 305"/>
              <a:gd name="T32" fmla="*/ 235 w 656"/>
              <a:gd name="T33" fmla="*/ 35 h 305"/>
              <a:gd name="T34" fmla="*/ 264 w 656"/>
              <a:gd name="T35" fmla="*/ 31 h 305"/>
              <a:gd name="T36" fmla="*/ 299 w 656"/>
              <a:gd name="T37" fmla="*/ 25 h 305"/>
              <a:gd name="T38" fmla="*/ 324 w 656"/>
              <a:gd name="T39" fmla="*/ 15 h 305"/>
              <a:gd name="T40" fmla="*/ 353 w 656"/>
              <a:gd name="T41" fmla="*/ 6 h 305"/>
              <a:gd name="T42" fmla="*/ 383 w 656"/>
              <a:gd name="T43" fmla="*/ 6 h 305"/>
              <a:gd name="T44" fmla="*/ 398 w 656"/>
              <a:gd name="T45" fmla="*/ 23 h 305"/>
              <a:gd name="T46" fmla="*/ 414 w 656"/>
              <a:gd name="T47" fmla="*/ 27 h 305"/>
              <a:gd name="T48" fmla="*/ 427 w 656"/>
              <a:gd name="T49" fmla="*/ 33 h 305"/>
              <a:gd name="T50" fmla="*/ 437 w 656"/>
              <a:gd name="T51" fmla="*/ 41 h 305"/>
              <a:gd name="T52" fmla="*/ 466 w 656"/>
              <a:gd name="T53" fmla="*/ 33 h 305"/>
              <a:gd name="T54" fmla="*/ 482 w 656"/>
              <a:gd name="T55" fmla="*/ 29 h 305"/>
              <a:gd name="T56" fmla="*/ 519 w 656"/>
              <a:gd name="T57" fmla="*/ 68 h 305"/>
              <a:gd name="T58" fmla="*/ 550 w 656"/>
              <a:gd name="T59" fmla="*/ 93 h 305"/>
              <a:gd name="T60" fmla="*/ 567 w 656"/>
              <a:gd name="T61" fmla="*/ 103 h 305"/>
              <a:gd name="T62" fmla="*/ 602 w 656"/>
              <a:gd name="T63" fmla="*/ 103 h 305"/>
              <a:gd name="T64" fmla="*/ 629 w 656"/>
              <a:gd name="T65" fmla="*/ 126 h 305"/>
              <a:gd name="T66" fmla="*/ 649 w 656"/>
              <a:gd name="T67" fmla="*/ 130 h 305"/>
              <a:gd name="T68" fmla="*/ 641 w 656"/>
              <a:gd name="T69" fmla="*/ 149 h 305"/>
              <a:gd name="T70" fmla="*/ 625 w 656"/>
              <a:gd name="T71" fmla="*/ 179 h 305"/>
              <a:gd name="T72" fmla="*/ 594 w 656"/>
              <a:gd name="T73" fmla="*/ 177 h 305"/>
              <a:gd name="T74" fmla="*/ 579 w 656"/>
              <a:gd name="T75" fmla="*/ 202 h 305"/>
              <a:gd name="T76" fmla="*/ 565 w 656"/>
              <a:gd name="T77" fmla="*/ 214 h 305"/>
              <a:gd name="T78" fmla="*/ 546 w 656"/>
              <a:gd name="T79" fmla="*/ 225 h 305"/>
              <a:gd name="T80" fmla="*/ 546 w 656"/>
              <a:gd name="T81" fmla="*/ 258 h 305"/>
              <a:gd name="T82" fmla="*/ 528 w 656"/>
              <a:gd name="T83" fmla="*/ 266 h 305"/>
              <a:gd name="T84" fmla="*/ 484 w 656"/>
              <a:gd name="T85" fmla="*/ 262 h 305"/>
              <a:gd name="T86" fmla="*/ 447 w 656"/>
              <a:gd name="T87" fmla="*/ 254 h 305"/>
              <a:gd name="T88" fmla="*/ 425 w 656"/>
              <a:gd name="T89" fmla="*/ 268 h 305"/>
              <a:gd name="T90" fmla="*/ 394 w 656"/>
              <a:gd name="T91" fmla="*/ 272 h 305"/>
              <a:gd name="T92" fmla="*/ 365 w 656"/>
              <a:gd name="T93" fmla="*/ 289 h 305"/>
              <a:gd name="T94" fmla="*/ 348 w 656"/>
              <a:gd name="T95" fmla="*/ 297 h 305"/>
              <a:gd name="T96" fmla="*/ 315 w 656"/>
              <a:gd name="T97" fmla="*/ 268 h 305"/>
              <a:gd name="T98" fmla="*/ 272 w 656"/>
              <a:gd name="T99" fmla="*/ 247 h 305"/>
              <a:gd name="T100" fmla="*/ 179 w 656"/>
              <a:gd name="T101" fmla="*/ 214 h 305"/>
              <a:gd name="T102" fmla="*/ 153 w 656"/>
              <a:gd name="T103" fmla="*/ 274 h 305"/>
              <a:gd name="T104" fmla="*/ 136 w 656"/>
              <a:gd name="T105" fmla="*/ 280 h 305"/>
              <a:gd name="T106" fmla="*/ 97 w 656"/>
              <a:gd name="T107" fmla="*/ 282 h 305"/>
              <a:gd name="T108" fmla="*/ 85 w 656"/>
              <a:gd name="T109" fmla="*/ 260 h 305"/>
              <a:gd name="T110" fmla="*/ 60 w 656"/>
              <a:gd name="T111" fmla="*/ 233 h 305"/>
              <a:gd name="T112" fmla="*/ 74 w 656"/>
              <a:gd name="T113" fmla="*/ 223 h 305"/>
              <a:gd name="T114" fmla="*/ 109 w 656"/>
              <a:gd name="T115" fmla="*/ 214 h 305"/>
              <a:gd name="T116" fmla="*/ 107 w 656"/>
              <a:gd name="T117" fmla="*/ 182 h 305"/>
              <a:gd name="T118" fmla="*/ 68 w 656"/>
              <a:gd name="T119" fmla="*/ 181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56" h="305">
                <a:moveTo>
                  <a:pt x="45" y="192"/>
                </a:moveTo>
                <a:lnTo>
                  <a:pt x="45" y="194"/>
                </a:lnTo>
                <a:lnTo>
                  <a:pt x="43" y="192"/>
                </a:lnTo>
                <a:lnTo>
                  <a:pt x="39" y="190"/>
                </a:lnTo>
                <a:lnTo>
                  <a:pt x="37" y="190"/>
                </a:lnTo>
                <a:lnTo>
                  <a:pt x="37" y="188"/>
                </a:lnTo>
                <a:lnTo>
                  <a:pt x="35" y="188"/>
                </a:lnTo>
                <a:lnTo>
                  <a:pt x="33" y="188"/>
                </a:lnTo>
                <a:lnTo>
                  <a:pt x="33" y="186"/>
                </a:lnTo>
                <a:lnTo>
                  <a:pt x="33" y="184"/>
                </a:lnTo>
                <a:lnTo>
                  <a:pt x="35" y="184"/>
                </a:lnTo>
                <a:lnTo>
                  <a:pt x="37" y="184"/>
                </a:lnTo>
                <a:lnTo>
                  <a:pt x="37" y="186"/>
                </a:lnTo>
                <a:lnTo>
                  <a:pt x="39" y="186"/>
                </a:lnTo>
                <a:lnTo>
                  <a:pt x="41" y="184"/>
                </a:lnTo>
                <a:lnTo>
                  <a:pt x="37" y="179"/>
                </a:lnTo>
                <a:lnTo>
                  <a:pt x="35" y="175"/>
                </a:lnTo>
                <a:lnTo>
                  <a:pt x="33" y="173"/>
                </a:lnTo>
                <a:lnTo>
                  <a:pt x="31" y="171"/>
                </a:lnTo>
                <a:lnTo>
                  <a:pt x="31" y="169"/>
                </a:lnTo>
                <a:lnTo>
                  <a:pt x="29" y="169"/>
                </a:lnTo>
                <a:lnTo>
                  <a:pt x="29" y="167"/>
                </a:lnTo>
                <a:lnTo>
                  <a:pt x="27" y="165"/>
                </a:lnTo>
                <a:lnTo>
                  <a:pt x="25" y="165"/>
                </a:lnTo>
                <a:lnTo>
                  <a:pt x="25" y="163"/>
                </a:lnTo>
                <a:lnTo>
                  <a:pt x="23" y="163"/>
                </a:lnTo>
                <a:lnTo>
                  <a:pt x="21" y="165"/>
                </a:lnTo>
                <a:lnTo>
                  <a:pt x="19" y="165"/>
                </a:lnTo>
                <a:lnTo>
                  <a:pt x="17" y="163"/>
                </a:lnTo>
                <a:lnTo>
                  <a:pt x="16" y="163"/>
                </a:lnTo>
                <a:lnTo>
                  <a:pt x="16" y="165"/>
                </a:lnTo>
                <a:lnTo>
                  <a:pt x="12" y="165"/>
                </a:lnTo>
                <a:lnTo>
                  <a:pt x="12" y="163"/>
                </a:lnTo>
                <a:lnTo>
                  <a:pt x="10" y="161"/>
                </a:lnTo>
                <a:lnTo>
                  <a:pt x="10" y="157"/>
                </a:lnTo>
                <a:lnTo>
                  <a:pt x="10" y="155"/>
                </a:lnTo>
                <a:lnTo>
                  <a:pt x="10" y="153"/>
                </a:lnTo>
                <a:lnTo>
                  <a:pt x="8" y="153"/>
                </a:lnTo>
                <a:lnTo>
                  <a:pt x="6" y="153"/>
                </a:lnTo>
                <a:lnTo>
                  <a:pt x="4" y="151"/>
                </a:lnTo>
                <a:lnTo>
                  <a:pt x="0" y="151"/>
                </a:lnTo>
                <a:lnTo>
                  <a:pt x="0" y="149"/>
                </a:lnTo>
                <a:lnTo>
                  <a:pt x="2" y="149"/>
                </a:lnTo>
                <a:lnTo>
                  <a:pt x="2" y="147"/>
                </a:lnTo>
                <a:lnTo>
                  <a:pt x="2" y="146"/>
                </a:lnTo>
                <a:lnTo>
                  <a:pt x="6" y="140"/>
                </a:lnTo>
                <a:lnTo>
                  <a:pt x="8" y="140"/>
                </a:lnTo>
                <a:lnTo>
                  <a:pt x="8" y="138"/>
                </a:lnTo>
                <a:lnTo>
                  <a:pt x="10" y="136"/>
                </a:lnTo>
                <a:lnTo>
                  <a:pt x="10" y="134"/>
                </a:lnTo>
                <a:lnTo>
                  <a:pt x="8" y="134"/>
                </a:lnTo>
                <a:lnTo>
                  <a:pt x="8" y="132"/>
                </a:lnTo>
                <a:lnTo>
                  <a:pt x="6" y="132"/>
                </a:lnTo>
                <a:lnTo>
                  <a:pt x="6" y="126"/>
                </a:lnTo>
                <a:lnTo>
                  <a:pt x="8" y="120"/>
                </a:lnTo>
                <a:lnTo>
                  <a:pt x="10" y="120"/>
                </a:lnTo>
                <a:lnTo>
                  <a:pt x="12" y="120"/>
                </a:lnTo>
                <a:lnTo>
                  <a:pt x="12" y="118"/>
                </a:lnTo>
                <a:lnTo>
                  <a:pt x="14" y="118"/>
                </a:lnTo>
                <a:lnTo>
                  <a:pt x="14" y="116"/>
                </a:lnTo>
                <a:lnTo>
                  <a:pt x="14" y="114"/>
                </a:lnTo>
                <a:lnTo>
                  <a:pt x="14" y="113"/>
                </a:lnTo>
                <a:lnTo>
                  <a:pt x="14" y="111"/>
                </a:lnTo>
                <a:lnTo>
                  <a:pt x="16" y="111"/>
                </a:lnTo>
                <a:lnTo>
                  <a:pt x="16" y="109"/>
                </a:lnTo>
                <a:lnTo>
                  <a:pt x="17" y="109"/>
                </a:lnTo>
                <a:lnTo>
                  <a:pt x="19" y="109"/>
                </a:lnTo>
                <a:lnTo>
                  <a:pt x="21" y="111"/>
                </a:lnTo>
                <a:lnTo>
                  <a:pt x="23" y="113"/>
                </a:lnTo>
                <a:lnTo>
                  <a:pt x="25" y="114"/>
                </a:lnTo>
                <a:lnTo>
                  <a:pt x="27" y="116"/>
                </a:lnTo>
                <a:lnTo>
                  <a:pt x="27" y="118"/>
                </a:lnTo>
                <a:lnTo>
                  <a:pt x="29" y="120"/>
                </a:lnTo>
                <a:lnTo>
                  <a:pt x="31" y="122"/>
                </a:lnTo>
                <a:lnTo>
                  <a:pt x="33" y="122"/>
                </a:lnTo>
                <a:lnTo>
                  <a:pt x="33" y="120"/>
                </a:lnTo>
                <a:lnTo>
                  <a:pt x="35" y="120"/>
                </a:lnTo>
                <a:lnTo>
                  <a:pt x="37" y="120"/>
                </a:lnTo>
                <a:lnTo>
                  <a:pt x="37" y="118"/>
                </a:lnTo>
                <a:lnTo>
                  <a:pt x="39" y="118"/>
                </a:lnTo>
                <a:lnTo>
                  <a:pt x="39" y="116"/>
                </a:lnTo>
                <a:lnTo>
                  <a:pt x="37" y="114"/>
                </a:lnTo>
                <a:lnTo>
                  <a:pt x="37" y="113"/>
                </a:lnTo>
                <a:lnTo>
                  <a:pt x="37" y="111"/>
                </a:lnTo>
                <a:lnTo>
                  <a:pt x="35" y="109"/>
                </a:lnTo>
                <a:lnTo>
                  <a:pt x="35" y="107"/>
                </a:lnTo>
                <a:lnTo>
                  <a:pt x="35" y="105"/>
                </a:lnTo>
                <a:lnTo>
                  <a:pt x="37" y="105"/>
                </a:lnTo>
                <a:lnTo>
                  <a:pt x="39" y="105"/>
                </a:lnTo>
                <a:lnTo>
                  <a:pt x="41" y="105"/>
                </a:lnTo>
                <a:lnTo>
                  <a:pt x="41" y="103"/>
                </a:lnTo>
                <a:lnTo>
                  <a:pt x="43" y="103"/>
                </a:lnTo>
                <a:lnTo>
                  <a:pt x="43" y="101"/>
                </a:lnTo>
                <a:lnTo>
                  <a:pt x="45" y="101"/>
                </a:lnTo>
                <a:lnTo>
                  <a:pt x="47" y="101"/>
                </a:lnTo>
                <a:lnTo>
                  <a:pt x="49" y="99"/>
                </a:lnTo>
                <a:lnTo>
                  <a:pt x="47" y="99"/>
                </a:lnTo>
                <a:lnTo>
                  <a:pt x="47" y="97"/>
                </a:lnTo>
                <a:lnTo>
                  <a:pt x="47" y="95"/>
                </a:lnTo>
                <a:lnTo>
                  <a:pt x="49" y="95"/>
                </a:lnTo>
                <a:lnTo>
                  <a:pt x="50" y="95"/>
                </a:lnTo>
                <a:lnTo>
                  <a:pt x="54" y="95"/>
                </a:lnTo>
                <a:lnTo>
                  <a:pt x="54" y="93"/>
                </a:lnTo>
                <a:lnTo>
                  <a:pt x="56" y="93"/>
                </a:lnTo>
                <a:lnTo>
                  <a:pt x="56" y="91"/>
                </a:lnTo>
                <a:lnTo>
                  <a:pt x="58" y="91"/>
                </a:lnTo>
                <a:lnTo>
                  <a:pt x="60" y="91"/>
                </a:lnTo>
                <a:lnTo>
                  <a:pt x="62" y="89"/>
                </a:lnTo>
                <a:lnTo>
                  <a:pt x="62" y="87"/>
                </a:lnTo>
                <a:lnTo>
                  <a:pt x="64" y="87"/>
                </a:lnTo>
                <a:lnTo>
                  <a:pt x="66" y="87"/>
                </a:lnTo>
                <a:lnTo>
                  <a:pt x="66" y="85"/>
                </a:lnTo>
                <a:lnTo>
                  <a:pt x="66" y="83"/>
                </a:lnTo>
                <a:lnTo>
                  <a:pt x="68" y="83"/>
                </a:lnTo>
                <a:lnTo>
                  <a:pt x="68" y="85"/>
                </a:lnTo>
                <a:lnTo>
                  <a:pt x="70" y="85"/>
                </a:lnTo>
                <a:lnTo>
                  <a:pt x="70" y="83"/>
                </a:lnTo>
                <a:lnTo>
                  <a:pt x="70" y="81"/>
                </a:lnTo>
                <a:lnTo>
                  <a:pt x="68" y="81"/>
                </a:lnTo>
                <a:lnTo>
                  <a:pt x="70" y="81"/>
                </a:lnTo>
                <a:lnTo>
                  <a:pt x="72" y="81"/>
                </a:lnTo>
                <a:lnTo>
                  <a:pt x="76" y="83"/>
                </a:lnTo>
                <a:lnTo>
                  <a:pt x="78" y="81"/>
                </a:lnTo>
                <a:lnTo>
                  <a:pt x="80" y="83"/>
                </a:lnTo>
                <a:lnTo>
                  <a:pt x="80" y="85"/>
                </a:lnTo>
                <a:lnTo>
                  <a:pt x="78" y="85"/>
                </a:lnTo>
                <a:lnTo>
                  <a:pt x="78" y="87"/>
                </a:lnTo>
                <a:lnTo>
                  <a:pt x="80" y="87"/>
                </a:lnTo>
                <a:lnTo>
                  <a:pt x="82" y="87"/>
                </a:lnTo>
                <a:lnTo>
                  <a:pt x="83" y="87"/>
                </a:lnTo>
                <a:lnTo>
                  <a:pt x="85" y="85"/>
                </a:lnTo>
                <a:lnTo>
                  <a:pt x="85" y="83"/>
                </a:lnTo>
                <a:lnTo>
                  <a:pt x="87" y="83"/>
                </a:lnTo>
                <a:lnTo>
                  <a:pt x="87" y="81"/>
                </a:lnTo>
                <a:lnTo>
                  <a:pt x="89" y="83"/>
                </a:lnTo>
                <a:lnTo>
                  <a:pt x="91" y="83"/>
                </a:lnTo>
                <a:lnTo>
                  <a:pt x="91" y="81"/>
                </a:lnTo>
                <a:lnTo>
                  <a:pt x="93" y="80"/>
                </a:lnTo>
                <a:lnTo>
                  <a:pt x="95" y="80"/>
                </a:lnTo>
                <a:lnTo>
                  <a:pt x="95" y="81"/>
                </a:lnTo>
                <a:lnTo>
                  <a:pt x="97" y="85"/>
                </a:lnTo>
                <a:lnTo>
                  <a:pt x="97" y="87"/>
                </a:lnTo>
                <a:lnTo>
                  <a:pt x="99" y="87"/>
                </a:lnTo>
                <a:lnTo>
                  <a:pt x="101" y="87"/>
                </a:lnTo>
                <a:lnTo>
                  <a:pt x="101" y="85"/>
                </a:lnTo>
                <a:lnTo>
                  <a:pt x="103" y="87"/>
                </a:lnTo>
                <a:lnTo>
                  <a:pt x="105" y="87"/>
                </a:lnTo>
                <a:lnTo>
                  <a:pt x="107" y="85"/>
                </a:lnTo>
                <a:lnTo>
                  <a:pt x="109" y="87"/>
                </a:lnTo>
                <a:lnTo>
                  <a:pt x="111" y="87"/>
                </a:lnTo>
                <a:lnTo>
                  <a:pt x="111" y="85"/>
                </a:lnTo>
                <a:lnTo>
                  <a:pt x="113" y="87"/>
                </a:lnTo>
                <a:lnTo>
                  <a:pt x="115" y="89"/>
                </a:lnTo>
                <a:lnTo>
                  <a:pt x="115" y="91"/>
                </a:lnTo>
                <a:lnTo>
                  <a:pt x="117" y="91"/>
                </a:lnTo>
                <a:lnTo>
                  <a:pt x="117" y="93"/>
                </a:lnTo>
                <a:lnTo>
                  <a:pt x="118" y="93"/>
                </a:lnTo>
                <a:lnTo>
                  <a:pt x="120" y="93"/>
                </a:lnTo>
                <a:lnTo>
                  <a:pt x="122" y="95"/>
                </a:lnTo>
                <a:lnTo>
                  <a:pt x="124" y="97"/>
                </a:lnTo>
                <a:lnTo>
                  <a:pt x="126" y="99"/>
                </a:lnTo>
                <a:lnTo>
                  <a:pt x="128" y="99"/>
                </a:lnTo>
                <a:lnTo>
                  <a:pt x="128" y="101"/>
                </a:lnTo>
                <a:lnTo>
                  <a:pt x="128" y="105"/>
                </a:lnTo>
                <a:lnTo>
                  <a:pt x="128" y="107"/>
                </a:lnTo>
                <a:lnTo>
                  <a:pt x="130" y="107"/>
                </a:lnTo>
                <a:lnTo>
                  <a:pt x="132" y="105"/>
                </a:lnTo>
                <a:lnTo>
                  <a:pt x="132" y="103"/>
                </a:lnTo>
                <a:lnTo>
                  <a:pt x="132" y="101"/>
                </a:lnTo>
                <a:lnTo>
                  <a:pt x="132" y="99"/>
                </a:lnTo>
                <a:lnTo>
                  <a:pt x="130" y="99"/>
                </a:lnTo>
                <a:lnTo>
                  <a:pt x="130" y="97"/>
                </a:lnTo>
                <a:lnTo>
                  <a:pt x="132" y="97"/>
                </a:lnTo>
                <a:lnTo>
                  <a:pt x="134" y="97"/>
                </a:lnTo>
                <a:lnTo>
                  <a:pt x="136" y="99"/>
                </a:lnTo>
                <a:lnTo>
                  <a:pt x="138" y="101"/>
                </a:lnTo>
                <a:lnTo>
                  <a:pt x="142" y="103"/>
                </a:lnTo>
                <a:lnTo>
                  <a:pt x="144" y="105"/>
                </a:lnTo>
                <a:lnTo>
                  <a:pt x="146" y="105"/>
                </a:lnTo>
                <a:lnTo>
                  <a:pt x="148" y="107"/>
                </a:lnTo>
                <a:lnTo>
                  <a:pt x="150" y="107"/>
                </a:lnTo>
                <a:lnTo>
                  <a:pt x="150" y="105"/>
                </a:lnTo>
                <a:lnTo>
                  <a:pt x="151" y="105"/>
                </a:lnTo>
                <a:lnTo>
                  <a:pt x="153" y="105"/>
                </a:lnTo>
                <a:lnTo>
                  <a:pt x="153" y="103"/>
                </a:lnTo>
                <a:lnTo>
                  <a:pt x="155" y="103"/>
                </a:lnTo>
                <a:lnTo>
                  <a:pt x="155" y="101"/>
                </a:lnTo>
                <a:lnTo>
                  <a:pt x="155" y="99"/>
                </a:lnTo>
                <a:lnTo>
                  <a:pt x="157" y="99"/>
                </a:lnTo>
                <a:lnTo>
                  <a:pt x="159" y="99"/>
                </a:lnTo>
                <a:lnTo>
                  <a:pt x="161" y="97"/>
                </a:lnTo>
                <a:lnTo>
                  <a:pt x="159" y="97"/>
                </a:lnTo>
                <a:lnTo>
                  <a:pt x="161" y="95"/>
                </a:lnTo>
                <a:lnTo>
                  <a:pt x="163" y="97"/>
                </a:lnTo>
                <a:lnTo>
                  <a:pt x="165" y="97"/>
                </a:lnTo>
                <a:lnTo>
                  <a:pt x="165" y="95"/>
                </a:lnTo>
                <a:lnTo>
                  <a:pt x="167" y="95"/>
                </a:lnTo>
                <a:lnTo>
                  <a:pt x="171" y="95"/>
                </a:lnTo>
                <a:lnTo>
                  <a:pt x="173" y="95"/>
                </a:lnTo>
                <a:lnTo>
                  <a:pt x="173" y="97"/>
                </a:lnTo>
                <a:lnTo>
                  <a:pt x="175" y="99"/>
                </a:lnTo>
                <a:lnTo>
                  <a:pt x="177" y="99"/>
                </a:lnTo>
                <a:lnTo>
                  <a:pt x="179" y="99"/>
                </a:lnTo>
                <a:lnTo>
                  <a:pt x="181" y="99"/>
                </a:lnTo>
                <a:lnTo>
                  <a:pt x="181" y="97"/>
                </a:lnTo>
                <a:lnTo>
                  <a:pt x="181" y="95"/>
                </a:lnTo>
                <a:lnTo>
                  <a:pt x="183" y="95"/>
                </a:lnTo>
                <a:lnTo>
                  <a:pt x="188" y="95"/>
                </a:lnTo>
                <a:lnTo>
                  <a:pt x="190" y="93"/>
                </a:lnTo>
                <a:lnTo>
                  <a:pt x="192" y="95"/>
                </a:lnTo>
                <a:lnTo>
                  <a:pt x="194" y="95"/>
                </a:lnTo>
                <a:lnTo>
                  <a:pt x="194" y="97"/>
                </a:lnTo>
                <a:lnTo>
                  <a:pt x="196" y="97"/>
                </a:lnTo>
                <a:lnTo>
                  <a:pt x="194" y="97"/>
                </a:lnTo>
                <a:lnTo>
                  <a:pt x="194" y="99"/>
                </a:lnTo>
                <a:lnTo>
                  <a:pt x="196" y="101"/>
                </a:lnTo>
                <a:lnTo>
                  <a:pt x="200" y="103"/>
                </a:lnTo>
                <a:lnTo>
                  <a:pt x="202" y="105"/>
                </a:lnTo>
                <a:lnTo>
                  <a:pt x="204" y="105"/>
                </a:lnTo>
                <a:lnTo>
                  <a:pt x="206" y="105"/>
                </a:lnTo>
                <a:lnTo>
                  <a:pt x="208" y="105"/>
                </a:lnTo>
                <a:lnTo>
                  <a:pt x="210" y="105"/>
                </a:lnTo>
                <a:lnTo>
                  <a:pt x="210" y="107"/>
                </a:lnTo>
                <a:lnTo>
                  <a:pt x="210" y="109"/>
                </a:lnTo>
                <a:lnTo>
                  <a:pt x="212" y="107"/>
                </a:lnTo>
                <a:lnTo>
                  <a:pt x="214" y="107"/>
                </a:lnTo>
                <a:lnTo>
                  <a:pt x="216" y="105"/>
                </a:lnTo>
                <a:lnTo>
                  <a:pt x="216" y="103"/>
                </a:lnTo>
                <a:lnTo>
                  <a:pt x="216" y="101"/>
                </a:lnTo>
                <a:lnTo>
                  <a:pt x="218" y="101"/>
                </a:lnTo>
                <a:lnTo>
                  <a:pt x="218" y="99"/>
                </a:lnTo>
                <a:lnTo>
                  <a:pt x="219" y="99"/>
                </a:lnTo>
                <a:lnTo>
                  <a:pt x="219" y="101"/>
                </a:lnTo>
                <a:lnTo>
                  <a:pt x="221" y="103"/>
                </a:lnTo>
                <a:lnTo>
                  <a:pt x="223" y="103"/>
                </a:lnTo>
                <a:lnTo>
                  <a:pt x="229" y="105"/>
                </a:lnTo>
                <a:lnTo>
                  <a:pt x="233" y="103"/>
                </a:lnTo>
                <a:lnTo>
                  <a:pt x="235" y="103"/>
                </a:lnTo>
                <a:lnTo>
                  <a:pt x="237" y="103"/>
                </a:lnTo>
                <a:lnTo>
                  <a:pt x="239" y="101"/>
                </a:lnTo>
                <a:lnTo>
                  <a:pt x="241" y="101"/>
                </a:lnTo>
                <a:lnTo>
                  <a:pt x="241" y="99"/>
                </a:lnTo>
                <a:lnTo>
                  <a:pt x="241" y="97"/>
                </a:lnTo>
                <a:lnTo>
                  <a:pt x="243" y="93"/>
                </a:lnTo>
                <a:lnTo>
                  <a:pt x="243" y="91"/>
                </a:lnTo>
                <a:lnTo>
                  <a:pt x="245" y="91"/>
                </a:lnTo>
                <a:lnTo>
                  <a:pt x="243" y="91"/>
                </a:lnTo>
                <a:lnTo>
                  <a:pt x="241" y="87"/>
                </a:lnTo>
                <a:lnTo>
                  <a:pt x="239" y="87"/>
                </a:lnTo>
                <a:lnTo>
                  <a:pt x="237" y="87"/>
                </a:lnTo>
                <a:lnTo>
                  <a:pt x="235" y="87"/>
                </a:lnTo>
                <a:lnTo>
                  <a:pt x="233" y="87"/>
                </a:lnTo>
                <a:lnTo>
                  <a:pt x="233" y="85"/>
                </a:lnTo>
                <a:lnTo>
                  <a:pt x="233" y="83"/>
                </a:lnTo>
                <a:lnTo>
                  <a:pt x="231" y="83"/>
                </a:lnTo>
                <a:lnTo>
                  <a:pt x="225" y="83"/>
                </a:lnTo>
                <a:lnTo>
                  <a:pt x="223" y="81"/>
                </a:lnTo>
                <a:lnTo>
                  <a:pt x="225" y="81"/>
                </a:lnTo>
                <a:lnTo>
                  <a:pt x="225" y="80"/>
                </a:lnTo>
                <a:lnTo>
                  <a:pt x="221" y="78"/>
                </a:lnTo>
                <a:lnTo>
                  <a:pt x="219" y="78"/>
                </a:lnTo>
                <a:lnTo>
                  <a:pt x="219" y="80"/>
                </a:lnTo>
                <a:lnTo>
                  <a:pt x="219" y="78"/>
                </a:lnTo>
                <a:lnTo>
                  <a:pt x="218" y="78"/>
                </a:lnTo>
                <a:lnTo>
                  <a:pt x="218" y="76"/>
                </a:lnTo>
                <a:lnTo>
                  <a:pt x="221" y="76"/>
                </a:lnTo>
                <a:lnTo>
                  <a:pt x="223" y="74"/>
                </a:lnTo>
                <a:lnTo>
                  <a:pt x="225" y="72"/>
                </a:lnTo>
                <a:lnTo>
                  <a:pt x="227" y="72"/>
                </a:lnTo>
                <a:lnTo>
                  <a:pt x="229" y="72"/>
                </a:lnTo>
                <a:lnTo>
                  <a:pt x="231" y="70"/>
                </a:lnTo>
                <a:lnTo>
                  <a:pt x="233" y="70"/>
                </a:lnTo>
                <a:lnTo>
                  <a:pt x="235" y="68"/>
                </a:lnTo>
                <a:lnTo>
                  <a:pt x="233" y="66"/>
                </a:lnTo>
                <a:lnTo>
                  <a:pt x="233" y="64"/>
                </a:lnTo>
                <a:lnTo>
                  <a:pt x="231" y="64"/>
                </a:lnTo>
                <a:lnTo>
                  <a:pt x="231" y="62"/>
                </a:lnTo>
                <a:lnTo>
                  <a:pt x="229" y="62"/>
                </a:lnTo>
                <a:lnTo>
                  <a:pt x="229" y="60"/>
                </a:lnTo>
                <a:lnTo>
                  <a:pt x="231" y="58"/>
                </a:lnTo>
                <a:lnTo>
                  <a:pt x="233" y="56"/>
                </a:lnTo>
                <a:lnTo>
                  <a:pt x="235" y="56"/>
                </a:lnTo>
                <a:lnTo>
                  <a:pt x="235" y="54"/>
                </a:lnTo>
                <a:lnTo>
                  <a:pt x="237" y="54"/>
                </a:lnTo>
                <a:lnTo>
                  <a:pt x="239" y="54"/>
                </a:lnTo>
                <a:lnTo>
                  <a:pt x="241" y="54"/>
                </a:lnTo>
                <a:lnTo>
                  <a:pt x="245" y="54"/>
                </a:lnTo>
                <a:lnTo>
                  <a:pt x="247" y="54"/>
                </a:lnTo>
                <a:lnTo>
                  <a:pt x="249" y="54"/>
                </a:lnTo>
                <a:lnTo>
                  <a:pt x="249" y="56"/>
                </a:lnTo>
                <a:lnTo>
                  <a:pt x="251" y="54"/>
                </a:lnTo>
                <a:lnTo>
                  <a:pt x="252" y="52"/>
                </a:lnTo>
                <a:lnTo>
                  <a:pt x="251" y="50"/>
                </a:lnTo>
                <a:lnTo>
                  <a:pt x="249" y="50"/>
                </a:lnTo>
                <a:lnTo>
                  <a:pt x="247" y="50"/>
                </a:lnTo>
                <a:lnTo>
                  <a:pt x="245" y="50"/>
                </a:lnTo>
                <a:lnTo>
                  <a:pt x="243" y="48"/>
                </a:lnTo>
                <a:lnTo>
                  <a:pt x="241" y="48"/>
                </a:lnTo>
                <a:lnTo>
                  <a:pt x="239" y="48"/>
                </a:lnTo>
                <a:lnTo>
                  <a:pt x="237" y="48"/>
                </a:lnTo>
                <a:lnTo>
                  <a:pt x="237" y="46"/>
                </a:lnTo>
                <a:lnTo>
                  <a:pt x="235" y="46"/>
                </a:lnTo>
                <a:lnTo>
                  <a:pt x="237" y="43"/>
                </a:lnTo>
                <a:lnTo>
                  <a:pt x="239" y="43"/>
                </a:lnTo>
                <a:lnTo>
                  <a:pt x="239" y="45"/>
                </a:lnTo>
                <a:lnTo>
                  <a:pt x="241" y="45"/>
                </a:lnTo>
                <a:lnTo>
                  <a:pt x="243" y="43"/>
                </a:lnTo>
                <a:lnTo>
                  <a:pt x="243" y="41"/>
                </a:lnTo>
                <a:lnTo>
                  <a:pt x="241" y="41"/>
                </a:lnTo>
                <a:lnTo>
                  <a:pt x="239" y="41"/>
                </a:lnTo>
                <a:lnTo>
                  <a:pt x="239" y="43"/>
                </a:lnTo>
                <a:lnTo>
                  <a:pt x="237" y="43"/>
                </a:lnTo>
                <a:lnTo>
                  <a:pt x="237" y="41"/>
                </a:lnTo>
                <a:lnTo>
                  <a:pt x="235" y="41"/>
                </a:lnTo>
                <a:lnTo>
                  <a:pt x="233" y="41"/>
                </a:lnTo>
                <a:lnTo>
                  <a:pt x="231" y="41"/>
                </a:lnTo>
                <a:lnTo>
                  <a:pt x="231" y="39"/>
                </a:lnTo>
                <a:lnTo>
                  <a:pt x="233" y="39"/>
                </a:lnTo>
                <a:lnTo>
                  <a:pt x="233" y="41"/>
                </a:lnTo>
                <a:lnTo>
                  <a:pt x="235" y="41"/>
                </a:lnTo>
                <a:lnTo>
                  <a:pt x="237" y="37"/>
                </a:lnTo>
                <a:lnTo>
                  <a:pt x="237" y="35"/>
                </a:lnTo>
                <a:lnTo>
                  <a:pt x="235" y="35"/>
                </a:lnTo>
                <a:lnTo>
                  <a:pt x="233" y="35"/>
                </a:lnTo>
                <a:lnTo>
                  <a:pt x="233" y="33"/>
                </a:lnTo>
                <a:lnTo>
                  <a:pt x="235" y="33"/>
                </a:lnTo>
                <a:lnTo>
                  <a:pt x="237" y="31"/>
                </a:lnTo>
                <a:lnTo>
                  <a:pt x="239" y="31"/>
                </a:lnTo>
                <a:lnTo>
                  <a:pt x="241" y="31"/>
                </a:lnTo>
                <a:lnTo>
                  <a:pt x="243" y="33"/>
                </a:lnTo>
                <a:lnTo>
                  <a:pt x="245" y="33"/>
                </a:lnTo>
                <a:lnTo>
                  <a:pt x="247" y="33"/>
                </a:lnTo>
                <a:lnTo>
                  <a:pt x="251" y="33"/>
                </a:lnTo>
                <a:lnTo>
                  <a:pt x="251" y="31"/>
                </a:lnTo>
                <a:lnTo>
                  <a:pt x="254" y="31"/>
                </a:lnTo>
                <a:lnTo>
                  <a:pt x="256" y="33"/>
                </a:lnTo>
                <a:lnTo>
                  <a:pt x="258" y="35"/>
                </a:lnTo>
                <a:lnTo>
                  <a:pt x="258" y="33"/>
                </a:lnTo>
                <a:lnTo>
                  <a:pt x="258" y="31"/>
                </a:lnTo>
                <a:lnTo>
                  <a:pt x="260" y="31"/>
                </a:lnTo>
                <a:lnTo>
                  <a:pt x="262" y="31"/>
                </a:lnTo>
                <a:lnTo>
                  <a:pt x="264" y="31"/>
                </a:lnTo>
                <a:lnTo>
                  <a:pt x="268" y="29"/>
                </a:lnTo>
                <a:lnTo>
                  <a:pt x="268" y="27"/>
                </a:lnTo>
                <a:lnTo>
                  <a:pt x="270" y="27"/>
                </a:lnTo>
                <a:lnTo>
                  <a:pt x="272" y="29"/>
                </a:lnTo>
                <a:lnTo>
                  <a:pt x="274" y="27"/>
                </a:lnTo>
                <a:lnTo>
                  <a:pt x="276" y="27"/>
                </a:lnTo>
                <a:lnTo>
                  <a:pt x="278" y="27"/>
                </a:lnTo>
                <a:lnTo>
                  <a:pt x="280" y="27"/>
                </a:lnTo>
                <a:lnTo>
                  <a:pt x="282" y="27"/>
                </a:lnTo>
                <a:lnTo>
                  <a:pt x="282" y="25"/>
                </a:lnTo>
                <a:lnTo>
                  <a:pt x="284" y="25"/>
                </a:lnTo>
                <a:lnTo>
                  <a:pt x="285" y="25"/>
                </a:lnTo>
                <a:lnTo>
                  <a:pt x="287" y="25"/>
                </a:lnTo>
                <a:lnTo>
                  <a:pt x="289" y="23"/>
                </a:lnTo>
                <a:lnTo>
                  <a:pt x="293" y="25"/>
                </a:lnTo>
                <a:lnTo>
                  <a:pt x="295" y="23"/>
                </a:lnTo>
                <a:lnTo>
                  <a:pt x="297" y="23"/>
                </a:lnTo>
                <a:lnTo>
                  <a:pt x="299" y="23"/>
                </a:lnTo>
                <a:lnTo>
                  <a:pt x="299" y="25"/>
                </a:lnTo>
                <a:lnTo>
                  <a:pt x="301" y="25"/>
                </a:lnTo>
                <a:lnTo>
                  <a:pt x="301" y="23"/>
                </a:lnTo>
                <a:lnTo>
                  <a:pt x="301" y="21"/>
                </a:lnTo>
                <a:lnTo>
                  <a:pt x="303" y="19"/>
                </a:lnTo>
                <a:lnTo>
                  <a:pt x="305" y="17"/>
                </a:lnTo>
                <a:lnTo>
                  <a:pt x="307" y="17"/>
                </a:lnTo>
                <a:lnTo>
                  <a:pt x="309" y="17"/>
                </a:lnTo>
                <a:lnTo>
                  <a:pt x="309" y="19"/>
                </a:lnTo>
                <a:lnTo>
                  <a:pt x="311" y="19"/>
                </a:lnTo>
                <a:lnTo>
                  <a:pt x="311" y="17"/>
                </a:lnTo>
                <a:lnTo>
                  <a:pt x="313" y="15"/>
                </a:lnTo>
                <a:lnTo>
                  <a:pt x="313" y="17"/>
                </a:lnTo>
                <a:lnTo>
                  <a:pt x="315" y="17"/>
                </a:lnTo>
                <a:lnTo>
                  <a:pt x="317" y="17"/>
                </a:lnTo>
                <a:lnTo>
                  <a:pt x="319" y="17"/>
                </a:lnTo>
                <a:lnTo>
                  <a:pt x="320" y="17"/>
                </a:lnTo>
                <a:lnTo>
                  <a:pt x="320" y="15"/>
                </a:lnTo>
                <a:lnTo>
                  <a:pt x="322" y="15"/>
                </a:lnTo>
                <a:lnTo>
                  <a:pt x="324" y="15"/>
                </a:lnTo>
                <a:lnTo>
                  <a:pt x="326" y="15"/>
                </a:lnTo>
                <a:lnTo>
                  <a:pt x="328" y="15"/>
                </a:lnTo>
                <a:lnTo>
                  <a:pt x="330" y="15"/>
                </a:lnTo>
                <a:lnTo>
                  <a:pt x="334" y="13"/>
                </a:lnTo>
                <a:lnTo>
                  <a:pt x="336" y="13"/>
                </a:lnTo>
                <a:lnTo>
                  <a:pt x="340" y="13"/>
                </a:lnTo>
                <a:lnTo>
                  <a:pt x="342" y="13"/>
                </a:lnTo>
                <a:lnTo>
                  <a:pt x="342" y="12"/>
                </a:lnTo>
                <a:lnTo>
                  <a:pt x="344" y="12"/>
                </a:lnTo>
                <a:lnTo>
                  <a:pt x="344" y="10"/>
                </a:lnTo>
                <a:lnTo>
                  <a:pt x="346" y="10"/>
                </a:lnTo>
                <a:lnTo>
                  <a:pt x="346" y="12"/>
                </a:lnTo>
                <a:lnTo>
                  <a:pt x="348" y="12"/>
                </a:lnTo>
                <a:lnTo>
                  <a:pt x="350" y="12"/>
                </a:lnTo>
                <a:lnTo>
                  <a:pt x="352" y="8"/>
                </a:lnTo>
                <a:lnTo>
                  <a:pt x="350" y="8"/>
                </a:lnTo>
                <a:lnTo>
                  <a:pt x="350" y="6"/>
                </a:lnTo>
                <a:lnTo>
                  <a:pt x="352" y="6"/>
                </a:lnTo>
                <a:lnTo>
                  <a:pt x="353" y="6"/>
                </a:lnTo>
                <a:lnTo>
                  <a:pt x="355" y="6"/>
                </a:lnTo>
                <a:lnTo>
                  <a:pt x="357" y="2"/>
                </a:lnTo>
                <a:lnTo>
                  <a:pt x="359" y="2"/>
                </a:lnTo>
                <a:lnTo>
                  <a:pt x="361" y="2"/>
                </a:lnTo>
                <a:lnTo>
                  <a:pt x="361" y="4"/>
                </a:lnTo>
                <a:lnTo>
                  <a:pt x="361" y="2"/>
                </a:lnTo>
                <a:lnTo>
                  <a:pt x="361" y="0"/>
                </a:lnTo>
                <a:lnTo>
                  <a:pt x="363" y="0"/>
                </a:lnTo>
                <a:lnTo>
                  <a:pt x="365" y="2"/>
                </a:lnTo>
                <a:lnTo>
                  <a:pt x="367" y="2"/>
                </a:lnTo>
                <a:lnTo>
                  <a:pt x="369" y="2"/>
                </a:lnTo>
                <a:lnTo>
                  <a:pt x="373" y="2"/>
                </a:lnTo>
                <a:lnTo>
                  <a:pt x="375" y="4"/>
                </a:lnTo>
                <a:lnTo>
                  <a:pt x="377" y="4"/>
                </a:lnTo>
                <a:lnTo>
                  <a:pt x="377" y="6"/>
                </a:lnTo>
                <a:lnTo>
                  <a:pt x="379" y="6"/>
                </a:lnTo>
                <a:lnTo>
                  <a:pt x="381" y="6"/>
                </a:lnTo>
                <a:lnTo>
                  <a:pt x="383" y="8"/>
                </a:lnTo>
                <a:lnTo>
                  <a:pt x="383" y="6"/>
                </a:lnTo>
                <a:lnTo>
                  <a:pt x="385" y="4"/>
                </a:lnTo>
                <a:lnTo>
                  <a:pt x="387" y="4"/>
                </a:lnTo>
                <a:lnTo>
                  <a:pt x="388" y="4"/>
                </a:lnTo>
                <a:lnTo>
                  <a:pt x="390" y="2"/>
                </a:lnTo>
                <a:lnTo>
                  <a:pt x="392" y="4"/>
                </a:lnTo>
                <a:lnTo>
                  <a:pt x="390" y="4"/>
                </a:lnTo>
                <a:lnTo>
                  <a:pt x="392" y="4"/>
                </a:lnTo>
                <a:lnTo>
                  <a:pt x="394" y="8"/>
                </a:lnTo>
                <a:lnTo>
                  <a:pt x="394" y="10"/>
                </a:lnTo>
                <a:lnTo>
                  <a:pt x="394" y="12"/>
                </a:lnTo>
                <a:lnTo>
                  <a:pt x="394" y="13"/>
                </a:lnTo>
                <a:lnTo>
                  <a:pt x="396" y="15"/>
                </a:lnTo>
                <a:lnTo>
                  <a:pt x="398" y="15"/>
                </a:lnTo>
                <a:lnTo>
                  <a:pt x="398" y="17"/>
                </a:lnTo>
                <a:lnTo>
                  <a:pt x="398" y="19"/>
                </a:lnTo>
                <a:lnTo>
                  <a:pt x="396" y="19"/>
                </a:lnTo>
                <a:lnTo>
                  <a:pt x="396" y="21"/>
                </a:lnTo>
                <a:lnTo>
                  <a:pt x="398" y="21"/>
                </a:lnTo>
                <a:lnTo>
                  <a:pt x="398" y="23"/>
                </a:lnTo>
                <a:lnTo>
                  <a:pt x="398" y="25"/>
                </a:lnTo>
                <a:lnTo>
                  <a:pt x="396" y="25"/>
                </a:lnTo>
                <a:lnTo>
                  <a:pt x="394" y="25"/>
                </a:lnTo>
                <a:lnTo>
                  <a:pt x="396" y="25"/>
                </a:lnTo>
                <a:lnTo>
                  <a:pt x="396" y="27"/>
                </a:lnTo>
                <a:lnTo>
                  <a:pt x="396" y="29"/>
                </a:lnTo>
                <a:lnTo>
                  <a:pt x="398" y="29"/>
                </a:lnTo>
                <a:lnTo>
                  <a:pt x="400" y="27"/>
                </a:lnTo>
                <a:lnTo>
                  <a:pt x="402" y="27"/>
                </a:lnTo>
                <a:lnTo>
                  <a:pt x="402" y="29"/>
                </a:lnTo>
                <a:lnTo>
                  <a:pt x="404" y="29"/>
                </a:lnTo>
                <a:lnTo>
                  <a:pt x="406" y="29"/>
                </a:lnTo>
                <a:lnTo>
                  <a:pt x="406" y="27"/>
                </a:lnTo>
                <a:lnTo>
                  <a:pt x="408" y="27"/>
                </a:lnTo>
                <a:lnTo>
                  <a:pt x="410" y="27"/>
                </a:lnTo>
                <a:lnTo>
                  <a:pt x="412" y="27"/>
                </a:lnTo>
                <a:lnTo>
                  <a:pt x="412" y="29"/>
                </a:lnTo>
                <a:lnTo>
                  <a:pt x="414" y="29"/>
                </a:lnTo>
                <a:lnTo>
                  <a:pt x="414" y="27"/>
                </a:lnTo>
                <a:lnTo>
                  <a:pt x="412" y="27"/>
                </a:lnTo>
                <a:lnTo>
                  <a:pt x="412" y="23"/>
                </a:lnTo>
                <a:lnTo>
                  <a:pt x="414" y="23"/>
                </a:lnTo>
                <a:lnTo>
                  <a:pt x="416" y="27"/>
                </a:lnTo>
                <a:lnTo>
                  <a:pt x="416" y="29"/>
                </a:lnTo>
                <a:lnTo>
                  <a:pt x="418" y="29"/>
                </a:lnTo>
                <a:lnTo>
                  <a:pt x="418" y="31"/>
                </a:lnTo>
                <a:lnTo>
                  <a:pt x="418" y="33"/>
                </a:lnTo>
                <a:lnTo>
                  <a:pt x="418" y="35"/>
                </a:lnTo>
                <a:lnTo>
                  <a:pt x="420" y="33"/>
                </a:lnTo>
                <a:lnTo>
                  <a:pt x="421" y="33"/>
                </a:lnTo>
                <a:lnTo>
                  <a:pt x="421" y="31"/>
                </a:lnTo>
                <a:lnTo>
                  <a:pt x="420" y="31"/>
                </a:lnTo>
                <a:lnTo>
                  <a:pt x="420" y="29"/>
                </a:lnTo>
                <a:lnTo>
                  <a:pt x="421" y="29"/>
                </a:lnTo>
                <a:lnTo>
                  <a:pt x="423" y="29"/>
                </a:lnTo>
                <a:lnTo>
                  <a:pt x="425" y="29"/>
                </a:lnTo>
                <a:lnTo>
                  <a:pt x="427" y="31"/>
                </a:lnTo>
                <a:lnTo>
                  <a:pt x="427" y="33"/>
                </a:lnTo>
                <a:lnTo>
                  <a:pt x="431" y="33"/>
                </a:lnTo>
                <a:lnTo>
                  <a:pt x="433" y="33"/>
                </a:lnTo>
                <a:lnTo>
                  <a:pt x="435" y="33"/>
                </a:lnTo>
                <a:lnTo>
                  <a:pt x="435" y="31"/>
                </a:lnTo>
                <a:lnTo>
                  <a:pt x="437" y="31"/>
                </a:lnTo>
                <a:lnTo>
                  <a:pt x="439" y="31"/>
                </a:lnTo>
                <a:lnTo>
                  <a:pt x="439" y="33"/>
                </a:lnTo>
                <a:lnTo>
                  <a:pt x="437" y="35"/>
                </a:lnTo>
                <a:lnTo>
                  <a:pt x="435" y="35"/>
                </a:lnTo>
                <a:lnTo>
                  <a:pt x="433" y="35"/>
                </a:lnTo>
                <a:lnTo>
                  <a:pt x="431" y="37"/>
                </a:lnTo>
                <a:lnTo>
                  <a:pt x="431" y="39"/>
                </a:lnTo>
                <a:lnTo>
                  <a:pt x="429" y="41"/>
                </a:lnTo>
                <a:lnTo>
                  <a:pt x="431" y="41"/>
                </a:lnTo>
                <a:lnTo>
                  <a:pt x="433" y="43"/>
                </a:lnTo>
                <a:lnTo>
                  <a:pt x="433" y="45"/>
                </a:lnTo>
                <a:lnTo>
                  <a:pt x="435" y="43"/>
                </a:lnTo>
                <a:lnTo>
                  <a:pt x="435" y="41"/>
                </a:lnTo>
                <a:lnTo>
                  <a:pt x="437" y="41"/>
                </a:lnTo>
                <a:lnTo>
                  <a:pt x="439" y="41"/>
                </a:lnTo>
                <a:lnTo>
                  <a:pt x="441" y="39"/>
                </a:lnTo>
                <a:lnTo>
                  <a:pt x="443" y="41"/>
                </a:lnTo>
                <a:lnTo>
                  <a:pt x="447" y="41"/>
                </a:lnTo>
                <a:lnTo>
                  <a:pt x="447" y="43"/>
                </a:lnTo>
                <a:lnTo>
                  <a:pt x="449" y="45"/>
                </a:lnTo>
                <a:lnTo>
                  <a:pt x="449" y="43"/>
                </a:lnTo>
                <a:lnTo>
                  <a:pt x="451" y="41"/>
                </a:lnTo>
                <a:lnTo>
                  <a:pt x="449" y="41"/>
                </a:lnTo>
                <a:lnTo>
                  <a:pt x="451" y="39"/>
                </a:lnTo>
                <a:lnTo>
                  <a:pt x="453" y="39"/>
                </a:lnTo>
                <a:lnTo>
                  <a:pt x="453" y="37"/>
                </a:lnTo>
                <a:lnTo>
                  <a:pt x="454" y="35"/>
                </a:lnTo>
                <a:lnTo>
                  <a:pt x="456" y="35"/>
                </a:lnTo>
                <a:lnTo>
                  <a:pt x="458" y="35"/>
                </a:lnTo>
                <a:lnTo>
                  <a:pt x="458" y="37"/>
                </a:lnTo>
                <a:lnTo>
                  <a:pt x="462" y="35"/>
                </a:lnTo>
                <a:lnTo>
                  <a:pt x="464" y="33"/>
                </a:lnTo>
                <a:lnTo>
                  <a:pt x="466" y="33"/>
                </a:lnTo>
                <a:lnTo>
                  <a:pt x="466" y="31"/>
                </a:lnTo>
                <a:lnTo>
                  <a:pt x="464" y="31"/>
                </a:lnTo>
                <a:lnTo>
                  <a:pt x="466" y="29"/>
                </a:lnTo>
                <a:lnTo>
                  <a:pt x="468" y="29"/>
                </a:lnTo>
                <a:lnTo>
                  <a:pt x="470" y="29"/>
                </a:lnTo>
                <a:lnTo>
                  <a:pt x="472" y="29"/>
                </a:lnTo>
                <a:lnTo>
                  <a:pt x="478" y="27"/>
                </a:lnTo>
                <a:lnTo>
                  <a:pt x="478" y="25"/>
                </a:lnTo>
                <a:lnTo>
                  <a:pt x="478" y="23"/>
                </a:lnTo>
                <a:lnTo>
                  <a:pt x="480" y="25"/>
                </a:lnTo>
                <a:lnTo>
                  <a:pt x="482" y="25"/>
                </a:lnTo>
                <a:lnTo>
                  <a:pt x="486" y="23"/>
                </a:lnTo>
                <a:lnTo>
                  <a:pt x="488" y="21"/>
                </a:lnTo>
                <a:lnTo>
                  <a:pt x="489" y="25"/>
                </a:lnTo>
                <a:lnTo>
                  <a:pt x="488" y="25"/>
                </a:lnTo>
                <a:lnTo>
                  <a:pt x="488" y="27"/>
                </a:lnTo>
                <a:lnTo>
                  <a:pt x="486" y="29"/>
                </a:lnTo>
                <a:lnTo>
                  <a:pt x="484" y="29"/>
                </a:lnTo>
                <a:lnTo>
                  <a:pt x="482" y="29"/>
                </a:lnTo>
                <a:lnTo>
                  <a:pt x="482" y="31"/>
                </a:lnTo>
                <a:lnTo>
                  <a:pt x="484" y="31"/>
                </a:lnTo>
                <a:lnTo>
                  <a:pt x="484" y="33"/>
                </a:lnTo>
                <a:lnTo>
                  <a:pt x="488" y="35"/>
                </a:lnTo>
                <a:lnTo>
                  <a:pt x="489" y="37"/>
                </a:lnTo>
                <a:lnTo>
                  <a:pt x="491" y="37"/>
                </a:lnTo>
                <a:lnTo>
                  <a:pt x="495" y="41"/>
                </a:lnTo>
                <a:lnTo>
                  <a:pt x="497" y="43"/>
                </a:lnTo>
                <a:lnTo>
                  <a:pt x="499" y="43"/>
                </a:lnTo>
                <a:lnTo>
                  <a:pt x="503" y="46"/>
                </a:lnTo>
                <a:lnTo>
                  <a:pt x="505" y="46"/>
                </a:lnTo>
                <a:lnTo>
                  <a:pt x="505" y="48"/>
                </a:lnTo>
                <a:lnTo>
                  <a:pt x="507" y="50"/>
                </a:lnTo>
                <a:lnTo>
                  <a:pt x="507" y="52"/>
                </a:lnTo>
                <a:lnTo>
                  <a:pt x="511" y="56"/>
                </a:lnTo>
                <a:lnTo>
                  <a:pt x="513" y="60"/>
                </a:lnTo>
                <a:lnTo>
                  <a:pt x="515" y="60"/>
                </a:lnTo>
                <a:lnTo>
                  <a:pt x="517" y="64"/>
                </a:lnTo>
                <a:lnTo>
                  <a:pt x="519" y="68"/>
                </a:lnTo>
                <a:lnTo>
                  <a:pt x="522" y="72"/>
                </a:lnTo>
                <a:lnTo>
                  <a:pt x="526" y="80"/>
                </a:lnTo>
                <a:lnTo>
                  <a:pt x="528" y="83"/>
                </a:lnTo>
                <a:lnTo>
                  <a:pt x="530" y="85"/>
                </a:lnTo>
                <a:lnTo>
                  <a:pt x="532" y="87"/>
                </a:lnTo>
                <a:lnTo>
                  <a:pt x="534" y="91"/>
                </a:lnTo>
                <a:lnTo>
                  <a:pt x="534" y="93"/>
                </a:lnTo>
                <a:lnTo>
                  <a:pt x="538" y="99"/>
                </a:lnTo>
                <a:lnTo>
                  <a:pt x="538" y="101"/>
                </a:lnTo>
                <a:lnTo>
                  <a:pt x="540" y="101"/>
                </a:lnTo>
                <a:lnTo>
                  <a:pt x="540" y="103"/>
                </a:lnTo>
                <a:lnTo>
                  <a:pt x="540" y="101"/>
                </a:lnTo>
                <a:lnTo>
                  <a:pt x="544" y="99"/>
                </a:lnTo>
                <a:lnTo>
                  <a:pt x="546" y="99"/>
                </a:lnTo>
                <a:lnTo>
                  <a:pt x="546" y="97"/>
                </a:lnTo>
                <a:lnTo>
                  <a:pt x="546" y="95"/>
                </a:lnTo>
                <a:lnTo>
                  <a:pt x="546" y="93"/>
                </a:lnTo>
                <a:lnTo>
                  <a:pt x="548" y="93"/>
                </a:lnTo>
                <a:lnTo>
                  <a:pt x="550" y="93"/>
                </a:lnTo>
                <a:lnTo>
                  <a:pt x="550" y="91"/>
                </a:lnTo>
                <a:lnTo>
                  <a:pt x="552" y="91"/>
                </a:lnTo>
                <a:lnTo>
                  <a:pt x="554" y="91"/>
                </a:lnTo>
                <a:lnTo>
                  <a:pt x="554" y="93"/>
                </a:lnTo>
                <a:lnTo>
                  <a:pt x="555" y="93"/>
                </a:lnTo>
                <a:lnTo>
                  <a:pt x="557" y="93"/>
                </a:lnTo>
                <a:lnTo>
                  <a:pt x="557" y="95"/>
                </a:lnTo>
                <a:lnTo>
                  <a:pt x="557" y="97"/>
                </a:lnTo>
                <a:lnTo>
                  <a:pt x="555" y="97"/>
                </a:lnTo>
                <a:lnTo>
                  <a:pt x="555" y="99"/>
                </a:lnTo>
                <a:lnTo>
                  <a:pt x="557" y="99"/>
                </a:lnTo>
                <a:lnTo>
                  <a:pt x="559" y="97"/>
                </a:lnTo>
                <a:lnTo>
                  <a:pt x="561" y="97"/>
                </a:lnTo>
                <a:lnTo>
                  <a:pt x="561" y="99"/>
                </a:lnTo>
                <a:lnTo>
                  <a:pt x="563" y="101"/>
                </a:lnTo>
                <a:lnTo>
                  <a:pt x="561" y="103"/>
                </a:lnTo>
                <a:lnTo>
                  <a:pt x="563" y="103"/>
                </a:lnTo>
                <a:lnTo>
                  <a:pt x="565" y="103"/>
                </a:lnTo>
                <a:lnTo>
                  <a:pt x="567" y="103"/>
                </a:lnTo>
                <a:lnTo>
                  <a:pt x="567" y="101"/>
                </a:lnTo>
                <a:lnTo>
                  <a:pt x="569" y="101"/>
                </a:lnTo>
                <a:lnTo>
                  <a:pt x="571" y="101"/>
                </a:lnTo>
                <a:lnTo>
                  <a:pt x="573" y="103"/>
                </a:lnTo>
                <a:lnTo>
                  <a:pt x="575" y="103"/>
                </a:lnTo>
                <a:lnTo>
                  <a:pt x="577" y="103"/>
                </a:lnTo>
                <a:lnTo>
                  <a:pt x="579" y="103"/>
                </a:lnTo>
                <a:lnTo>
                  <a:pt x="581" y="103"/>
                </a:lnTo>
                <a:lnTo>
                  <a:pt x="583" y="101"/>
                </a:lnTo>
                <a:lnTo>
                  <a:pt x="583" y="99"/>
                </a:lnTo>
                <a:lnTo>
                  <a:pt x="585" y="99"/>
                </a:lnTo>
                <a:lnTo>
                  <a:pt x="587" y="99"/>
                </a:lnTo>
                <a:lnTo>
                  <a:pt x="589" y="99"/>
                </a:lnTo>
                <a:lnTo>
                  <a:pt x="589" y="97"/>
                </a:lnTo>
                <a:lnTo>
                  <a:pt x="590" y="97"/>
                </a:lnTo>
                <a:lnTo>
                  <a:pt x="594" y="97"/>
                </a:lnTo>
                <a:lnTo>
                  <a:pt x="600" y="99"/>
                </a:lnTo>
                <a:lnTo>
                  <a:pt x="602" y="101"/>
                </a:lnTo>
                <a:lnTo>
                  <a:pt x="602" y="103"/>
                </a:lnTo>
                <a:lnTo>
                  <a:pt x="604" y="103"/>
                </a:lnTo>
                <a:lnTo>
                  <a:pt x="604" y="105"/>
                </a:lnTo>
                <a:lnTo>
                  <a:pt x="606" y="105"/>
                </a:lnTo>
                <a:lnTo>
                  <a:pt x="606" y="107"/>
                </a:lnTo>
                <a:lnTo>
                  <a:pt x="606" y="109"/>
                </a:lnTo>
                <a:lnTo>
                  <a:pt x="608" y="113"/>
                </a:lnTo>
                <a:lnTo>
                  <a:pt x="610" y="114"/>
                </a:lnTo>
                <a:lnTo>
                  <a:pt x="612" y="113"/>
                </a:lnTo>
                <a:lnTo>
                  <a:pt x="614" y="114"/>
                </a:lnTo>
                <a:lnTo>
                  <a:pt x="616" y="114"/>
                </a:lnTo>
                <a:lnTo>
                  <a:pt x="620" y="116"/>
                </a:lnTo>
                <a:lnTo>
                  <a:pt x="620" y="118"/>
                </a:lnTo>
                <a:lnTo>
                  <a:pt x="620" y="120"/>
                </a:lnTo>
                <a:lnTo>
                  <a:pt x="622" y="124"/>
                </a:lnTo>
                <a:lnTo>
                  <a:pt x="623" y="124"/>
                </a:lnTo>
                <a:lnTo>
                  <a:pt x="623" y="126"/>
                </a:lnTo>
                <a:lnTo>
                  <a:pt x="625" y="126"/>
                </a:lnTo>
                <a:lnTo>
                  <a:pt x="627" y="126"/>
                </a:lnTo>
                <a:lnTo>
                  <a:pt x="629" y="126"/>
                </a:lnTo>
                <a:lnTo>
                  <a:pt x="631" y="126"/>
                </a:lnTo>
                <a:lnTo>
                  <a:pt x="631" y="128"/>
                </a:lnTo>
                <a:lnTo>
                  <a:pt x="635" y="128"/>
                </a:lnTo>
                <a:lnTo>
                  <a:pt x="639" y="128"/>
                </a:lnTo>
                <a:lnTo>
                  <a:pt x="639" y="126"/>
                </a:lnTo>
                <a:lnTo>
                  <a:pt x="641" y="126"/>
                </a:lnTo>
                <a:lnTo>
                  <a:pt x="643" y="126"/>
                </a:lnTo>
                <a:lnTo>
                  <a:pt x="643" y="124"/>
                </a:lnTo>
                <a:lnTo>
                  <a:pt x="645" y="124"/>
                </a:lnTo>
                <a:lnTo>
                  <a:pt x="645" y="122"/>
                </a:lnTo>
                <a:lnTo>
                  <a:pt x="647" y="122"/>
                </a:lnTo>
                <a:lnTo>
                  <a:pt x="649" y="122"/>
                </a:lnTo>
                <a:lnTo>
                  <a:pt x="649" y="124"/>
                </a:lnTo>
                <a:lnTo>
                  <a:pt x="647" y="124"/>
                </a:lnTo>
                <a:lnTo>
                  <a:pt x="645" y="126"/>
                </a:lnTo>
                <a:lnTo>
                  <a:pt x="645" y="128"/>
                </a:lnTo>
                <a:lnTo>
                  <a:pt x="647" y="128"/>
                </a:lnTo>
                <a:lnTo>
                  <a:pt x="649" y="128"/>
                </a:lnTo>
                <a:lnTo>
                  <a:pt x="649" y="130"/>
                </a:lnTo>
                <a:lnTo>
                  <a:pt x="651" y="132"/>
                </a:lnTo>
                <a:lnTo>
                  <a:pt x="653" y="134"/>
                </a:lnTo>
                <a:lnTo>
                  <a:pt x="655" y="134"/>
                </a:lnTo>
                <a:lnTo>
                  <a:pt x="656" y="134"/>
                </a:lnTo>
                <a:lnTo>
                  <a:pt x="656" y="136"/>
                </a:lnTo>
                <a:lnTo>
                  <a:pt x="656" y="138"/>
                </a:lnTo>
                <a:lnTo>
                  <a:pt x="655" y="136"/>
                </a:lnTo>
                <a:lnTo>
                  <a:pt x="653" y="136"/>
                </a:lnTo>
                <a:lnTo>
                  <a:pt x="649" y="136"/>
                </a:lnTo>
                <a:lnTo>
                  <a:pt x="647" y="138"/>
                </a:lnTo>
                <a:lnTo>
                  <a:pt x="647" y="140"/>
                </a:lnTo>
                <a:lnTo>
                  <a:pt x="647" y="142"/>
                </a:lnTo>
                <a:lnTo>
                  <a:pt x="649" y="142"/>
                </a:lnTo>
                <a:lnTo>
                  <a:pt x="649" y="146"/>
                </a:lnTo>
                <a:lnTo>
                  <a:pt x="647" y="146"/>
                </a:lnTo>
                <a:lnTo>
                  <a:pt x="647" y="147"/>
                </a:lnTo>
                <a:lnTo>
                  <a:pt x="645" y="147"/>
                </a:lnTo>
                <a:lnTo>
                  <a:pt x="643" y="149"/>
                </a:lnTo>
                <a:lnTo>
                  <a:pt x="641" y="149"/>
                </a:lnTo>
                <a:lnTo>
                  <a:pt x="639" y="151"/>
                </a:lnTo>
                <a:lnTo>
                  <a:pt x="637" y="151"/>
                </a:lnTo>
                <a:lnTo>
                  <a:pt x="635" y="151"/>
                </a:lnTo>
                <a:lnTo>
                  <a:pt x="633" y="151"/>
                </a:lnTo>
                <a:lnTo>
                  <a:pt x="631" y="151"/>
                </a:lnTo>
                <a:lnTo>
                  <a:pt x="629" y="155"/>
                </a:lnTo>
                <a:lnTo>
                  <a:pt x="629" y="157"/>
                </a:lnTo>
                <a:lnTo>
                  <a:pt x="629" y="159"/>
                </a:lnTo>
                <a:lnTo>
                  <a:pt x="627" y="161"/>
                </a:lnTo>
                <a:lnTo>
                  <a:pt x="627" y="163"/>
                </a:lnTo>
                <a:lnTo>
                  <a:pt x="629" y="165"/>
                </a:lnTo>
                <a:lnTo>
                  <a:pt x="629" y="167"/>
                </a:lnTo>
                <a:lnTo>
                  <a:pt x="629" y="169"/>
                </a:lnTo>
                <a:lnTo>
                  <a:pt x="629" y="171"/>
                </a:lnTo>
                <a:lnTo>
                  <a:pt x="631" y="173"/>
                </a:lnTo>
                <a:lnTo>
                  <a:pt x="631" y="175"/>
                </a:lnTo>
                <a:lnTo>
                  <a:pt x="629" y="177"/>
                </a:lnTo>
                <a:lnTo>
                  <a:pt x="627" y="179"/>
                </a:lnTo>
                <a:lnTo>
                  <a:pt x="625" y="179"/>
                </a:lnTo>
                <a:lnTo>
                  <a:pt x="623" y="179"/>
                </a:lnTo>
                <a:lnTo>
                  <a:pt x="623" y="181"/>
                </a:lnTo>
                <a:lnTo>
                  <a:pt x="622" y="181"/>
                </a:lnTo>
                <a:lnTo>
                  <a:pt x="620" y="182"/>
                </a:lnTo>
                <a:lnTo>
                  <a:pt x="616" y="184"/>
                </a:lnTo>
                <a:lnTo>
                  <a:pt x="616" y="182"/>
                </a:lnTo>
                <a:lnTo>
                  <a:pt x="616" y="181"/>
                </a:lnTo>
                <a:lnTo>
                  <a:pt x="614" y="181"/>
                </a:lnTo>
                <a:lnTo>
                  <a:pt x="612" y="181"/>
                </a:lnTo>
                <a:lnTo>
                  <a:pt x="608" y="181"/>
                </a:lnTo>
                <a:lnTo>
                  <a:pt x="606" y="181"/>
                </a:lnTo>
                <a:lnTo>
                  <a:pt x="604" y="181"/>
                </a:lnTo>
                <a:lnTo>
                  <a:pt x="602" y="181"/>
                </a:lnTo>
                <a:lnTo>
                  <a:pt x="600" y="181"/>
                </a:lnTo>
                <a:lnTo>
                  <a:pt x="600" y="179"/>
                </a:lnTo>
                <a:lnTo>
                  <a:pt x="598" y="179"/>
                </a:lnTo>
                <a:lnTo>
                  <a:pt x="596" y="179"/>
                </a:lnTo>
                <a:lnTo>
                  <a:pt x="594" y="179"/>
                </a:lnTo>
                <a:lnTo>
                  <a:pt x="594" y="177"/>
                </a:lnTo>
                <a:lnTo>
                  <a:pt x="592" y="177"/>
                </a:lnTo>
                <a:lnTo>
                  <a:pt x="590" y="177"/>
                </a:lnTo>
                <a:lnTo>
                  <a:pt x="590" y="175"/>
                </a:lnTo>
                <a:lnTo>
                  <a:pt x="589" y="175"/>
                </a:lnTo>
                <a:lnTo>
                  <a:pt x="589" y="177"/>
                </a:lnTo>
                <a:lnTo>
                  <a:pt x="589" y="179"/>
                </a:lnTo>
                <a:lnTo>
                  <a:pt x="587" y="181"/>
                </a:lnTo>
                <a:lnTo>
                  <a:pt x="587" y="182"/>
                </a:lnTo>
                <a:lnTo>
                  <a:pt x="585" y="184"/>
                </a:lnTo>
                <a:lnTo>
                  <a:pt x="585" y="186"/>
                </a:lnTo>
                <a:lnTo>
                  <a:pt x="585" y="188"/>
                </a:lnTo>
                <a:lnTo>
                  <a:pt x="583" y="190"/>
                </a:lnTo>
                <a:lnTo>
                  <a:pt x="583" y="192"/>
                </a:lnTo>
                <a:lnTo>
                  <a:pt x="583" y="194"/>
                </a:lnTo>
                <a:lnTo>
                  <a:pt x="581" y="194"/>
                </a:lnTo>
                <a:lnTo>
                  <a:pt x="581" y="196"/>
                </a:lnTo>
                <a:lnTo>
                  <a:pt x="581" y="198"/>
                </a:lnTo>
                <a:lnTo>
                  <a:pt x="579" y="200"/>
                </a:lnTo>
                <a:lnTo>
                  <a:pt x="579" y="202"/>
                </a:lnTo>
                <a:lnTo>
                  <a:pt x="579" y="204"/>
                </a:lnTo>
                <a:lnTo>
                  <a:pt x="577" y="206"/>
                </a:lnTo>
                <a:lnTo>
                  <a:pt x="577" y="208"/>
                </a:lnTo>
                <a:lnTo>
                  <a:pt x="577" y="210"/>
                </a:lnTo>
                <a:lnTo>
                  <a:pt x="579" y="210"/>
                </a:lnTo>
                <a:lnTo>
                  <a:pt x="581" y="212"/>
                </a:lnTo>
                <a:lnTo>
                  <a:pt x="581" y="214"/>
                </a:lnTo>
                <a:lnTo>
                  <a:pt x="581" y="215"/>
                </a:lnTo>
                <a:lnTo>
                  <a:pt x="581" y="217"/>
                </a:lnTo>
                <a:lnTo>
                  <a:pt x="579" y="217"/>
                </a:lnTo>
                <a:lnTo>
                  <a:pt x="577" y="215"/>
                </a:lnTo>
                <a:lnTo>
                  <a:pt x="575" y="215"/>
                </a:lnTo>
                <a:lnTo>
                  <a:pt x="573" y="215"/>
                </a:lnTo>
                <a:lnTo>
                  <a:pt x="573" y="217"/>
                </a:lnTo>
                <a:lnTo>
                  <a:pt x="571" y="217"/>
                </a:lnTo>
                <a:lnTo>
                  <a:pt x="569" y="215"/>
                </a:lnTo>
                <a:lnTo>
                  <a:pt x="567" y="215"/>
                </a:lnTo>
                <a:lnTo>
                  <a:pt x="567" y="214"/>
                </a:lnTo>
                <a:lnTo>
                  <a:pt x="565" y="214"/>
                </a:lnTo>
                <a:lnTo>
                  <a:pt x="563" y="214"/>
                </a:lnTo>
                <a:lnTo>
                  <a:pt x="561" y="215"/>
                </a:lnTo>
                <a:lnTo>
                  <a:pt x="559" y="215"/>
                </a:lnTo>
                <a:lnTo>
                  <a:pt x="557" y="215"/>
                </a:lnTo>
                <a:lnTo>
                  <a:pt x="555" y="217"/>
                </a:lnTo>
                <a:lnTo>
                  <a:pt x="554" y="217"/>
                </a:lnTo>
                <a:lnTo>
                  <a:pt x="552" y="217"/>
                </a:lnTo>
                <a:lnTo>
                  <a:pt x="548" y="217"/>
                </a:lnTo>
                <a:lnTo>
                  <a:pt x="546" y="219"/>
                </a:lnTo>
                <a:lnTo>
                  <a:pt x="544" y="219"/>
                </a:lnTo>
                <a:lnTo>
                  <a:pt x="542" y="219"/>
                </a:lnTo>
                <a:lnTo>
                  <a:pt x="540" y="219"/>
                </a:lnTo>
                <a:lnTo>
                  <a:pt x="536" y="221"/>
                </a:lnTo>
                <a:lnTo>
                  <a:pt x="536" y="223"/>
                </a:lnTo>
                <a:lnTo>
                  <a:pt x="538" y="223"/>
                </a:lnTo>
                <a:lnTo>
                  <a:pt x="540" y="223"/>
                </a:lnTo>
                <a:lnTo>
                  <a:pt x="542" y="223"/>
                </a:lnTo>
                <a:lnTo>
                  <a:pt x="544" y="223"/>
                </a:lnTo>
                <a:lnTo>
                  <a:pt x="546" y="225"/>
                </a:lnTo>
                <a:lnTo>
                  <a:pt x="548" y="225"/>
                </a:lnTo>
                <a:lnTo>
                  <a:pt x="546" y="227"/>
                </a:lnTo>
                <a:lnTo>
                  <a:pt x="544" y="231"/>
                </a:lnTo>
                <a:lnTo>
                  <a:pt x="546" y="233"/>
                </a:lnTo>
                <a:lnTo>
                  <a:pt x="546" y="235"/>
                </a:lnTo>
                <a:lnTo>
                  <a:pt x="546" y="237"/>
                </a:lnTo>
                <a:lnTo>
                  <a:pt x="544" y="237"/>
                </a:lnTo>
                <a:lnTo>
                  <a:pt x="546" y="239"/>
                </a:lnTo>
                <a:lnTo>
                  <a:pt x="548" y="241"/>
                </a:lnTo>
                <a:lnTo>
                  <a:pt x="548" y="243"/>
                </a:lnTo>
                <a:lnTo>
                  <a:pt x="548" y="245"/>
                </a:lnTo>
                <a:lnTo>
                  <a:pt x="550" y="247"/>
                </a:lnTo>
                <a:lnTo>
                  <a:pt x="550" y="248"/>
                </a:lnTo>
                <a:lnTo>
                  <a:pt x="552" y="250"/>
                </a:lnTo>
                <a:lnTo>
                  <a:pt x="552" y="254"/>
                </a:lnTo>
                <a:lnTo>
                  <a:pt x="552" y="256"/>
                </a:lnTo>
                <a:lnTo>
                  <a:pt x="552" y="258"/>
                </a:lnTo>
                <a:lnTo>
                  <a:pt x="550" y="256"/>
                </a:lnTo>
                <a:lnTo>
                  <a:pt x="546" y="258"/>
                </a:lnTo>
                <a:lnTo>
                  <a:pt x="546" y="260"/>
                </a:lnTo>
                <a:lnTo>
                  <a:pt x="548" y="260"/>
                </a:lnTo>
                <a:lnTo>
                  <a:pt x="548" y="262"/>
                </a:lnTo>
                <a:lnTo>
                  <a:pt x="544" y="262"/>
                </a:lnTo>
                <a:lnTo>
                  <a:pt x="542" y="264"/>
                </a:lnTo>
                <a:lnTo>
                  <a:pt x="542" y="266"/>
                </a:lnTo>
                <a:lnTo>
                  <a:pt x="542" y="272"/>
                </a:lnTo>
                <a:lnTo>
                  <a:pt x="544" y="272"/>
                </a:lnTo>
                <a:lnTo>
                  <a:pt x="544" y="274"/>
                </a:lnTo>
                <a:lnTo>
                  <a:pt x="542" y="276"/>
                </a:lnTo>
                <a:lnTo>
                  <a:pt x="542" y="274"/>
                </a:lnTo>
                <a:lnTo>
                  <a:pt x="540" y="274"/>
                </a:lnTo>
                <a:lnTo>
                  <a:pt x="538" y="270"/>
                </a:lnTo>
                <a:lnTo>
                  <a:pt x="534" y="270"/>
                </a:lnTo>
                <a:lnTo>
                  <a:pt x="532" y="270"/>
                </a:lnTo>
                <a:lnTo>
                  <a:pt x="530" y="270"/>
                </a:lnTo>
                <a:lnTo>
                  <a:pt x="530" y="268"/>
                </a:lnTo>
                <a:lnTo>
                  <a:pt x="528" y="268"/>
                </a:lnTo>
                <a:lnTo>
                  <a:pt x="528" y="266"/>
                </a:lnTo>
                <a:lnTo>
                  <a:pt x="526" y="266"/>
                </a:lnTo>
                <a:lnTo>
                  <a:pt x="526" y="264"/>
                </a:lnTo>
                <a:lnTo>
                  <a:pt x="524" y="264"/>
                </a:lnTo>
                <a:lnTo>
                  <a:pt x="522" y="264"/>
                </a:lnTo>
                <a:lnTo>
                  <a:pt x="517" y="262"/>
                </a:lnTo>
                <a:lnTo>
                  <a:pt x="515" y="262"/>
                </a:lnTo>
                <a:lnTo>
                  <a:pt x="509" y="262"/>
                </a:lnTo>
                <a:lnTo>
                  <a:pt x="507" y="262"/>
                </a:lnTo>
                <a:lnTo>
                  <a:pt x="505" y="262"/>
                </a:lnTo>
                <a:lnTo>
                  <a:pt x="503" y="260"/>
                </a:lnTo>
                <a:lnTo>
                  <a:pt x="501" y="260"/>
                </a:lnTo>
                <a:lnTo>
                  <a:pt x="499" y="260"/>
                </a:lnTo>
                <a:lnTo>
                  <a:pt x="497" y="260"/>
                </a:lnTo>
                <a:lnTo>
                  <a:pt x="495" y="260"/>
                </a:lnTo>
                <a:lnTo>
                  <a:pt x="493" y="260"/>
                </a:lnTo>
                <a:lnTo>
                  <a:pt x="489" y="260"/>
                </a:lnTo>
                <a:lnTo>
                  <a:pt x="488" y="260"/>
                </a:lnTo>
                <a:lnTo>
                  <a:pt x="486" y="260"/>
                </a:lnTo>
                <a:lnTo>
                  <a:pt x="484" y="262"/>
                </a:lnTo>
                <a:lnTo>
                  <a:pt x="482" y="262"/>
                </a:lnTo>
                <a:lnTo>
                  <a:pt x="480" y="262"/>
                </a:lnTo>
                <a:lnTo>
                  <a:pt x="480" y="260"/>
                </a:lnTo>
                <a:lnTo>
                  <a:pt x="478" y="260"/>
                </a:lnTo>
                <a:lnTo>
                  <a:pt x="476" y="260"/>
                </a:lnTo>
                <a:lnTo>
                  <a:pt x="474" y="260"/>
                </a:lnTo>
                <a:lnTo>
                  <a:pt x="472" y="260"/>
                </a:lnTo>
                <a:lnTo>
                  <a:pt x="470" y="262"/>
                </a:lnTo>
                <a:lnTo>
                  <a:pt x="470" y="264"/>
                </a:lnTo>
                <a:lnTo>
                  <a:pt x="468" y="262"/>
                </a:lnTo>
                <a:lnTo>
                  <a:pt x="464" y="262"/>
                </a:lnTo>
                <a:lnTo>
                  <a:pt x="462" y="262"/>
                </a:lnTo>
                <a:lnTo>
                  <a:pt x="460" y="260"/>
                </a:lnTo>
                <a:lnTo>
                  <a:pt x="456" y="260"/>
                </a:lnTo>
                <a:lnTo>
                  <a:pt x="454" y="260"/>
                </a:lnTo>
                <a:lnTo>
                  <a:pt x="453" y="258"/>
                </a:lnTo>
                <a:lnTo>
                  <a:pt x="453" y="256"/>
                </a:lnTo>
                <a:lnTo>
                  <a:pt x="449" y="256"/>
                </a:lnTo>
                <a:lnTo>
                  <a:pt x="447" y="254"/>
                </a:lnTo>
                <a:lnTo>
                  <a:pt x="447" y="256"/>
                </a:lnTo>
                <a:lnTo>
                  <a:pt x="443" y="256"/>
                </a:lnTo>
                <a:lnTo>
                  <a:pt x="441" y="256"/>
                </a:lnTo>
                <a:lnTo>
                  <a:pt x="439" y="258"/>
                </a:lnTo>
                <a:lnTo>
                  <a:pt x="437" y="258"/>
                </a:lnTo>
                <a:lnTo>
                  <a:pt x="435" y="258"/>
                </a:lnTo>
                <a:lnTo>
                  <a:pt x="435" y="260"/>
                </a:lnTo>
                <a:lnTo>
                  <a:pt x="435" y="262"/>
                </a:lnTo>
                <a:lnTo>
                  <a:pt x="435" y="264"/>
                </a:lnTo>
                <a:lnTo>
                  <a:pt x="433" y="264"/>
                </a:lnTo>
                <a:lnTo>
                  <a:pt x="433" y="266"/>
                </a:lnTo>
                <a:lnTo>
                  <a:pt x="433" y="268"/>
                </a:lnTo>
                <a:lnTo>
                  <a:pt x="433" y="270"/>
                </a:lnTo>
                <a:lnTo>
                  <a:pt x="435" y="270"/>
                </a:lnTo>
                <a:lnTo>
                  <a:pt x="435" y="272"/>
                </a:lnTo>
                <a:lnTo>
                  <a:pt x="431" y="270"/>
                </a:lnTo>
                <a:lnTo>
                  <a:pt x="429" y="268"/>
                </a:lnTo>
                <a:lnTo>
                  <a:pt x="427" y="268"/>
                </a:lnTo>
                <a:lnTo>
                  <a:pt x="425" y="268"/>
                </a:lnTo>
                <a:lnTo>
                  <a:pt x="423" y="268"/>
                </a:lnTo>
                <a:lnTo>
                  <a:pt x="423" y="266"/>
                </a:lnTo>
                <a:lnTo>
                  <a:pt x="421" y="266"/>
                </a:lnTo>
                <a:lnTo>
                  <a:pt x="420" y="266"/>
                </a:lnTo>
                <a:lnTo>
                  <a:pt x="418" y="264"/>
                </a:lnTo>
                <a:lnTo>
                  <a:pt x="416" y="264"/>
                </a:lnTo>
                <a:lnTo>
                  <a:pt x="414" y="264"/>
                </a:lnTo>
                <a:lnTo>
                  <a:pt x="410" y="264"/>
                </a:lnTo>
                <a:lnTo>
                  <a:pt x="410" y="262"/>
                </a:lnTo>
                <a:lnTo>
                  <a:pt x="408" y="262"/>
                </a:lnTo>
                <a:lnTo>
                  <a:pt x="406" y="262"/>
                </a:lnTo>
                <a:lnTo>
                  <a:pt x="404" y="264"/>
                </a:lnTo>
                <a:lnTo>
                  <a:pt x="402" y="264"/>
                </a:lnTo>
                <a:lnTo>
                  <a:pt x="400" y="264"/>
                </a:lnTo>
                <a:lnTo>
                  <a:pt x="398" y="264"/>
                </a:lnTo>
                <a:lnTo>
                  <a:pt x="396" y="266"/>
                </a:lnTo>
                <a:lnTo>
                  <a:pt x="394" y="268"/>
                </a:lnTo>
                <a:lnTo>
                  <a:pt x="394" y="270"/>
                </a:lnTo>
                <a:lnTo>
                  <a:pt x="394" y="272"/>
                </a:lnTo>
                <a:lnTo>
                  <a:pt x="392" y="272"/>
                </a:lnTo>
                <a:lnTo>
                  <a:pt x="392" y="274"/>
                </a:lnTo>
                <a:lnTo>
                  <a:pt x="394" y="274"/>
                </a:lnTo>
                <a:lnTo>
                  <a:pt x="392" y="274"/>
                </a:lnTo>
                <a:lnTo>
                  <a:pt x="392" y="276"/>
                </a:lnTo>
                <a:lnTo>
                  <a:pt x="390" y="276"/>
                </a:lnTo>
                <a:lnTo>
                  <a:pt x="388" y="278"/>
                </a:lnTo>
                <a:lnTo>
                  <a:pt x="387" y="278"/>
                </a:lnTo>
                <a:lnTo>
                  <a:pt x="385" y="278"/>
                </a:lnTo>
                <a:lnTo>
                  <a:pt x="383" y="278"/>
                </a:lnTo>
                <a:lnTo>
                  <a:pt x="383" y="280"/>
                </a:lnTo>
                <a:lnTo>
                  <a:pt x="381" y="282"/>
                </a:lnTo>
                <a:lnTo>
                  <a:pt x="379" y="283"/>
                </a:lnTo>
                <a:lnTo>
                  <a:pt x="377" y="283"/>
                </a:lnTo>
                <a:lnTo>
                  <a:pt x="375" y="285"/>
                </a:lnTo>
                <a:lnTo>
                  <a:pt x="373" y="285"/>
                </a:lnTo>
                <a:lnTo>
                  <a:pt x="369" y="287"/>
                </a:lnTo>
                <a:lnTo>
                  <a:pt x="367" y="289"/>
                </a:lnTo>
                <a:lnTo>
                  <a:pt x="365" y="289"/>
                </a:lnTo>
                <a:lnTo>
                  <a:pt x="363" y="291"/>
                </a:lnTo>
                <a:lnTo>
                  <a:pt x="363" y="293"/>
                </a:lnTo>
                <a:lnTo>
                  <a:pt x="363" y="295"/>
                </a:lnTo>
                <a:lnTo>
                  <a:pt x="359" y="295"/>
                </a:lnTo>
                <a:lnTo>
                  <a:pt x="359" y="297"/>
                </a:lnTo>
                <a:lnTo>
                  <a:pt x="357" y="297"/>
                </a:lnTo>
                <a:lnTo>
                  <a:pt x="357" y="299"/>
                </a:lnTo>
                <a:lnTo>
                  <a:pt x="355" y="299"/>
                </a:lnTo>
                <a:lnTo>
                  <a:pt x="355" y="301"/>
                </a:lnTo>
                <a:lnTo>
                  <a:pt x="355" y="303"/>
                </a:lnTo>
                <a:lnTo>
                  <a:pt x="357" y="305"/>
                </a:lnTo>
                <a:lnTo>
                  <a:pt x="355" y="305"/>
                </a:lnTo>
                <a:lnTo>
                  <a:pt x="353" y="305"/>
                </a:lnTo>
                <a:lnTo>
                  <a:pt x="352" y="305"/>
                </a:lnTo>
                <a:lnTo>
                  <a:pt x="350" y="305"/>
                </a:lnTo>
                <a:lnTo>
                  <a:pt x="350" y="303"/>
                </a:lnTo>
                <a:lnTo>
                  <a:pt x="348" y="301"/>
                </a:lnTo>
                <a:lnTo>
                  <a:pt x="348" y="299"/>
                </a:lnTo>
                <a:lnTo>
                  <a:pt x="348" y="297"/>
                </a:lnTo>
                <a:lnTo>
                  <a:pt x="346" y="295"/>
                </a:lnTo>
                <a:lnTo>
                  <a:pt x="342" y="295"/>
                </a:lnTo>
                <a:lnTo>
                  <a:pt x="340" y="295"/>
                </a:lnTo>
                <a:lnTo>
                  <a:pt x="338" y="295"/>
                </a:lnTo>
                <a:lnTo>
                  <a:pt x="336" y="295"/>
                </a:lnTo>
                <a:lnTo>
                  <a:pt x="332" y="295"/>
                </a:lnTo>
                <a:lnTo>
                  <a:pt x="330" y="295"/>
                </a:lnTo>
                <a:lnTo>
                  <a:pt x="328" y="295"/>
                </a:lnTo>
                <a:lnTo>
                  <a:pt x="326" y="295"/>
                </a:lnTo>
                <a:lnTo>
                  <a:pt x="324" y="289"/>
                </a:lnTo>
                <a:lnTo>
                  <a:pt x="322" y="283"/>
                </a:lnTo>
                <a:lnTo>
                  <a:pt x="322" y="282"/>
                </a:lnTo>
                <a:lnTo>
                  <a:pt x="322" y="280"/>
                </a:lnTo>
                <a:lnTo>
                  <a:pt x="315" y="280"/>
                </a:lnTo>
                <a:lnTo>
                  <a:pt x="315" y="278"/>
                </a:lnTo>
                <a:lnTo>
                  <a:pt x="315" y="274"/>
                </a:lnTo>
                <a:lnTo>
                  <a:pt x="315" y="272"/>
                </a:lnTo>
                <a:lnTo>
                  <a:pt x="315" y="270"/>
                </a:lnTo>
                <a:lnTo>
                  <a:pt x="315" y="268"/>
                </a:lnTo>
                <a:lnTo>
                  <a:pt x="315" y="266"/>
                </a:lnTo>
                <a:lnTo>
                  <a:pt x="317" y="264"/>
                </a:lnTo>
                <a:lnTo>
                  <a:pt x="317" y="260"/>
                </a:lnTo>
                <a:lnTo>
                  <a:pt x="311" y="262"/>
                </a:lnTo>
                <a:lnTo>
                  <a:pt x="311" y="260"/>
                </a:lnTo>
                <a:lnTo>
                  <a:pt x="309" y="256"/>
                </a:lnTo>
                <a:lnTo>
                  <a:pt x="307" y="252"/>
                </a:lnTo>
                <a:lnTo>
                  <a:pt x="305" y="252"/>
                </a:lnTo>
                <a:lnTo>
                  <a:pt x="303" y="250"/>
                </a:lnTo>
                <a:lnTo>
                  <a:pt x="301" y="250"/>
                </a:lnTo>
                <a:lnTo>
                  <a:pt x="299" y="247"/>
                </a:lnTo>
                <a:lnTo>
                  <a:pt x="297" y="245"/>
                </a:lnTo>
                <a:lnTo>
                  <a:pt x="295" y="247"/>
                </a:lnTo>
                <a:lnTo>
                  <a:pt x="291" y="248"/>
                </a:lnTo>
                <a:lnTo>
                  <a:pt x="289" y="248"/>
                </a:lnTo>
                <a:lnTo>
                  <a:pt x="282" y="248"/>
                </a:lnTo>
                <a:lnTo>
                  <a:pt x="278" y="248"/>
                </a:lnTo>
                <a:lnTo>
                  <a:pt x="274" y="247"/>
                </a:lnTo>
                <a:lnTo>
                  <a:pt x="272" y="247"/>
                </a:lnTo>
                <a:lnTo>
                  <a:pt x="270" y="247"/>
                </a:lnTo>
                <a:lnTo>
                  <a:pt x="262" y="248"/>
                </a:lnTo>
                <a:lnTo>
                  <a:pt x="260" y="248"/>
                </a:lnTo>
                <a:lnTo>
                  <a:pt x="258" y="248"/>
                </a:lnTo>
                <a:lnTo>
                  <a:pt x="256" y="248"/>
                </a:lnTo>
                <a:lnTo>
                  <a:pt x="251" y="250"/>
                </a:lnTo>
                <a:lnTo>
                  <a:pt x="249" y="248"/>
                </a:lnTo>
                <a:lnTo>
                  <a:pt x="247" y="247"/>
                </a:lnTo>
                <a:lnTo>
                  <a:pt x="243" y="243"/>
                </a:lnTo>
                <a:lnTo>
                  <a:pt x="239" y="239"/>
                </a:lnTo>
                <a:lnTo>
                  <a:pt x="237" y="237"/>
                </a:lnTo>
                <a:lnTo>
                  <a:pt x="235" y="235"/>
                </a:lnTo>
                <a:lnTo>
                  <a:pt x="233" y="233"/>
                </a:lnTo>
                <a:lnTo>
                  <a:pt x="212" y="219"/>
                </a:lnTo>
                <a:lnTo>
                  <a:pt x="194" y="210"/>
                </a:lnTo>
                <a:lnTo>
                  <a:pt x="190" y="210"/>
                </a:lnTo>
                <a:lnTo>
                  <a:pt x="184" y="212"/>
                </a:lnTo>
                <a:lnTo>
                  <a:pt x="183" y="212"/>
                </a:lnTo>
                <a:lnTo>
                  <a:pt x="179" y="214"/>
                </a:lnTo>
                <a:lnTo>
                  <a:pt x="175" y="214"/>
                </a:lnTo>
                <a:lnTo>
                  <a:pt x="171" y="215"/>
                </a:lnTo>
                <a:lnTo>
                  <a:pt x="165" y="215"/>
                </a:lnTo>
                <a:lnTo>
                  <a:pt x="165" y="217"/>
                </a:lnTo>
                <a:lnTo>
                  <a:pt x="163" y="217"/>
                </a:lnTo>
                <a:lnTo>
                  <a:pt x="159" y="217"/>
                </a:lnTo>
                <a:lnTo>
                  <a:pt x="157" y="219"/>
                </a:lnTo>
                <a:lnTo>
                  <a:pt x="153" y="219"/>
                </a:lnTo>
                <a:lnTo>
                  <a:pt x="153" y="225"/>
                </a:lnTo>
                <a:lnTo>
                  <a:pt x="153" y="229"/>
                </a:lnTo>
                <a:lnTo>
                  <a:pt x="153" y="241"/>
                </a:lnTo>
                <a:lnTo>
                  <a:pt x="153" y="243"/>
                </a:lnTo>
                <a:lnTo>
                  <a:pt x="153" y="247"/>
                </a:lnTo>
                <a:lnTo>
                  <a:pt x="153" y="252"/>
                </a:lnTo>
                <a:lnTo>
                  <a:pt x="153" y="258"/>
                </a:lnTo>
                <a:lnTo>
                  <a:pt x="153" y="260"/>
                </a:lnTo>
                <a:lnTo>
                  <a:pt x="153" y="264"/>
                </a:lnTo>
                <a:lnTo>
                  <a:pt x="153" y="270"/>
                </a:lnTo>
                <a:lnTo>
                  <a:pt x="153" y="274"/>
                </a:lnTo>
                <a:lnTo>
                  <a:pt x="153" y="276"/>
                </a:lnTo>
                <a:lnTo>
                  <a:pt x="153" y="282"/>
                </a:lnTo>
                <a:lnTo>
                  <a:pt x="153" y="287"/>
                </a:lnTo>
                <a:lnTo>
                  <a:pt x="153" y="291"/>
                </a:lnTo>
                <a:lnTo>
                  <a:pt x="151" y="291"/>
                </a:lnTo>
                <a:lnTo>
                  <a:pt x="150" y="293"/>
                </a:lnTo>
                <a:lnTo>
                  <a:pt x="148" y="293"/>
                </a:lnTo>
                <a:lnTo>
                  <a:pt x="146" y="293"/>
                </a:lnTo>
                <a:lnTo>
                  <a:pt x="144" y="293"/>
                </a:lnTo>
                <a:lnTo>
                  <a:pt x="144" y="291"/>
                </a:lnTo>
                <a:lnTo>
                  <a:pt x="144" y="289"/>
                </a:lnTo>
                <a:lnTo>
                  <a:pt x="142" y="289"/>
                </a:lnTo>
                <a:lnTo>
                  <a:pt x="140" y="289"/>
                </a:lnTo>
                <a:lnTo>
                  <a:pt x="140" y="287"/>
                </a:lnTo>
                <a:lnTo>
                  <a:pt x="140" y="285"/>
                </a:lnTo>
                <a:lnTo>
                  <a:pt x="138" y="283"/>
                </a:lnTo>
                <a:lnTo>
                  <a:pt x="136" y="283"/>
                </a:lnTo>
                <a:lnTo>
                  <a:pt x="136" y="282"/>
                </a:lnTo>
                <a:lnTo>
                  <a:pt x="136" y="280"/>
                </a:lnTo>
                <a:lnTo>
                  <a:pt x="134" y="278"/>
                </a:lnTo>
                <a:lnTo>
                  <a:pt x="132" y="278"/>
                </a:lnTo>
                <a:lnTo>
                  <a:pt x="130" y="276"/>
                </a:lnTo>
                <a:lnTo>
                  <a:pt x="126" y="274"/>
                </a:lnTo>
                <a:lnTo>
                  <a:pt x="124" y="274"/>
                </a:lnTo>
                <a:lnTo>
                  <a:pt x="124" y="272"/>
                </a:lnTo>
                <a:lnTo>
                  <a:pt x="122" y="272"/>
                </a:lnTo>
                <a:lnTo>
                  <a:pt x="120" y="272"/>
                </a:lnTo>
                <a:lnTo>
                  <a:pt x="118" y="272"/>
                </a:lnTo>
                <a:lnTo>
                  <a:pt x="117" y="274"/>
                </a:lnTo>
                <a:lnTo>
                  <a:pt x="115" y="274"/>
                </a:lnTo>
                <a:lnTo>
                  <a:pt x="113" y="274"/>
                </a:lnTo>
                <a:lnTo>
                  <a:pt x="111" y="274"/>
                </a:lnTo>
                <a:lnTo>
                  <a:pt x="105" y="276"/>
                </a:lnTo>
                <a:lnTo>
                  <a:pt x="103" y="278"/>
                </a:lnTo>
                <a:lnTo>
                  <a:pt x="101" y="278"/>
                </a:lnTo>
                <a:lnTo>
                  <a:pt x="97" y="283"/>
                </a:lnTo>
                <a:lnTo>
                  <a:pt x="95" y="283"/>
                </a:lnTo>
                <a:lnTo>
                  <a:pt x="97" y="282"/>
                </a:lnTo>
                <a:lnTo>
                  <a:pt x="97" y="280"/>
                </a:lnTo>
                <a:lnTo>
                  <a:pt x="95" y="280"/>
                </a:lnTo>
                <a:lnTo>
                  <a:pt x="95" y="278"/>
                </a:lnTo>
                <a:lnTo>
                  <a:pt x="95" y="276"/>
                </a:lnTo>
                <a:lnTo>
                  <a:pt x="97" y="276"/>
                </a:lnTo>
                <a:lnTo>
                  <a:pt x="97" y="274"/>
                </a:lnTo>
                <a:lnTo>
                  <a:pt x="99" y="272"/>
                </a:lnTo>
                <a:lnTo>
                  <a:pt x="99" y="270"/>
                </a:lnTo>
                <a:lnTo>
                  <a:pt x="101" y="268"/>
                </a:lnTo>
                <a:lnTo>
                  <a:pt x="101" y="266"/>
                </a:lnTo>
                <a:lnTo>
                  <a:pt x="99" y="264"/>
                </a:lnTo>
                <a:lnTo>
                  <a:pt x="97" y="264"/>
                </a:lnTo>
                <a:lnTo>
                  <a:pt x="97" y="262"/>
                </a:lnTo>
                <a:lnTo>
                  <a:pt x="95" y="262"/>
                </a:lnTo>
                <a:lnTo>
                  <a:pt x="91" y="262"/>
                </a:lnTo>
                <a:lnTo>
                  <a:pt x="89" y="262"/>
                </a:lnTo>
                <a:lnTo>
                  <a:pt x="87" y="262"/>
                </a:lnTo>
                <a:lnTo>
                  <a:pt x="85" y="262"/>
                </a:lnTo>
                <a:lnTo>
                  <a:pt x="85" y="260"/>
                </a:lnTo>
                <a:lnTo>
                  <a:pt x="83" y="256"/>
                </a:lnTo>
                <a:lnTo>
                  <a:pt x="80" y="256"/>
                </a:lnTo>
                <a:lnTo>
                  <a:pt x="78" y="256"/>
                </a:lnTo>
                <a:lnTo>
                  <a:pt x="78" y="254"/>
                </a:lnTo>
                <a:lnTo>
                  <a:pt x="78" y="252"/>
                </a:lnTo>
                <a:lnTo>
                  <a:pt x="78" y="250"/>
                </a:lnTo>
                <a:lnTo>
                  <a:pt x="78" y="248"/>
                </a:lnTo>
                <a:lnTo>
                  <a:pt x="76" y="247"/>
                </a:lnTo>
                <a:lnTo>
                  <a:pt x="74" y="247"/>
                </a:lnTo>
                <a:lnTo>
                  <a:pt x="74" y="245"/>
                </a:lnTo>
                <a:lnTo>
                  <a:pt x="74" y="243"/>
                </a:lnTo>
                <a:lnTo>
                  <a:pt x="72" y="239"/>
                </a:lnTo>
                <a:lnTo>
                  <a:pt x="70" y="237"/>
                </a:lnTo>
                <a:lnTo>
                  <a:pt x="70" y="235"/>
                </a:lnTo>
                <a:lnTo>
                  <a:pt x="68" y="235"/>
                </a:lnTo>
                <a:lnTo>
                  <a:pt x="66" y="235"/>
                </a:lnTo>
                <a:lnTo>
                  <a:pt x="64" y="235"/>
                </a:lnTo>
                <a:lnTo>
                  <a:pt x="62" y="233"/>
                </a:lnTo>
                <a:lnTo>
                  <a:pt x="60" y="233"/>
                </a:lnTo>
                <a:lnTo>
                  <a:pt x="60" y="229"/>
                </a:lnTo>
                <a:lnTo>
                  <a:pt x="62" y="227"/>
                </a:lnTo>
                <a:lnTo>
                  <a:pt x="66" y="227"/>
                </a:lnTo>
                <a:lnTo>
                  <a:pt x="68" y="227"/>
                </a:lnTo>
                <a:lnTo>
                  <a:pt x="70" y="227"/>
                </a:lnTo>
                <a:lnTo>
                  <a:pt x="72" y="227"/>
                </a:lnTo>
                <a:lnTo>
                  <a:pt x="72" y="229"/>
                </a:lnTo>
                <a:lnTo>
                  <a:pt x="74" y="229"/>
                </a:lnTo>
                <a:lnTo>
                  <a:pt x="74" y="231"/>
                </a:lnTo>
                <a:lnTo>
                  <a:pt x="76" y="231"/>
                </a:lnTo>
                <a:lnTo>
                  <a:pt x="80" y="229"/>
                </a:lnTo>
                <a:lnTo>
                  <a:pt x="82" y="229"/>
                </a:lnTo>
                <a:lnTo>
                  <a:pt x="80" y="227"/>
                </a:lnTo>
                <a:lnTo>
                  <a:pt x="78" y="227"/>
                </a:lnTo>
                <a:lnTo>
                  <a:pt x="78" y="229"/>
                </a:lnTo>
                <a:lnTo>
                  <a:pt x="78" y="227"/>
                </a:lnTo>
                <a:lnTo>
                  <a:pt x="76" y="225"/>
                </a:lnTo>
                <a:lnTo>
                  <a:pt x="74" y="225"/>
                </a:lnTo>
                <a:lnTo>
                  <a:pt x="74" y="223"/>
                </a:lnTo>
                <a:lnTo>
                  <a:pt x="72" y="223"/>
                </a:lnTo>
                <a:lnTo>
                  <a:pt x="72" y="221"/>
                </a:lnTo>
                <a:lnTo>
                  <a:pt x="74" y="219"/>
                </a:lnTo>
                <a:lnTo>
                  <a:pt x="76" y="219"/>
                </a:lnTo>
                <a:lnTo>
                  <a:pt x="76" y="217"/>
                </a:lnTo>
                <a:lnTo>
                  <a:pt x="78" y="217"/>
                </a:lnTo>
                <a:lnTo>
                  <a:pt x="78" y="215"/>
                </a:lnTo>
                <a:lnTo>
                  <a:pt x="80" y="214"/>
                </a:lnTo>
                <a:lnTo>
                  <a:pt x="82" y="214"/>
                </a:lnTo>
                <a:lnTo>
                  <a:pt x="83" y="212"/>
                </a:lnTo>
                <a:lnTo>
                  <a:pt x="85" y="212"/>
                </a:lnTo>
                <a:lnTo>
                  <a:pt x="87" y="214"/>
                </a:lnTo>
                <a:lnTo>
                  <a:pt x="89" y="212"/>
                </a:lnTo>
                <a:lnTo>
                  <a:pt x="97" y="212"/>
                </a:lnTo>
                <a:lnTo>
                  <a:pt x="99" y="214"/>
                </a:lnTo>
                <a:lnTo>
                  <a:pt x="101" y="214"/>
                </a:lnTo>
                <a:lnTo>
                  <a:pt x="103" y="214"/>
                </a:lnTo>
                <a:lnTo>
                  <a:pt x="107" y="214"/>
                </a:lnTo>
                <a:lnTo>
                  <a:pt x="109" y="214"/>
                </a:lnTo>
                <a:lnTo>
                  <a:pt x="107" y="214"/>
                </a:lnTo>
                <a:lnTo>
                  <a:pt x="107" y="212"/>
                </a:lnTo>
                <a:lnTo>
                  <a:pt x="103" y="212"/>
                </a:lnTo>
                <a:lnTo>
                  <a:pt x="101" y="210"/>
                </a:lnTo>
                <a:lnTo>
                  <a:pt x="101" y="208"/>
                </a:lnTo>
                <a:lnTo>
                  <a:pt x="103" y="204"/>
                </a:lnTo>
                <a:lnTo>
                  <a:pt x="105" y="204"/>
                </a:lnTo>
                <a:lnTo>
                  <a:pt x="107" y="200"/>
                </a:lnTo>
                <a:lnTo>
                  <a:pt x="107" y="198"/>
                </a:lnTo>
                <a:lnTo>
                  <a:pt x="107" y="194"/>
                </a:lnTo>
                <a:lnTo>
                  <a:pt x="107" y="192"/>
                </a:lnTo>
                <a:lnTo>
                  <a:pt x="107" y="190"/>
                </a:lnTo>
                <a:lnTo>
                  <a:pt x="105" y="190"/>
                </a:lnTo>
                <a:lnTo>
                  <a:pt x="105" y="188"/>
                </a:lnTo>
                <a:lnTo>
                  <a:pt x="107" y="188"/>
                </a:lnTo>
                <a:lnTo>
                  <a:pt x="109" y="186"/>
                </a:lnTo>
                <a:lnTo>
                  <a:pt x="107" y="186"/>
                </a:lnTo>
                <a:lnTo>
                  <a:pt x="107" y="184"/>
                </a:lnTo>
                <a:lnTo>
                  <a:pt x="107" y="182"/>
                </a:lnTo>
                <a:lnTo>
                  <a:pt x="103" y="181"/>
                </a:lnTo>
                <a:lnTo>
                  <a:pt x="101" y="181"/>
                </a:lnTo>
                <a:lnTo>
                  <a:pt x="99" y="181"/>
                </a:lnTo>
                <a:lnTo>
                  <a:pt x="97" y="181"/>
                </a:lnTo>
                <a:lnTo>
                  <a:pt x="95" y="181"/>
                </a:lnTo>
                <a:lnTo>
                  <a:pt x="93" y="184"/>
                </a:lnTo>
                <a:lnTo>
                  <a:pt x="91" y="184"/>
                </a:lnTo>
                <a:lnTo>
                  <a:pt x="89" y="184"/>
                </a:lnTo>
                <a:lnTo>
                  <a:pt x="87" y="182"/>
                </a:lnTo>
                <a:lnTo>
                  <a:pt x="85" y="182"/>
                </a:lnTo>
                <a:lnTo>
                  <a:pt x="83" y="181"/>
                </a:lnTo>
                <a:lnTo>
                  <a:pt x="83" y="179"/>
                </a:lnTo>
                <a:lnTo>
                  <a:pt x="82" y="179"/>
                </a:lnTo>
                <a:lnTo>
                  <a:pt x="78" y="179"/>
                </a:lnTo>
                <a:lnTo>
                  <a:pt x="76" y="179"/>
                </a:lnTo>
                <a:lnTo>
                  <a:pt x="74" y="179"/>
                </a:lnTo>
                <a:lnTo>
                  <a:pt x="72" y="179"/>
                </a:lnTo>
                <a:lnTo>
                  <a:pt x="70" y="181"/>
                </a:lnTo>
                <a:lnTo>
                  <a:pt x="68" y="181"/>
                </a:lnTo>
                <a:lnTo>
                  <a:pt x="66" y="182"/>
                </a:lnTo>
                <a:lnTo>
                  <a:pt x="64" y="182"/>
                </a:lnTo>
                <a:lnTo>
                  <a:pt x="62" y="182"/>
                </a:lnTo>
                <a:lnTo>
                  <a:pt x="62" y="184"/>
                </a:lnTo>
                <a:lnTo>
                  <a:pt x="60" y="184"/>
                </a:lnTo>
                <a:lnTo>
                  <a:pt x="58" y="184"/>
                </a:lnTo>
                <a:lnTo>
                  <a:pt x="58" y="186"/>
                </a:lnTo>
                <a:lnTo>
                  <a:pt x="56" y="188"/>
                </a:lnTo>
                <a:lnTo>
                  <a:pt x="54" y="188"/>
                </a:lnTo>
                <a:lnTo>
                  <a:pt x="52" y="188"/>
                </a:lnTo>
                <a:lnTo>
                  <a:pt x="50" y="188"/>
                </a:lnTo>
                <a:lnTo>
                  <a:pt x="50" y="190"/>
                </a:lnTo>
                <a:lnTo>
                  <a:pt x="49" y="190"/>
                </a:lnTo>
                <a:lnTo>
                  <a:pt x="47" y="190"/>
                </a:lnTo>
                <a:lnTo>
                  <a:pt x="47" y="188"/>
                </a:lnTo>
                <a:lnTo>
                  <a:pt x="47" y="190"/>
                </a:lnTo>
                <a:lnTo>
                  <a:pt x="47" y="192"/>
                </a:lnTo>
                <a:lnTo>
                  <a:pt x="45" y="19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8" name="Jordan"/>
          <p:cNvSpPr>
            <a:spLocks/>
          </p:cNvSpPr>
          <p:nvPr/>
        </p:nvSpPr>
        <p:spPr bwMode="auto">
          <a:xfrm>
            <a:off x="5830906" y="3644912"/>
            <a:ext cx="111125" cy="117475"/>
          </a:xfrm>
          <a:custGeom>
            <a:avLst/>
            <a:gdLst>
              <a:gd name="T0" fmla="*/ 66 w 70"/>
              <a:gd name="T1" fmla="*/ 19 h 74"/>
              <a:gd name="T2" fmla="*/ 70 w 70"/>
              <a:gd name="T3" fmla="*/ 21 h 74"/>
              <a:gd name="T4" fmla="*/ 66 w 70"/>
              <a:gd name="T5" fmla="*/ 23 h 74"/>
              <a:gd name="T6" fmla="*/ 57 w 70"/>
              <a:gd name="T7" fmla="*/ 27 h 74"/>
              <a:gd name="T8" fmla="*/ 49 w 70"/>
              <a:gd name="T9" fmla="*/ 29 h 74"/>
              <a:gd name="T10" fmla="*/ 41 w 70"/>
              <a:gd name="T11" fmla="*/ 31 h 74"/>
              <a:gd name="T12" fmla="*/ 33 w 70"/>
              <a:gd name="T13" fmla="*/ 33 h 74"/>
              <a:gd name="T14" fmla="*/ 41 w 70"/>
              <a:gd name="T15" fmla="*/ 43 h 74"/>
              <a:gd name="T16" fmla="*/ 49 w 70"/>
              <a:gd name="T17" fmla="*/ 52 h 74"/>
              <a:gd name="T18" fmla="*/ 41 w 70"/>
              <a:gd name="T19" fmla="*/ 60 h 74"/>
              <a:gd name="T20" fmla="*/ 33 w 70"/>
              <a:gd name="T21" fmla="*/ 62 h 74"/>
              <a:gd name="T22" fmla="*/ 24 w 70"/>
              <a:gd name="T23" fmla="*/ 70 h 74"/>
              <a:gd name="T24" fmla="*/ 18 w 70"/>
              <a:gd name="T25" fmla="*/ 74 h 74"/>
              <a:gd name="T26" fmla="*/ 4 w 70"/>
              <a:gd name="T27" fmla="*/ 72 h 74"/>
              <a:gd name="T28" fmla="*/ 0 w 70"/>
              <a:gd name="T29" fmla="*/ 72 h 74"/>
              <a:gd name="T30" fmla="*/ 0 w 70"/>
              <a:gd name="T31" fmla="*/ 70 h 74"/>
              <a:gd name="T32" fmla="*/ 0 w 70"/>
              <a:gd name="T33" fmla="*/ 68 h 74"/>
              <a:gd name="T34" fmla="*/ 0 w 70"/>
              <a:gd name="T35" fmla="*/ 68 h 74"/>
              <a:gd name="T36" fmla="*/ 2 w 70"/>
              <a:gd name="T37" fmla="*/ 62 h 74"/>
              <a:gd name="T38" fmla="*/ 2 w 70"/>
              <a:gd name="T39" fmla="*/ 62 h 74"/>
              <a:gd name="T40" fmla="*/ 2 w 70"/>
              <a:gd name="T41" fmla="*/ 60 h 74"/>
              <a:gd name="T42" fmla="*/ 2 w 70"/>
              <a:gd name="T43" fmla="*/ 58 h 74"/>
              <a:gd name="T44" fmla="*/ 2 w 70"/>
              <a:gd name="T45" fmla="*/ 58 h 74"/>
              <a:gd name="T46" fmla="*/ 2 w 70"/>
              <a:gd name="T47" fmla="*/ 52 h 74"/>
              <a:gd name="T48" fmla="*/ 4 w 70"/>
              <a:gd name="T49" fmla="*/ 50 h 74"/>
              <a:gd name="T50" fmla="*/ 4 w 70"/>
              <a:gd name="T51" fmla="*/ 48 h 74"/>
              <a:gd name="T52" fmla="*/ 6 w 70"/>
              <a:gd name="T53" fmla="*/ 46 h 74"/>
              <a:gd name="T54" fmla="*/ 6 w 70"/>
              <a:gd name="T55" fmla="*/ 45 h 74"/>
              <a:gd name="T56" fmla="*/ 6 w 70"/>
              <a:gd name="T57" fmla="*/ 45 h 74"/>
              <a:gd name="T58" fmla="*/ 8 w 70"/>
              <a:gd name="T59" fmla="*/ 41 h 74"/>
              <a:gd name="T60" fmla="*/ 8 w 70"/>
              <a:gd name="T61" fmla="*/ 39 h 74"/>
              <a:gd name="T62" fmla="*/ 8 w 70"/>
              <a:gd name="T63" fmla="*/ 37 h 74"/>
              <a:gd name="T64" fmla="*/ 8 w 70"/>
              <a:gd name="T65" fmla="*/ 35 h 74"/>
              <a:gd name="T66" fmla="*/ 8 w 70"/>
              <a:gd name="T67" fmla="*/ 35 h 74"/>
              <a:gd name="T68" fmla="*/ 8 w 70"/>
              <a:gd name="T69" fmla="*/ 33 h 74"/>
              <a:gd name="T70" fmla="*/ 8 w 70"/>
              <a:gd name="T71" fmla="*/ 31 h 74"/>
              <a:gd name="T72" fmla="*/ 10 w 70"/>
              <a:gd name="T73" fmla="*/ 29 h 74"/>
              <a:gd name="T74" fmla="*/ 10 w 70"/>
              <a:gd name="T75" fmla="*/ 27 h 74"/>
              <a:gd name="T76" fmla="*/ 8 w 70"/>
              <a:gd name="T77" fmla="*/ 25 h 74"/>
              <a:gd name="T78" fmla="*/ 10 w 70"/>
              <a:gd name="T79" fmla="*/ 21 h 74"/>
              <a:gd name="T80" fmla="*/ 10 w 70"/>
              <a:gd name="T81" fmla="*/ 17 h 74"/>
              <a:gd name="T82" fmla="*/ 10 w 70"/>
              <a:gd name="T83" fmla="*/ 17 h 74"/>
              <a:gd name="T84" fmla="*/ 10 w 70"/>
              <a:gd name="T85" fmla="*/ 13 h 74"/>
              <a:gd name="T86" fmla="*/ 10 w 70"/>
              <a:gd name="T87" fmla="*/ 13 h 74"/>
              <a:gd name="T88" fmla="*/ 12 w 70"/>
              <a:gd name="T89" fmla="*/ 11 h 74"/>
              <a:gd name="T90" fmla="*/ 16 w 70"/>
              <a:gd name="T91" fmla="*/ 11 h 74"/>
              <a:gd name="T92" fmla="*/ 18 w 70"/>
              <a:gd name="T93" fmla="*/ 13 h 74"/>
              <a:gd name="T94" fmla="*/ 18 w 70"/>
              <a:gd name="T95" fmla="*/ 15 h 74"/>
              <a:gd name="T96" fmla="*/ 20 w 70"/>
              <a:gd name="T97" fmla="*/ 15 h 74"/>
              <a:gd name="T98" fmla="*/ 22 w 70"/>
              <a:gd name="T99" fmla="*/ 17 h 74"/>
              <a:gd name="T100" fmla="*/ 24 w 70"/>
              <a:gd name="T101" fmla="*/ 17 h 74"/>
              <a:gd name="T102" fmla="*/ 28 w 70"/>
              <a:gd name="T103" fmla="*/ 19 h 74"/>
              <a:gd name="T104" fmla="*/ 30 w 70"/>
              <a:gd name="T105" fmla="*/ 19 h 74"/>
              <a:gd name="T106" fmla="*/ 35 w 70"/>
              <a:gd name="T107" fmla="*/ 15 h 74"/>
              <a:gd name="T108" fmla="*/ 41 w 70"/>
              <a:gd name="T109" fmla="*/ 13 h 74"/>
              <a:gd name="T110" fmla="*/ 43 w 70"/>
              <a:gd name="T111" fmla="*/ 11 h 74"/>
              <a:gd name="T112" fmla="*/ 55 w 70"/>
              <a:gd name="T113" fmla="*/ 6 h 74"/>
              <a:gd name="T114" fmla="*/ 61 w 70"/>
              <a:gd name="T115" fmla="*/ 2 h 74"/>
              <a:gd name="T116" fmla="*/ 66 w 70"/>
              <a:gd name="T117" fmla="*/ 1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0" h="74">
                <a:moveTo>
                  <a:pt x="65" y="17"/>
                </a:moveTo>
                <a:lnTo>
                  <a:pt x="66" y="19"/>
                </a:lnTo>
                <a:lnTo>
                  <a:pt x="68" y="19"/>
                </a:lnTo>
                <a:lnTo>
                  <a:pt x="70" y="21"/>
                </a:lnTo>
                <a:lnTo>
                  <a:pt x="68" y="21"/>
                </a:lnTo>
                <a:lnTo>
                  <a:pt x="66" y="23"/>
                </a:lnTo>
                <a:lnTo>
                  <a:pt x="65" y="25"/>
                </a:lnTo>
                <a:lnTo>
                  <a:pt x="57" y="27"/>
                </a:lnTo>
                <a:lnTo>
                  <a:pt x="49" y="29"/>
                </a:lnTo>
                <a:lnTo>
                  <a:pt x="49" y="29"/>
                </a:lnTo>
                <a:lnTo>
                  <a:pt x="43" y="31"/>
                </a:lnTo>
                <a:lnTo>
                  <a:pt x="41" y="31"/>
                </a:lnTo>
                <a:lnTo>
                  <a:pt x="35" y="33"/>
                </a:lnTo>
                <a:lnTo>
                  <a:pt x="33" y="33"/>
                </a:lnTo>
                <a:lnTo>
                  <a:pt x="37" y="39"/>
                </a:lnTo>
                <a:lnTo>
                  <a:pt x="41" y="43"/>
                </a:lnTo>
                <a:lnTo>
                  <a:pt x="41" y="45"/>
                </a:lnTo>
                <a:lnTo>
                  <a:pt x="49" y="52"/>
                </a:lnTo>
                <a:lnTo>
                  <a:pt x="43" y="54"/>
                </a:lnTo>
                <a:lnTo>
                  <a:pt x="41" y="60"/>
                </a:lnTo>
                <a:lnTo>
                  <a:pt x="39" y="60"/>
                </a:lnTo>
                <a:lnTo>
                  <a:pt x="33" y="62"/>
                </a:lnTo>
                <a:lnTo>
                  <a:pt x="28" y="62"/>
                </a:lnTo>
                <a:lnTo>
                  <a:pt x="24" y="70"/>
                </a:lnTo>
                <a:lnTo>
                  <a:pt x="22" y="72"/>
                </a:lnTo>
                <a:lnTo>
                  <a:pt x="18" y="74"/>
                </a:lnTo>
                <a:lnTo>
                  <a:pt x="10" y="74"/>
                </a:lnTo>
                <a:lnTo>
                  <a:pt x="4" y="72"/>
                </a:lnTo>
                <a:lnTo>
                  <a:pt x="0" y="72"/>
                </a:lnTo>
                <a:lnTo>
                  <a:pt x="0" y="72"/>
                </a:lnTo>
                <a:lnTo>
                  <a:pt x="0" y="70"/>
                </a:lnTo>
                <a:lnTo>
                  <a:pt x="0" y="70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0" y="66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0"/>
                </a:lnTo>
                <a:lnTo>
                  <a:pt x="2" y="60"/>
                </a:lnTo>
                <a:lnTo>
                  <a:pt x="2" y="58"/>
                </a:lnTo>
                <a:lnTo>
                  <a:pt x="2" y="58"/>
                </a:lnTo>
                <a:lnTo>
                  <a:pt x="2" y="58"/>
                </a:lnTo>
                <a:lnTo>
                  <a:pt x="2" y="54"/>
                </a:lnTo>
                <a:lnTo>
                  <a:pt x="2" y="52"/>
                </a:lnTo>
                <a:lnTo>
                  <a:pt x="2" y="52"/>
                </a:lnTo>
                <a:lnTo>
                  <a:pt x="4" y="50"/>
                </a:lnTo>
                <a:lnTo>
                  <a:pt x="4" y="50"/>
                </a:lnTo>
                <a:lnTo>
                  <a:pt x="4" y="48"/>
                </a:lnTo>
                <a:lnTo>
                  <a:pt x="4" y="46"/>
                </a:lnTo>
                <a:lnTo>
                  <a:pt x="6" y="46"/>
                </a:lnTo>
                <a:lnTo>
                  <a:pt x="6" y="45"/>
                </a:lnTo>
                <a:lnTo>
                  <a:pt x="6" y="45"/>
                </a:lnTo>
                <a:lnTo>
                  <a:pt x="6" y="45"/>
                </a:lnTo>
                <a:lnTo>
                  <a:pt x="6" y="45"/>
                </a:lnTo>
                <a:lnTo>
                  <a:pt x="8" y="41"/>
                </a:lnTo>
                <a:lnTo>
                  <a:pt x="8" y="41"/>
                </a:lnTo>
                <a:lnTo>
                  <a:pt x="8" y="41"/>
                </a:lnTo>
                <a:lnTo>
                  <a:pt x="8" y="39"/>
                </a:lnTo>
                <a:lnTo>
                  <a:pt x="6" y="39"/>
                </a:lnTo>
                <a:lnTo>
                  <a:pt x="8" y="37"/>
                </a:lnTo>
                <a:lnTo>
                  <a:pt x="8" y="35"/>
                </a:lnTo>
                <a:lnTo>
                  <a:pt x="8" y="35"/>
                </a:lnTo>
                <a:lnTo>
                  <a:pt x="8" y="35"/>
                </a:lnTo>
                <a:lnTo>
                  <a:pt x="8" y="35"/>
                </a:lnTo>
                <a:lnTo>
                  <a:pt x="8" y="33"/>
                </a:lnTo>
                <a:lnTo>
                  <a:pt x="8" y="33"/>
                </a:lnTo>
                <a:lnTo>
                  <a:pt x="8" y="33"/>
                </a:lnTo>
                <a:lnTo>
                  <a:pt x="8" y="31"/>
                </a:lnTo>
                <a:lnTo>
                  <a:pt x="8" y="31"/>
                </a:lnTo>
                <a:lnTo>
                  <a:pt x="10" y="29"/>
                </a:lnTo>
                <a:lnTo>
                  <a:pt x="10" y="29"/>
                </a:lnTo>
                <a:lnTo>
                  <a:pt x="10" y="27"/>
                </a:lnTo>
                <a:lnTo>
                  <a:pt x="8" y="27"/>
                </a:lnTo>
                <a:lnTo>
                  <a:pt x="8" y="25"/>
                </a:lnTo>
                <a:lnTo>
                  <a:pt x="8" y="25"/>
                </a:lnTo>
                <a:lnTo>
                  <a:pt x="10" y="21"/>
                </a:lnTo>
                <a:lnTo>
                  <a:pt x="10" y="21"/>
                </a:lnTo>
                <a:lnTo>
                  <a:pt x="10" y="17"/>
                </a:lnTo>
                <a:lnTo>
                  <a:pt x="10" y="17"/>
                </a:lnTo>
                <a:lnTo>
                  <a:pt x="10" y="17"/>
                </a:lnTo>
                <a:lnTo>
                  <a:pt x="10" y="13"/>
                </a:lnTo>
                <a:lnTo>
                  <a:pt x="10" y="13"/>
                </a:lnTo>
                <a:lnTo>
                  <a:pt x="10" y="13"/>
                </a:lnTo>
                <a:lnTo>
                  <a:pt x="10" y="13"/>
                </a:lnTo>
                <a:lnTo>
                  <a:pt x="12" y="11"/>
                </a:lnTo>
                <a:lnTo>
                  <a:pt x="12" y="11"/>
                </a:lnTo>
                <a:lnTo>
                  <a:pt x="14" y="11"/>
                </a:lnTo>
                <a:lnTo>
                  <a:pt x="16" y="11"/>
                </a:lnTo>
                <a:lnTo>
                  <a:pt x="16" y="13"/>
                </a:lnTo>
                <a:lnTo>
                  <a:pt x="18" y="13"/>
                </a:lnTo>
                <a:lnTo>
                  <a:pt x="18" y="15"/>
                </a:lnTo>
                <a:lnTo>
                  <a:pt x="18" y="15"/>
                </a:lnTo>
                <a:lnTo>
                  <a:pt x="20" y="15"/>
                </a:lnTo>
                <a:lnTo>
                  <a:pt x="20" y="15"/>
                </a:lnTo>
                <a:lnTo>
                  <a:pt x="22" y="17"/>
                </a:lnTo>
                <a:lnTo>
                  <a:pt x="22" y="17"/>
                </a:lnTo>
                <a:lnTo>
                  <a:pt x="24" y="17"/>
                </a:lnTo>
                <a:lnTo>
                  <a:pt x="24" y="17"/>
                </a:lnTo>
                <a:lnTo>
                  <a:pt x="26" y="19"/>
                </a:lnTo>
                <a:lnTo>
                  <a:pt x="28" y="19"/>
                </a:lnTo>
                <a:lnTo>
                  <a:pt x="28" y="19"/>
                </a:lnTo>
                <a:lnTo>
                  <a:pt x="30" y="19"/>
                </a:lnTo>
                <a:lnTo>
                  <a:pt x="32" y="19"/>
                </a:lnTo>
                <a:lnTo>
                  <a:pt x="35" y="15"/>
                </a:lnTo>
                <a:lnTo>
                  <a:pt x="41" y="13"/>
                </a:lnTo>
                <a:lnTo>
                  <a:pt x="41" y="13"/>
                </a:lnTo>
                <a:lnTo>
                  <a:pt x="41" y="13"/>
                </a:lnTo>
                <a:lnTo>
                  <a:pt x="43" y="11"/>
                </a:lnTo>
                <a:lnTo>
                  <a:pt x="49" y="8"/>
                </a:lnTo>
                <a:lnTo>
                  <a:pt x="55" y="6"/>
                </a:lnTo>
                <a:lnTo>
                  <a:pt x="57" y="2"/>
                </a:lnTo>
                <a:lnTo>
                  <a:pt x="61" y="2"/>
                </a:lnTo>
                <a:lnTo>
                  <a:pt x="61" y="0"/>
                </a:lnTo>
                <a:lnTo>
                  <a:pt x="66" y="15"/>
                </a:lnTo>
                <a:lnTo>
                  <a:pt x="65" y="17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9" name="Japan"/>
          <p:cNvSpPr>
            <a:spLocks noEditPoints="1"/>
          </p:cNvSpPr>
          <p:nvPr/>
        </p:nvSpPr>
        <p:spPr bwMode="auto">
          <a:xfrm>
            <a:off x="8094688" y="3281373"/>
            <a:ext cx="565152" cy="615952"/>
          </a:xfrm>
          <a:custGeom>
            <a:avLst/>
            <a:gdLst>
              <a:gd name="T0" fmla="*/ 293 w 356"/>
              <a:gd name="T1" fmla="*/ 106 h 388"/>
              <a:gd name="T2" fmla="*/ 288 w 356"/>
              <a:gd name="T3" fmla="*/ 130 h 388"/>
              <a:gd name="T4" fmla="*/ 280 w 356"/>
              <a:gd name="T5" fmla="*/ 153 h 388"/>
              <a:gd name="T6" fmla="*/ 274 w 356"/>
              <a:gd name="T7" fmla="*/ 188 h 388"/>
              <a:gd name="T8" fmla="*/ 260 w 356"/>
              <a:gd name="T9" fmla="*/ 198 h 388"/>
              <a:gd name="T10" fmla="*/ 253 w 356"/>
              <a:gd name="T11" fmla="*/ 194 h 388"/>
              <a:gd name="T12" fmla="*/ 245 w 356"/>
              <a:gd name="T13" fmla="*/ 200 h 388"/>
              <a:gd name="T14" fmla="*/ 214 w 356"/>
              <a:gd name="T15" fmla="*/ 207 h 388"/>
              <a:gd name="T16" fmla="*/ 212 w 356"/>
              <a:gd name="T17" fmla="*/ 200 h 388"/>
              <a:gd name="T18" fmla="*/ 206 w 356"/>
              <a:gd name="T19" fmla="*/ 213 h 388"/>
              <a:gd name="T20" fmla="*/ 187 w 356"/>
              <a:gd name="T21" fmla="*/ 223 h 388"/>
              <a:gd name="T22" fmla="*/ 185 w 356"/>
              <a:gd name="T23" fmla="*/ 207 h 388"/>
              <a:gd name="T24" fmla="*/ 157 w 356"/>
              <a:gd name="T25" fmla="*/ 211 h 388"/>
              <a:gd name="T26" fmla="*/ 138 w 356"/>
              <a:gd name="T27" fmla="*/ 213 h 388"/>
              <a:gd name="T28" fmla="*/ 117 w 356"/>
              <a:gd name="T29" fmla="*/ 213 h 388"/>
              <a:gd name="T30" fmla="*/ 142 w 356"/>
              <a:gd name="T31" fmla="*/ 196 h 388"/>
              <a:gd name="T32" fmla="*/ 167 w 356"/>
              <a:gd name="T33" fmla="*/ 190 h 388"/>
              <a:gd name="T34" fmla="*/ 187 w 356"/>
              <a:gd name="T35" fmla="*/ 190 h 388"/>
              <a:gd name="T36" fmla="*/ 202 w 356"/>
              <a:gd name="T37" fmla="*/ 176 h 388"/>
              <a:gd name="T38" fmla="*/ 212 w 356"/>
              <a:gd name="T39" fmla="*/ 155 h 388"/>
              <a:gd name="T40" fmla="*/ 216 w 356"/>
              <a:gd name="T41" fmla="*/ 165 h 388"/>
              <a:gd name="T42" fmla="*/ 235 w 356"/>
              <a:gd name="T43" fmla="*/ 159 h 388"/>
              <a:gd name="T44" fmla="*/ 255 w 356"/>
              <a:gd name="T45" fmla="*/ 136 h 388"/>
              <a:gd name="T46" fmla="*/ 257 w 356"/>
              <a:gd name="T47" fmla="*/ 108 h 388"/>
              <a:gd name="T48" fmla="*/ 266 w 356"/>
              <a:gd name="T49" fmla="*/ 91 h 388"/>
              <a:gd name="T50" fmla="*/ 282 w 356"/>
              <a:gd name="T51" fmla="*/ 89 h 388"/>
              <a:gd name="T52" fmla="*/ 323 w 356"/>
              <a:gd name="T53" fmla="*/ 27 h 388"/>
              <a:gd name="T54" fmla="*/ 348 w 356"/>
              <a:gd name="T55" fmla="*/ 25 h 388"/>
              <a:gd name="T56" fmla="*/ 354 w 356"/>
              <a:gd name="T57" fmla="*/ 42 h 388"/>
              <a:gd name="T58" fmla="*/ 330 w 356"/>
              <a:gd name="T59" fmla="*/ 50 h 388"/>
              <a:gd name="T60" fmla="*/ 313 w 356"/>
              <a:gd name="T61" fmla="*/ 68 h 388"/>
              <a:gd name="T62" fmla="*/ 278 w 356"/>
              <a:gd name="T63" fmla="*/ 62 h 388"/>
              <a:gd name="T64" fmla="*/ 274 w 356"/>
              <a:gd name="T65" fmla="*/ 68 h 388"/>
              <a:gd name="T66" fmla="*/ 262 w 356"/>
              <a:gd name="T67" fmla="*/ 79 h 388"/>
              <a:gd name="T68" fmla="*/ 266 w 356"/>
              <a:gd name="T69" fmla="*/ 54 h 388"/>
              <a:gd name="T70" fmla="*/ 286 w 356"/>
              <a:gd name="T71" fmla="*/ 44 h 388"/>
              <a:gd name="T72" fmla="*/ 290 w 356"/>
              <a:gd name="T73" fmla="*/ 9 h 388"/>
              <a:gd name="T74" fmla="*/ 307 w 356"/>
              <a:gd name="T75" fmla="*/ 15 h 388"/>
              <a:gd name="T76" fmla="*/ 128 w 356"/>
              <a:gd name="T77" fmla="*/ 229 h 388"/>
              <a:gd name="T78" fmla="*/ 126 w 356"/>
              <a:gd name="T79" fmla="*/ 250 h 388"/>
              <a:gd name="T80" fmla="*/ 113 w 356"/>
              <a:gd name="T81" fmla="*/ 270 h 388"/>
              <a:gd name="T82" fmla="*/ 111 w 356"/>
              <a:gd name="T83" fmla="*/ 264 h 388"/>
              <a:gd name="T84" fmla="*/ 105 w 356"/>
              <a:gd name="T85" fmla="*/ 254 h 388"/>
              <a:gd name="T86" fmla="*/ 105 w 356"/>
              <a:gd name="T87" fmla="*/ 233 h 388"/>
              <a:gd name="T88" fmla="*/ 99 w 356"/>
              <a:gd name="T89" fmla="*/ 242 h 388"/>
              <a:gd name="T90" fmla="*/ 97 w 356"/>
              <a:gd name="T91" fmla="*/ 235 h 388"/>
              <a:gd name="T92" fmla="*/ 113 w 356"/>
              <a:gd name="T93" fmla="*/ 219 h 388"/>
              <a:gd name="T94" fmla="*/ 177 w 356"/>
              <a:gd name="T95" fmla="*/ 223 h 388"/>
              <a:gd name="T96" fmla="*/ 150 w 356"/>
              <a:gd name="T97" fmla="*/ 237 h 388"/>
              <a:gd name="T98" fmla="*/ 134 w 356"/>
              <a:gd name="T99" fmla="*/ 231 h 388"/>
              <a:gd name="T100" fmla="*/ 159 w 356"/>
              <a:gd name="T101" fmla="*/ 219 h 388"/>
              <a:gd name="T102" fmla="*/ 64 w 356"/>
              <a:gd name="T103" fmla="*/ 353 h 388"/>
              <a:gd name="T104" fmla="*/ 235 w 356"/>
              <a:gd name="T105" fmla="*/ 147 h 388"/>
              <a:gd name="T106" fmla="*/ 91 w 356"/>
              <a:gd name="T107" fmla="*/ 322 h 388"/>
              <a:gd name="T108" fmla="*/ 179 w 356"/>
              <a:gd name="T109" fmla="*/ 215 h 388"/>
              <a:gd name="T110" fmla="*/ 91 w 356"/>
              <a:gd name="T111" fmla="*/ 211 h 388"/>
              <a:gd name="T112" fmla="*/ 113 w 356"/>
              <a:gd name="T113" fmla="*/ 285 h 388"/>
              <a:gd name="T114" fmla="*/ 90 w 356"/>
              <a:gd name="T115" fmla="*/ 217 h 388"/>
              <a:gd name="T116" fmla="*/ 86 w 356"/>
              <a:gd name="T117" fmla="*/ 328 h 388"/>
              <a:gd name="T118" fmla="*/ 86 w 356"/>
              <a:gd name="T119" fmla="*/ 239 h 388"/>
              <a:gd name="T120" fmla="*/ 95 w 356"/>
              <a:gd name="T121" fmla="*/ 229 h 388"/>
              <a:gd name="T122" fmla="*/ 136 w 356"/>
              <a:gd name="T123" fmla="*/ 221 h 388"/>
              <a:gd name="T124" fmla="*/ 99 w 356"/>
              <a:gd name="T125" fmla="*/ 223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56" h="388">
                <a:moveTo>
                  <a:pt x="282" y="81"/>
                </a:moveTo>
                <a:lnTo>
                  <a:pt x="284" y="81"/>
                </a:lnTo>
                <a:lnTo>
                  <a:pt x="286" y="81"/>
                </a:lnTo>
                <a:lnTo>
                  <a:pt x="286" y="83"/>
                </a:lnTo>
                <a:lnTo>
                  <a:pt x="286" y="85"/>
                </a:lnTo>
                <a:lnTo>
                  <a:pt x="286" y="89"/>
                </a:lnTo>
                <a:lnTo>
                  <a:pt x="286" y="91"/>
                </a:lnTo>
                <a:lnTo>
                  <a:pt x="286" y="93"/>
                </a:lnTo>
                <a:lnTo>
                  <a:pt x="286" y="95"/>
                </a:lnTo>
                <a:lnTo>
                  <a:pt x="286" y="97"/>
                </a:lnTo>
                <a:lnTo>
                  <a:pt x="288" y="97"/>
                </a:lnTo>
                <a:lnTo>
                  <a:pt x="288" y="99"/>
                </a:lnTo>
                <a:lnTo>
                  <a:pt x="290" y="99"/>
                </a:lnTo>
                <a:lnTo>
                  <a:pt x="292" y="103"/>
                </a:lnTo>
                <a:lnTo>
                  <a:pt x="292" y="105"/>
                </a:lnTo>
                <a:lnTo>
                  <a:pt x="292" y="106"/>
                </a:lnTo>
                <a:lnTo>
                  <a:pt x="293" y="106"/>
                </a:lnTo>
                <a:lnTo>
                  <a:pt x="293" y="108"/>
                </a:lnTo>
                <a:lnTo>
                  <a:pt x="293" y="110"/>
                </a:lnTo>
                <a:lnTo>
                  <a:pt x="293" y="114"/>
                </a:lnTo>
                <a:lnTo>
                  <a:pt x="295" y="114"/>
                </a:lnTo>
                <a:lnTo>
                  <a:pt x="295" y="116"/>
                </a:lnTo>
                <a:lnTo>
                  <a:pt x="295" y="118"/>
                </a:lnTo>
                <a:lnTo>
                  <a:pt x="293" y="118"/>
                </a:lnTo>
                <a:lnTo>
                  <a:pt x="293" y="120"/>
                </a:lnTo>
                <a:lnTo>
                  <a:pt x="293" y="122"/>
                </a:lnTo>
                <a:lnTo>
                  <a:pt x="293" y="124"/>
                </a:lnTo>
                <a:lnTo>
                  <a:pt x="292" y="124"/>
                </a:lnTo>
                <a:lnTo>
                  <a:pt x="292" y="126"/>
                </a:lnTo>
                <a:lnTo>
                  <a:pt x="290" y="126"/>
                </a:lnTo>
                <a:lnTo>
                  <a:pt x="288" y="126"/>
                </a:lnTo>
                <a:lnTo>
                  <a:pt x="290" y="128"/>
                </a:lnTo>
                <a:lnTo>
                  <a:pt x="288" y="128"/>
                </a:lnTo>
                <a:lnTo>
                  <a:pt x="288" y="130"/>
                </a:lnTo>
                <a:lnTo>
                  <a:pt x="288" y="132"/>
                </a:lnTo>
                <a:lnTo>
                  <a:pt x="288" y="134"/>
                </a:lnTo>
                <a:lnTo>
                  <a:pt x="288" y="136"/>
                </a:lnTo>
                <a:lnTo>
                  <a:pt x="288" y="138"/>
                </a:lnTo>
                <a:lnTo>
                  <a:pt x="288" y="139"/>
                </a:lnTo>
                <a:lnTo>
                  <a:pt x="286" y="139"/>
                </a:lnTo>
                <a:lnTo>
                  <a:pt x="286" y="138"/>
                </a:lnTo>
                <a:lnTo>
                  <a:pt x="284" y="138"/>
                </a:lnTo>
                <a:lnTo>
                  <a:pt x="282" y="138"/>
                </a:lnTo>
                <a:lnTo>
                  <a:pt x="280" y="138"/>
                </a:lnTo>
                <a:lnTo>
                  <a:pt x="280" y="139"/>
                </a:lnTo>
                <a:lnTo>
                  <a:pt x="278" y="141"/>
                </a:lnTo>
                <a:lnTo>
                  <a:pt x="278" y="143"/>
                </a:lnTo>
                <a:lnTo>
                  <a:pt x="278" y="145"/>
                </a:lnTo>
                <a:lnTo>
                  <a:pt x="278" y="147"/>
                </a:lnTo>
                <a:lnTo>
                  <a:pt x="278" y="149"/>
                </a:lnTo>
                <a:lnTo>
                  <a:pt x="280" y="153"/>
                </a:lnTo>
                <a:lnTo>
                  <a:pt x="280" y="155"/>
                </a:lnTo>
                <a:lnTo>
                  <a:pt x="280" y="157"/>
                </a:lnTo>
                <a:lnTo>
                  <a:pt x="278" y="159"/>
                </a:lnTo>
                <a:lnTo>
                  <a:pt x="278" y="163"/>
                </a:lnTo>
                <a:lnTo>
                  <a:pt x="278" y="165"/>
                </a:lnTo>
                <a:lnTo>
                  <a:pt x="276" y="165"/>
                </a:lnTo>
                <a:lnTo>
                  <a:pt x="276" y="167"/>
                </a:lnTo>
                <a:lnTo>
                  <a:pt x="274" y="167"/>
                </a:lnTo>
                <a:lnTo>
                  <a:pt x="272" y="173"/>
                </a:lnTo>
                <a:lnTo>
                  <a:pt x="272" y="174"/>
                </a:lnTo>
                <a:lnTo>
                  <a:pt x="272" y="176"/>
                </a:lnTo>
                <a:lnTo>
                  <a:pt x="272" y="178"/>
                </a:lnTo>
                <a:lnTo>
                  <a:pt x="272" y="180"/>
                </a:lnTo>
                <a:lnTo>
                  <a:pt x="274" y="184"/>
                </a:lnTo>
                <a:lnTo>
                  <a:pt x="276" y="186"/>
                </a:lnTo>
                <a:lnTo>
                  <a:pt x="276" y="188"/>
                </a:lnTo>
                <a:lnTo>
                  <a:pt x="274" y="188"/>
                </a:lnTo>
                <a:lnTo>
                  <a:pt x="272" y="188"/>
                </a:lnTo>
                <a:lnTo>
                  <a:pt x="270" y="188"/>
                </a:lnTo>
                <a:lnTo>
                  <a:pt x="270" y="190"/>
                </a:lnTo>
                <a:lnTo>
                  <a:pt x="270" y="192"/>
                </a:lnTo>
                <a:lnTo>
                  <a:pt x="268" y="192"/>
                </a:lnTo>
                <a:lnTo>
                  <a:pt x="268" y="194"/>
                </a:lnTo>
                <a:lnTo>
                  <a:pt x="268" y="196"/>
                </a:lnTo>
                <a:lnTo>
                  <a:pt x="268" y="198"/>
                </a:lnTo>
                <a:lnTo>
                  <a:pt x="266" y="198"/>
                </a:lnTo>
                <a:lnTo>
                  <a:pt x="264" y="198"/>
                </a:lnTo>
                <a:lnTo>
                  <a:pt x="262" y="200"/>
                </a:lnTo>
                <a:lnTo>
                  <a:pt x="262" y="202"/>
                </a:lnTo>
                <a:lnTo>
                  <a:pt x="260" y="202"/>
                </a:lnTo>
                <a:lnTo>
                  <a:pt x="258" y="202"/>
                </a:lnTo>
                <a:lnTo>
                  <a:pt x="258" y="200"/>
                </a:lnTo>
                <a:lnTo>
                  <a:pt x="260" y="200"/>
                </a:lnTo>
                <a:lnTo>
                  <a:pt x="260" y="198"/>
                </a:lnTo>
                <a:lnTo>
                  <a:pt x="260" y="194"/>
                </a:lnTo>
                <a:lnTo>
                  <a:pt x="262" y="192"/>
                </a:lnTo>
                <a:lnTo>
                  <a:pt x="264" y="190"/>
                </a:lnTo>
                <a:lnTo>
                  <a:pt x="264" y="188"/>
                </a:lnTo>
                <a:lnTo>
                  <a:pt x="262" y="188"/>
                </a:lnTo>
                <a:lnTo>
                  <a:pt x="260" y="188"/>
                </a:lnTo>
                <a:lnTo>
                  <a:pt x="258" y="188"/>
                </a:lnTo>
                <a:lnTo>
                  <a:pt x="258" y="190"/>
                </a:lnTo>
                <a:lnTo>
                  <a:pt x="258" y="192"/>
                </a:lnTo>
                <a:lnTo>
                  <a:pt x="257" y="192"/>
                </a:lnTo>
                <a:lnTo>
                  <a:pt x="257" y="194"/>
                </a:lnTo>
                <a:lnTo>
                  <a:pt x="257" y="196"/>
                </a:lnTo>
                <a:lnTo>
                  <a:pt x="258" y="196"/>
                </a:lnTo>
                <a:lnTo>
                  <a:pt x="257" y="198"/>
                </a:lnTo>
                <a:lnTo>
                  <a:pt x="257" y="196"/>
                </a:lnTo>
                <a:lnTo>
                  <a:pt x="255" y="194"/>
                </a:lnTo>
                <a:lnTo>
                  <a:pt x="253" y="194"/>
                </a:lnTo>
                <a:lnTo>
                  <a:pt x="251" y="194"/>
                </a:lnTo>
                <a:lnTo>
                  <a:pt x="251" y="196"/>
                </a:lnTo>
                <a:lnTo>
                  <a:pt x="249" y="196"/>
                </a:lnTo>
                <a:lnTo>
                  <a:pt x="249" y="198"/>
                </a:lnTo>
                <a:lnTo>
                  <a:pt x="247" y="198"/>
                </a:lnTo>
                <a:lnTo>
                  <a:pt x="247" y="200"/>
                </a:lnTo>
                <a:lnTo>
                  <a:pt x="249" y="200"/>
                </a:lnTo>
                <a:lnTo>
                  <a:pt x="249" y="202"/>
                </a:lnTo>
                <a:lnTo>
                  <a:pt x="247" y="204"/>
                </a:lnTo>
                <a:lnTo>
                  <a:pt x="247" y="206"/>
                </a:lnTo>
                <a:lnTo>
                  <a:pt x="245" y="207"/>
                </a:lnTo>
                <a:lnTo>
                  <a:pt x="243" y="207"/>
                </a:lnTo>
                <a:lnTo>
                  <a:pt x="243" y="206"/>
                </a:lnTo>
                <a:lnTo>
                  <a:pt x="243" y="204"/>
                </a:lnTo>
                <a:lnTo>
                  <a:pt x="243" y="202"/>
                </a:lnTo>
                <a:lnTo>
                  <a:pt x="243" y="200"/>
                </a:lnTo>
                <a:lnTo>
                  <a:pt x="245" y="200"/>
                </a:lnTo>
                <a:lnTo>
                  <a:pt x="243" y="198"/>
                </a:lnTo>
                <a:lnTo>
                  <a:pt x="241" y="198"/>
                </a:lnTo>
                <a:lnTo>
                  <a:pt x="239" y="198"/>
                </a:lnTo>
                <a:lnTo>
                  <a:pt x="235" y="202"/>
                </a:lnTo>
                <a:lnTo>
                  <a:pt x="233" y="206"/>
                </a:lnTo>
                <a:lnTo>
                  <a:pt x="233" y="207"/>
                </a:lnTo>
                <a:lnTo>
                  <a:pt x="231" y="206"/>
                </a:lnTo>
                <a:lnTo>
                  <a:pt x="229" y="206"/>
                </a:lnTo>
                <a:lnTo>
                  <a:pt x="227" y="206"/>
                </a:lnTo>
                <a:lnTo>
                  <a:pt x="227" y="207"/>
                </a:lnTo>
                <a:lnTo>
                  <a:pt x="224" y="206"/>
                </a:lnTo>
                <a:lnTo>
                  <a:pt x="222" y="206"/>
                </a:lnTo>
                <a:lnTo>
                  <a:pt x="220" y="206"/>
                </a:lnTo>
                <a:lnTo>
                  <a:pt x="220" y="207"/>
                </a:lnTo>
                <a:lnTo>
                  <a:pt x="218" y="207"/>
                </a:lnTo>
                <a:lnTo>
                  <a:pt x="216" y="207"/>
                </a:lnTo>
                <a:lnTo>
                  <a:pt x="214" y="207"/>
                </a:lnTo>
                <a:lnTo>
                  <a:pt x="216" y="207"/>
                </a:lnTo>
                <a:lnTo>
                  <a:pt x="216" y="206"/>
                </a:lnTo>
                <a:lnTo>
                  <a:pt x="218" y="206"/>
                </a:lnTo>
                <a:lnTo>
                  <a:pt x="220" y="206"/>
                </a:lnTo>
                <a:lnTo>
                  <a:pt x="220" y="204"/>
                </a:lnTo>
                <a:lnTo>
                  <a:pt x="218" y="204"/>
                </a:lnTo>
                <a:lnTo>
                  <a:pt x="216" y="204"/>
                </a:lnTo>
                <a:lnTo>
                  <a:pt x="214" y="204"/>
                </a:lnTo>
                <a:lnTo>
                  <a:pt x="214" y="202"/>
                </a:lnTo>
                <a:lnTo>
                  <a:pt x="214" y="204"/>
                </a:lnTo>
                <a:lnTo>
                  <a:pt x="212" y="204"/>
                </a:lnTo>
                <a:lnTo>
                  <a:pt x="214" y="204"/>
                </a:lnTo>
                <a:lnTo>
                  <a:pt x="214" y="206"/>
                </a:lnTo>
                <a:lnTo>
                  <a:pt x="212" y="206"/>
                </a:lnTo>
                <a:lnTo>
                  <a:pt x="212" y="204"/>
                </a:lnTo>
                <a:lnTo>
                  <a:pt x="212" y="202"/>
                </a:lnTo>
                <a:lnTo>
                  <a:pt x="212" y="200"/>
                </a:lnTo>
                <a:lnTo>
                  <a:pt x="212" y="198"/>
                </a:lnTo>
                <a:lnTo>
                  <a:pt x="210" y="200"/>
                </a:lnTo>
                <a:lnTo>
                  <a:pt x="208" y="200"/>
                </a:lnTo>
                <a:lnTo>
                  <a:pt x="208" y="202"/>
                </a:lnTo>
                <a:lnTo>
                  <a:pt x="208" y="204"/>
                </a:lnTo>
                <a:lnTo>
                  <a:pt x="206" y="204"/>
                </a:lnTo>
                <a:lnTo>
                  <a:pt x="206" y="206"/>
                </a:lnTo>
                <a:lnTo>
                  <a:pt x="206" y="207"/>
                </a:lnTo>
                <a:lnTo>
                  <a:pt x="208" y="207"/>
                </a:lnTo>
                <a:lnTo>
                  <a:pt x="210" y="207"/>
                </a:lnTo>
                <a:lnTo>
                  <a:pt x="210" y="209"/>
                </a:lnTo>
                <a:lnTo>
                  <a:pt x="212" y="209"/>
                </a:lnTo>
                <a:lnTo>
                  <a:pt x="212" y="211"/>
                </a:lnTo>
                <a:lnTo>
                  <a:pt x="212" y="213"/>
                </a:lnTo>
                <a:lnTo>
                  <a:pt x="210" y="213"/>
                </a:lnTo>
                <a:lnTo>
                  <a:pt x="208" y="213"/>
                </a:lnTo>
                <a:lnTo>
                  <a:pt x="206" y="213"/>
                </a:lnTo>
                <a:lnTo>
                  <a:pt x="204" y="215"/>
                </a:lnTo>
                <a:lnTo>
                  <a:pt x="202" y="215"/>
                </a:lnTo>
                <a:lnTo>
                  <a:pt x="202" y="217"/>
                </a:lnTo>
                <a:lnTo>
                  <a:pt x="202" y="219"/>
                </a:lnTo>
                <a:lnTo>
                  <a:pt x="200" y="219"/>
                </a:lnTo>
                <a:lnTo>
                  <a:pt x="200" y="221"/>
                </a:lnTo>
                <a:lnTo>
                  <a:pt x="198" y="221"/>
                </a:lnTo>
                <a:lnTo>
                  <a:pt x="198" y="223"/>
                </a:lnTo>
                <a:lnTo>
                  <a:pt x="198" y="225"/>
                </a:lnTo>
                <a:lnTo>
                  <a:pt x="196" y="225"/>
                </a:lnTo>
                <a:lnTo>
                  <a:pt x="196" y="227"/>
                </a:lnTo>
                <a:lnTo>
                  <a:pt x="194" y="227"/>
                </a:lnTo>
                <a:lnTo>
                  <a:pt x="191" y="227"/>
                </a:lnTo>
                <a:lnTo>
                  <a:pt x="189" y="227"/>
                </a:lnTo>
                <a:lnTo>
                  <a:pt x="189" y="225"/>
                </a:lnTo>
                <a:lnTo>
                  <a:pt x="187" y="225"/>
                </a:lnTo>
                <a:lnTo>
                  <a:pt x="187" y="223"/>
                </a:lnTo>
                <a:lnTo>
                  <a:pt x="189" y="223"/>
                </a:lnTo>
                <a:lnTo>
                  <a:pt x="187" y="223"/>
                </a:lnTo>
                <a:lnTo>
                  <a:pt x="185" y="221"/>
                </a:lnTo>
                <a:lnTo>
                  <a:pt x="183" y="221"/>
                </a:lnTo>
                <a:lnTo>
                  <a:pt x="183" y="219"/>
                </a:lnTo>
                <a:lnTo>
                  <a:pt x="185" y="217"/>
                </a:lnTo>
                <a:lnTo>
                  <a:pt x="185" y="215"/>
                </a:lnTo>
                <a:lnTo>
                  <a:pt x="185" y="213"/>
                </a:lnTo>
                <a:lnTo>
                  <a:pt x="183" y="213"/>
                </a:lnTo>
                <a:lnTo>
                  <a:pt x="185" y="211"/>
                </a:lnTo>
                <a:lnTo>
                  <a:pt x="187" y="211"/>
                </a:lnTo>
                <a:lnTo>
                  <a:pt x="189" y="209"/>
                </a:lnTo>
                <a:lnTo>
                  <a:pt x="189" y="207"/>
                </a:lnTo>
                <a:lnTo>
                  <a:pt x="189" y="206"/>
                </a:lnTo>
                <a:lnTo>
                  <a:pt x="187" y="206"/>
                </a:lnTo>
                <a:lnTo>
                  <a:pt x="185" y="206"/>
                </a:lnTo>
                <a:lnTo>
                  <a:pt x="185" y="207"/>
                </a:lnTo>
                <a:lnTo>
                  <a:pt x="183" y="207"/>
                </a:lnTo>
                <a:lnTo>
                  <a:pt x="181" y="207"/>
                </a:lnTo>
                <a:lnTo>
                  <a:pt x="181" y="206"/>
                </a:lnTo>
                <a:lnTo>
                  <a:pt x="179" y="204"/>
                </a:lnTo>
                <a:lnTo>
                  <a:pt x="177" y="204"/>
                </a:lnTo>
                <a:lnTo>
                  <a:pt x="173" y="204"/>
                </a:lnTo>
                <a:lnTo>
                  <a:pt x="173" y="206"/>
                </a:lnTo>
                <a:lnTo>
                  <a:pt x="171" y="206"/>
                </a:lnTo>
                <a:lnTo>
                  <a:pt x="169" y="206"/>
                </a:lnTo>
                <a:lnTo>
                  <a:pt x="169" y="207"/>
                </a:lnTo>
                <a:lnTo>
                  <a:pt x="167" y="207"/>
                </a:lnTo>
                <a:lnTo>
                  <a:pt x="165" y="207"/>
                </a:lnTo>
                <a:lnTo>
                  <a:pt x="167" y="207"/>
                </a:lnTo>
                <a:lnTo>
                  <a:pt x="165" y="209"/>
                </a:lnTo>
                <a:lnTo>
                  <a:pt x="163" y="209"/>
                </a:lnTo>
                <a:lnTo>
                  <a:pt x="161" y="209"/>
                </a:lnTo>
                <a:lnTo>
                  <a:pt x="157" y="211"/>
                </a:lnTo>
                <a:lnTo>
                  <a:pt x="156" y="211"/>
                </a:lnTo>
                <a:lnTo>
                  <a:pt x="154" y="211"/>
                </a:lnTo>
                <a:lnTo>
                  <a:pt x="154" y="209"/>
                </a:lnTo>
                <a:lnTo>
                  <a:pt x="154" y="211"/>
                </a:lnTo>
                <a:lnTo>
                  <a:pt x="154" y="213"/>
                </a:lnTo>
                <a:lnTo>
                  <a:pt x="152" y="213"/>
                </a:lnTo>
                <a:lnTo>
                  <a:pt x="150" y="211"/>
                </a:lnTo>
                <a:lnTo>
                  <a:pt x="148" y="211"/>
                </a:lnTo>
                <a:lnTo>
                  <a:pt x="148" y="213"/>
                </a:lnTo>
                <a:lnTo>
                  <a:pt x="146" y="213"/>
                </a:lnTo>
                <a:lnTo>
                  <a:pt x="144" y="215"/>
                </a:lnTo>
                <a:lnTo>
                  <a:pt x="142" y="215"/>
                </a:lnTo>
                <a:lnTo>
                  <a:pt x="142" y="213"/>
                </a:lnTo>
                <a:lnTo>
                  <a:pt x="142" y="211"/>
                </a:lnTo>
                <a:lnTo>
                  <a:pt x="140" y="211"/>
                </a:lnTo>
                <a:lnTo>
                  <a:pt x="138" y="211"/>
                </a:lnTo>
                <a:lnTo>
                  <a:pt x="138" y="213"/>
                </a:lnTo>
                <a:lnTo>
                  <a:pt x="138" y="215"/>
                </a:lnTo>
                <a:lnTo>
                  <a:pt x="138" y="219"/>
                </a:lnTo>
                <a:lnTo>
                  <a:pt x="136" y="219"/>
                </a:lnTo>
                <a:lnTo>
                  <a:pt x="136" y="221"/>
                </a:lnTo>
                <a:lnTo>
                  <a:pt x="134" y="223"/>
                </a:lnTo>
                <a:lnTo>
                  <a:pt x="134" y="221"/>
                </a:lnTo>
                <a:lnTo>
                  <a:pt x="134" y="219"/>
                </a:lnTo>
                <a:lnTo>
                  <a:pt x="130" y="217"/>
                </a:lnTo>
                <a:lnTo>
                  <a:pt x="126" y="217"/>
                </a:lnTo>
                <a:lnTo>
                  <a:pt x="124" y="219"/>
                </a:lnTo>
                <a:lnTo>
                  <a:pt x="123" y="219"/>
                </a:lnTo>
                <a:lnTo>
                  <a:pt x="121" y="219"/>
                </a:lnTo>
                <a:lnTo>
                  <a:pt x="119" y="217"/>
                </a:lnTo>
                <a:lnTo>
                  <a:pt x="117" y="217"/>
                </a:lnTo>
                <a:lnTo>
                  <a:pt x="117" y="219"/>
                </a:lnTo>
                <a:lnTo>
                  <a:pt x="117" y="215"/>
                </a:lnTo>
                <a:lnTo>
                  <a:pt x="117" y="213"/>
                </a:lnTo>
                <a:lnTo>
                  <a:pt x="115" y="213"/>
                </a:lnTo>
                <a:lnTo>
                  <a:pt x="117" y="211"/>
                </a:lnTo>
                <a:lnTo>
                  <a:pt x="117" y="209"/>
                </a:lnTo>
                <a:lnTo>
                  <a:pt x="121" y="211"/>
                </a:lnTo>
                <a:lnTo>
                  <a:pt x="123" y="211"/>
                </a:lnTo>
                <a:lnTo>
                  <a:pt x="124" y="211"/>
                </a:lnTo>
                <a:lnTo>
                  <a:pt x="124" y="209"/>
                </a:lnTo>
                <a:lnTo>
                  <a:pt x="126" y="207"/>
                </a:lnTo>
                <a:lnTo>
                  <a:pt x="126" y="206"/>
                </a:lnTo>
                <a:lnTo>
                  <a:pt x="128" y="206"/>
                </a:lnTo>
                <a:lnTo>
                  <a:pt x="130" y="206"/>
                </a:lnTo>
                <a:lnTo>
                  <a:pt x="134" y="202"/>
                </a:lnTo>
                <a:lnTo>
                  <a:pt x="136" y="202"/>
                </a:lnTo>
                <a:lnTo>
                  <a:pt x="138" y="200"/>
                </a:lnTo>
                <a:lnTo>
                  <a:pt x="140" y="198"/>
                </a:lnTo>
                <a:lnTo>
                  <a:pt x="140" y="196"/>
                </a:lnTo>
                <a:lnTo>
                  <a:pt x="142" y="196"/>
                </a:lnTo>
                <a:lnTo>
                  <a:pt x="144" y="196"/>
                </a:lnTo>
                <a:lnTo>
                  <a:pt x="144" y="194"/>
                </a:lnTo>
                <a:lnTo>
                  <a:pt x="144" y="192"/>
                </a:lnTo>
                <a:lnTo>
                  <a:pt x="148" y="192"/>
                </a:lnTo>
                <a:lnTo>
                  <a:pt x="148" y="190"/>
                </a:lnTo>
                <a:lnTo>
                  <a:pt x="150" y="190"/>
                </a:lnTo>
                <a:lnTo>
                  <a:pt x="152" y="190"/>
                </a:lnTo>
                <a:lnTo>
                  <a:pt x="154" y="190"/>
                </a:lnTo>
                <a:lnTo>
                  <a:pt x="154" y="192"/>
                </a:lnTo>
                <a:lnTo>
                  <a:pt x="156" y="192"/>
                </a:lnTo>
                <a:lnTo>
                  <a:pt x="157" y="192"/>
                </a:lnTo>
                <a:lnTo>
                  <a:pt x="157" y="190"/>
                </a:lnTo>
                <a:lnTo>
                  <a:pt x="159" y="190"/>
                </a:lnTo>
                <a:lnTo>
                  <a:pt x="161" y="190"/>
                </a:lnTo>
                <a:lnTo>
                  <a:pt x="161" y="192"/>
                </a:lnTo>
                <a:lnTo>
                  <a:pt x="163" y="192"/>
                </a:lnTo>
                <a:lnTo>
                  <a:pt x="167" y="190"/>
                </a:lnTo>
                <a:lnTo>
                  <a:pt x="169" y="190"/>
                </a:lnTo>
                <a:lnTo>
                  <a:pt x="171" y="190"/>
                </a:lnTo>
                <a:lnTo>
                  <a:pt x="171" y="188"/>
                </a:lnTo>
                <a:lnTo>
                  <a:pt x="173" y="188"/>
                </a:lnTo>
                <a:lnTo>
                  <a:pt x="175" y="188"/>
                </a:lnTo>
                <a:lnTo>
                  <a:pt x="179" y="188"/>
                </a:lnTo>
                <a:lnTo>
                  <a:pt x="181" y="188"/>
                </a:lnTo>
                <a:lnTo>
                  <a:pt x="183" y="188"/>
                </a:lnTo>
                <a:lnTo>
                  <a:pt x="183" y="186"/>
                </a:lnTo>
                <a:lnTo>
                  <a:pt x="185" y="186"/>
                </a:lnTo>
                <a:lnTo>
                  <a:pt x="187" y="186"/>
                </a:lnTo>
                <a:lnTo>
                  <a:pt x="187" y="188"/>
                </a:lnTo>
                <a:lnTo>
                  <a:pt x="185" y="190"/>
                </a:lnTo>
                <a:lnTo>
                  <a:pt x="187" y="192"/>
                </a:lnTo>
                <a:lnTo>
                  <a:pt x="189" y="192"/>
                </a:lnTo>
                <a:lnTo>
                  <a:pt x="189" y="190"/>
                </a:lnTo>
                <a:lnTo>
                  <a:pt x="187" y="190"/>
                </a:lnTo>
                <a:lnTo>
                  <a:pt x="189" y="190"/>
                </a:lnTo>
                <a:lnTo>
                  <a:pt x="191" y="190"/>
                </a:lnTo>
                <a:lnTo>
                  <a:pt x="191" y="192"/>
                </a:lnTo>
                <a:lnTo>
                  <a:pt x="192" y="192"/>
                </a:lnTo>
                <a:lnTo>
                  <a:pt x="194" y="192"/>
                </a:lnTo>
                <a:lnTo>
                  <a:pt x="194" y="190"/>
                </a:lnTo>
                <a:lnTo>
                  <a:pt x="198" y="188"/>
                </a:lnTo>
                <a:lnTo>
                  <a:pt x="198" y="186"/>
                </a:lnTo>
                <a:lnTo>
                  <a:pt x="198" y="188"/>
                </a:lnTo>
                <a:lnTo>
                  <a:pt x="200" y="188"/>
                </a:lnTo>
                <a:lnTo>
                  <a:pt x="200" y="186"/>
                </a:lnTo>
                <a:lnTo>
                  <a:pt x="198" y="184"/>
                </a:lnTo>
                <a:lnTo>
                  <a:pt x="198" y="182"/>
                </a:lnTo>
                <a:lnTo>
                  <a:pt x="198" y="180"/>
                </a:lnTo>
                <a:lnTo>
                  <a:pt x="200" y="178"/>
                </a:lnTo>
                <a:lnTo>
                  <a:pt x="200" y="176"/>
                </a:lnTo>
                <a:lnTo>
                  <a:pt x="202" y="176"/>
                </a:lnTo>
                <a:lnTo>
                  <a:pt x="204" y="174"/>
                </a:lnTo>
                <a:lnTo>
                  <a:pt x="206" y="173"/>
                </a:lnTo>
                <a:lnTo>
                  <a:pt x="208" y="171"/>
                </a:lnTo>
                <a:lnTo>
                  <a:pt x="208" y="169"/>
                </a:lnTo>
                <a:lnTo>
                  <a:pt x="210" y="169"/>
                </a:lnTo>
                <a:lnTo>
                  <a:pt x="210" y="167"/>
                </a:lnTo>
                <a:lnTo>
                  <a:pt x="210" y="165"/>
                </a:lnTo>
                <a:lnTo>
                  <a:pt x="210" y="163"/>
                </a:lnTo>
                <a:lnTo>
                  <a:pt x="210" y="161"/>
                </a:lnTo>
                <a:lnTo>
                  <a:pt x="208" y="161"/>
                </a:lnTo>
                <a:lnTo>
                  <a:pt x="210" y="161"/>
                </a:lnTo>
                <a:lnTo>
                  <a:pt x="210" y="159"/>
                </a:lnTo>
                <a:lnTo>
                  <a:pt x="210" y="157"/>
                </a:lnTo>
                <a:lnTo>
                  <a:pt x="212" y="157"/>
                </a:lnTo>
                <a:lnTo>
                  <a:pt x="212" y="155"/>
                </a:lnTo>
                <a:lnTo>
                  <a:pt x="212" y="157"/>
                </a:lnTo>
                <a:lnTo>
                  <a:pt x="212" y="155"/>
                </a:lnTo>
                <a:lnTo>
                  <a:pt x="214" y="155"/>
                </a:lnTo>
                <a:lnTo>
                  <a:pt x="216" y="155"/>
                </a:lnTo>
                <a:lnTo>
                  <a:pt x="218" y="153"/>
                </a:lnTo>
                <a:lnTo>
                  <a:pt x="220" y="153"/>
                </a:lnTo>
                <a:lnTo>
                  <a:pt x="220" y="155"/>
                </a:lnTo>
                <a:lnTo>
                  <a:pt x="218" y="157"/>
                </a:lnTo>
                <a:lnTo>
                  <a:pt x="216" y="157"/>
                </a:lnTo>
                <a:lnTo>
                  <a:pt x="216" y="159"/>
                </a:lnTo>
                <a:lnTo>
                  <a:pt x="214" y="159"/>
                </a:lnTo>
                <a:lnTo>
                  <a:pt x="214" y="161"/>
                </a:lnTo>
                <a:lnTo>
                  <a:pt x="214" y="159"/>
                </a:lnTo>
                <a:lnTo>
                  <a:pt x="212" y="159"/>
                </a:lnTo>
                <a:lnTo>
                  <a:pt x="212" y="161"/>
                </a:lnTo>
                <a:lnTo>
                  <a:pt x="212" y="163"/>
                </a:lnTo>
                <a:lnTo>
                  <a:pt x="214" y="163"/>
                </a:lnTo>
                <a:lnTo>
                  <a:pt x="216" y="163"/>
                </a:lnTo>
                <a:lnTo>
                  <a:pt x="216" y="165"/>
                </a:lnTo>
                <a:lnTo>
                  <a:pt x="214" y="165"/>
                </a:lnTo>
                <a:lnTo>
                  <a:pt x="214" y="167"/>
                </a:lnTo>
                <a:lnTo>
                  <a:pt x="216" y="167"/>
                </a:lnTo>
                <a:lnTo>
                  <a:pt x="218" y="169"/>
                </a:lnTo>
                <a:lnTo>
                  <a:pt x="220" y="169"/>
                </a:lnTo>
                <a:lnTo>
                  <a:pt x="220" y="167"/>
                </a:lnTo>
                <a:lnTo>
                  <a:pt x="222" y="167"/>
                </a:lnTo>
                <a:lnTo>
                  <a:pt x="222" y="165"/>
                </a:lnTo>
                <a:lnTo>
                  <a:pt x="224" y="165"/>
                </a:lnTo>
                <a:lnTo>
                  <a:pt x="224" y="163"/>
                </a:lnTo>
                <a:lnTo>
                  <a:pt x="225" y="163"/>
                </a:lnTo>
                <a:lnTo>
                  <a:pt x="227" y="163"/>
                </a:lnTo>
                <a:lnTo>
                  <a:pt x="229" y="163"/>
                </a:lnTo>
                <a:lnTo>
                  <a:pt x="229" y="161"/>
                </a:lnTo>
                <a:lnTo>
                  <a:pt x="231" y="161"/>
                </a:lnTo>
                <a:lnTo>
                  <a:pt x="233" y="161"/>
                </a:lnTo>
                <a:lnTo>
                  <a:pt x="235" y="159"/>
                </a:lnTo>
                <a:lnTo>
                  <a:pt x="239" y="155"/>
                </a:lnTo>
                <a:lnTo>
                  <a:pt x="241" y="153"/>
                </a:lnTo>
                <a:lnTo>
                  <a:pt x="243" y="153"/>
                </a:lnTo>
                <a:lnTo>
                  <a:pt x="243" y="151"/>
                </a:lnTo>
                <a:lnTo>
                  <a:pt x="243" y="149"/>
                </a:lnTo>
                <a:lnTo>
                  <a:pt x="245" y="147"/>
                </a:lnTo>
                <a:lnTo>
                  <a:pt x="247" y="147"/>
                </a:lnTo>
                <a:lnTo>
                  <a:pt x="247" y="145"/>
                </a:lnTo>
                <a:lnTo>
                  <a:pt x="249" y="145"/>
                </a:lnTo>
                <a:lnTo>
                  <a:pt x="251" y="145"/>
                </a:lnTo>
                <a:lnTo>
                  <a:pt x="251" y="143"/>
                </a:lnTo>
                <a:lnTo>
                  <a:pt x="253" y="143"/>
                </a:lnTo>
                <a:lnTo>
                  <a:pt x="253" y="141"/>
                </a:lnTo>
                <a:lnTo>
                  <a:pt x="253" y="139"/>
                </a:lnTo>
                <a:lnTo>
                  <a:pt x="253" y="138"/>
                </a:lnTo>
                <a:lnTo>
                  <a:pt x="255" y="138"/>
                </a:lnTo>
                <a:lnTo>
                  <a:pt x="255" y="136"/>
                </a:lnTo>
                <a:lnTo>
                  <a:pt x="255" y="134"/>
                </a:lnTo>
                <a:lnTo>
                  <a:pt x="257" y="132"/>
                </a:lnTo>
                <a:lnTo>
                  <a:pt x="258" y="130"/>
                </a:lnTo>
                <a:lnTo>
                  <a:pt x="260" y="126"/>
                </a:lnTo>
                <a:lnTo>
                  <a:pt x="260" y="122"/>
                </a:lnTo>
                <a:lnTo>
                  <a:pt x="262" y="120"/>
                </a:lnTo>
                <a:lnTo>
                  <a:pt x="262" y="118"/>
                </a:lnTo>
                <a:lnTo>
                  <a:pt x="262" y="116"/>
                </a:lnTo>
                <a:lnTo>
                  <a:pt x="264" y="114"/>
                </a:lnTo>
                <a:lnTo>
                  <a:pt x="262" y="112"/>
                </a:lnTo>
                <a:lnTo>
                  <a:pt x="262" y="110"/>
                </a:lnTo>
                <a:lnTo>
                  <a:pt x="262" y="108"/>
                </a:lnTo>
                <a:lnTo>
                  <a:pt x="260" y="108"/>
                </a:lnTo>
                <a:lnTo>
                  <a:pt x="260" y="110"/>
                </a:lnTo>
                <a:lnTo>
                  <a:pt x="258" y="110"/>
                </a:lnTo>
                <a:lnTo>
                  <a:pt x="258" y="108"/>
                </a:lnTo>
                <a:lnTo>
                  <a:pt x="257" y="108"/>
                </a:lnTo>
                <a:lnTo>
                  <a:pt x="257" y="106"/>
                </a:lnTo>
                <a:lnTo>
                  <a:pt x="258" y="106"/>
                </a:lnTo>
                <a:lnTo>
                  <a:pt x="258" y="108"/>
                </a:lnTo>
                <a:lnTo>
                  <a:pt x="260" y="108"/>
                </a:lnTo>
                <a:lnTo>
                  <a:pt x="260" y="106"/>
                </a:lnTo>
                <a:lnTo>
                  <a:pt x="262" y="105"/>
                </a:lnTo>
                <a:lnTo>
                  <a:pt x="262" y="103"/>
                </a:lnTo>
                <a:lnTo>
                  <a:pt x="262" y="101"/>
                </a:lnTo>
                <a:lnTo>
                  <a:pt x="260" y="99"/>
                </a:lnTo>
                <a:lnTo>
                  <a:pt x="262" y="99"/>
                </a:lnTo>
                <a:lnTo>
                  <a:pt x="262" y="97"/>
                </a:lnTo>
                <a:lnTo>
                  <a:pt x="260" y="97"/>
                </a:lnTo>
                <a:lnTo>
                  <a:pt x="260" y="95"/>
                </a:lnTo>
                <a:lnTo>
                  <a:pt x="262" y="93"/>
                </a:lnTo>
                <a:lnTo>
                  <a:pt x="264" y="93"/>
                </a:lnTo>
                <a:lnTo>
                  <a:pt x="266" y="93"/>
                </a:lnTo>
                <a:lnTo>
                  <a:pt x="266" y="91"/>
                </a:lnTo>
                <a:lnTo>
                  <a:pt x="266" y="89"/>
                </a:lnTo>
                <a:lnTo>
                  <a:pt x="268" y="87"/>
                </a:lnTo>
                <a:lnTo>
                  <a:pt x="268" y="85"/>
                </a:lnTo>
                <a:lnTo>
                  <a:pt x="268" y="83"/>
                </a:lnTo>
                <a:lnTo>
                  <a:pt x="270" y="85"/>
                </a:lnTo>
                <a:lnTo>
                  <a:pt x="270" y="83"/>
                </a:lnTo>
                <a:lnTo>
                  <a:pt x="272" y="83"/>
                </a:lnTo>
                <a:lnTo>
                  <a:pt x="272" y="85"/>
                </a:lnTo>
                <a:lnTo>
                  <a:pt x="272" y="87"/>
                </a:lnTo>
                <a:lnTo>
                  <a:pt x="272" y="89"/>
                </a:lnTo>
                <a:lnTo>
                  <a:pt x="274" y="91"/>
                </a:lnTo>
                <a:lnTo>
                  <a:pt x="276" y="91"/>
                </a:lnTo>
                <a:lnTo>
                  <a:pt x="276" y="89"/>
                </a:lnTo>
                <a:lnTo>
                  <a:pt x="278" y="89"/>
                </a:lnTo>
                <a:lnTo>
                  <a:pt x="280" y="91"/>
                </a:lnTo>
                <a:lnTo>
                  <a:pt x="282" y="91"/>
                </a:lnTo>
                <a:lnTo>
                  <a:pt x="282" y="89"/>
                </a:lnTo>
                <a:lnTo>
                  <a:pt x="282" y="87"/>
                </a:lnTo>
                <a:lnTo>
                  <a:pt x="284" y="85"/>
                </a:lnTo>
                <a:lnTo>
                  <a:pt x="282" y="85"/>
                </a:lnTo>
                <a:lnTo>
                  <a:pt x="282" y="83"/>
                </a:lnTo>
                <a:lnTo>
                  <a:pt x="280" y="83"/>
                </a:lnTo>
                <a:lnTo>
                  <a:pt x="282" y="83"/>
                </a:lnTo>
                <a:lnTo>
                  <a:pt x="280" y="83"/>
                </a:lnTo>
                <a:lnTo>
                  <a:pt x="280" y="85"/>
                </a:lnTo>
                <a:lnTo>
                  <a:pt x="278" y="85"/>
                </a:lnTo>
                <a:lnTo>
                  <a:pt x="276" y="85"/>
                </a:lnTo>
                <a:lnTo>
                  <a:pt x="274" y="85"/>
                </a:lnTo>
                <a:lnTo>
                  <a:pt x="276" y="81"/>
                </a:lnTo>
                <a:lnTo>
                  <a:pt x="278" y="77"/>
                </a:lnTo>
                <a:lnTo>
                  <a:pt x="280" y="79"/>
                </a:lnTo>
                <a:lnTo>
                  <a:pt x="282" y="79"/>
                </a:lnTo>
                <a:lnTo>
                  <a:pt x="282" y="81"/>
                </a:lnTo>
                <a:close/>
                <a:moveTo>
                  <a:pt x="323" y="27"/>
                </a:moveTo>
                <a:lnTo>
                  <a:pt x="323" y="29"/>
                </a:lnTo>
                <a:lnTo>
                  <a:pt x="325" y="29"/>
                </a:lnTo>
                <a:lnTo>
                  <a:pt x="326" y="27"/>
                </a:lnTo>
                <a:lnTo>
                  <a:pt x="328" y="27"/>
                </a:lnTo>
                <a:lnTo>
                  <a:pt x="332" y="31"/>
                </a:lnTo>
                <a:lnTo>
                  <a:pt x="334" y="31"/>
                </a:lnTo>
                <a:lnTo>
                  <a:pt x="336" y="31"/>
                </a:lnTo>
                <a:lnTo>
                  <a:pt x="338" y="31"/>
                </a:lnTo>
                <a:lnTo>
                  <a:pt x="340" y="31"/>
                </a:lnTo>
                <a:lnTo>
                  <a:pt x="342" y="31"/>
                </a:lnTo>
                <a:lnTo>
                  <a:pt x="342" y="29"/>
                </a:lnTo>
                <a:lnTo>
                  <a:pt x="344" y="29"/>
                </a:lnTo>
                <a:lnTo>
                  <a:pt x="344" y="27"/>
                </a:lnTo>
                <a:lnTo>
                  <a:pt x="346" y="27"/>
                </a:lnTo>
                <a:lnTo>
                  <a:pt x="346" y="25"/>
                </a:lnTo>
                <a:lnTo>
                  <a:pt x="348" y="23"/>
                </a:lnTo>
                <a:lnTo>
                  <a:pt x="348" y="25"/>
                </a:lnTo>
                <a:lnTo>
                  <a:pt x="348" y="27"/>
                </a:lnTo>
                <a:lnTo>
                  <a:pt x="346" y="29"/>
                </a:lnTo>
                <a:lnTo>
                  <a:pt x="346" y="31"/>
                </a:lnTo>
                <a:lnTo>
                  <a:pt x="344" y="31"/>
                </a:lnTo>
                <a:lnTo>
                  <a:pt x="344" y="33"/>
                </a:lnTo>
                <a:lnTo>
                  <a:pt x="344" y="35"/>
                </a:lnTo>
                <a:lnTo>
                  <a:pt x="344" y="37"/>
                </a:lnTo>
                <a:lnTo>
                  <a:pt x="346" y="37"/>
                </a:lnTo>
                <a:lnTo>
                  <a:pt x="346" y="38"/>
                </a:lnTo>
                <a:lnTo>
                  <a:pt x="348" y="38"/>
                </a:lnTo>
                <a:lnTo>
                  <a:pt x="346" y="38"/>
                </a:lnTo>
                <a:lnTo>
                  <a:pt x="348" y="40"/>
                </a:lnTo>
                <a:lnTo>
                  <a:pt x="348" y="42"/>
                </a:lnTo>
                <a:lnTo>
                  <a:pt x="346" y="42"/>
                </a:lnTo>
                <a:lnTo>
                  <a:pt x="348" y="44"/>
                </a:lnTo>
                <a:lnTo>
                  <a:pt x="350" y="44"/>
                </a:lnTo>
                <a:lnTo>
                  <a:pt x="354" y="42"/>
                </a:lnTo>
                <a:lnTo>
                  <a:pt x="356" y="42"/>
                </a:lnTo>
                <a:lnTo>
                  <a:pt x="354" y="42"/>
                </a:lnTo>
                <a:lnTo>
                  <a:pt x="354" y="44"/>
                </a:lnTo>
                <a:lnTo>
                  <a:pt x="352" y="44"/>
                </a:lnTo>
                <a:lnTo>
                  <a:pt x="352" y="46"/>
                </a:lnTo>
                <a:lnTo>
                  <a:pt x="350" y="46"/>
                </a:lnTo>
                <a:lnTo>
                  <a:pt x="348" y="46"/>
                </a:lnTo>
                <a:lnTo>
                  <a:pt x="344" y="46"/>
                </a:lnTo>
                <a:lnTo>
                  <a:pt x="344" y="48"/>
                </a:lnTo>
                <a:lnTo>
                  <a:pt x="342" y="50"/>
                </a:lnTo>
                <a:lnTo>
                  <a:pt x="340" y="50"/>
                </a:lnTo>
                <a:lnTo>
                  <a:pt x="340" y="48"/>
                </a:lnTo>
                <a:lnTo>
                  <a:pt x="338" y="48"/>
                </a:lnTo>
                <a:lnTo>
                  <a:pt x="338" y="50"/>
                </a:lnTo>
                <a:lnTo>
                  <a:pt x="334" y="50"/>
                </a:lnTo>
                <a:lnTo>
                  <a:pt x="332" y="50"/>
                </a:lnTo>
                <a:lnTo>
                  <a:pt x="330" y="50"/>
                </a:lnTo>
                <a:lnTo>
                  <a:pt x="328" y="50"/>
                </a:lnTo>
                <a:lnTo>
                  <a:pt x="326" y="50"/>
                </a:lnTo>
                <a:lnTo>
                  <a:pt x="326" y="52"/>
                </a:lnTo>
                <a:lnTo>
                  <a:pt x="325" y="52"/>
                </a:lnTo>
                <a:lnTo>
                  <a:pt x="323" y="54"/>
                </a:lnTo>
                <a:lnTo>
                  <a:pt x="321" y="56"/>
                </a:lnTo>
                <a:lnTo>
                  <a:pt x="319" y="58"/>
                </a:lnTo>
                <a:lnTo>
                  <a:pt x="319" y="60"/>
                </a:lnTo>
                <a:lnTo>
                  <a:pt x="317" y="60"/>
                </a:lnTo>
                <a:lnTo>
                  <a:pt x="317" y="62"/>
                </a:lnTo>
                <a:lnTo>
                  <a:pt x="317" y="64"/>
                </a:lnTo>
                <a:lnTo>
                  <a:pt x="315" y="64"/>
                </a:lnTo>
                <a:lnTo>
                  <a:pt x="317" y="66"/>
                </a:lnTo>
                <a:lnTo>
                  <a:pt x="315" y="68"/>
                </a:lnTo>
                <a:lnTo>
                  <a:pt x="315" y="70"/>
                </a:lnTo>
                <a:lnTo>
                  <a:pt x="313" y="70"/>
                </a:lnTo>
                <a:lnTo>
                  <a:pt x="313" y="68"/>
                </a:lnTo>
                <a:lnTo>
                  <a:pt x="309" y="68"/>
                </a:lnTo>
                <a:lnTo>
                  <a:pt x="309" y="66"/>
                </a:lnTo>
                <a:lnTo>
                  <a:pt x="307" y="66"/>
                </a:lnTo>
                <a:lnTo>
                  <a:pt x="305" y="66"/>
                </a:lnTo>
                <a:lnTo>
                  <a:pt x="303" y="64"/>
                </a:lnTo>
                <a:lnTo>
                  <a:pt x="299" y="62"/>
                </a:lnTo>
                <a:lnTo>
                  <a:pt x="295" y="60"/>
                </a:lnTo>
                <a:lnTo>
                  <a:pt x="293" y="58"/>
                </a:lnTo>
                <a:lnTo>
                  <a:pt x="292" y="58"/>
                </a:lnTo>
                <a:lnTo>
                  <a:pt x="290" y="58"/>
                </a:lnTo>
                <a:lnTo>
                  <a:pt x="290" y="56"/>
                </a:lnTo>
                <a:lnTo>
                  <a:pt x="288" y="56"/>
                </a:lnTo>
                <a:lnTo>
                  <a:pt x="288" y="58"/>
                </a:lnTo>
                <a:lnTo>
                  <a:pt x="286" y="58"/>
                </a:lnTo>
                <a:lnTo>
                  <a:pt x="282" y="60"/>
                </a:lnTo>
                <a:lnTo>
                  <a:pt x="280" y="62"/>
                </a:lnTo>
                <a:lnTo>
                  <a:pt x="278" y="62"/>
                </a:lnTo>
                <a:lnTo>
                  <a:pt x="278" y="64"/>
                </a:lnTo>
                <a:lnTo>
                  <a:pt x="278" y="62"/>
                </a:lnTo>
                <a:lnTo>
                  <a:pt x="276" y="62"/>
                </a:lnTo>
                <a:lnTo>
                  <a:pt x="276" y="60"/>
                </a:lnTo>
                <a:lnTo>
                  <a:pt x="274" y="58"/>
                </a:lnTo>
                <a:lnTo>
                  <a:pt x="270" y="58"/>
                </a:lnTo>
                <a:lnTo>
                  <a:pt x="268" y="58"/>
                </a:lnTo>
                <a:lnTo>
                  <a:pt x="268" y="60"/>
                </a:lnTo>
                <a:lnTo>
                  <a:pt x="266" y="62"/>
                </a:lnTo>
                <a:lnTo>
                  <a:pt x="266" y="64"/>
                </a:lnTo>
                <a:lnTo>
                  <a:pt x="268" y="64"/>
                </a:lnTo>
                <a:lnTo>
                  <a:pt x="268" y="66"/>
                </a:lnTo>
                <a:lnTo>
                  <a:pt x="270" y="66"/>
                </a:lnTo>
                <a:lnTo>
                  <a:pt x="270" y="68"/>
                </a:lnTo>
                <a:lnTo>
                  <a:pt x="272" y="68"/>
                </a:lnTo>
                <a:lnTo>
                  <a:pt x="274" y="66"/>
                </a:lnTo>
                <a:lnTo>
                  <a:pt x="274" y="68"/>
                </a:lnTo>
                <a:lnTo>
                  <a:pt x="276" y="68"/>
                </a:lnTo>
                <a:lnTo>
                  <a:pt x="276" y="70"/>
                </a:lnTo>
                <a:lnTo>
                  <a:pt x="278" y="72"/>
                </a:lnTo>
                <a:lnTo>
                  <a:pt x="280" y="72"/>
                </a:lnTo>
                <a:lnTo>
                  <a:pt x="282" y="73"/>
                </a:lnTo>
                <a:lnTo>
                  <a:pt x="280" y="73"/>
                </a:lnTo>
                <a:lnTo>
                  <a:pt x="278" y="75"/>
                </a:lnTo>
                <a:lnTo>
                  <a:pt x="274" y="72"/>
                </a:lnTo>
                <a:lnTo>
                  <a:pt x="272" y="72"/>
                </a:lnTo>
                <a:lnTo>
                  <a:pt x="272" y="73"/>
                </a:lnTo>
                <a:lnTo>
                  <a:pt x="270" y="75"/>
                </a:lnTo>
                <a:lnTo>
                  <a:pt x="270" y="77"/>
                </a:lnTo>
                <a:lnTo>
                  <a:pt x="268" y="77"/>
                </a:lnTo>
                <a:lnTo>
                  <a:pt x="266" y="79"/>
                </a:lnTo>
                <a:lnTo>
                  <a:pt x="266" y="81"/>
                </a:lnTo>
                <a:lnTo>
                  <a:pt x="264" y="79"/>
                </a:lnTo>
                <a:lnTo>
                  <a:pt x="262" y="79"/>
                </a:lnTo>
                <a:lnTo>
                  <a:pt x="262" y="77"/>
                </a:lnTo>
                <a:lnTo>
                  <a:pt x="262" y="75"/>
                </a:lnTo>
                <a:lnTo>
                  <a:pt x="264" y="73"/>
                </a:lnTo>
                <a:lnTo>
                  <a:pt x="264" y="72"/>
                </a:lnTo>
                <a:lnTo>
                  <a:pt x="264" y="70"/>
                </a:lnTo>
                <a:lnTo>
                  <a:pt x="262" y="68"/>
                </a:lnTo>
                <a:lnTo>
                  <a:pt x="262" y="66"/>
                </a:lnTo>
                <a:lnTo>
                  <a:pt x="260" y="66"/>
                </a:lnTo>
                <a:lnTo>
                  <a:pt x="258" y="64"/>
                </a:lnTo>
                <a:lnTo>
                  <a:pt x="258" y="62"/>
                </a:lnTo>
                <a:lnTo>
                  <a:pt x="260" y="62"/>
                </a:lnTo>
                <a:lnTo>
                  <a:pt x="260" y="60"/>
                </a:lnTo>
                <a:lnTo>
                  <a:pt x="260" y="58"/>
                </a:lnTo>
                <a:lnTo>
                  <a:pt x="260" y="56"/>
                </a:lnTo>
                <a:lnTo>
                  <a:pt x="262" y="56"/>
                </a:lnTo>
                <a:lnTo>
                  <a:pt x="264" y="54"/>
                </a:lnTo>
                <a:lnTo>
                  <a:pt x="266" y="54"/>
                </a:lnTo>
                <a:lnTo>
                  <a:pt x="268" y="54"/>
                </a:lnTo>
                <a:lnTo>
                  <a:pt x="268" y="52"/>
                </a:lnTo>
                <a:lnTo>
                  <a:pt x="268" y="50"/>
                </a:lnTo>
                <a:lnTo>
                  <a:pt x="270" y="50"/>
                </a:lnTo>
                <a:lnTo>
                  <a:pt x="270" y="48"/>
                </a:lnTo>
                <a:lnTo>
                  <a:pt x="268" y="46"/>
                </a:lnTo>
                <a:lnTo>
                  <a:pt x="268" y="44"/>
                </a:lnTo>
                <a:lnTo>
                  <a:pt x="268" y="42"/>
                </a:lnTo>
                <a:lnTo>
                  <a:pt x="270" y="42"/>
                </a:lnTo>
                <a:lnTo>
                  <a:pt x="272" y="44"/>
                </a:lnTo>
                <a:lnTo>
                  <a:pt x="274" y="46"/>
                </a:lnTo>
                <a:lnTo>
                  <a:pt x="276" y="46"/>
                </a:lnTo>
                <a:lnTo>
                  <a:pt x="278" y="46"/>
                </a:lnTo>
                <a:lnTo>
                  <a:pt x="282" y="46"/>
                </a:lnTo>
                <a:lnTo>
                  <a:pt x="284" y="46"/>
                </a:lnTo>
                <a:lnTo>
                  <a:pt x="284" y="44"/>
                </a:lnTo>
                <a:lnTo>
                  <a:pt x="286" y="44"/>
                </a:lnTo>
                <a:lnTo>
                  <a:pt x="286" y="42"/>
                </a:lnTo>
                <a:lnTo>
                  <a:pt x="286" y="40"/>
                </a:lnTo>
                <a:lnTo>
                  <a:pt x="284" y="38"/>
                </a:lnTo>
                <a:lnTo>
                  <a:pt x="284" y="35"/>
                </a:lnTo>
                <a:lnTo>
                  <a:pt x="286" y="33"/>
                </a:lnTo>
                <a:lnTo>
                  <a:pt x="288" y="33"/>
                </a:lnTo>
                <a:lnTo>
                  <a:pt x="290" y="31"/>
                </a:lnTo>
                <a:lnTo>
                  <a:pt x="290" y="29"/>
                </a:lnTo>
                <a:lnTo>
                  <a:pt x="290" y="25"/>
                </a:lnTo>
                <a:lnTo>
                  <a:pt x="290" y="23"/>
                </a:lnTo>
                <a:lnTo>
                  <a:pt x="290" y="21"/>
                </a:lnTo>
                <a:lnTo>
                  <a:pt x="292" y="19"/>
                </a:lnTo>
                <a:lnTo>
                  <a:pt x="292" y="17"/>
                </a:lnTo>
                <a:lnTo>
                  <a:pt x="292" y="15"/>
                </a:lnTo>
                <a:lnTo>
                  <a:pt x="292" y="13"/>
                </a:lnTo>
                <a:lnTo>
                  <a:pt x="290" y="11"/>
                </a:lnTo>
                <a:lnTo>
                  <a:pt x="290" y="9"/>
                </a:lnTo>
                <a:lnTo>
                  <a:pt x="288" y="7"/>
                </a:lnTo>
                <a:lnTo>
                  <a:pt x="288" y="5"/>
                </a:lnTo>
                <a:lnTo>
                  <a:pt x="290" y="2"/>
                </a:lnTo>
                <a:lnTo>
                  <a:pt x="292" y="2"/>
                </a:lnTo>
                <a:lnTo>
                  <a:pt x="293" y="0"/>
                </a:lnTo>
                <a:lnTo>
                  <a:pt x="293" y="2"/>
                </a:lnTo>
                <a:lnTo>
                  <a:pt x="295" y="2"/>
                </a:lnTo>
                <a:lnTo>
                  <a:pt x="295" y="4"/>
                </a:lnTo>
                <a:lnTo>
                  <a:pt x="297" y="4"/>
                </a:lnTo>
                <a:lnTo>
                  <a:pt x="299" y="5"/>
                </a:lnTo>
                <a:lnTo>
                  <a:pt x="299" y="7"/>
                </a:lnTo>
                <a:lnTo>
                  <a:pt x="301" y="7"/>
                </a:lnTo>
                <a:lnTo>
                  <a:pt x="303" y="9"/>
                </a:lnTo>
                <a:lnTo>
                  <a:pt x="303" y="11"/>
                </a:lnTo>
                <a:lnTo>
                  <a:pt x="305" y="11"/>
                </a:lnTo>
                <a:lnTo>
                  <a:pt x="305" y="13"/>
                </a:lnTo>
                <a:lnTo>
                  <a:pt x="307" y="15"/>
                </a:lnTo>
                <a:lnTo>
                  <a:pt x="311" y="19"/>
                </a:lnTo>
                <a:lnTo>
                  <a:pt x="313" y="21"/>
                </a:lnTo>
                <a:lnTo>
                  <a:pt x="317" y="23"/>
                </a:lnTo>
                <a:lnTo>
                  <a:pt x="319" y="25"/>
                </a:lnTo>
                <a:lnTo>
                  <a:pt x="321" y="25"/>
                </a:lnTo>
                <a:lnTo>
                  <a:pt x="323" y="25"/>
                </a:lnTo>
                <a:lnTo>
                  <a:pt x="321" y="27"/>
                </a:lnTo>
                <a:lnTo>
                  <a:pt x="323" y="27"/>
                </a:lnTo>
                <a:close/>
                <a:moveTo>
                  <a:pt x="121" y="225"/>
                </a:moveTo>
                <a:lnTo>
                  <a:pt x="123" y="225"/>
                </a:lnTo>
                <a:lnTo>
                  <a:pt x="124" y="225"/>
                </a:lnTo>
                <a:lnTo>
                  <a:pt x="126" y="225"/>
                </a:lnTo>
                <a:lnTo>
                  <a:pt x="126" y="223"/>
                </a:lnTo>
                <a:lnTo>
                  <a:pt x="128" y="225"/>
                </a:lnTo>
                <a:lnTo>
                  <a:pt x="130" y="225"/>
                </a:lnTo>
                <a:lnTo>
                  <a:pt x="130" y="227"/>
                </a:lnTo>
                <a:lnTo>
                  <a:pt x="128" y="229"/>
                </a:lnTo>
                <a:lnTo>
                  <a:pt x="126" y="231"/>
                </a:lnTo>
                <a:lnTo>
                  <a:pt x="126" y="229"/>
                </a:lnTo>
                <a:lnTo>
                  <a:pt x="126" y="231"/>
                </a:lnTo>
                <a:lnTo>
                  <a:pt x="130" y="233"/>
                </a:lnTo>
                <a:lnTo>
                  <a:pt x="130" y="231"/>
                </a:lnTo>
                <a:lnTo>
                  <a:pt x="132" y="231"/>
                </a:lnTo>
                <a:lnTo>
                  <a:pt x="132" y="233"/>
                </a:lnTo>
                <a:lnTo>
                  <a:pt x="130" y="233"/>
                </a:lnTo>
                <a:lnTo>
                  <a:pt x="130" y="235"/>
                </a:lnTo>
                <a:lnTo>
                  <a:pt x="132" y="237"/>
                </a:lnTo>
                <a:lnTo>
                  <a:pt x="134" y="239"/>
                </a:lnTo>
                <a:lnTo>
                  <a:pt x="132" y="240"/>
                </a:lnTo>
                <a:lnTo>
                  <a:pt x="130" y="242"/>
                </a:lnTo>
                <a:lnTo>
                  <a:pt x="128" y="244"/>
                </a:lnTo>
                <a:lnTo>
                  <a:pt x="128" y="246"/>
                </a:lnTo>
                <a:lnTo>
                  <a:pt x="128" y="248"/>
                </a:lnTo>
                <a:lnTo>
                  <a:pt x="126" y="250"/>
                </a:lnTo>
                <a:lnTo>
                  <a:pt x="126" y="252"/>
                </a:lnTo>
                <a:lnTo>
                  <a:pt x="124" y="254"/>
                </a:lnTo>
                <a:lnTo>
                  <a:pt x="124" y="256"/>
                </a:lnTo>
                <a:lnTo>
                  <a:pt x="124" y="258"/>
                </a:lnTo>
                <a:lnTo>
                  <a:pt x="126" y="258"/>
                </a:lnTo>
                <a:lnTo>
                  <a:pt x="124" y="260"/>
                </a:lnTo>
                <a:lnTo>
                  <a:pt x="124" y="264"/>
                </a:lnTo>
                <a:lnTo>
                  <a:pt x="123" y="264"/>
                </a:lnTo>
                <a:lnTo>
                  <a:pt x="123" y="266"/>
                </a:lnTo>
                <a:lnTo>
                  <a:pt x="121" y="264"/>
                </a:lnTo>
                <a:lnTo>
                  <a:pt x="119" y="264"/>
                </a:lnTo>
                <a:lnTo>
                  <a:pt x="119" y="266"/>
                </a:lnTo>
                <a:lnTo>
                  <a:pt x="121" y="268"/>
                </a:lnTo>
                <a:lnTo>
                  <a:pt x="117" y="270"/>
                </a:lnTo>
                <a:lnTo>
                  <a:pt x="115" y="270"/>
                </a:lnTo>
                <a:lnTo>
                  <a:pt x="113" y="272"/>
                </a:lnTo>
                <a:lnTo>
                  <a:pt x="113" y="270"/>
                </a:lnTo>
                <a:lnTo>
                  <a:pt x="115" y="270"/>
                </a:lnTo>
                <a:lnTo>
                  <a:pt x="115" y="268"/>
                </a:lnTo>
                <a:lnTo>
                  <a:pt x="115" y="266"/>
                </a:lnTo>
                <a:lnTo>
                  <a:pt x="115" y="264"/>
                </a:lnTo>
                <a:lnTo>
                  <a:pt x="113" y="262"/>
                </a:lnTo>
                <a:lnTo>
                  <a:pt x="111" y="262"/>
                </a:lnTo>
                <a:lnTo>
                  <a:pt x="113" y="260"/>
                </a:lnTo>
                <a:lnTo>
                  <a:pt x="113" y="262"/>
                </a:lnTo>
                <a:lnTo>
                  <a:pt x="115" y="262"/>
                </a:lnTo>
                <a:lnTo>
                  <a:pt x="115" y="260"/>
                </a:lnTo>
                <a:lnTo>
                  <a:pt x="113" y="258"/>
                </a:lnTo>
                <a:lnTo>
                  <a:pt x="113" y="260"/>
                </a:lnTo>
                <a:lnTo>
                  <a:pt x="111" y="260"/>
                </a:lnTo>
                <a:lnTo>
                  <a:pt x="111" y="262"/>
                </a:lnTo>
                <a:lnTo>
                  <a:pt x="111" y="264"/>
                </a:lnTo>
                <a:lnTo>
                  <a:pt x="109" y="264"/>
                </a:lnTo>
                <a:lnTo>
                  <a:pt x="111" y="264"/>
                </a:lnTo>
                <a:lnTo>
                  <a:pt x="111" y="266"/>
                </a:lnTo>
                <a:lnTo>
                  <a:pt x="111" y="268"/>
                </a:lnTo>
                <a:lnTo>
                  <a:pt x="113" y="268"/>
                </a:lnTo>
                <a:lnTo>
                  <a:pt x="111" y="268"/>
                </a:lnTo>
                <a:lnTo>
                  <a:pt x="111" y="270"/>
                </a:lnTo>
                <a:lnTo>
                  <a:pt x="109" y="268"/>
                </a:lnTo>
                <a:lnTo>
                  <a:pt x="107" y="268"/>
                </a:lnTo>
                <a:lnTo>
                  <a:pt x="105" y="268"/>
                </a:lnTo>
                <a:lnTo>
                  <a:pt x="105" y="266"/>
                </a:lnTo>
                <a:lnTo>
                  <a:pt x="105" y="264"/>
                </a:lnTo>
                <a:lnTo>
                  <a:pt x="107" y="264"/>
                </a:lnTo>
                <a:lnTo>
                  <a:pt x="107" y="262"/>
                </a:lnTo>
                <a:lnTo>
                  <a:pt x="107" y="260"/>
                </a:lnTo>
                <a:lnTo>
                  <a:pt x="105" y="260"/>
                </a:lnTo>
                <a:lnTo>
                  <a:pt x="105" y="258"/>
                </a:lnTo>
                <a:lnTo>
                  <a:pt x="105" y="256"/>
                </a:lnTo>
                <a:lnTo>
                  <a:pt x="105" y="254"/>
                </a:lnTo>
                <a:lnTo>
                  <a:pt x="105" y="252"/>
                </a:lnTo>
                <a:lnTo>
                  <a:pt x="107" y="252"/>
                </a:lnTo>
                <a:lnTo>
                  <a:pt x="107" y="250"/>
                </a:lnTo>
                <a:lnTo>
                  <a:pt x="109" y="248"/>
                </a:lnTo>
                <a:lnTo>
                  <a:pt x="109" y="246"/>
                </a:lnTo>
                <a:lnTo>
                  <a:pt x="111" y="246"/>
                </a:lnTo>
                <a:lnTo>
                  <a:pt x="111" y="244"/>
                </a:lnTo>
                <a:lnTo>
                  <a:pt x="111" y="242"/>
                </a:lnTo>
                <a:lnTo>
                  <a:pt x="109" y="242"/>
                </a:lnTo>
                <a:lnTo>
                  <a:pt x="111" y="242"/>
                </a:lnTo>
                <a:lnTo>
                  <a:pt x="111" y="240"/>
                </a:lnTo>
                <a:lnTo>
                  <a:pt x="111" y="239"/>
                </a:lnTo>
                <a:lnTo>
                  <a:pt x="109" y="239"/>
                </a:lnTo>
                <a:lnTo>
                  <a:pt x="109" y="237"/>
                </a:lnTo>
                <a:lnTo>
                  <a:pt x="109" y="235"/>
                </a:lnTo>
                <a:lnTo>
                  <a:pt x="107" y="233"/>
                </a:lnTo>
                <a:lnTo>
                  <a:pt x="105" y="233"/>
                </a:lnTo>
                <a:lnTo>
                  <a:pt x="103" y="235"/>
                </a:lnTo>
                <a:lnTo>
                  <a:pt x="105" y="235"/>
                </a:lnTo>
                <a:lnTo>
                  <a:pt x="105" y="237"/>
                </a:lnTo>
                <a:lnTo>
                  <a:pt x="105" y="239"/>
                </a:lnTo>
                <a:lnTo>
                  <a:pt x="103" y="239"/>
                </a:lnTo>
                <a:lnTo>
                  <a:pt x="105" y="239"/>
                </a:lnTo>
                <a:lnTo>
                  <a:pt x="107" y="239"/>
                </a:lnTo>
                <a:lnTo>
                  <a:pt x="107" y="240"/>
                </a:lnTo>
                <a:lnTo>
                  <a:pt x="107" y="242"/>
                </a:lnTo>
                <a:lnTo>
                  <a:pt x="105" y="242"/>
                </a:lnTo>
                <a:lnTo>
                  <a:pt x="105" y="244"/>
                </a:lnTo>
                <a:lnTo>
                  <a:pt x="103" y="242"/>
                </a:lnTo>
                <a:lnTo>
                  <a:pt x="105" y="240"/>
                </a:lnTo>
                <a:lnTo>
                  <a:pt x="103" y="240"/>
                </a:lnTo>
                <a:lnTo>
                  <a:pt x="101" y="240"/>
                </a:lnTo>
                <a:lnTo>
                  <a:pt x="101" y="242"/>
                </a:lnTo>
                <a:lnTo>
                  <a:pt x="99" y="242"/>
                </a:lnTo>
                <a:lnTo>
                  <a:pt x="99" y="244"/>
                </a:lnTo>
                <a:lnTo>
                  <a:pt x="97" y="244"/>
                </a:lnTo>
                <a:lnTo>
                  <a:pt x="99" y="242"/>
                </a:lnTo>
                <a:lnTo>
                  <a:pt x="99" y="240"/>
                </a:lnTo>
                <a:lnTo>
                  <a:pt x="97" y="240"/>
                </a:lnTo>
                <a:lnTo>
                  <a:pt x="97" y="239"/>
                </a:lnTo>
                <a:lnTo>
                  <a:pt x="95" y="237"/>
                </a:lnTo>
                <a:lnTo>
                  <a:pt x="97" y="235"/>
                </a:lnTo>
                <a:lnTo>
                  <a:pt x="99" y="237"/>
                </a:lnTo>
                <a:lnTo>
                  <a:pt x="99" y="239"/>
                </a:lnTo>
                <a:lnTo>
                  <a:pt x="99" y="237"/>
                </a:lnTo>
                <a:lnTo>
                  <a:pt x="97" y="239"/>
                </a:lnTo>
                <a:lnTo>
                  <a:pt x="99" y="239"/>
                </a:lnTo>
                <a:lnTo>
                  <a:pt x="101" y="239"/>
                </a:lnTo>
                <a:lnTo>
                  <a:pt x="101" y="237"/>
                </a:lnTo>
                <a:lnTo>
                  <a:pt x="99" y="235"/>
                </a:lnTo>
                <a:lnTo>
                  <a:pt x="97" y="235"/>
                </a:lnTo>
                <a:lnTo>
                  <a:pt x="95" y="233"/>
                </a:lnTo>
                <a:lnTo>
                  <a:pt x="95" y="231"/>
                </a:lnTo>
                <a:lnTo>
                  <a:pt x="95" y="229"/>
                </a:lnTo>
                <a:lnTo>
                  <a:pt x="99" y="231"/>
                </a:lnTo>
                <a:lnTo>
                  <a:pt x="99" y="229"/>
                </a:lnTo>
                <a:lnTo>
                  <a:pt x="99" y="227"/>
                </a:lnTo>
                <a:lnTo>
                  <a:pt x="101" y="227"/>
                </a:lnTo>
                <a:lnTo>
                  <a:pt x="101" y="229"/>
                </a:lnTo>
                <a:lnTo>
                  <a:pt x="103" y="227"/>
                </a:lnTo>
                <a:lnTo>
                  <a:pt x="103" y="225"/>
                </a:lnTo>
                <a:lnTo>
                  <a:pt x="105" y="225"/>
                </a:lnTo>
                <a:lnTo>
                  <a:pt x="107" y="225"/>
                </a:lnTo>
                <a:lnTo>
                  <a:pt x="109" y="225"/>
                </a:lnTo>
                <a:lnTo>
                  <a:pt x="109" y="223"/>
                </a:lnTo>
                <a:lnTo>
                  <a:pt x="109" y="221"/>
                </a:lnTo>
                <a:lnTo>
                  <a:pt x="111" y="221"/>
                </a:lnTo>
                <a:lnTo>
                  <a:pt x="113" y="219"/>
                </a:lnTo>
                <a:lnTo>
                  <a:pt x="115" y="219"/>
                </a:lnTo>
                <a:lnTo>
                  <a:pt x="117" y="221"/>
                </a:lnTo>
                <a:lnTo>
                  <a:pt x="119" y="223"/>
                </a:lnTo>
                <a:lnTo>
                  <a:pt x="119" y="225"/>
                </a:lnTo>
                <a:lnTo>
                  <a:pt x="121" y="225"/>
                </a:lnTo>
                <a:close/>
                <a:moveTo>
                  <a:pt x="169" y="211"/>
                </a:moveTo>
                <a:lnTo>
                  <a:pt x="169" y="213"/>
                </a:lnTo>
                <a:lnTo>
                  <a:pt x="171" y="213"/>
                </a:lnTo>
                <a:lnTo>
                  <a:pt x="173" y="215"/>
                </a:lnTo>
                <a:lnTo>
                  <a:pt x="175" y="213"/>
                </a:lnTo>
                <a:lnTo>
                  <a:pt x="177" y="215"/>
                </a:lnTo>
                <a:lnTo>
                  <a:pt x="175" y="215"/>
                </a:lnTo>
                <a:lnTo>
                  <a:pt x="175" y="217"/>
                </a:lnTo>
                <a:lnTo>
                  <a:pt x="175" y="219"/>
                </a:lnTo>
                <a:lnTo>
                  <a:pt x="177" y="219"/>
                </a:lnTo>
                <a:lnTo>
                  <a:pt x="177" y="221"/>
                </a:lnTo>
                <a:lnTo>
                  <a:pt x="177" y="223"/>
                </a:lnTo>
                <a:lnTo>
                  <a:pt x="175" y="223"/>
                </a:lnTo>
                <a:lnTo>
                  <a:pt x="171" y="225"/>
                </a:lnTo>
                <a:lnTo>
                  <a:pt x="171" y="227"/>
                </a:lnTo>
                <a:lnTo>
                  <a:pt x="169" y="229"/>
                </a:lnTo>
                <a:lnTo>
                  <a:pt x="169" y="231"/>
                </a:lnTo>
                <a:lnTo>
                  <a:pt x="167" y="231"/>
                </a:lnTo>
                <a:lnTo>
                  <a:pt x="167" y="229"/>
                </a:lnTo>
                <a:lnTo>
                  <a:pt x="165" y="227"/>
                </a:lnTo>
                <a:lnTo>
                  <a:pt x="163" y="227"/>
                </a:lnTo>
                <a:lnTo>
                  <a:pt x="161" y="227"/>
                </a:lnTo>
                <a:lnTo>
                  <a:pt x="159" y="227"/>
                </a:lnTo>
                <a:lnTo>
                  <a:pt x="156" y="229"/>
                </a:lnTo>
                <a:lnTo>
                  <a:pt x="154" y="229"/>
                </a:lnTo>
                <a:lnTo>
                  <a:pt x="154" y="231"/>
                </a:lnTo>
                <a:lnTo>
                  <a:pt x="154" y="233"/>
                </a:lnTo>
                <a:lnTo>
                  <a:pt x="152" y="235"/>
                </a:lnTo>
                <a:lnTo>
                  <a:pt x="150" y="237"/>
                </a:lnTo>
                <a:lnTo>
                  <a:pt x="150" y="239"/>
                </a:lnTo>
                <a:lnTo>
                  <a:pt x="150" y="240"/>
                </a:lnTo>
                <a:lnTo>
                  <a:pt x="148" y="240"/>
                </a:lnTo>
                <a:lnTo>
                  <a:pt x="144" y="240"/>
                </a:lnTo>
                <a:lnTo>
                  <a:pt x="144" y="239"/>
                </a:lnTo>
                <a:lnTo>
                  <a:pt x="146" y="239"/>
                </a:lnTo>
                <a:lnTo>
                  <a:pt x="144" y="239"/>
                </a:lnTo>
                <a:lnTo>
                  <a:pt x="142" y="239"/>
                </a:lnTo>
                <a:lnTo>
                  <a:pt x="142" y="235"/>
                </a:lnTo>
                <a:lnTo>
                  <a:pt x="142" y="233"/>
                </a:lnTo>
                <a:lnTo>
                  <a:pt x="142" y="231"/>
                </a:lnTo>
                <a:lnTo>
                  <a:pt x="140" y="231"/>
                </a:lnTo>
                <a:lnTo>
                  <a:pt x="140" y="229"/>
                </a:lnTo>
                <a:lnTo>
                  <a:pt x="140" y="227"/>
                </a:lnTo>
                <a:lnTo>
                  <a:pt x="138" y="229"/>
                </a:lnTo>
                <a:lnTo>
                  <a:pt x="136" y="229"/>
                </a:lnTo>
                <a:lnTo>
                  <a:pt x="134" y="231"/>
                </a:lnTo>
                <a:lnTo>
                  <a:pt x="136" y="229"/>
                </a:lnTo>
                <a:lnTo>
                  <a:pt x="138" y="227"/>
                </a:lnTo>
                <a:lnTo>
                  <a:pt x="140" y="227"/>
                </a:lnTo>
                <a:lnTo>
                  <a:pt x="142" y="225"/>
                </a:lnTo>
                <a:lnTo>
                  <a:pt x="144" y="225"/>
                </a:lnTo>
                <a:lnTo>
                  <a:pt x="144" y="223"/>
                </a:lnTo>
                <a:lnTo>
                  <a:pt x="146" y="223"/>
                </a:lnTo>
                <a:lnTo>
                  <a:pt x="146" y="221"/>
                </a:lnTo>
                <a:lnTo>
                  <a:pt x="146" y="219"/>
                </a:lnTo>
                <a:lnTo>
                  <a:pt x="148" y="215"/>
                </a:lnTo>
                <a:lnTo>
                  <a:pt x="150" y="215"/>
                </a:lnTo>
                <a:lnTo>
                  <a:pt x="150" y="217"/>
                </a:lnTo>
                <a:lnTo>
                  <a:pt x="152" y="219"/>
                </a:lnTo>
                <a:lnTo>
                  <a:pt x="154" y="219"/>
                </a:lnTo>
                <a:lnTo>
                  <a:pt x="156" y="219"/>
                </a:lnTo>
                <a:lnTo>
                  <a:pt x="157" y="219"/>
                </a:lnTo>
                <a:lnTo>
                  <a:pt x="159" y="219"/>
                </a:lnTo>
                <a:lnTo>
                  <a:pt x="159" y="217"/>
                </a:lnTo>
                <a:lnTo>
                  <a:pt x="159" y="215"/>
                </a:lnTo>
                <a:lnTo>
                  <a:pt x="161" y="213"/>
                </a:lnTo>
                <a:lnTo>
                  <a:pt x="163" y="211"/>
                </a:lnTo>
                <a:lnTo>
                  <a:pt x="165" y="211"/>
                </a:lnTo>
                <a:lnTo>
                  <a:pt x="167" y="211"/>
                </a:lnTo>
                <a:lnTo>
                  <a:pt x="169" y="211"/>
                </a:lnTo>
                <a:close/>
                <a:moveTo>
                  <a:pt x="74" y="347"/>
                </a:moveTo>
                <a:lnTo>
                  <a:pt x="72" y="349"/>
                </a:lnTo>
                <a:lnTo>
                  <a:pt x="68" y="351"/>
                </a:lnTo>
                <a:lnTo>
                  <a:pt x="66" y="351"/>
                </a:lnTo>
                <a:lnTo>
                  <a:pt x="66" y="355"/>
                </a:lnTo>
                <a:lnTo>
                  <a:pt x="66" y="357"/>
                </a:lnTo>
                <a:lnTo>
                  <a:pt x="64" y="357"/>
                </a:lnTo>
                <a:lnTo>
                  <a:pt x="64" y="355"/>
                </a:lnTo>
                <a:lnTo>
                  <a:pt x="66" y="353"/>
                </a:lnTo>
                <a:lnTo>
                  <a:pt x="64" y="353"/>
                </a:lnTo>
                <a:lnTo>
                  <a:pt x="64" y="351"/>
                </a:lnTo>
                <a:lnTo>
                  <a:pt x="66" y="351"/>
                </a:lnTo>
                <a:lnTo>
                  <a:pt x="68" y="349"/>
                </a:lnTo>
                <a:lnTo>
                  <a:pt x="68" y="347"/>
                </a:lnTo>
                <a:lnTo>
                  <a:pt x="70" y="347"/>
                </a:lnTo>
                <a:lnTo>
                  <a:pt x="72" y="347"/>
                </a:lnTo>
                <a:lnTo>
                  <a:pt x="70" y="347"/>
                </a:lnTo>
                <a:lnTo>
                  <a:pt x="72" y="347"/>
                </a:lnTo>
                <a:lnTo>
                  <a:pt x="74" y="345"/>
                </a:lnTo>
                <a:lnTo>
                  <a:pt x="74" y="343"/>
                </a:lnTo>
                <a:lnTo>
                  <a:pt x="74" y="345"/>
                </a:lnTo>
                <a:lnTo>
                  <a:pt x="74" y="347"/>
                </a:lnTo>
                <a:close/>
                <a:moveTo>
                  <a:pt x="237" y="143"/>
                </a:moveTo>
                <a:lnTo>
                  <a:pt x="239" y="143"/>
                </a:lnTo>
                <a:lnTo>
                  <a:pt x="239" y="145"/>
                </a:lnTo>
                <a:lnTo>
                  <a:pt x="237" y="147"/>
                </a:lnTo>
                <a:lnTo>
                  <a:pt x="235" y="147"/>
                </a:lnTo>
                <a:lnTo>
                  <a:pt x="235" y="149"/>
                </a:lnTo>
                <a:lnTo>
                  <a:pt x="233" y="149"/>
                </a:lnTo>
                <a:lnTo>
                  <a:pt x="233" y="147"/>
                </a:lnTo>
                <a:lnTo>
                  <a:pt x="235" y="147"/>
                </a:lnTo>
                <a:lnTo>
                  <a:pt x="235" y="145"/>
                </a:lnTo>
                <a:lnTo>
                  <a:pt x="233" y="145"/>
                </a:lnTo>
                <a:lnTo>
                  <a:pt x="233" y="143"/>
                </a:lnTo>
                <a:lnTo>
                  <a:pt x="235" y="141"/>
                </a:lnTo>
                <a:lnTo>
                  <a:pt x="237" y="139"/>
                </a:lnTo>
                <a:lnTo>
                  <a:pt x="239" y="139"/>
                </a:lnTo>
                <a:lnTo>
                  <a:pt x="239" y="141"/>
                </a:lnTo>
                <a:lnTo>
                  <a:pt x="237" y="141"/>
                </a:lnTo>
                <a:lnTo>
                  <a:pt x="237" y="143"/>
                </a:lnTo>
                <a:close/>
                <a:moveTo>
                  <a:pt x="97" y="316"/>
                </a:moveTo>
                <a:lnTo>
                  <a:pt x="95" y="318"/>
                </a:lnTo>
                <a:lnTo>
                  <a:pt x="93" y="320"/>
                </a:lnTo>
                <a:lnTo>
                  <a:pt x="91" y="322"/>
                </a:lnTo>
                <a:lnTo>
                  <a:pt x="88" y="320"/>
                </a:lnTo>
                <a:lnTo>
                  <a:pt x="90" y="318"/>
                </a:lnTo>
                <a:lnTo>
                  <a:pt x="91" y="318"/>
                </a:lnTo>
                <a:lnTo>
                  <a:pt x="95" y="316"/>
                </a:lnTo>
                <a:lnTo>
                  <a:pt x="97" y="316"/>
                </a:lnTo>
                <a:close/>
                <a:moveTo>
                  <a:pt x="179" y="215"/>
                </a:moveTo>
                <a:lnTo>
                  <a:pt x="177" y="215"/>
                </a:lnTo>
                <a:lnTo>
                  <a:pt x="177" y="213"/>
                </a:lnTo>
                <a:lnTo>
                  <a:pt x="179" y="209"/>
                </a:lnTo>
                <a:lnTo>
                  <a:pt x="181" y="209"/>
                </a:lnTo>
                <a:lnTo>
                  <a:pt x="181" y="207"/>
                </a:lnTo>
                <a:lnTo>
                  <a:pt x="183" y="207"/>
                </a:lnTo>
                <a:lnTo>
                  <a:pt x="183" y="209"/>
                </a:lnTo>
                <a:lnTo>
                  <a:pt x="181" y="209"/>
                </a:lnTo>
                <a:lnTo>
                  <a:pt x="181" y="211"/>
                </a:lnTo>
                <a:lnTo>
                  <a:pt x="181" y="213"/>
                </a:lnTo>
                <a:lnTo>
                  <a:pt x="179" y="215"/>
                </a:lnTo>
                <a:close/>
                <a:moveTo>
                  <a:pt x="101" y="250"/>
                </a:moveTo>
                <a:lnTo>
                  <a:pt x="101" y="248"/>
                </a:lnTo>
                <a:lnTo>
                  <a:pt x="101" y="246"/>
                </a:lnTo>
                <a:lnTo>
                  <a:pt x="101" y="244"/>
                </a:lnTo>
                <a:lnTo>
                  <a:pt x="103" y="244"/>
                </a:lnTo>
                <a:lnTo>
                  <a:pt x="105" y="244"/>
                </a:lnTo>
                <a:lnTo>
                  <a:pt x="105" y="246"/>
                </a:lnTo>
                <a:lnTo>
                  <a:pt x="105" y="248"/>
                </a:lnTo>
                <a:lnTo>
                  <a:pt x="103" y="250"/>
                </a:lnTo>
                <a:lnTo>
                  <a:pt x="101" y="250"/>
                </a:lnTo>
                <a:close/>
                <a:moveTo>
                  <a:pt x="91" y="213"/>
                </a:moveTo>
                <a:lnTo>
                  <a:pt x="90" y="211"/>
                </a:lnTo>
                <a:lnTo>
                  <a:pt x="90" y="207"/>
                </a:lnTo>
                <a:lnTo>
                  <a:pt x="91" y="207"/>
                </a:lnTo>
                <a:lnTo>
                  <a:pt x="93" y="206"/>
                </a:lnTo>
                <a:lnTo>
                  <a:pt x="93" y="207"/>
                </a:lnTo>
                <a:lnTo>
                  <a:pt x="91" y="211"/>
                </a:lnTo>
                <a:lnTo>
                  <a:pt x="91" y="213"/>
                </a:lnTo>
                <a:close/>
                <a:moveTo>
                  <a:pt x="117" y="283"/>
                </a:moveTo>
                <a:lnTo>
                  <a:pt x="115" y="283"/>
                </a:lnTo>
                <a:lnTo>
                  <a:pt x="115" y="281"/>
                </a:lnTo>
                <a:lnTo>
                  <a:pt x="117" y="281"/>
                </a:lnTo>
                <a:lnTo>
                  <a:pt x="117" y="279"/>
                </a:lnTo>
                <a:lnTo>
                  <a:pt x="117" y="277"/>
                </a:lnTo>
                <a:lnTo>
                  <a:pt x="119" y="275"/>
                </a:lnTo>
                <a:lnTo>
                  <a:pt x="119" y="277"/>
                </a:lnTo>
                <a:lnTo>
                  <a:pt x="117" y="283"/>
                </a:lnTo>
                <a:close/>
                <a:moveTo>
                  <a:pt x="111" y="285"/>
                </a:moveTo>
                <a:lnTo>
                  <a:pt x="109" y="285"/>
                </a:lnTo>
                <a:lnTo>
                  <a:pt x="107" y="283"/>
                </a:lnTo>
                <a:lnTo>
                  <a:pt x="109" y="281"/>
                </a:lnTo>
                <a:lnTo>
                  <a:pt x="111" y="281"/>
                </a:lnTo>
                <a:lnTo>
                  <a:pt x="113" y="283"/>
                </a:lnTo>
                <a:lnTo>
                  <a:pt x="113" y="285"/>
                </a:lnTo>
                <a:lnTo>
                  <a:pt x="111" y="285"/>
                </a:lnTo>
                <a:close/>
                <a:moveTo>
                  <a:pt x="84" y="242"/>
                </a:moveTo>
                <a:lnTo>
                  <a:pt x="82" y="242"/>
                </a:lnTo>
                <a:lnTo>
                  <a:pt x="80" y="242"/>
                </a:lnTo>
                <a:lnTo>
                  <a:pt x="80" y="240"/>
                </a:lnTo>
                <a:lnTo>
                  <a:pt x="82" y="240"/>
                </a:lnTo>
                <a:lnTo>
                  <a:pt x="84" y="240"/>
                </a:lnTo>
                <a:lnTo>
                  <a:pt x="84" y="242"/>
                </a:lnTo>
                <a:close/>
                <a:moveTo>
                  <a:pt x="90" y="217"/>
                </a:moveTo>
                <a:lnTo>
                  <a:pt x="88" y="217"/>
                </a:lnTo>
                <a:lnTo>
                  <a:pt x="88" y="215"/>
                </a:lnTo>
                <a:lnTo>
                  <a:pt x="90" y="213"/>
                </a:lnTo>
                <a:lnTo>
                  <a:pt x="90" y="211"/>
                </a:lnTo>
                <a:lnTo>
                  <a:pt x="90" y="213"/>
                </a:lnTo>
                <a:lnTo>
                  <a:pt x="91" y="213"/>
                </a:lnTo>
                <a:lnTo>
                  <a:pt x="90" y="215"/>
                </a:lnTo>
                <a:lnTo>
                  <a:pt x="90" y="217"/>
                </a:lnTo>
                <a:close/>
                <a:moveTo>
                  <a:pt x="4" y="388"/>
                </a:moveTo>
                <a:lnTo>
                  <a:pt x="2" y="388"/>
                </a:lnTo>
                <a:lnTo>
                  <a:pt x="0" y="388"/>
                </a:lnTo>
                <a:lnTo>
                  <a:pt x="2" y="386"/>
                </a:lnTo>
                <a:lnTo>
                  <a:pt x="4" y="386"/>
                </a:lnTo>
                <a:lnTo>
                  <a:pt x="4" y="388"/>
                </a:lnTo>
                <a:close/>
                <a:moveTo>
                  <a:pt x="154" y="176"/>
                </a:moveTo>
                <a:lnTo>
                  <a:pt x="156" y="176"/>
                </a:lnTo>
                <a:lnTo>
                  <a:pt x="156" y="178"/>
                </a:lnTo>
                <a:lnTo>
                  <a:pt x="154" y="178"/>
                </a:lnTo>
                <a:lnTo>
                  <a:pt x="154" y="176"/>
                </a:lnTo>
                <a:close/>
                <a:moveTo>
                  <a:pt x="86" y="330"/>
                </a:moveTo>
                <a:lnTo>
                  <a:pt x="84" y="330"/>
                </a:lnTo>
                <a:lnTo>
                  <a:pt x="84" y="328"/>
                </a:lnTo>
                <a:lnTo>
                  <a:pt x="84" y="326"/>
                </a:lnTo>
                <a:lnTo>
                  <a:pt x="86" y="326"/>
                </a:lnTo>
                <a:lnTo>
                  <a:pt x="86" y="328"/>
                </a:lnTo>
                <a:lnTo>
                  <a:pt x="86" y="330"/>
                </a:lnTo>
                <a:close/>
                <a:moveTo>
                  <a:pt x="107" y="246"/>
                </a:moveTo>
                <a:lnTo>
                  <a:pt x="107" y="248"/>
                </a:lnTo>
                <a:lnTo>
                  <a:pt x="105" y="246"/>
                </a:lnTo>
                <a:lnTo>
                  <a:pt x="107" y="244"/>
                </a:lnTo>
                <a:lnTo>
                  <a:pt x="109" y="244"/>
                </a:lnTo>
                <a:lnTo>
                  <a:pt x="109" y="246"/>
                </a:lnTo>
                <a:lnTo>
                  <a:pt x="107" y="246"/>
                </a:lnTo>
                <a:close/>
                <a:moveTo>
                  <a:pt x="282" y="7"/>
                </a:moveTo>
                <a:lnTo>
                  <a:pt x="280" y="7"/>
                </a:lnTo>
                <a:lnTo>
                  <a:pt x="280" y="5"/>
                </a:lnTo>
                <a:lnTo>
                  <a:pt x="282" y="5"/>
                </a:lnTo>
                <a:lnTo>
                  <a:pt x="284" y="5"/>
                </a:lnTo>
                <a:lnTo>
                  <a:pt x="284" y="7"/>
                </a:lnTo>
                <a:lnTo>
                  <a:pt x="282" y="7"/>
                </a:lnTo>
                <a:close/>
                <a:moveTo>
                  <a:pt x="88" y="237"/>
                </a:moveTo>
                <a:lnTo>
                  <a:pt x="86" y="239"/>
                </a:lnTo>
                <a:lnTo>
                  <a:pt x="86" y="237"/>
                </a:lnTo>
                <a:lnTo>
                  <a:pt x="88" y="235"/>
                </a:lnTo>
                <a:lnTo>
                  <a:pt x="88" y="233"/>
                </a:lnTo>
                <a:lnTo>
                  <a:pt x="88" y="235"/>
                </a:lnTo>
                <a:lnTo>
                  <a:pt x="88" y="237"/>
                </a:lnTo>
                <a:close/>
                <a:moveTo>
                  <a:pt x="10" y="386"/>
                </a:moveTo>
                <a:lnTo>
                  <a:pt x="8" y="388"/>
                </a:lnTo>
                <a:lnTo>
                  <a:pt x="6" y="386"/>
                </a:lnTo>
                <a:lnTo>
                  <a:pt x="8" y="386"/>
                </a:lnTo>
                <a:lnTo>
                  <a:pt x="10" y="384"/>
                </a:lnTo>
                <a:lnTo>
                  <a:pt x="10" y="382"/>
                </a:lnTo>
                <a:lnTo>
                  <a:pt x="10" y="384"/>
                </a:lnTo>
                <a:lnTo>
                  <a:pt x="10" y="386"/>
                </a:lnTo>
                <a:close/>
                <a:moveTo>
                  <a:pt x="91" y="233"/>
                </a:moveTo>
                <a:lnTo>
                  <a:pt x="93" y="231"/>
                </a:lnTo>
                <a:lnTo>
                  <a:pt x="93" y="229"/>
                </a:lnTo>
                <a:lnTo>
                  <a:pt x="95" y="229"/>
                </a:lnTo>
                <a:lnTo>
                  <a:pt x="95" y="231"/>
                </a:lnTo>
                <a:lnTo>
                  <a:pt x="93" y="231"/>
                </a:lnTo>
                <a:lnTo>
                  <a:pt x="93" y="233"/>
                </a:lnTo>
                <a:lnTo>
                  <a:pt x="91" y="233"/>
                </a:lnTo>
                <a:close/>
                <a:moveTo>
                  <a:pt x="255" y="64"/>
                </a:moveTo>
                <a:lnTo>
                  <a:pt x="255" y="66"/>
                </a:lnTo>
                <a:lnTo>
                  <a:pt x="255" y="68"/>
                </a:lnTo>
                <a:lnTo>
                  <a:pt x="253" y="68"/>
                </a:lnTo>
                <a:lnTo>
                  <a:pt x="253" y="66"/>
                </a:lnTo>
                <a:lnTo>
                  <a:pt x="253" y="64"/>
                </a:lnTo>
                <a:lnTo>
                  <a:pt x="253" y="66"/>
                </a:lnTo>
                <a:lnTo>
                  <a:pt x="255" y="64"/>
                </a:lnTo>
                <a:close/>
                <a:moveTo>
                  <a:pt x="138" y="219"/>
                </a:moveTo>
                <a:lnTo>
                  <a:pt x="140" y="219"/>
                </a:lnTo>
                <a:lnTo>
                  <a:pt x="140" y="221"/>
                </a:lnTo>
                <a:lnTo>
                  <a:pt x="138" y="221"/>
                </a:lnTo>
                <a:lnTo>
                  <a:pt x="136" y="221"/>
                </a:lnTo>
                <a:lnTo>
                  <a:pt x="136" y="219"/>
                </a:lnTo>
                <a:lnTo>
                  <a:pt x="138" y="219"/>
                </a:lnTo>
                <a:close/>
                <a:moveTo>
                  <a:pt x="27" y="380"/>
                </a:moveTo>
                <a:lnTo>
                  <a:pt x="29" y="380"/>
                </a:lnTo>
                <a:lnTo>
                  <a:pt x="27" y="380"/>
                </a:lnTo>
                <a:lnTo>
                  <a:pt x="25" y="380"/>
                </a:lnTo>
                <a:lnTo>
                  <a:pt x="25" y="378"/>
                </a:lnTo>
                <a:lnTo>
                  <a:pt x="27" y="378"/>
                </a:lnTo>
                <a:lnTo>
                  <a:pt x="27" y="380"/>
                </a:lnTo>
                <a:close/>
                <a:moveTo>
                  <a:pt x="171" y="209"/>
                </a:moveTo>
                <a:lnTo>
                  <a:pt x="169" y="209"/>
                </a:lnTo>
                <a:lnTo>
                  <a:pt x="171" y="207"/>
                </a:lnTo>
                <a:lnTo>
                  <a:pt x="171" y="209"/>
                </a:lnTo>
                <a:close/>
                <a:moveTo>
                  <a:pt x="97" y="223"/>
                </a:moveTo>
                <a:lnTo>
                  <a:pt x="95" y="223"/>
                </a:lnTo>
                <a:lnTo>
                  <a:pt x="97" y="221"/>
                </a:lnTo>
                <a:lnTo>
                  <a:pt x="99" y="223"/>
                </a:lnTo>
                <a:lnTo>
                  <a:pt x="97" y="223"/>
                </a:lnTo>
                <a:close/>
                <a:moveTo>
                  <a:pt x="142" y="215"/>
                </a:moveTo>
                <a:lnTo>
                  <a:pt x="140" y="215"/>
                </a:lnTo>
                <a:lnTo>
                  <a:pt x="140" y="213"/>
                </a:lnTo>
                <a:lnTo>
                  <a:pt x="142" y="213"/>
                </a:lnTo>
                <a:lnTo>
                  <a:pt x="142" y="215"/>
                </a:lnTo>
                <a:close/>
                <a:moveTo>
                  <a:pt x="280" y="5"/>
                </a:moveTo>
                <a:lnTo>
                  <a:pt x="278" y="5"/>
                </a:lnTo>
                <a:lnTo>
                  <a:pt x="278" y="2"/>
                </a:lnTo>
                <a:lnTo>
                  <a:pt x="280" y="2"/>
                </a:lnTo>
                <a:lnTo>
                  <a:pt x="280" y="4"/>
                </a:lnTo>
                <a:lnTo>
                  <a:pt x="280" y="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42" name="Jammu and Kashmir"/>
          <p:cNvSpPr>
            <a:spLocks/>
          </p:cNvSpPr>
          <p:nvPr/>
        </p:nvSpPr>
        <p:spPr bwMode="auto">
          <a:xfrm>
            <a:off x="6788172" y="3540136"/>
            <a:ext cx="174626" cy="138113"/>
          </a:xfrm>
          <a:custGeom>
            <a:avLst/>
            <a:gdLst>
              <a:gd name="T0" fmla="*/ 44 w 110"/>
              <a:gd name="T1" fmla="*/ 0 h 87"/>
              <a:gd name="T2" fmla="*/ 46 w 110"/>
              <a:gd name="T3" fmla="*/ 2 h 87"/>
              <a:gd name="T4" fmla="*/ 48 w 110"/>
              <a:gd name="T5" fmla="*/ 4 h 87"/>
              <a:gd name="T6" fmla="*/ 50 w 110"/>
              <a:gd name="T7" fmla="*/ 4 h 87"/>
              <a:gd name="T8" fmla="*/ 54 w 110"/>
              <a:gd name="T9" fmla="*/ 6 h 87"/>
              <a:gd name="T10" fmla="*/ 56 w 110"/>
              <a:gd name="T11" fmla="*/ 11 h 87"/>
              <a:gd name="T12" fmla="*/ 56 w 110"/>
              <a:gd name="T13" fmla="*/ 17 h 87"/>
              <a:gd name="T14" fmla="*/ 58 w 110"/>
              <a:gd name="T15" fmla="*/ 19 h 87"/>
              <a:gd name="T16" fmla="*/ 60 w 110"/>
              <a:gd name="T17" fmla="*/ 21 h 87"/>
              <a:gd name="T18" fmla="*/ 62 w 110"/>
              <a:gd name="T19" fmla="*/ 21 h 87"/>
              <a:gd name="T20" fmla="*/ 66 w 110"/>
              <a:gd name="T21" fmla="*/ 23 h 87"/>
              <a:gd name="T22" fmla="*/ 68 w 110"/>
              <a:gd name="T23" fmla="*/ 25 h 87"/>
              <a:gd name="T24" fmla="*/ 77 w 110"/>
              <a:gd name="T25" fmla="*/ 27 h 87"/>
              <a:gd name="T26" fmla="*/ 81 w 110"/>
              <a:gd name="T27" fmla="*/ 29 h 87"/>
              <a:gd name="T28" fmla="*/ 85 w 110"/>
              <a:gd name="T29" fmla="*/ 29 h 87"/>
              <a:gd name="T30" fmla="*/ 87 w 110"/>
              <a:gd name="T31" fmla="*/ 29 h 87"/>
              <a:gd name="T32" fmla="*/ 89 w 110"/>
              <a:gd name="T33" fmla="*/ 27 h 87"/>
              <a:gd name="T34" fmla="*/ 89 w 110"/>
              <a:gd name="T35" fmla="*/ 31 h 87"/>
              <a:gd name="T36" fmla="*/ 91 w 110"/>
              <a:gd name="T37" fmla="*/ 35 h 87"/>
              <a:gd name="T38" fmla="*/ 93 w 110"/>
              <a:gd name="T39" fmla="*/ 39 h 87"/>
              <a:gd name="T40" fmla="*/ 95 w 110"/>
              <a:gd name="T41" fmla="*/ 44 h 87"/>
              <a:gd name="T42" fmla="*/ 99 w 110"/>
              <a:gd name="T43" fmla="*/ 44 h 87"/>
              <a:gd name="T44" fmla="*/ 104 w 110"/>
              <a:gd name="T45" fmla="*/ 48 h 87"/>
              <a:gd name="T46" fmla="*/ 104 w 110"/>
              <a:gd name="T47" fmla="*/ 50 h 87"/>
              <a:gd name="T48" fmla="*/ 103 w 110"/>
              <a:gd name="T49" fmla="*/ 52 h 87"/>
              <a:gd name="T50" fmla="*/ 99 w 110"/>
              <a:gd name="T51" fmla="*/ 54 h 87"/>
              <a:gd name="T52" fmla="*/ 104 w 110"/>
              <a:gd name="T53" fmla="*/ 66 h 87"/>
              <a:gd name="T54" fmla="*/ 108 w 110"/>
              <a:gd name="T55" fmla="*/ 77 h 87"/>
              <a:gd name="T56" fmla="*/ 108 w 110"/>
              <a:gd name="T57" fmla="*/ 81 h 87"/>
              <a:gd name="T58" fmla="*/ 106 w 110"/>
              <a:gd name="T59" fmla="*/ 83 h 87"/>
              <a:gd name="T60" fmla="*/ 101 w 110"/>
              <a:gd name="T61" fmla="*/ 81 h 87"/>
              <a:gd name="T62" fmla="*/ 101 w 110"/>
              <a:gd name="T63" fmla="*/ 77 h 87"/>
              <a:gd name="T64" fmla="*/ 97 w 110"/>
              <a:gd name="T65" fmla="*/ 79 h 87"/>
              <a:gd name="T66" fmla="*/ 95 w 110"/>
              <a:gd name="T67" fmla="*/ 83 h 87"/>
              <a:gd name="T68" fmla="*/ 89 w 110"/>
              <a:gd name="T69" fmla="*/ 79 h 87"/>
              <a:gd name="T70" fmla="*/ 71 w 110"/>
              <a:gd name="T71" fmla="*/ 72 h 87"/>
              <a:gd name="T72" fmla="*/ 54 w 110"/>
              <a:gd name="T73" fmla="*/ 76 h 87"/>
              <a:gd name="T74" fmla="*/ 48 w 110"/>
              <a:gd name="T75" fmla="*/ 85 h 87"/>
              <a:gd name="T76" fmla="*/ 46 w 110"/>
              <a:gd name="T77" fmla="*/ 85 h 87"/>
              <a:gd name="T78" fmla="*/ 36 w 110"/>
              <a:gd name="T79" fmla="*/ 83 h 87"/>
              <a:gd name="T80" fmla="*/ 35 w 110"/>
              <a:gd name="T81" fmla="*/ 77 h 87"/>
              <a:gd name="T82" fmla="*/ 31 w 110"/>
              <a:gd name="T83" fmla="*/ 77 h 87"/>
              <a:gd name="T84" fmla="*/ 21 w 110"/>
              <a:gd name="T85" fmla="*/ 74 h 87"/>
              <a:gd name="T86" fmla="*/ 19 w 110"/>
              <a:gd name="T87" fmla="*/ 70 h 87"/>
              <a:gd name="T88" fmla="*/ 19 w 110"/>
              <a:gd name="T89" fmla="*/ 64 h 87"/>
              <a:gd name="T90" fmla="*/ 17 w 110"/>
              <a:gd name="T91" fmla="*/ 60 h 87"/>
              <a:gd name="T92" fmla="*/ 15 w 110"/>
              <a:gd name="T93" fmla="*/ 48 h 87"/>
              <a:gd name="T94" fmla="*/ 19 w 110"/>
              <a:gd name="T95" fmla="*/ 44 h 87"/>
              <a:gd name="T96" fmla="*/ 21 w 110"/>
              <a:gd name="T97" fmla="*/ 41 h 87"/>
              <a:gd name="T98" fmla="*/ 25 w 110"/>
              <a:gd name="T99" fmla="*/ 39 h 87"/>
              <a:gd name="T100" fmla="*/ 27 w 110"/>
              <a:gd name="T101" fmla="*/ 35 h 87"/>
              <a:gd name="T102" fmla="*/ 21 w 110"/>
              <a:gd name="T103" fmla="*/ 33 h 87"/>
              <a:gd name="T104" fmla="*/ 21 w 110"/>
              <a:gd name="T105" fmla="*/ 27 h 87"/>
              <a:gd name="T106" fmla="*/ 11 w 110"/>
              <a:gd name="T107" fmla="*/ 25 h 87"/>
              <a:gd name="T108" fmla="*/ 7 w 110"/>
              <a:gd name="T109" fmla="*/ 21 h 87"/>
              <a:gd name="T110" fmla="*/ 2 w 110"/>
              <a:gd name="T111" fmla="*/ 21 h 87"/>
              <a:gd name="T112" fmla="*/ 3 w 110"/>
              <a:gd name="T113" fmla="*/ 13 h 87"/>
              <a:gd name="T114" fmla="*/ 9 w 110"/>
              <a:gd name="T115" fmla="*/ 6 h 87"/>
              <a:gd name="T116" fmla="*/ 21 w 110"/>
              <a:gd name="T117" fmla="*/ 4 h 87"/>
              <a:gd name="T118" fmla="*/ 23 w 110"/>
              <a:gd name="T119" fmla="*/ 4 h 87"/>
              <a:gd name="T120" fmla="*/ 31 w 110"/>
              <a:gd name="T121" fmla="*/ 0 h 87"/>
              <a:gd name="T122" fmla="*/ 35 w 110"/>
              <a:gd name="T123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0" h="87">
                <a:moveTo>
                  <a:pt x="38" y="0"/>
                </a:moveTo>
                <a:lnTo>
                  <a:pt x="40" y="0"/>
                </a:lnTo>
                <a:lnTo>
                  <a:pt x="40" y="0"/>
                </a:lnTo>
                <a:lnTo>
                  <a:pt x="42" y="0"/>
                </a:lnTo>
                <a:lnTo>
                  <a:pt x="44" y="0"/>
                </a:lnTo>
                <a:lnTo>
                  <a:pt x="44" y="2"/>
                </a:lnTo>
                <a:lnTo>
                  <a:pt x="44" y="2"/>
                </a:lnTo>
                <a:lnTo>
                  <a:pt x="44" y="2"/>
                </a:lnTo>
                <a:lnTo>
                  <a:pt x="46" y="2"/>
                </a:lnTo>
                <a:lnTo>
                  <a:pt x="46" y="2"/>
                </a:lnTo>
                <a:lnTo>
                  <a:pt x="46" y="2"/>
                </a:lnTo>
                <a:lnTo>
                  <a:pt x="48" y="4"/>
                </a:lnTo>
                <a:lnTo>
                  <a:pt x="48" y="4"/>
                </a:lnTo>
                <a:lnTo>
                  <a:pt x="48" y="4"/>
                </a:lnTo>
                <a:lnTo>
                  <a:pt x="48" y="4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50" y="4"/>
                </a:lnTo>
                <a:lnTo>
                  <a:pt x="50" y="4"/>
                </a:lnTo>
                <a:lnTo>
                  <a:pt x="52" y="6"/>
                </a:lnTo>
                <a:lnTo>
                  <a:pt x="52" y="6"/>
                </a:lnTo>
                <a:lnTo>
                  <a:pt x="52" y="6"/>
                </a:lnTo>
                <a:lnTo>
                  <a:pt x="54" y="6"/>
                </a:lnTo>
                <a:lnTo>
                  <a:pt x="54" y="6"/>
                </a:lnTo>
                <a:lnTo>
                  <a:pt x="54" y="6"/>
                </a:lnTo>
                <a:lnTo>
                  <a:pt x="56" y="8"/>
                </a:lnTo>
                <a:lnTo>
                  <a:pt x="56" y="10"/>
                </a:lnTo>
                <a:lnTo>
                  <a:pt x="56" y="11"/>
                </a:lnTo>
                <a:lnTo>
                  <a:pt x="58" y="13"/>
                </a:lnTo>
                <a:lnTo>
                  <a:pt x="56" y="15"/>
                </a:lnTo>
                <a:lnTo>
                  <a:pt x="56" y="15"/>
                </a:lnTo>
                <a:lnTo>
                  <a:pt x="56" y="17"/>
                </a:lnTo>
                <a:lnTo>
                  <a:pt x="56" y="17"/>
                </a:lnTo>
                <a:lnTo>
                  <a:pt x="56" y="17"/>
                </a:lnTo>
                <a:lnTo>
                  <a:pt x="56" y="19"/>
                </a:lnTo>
                <a:lnTo>
                  <a:pt x="56" y="19"/>
                </a:lnTo>
                <a:lnTo>
                  <a:pt x="56" y="19"/>
                </a:lnTo>
                <a:lnTo>
                  <a:pt x="58" y="19"/>
                </a:lnTo>
                <a:lnTo>
                  <a:pt x="58" y="19"/>
                </a:lnTo>
                <a:lnTo>
                  <a:pt x="58" y="19"/>
                </a:lnTo>
                <a:lnTo>
                  <a:pt x="58" y="19"/>
                </a:lnTo>
                <a:lnTo>
                  <a:pt x="58" y="19"/>
                </a:lnTo>
                <a:lnTo>
                  <a:pt x="60" y="21"/>
                </a:lnTo>
                <a:lnTo>
                  <a:pt x="60" y="21"/>
                </a:lnTo>
                <a:lnTo>
                  <a:pt x="60" y="21"/>
                </a:lnTo>
                <a:lnTo>
                  <a:pt x="60" y="21"/>
                </a:lnTo>
                <a:lnTo>
                  <a:pt x="60" y="21"/>
                </a:lnTo>
                <a:lnTo>
                  <a:pt x="62" y="21"/>
                </a:lnTo>
                <a:lnTo>
                  <a:pt x="64" y="21"/>
                </a:lnTo>
                <a:lnTo>
                  <a:pt x="64" y="21"/>
                </a:lnTo>
                <a:lnTo>
                  <a:pt x="66" y="21"/>
                </a:lnTo>
                <a:lnTo>
                  <a:pt x="66" y="21"/>
                </a:lnTo>
                <a:lnTo>
                  <a:pt x="66" y="23"/>
                </a:lnTo>
                <a:lnTo>
                  <a:pt x="66" y="23"/>
                </a:lnTo>
                <a:lnTo>
                  <a:pt x="68" y="23"/>
                </a:lnTo>
                <a:lnTo>
                  <a:pt x="68" y="23"/>
                </a:lnTo>
                <a:lnTo>
                  <a:pt x="68" y="23"/>
                </a:lnTo>
                <a:lnTo>
                  <a:pt x="68" y="25"/>
                </a:lnTo>
                <a:lnTo>
                  <a:pt x="70" y="25"/>
                </a:lnTo>
                <a:lnTo>
                  <a:pt x="70" y="25"/>
                </a:lnTo>
                <a:lnTo>
                  <a:pt x="71" y="25"/>
                </a:lnTo>
                <a:lnTo>
                  <a:pt x="75" y="27"/>
                </a:lnTo>
                <a:lnTo>
                  <a:pt x="77" y="27"/>
                </a:lnTo>
                <a:lnTo>
                  <a:pt x="79" y="29"/>
                </a:lnTo>
                <a:lnTo>
                  <a:pt x="79" y="29"/>
                </a:lnTo>
                <a:lnTo>
                  <a:pt x="79" y="29"/>
                </a:lnTo>
                <a:lnTo>
                  <a:pt x="81" y="29"/>
                </a:lnTo>
                <a:lnTo>
                  <a:pt x="81" y="29"/>
                </a:lnTo>
                <a:lnTo>
                  <a:pt x="81" y="29"/>
                </a:lnTo>
                <a:lnTo>
                  <a:pt x="81" y="29"/>
                </a:lnTo>
                <a:lnTo>
                  <a:pt x="83" y="29"/>
                </a:lnTo>
                <a:lnTo>
                  <a:pt x="83" y="29"/>
                </a:lnTo>
                <a:lnTo>
                  <a:pt x="85" y="29"/>
                </a:lnTo>
                <a:lnTo>
                  <a:pt x="85" y="29"/>
                </a:lnTo>
                <a:lnTo>
                  <a:pt x="85" y="27"/>
                </a:lnTo>
                <a:lnTo>
                  <a:pt x="85" y="27"/>
                </a:lnTo>
                <a:lnTo>
                  <a:pt x="85" y="27"/>
                </a:lnTo>
                <a:lnTo>
                  <a:pt x="87" y="29"/>
                </a:lnTo>
                <a:lnTo>
                  <a:pt x="87" y="29"/>
                </a:lnTo>
                <a:lnTo>
                  <a:pt x="87" y="29"/>
                </a:lnTo>
                <a:lnTo>
                  <a:pt x="87" y="29"/>
                </a:lnTo>
                <a:lnTo>
                  <a:pt x="87" y="29"/>
                </a:lnTo>
                <a:lnTo>
                  <a:pt x="89" y="27"/>
                </a:lnTo>
                <a:lnTo>
                  <a:pt x="89" y="27"/>
                </a:lnTo>
                <a:lnTo>
                  <a:pt x="89" y="27"/>
                </a:lnTo>
                <a:lnTo>
                  <a:pt x="91" y="29"/>
                </a:lnTo>
                <a:lnTo>
                  <a:pt x="89" y="29"/>
                </a:lnTo>
                <a:lnTo>
                  <a:pt x="89" y="31"/>
                </a:lnTo>
                <a:lnTo>
                  <a:pt x="89" y="31"/>
                </a:lnTo>
                <a:lnTo>
                  <a:pt x="89" y="31"/>
                </a:lnTo>
                <a:lnTo>
                  <a:pt x="89" y="33"/>
                </a:lnTo>
                <a:lnTo>
                  <a:pt x="91" y="35"/>
                </a:lnTo>
                <a:lnTo>
                  <a:pt x="91" y="35"/>
                </a:lnTo>
                <a:lnTo>
                  <a:pt x="91" y="37"/>
                </a:lnTo>
                <a:lnTo>
                  <a:pt x="91" y="39"/>
                </a:lnTo>
                <a:lnTo>
                  <a:pt x="91" y="39"/>
                </a:lnTo>
                <a:lnTo>
                  <a:pt x="93" y="39"/>
                </a:lnTo>
                <a:lnTo>
                  <a:pt x="93" y="39"/>
                </a:lnTo>
                <a:lnTo>
                  <a:pt x="93" y="39"/>
                </a:lnTo>
                <a:lnTo>
                  <a:pt x="93" y="43"/>
                </a:lnTo>
                <a:lnTo>
                  <a:pt x="93" y="43"/>
                </a:lnTo>
                <a:lnTo>
                  <a:pt x="93" y="43"/>
                </a:lnTo>
                <a:lnTo>
                  <a:pt x="95" y="44"/>
                </a:lnTo>
                <a:lnTo>
                  <a:pt x="95" y="44"/>
                </a:lnTo>
                <a:lnTo>
                  <a:pt x="95" y="44"/>
                </a:lnTo>
                <a:lnTo>
                  <a:pt x="97" y="44"/>
                </a:lnTo>
                <a:lnTo>
                  <a:pt x="97" y="44"/>
                </a:lnTo>
                <a:lnTo>
                  <a:pt x="99" y="44"/>
                </a:lnTo>
                <a:lnTo>
                  <a:pt x="99" y="44"/>
                </a:lnTo>
                <a:lnTo>
                  <a:pt x="99" y="44"/>
                </a:lnTo>
                <a:lnTo>
                  <a:pt x="99" y="44"/>
                </a:lnTo>
                <a:lnTo>
                  <a:pt x="101" y="46"/>
                </a:lnTo>
                <a:lnTo>
                  <a:pt x="104" y="48"/>
                </a:lnTo>
                <a:lnTo>
                  <a:pt x="104" y="48"/>
                </a:lnTo>
                <a:lnTo>
                  <a:pt x="104" y="50"/>
                </a:lnTo>
                <a:lnTo>
                  <a:pt x="104" y="50"/>
                </a:lnTo>
                <a:lnTo>
                  <a:pt x="104" y="50"/>
                </a:lnTo>
                <a:lnTo>
                  <a:pt x="104" y="50"/>
                </a:lnTo>
                <a:lnTo>
                  <a:pt x="104" y="52"/>
                </a:lnTo>
                <a:lnTo>
                  <a:pt x="104" y="52"/>
                </a:lnTo>
                <a:lnTo>
                  <a:pt x="103" y="52"/>
                </a:lnTo>
                <a:lnTo>
                  <a:pt x="103" y="52"/>
                </a:lnTo>
                <a:lnTo>
                  <a:pt x="103" y="52"/>
                </a:lnTo>
                <a:lnTo>
                  <a:pt x="101" y="52"/>
                </a:lnTo>
                <a:lnTo>
                  <a:pt x="101" y="52"/>
                </a:lnTo>
                <a:lnTo>
                  <a:pt x="101" y="54"/>
                </a:lnTo>
                <a:lnTo>
                  <a:pt x="99" y="54"/>
                </a:lnTo>
                <a:lnTo>
                  <a:pt x="99" y="54"/>
                </a:lnTo>
                <a:lnTo>
                  <a:pt x="101" y="54"/>
                </a:lnTo>
                <a:lnTo>
                  <a:pt x="101" y="60"/>
                </a:lnTo>
                <a:lnTo>
                  <a:pt x="101" y="62"/>
                </a:lnTo>
                <a:lnTo>
                  <a:pt x="101" y="64"/>
                </a:lnTo>
                <a:lnTo>
                  <a:pt x="104" y="66"/>
                </a:lnTo>
                <a:lnTo>
                  <a:pt x="106" y="70"/>
                </a:lnTo>
                <a:lnTo>
                  <a:pt x="106" y="72"/>
                </a:lnTo>
                <a:lnTo>
                  <a:pt x="108" y="74"/>
                </a:lnTo>
                <a:lnTo>
                  <a:pt x="108" y="74"/>
                </a:lnTo>
                <a:lnTo>
                  <a:pt x="108" y="77"/>
                </a:lnTo>
                <a:lnTo>
                  <a:pt x="108" y="77"/>
                </a:lnTo>
                <a:lnTo>
                  <a:pt x="110" y="77"/>
                </a:lnTo>
                <a:lnTo>
                  <a:pt x="108" y="79"/>
                </a:lnTo>
                <a:lnTo>
                  <a:pt x="110" y="79"/>
                </a:lnTo>
                <a:lnTo>
                  <a:pt x="108" y="81"/>
                </a:lnTo>
                <a:lnTo>
                  <a:pt x="108" y="81"/>
                </a:lnTo>
                <a:lnTo>
                  <a:pt x="106" y="83"/>
                </a:lnTo>
                <a:lnTo>
                  <a:pt x="106" y="83"/>
                </a:lnTo>
                <a:lnTo>
                  <a:pt x="106" y="83"/>
                </a:lnTo>
                <a:lnTo>
                  <a:pt x="106" y="83"/>
                </a:lnTo>
                <a:lnTo>
                  <a:pt x="104" y="85"/>
                </a:lnTo>
                <a:lnTo>
                  <a:pt x="104" y="85"/>
                </a:lnTo>
                <a:lnTo>
                  <a:pt x="103" y="83"/>
                </a:lnTo>
                <a:lnTo>
                  <a:pt x="101" y="83"/>
                </a:lnTo>
                <a:lnTo>
                  <a:pt x="101" y="81"/>
                </a:lnTo>
                <a:lnTo>
                  <a:pt x="101" y="81"/>
                </a:lnTo>
                <a:lnTo>
                  <a:pt x="101" y="79"/>
                </a:lnTo>
                <a:lnTo>
                  <a:pt x="101" y="79"/>
                </a:lnTo>
                <a:lnTo>
                  <a:pt x="101" y="79"/>
                </a:lnTo>
                <a:lnTo>
                  <a:pt x="101" y="77"/>
                </a:lnTo>
                <a:lnTo>
                  <a:pt x="101" y="79"/>
                </a:lnTo>
                <a:lnTo>
                  <a:pt x="99" y="79"/>
                </a:lnTo>
                <a:lnTo>
                  <a:pt x="99" y="79"/>
                </a:lnTo>
                <a:lnTo>
                  <a:pt x="99" y="79"/>
                </a:lnTo>
                <a:lnTo>
                  <a:pt x="97" y="79"/>
                </a:lnTo>
                <a:lnTo>
                  <a:pt x="97" y="81"/>
                </a:lnTo>
                <a:lnTo>
                  <a:pt x="95" y="81"/>
                </a:lnTo>
                <a:lnTo>
                  <a:pt x="95" y="81"/>
                </a:lnTo>
                <a:lnTo>
                  <a:pt x="95" y="81"/>
                </a:lnTo>
                <a:lnTo>
                  <a:pt x="95" y="83"/>
                </a:lnTo>
                <a:lnTo>
                  <a:pt x="93" y="83"/>
                </a:lnTo>
                <a:lnTo>
                  <a:pt x="93" y="81"/>
                </a:lnTo>
                <a:lnTo>
                  <a:pt x="95" y="79"/>
                </a:lnTo>
                <a:lnTo>
                  <a:pt x="95" y="77"/>
                </a:lnTo>
                <a:lnTo>
                  <a:pt x="89" y="79"/>
                </a:lnTo>
                <a:lnTo>
                  <a:pt x="85" y="74"/>
                </a:lnTo>
                <a:lnTo>
                  <a:pt x="79" y="76"/>
                </a:lnTo>
                <a:lnTo>
                  <a:pt x="75" y="76"/>
                </a:lnTo>
                <a:lnTo>
                  <a:pt x="71" y="74"/>
                </a:lnTo>
                <a:lnTo>
                  <a:pt x="71" y="72"/>
                </a:lnTo>
                <a:lnTo>
                  <a:pt x="70" y="70"/>
                </a:lnTo>
                <a:lnTo>
                  <a:pt x="64" y="70"/>
                </a:lnTo>
                <a:lnTo>
                  <a:pt x="56" y="76"/>
                </a:lnTo>
                <a:lnTo>
                  <a:pt x="54" y="76"/>
                </a:lnTo>
                <a:lnTo>
                  <a:pt x="54" y="76"/>
                </a:lnTo>
                <a:lnTo>
                  <a:pt x="56" y="77"/>
                </a:lnTo>
                <a:lnTo>
                  <a:pt x="54" y="81"/>
                </a:lnTo>
                <a:lnTo>
                  <a:pt x="54" y="83"/>
                </a:lnTo>
                <a:lnTo>
                  <a:pt x="52" y="83"/>
                </a:lnTo>
                <a:lnTo>
                  <a:pt x="48" y="85"/>
                </a:lnTo>
                <a:lnTo>
                  <a:pt x="48" y="87"/>
                </a:lnTo>
                <a:lnTo>
                  <a:pt x="48" y="85"/>
                </a:lnTo>
                <a:lnTo>
                  <a:pt x="46" y="85"/>
                </a:lnTo>
                <a:lnTo>
                  <a:pt x="46" y="85"/>
                </a:lnTo>
                <a:lnTo>
                  <a:pt x="46" y="85"/>
                </a:lnTo>
                <a:lnTo>
                  <a:pt x="44" y="83"/>
                </a:lnTo>
                <a:lnTo>
                  <a:pt x="42" y="83"/>
                </a:lnTo>
                <a:lnTo>
                  <a:pt x="40" y="83"/>
                </a:lnTo>
                <a:lnTo>
                  <a:pt x="38" y="83"/>
                </a:lnTo>
                <a:lnTo>
                  <a:pt x="36" y="83"/>
                </a:lnTo>
                <a:lnTo>
                  <a:pt x="36" y="81"/>
                </a:lnTo>
                <a:lnTo>
                  <a:pt x="35" y="81"/>
                </a:lnTo>
                <a:lnTo>
                  <a:pt x="35" y="81"/>
                </a:lnTo>
                <a:lnTo>
                  <a:pt x="35" y="77"/>
                </a:lnTo>
                <a:lnTo>
                  <a:pt x="35" y="77"/>
                </a:lnTo>
                <a:lnTo>
                  <a:pt x="35" y="77"/>
                </a:lnTo>
                <a:lnTo>
                  <a:pt x="35" y="77"/>
                </a:lnTo>
                <a:lnTo>
                  <a:pt x="33" y="77"/>
                </a:lnTo>
                <a:lnTo>
                  <a:pt x="33" y="77"/>
                </a:lnTo>
                <a:lnTo>
                  <a:pt x="31" y="77"/>
                </a:lnTo>
                <a:lnTo>
                  <a:pt x="31" y="77"/>
                </a:lnTo>
                <a:lnTo>
                  <a:pt x="31" y="76"/>
                </a:lnTo>
                <a:lnTo>
                  <a:pt x="25" y="74"/>
                </a:lnTo>
                <a:lnTo>
                  <a:pt x="23" y="72"/>
                </a:lnTo>
                <a:lnTo>
                  <a:pt x="21" y="74"/>
                </a:lnTo>
                <a:lnTo>
                  <a:pt x="21" y="72"/>
                </a:lnTo>
                <a:lnTo>
                  <a:pt x="19" y="72"/>
                </a:lnTo>
                <a:lnTo>
                  <a:pt x="19" y="72"/>
                </a:lnTo>
                <a:lnTo>
                  <a:pt x="19" y="70"/>
                </a:lnTo>
                <a:lnTo>
                  <a:pt x="19" y="70"/>
                </a:lnTo>
                <a:lnTo>
                  <a:pt x="19" y="68"/>
                </a:lnTo>
                <a:lnTo>
                  <a:pt x="19" y="68"/>
                </a:lnTo>
                <a:lnTo>
                  <a:pt x="17" y="66"/>
                </a:lnTo>
                <a:lnTo>
                  <a:pt x="17" y="66"/>
                </a:lnTo>
                <a:lnTo>
                  <a:pt x="19" y="64"/>
                </a:lnTo>
                <a:lnTo>
                  <a:pt x="19" y="64"/>
                </a:lnTo>
                <a:lnTo>
                  <a:pt x="19" y="64"/>
                </a:lnTo>
                <a:lnTo>
                  <a:pt x="19" y="62"/>
                </a:lnTo>
                <a:lnTo>
                  <a:pt x="17" y="62"/>
                </a:lnTo>
                <a:lnTo>
                  <a:pt x="17" y="60"/>
                </a:lnTo>
                <a:lnTo>
                  <a:pt x="17" y="58"/>
                </a:lnTo>
                <a:lnTo>
                  <a:pt x="17" y="56"/>
                </a:lnTo>
                <a:lnTo>
                  <a:pt x="17" y="54"/>
                </a:lnTo>
                <a:lnTo>
                  <a:pt x="15" y="50"/>
                </a:lnTo>
                <a:lnTo>
                  <a:pt x="15" y="48"/>
                </a:lnTo>
                <a:lnTo>
                  <a:pt x="15" y="48"/>
                </a:lnTo>
                <a:lnTo>
                  <a:pt x="15" y="46"/>
                </a:lnTo>
                <a:lnTo>
                  <a:pt x="15" y="44"/>
                </a:lnTo>
                <a:lnTo>
                  <a:pt x="17" y="44"/>
                </a:lnTo>
                <a:lnTo>
                  <a:pt x="19" y="44"/>
                </a:lnTo>
                <a:lnTo>
                  <a:pt x="19" y="44"/>
                </a:lnTo>
                <a:lnTo>
                  <a:pt x="19" y="43"/>
                </a:lnTo>
                <a:lnTo>
                  <a:pt x="19" y="43"/>
                </a:lnTo>
                <a:lnTo>
                  <a:pt x="19" y="43"/>
                </a:lnTo>
                <a:lnTo>
                  <a:pt x="21" y="41"/>
                </a:lnTo>
                <a:lnTo>
                  <a:pt x="21" y="41"/>
                </a:lnTo>
                <a:lnTo>
                  <a:pt x="21" y="41"/>
                </a:lnTo>
                <a:lnTo>
                  <a:pt x="23" y="41"/>
                </a:lnTo>
                <a:lnTo>
                  <a:pt x="23" y="41"/>
                </a:lnTo>
                <a:lnTo>
                  <a:pt x="25" y="39"/>
                </a:lnTo>
                <a:lnTo>
                  <a:pt x="25" y="39"/>
                </a:lnTo>
                <a:lnTo>
                  <a:pt x="25" y="37"/>
                </a:lnTo>
                <a:lnTo>
                  <a:pt x="27" y="37"/>
                </a:lnTo>
                <a:lnTo>
                  <a:pt x="25" y="35"/>
                </a:lnTo>
                <a:lnTo>
                  <a:pt x="27" y="35"/>
                </a:lnTo>
                <a:lnTo>
                  <a:pt x="25" y="35"/>
                </a:lnTo>
                <a:lnTo>
                  <a:pt x="25" y="35"/>
                </a:lnTo>
                <a:lnTo>
                  <a:pt x="23" y="33"/>
                </a:lnTo>
                <a:lnTo>
                  <a:pt x="23" y="33"/>
                </a:lnTo>
                <a:lnTo>
                  <a:pt x="21" y="33"/>
                </a:lnTo>
                <a:lnTo>
                  <a:pt x="21" y="33"/>
                </a:lnTo>
                <a:lnTo>
                  <a:pt x="19" y="31"/>
                </a:lnTo>
                <a:lnTo>
                  <a:pt x="19" y="29"/>
                </a:lnTo>
                <a:lnTo>
                  <a:pt x="21" y="27"/>
                </a:lnTo>
                <a:lnTo>
                  <a:pt x="21" y="27"/>
                </a:lnTo>
                <a:lnTo>
                  <a:pt x="17" y="27"/>
                </a:lnTo>
                <a:lnTo>
                  <a:pt x="15" y="27"/>
                </a:lnTo>
                <a:lnTo>
                  <a:pt x="13" y="25"/>
                </a:lnTo>
                <a:lnTo>
                  <a:pt x="11" y="25"/>
                </a:lnTo>
                <a:lnTo>
                  <a:pt x="11" y="25"/>
                </a:lnTo>
                <a:lnTo>
                  <a:pt x="9" y="23"/>
                </a:lnTo>
                <a:lnTo>
                  <a:pt x="9" y="23"/>
                </a:lnTo>
                <a:lnTo>
                  <a:pt x="9" y="21"/>
                </a:lnTo>
                <a:lnTo>
                  <a:pt x="9" y="21"/>
                </a:lnTo>
                <a:lnTo>
                  <a:pt x="7" y="21"/>
                </a:lnTo>
                <a:lnTo>
                  <a:pt x="5" y="21"/>
                </a:lnTo>
                <a:lnTo>
                  <a:pt x="5" y="21"/>
                </a:lnTo>
                <a:lnTo>
                  <a:pt x="3" y="21"/>
                </a:lnTo>
                <a:lnTo>
                  <a:pt x="2" y="21"/>
                </a:lnTo>
                <a:lnTo>
                  <a:pt x="2" y="21"/>
                </a:lnTo>
                <a:lnTo>
                  <a:pt x="0" y="21"/>
                </a:lnTo>
                <a:lnTo>
                  <a:pt x="2" y="19"/>
                </a:lnTo>
                <a:lnTo>
                  <a:pt x="2" y="17"/>
                </a:lnTo>
                <a:lnTo>
                  <a:pt x="2" y="15"/>
                </a:lnTo>
                <a:lnTo>
                  <a:pt x="3" y="13"/>
                </a:lnTo>
                <a:lnTo>
                  <a:pt x="5" y="11"/>
                </a:lnTo>
                <a:lnTo>
                  <a:pt x="7" y="10"/>
                </a:lnTo>
                <a:lnTo>
                  <a:pt x="9" y="10"/>
                </a:lnTo>
                <a:lnTo>
                  <a:pt x="9" y="8"/>
                </a:lnTo>
                <a:lnTo>
                  <a:pt x="9" y="6"/>
                </a:lnTo>
                <a:lnTo>
                  <a:pt x="11" y="6"/>
                </a:lnTo>
                <a:lnTo>
                  <a:pt x="13" y="6"/>
                </a:lnTo>
                <a:lnTo>
                  <a:pt x="15" y="6"/>
                </a:lnTo>
                <a:lnTo>
                  <a:pt x="23" y="6"/>
                </a:lnTo>
                <a:lnTo>
                  <a:pt x="21" y="4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3" y="4"/>
                </a:lnTo>
                <a:lnTo>
                  <a:pt x="23" y="4"/>
                </a:lnTo>
                <a:lnTo>
                  <a:pt x="25" y="4"/>
                </a:lnTo>
                <a:lnTo>
                  <a:pt x="25" y="4"/>
                </a:lnTo>
                <a:lnTo>
                  <a:pt x="27" y="4"/>
                </a:lnTo>
                <a:lnTo>
                  <a:pt x="27" y="2"/>
                </a:lnTo>
                <a:lnTo>
                  <a:pt x="31" y="0"/>
                </a:lnTo>
                <a:lnTo>
                  <a:pt x="33" y="0"/>
                </a:lnTo>
                <a:lnTo>
                  <a:pt x="33" y="0"/>
                </a:lnTo>
                <a:lnTo>
                  <a:pt x="33" y="2"/>
                </a:lnTo>
                <a:lnTo>
                  <a:pt x="33" y="2"/>
                </a:lnTo>
                <a:lnTo>
                  <a:pt x="35" y="0"/>
                </a:lnTo>
                <a:lnTo>
                  <a:pt x="33" y="0"/>
                </a:lnTo>
                <a:lnTo>
                  <a:pt x="35" y="0"/>
                </a:lnTo>
                <a:lnTo>
                  <a:pt x="36" y="0"/>
                </a:lnTo>
                <a:lnTo>
                  <a:pt x="38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7" name="Jamaica"/>
          <p:cNvSpPr>
            <a:spLocks/>
          </p:cNvSpPr>
          <p:nvPr/>
        </p:nvSpPr>
        <p:spPr bwMode="auto">
          <a:xfrm>
            <a:off x="2938473" y="4051313"/>
            <a:ext cx="55563" cy="22225"/>
          </a:xfrm>
          <a:custGeom>
            <a:avLst/>
            <a:gdLst>
              <a:gd name="T0" fmla="*/ 12 w 35"/>
              <a:gd name="T1" fmla="*/ 0 h 14"/>
              <a:gd name="T2" fmla="*/ 14 w 35"/>
              <a:gd name="T3" fmla="*/ 0 h 14"/>
              <a:gd name="T4" fmla="*/ 16 w 35"/>
              <a:gd name="T5" fmla="*/ 2 h 14"/>
              <a:gd name="T6" fmla="*/ 18 w 35"/>
              <a:gd name="T7" fmla="*/ 2 h 14"/>
              <a:gd name="T8" fmla="*/ 20 w 35"/>
              <a:gd name="T9" fmla="*/ 2 h 14"/>
              <a:gd name="T10" fmla="*/ 22 w 35"/>
              <a:gd name="T11" fmla="*/ 2 h 14"/>
              <a:gd name="T12" fmla="*/ 24 w 35"/>
              <a:gd name="T13" fmla="*/ 2 h 14"/>
              <a:gd name="T14" fmla="*/ 26 w 35"/>
              <a:gd name="T15" fmla="*/ 4 h 14"/>
              <a:gd name="T16" fmla="*/ 28 w 35"/>
              <a:gd name="T17" fmla="*/ 4 h 14"/>
              <a:gd name="T18" fmla="*/ 30 w 35"/>
              <a:gd name="T19" fmla="*/ 6 h 14"/>
              <a:gd name="T20" fmla="*/ 32 w 35"/>
              <a:gd name="T21" fmla="*/ 6 h 14"/>
              <a:gd name="T22" fmla="*/ 33 w 35"/>
              <a:gd name="T23" fmla="*/ 8 h 14"/>
              <a:gd name="T24" fmla="*/ 33 w 35"/>
              <a:gd name="T25" fmla="*/ 8 h 14"/>
              <a:gd name="T26" fmla="*/ 33 w 35"/>
              <a:gd name="T27" fmla="*/ 10 h 14"/>
              <a:gd name="T28" fmla="*/ 30 w 35"/>
              <a:gd name="T29" fmla="*/ 12 h 14"/>
              <a:gd name="T30" fmla="*/ 28 w 35"/>
              <a:gd name="T31" fmla="*/ 10 h 14"/>
              <a:gd name="T32" fmla="*/ 26 w 35"/>
              <a:gd name="T33" fmla="*/ 10 h 14"/>
              <a:gd name="T34" fmla="*/ 26 w 35"/>
              <a:gd name="T35" fmla="*/ 10 h 14"/>
              <a:gd name="T36" fmla="*/ 26 w 35"/>
              <a:gd name="T37" fmla="*/ 10 h 14"/>
              <a:gd name="T38" fmla="*/ 24 w 35"/>
              <a:gd name="T39" fmla="*/ 12 h 14"/>
              <a:gd name="T40" fmla="*/ 22 w 35"/>
              <a:gd name="T41" fmla="*/ 12 h 14"/>
              <a:gd name="T42" fmla="*/ 22 w 35"/>
              <a:gd name="T43" fmla="*/ 10 h 14"/>
              <a:gd name="T44" fmla="*/ 20 w 35"/>
              <a:gd name="T45" fmla="*/ 10 h 14"/>
              <a:gd name="T46" fmla="*/ 20 w 35"/>
              <a:gd name="T47" fmla="*/ 12 h 14"/>
              <a:gd name="T48" fmla="*/ 20 w 35"/>
              <a:gd name="T49" fmla="*/ 14 h 14"/>
              <a:gd name="T50" fmla="*/ 20 w 35"/>
              <a:gd name="T51" fmla="*/ 14 h 14"/>
              <a:gd name="T52" fmla="*/ 18 w 35"/>
              <a:gd name="T53" fmla="*/ 14 h 14"/>
              <a:gd name="T54" fmla="*/ 16 w 35"/>
              <a:gd name="T55" fmla="*/ 12 h 14"/>
              <a:gd name="T56" fmla="*/ 14 w 35"/>
              <a:gd name="T57" fmla="*/ 12 h 14"/>
              <a:gd name="T58" fmla="*/ 12 w 35"/>
              <a:gd name="T59" fmla="*/ 12 h 14"/>
              <a:gd name="T60" fmla="*/ 10 w 35"/>
              <a:gd name="T61" fmla="*/ 10 h 14"/>
              <a:gd name="T62" fmla="*/ 8 w 35"/>
              <a:gd name="T63" fmla="*/ 8 h 14"/>
              <a:gd name="T64" fmla="*/ 8 w 35"/>
              <a:gd name="T65" fmla="*/ 8 h 14"/>
              <a:gd name="T66" fmla="*/ 6 w 35"/>
              <a:gd name="T67" fmla="*/ 8 h 14"/>
              <a:gd name="T68" fmla="*/ 6 w 35"/>
              <a:gd name="T69" fmla="*/ 6 h 14"/>
              <a:gd name="T70" fmla="*/ 4 w 35"/>
              <a:gd name="T71" fmla="*/ 6 h 14"/>
              <a:gd name="T72" fmla="*/ 2 w 35"/>
              <a:gd name="T73" fmla="*/ 6 h 14"/>
              <a:gd name="T74" fmla="*/ 0 w 35"/>
              <a:gd name="T75" fmla="*/ 6 h 14"/>
              <a:gd name="T76" fmla="*/ 0 w 35"/>
              <a:gd name="T77" fmla="*/ 4 h 14"/>
              <a:gd name="T78" fmla="*/ 0 w 35"/>
              <a:gd name="T79" fmla="*/ 4 h 14"/>
              <a:gd name="T80" fmla="*/ 2 w 35"/>
              <a:gd name="T81" fmla="*/ 2 h 14"/>
              <a:gd name="T82" fmla="*/ 6 w 35"/>
              <a:gd name="T83" fmla="*/ 0 h 14"/>
              <a:gd name="T84" fmla="*/ 8 w 35"/>
              <a:gd name="T85" fmla="*/ 0 h 14"/>
              <a:gd name="T86" fmla="*/ 10 w 35"/>
              <a:gd name="T8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" h="14">
                <a:moveTo>
                  <a:pt x="12" y="0"/>
                </a:moveTo>
                <a:lnTo>
                  <a:pt x="12" y="0"/>
                </a:lnTo>
                <a:lnTo>
                  <a:pt x="12" y="0"/>
                </a:lnTo>
                <a:lnTo>
                  <a:pt x="12" y="0"/>
                </a:lnTo>
                <a:lnTo>
                  <a:pt x="14" y="0"/>
                </a:lnTo>
                <a:lnTo>
                  <a:pt x="14" y="0"/>
                </a:lnTo>
                <a:lnTo>
                  <a:pt x="14" y="0"/>
                </a:lnTo>
                <a:lnTo>
                  <a:pt x="14" y="0"/>
                </a:lnTo>
                <a:lnTo>
                  <a:pt x="16" y="2"/>
                </a:lnTo>
                <a:lnTo>
                  <a:pt x="16" y="2"/>
                </a:lnTo>
                <a:lnTo>
                  <a:pt x="18" y="2"/>
                </a:lnTo>
                <a:lnTo>
                  <a:pt x="18" y="2"/>
                </a:lnTo>
                <a:lnTo>
                  <a:pt x="20" y="2"/>
                </a:lnTo>
                <a:lnTo>
                  <a:pt x="20" y="2"/>
                </a:lnTo>
                <a:lnTo>
                  <a:pt x="20" y="2"/>
                </a:lnTo>
                <a:lnTo>
                  <a:pt x="20" y="2"/>
                </a:lnTo>
                <a:lnTo>
                  <a:pt x="22" y="2"/>
                </a:lnTo>
                <a:lnTo>
                  <a:pt x="22" y="2"/>
                </a:lnTo>
                <a:lnTo>
                  <a:pt x="22" y="2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4" y="4"/>
                </a:lnTo>
                <a:lnTo>
                  <a:pt x="26" y="4"/>
                </a:lnTo>
                <a:lnTo>
                  <a:pt x="26" y="4"/>
                </a:lnTo>
                <a:lnTo>
                  <a:pt x="28" y="4"/>
                </a:lnTo>
                <a:lnTo>
                  <a:pt x="28" y="4"/>
                </a:lnTo>
                <a:lnTo>
                  <a:pt x="28" y="4"/>
                </a:lnTo>
                <a:lnTo>
                  <a:pt x="28" y="6"/>
                </a:lnTo>
                <a:lnTo>
                  <a:pt x="30" y="6"/>
                </a:lnTo>
                <a:lnTo>
                  <a:pt x="30" y="6"/>
                </a:lnTo>
                <a:lnTo>
                  <a:pt x="32" y="6"/>
                </a:lnTo>
                <a:lnTo>
                  <a:pt x="32" y="6"/>
                </a:lnTo>
                <a:lnTo>
                  <a:pt x="32" y="6"/>
                </a:lnTo>
                <a:lnTo>
                  <a:pt x="33" y="6"/>
                </a:lnTo>
                <a:lnTo>
                  <a:pt x="33" y="8"/>
                </a:lnTo>
                <a:lnTo>
                  <a:pt x="33" y="8"/>
                </a:lnTo>
                <a:lnTo>
                  <a:pt x="33" y="8"/>
                </a:lnTo>
                <a:lnTo>
                  <a:pt x="33" y="8"/>
                </a:lnTo>
                <a:lnTo>
                  <a:pt x="35" y="10"/>
                </a:lnTo>
                <a:lnTo>
                  <a:pt x="35" y="10"/>
                </a:lnTo>
                <a:lnTo>
                  <a:pt x="33" y="10"/>
                </a:lnTo>
                <a:lnTo>
                  <a:pt x="33" y="12"/>
                </a:lnTo>
                <a:lnTo>
                  <a:pt x="33" y="12"/>
                </a:lnTo>
                <a:lnTo>
                  <a:pt x="30" y="12"/>
                </a:lnTo>
                <a:lnTo>
                  <a:pt x="30" y="12"/>
                </a:lnTo>
                <a:lnTo>
                  <a:pt x="28" y="12"/>
                </a:lnTo>
                <a:lnTo>
                  <a:pt x="28" y="10"/>
                </a:lnTo>
                <a:lnTo>
                  <a:pt x="28" y="10"/>
                </a:lnTo>
                <a:lnTo>
                  <a:pt x="28" y="10"/>
                </a:lnTo>
                <a:lnTo>
                  <a:pt x="26" y="10"/>
                </a:lnTo>
                <a:lnTo>
                  <a:pt x="26" y="10"/>
                </a:lnTo>
                <a:lnTo>
                  <a:pt x="26" y="10"/>
                </a:lnTo>
                <a:lnTo>
                  <a:pt x="26" y="10"/>
                </a:lnTo>
                <a:lnTo>
                  <a:pt x="26" y="10"/>
                </a:lnTo>
                <a:lnTo>
                  <a:pt x="26" y="10"/>
                </a:lnTo>
                <a:lnTo>
                  <a:pt x="26" y="10"/>
                </a:lnTo>
                <a:lnTo>
                  <a:pt x="24" y="10"/>
                </a:lnTo>
                <a:lnTo>
                  <a:pt x="24" y="10"/>
                </a:lnTo>
                <a:lnTo>
                  <a:pt x="24" y="12"/>
                </a:lnTo>
                <a:lnTo>
                  <a:pt x="24" y="12"/>
                </a:lnTo>
                <a:lnTo>
                  <a:pt x="24" y="12"/>
                </a:lnTo>
                <a:lnTo>
                  <a:pt x="22" y="12"/>
                </a:lnTo>
                <a:lnTo>
                  <a:pt x="22" y="10"/>
                </a:lnTo>
                <a:lnTo>
                  <a:pt x="22" y="10"/>
                </a:lnTo>
                <a:lnTo>
                  <a:pt x="22" y="10"/>
                </a:lnTo>
                <a:lnTo>
                  <a:pt x="20" y="10"/>
                </a:lnTo>
                <a:lnTo>
                  <a:pt x="20" y="10"/>
                </a:lnTo>
                <a:lnTo>
                  <a:pt x="20" y="10"/>
                </a:lnTo>
                <a:lnTo>
                  <a:pt x="20" y="12"/>
                </a:lnTo>
                <a:lnTo>
                  <a:pt x="20" y="12"/>
                </a:lnTo>
                <a:lnTo>
                  <a:pt x="20" y="12"/>
                </a:lnTo>
                <a:lnTo>
                  <a:pt x="20" y="14"/>
                </a:lnTo>
                <a:lnTo>
                  <a:pt x="20" y="14"/>
                </a:lnTo>
                <a:lnTo>
                  <a:pt x="20" y="14"/>
                </a:lnTo>
                <a:lnTo>
                  <a:pt x="20" y="14"/>
                </a:lnTo>
                <a:lnTo>
                  <a:pt x="20" y="14"/>
                </a:lnTo>
                <a:lnTo>
                  <a:pt x="20" y="14"/>
                </a:lnTo>
                <a:lnTo>
                  <a:pt x="18" y="14"/>
                </a:lnTo>
                <a:lnTo>
                  <a:pt x="18" y="14"/>
                </a:lnTo>
                <a:lnTo>
                  <a:pt x="18" y="14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2" y="12"/>
                </a:lnTo>
                <a:lnTo>
                  <a:pt x="10" y="12"/>
                </a:lnTo>
                <a:lnTo>
                  <a:pt x="10" y="12"/>
                </a:lnTo>
                <a:lnTo>
                  <a:pt x="10" y="10"/>
                </a:lnTo>
                <a:lnTo>
                  <a:pt x="8" y="10"/>
                </a:lnTo>
                <a:lnTo>
                  <a:pt x="8" y="10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6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0" y="6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2"/>
                </a:lnTo>
                <a:lnTo>
                  <a:pt x="2" y="2"/>
                </a:lnTo>
                <a:lnTo>
                  <a:pt x="6" y="2"/>
                </a:lnTo>
                <a:lnTo>
                  <a:pt x="6" y="2"/>
                </a:lnTo>
                <a:lnTo>
                  <a:pt x="6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10" y="0"/>
                </a:lnTo>
                <a:lnTo>
                  <a:pt x="10" y="0"/>
                </a:lnTo>
                <a:lnTo>
                  <a:pt x="12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6" name="Italy"/>
          <p:cNvSpPr>
            <a:spLocks noEditPoints="1"/>
          </p:cNvSpPr>
          <p:nvPr/>
        </p:nvSpPr>
        <p:spPr bwMode="auto">
          <a:xfrm>
            <a:off x="5107004" y="3232160"/>
            <a:ext cx="304801" cy="320676"/>
          </a:xfrm>
          <a:custGeom>
            <a:avLst/>
            <a:gdLst>
              <a:gd name="T0" fmla="*/ 111 w 192"/>
              <a:gd name="T1" fmla="*/ 9 h 202"/>
              <a:gd name="T2" fmla="*/ 115 w 192"/>
              <a:gd name="T3" fmla="*/ 17 h 202"/>
              <a:gd name="T4" fmla="*/ 117 w 192"/>
              <a:gd name="T5" fmla="*/ 29 h 202"/>
              <a:gd name="T6" fmla="*/ 105 w 192"/>
              <a:gd name="T7" fmla="*/ 25 h 202"/>
              <a:gd name="T8" fmla="*/ 97 w 192"/>
              <a:gd name="T9" fmla="*/ 31 h 202"/>
              <a:gd name="T10" fmla="*/ 93 w 192"/>
              <a:gd name="T11" fmla="*/ 44 h 202"/>
              <a:gd name="T12" fmla="*/ 93 w 192"/>
              <a:gd name="T13" fmla="*/ 58 h 202"/>
              <a:gd name="T14" fmla="*/ 109 w 192"/>
              <a:gd name="T15" fmla="*/ 68 h 202"/>
              <a:gd name="T16" fmla="*/ 118 w 192"/>
              <a:gd name="T17" fmla="*/ 87 h 202"/>
              <a:gd name="T18" fmla="*/ 134 w 192"/>
              <a:gd name="T19" fmla="*/ 99 h 202"/>
              <a:gd name="T20" fmla="*/ 153 w 192"/>
              <a:gd name="T21" fmla="*/ 103 h 202"/>
              <a:gd name="T22" fmla="*/ 163 w 192"/>
              <a:gd name="T23" fmla="*/ 116 h 202"/>
              <a:gd name="T24" fmla="*/ 188 w 192"/>
              <a:gd name="T25" fmla="*/ 130 h 202"/>
              <a:gd name="T26" fmla="*/ 183 w 192"/>
              <a:gd name="T27" fmla="*/ 137 h 202"/>
              <a:gd name="T28" fmla="*/ 171 w 192"/>
              <a:gd name="T29" fmla="*/ 130 h 202"/>
              <a:gd name="T30" fmla="*/ 161 w 192"/>
              <a:gd name="T31" fmla="*/ 137 h 202"/>
              <a:gd name="T32" fmla="*/ 169 w 192"/>
              <a:gd name="T33" fmla="*/ 149 h 202"/>
              <a:gd name="T34" fmla="*/ 159 w 192"/>
              <a:gd name="T35" fmla="*/ 163 h 202"/>
              <a:gd name="T36" fmla="*/ 151 w 192"/>
              <a:gd name="T37" fmla="*/ 176 h 202"/>
              <a:gd name="T38" fmla="*/ 148 w 192"/>
              <a:gd name="T39" fmla="*/ 165 h 202"/>
              <a:gd name="T40" fmla="*/ 151 w 192"/>
              <a:gd name="T41" fmla="*/ 153 h 202"/>
              <a:gd name="T42" fmla="*/ 144 w 192"/>
              <a:gd name="T43" fmla="*/ 137 h 202"/>
              <a:gd name="T44" fmla="*/ 132 w 192"/>
              <a:gd name="T45" fmla="*/ 126 h 202"/>
              <a:gd name="T46" fmla="*/ 118 w 192"/>
              <a:gd name="T47" fmla="*/ 120 h 202"/>
              <a:gd name="T48" fmla="*/ 101 w 192"/>
              <a:gd name="T49" fmla="*/ 110 h 202"/>
              <a:gd name="T50" fmla="*/ 83 w 192"/>
              <a:gd name="T51" fmla="*/ 97 h 202"/>
              <a:gd name="T52" fmla="*/ 74 w 192"/>
              <a:gd name="T53" fmla="*/ 91 h 202"/>
              <a:gd name="T54" fmla="*/ 64 w 192"/>
              <a:gd name="T55" fmla="*/ 75 h 202"/>
              <a:gd name="T56" fmla="*/ 56 w 192"/>
              <a:gd name="T57" fmla="*/ 60 h 202"/>
              <a:gd name="T58" fmla="*/ 29 w 192"/>
              <a:gd name="T59" fmla="*/ 56 h 202"/>
              <a:gd name="T60" fmla="*/ 16 w 192"/>
              <a:gd name="T61" fmla="*/ 64 h 202"/>
              <a:gd name="T62" fmla="*/ 4 w 192"/>
              <a:gd name="T63" fmla="*/ 54 h 202"/>
              <a:gd name="T64" fmla="*/ 2 w 192"/>
              <a:gd name="T65" fmla="*/ 38 h 202"/>
              <a:gd name="T66" fmla="*/ 4 w 192"/>
              <a:gd name="T67" fmla="*/ 25 h 202"/>
              <a:gd name="T68" fmla="*/ 19 w 192"/>
              <a:gd name="T69" fmla="*/ 23 h 202"/>
              <a:gd name="T70" fmla="*/ 29 w 192"/>
              <a:gd name="T71" fmla="*/ 17 h 202"/>
              <a:gd name="T72" fmla="*/ 39 w 192"/>
              <a:gd name="T73" fmla="*/ 23 h 202"/>
              <a:gd name="T74" fmla="*/ 47 w 192"/>
              <a:gd name="T75" fmla="*/ 13 h 202"/>
              <a:gd name="T76" fmla="*/ 56 w 192"/>
              <a:gd name="T77" fmla="*/ 11 h 202"/>
              <a:gd name="T78" fmla="*/ 66 w 192"/>
              <a:gd name="T79" fmla="*/ 3 h 202"/>
              <a:gd name="T80" fmla="*/ 87 w 192"/>
              <a:gd name="T81" fmla="*/ 0 h 202"/>
              <a:gd name="T82" fmla="*/ 93 w 192"/>
              <a:gd name="T83" fmla="*/ 103 h 202"/>
              <a:gd name="T84" fmla="*/ 136 w 192"/>
              <a:gd name="T85" fmla="*/ 188 h 202"/>
              <a:gd name="T86" fmla="*/ 136 w 192"/>
              <a:gd name="T87" fmla="*/ 200 h 202"/>
              <a:gd name="T88" fmla="*/ 120 w 192"/>
              <a:gd name="T89" fmla="*/ 192 h 202"/>
              <a:gd name="T90" fmla="*/ 105 w 192"/>
              <a:gd name="T91" fmla="*/ 186 h 202"/>
              <a:gd name="T92" fmla="*/ 99 w 192"/>
              <a:gd name="T93" fmla="*/ 172 h 202"/>
              <a:gd name="T94" fmla="*/ 118 w 192"/>
              <a:gd name="T95" fmla="*/ 176 h 202"/>
              <a:gd name="T96" fmla="*/ 136 w 192"/>
              <a:gd name="T97" fmla="*/ 172 h 202"/>
              <a:gd name="T98" fmla="*/ 50 w 192"/>
              <a:gd name="T99" fmla="*/ 126 h 202"/>
              <a:gd name="T100" fmla="*/ 49 w 192"/>
              <a:gd name="T101" fmla="*/ 141 h 202"/>
              <a:gd name="T102" fmla="*/ 43 w 192"/>
              <a:gd name="T103" fmla="*/ 153 h 202"/>
              <a:gd name="T104" fmla="*/ 31 w 192"/>
              <a:gd name="T105" fmla="*/ 157 h 202"/>
              <a:gd name="T106" fmla="*/ 31 w 192"/>
              <a:gd name="T107" fmla="*/ 143 h 202"/>
              <a:gd name="T108" fmla="*/ 25 w 192"/>
              <a:gd name="T109" fmla="*/ 126 h 202"/>
              <a:gd name="T110" fmla="*/ 33 w 192"/>
              <a:gd name="T111" fmla="*/ 120 h 202"/>
              <a:gd name="T112" fmla="*/ 47 w 192"/>
              <a:gd name="T113" fmla="*/ 120 h 202"/>
              <a:gd name="T114" fmla="*/ 60 w 192"/>
              <a:gd name="T115" fmla="*/ 8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92" h="202">
                <a:moveTo>
                  <a:pt x="89" y="2"/>
                </a:moveTo>
                <a:lnTo>
                  <a:pt x="89" y="3"/>
                </a:lnTo>
                <a:lnTo>
                  <a:pt x="91" y="3"/>
                </a:lnTo>
                <a:lnTo>
                  <a:pt x="93" y="7"/>
                </a:lnTo>
                <a:lnTo>
                  <a:pt x="95" y="7"/>
                </a:lnTo>
                <a:lnTo>
                  <a:pt x="97" y="7"/>
                </a:lnTo>
                <a:lnTo>
                  <a:pt x="99" y="7"/>
                </a:lnTo>
                <a:lnTo>
                  <a:pt x="101" y="9"/>
                </a:lnTo>
                <a:lnTo>
                  <a:pt x="107" y="9"/>
                </a:lnTo>
                <a:lnTo>
                  <a:pt x="111" y="9"/>
                </a:lnTo>
                <a:lnTo>
                  <a:pt x="113" y="9"/>
                </a:lnTo>
                <a:lnTo>
                  <a:pt x="115" y="11"/>
                </a:lnTo>
                <a:lnTo>
                  <a:pt x="113" y="11"/>
                </a:lnTo>
                <a:lnTo>
                  <a:pt x="111" y="13"/>
                </a:lnTo>
                <a:lnTo>
                  <a:pt x="111" y="15"/>
                </a:lnTo>
                <a:lnTo>
                  <a:pt x="109" y="15"/>
                </a:lnTo>
                <a:lnTo>
                  <a:pt x="109" y="17"/>
                </a:lnTo>
                <a:lnTo>
                  <a:pt x="111" y="17"/>
                </a:lnTo>
                <a:lnTo>
                  <a:pt x="113" y="17"/>
                </a:lnTo>
                <a:lnTo>
                  <a:pt x="115" y="17"/>
                </a:lnTo>
                <a:lnTo>
                  <a:pt x="113" y="19"/>
                </a:lnTo>
                <a:lnTo>
                  <a:pt x="111" y="19"/>
                </a:lnTo>
                <a:lnTo>
                  <a:pt x="111" y="21"/>
                </a:lnTo>
                <a:lnTo>
                  <a:pt x="113" y="21"/>
                </a:lnTo>
                <a:lnTo>
                  <a:pt x="113" y="23"/>
                </a:lnTo>
                <a:lnTo>
                  <a:pt x="113" y="25"/>
                </a:lnTo>
                <a:lnTo>
                  <a:pt x="115" y="25"/>
                </a:lnTo>
                <a:lnTo>
                  <a:pt x="117" y="27"/>
                </a:lnTo>
                <a:lnTo>
                  <a:pt x="118" y="29"/>
                </a:lnTo>
                <a:lnTo>
                  <a:pt x="117" y="29"/>
                </a:lnTo>
                <a:lnTo>
                  <a:pt x="115" y="29"/>
                </a:lnTo>
                <a:lnTo>
                  <a:pt x="117" y="29"/>
                </a:lnTo>
                <a:lnTo>
                  <a:pt x="115" y="27"/>
                </a:lnTo>
                <a:lnTo>
                  <a:pt x="113" y="27"/>
                </a:lnTo>
                <a:lnTo>
                  <a:pt x="113" y="25"/>
                </a:lnTo>
                <a:lnTo>
                  <a:pt x="111" y="25"/>
                </a:lnTo>
                <a:lnTo>
                  <a:pt x="111" y="27"/>
                </a:lnTo>
                <a:lnTo>
                  <a:pt x="109" y="27"/>
                </a:lnTo>
                <a:lnTo>
                  <a:pt x="107" y="25"/>
                </a:lnTo>
                <a:lnTo>
                  <a:pt x="105" y="25"/>
                </a:lnTo>
                <a:lnTo>
                  <a:pt x="105" y="27"/>
                </a:lnTo>
                <a:lnTo>
                  <a:pt x="105" y="29"/>
                </a:lnTo>
                <a:lnTo>
                  <a:pt x="103" y="29"/>
                </a:lnTo>
                <a:lnTo>
                  <a:pt x="101" y="29"/>
                </a:lnTo>
                <a:lnTo>
                  <a:pt x="99" y="31"/>
                </a:lnTo>
                <a:lnTo>
                  <a:pt x="97" y="31"/>
                </a:lnTo>
                <a:lnTo>
                  <a:pt x="93" y="33"/>
                </a:lnTo>
                <a:lnTo>
                  <a:pt x="93" y="31"/>
                </a:lnTo>
                <a:lnTo>
                  <a:pt x="95" y="31"/>
                </a:lnTo>
                <a:lnTo>
                  <a:pt x="97" y="31"/>
                </a:lnTo>
                <a:lnTo>
                  <a:pt x="95" y="31"/>
                </a:lnTo>
                <a:lnTo>
                  <a:pt x="93" y="31"/>
                </a:lnTo>
                <a:lnTo>
                  <a:pt x="91" y="33"/>
                </a:lnTo>
                <a:lnTo>
                  <a:pt x="89" y="35"/>
                </a:lnTo>
                <a:lnTo>
                  <a:pt x="89" y="36"/>
                </a:lnTo>
                <a:lnTo>
                  <a:pt x="91" y="36"/>
                </a:lnTo>
                <a:lnTo>
                  <a:pt x="93" y="40"/>
                </a:lnTo>
                <a:lnTo>
                  <a:pt x="95" y="42"/>
                </a:lnTo>
                <a:lnTo>
                  <a:pt x="95" y="44"/>
                </a:lnTo>
                <a:lnTo>
                  <a:pt x="93" y="44"/>
                </a:lnTo>
                <a:lnTo>
                  <a:pt x="93" y="42"/>
                </a:lnTo>
                <a:lnTo>
                  <a:pt x="93" y="44"/>
                </a:lnTo>
                <a:lnTo>
                  <a:pt x="93" y="46"/>
                </a:lnTo>
                <a:lnTo>
                  <a:pt x="93" y="44"/>
                </a:lnTo>
                <a:lnTo>
                  <a:pt x="91" y="44"/>
                </a:lnTo>
                <a:lnTo>
                  <a:pt x="91" y="46"/>
                </a:lnTo>
                <a:lnTo>
                  <a:pt x="91" y="48"/>
                </a:lnTo>
                <a:lnTo>
                  <a:pt x="91" y="52"/>
                </a:lnTo>
                <a:lnTo>
                  <a:pt x="93" y="56"/>
                </a:lnTo>
                <a:lnTo>
                  <a:pt x="93" y="58"/>
                </a:lnTo>
                <a:lnTo>
                  <a:pt x="95" y="58"/>
                </a:lnTo>
                <a:lnTo>
                  <a:pt x="95" y="60"/>
                </a:lnTo>
                <a:lnTo>
                  <a:pt x="97" y="62"/>
                </a:lnTo>
                <a:lnTo>
                  <a:pt x="99" y="62"/>
                </a:lnTo>
                <a:lnTo>
                  <a:pt x="101" y="62"/>
                </a:lnTo>
                <a:lnTo>
                  <a:pt x="103" y="64"/>
                </a:lnTo>
                <a:lnTo>
                  <a:pt x="105" y="66"/>
                </a:lnTo>
                <a:lnTo>
                  <a:pt x="107" y="66"/>
                </a:lnTo>
                <a:lnTo>
                  <a:pt x="107" y="68"/>
                </a:lnTo>
                <a:lnTo>
                  <a:pt x="109" y="68"/>
                </a:lnTo>
                <a:lnTo>
                  <a:pt x="111" y="68"/>
                </a:lnTo>
                <a:lnTo>
                  <a:pt x="113" y="69"/>
                </a:lnTo>
                <a:lnTo>
                  <a:pt x="113" y="71"/>
                </a:lnTo>
                <a:lnTo>
                  <a:pt x="115" y="73"/>
                </a:lnTo>
                <a:lnTo>
                  <a:pt x="117" y="79"/>
                </a:lnTo>
                <a:lnTo>
                  <a:pt x="117" y="81"/>
                </a:lnTo>
                <a:lnTo>
                  <a:pt x="117" y="83"/>
                </a:lnTo>
                <a:lnTo>
                  <a:pt x="118" y="83"/>
                </a:lnTo>
                <a:lnTo>
                  <a:pt x="118" y="85"/>
                </a:lnTo>
                <a:lnTo>
                  <a:pt x="118" y="87"/>
                </a:lnTo>
                <a:lnTo>
                  <a:pt x="120" y="87"/>
                </a:lnTo>
                <a:lnTo>
                  <a:pt x="120" y="89"/>
                </a:lnTo>
                <a:lnTo>
                  <a:pt x="122" y="91"/>
                </a:lnTo>
                <a:lnTo>
                  <a:pt x="126" y="95"/>
                </a:lnTo>
                <a:lnTo>
                  <a:pt x="128" y="95"/>
                </a:lnTo>
                <a:lnTo>
                  <a:pt x="128" y="97"/>
                </a:lnTo>
                <a:lnTo>
                  <a:pt x="130" y="97"/>
                </a:lnTo>
                <a:lnTo>
                  <a:pt x="130" y="99"/>
                </a:lnTo>
                <a:lnTo>
                  <a:pt x="132" y="99"/>
                </a:lnTo>
                <a:lnTo>
                  <a:pt x="134" y="99"/>
                </a:lnTo>
                <a:lnTo>
                  <a:pt x="136" y="101"/>
                </a:lnTo>
                <a:lnTo>
                  <a:pt x="138" y="101"/>
                </a:lnTo>
                <a:lnTo>
                  <a:pt x="142" y="103"/>
                </a:lnTo>
                <a:lnTo>
                  <a:pt x="144" y="103"/>
                </a:lnTo>
                <a:lnTo>
                  <a:pt x="146" y="101"/>
                </a:lnTo>
                <a:lnTo>
                  <a:pt x="148" y="101"/>
                </a:lnTo>
                <a:lnTo>
                  <a:pt x="150" y="101"/>
                </a:lnTo>
                <a:lnTo>
                  <a:pt x="151" y="101"/>
                </a:lnTo>
                <a:lnTo>
                  <a:pt x="153" y="101"/>
                </a:lnTo>
                <a:lnTo>
                  <a:pt x="153" y="103"/>
                </a:lnTo>
                <a:lnTo>
                  <a:pt x="153" y="104"/>
                </a:lnTo>
                <a:lnTo>
                  <a:pt x="151" y="106"/>
                </a:lnTo>
                <a:lnTo>
                  <a:pt x="150" y="106"/>
                </a:lnTo>
                <a:lnTo>
                  <a:pt x="150" y="108"/>
                </a:lnTo>
                <a:lnTo>
                  <a:pt x="150" y="110"/>
                </a:lnTo>
                <a:lnTo>
                  <a:pt x="151" y="110"/>
                </a:lnTo>
                <a:lnTo>
                  <a:pt x="153" y="112"/>
                </a:lnTo>
                <a:lnTo>
                  <a:pt x="159" y="114"/>
                </a:lnTo>
                <a:lnTo>
                  <a:pt x="161" y="116"/>
                </a:lnTo>
                <a:lnTo>
                  <a:pt x="163" y="116"/>
                </a:lnTo>
                <a:lnTo>
                  <a:pt x="169" y="118"/>
                </a:lnTo>
                <a:lnTo>
                  <a:pt x="171" y="118"/>
                </a:lnTo>
                <a:lnTo>
                  <a:pt x="171" y="120"/>
                </a:lnTo>
                <a:lnTo>
                  <a:pt x="173" y="120"/>
                </a:lnTo>
                <a:lnTo>
                  <a:pt x="175" y="122"/>
                </a:lnTo>
                <a:lnTo>
                  <a:pt x="179" y="124"/>
                </a:lnTo>
                <a:lnTo>
                  <a:pt x="183" y="126"/>
                </a:lnTo>
                <a:lnTo>
                  <a:pt x="184" y="126"/>
                </a:lnTo>
                <a:lnTo>
                  <a:pt x="184" y="128"/>
                </a:lnTo>
                <a:lnTo>
                  <a:pt x="188" y="130"/>
                </a:lnTo>
                <a:lnTo>
                  <a:pt x="190" y="132"/>
                </a:lnTo>
                <a:lnTo>
                  <a:pt x="190" y="134"/>
                </a:lnTo>
                <a:lnTo>
                  <a:pt x="192" y="136"/>
                </a:lnTo>
                <a:lnTo>
                  <a:pt x="190" y="137"/>
                </a:lnTo>
                <a:lnTo>
                  <a:pt x="190" y="139"/>
                </a:lnTo>
                <a:lnTo>
                  <a:pt x="190" y="141"/>
                </a:lnTo>
                <a:lnTo>
                  <a:pt x="188" y="141"/>
                </a:lnTo>
                <a:lnTo>
                  <a:pt x="186" y="141"/>
                </a:lnTo>
                <a:lnTo>
                  <a:pt x="184" y="139"/>
                </a:lnTo>
                <a:lnTo>
                  <a:pt x="183" y="137"/>
                </a:lnTo>
                <a:lnTo>
                  <a:pt x="184" y="137"/>
                </a:lnTo>
                <a:lnTo>
                  <a:pt x="183" y="136"/>
                </a:lnTo>
                <a:lnTo>
                  <a:pt x="183" y="134"/>
                </a:lnTo>
                <a:lnTo>
                  <a:pt x="181" y="134"/>
                </a:lnTo>
                <a:lnTo>
                  <a:pt x="181" y="132"/>
                </a:lnTo>
                <a:lnTo>
                  <a:pt x="179" y="132"/>
                </a:lnTo>
                <a:lnTo>
                  <a:pt x="177" y="132"/>
                </a:lnTo>
                <a:lnTo>
                  <a:pt x="175" y="132"/>
                </a:lnTo>
                <a:lnTo>
                  <a:pt x="173" y="132"/>
                </a:lnTo>
                <a:lnTo>
                  <a:pt x="171" y="130"/>
                </a:lnTo>
                <a:lnTo>
                  <a:pt x="173" y="130"/>
                </a:lnTo>
                <a:lnTo>
                  <a:pt x="169" y="128"/>
                </a:lnTo>
                <a:lnTo>
                  <a:pt x="167" y="128"/>
                </a:lnTo>
                <a:lnTo>
                  <a:pt x="167" y="130"/>
                </a:lnTo>
                <a:lnTo>
                  <a:pt x="165" y="130"/>
                </a:lnTo>
                <a:lnTo>
                  <a:pt x="163" y="132"/>
                </a:lnTo>
                <a:lnTo>
                  <a:pt x="163" y="134"/>
                </a:lnTo>
                <a:lnTo>
                  <a:pt x="163" y="136"/>
                </a:lnTo>
                <a:lnTo>
                  <a:pt x="161" y="136"/>
                </a:lnTo>
                <a:lnTo>
                  <a:pt x="161" y="137"/>
                </a:lnTo>
                <a:lnTo>
                  <a:pt x="159" y="139"/>
                </a:lnTo>
                <a:lnTo>
                  <a:pt x="159" y="141"/>
                </a:lnTo>
                <a:lnTo>
                  <a:pt x="159" y="143"/>
                </a:lnTo>
                <a:lnTo>
                  <a:pt x="159" y="145"/>
                </a:lnTo>
                <a:lnTo>
                  <a:pt x="161" y="145"/>
                </a:lnTo>
                <a:lnTo>
                  <a:pt x="163" y="145"/>
                </a:lnTo>
                <a:lnTo>
                  <a:pt x="165" y="147"/>
                </a:lnTo>
                <a:lnTo>
                  <a:pt x="167" y="147"/>
                </a:lnTo>
                <a:lnTo>
                  <a:pt x="167" y="149"/>
                </a:lnTo>
                <a:lnTo>
                  <a:pt x="169" y="149"/>
                </a:lnTo>
                <a:lnTo>
                  <a:pt x="169" y="151"/>
                </a:lnTo>
                <a:lnTo>
                  <a:pt x="169" y="155"/>
                </a:lnTo>
                <a:lnTo>
                  <a:pt x="169" y="157"/>
                </a:lnTo>
                <a:lnTo>
                  <a:pt x="171" y="157"/>
                </a:lnTo>
                <a:lnTo>
                  <a:pt x="169" y="159"/>
                </a:lnTo>
                <a:lnTo>
                  <a:pt x="167" y="159"/>
                </a:lnTo>
                <a:lnTo>
                  <a:pt x="165" y="159"/>
                </a:lnTo>
                <a:lnTo>
                  <a:pt x="163" y="159"/>
                </a:lnTo>
                <a:lnTo>
                  <a:pt x="161" y="161"/>
                </a:lnTo>
                <a:lnTo>
                  <a:pt x="159" y="163"/>
                </a:lnTo>
                <a:lnTo>
                  <a:pt x="159" y="165"/>
                </a:lnTo>
                <a:lnTo>
                  <a:pt x="161" y="165"/>
                </a:lnTo>
                <a:lnTo>
                  <a:pt x="161" y="167"/>
                </a:lnTo>
                <a:lnTo>
                  <a:pt x="161" y="169"/>
                </a:lnTo>
                <a:lnTo>
                  <a:pt x="159" y="169"/>
                </a:lnTo>
                <a:lnTo>
                  <a:pt x="157" y="170"/>
                </a:lnTo>
                <a:lnTo>
                  <a:pt x="153" y="172"/>
                </a:lnTo>
                <a:lnTo>
                  <a:pt x="153" y="174"/>
                </a:lnTo>
                <a:lnTo>
                  <a:pt x="153" y="176"/>
                </a:lnTo>
                <a:lnTo>
                  <a:pt x="151" y="176"/>
                </a:lnTo>
                <a:lnTo>
                  <a:pt x="150" y="176"/>
                </a:lnTo>
                <a:lnTo>
                  <a:pt x="148" y="176"/>
                </a:lnTo>
                <a:lnTo>
                  <a:pt x="146" y="176"/>
                </a:lnTo>
                <a:lnTo>
                  <a:pt x="146" y="174"/>
                </a:lnTo>
                <a:lnTo>
                  <a:pt x="146" y="172"/>
                </a:lnTo>
                <a:lnTo>
                  <a:pt x="146" y="170"/>
                </a:lnTo>
                <a:lnTo>
                  <a:pt x="148" y="170"/>
                </a:lnTo>
                <a:lnTo>
                  <a:pt x="150" y="167"/>
                </a:lnTo>
                <a:lnTo>
                  <a:pt x="150" y="165"/>
                </a:lnTo>
                <a:lnTo>
                  <a:pt x="148" y="165"/>
                </a:lnTo>
                <a:lnTo>
                  <a:pt x="150" y="163"/>
                </a:lnTo>
                <a:lnTo>
                  <a:pt x="151" y="163"/>
                </a:lnTo>
                <a:lnTo>
                  <a:pt x="153" y="163"/>
                </a:lnTo>
                <a:lnTo>
                  <a:pt x="153" y="161"/>
                </a:lnTo>
                <a:lnTo>
                  <a:pt x="155" y="161"/>
                </a:lnTo>
                <a:lnTo>
                  <a:pt x="155" y="159"/>
                </a:lnTo>
                <a:lnTo>
                  <a:pt x="153" y="159"/>
                </a:lnTo>
                <a:lnTo>
                  <a:pt x="153" y="157"/>
                </a:lnTo>
                <a:lnTo>
                  <a:pt x="151" y="155"/>
                </a:lnTo>
                <a:lnTo>
                  <a:pt x="151" y="153"/>
                </a:lnTo>
                <a:lnTo>
                  <a:pt x="151" y="151"/>
                </a:lnTo>
                <a:lnTo>
                  <a:pt x="151" y="149"/>
                </a:lnTo>
                <a:lnTo>
                  <a:pt x="150" y="147"/>
                </a:lnTo>
                <a:lnTo>
                  <a:pt x="150" y="145"/>
                </a:lnTo>
                <a:lnTo>
                  <a:pt x="148" y="143"/>
                </a:lnTo>
                <a:lnTo>
                  <a:pt x="148" y="141"/>
                </a:lnTo>
                <a:lnTo>
                  <a:pt x="148" y="139"/>
                </a:lnTo>
                <a:lnTo>
                  <a:pt x="146" y="139"/>
                </a:lnTo>
                <a:lnTo>
                  <a:pt x="146" y="137"/>
                </a:lnTo>
                <a:lnTo>
                  <a:pt x="144" y="137"/>
                </a:lnTo>
                <a:lnTo>
                  <a:pt x="142" y="137"/>
                </a:lnTo>
                <a:lnTo>
                  <a:pt x="140" y="137"/>
                </a:lnTo>
                <a:lnTo>
                  <a:pt x="138" y="136"/>
                </a:lnTo>
                <a:lnTo>
                  <a:pt x="136" y="136"/>
                </a:lnTo>
                <a:lnTo>
                  <a:pt x="136" y="134"/>
                </a:lnTo>
                <a:lnTo>
                  <a:pt x="134" y="134"/>
                </a:lnTo>
                <a:lnTo>
                  <a:pt x="134" y="132"/>
                </a:lnTo>
                <a:lnTo>
                  <a:pt x="134" y="130"/>
                </a:lnTo>
                <a:lnTo>
                  <a:pt x="134" y="128"/>
                </a:lnTo>
                <a:lnTo>
                  <a:pt x="132" y="126"/>
                </a:lnTo>
                <a:lnTo>
                  <a:pt x="128" y="126"/>
                </a:lnTo>
                <a:lnTo>
                  <a:pt x="126" y="126"/>
                </a:lnTo>
                <a:lnTo>
                  <a:pt x="124" y="126"/>
                </a:lnTo>
                <a:lnTo>
                  <a:pt x="126" y="126"/>
                </a:lnTo>
                <a:lnTo>
                  <a:pt x="126" y="124"/>
                </a:lnTo>
                <a:lnTo>
                  <a:pt x="124" y="122"/>
                </a:lnTo>
                <a:lnTo>
                  <a:pt x="122" y="122"/>
                </a:lnTo>
                <a:lnTo>
                  <a:pt x="120" y="122"/>
                </a:lnTo>
                <a:lnTo>
                  <a:pt x="120" y="120"/>
                </a:lnTo>
                <a:lnTo>
                  <a:pt x="118" y="120"/>
                </a:lnTo>
                <a:lnTo>
                  <a:pt x="117" y="118"/>
                </a:lnTo>
                <a:lnTo>
                  <a:pt x="117" y="116"/>
                </a:lnTo>
                <a:lnTo>
                  <a:pt x="115" y="114"/>
                </a:lnTo>
                <a:lnTo>
                  <a:pt x="113" y="114"/>
                </a:lnTo>
                <a:lnTo>
                  <a:pt x="107" y="114"/>
                </a:lnTo>
                <a:lnTo>
                  <a:pt x="105" y="114"/>
                </a:lnTo>
                <a:lnTo>
                  <a:pt x="103" y="114"/>
                </a:lnTo>
                <a:lnTo>
                  <a:pt x="103" y="112"/>
                </a:lnTo>
                <a:lnTo>
                  <a:pt x="101" y="112"/>
                </a:lnTo>
                <a:lnTo>
                  <a:pt x="101" y="110"/>
                </a:lnTo>
                <a:lnTo>
                  <a:pt x="97" y="110"/>
                </a:lnTo>
                <a:lnTo>
                  <a:pt x="95" y="108"/>
                </a:lnTo>
                <a:lnTo>
                  <a:pt x="93" y="106"/>
                </a:lnTo>
                <a:lnTo>
                  <a:pt x="91" y="104"/>
                </a:lnTo>
                <a:lnTo>
                  <a:pt x="89" y="103"/>
                </a:lnTo>
                <a:lnTo>
                  <a:pt x="89" y="101"/>
                </a:lnTo>
                <a:lnTo>
                  <a:pt x="87" y="101"/>
                </a:lnTo>
                <a:lnTo>
                  <a:pt x="85" y="99"/>
                </a:lnTo>
                <a:lnTo>
                  <a:pt x="83" y="99"/>
                </a:lnTo>
                <a:lnTo>
                  <a:pt x="83" y="97"/>
                </a:lnTo>
                <a:lnTo>
                  <a:pt x="82" y="97"/>
                </a:lnTo>
                <a:lnTo>
                  <a:pt x="82" y="95"/>
                </a:lnTo>
                <a:lnTo>
                  <a:pt x="80" y="93"/>
                </a:lnTo>
                <a:lnTo>
                  <a:pt x="78" y="93"/>
                </a:lnTo>
                <a:lnTo>
                  <a:pt x="76" y="91"/>
                </a:lnTo>
                <a:lnTo>
                  <a:pt x="74" y="91"/>
                </a:lnTo>
                <a:lnTo>
                  <a:pt x="74" y="93"/>
                </a:lnTo>
                <a:lnTo>
                  <a:pt x="72" y="93"/>
                </a:lnTo>
                <a:lnTo>
                  <a:pt x="72" y="91"/>
                </a:lnTo>
                <a:lnTo>
                  <a:pt x="74" y="91"/>
                </a:lnTo>
                <a:lnTo>
                  <a:pt x="74" y="89"/>
                </a:lnTo>
                <a:lnTo>
                  <a:pt x="72" y="87"/>
                </a:lnTo>
                <a:lnTo>
                  <a:pt x="70" y="85"/>
                </a:lnTo>
                <a:lnTo>
                  <a:pt x="68" y="85"/>
                </a:lnTo>
                <a:lnTo>
                  <a:pt x="68" y="83"/>
                </a:lnTo>
                <a:lnTo>
                  <a:pt x="66" y="81"/>
                </a:lnTo>
                <a:lnTo>
                  <a:pt x="64" y="81"/>
                </a:lnTo>
                <a:lnTo>
                  <a:pt x="64" y="79"/>
                </a:lnTo>
                <a:lnTo>
                  <a:pt x="64" y="77"/>
                </a:lnTo>
                <a:lnTo>
                  <a:pt x="64" y="75"/>
                </a:lnTo>
                <a:lnTo>
                  <a:pt x="62" y="75"/>
                </a:lnTo>
                <a:lnTo>
                  <a:pt x="62" y="73"/>
                </a:lnTo>
                <a:lnTo>
                  <a:pt x="60" y="71"/>
                </a:lnTo>
                <a:lnTo>
                  <a:pt x="60" y="69"/>
                </a:lnTo>
                <a:lnTo>
                  <a:pt x="58" y="68"/>
                </a:lnTo>
                <a:lnTo>
                  <a:pt x="58" y="66"/>
                </a:lnTo>
                <a:lnTo>
                  <a:pt x="58" y="64"/>
                </a:lnTo>
                <a:lnTo>
                  <a:pt x="58" y="62"/>
                </a:lnTo>
                <a:lnTo>
                  <a:pt x="56" y="62"/>
                </a:lnTo>
                <a:lnTo>
                  <a:pt x="56" y="60"/>
                </a:lnTo>
                <a:lnTo>
                  <a:pt x="54" y="60"/>
                </a:lnTo>
                <a:lnTo>
                  <a:pt x="50" y="58"/>
                </a:lnTo>
                <a:lnTo>
                  <a:pt x="49" y="58"/>
                </a:lnTo>
                <a:lnTo>
                  <a:pt x="45" y="56"/>
                </a:lnTo>
                <a:lnTo>
                  <a:pt x="45" y="54"/>
                </a:lnTo>
                <a:lnTo>
                  <a:pt x="43" y="54"/>
                </a:lnTo>
                <a:lnTo>
                  <a:pt x="35" y="52"/>
                </a:lnTo>
                <a:lnTo>
                  <a:pt x="33" y="54"/>
                </a:lnTo>
                <a:lnTo>
                  <a:pt x="31" y="54"/>
                </a:lnTo>
                <a:lnTo>
                  <a:pt x="29" y="56"/>
                </a:lnTo>
                <a:lnTo>
                  <a:pt x="29" y="58"/>
                </a:lnTo>
                <a:lnTo>
                  <a:pt x="27" y="58"/>
                </a:lnTo>
                <a:lnTo>
                  <a:pt x="27" y="60"/>
                </a:lnTo>
                <a:lnTo>
                  <a:pt x="25" y="62"/>
                </a:lnTo>
                <a:lnTo>
                  <a:pt x="23" y="64"/>
                </a:lnTo>
                <a:lnTo>
                  <a:pt x="21" y="64"/>
                </a:lnTo>
                <a:lnTo>
                  <a:pt x="19" y="64"/>
                </a:lnTo>
                <a:lnTo>
                  <a:pt x="17" y="66"/>
                </a:lnTo>
                <a:lnTo>
                  <a:pt x="16" y="66"/>
                </a:lnTo>
                <a:lnTo>
                  <a:pt x="16" y="64"/>
                </a:lnTo>
                <a:lnTo>
                  <a:pt x="14" y="64"/>
                </a:lnTo>
                <a:lnTo>
                  <a:pt x="16" y="62"/>
                </a:lnTo>
                <a:lnTo>
                  <a:pt x="17" y="60"/>
                </a:lnTo>
                <a:lnTo>
                  <a:pt x="17" y="58"/>
                </a:lnTo>
                <a:lnTo>
                  <a:pt x="16" y="58"/>
                </a:lnTo>
                <a:lnTo>
                  <a:pt x="14" y="58"/>
                </a:lnTo>
                <a:lnTo>
                  <a:pt x="12" y="58"/>
                </a:lnTo>
                <a:lnTo>
                  <a:pt x="8" y="56"/>
                </a:lnTo>
                <a:lnTo>
                  <a:pt x="6" y="56"/>
                </a:lnTo>
                <a:lnTo>
                  <a:pt x="4" y="54"/>
                </a:lnTo>
                <a:lnTo>
                  <a:pt x="4" y="50"/>
                </a:lnTo>
                <a:lnTo>
                  <a:pt x="6" y="48"/>
                </a:lnTo>
                <a:lnTo>
                  <a:pt x="8" y="46"/>
                </a:lnTo>
                <a:lnTo>
                  <a:pt x="8" y="44"/>
                </a:lnTo>
                <a:lnTo>
                  <a:pt x="6" y="44"/>
                </a:lnTo>
                <a:lnTo>
                  <a:pt x="4" y="44"/>
                </a:lnTo>
                <a:lnTo>
                  <a:pt x="2" y="42"/>
                </a:lnTo>
                <a:lnTo>
                  <a:pt x="2" y="40"/>
                </a:lnTo>
                <a:lnTo>
                  <a:pt x="0" y="38"/>
                </a:lnTo>
                <a:lnTo>
                  <a:pt x="2" y="38"/>
                </a:lnTo>
                <a:lnTo>
                  <a:pt x="4" y="38"/>
                </a:lnTo>
                <a:lnTo>
                  <a:pt x="6" y="38"/>
                </a:lnTo>
                <a:lnTo>
                  <a:pt x="8" y="36"/>
                </a:lnTo>
                <a:lnTo>
                  <a:pt x="10" y="35"/>
                </a:lnTo>
                <a:lnTo>
                  <a:pt x="10" y="33"/>
                </a:lnTo>
                <a:lnTo>
                  <a:pt x="8" y="31"/>
                </a:lnTo>
                <a:lnTo>
                  <a:pt x="6" y="31"/>
                </a:lnTo>
                <a:lnTo>
                  <a:pt x="6" y="29"/>
                </a:lnTo>
                <a:lnTo>
                  <a:pt x="4" y="27"/>
                </a:lnTo>
                <a:lnTo>
                  <a:pt x="4" y="25"/>
                </a:lnTo>
                <a:lnTo>
                  <a:pt x="6" y="25"/>
                </a:lnTo>
                <a:lnTo>
                  <a:pt x="6" y="23"/>
                </a:lnTo>
                <a:lnTo>
                  <a:pt x="8" y="23"/>
                </a:lnTo>
                <a:lnTo>
                  <a:pt x="10" y="23"/>
                </a:lnTo>
                <a:lnTo>
                  <a:pt x="12" y="23"/>
                </a:lnTo>
                <a:lnTo>
                  <a:pt x="14" y="23"/>
                </a:lnTo>
                <a:lnTo>
                  <a:pt x="16" y="21"/>
                </a:lnTo>
                <a:lnTo>
                  <a:pt x="17" y="21"/>
                </a:lnTo>
                <a:lnTo>
                  <a:pt x="17" y="23"/>
                </a:lnTo>
                <a:lnTo>
                  <a:pt x="19" y="23"/>
                </a:lnTo>
                <a:lnTo>
                  <a:pt x="21" y="23"/>
                </a:lnTo>
                <a:lnTo>
                  <a:pt x="21" y="21"/>
                </a:lnTo>
                <a:lnTo>
                  <a:pt x="23" y="21"/>
                </a:lnTo>
                <a:lnTo>
                  <a:pt x="25" y="19"/>
                </a:lnTo>
                <a:lnTo>
                  <a:pt x="25" y="17"/>
                </a:lnTo>
                <a:lnTo>
                  <a:pt x="27" y="13"/>
                </a:lnTo>
                <a:lnTo>
                  <a:pt x="29" y="11"/>
                </a:lnTo>
                <a:lnTo>
                  <a:pt x="29" y="13"/>
                </a:lnTo>
                <a:lnTo>
                  <a:pt x="29" y="15"/>
                </a:lnTo>
                <a:lnTo>
                  <a:pt x="29" y="17"/>
                </a:lnTo>
                <a:lnTo>
                  <a:pt x="33" y="19"/>
                </a:lnTo>
                <a:lnTo>
                  <a:pt x="35" y="19"/>
                </a:lnTo>
                <a:lnTo>
                  <a:pt x="37" y="19"/>
                </a:lnTo>
                <a:lnTo>
                  <a:pt x="37" y="21"/>
                </a:lnTo>
                <a:lnTo>
                  <a:pt x="35" y="21"/>
                </a:lnTo>
                <a:lnTo>
                  <a:pt x="37" y="23"/>
                </a:lnTo>
                <a:lnTo>
                  <a:pt x="37" y="25"/>
                </a:lnTo>
                <a:lnTo>
                  <a:pt x="39" y="25"/>
                </a:lnTo>
                <a:lnTo>
                  <a:pt x="41" y="23"/>
                </a:lnTo>
                <a:lnTo>
                  <a:pt x="39" y="23"/>
                </a:lnTo>
                <a:lnTo>
                  <a:pt x="39" y="21"/>
                </a:lnTo>
                <a:lnTo>
                  <a:pt x="41" y="19"/>
                </a:lnTo>
                <a:lnTo>
                  <a:pt x="41" y="17"/>
                </a:lnTo>
                <a:lnTo>
                  <a:pt x="43" y="17"/>
                </a:lnTo>
                <a:lnTo>
                  <a:pt x="43" y="15"/>
                </a:lnTo>
                <a:lnTo>
                  <a:pt x="43" y="13"/>
                </a:lnTo>
                <a:lnTo>
                  <a:pt x="43" y="11"/>
                </a:lnTo>
                <a:lnTo>
                  <a:pt x="45" y="11"/>
                </a:lnTo>
                <a:lnTo>
                  <a:pt x="47" y="11"/>
                </a:lnTo>
                <a:lnTo>
                  <a:pt x="47" y="13"/>
                </a:lnTo>
                <a:lnTo>
                  <a:pt x="47" y="15"/>
                </a:lnTo>
                <a:lnTo>
                  <a:pt x="49" y="15"/>
                </a:lnTo>
                <a:lnTo>
                  <a:pt x="50" y="15"/>
                </a:lnTo>
                <a:lnTo>
                  <a:pt x="52" y="13"/>
                </a:lnTo>
                <a:lnTo>
                  <a:pt x="54" y="13"/>
                </a:lnTo>
                <a:lnTo>
                  <a:pt x="54" y="15"/>
                </a:lnTo>
                <a:lnTo>
                  <a:pt x="56" y="17"/>
                </a:lnTo>
                <a:lnTo>
                  <a:pt x="58" y="15"/>
                </a:lnTo>
                <a:lnTo>
                  <a:pt x="56" y="13"/>
                </a:lnTo>
                <a:lnTo>
                  <a:pt x="56" y="11"/>
                </a:lnTo>
                <a:lnTo>
                  <a:pt x="56" y="9"/>
                </a:lnTo>
                <a:lnTo>
                  <a:pt x="58" y="9"/>
                </a:lnTo>
                <a:lnTo>
                  <a:pt x="60" y="9"/>
                </a:lnTo>
                <a:lnTo>
                  <a:pt x="62" y="11"/>
                </a:lnTo>
                <a:lnTo>
                  <a:pt x="62" y="9"/>
                </a:lnTo>
                <a:lnTo>
                  <a:pt x="62" y="7"/>
                </a:lnTo>
                <a:lnTo>
                  <a:pt x="62" y="5"/>
                </a:lnTo>
                <a:lnTo>
                  <a:pt x="62" y="3"/>
                </a:lnTo>
                <a:lnTo>
                  <a:pt x="64" y="3"/>
                </a:lnTo>
                <a:lnTo>
                  <a:pt x="66" y="3"/>
                </a:lnTo>
                <a:lnTo>
                  <a:pt x="68" y="5"/>
                </a:lnTo>
                <a:lnTo>
                  <a:pt x="70" y="5"/>
                </a:lnTo>
                <a:lnTo>
                  <a:pt x="72" y="5"/>
                </a:lnTo>
                <a:lnTo>
                  <a:pt x="72" y="3"/>
                </a:lnTo>
                <a:lnTo>
                  <a:pt x="72" y="2"/>
                </a:lnTo>
                <a:lnTo>
                  <a:pt x="74" y="2"/>
                </a:lnTo>
                <a:lnTo>
                  <a:pt x="78" y="2"/>
                </a:lnTo>
                <a:lnTo>
                  <a:pt x="82" y="2"/>
                </a:lnTo>
                <a:lnTo>
                  <a:pt x="83" y="2"/>
                </a:lnTo>
                <a:lnTo>
                  <a:pt x="87" y="0"/>
                </a:lnTo>
                <a:lnTo>
                  <a:pt x="89" y="0"/>
                </a:lnTo>
                <a:lnTo>
                  <a:pt x="91" y="0"/>
                </a:lnTo>
                <a:lnTo>
                  <a:pt x="89" y="0"/>
                </a:lnTo>
                <a:lnTo>
                  <a:pt x="89" y="2"/>
                </a:lnTo>
                <a:close/>
                <a:moveTo>
                  <a:pt x="93" y="62"/>
                </a:moveTo>
                <a:lnTo>
                  <a:pt x="93" y="64"/>
                </a:lnTo>
                <a:lnTo>
                  <a:pt x="95" y="64"/>
                </a:lnTo>
                <a:lnTo>
                  <a:pt x="95" y="62"/>
                </a:lnTo>
                <a:lnTo>
                  <a:pt x="93" y="62"/>
                </a:lnTo>
                <a:close/>
                <a:moveTo>
                  <a:pt x="93" y="103"/>
                </a:moveTo>
                <a:lnTo>
                  <a:pt x="95" y="103"/>
                </a:lnTo>
                <a:lnTo>
                  <a:pt x="93" y="103"/>
                </a:lnTo>
                <a:close/>
                <a:moveTo>
                  <a:pt x="144" y="172"/>
                </a:moveTo>
                <a:lnTo>
                  <a:pt x="144" y="174"/>
                </a:lnTo>
                <a:lnTo>
                  <a:pt x="142" y="176"/>
                </a:lnTo>
                <a:lnTo>
                  <a:pt x="138" y="180"/>
                </a:lnTo>
                <a:lnTo>
                  <a:pt x="138" y="182"/>
                </a:lnTo>
                <a:lnTo>
                  <a:pt x="138" y="184"/>
                </a:lnTo>
                <a:lnTo>
                  <a:pt x="136" y="186"/>
                </a:lnTo>
                <a:lnTo>
                  <a:pt x="136" y="188"/>
                </a:lnTo>
                <a:lnTo>
                  <a:pt x="138" y="190"/>
                </a:lnTo>
                <a:lnTo>
                  <a:pt x="138" y="192"/>
                </a:lnTo>
                <a:lnTo>
                  <a:pt x="140" y="192"/>
                </a:lnTo>
                <a:lnTo>
                  <a:pt x="140" y="194"/>
                </a:lnTo>
                <a:lnTo>
                  <a:pt x="138" y="196"/>
                </a:lnTo>
                <a:lnTo>
                  <a:pt x="136" y="198"/>
                </a:lnTo>
                <a:lnTo>
                  <a:pt x="136" y="200"/>
                </a:lnTo>
                <a:lnTo>
                  <a:pt x="138" y="200"/>
                </a:lnTo>
                <a:lnTo>
                  <a:pt x="136" y="202"/>
                </a:lnTo>
                <a:lnTo>
                  <a:pt x="136" y="200"/>
                </a:lnTo>
                <a:lnTo>
                  <a:pt x="134" y="200"/>
                </a:lnTo>
                <a:lnTo>
                  <a:pt x="132" y="200"/>
                </a:lnTo>
                <a:lnTo>
                  <a:pt x="130" y="200"/>
                </a:lnTo>
                <a:lnTo>
                  <a:pt x="128" y="198"/>
                </a:lnTo>
                <a:lnTo>
                  <a:pt x="126" y="198"/>
                </a:lnTo>
                <a:lnTo>
                  <a:pt x="126" y="196"/>
                </a:lnTo>
                <a:lnTo>
                  <a:pt x="124" y="196"/>
                </a:lnTo>
                <a:lnTo>
                  <a:pt x="124" y="194"/>
                </a:lnTo>
                <a:lnTo>
                  <a:pt x="122" y="194"/>
                </a:lnTo>
                <a:lnTo>
                  <a:pt x="120" y="192"/>
                </a:lnTo>
                <a:lnTo>
                  <a:pt x="118" y="192"/>
                </a:lnTo>
                <a:lnTo>
                  <a:pt x="117" y="192"/>
                </a:lnTo>
                <a:lnTo>
                  <a:pt x="115" y="192"/>
                </a:lnTo>
                <a:lnTo>
                  <a:pt x="115" y="190"/>
                </a:lnTo>
                <a:lnTo>
                  <a:pt x="113" y="190"/>
                </a:lnTo>
                <a:lnTo>
                  <a:pt x="111" y="190"/>
                </a:lnTo>
                <a:lnTo>
                  <a:pt x="111" y="188"/>
                </a:lnTo>
                <a:lnTo>
                  <a:pt x="109" y="188"/>
                </a:lnTo>
                <a:lnTo>
                  <a:pt x="107" y="186"/>
                </a:lnTo>
                <a:lnTo>
                  <a:pt x="105" y="186"/>
                </a:lnTo>
                <a:lnTo>
                  <a:pt x="103" y="184"/>
                </a:lnTo>
                <a:lnTo>
                  <a:pt x="101" y="184"/>
                </a:lnTo>
                <a:lnTo>
                  <a:pt x="99" y="184"/>
                </a:lnTo>
                <a:lnTo>
                  <a:pt x="97" y="184"/>
                </a:lnTo>
                <a:lnTo>
                  <a:pt x="95" y="182"/>
                </a:lnTo>
                <a:lnTo>
                  <a:pt x="93" y="180"/>
                </a:lnTo>
                <a:lnTo>
                  <a:pt x="95" y="178"/>
                </a:lnTo>
                <a:lnTo>
                  <a:pt x="95" y="176"/>
                </a:lnTo>
                <a:lnTo>
                  <a:pt x="95" y="174"/>
                </a:lnTo>
                <a:lnTo>
                  <a:pt x="99" y="172"/>
                </a:lnTo>
                <a:lnTo>
                  <a:pt x="101" y="174"/>
                </a:lnTo>
                <a:lnTo>
                  <a:pt x="103" y="174"/>
                </a:lnTo>
                <a:lnTo>
                  <a:pt x="105" y="174"/>
                </a:lnTo>
                <a:lnTo>
                  <a:pt x="103" y="172"/>
                </a:lnTo>
                <a:lnTo>
                  <a:pt x="105" y="172"/>
                </a:lnTo>
                <a:lnTo>
                  <a:pt x="109" y="172"/>
                </a:lnTo>
                <a:lnTo>
                  <a:pt x="109" y="174"/>
                </a:lnTo>
                <a:lnTo>
                  <a:pt x="115" y="176"/>
                </a:lnTo>
                <a:lnTo>
                  <a:pt x="117" y="176"/>
                </a:lnTo>
                <a:lnTo>
                  <a:pt x="118" y="176"/>
                </a:lnTo>
                <a:lnTo>
                  <a:pt x="118" y="174"/>
                </a:lnTo>
                <a:lnTo>
                  <a:pt x="120" y="174"/>
                </a:lnTo>
                <a:lnTo>
                  <a:pt x="122" y="176"/>
                </a:lnTo>
                <a:lnTo>
                  <a:pt x="124" y="176"/>
                </a:lnTo>
                <a:lnTo>
                  <a:pt x="124" y="174"/>
                </a:lnTo>
                <a:lnTo>
                  <a:pt x="128" y="174"/>
                </a:lnTo>
                <a:lnTo>
                  <a:pt x="130" y="174"/>
                </a:lnTo>
                <a:lnTo>
                  <a:pt x="132" y="172"/>
                </a:lnTo>
                <a:lnTo>
                  <a:pt x="134" y="172"/>
                </a:lnTo>
                <a:lnTo>
                  <a:pt x="136" y="172"/>
                </a:lnTo>
                <a:lnTo>
                  <a:pt x="138" y="172"/>
                </a:lnTo>
                <a:lnTo>
                  <a:pt x="140" y="172"/>
                </a:lnTo>
                <a:lnTo>
                  <a:pt x="144" y="170"/>
                </a:lnTo>
                <a:lnTo>
                  <a:pt x="146" y="170"/>
                </a:lnTo>
                <a:lnTo>
                  <a:pt x="144" y="170"/>
                </a:lnTo>
                <a:lnTo>
                  <a:pt x="144" y="172"/>
                </a:lnTo>
                <a:close/>
                <a:moveTo>
                  <a:pt x="47" y="120"/>
                </a:moveTo>
                <a:lnTo>
                  <a:pt x="49" y="120"/>
                </a:lnTo>
                <a:lnTo>
                  <a:pt x="49" y="122"/>
                </a:lnTo>
                <a:lnTo>
                  <a:pt x="50" y="126"/>
                </a:lnTo>
                <a:lnTo>
                  <a:pt x="52" y="128"/>
                </a:lnTo>
                <a:lnTo>
                  <a:pt x="52" y="130"/>
                </a:lnTo>
                <a:lnTo>
                  <a:pt x="50" y="132"/>
                </a:lnTo>
                <a:lnTo>
                  <a:pt x="49" y="132"/>
                </a:lnTo>
                <a:lnTo>
                  <a:pt x="49" y="134"/>
                </a:lnTo>
                <a:lnTo>
                  <a:pt x="49" y="136"/>
                </a:lnTo>
                <a:lnTo>
                  <a:pt x="50" y="136"/>
                </a:lnTo>
                <a:lnTo>
                  <a:pt x="50" y="137"/>
                </a:lnTo>
                <a:lnTo>
                  <a:pt x="50" y="139"/>
                </a:lnTo>
                <a:lnTo>
                  <a:pt x="49" y="141"/>
                </a:lnTo>
                <a:lnTo>
                  <a:pt x="49" y="143"/>
                </a:lnTo>
                <a:lnTo>
                  <a:pt x="49" y="147"/>
                </a:lnTo>
                <a:lnTo>
                  <a:pt x="49" y="149"/>
                </a:lnTo>
                <a:lnTo>
                  <a:pt x="49" y="151"/>
                </a:lnTo>
                <a:lnTo>
                  <a:pt x="49" y="153"/>
                </a:lnTo>
                <a:lnTo>
                  <a:pt x="49" y="155"/>
                </a:lnTo>
                <a:lnTo>
                  <a:pt x="47" y="155"/>
                </a:lnTo>
                <a:lnTo>
                  <a:pt x="45" y="155"/>
                </a:lnTo>
                <a:lnTo>
                  <a:pt x="45" y="153"/>
                </a:lnTo>
                <a:lnTo>
                  <a:pt x="43" y="153"/>
                </a:lnTo>
                <a:lnTo>
                  <a:pt x="41" y="153"/>
                </a:lnTo>
                <a:lnTo>
                  <a:pt x="39" y="151"/>
                </a:lnTo>
                <a:lnTo>
                  <a:pt x="39" y="155"/>
                </a:lnTo>
                <a:lnTo>
                  <a:pt x="39" y="157"/>
                </a:lnTo>
                <a:lnTo>
                  <a:pt x="37" y="159"/>
                </a:lnTo>
                <a:lnTo>
                  <a:pt x="35" y="159"/>
                </a:lnTo>
                <a:lnTo>
                  <a:pt x="33" y="159"/>
                </a:lnTo>
                <a:lnTo>
                  <a:pt x="31" y="157"/>
                </a:lnTo>
                <a:lnTo>
                  <a:pt x="31" y="155"/>
                </a:lnTo>
                <a:lnTo>
                  <a:pt x="31" y="157"/>
                </a:lnTo>
                <a:lnTo>
                  <a:pt x="29" y="157"/>
                </a:lnTo>
                <a:lnTo>
                  <a:pt x="27" y="155"/>
                </a:lnTo>
                <a:lnTo>
                  <a:pt x="29" y="155"/>
                </a:lnTo>
                <a:lnTo>
                  <a:pt x="29" y="153"/>
                </a:lnTo>
                <a:lnTo>
                  <a:pt x="29" y="151"/>
                </a:lnTo>
                <a:lnTo>
                  <a:pt x="29" y="149"/>
                </a:lnTo>
                <a:lnTo>
                  <a:pt x="29" y="147"/>
                </a:lnTo>
                <a:lnTo>
                  <a:pt x="29" y="145"/>
                </a:lnTo>
                <a:lnTo>
                  <a:pt x="29" y="143"/>
                </a:lnTo>
                <a:lnTo>
                  <a:pt x="31" y="143"/>
                </a:lnTo>
                <a:lnTo>
                  <a:pt x="31" y="141"/>
                </a:lnTo>
                <a:lnTo>
                  <a:pt x="31" y="139"/>
                </a:lnTo>
                <a:lnTo>
                  <a:pt x="29" y="139"/>
                </a:lnTo>
                <a:lnTo>
                  <a:pt x="29" y="137"/>
                </a:lnTo>
                <a:lnTo>
                  <a:pt x="29" y="136"/>
                </a:lnTo>
                <a:lnTo>
                  <a:pt x="29" y="134"/>
                </a:lnTo>
                <a:lnTo>
                  <a:pt x="29" y="132"/>
                </a:lnTo>
                <a:lnTo>
                  <a:pt x="29" y="128"/>
                </a:lnTo>
                <a:lnTo>
                  <a:pt x="27" y="128"/>
                </a:lnTo>
                <a:lnTo>
                  <a:pt x="25" y="126"/>
                </a:lnTo>
                <a:lnTo>
                  <a:pt x="25" y="128"/>
                </a:lnTo>
                <a:lnTo>
                  <a:pt x="25" y="126"/>
                </a:lnTo>
                <a:lnTo>
                  <a:pt x="25" y="124"/>
                </a:lnTo>
                <a:lnTo>
                  <a:pt x="25" y="120"/>
                </a:lnTo>
                <a:lnTo>
                  <a:pt x="27" y="120"/>
                </a:lnTo>
                <a:lnTo>
                  <a:pt x="27" y="122"/>
                </a:lnTo>
                <a:lnTo>
                  <a:pt x="29" y="122"/>
                </a:lnTo>
                <a:lnTo>
                  <a:pt x="31" y="122"/>
                </a:lnTo>
                <a:lnTo>
                  <a:pt x="33" y="122"/>
                </a:lnTo>
                <a:lnTo>
                  <a:pt x="33" y="120"/>
                </a:lnTo>
                <a:lnTo>
                  <a:pt x="35" y="120"/>
                </a:lnTo>
                <a:lnTo>
                  <a:pt x="37" y="120"/>
                </a:lnTo>
                <a:lnTo>
                  <a:pt x="39" y="116"/>
                </a:lnTo>
                <a:lnTo>
                  <a:pt x="41" y="116"/>
                </a:lnTo>
                <a:lnTo>
                  <a:pt x="41" y="114"/>
                </a:lnTo>
                <a:lnTo>
                  <a:pt x="43" y="114"/>
                </a:lnTo>
                <a:lnTo>
                  <a:pt x="47" y="116"/>
                </a:lnTo>
                <a:lnTo>
                  <a:pt x="49" y="116"/>
                </a:lnTo>
                <a:lnTo>
                  <a:pt x="49" y="120"/>
                </a:lnTo>
                <a:lnTo>
                  <a:pt x="47" y="120"/>
                </a:lnTo>
                <a:close/>
                <a:moveTo>
                  <a:pt x="62" y="83"/>
                </a:moveTo>
                <a:lnTo>
                  <a:pt x="62" y="85"/>
                </a:lnTo>
                <a:lnTo>
                  <a:pt x="62" y="87"/>
                </a:lnTo>
                <a:lnTo>
                  <a:pt x="60" y="85"/>
                </a:lnTo>
                <a:lnTo>
                  <a:pt x="58" y="85"/>
                </a:lnTo>
                <a:lnTo>
                  <a:pt x="56" y="85"/>
                </a:lnTo>
                <a:lnTo>
                  <a:pt x="58" y="83"/>
                </a:lnTo>
                <a:lnTo>
                  <a:pt x="58" y="85"/>
                </a:lnTo>
                <a:lnTo>
                  <a:pt x="60" y="85"/>
                </a:lnTo>
                <a:lnTo>
                  <a:pt x="60" y="83"/>
                </a:lnTo>
                <a:lnTo>
                  <a:pt x="62" y="83"/>
                </a:lnTo>
                <a:close/>
                <a:moveTo>
                  <a:pt x="93" y="33"/>
                </a:moveTo>
                <a:lnTo>
                  <a:pt x="91" y="35"/>
                </a:lnTo>
                <a:lnTo>
                  <a:pt x="93" y="33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5" name="Israel"/>
          <p:cNvSpPr>
            <a:spLocks/>
          </p:cNvSpPr>
          <p:nvPr/>
        </p:nvSpPr>
        <p:spPr bwMode="auto">
          <a:xfrm>
            <a:off x="5813444" y="3648087"/>
            <a:ext cx="36513" cy="107950"/>
          </a:xfrm>
          <a:custGeom>
            <a:avLst/>
            <a:gdLst>
              <a:gd name="T0" fmla="*/ 21 w 23"/>
              <a:gd name="T1" fmla="*/ 0 h 68"/>
              <a:gd name="T2" fmla="*/ 23 w 23"/>
              <a:gd name="T3" fmla="*/ 0 h 68"/>
              <a:gd name="T4" fmla="*/ 21 w 23"/>
              <a:gd name="T5" fmla="*/ 4 h 68"/>
              <a:gd name="T6" fmla="*/ 21 w 23"/>
              <a:gd name="T7" fmla="*/ 6 h 68"/>
              <a:gd name="T8" fmla="*/ 21 w 23"/>
              <a:gd name="T9" fmla="*/ 8 h 68"/>
              <a:gd name="T10" fmla="*/ 21 w 23"/>
              <a:gd name="T11" fmla="*/ 8 h 68"/>
              <a:gd name="T12" fmla="*/ 21 w 23"/>
              <a:gd name="T13" fmla="*/ 9 h 68"/>
              <a:gd name="T14" fmla="*/ 21 w 23"/>
              <a:gd name="T15" fmla="*/ 11 h 68"/>
              <a:gd name="T16" fmla="*/ 21 w 23"/>
              <a:gd name="T17" fmla="*/ 15 h 68"/>
              <a:gd name="T18" fmla="*/ 19 w 23"/>
              <a:gd name="T19" fmla="*/ 13 h 68"/>
              <a:gd name="T20" fmla="*/ 17 w 23"/>
              <a:gd name="T21" fmla="*/ 13 h 68"/>
              <a:gd name="T22" fmla="*/ 15 w 23"/>
              <a:gd name="T23" fmla="*/ 13 h 68"/>
              <a:gd name="T24" fmla="*/ 13 w 23"/>
              <a:gd name="T25" fmla="*/ 15 h 68"/>
              <a:gd name="T26" fmla="*/ 11 w 23"/>
              <a:gd name="T27" fmla="*/ 15 h 68"/>
              <a:gd name="T28" fmla="*/ 11 w 23"/>
              <a:gd name="T29" fmla="*/ 21 h 68"/>
              <a:gd name="T30" fmla="*/ 11 w 23"/>
              <a:gd name="T31" fmla="*/ 23 h 68"/>
              <a:gd name="T32" fmla="*/ 11 w 23"/>
              <a:gd name="T33" fmla="*/ 25 h 68"/>
              <a:gd name="T34" fmla="*/ 11 w 23"/>
              <a:gd name="T35" fmla="*/ 27 h 68"/>
              <a:gd name="T36" fmla="*/ 13 w 23"/>
              <a:gd name="T37" fmla="*/ 27 h 68"/>
              <a:gd name="T38" fmla="*/ 13 w 23"/>
              <a:gd name="T39" fmla="*/ 27 h 68"/>
              <a:gd name="T40" fmla="*/ 11 w 23"/>
              <a:gd name="T41" fmla="*/ 29 h 68"/>
              <a:gd name="T42" fmla="*/ 11 w 23"/>
              <a:gd name="T43" fmla="*/ 31 h 68"/>
              <a:gd name="T44" fmla="*/ 9 w 23"/>
              <a:gd name="T45" fmla="*/ 33 h 68"/>
              <a:gd name="T46" fmla="*/ 9 w 23"/>
              <a:gd name="T47" fmla="*/ 35 h 68"/>
              <a:gd name="T48" fmla="*/ 15 w 23"/>
              <a:gd name="T49" fmla="*/ 35 h 68"/>
              <a:gd name="T50" fmla="*/ 17 w 23"/>
              <a:gd name="T51" fmla="*/ 33 h 68"/>
              <a:gd name="T52" fmla="*/ 19 w 23"/>
              <a:gd name="T53" fmla="*/ 33 h 68"/>
              <a:gd name="T54" fmla="*/ 19 w 23"/>
              <a:gd name="T55" fmla="*/ 33 h 68"/>
              <a:gd name="T56" fmla="*/ 19 w 23"/>
              <a:gd name="T57" fmla="*/ 37 h 68"/>
              <a:gd name="T58" fmla="*/ 19 w 23"/>
              <a:gd name="T59" fmla="*/ 39 h 68"/>
              <a:gd name="T60" fmla="*/ 17 w 23"/>
              <a:gd name="T61" fmla="*/ 43 h 68"/>
              <a:gd name="T62" fmla="*/ 15 w 23"/>
              <a:gd name="T63" fmla="*/ 44 h 68"/>
              <a:gd name="T64" fmla="*/ 15 w 23"/>
              <a:gd name="T65" fmla="*/ 48 h 68"/>
              <a:gd name="T66" fmla="*/ 13 w 23"/>
              <a:gd name="T67" fmla="*/ 52 h 68"/>
              <a:gd name="T68" fmla="*/ 13 w 23"/>
              <a:gd name="T69" fmla="*/ 56 h 68"/>
              <a:gd name="T70" fmla="*/ 13 w 23"/>
              <a:gd name="T71" fmla="*/ 60 h 68"/>
              <a:gd name="T72" fmla="*/ 13 w 23"/>
              <a:gd name="T73" fmla="*/ 60 h 68"/>
              <a:gd name="T74" fmla="*/ 11 w 23"/>
              <a:gd name="T75" fmla="*/ 66 h 68"/>
              <a:gd name="T76" fmla="*/ 11 w 23"/>
              <a:gd name="T77" fmla="*/ 66 h 68"/>
              <a:gd name="T78" fmla="*/ 9 w 23"/>
              <a:gd name="T79" fmla="*/ 66 h 68"/>
              <a:gd name="T80" fmla="*/ 9 w 23"/>
              <a:gd name="T81" fmla="*/ 64 h 68"/>
              <a:gd name="T82" fmla="*/ 8 w 23"/>
              <a:gd name="T83" fmla="*/ 56 h 68"/>
              <a:gd name="T84" fmla="*/ 4 w 23"/>
              <a:gd name="T85" fmla="*/ 50 h 68"/>
              <a:gd name="T86" fmla="*/ 2 w 23"/>
              <a:gd name="T87" fmla="*/ 43 h 68"/>
              <a:gd name="T88" fmla="*/ 2 w 23"/>
              <a:gd name="T89" fmla="*/ 37 h 68"/>
              <a:gd name="T90" fmla="*/ 2 w 23"/>
              <a:gd name="T91" fmla="*/ 33 h 68"/>
              <a:gd name="T92" fmla="*/ 4 w 23"/>
              <a:gd name="T93" fmla="*/ 31 h 68"/>
              <a:gd name="T94" fmla="*/ 4 w 23"/>
              <a:gd name="T95" fmla="*/ 31 h 68"/>
              <a:gd name="T96" fmla="*/ 6 w 23"/>
              <a:gd name="T97" fmla="*/ 27 h 68"/>
              <a:gd name="T98" fmla="*/ 8 w 23"/>
              <a:gd name="T99" fmla="*/ 23 h 68"/>
              <a:gd name="T100" fmla="*/ 8 w 23"/>
              <a:gd name="T101" fmla="*/ 19 h 68"/>
              <a:gd name="T102" fmla="*/ 9 w 23"/>
              <a:gd name="T103" fmla="*/ 15 h 68"/>
              <a:gd name="T104" fmla="*/ 11 w 23"/>
              <a:gd name="T105" fmla="*/ 9 h 68"/>
              <a:gd name="T106" fmla="*/ 11 w 23"/>
              <a:gd name="T107" fmla="*/ 8 h 68"/>
              <a:gd name="T108" fmla="*/ 13 w 23"/>
              <a:gd name="T109" fmla="*/ 8 h 68"/>
              <a:gd name="T110" fmla="*/ 13 w 23"/>
              <a:gd name="T111" fmla="*/ 6 h 68"/>
              <a:gd name="T112" fmla="*/ 13 w 23"/>
              <a:gd name="T113" fmla="*/ 4 h 68"/>
              <a:gd name="T114" fmla="*/ 15 w 23"/>
              <a:gd name="T115" fmla="*/ 4 h 68"/>
              <a:gd name="T116" fmla="*/ 17 w 23"/>
              <a:gd name="T117" fmla="*/ 4 h 68"/>
              <a:gd name="T118" fmla="*/ 19 w 23"/>
              <a:gd name="T119" fmla="*/ 4 h 68"/>
              <a:gd name="T120" fmla="*/ 21 w 23"/>
              <a:gd name="T121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3" h="68">
                <a:moveTo>
                  <a:pt x="21" y="0"/>
                </a:moveTo>
                <a:lnTo>
                  <a:pt x="21" y="0"/>
                </a:lnTo>
                <a:lnTo>
                  <a:pt x="21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2"/>
                </a:lnTo>
                <a:lnTo>
                  <a:pt x="23" y="2"/>
                </a:lnTo>
                <a:lnTo>
                  <a:pt x="21" y="4"/>
                </a:lnTo>
                <a:lnTo>
                  <a:pt x="21" y="4"/>
                </a:lnTo>
                <a:lnTo>
                  <a:pt x="21" y="4"/>
                </a:lnTo>
                <a:lnTo>
                  <a:pt x="21" y="6"/>
                </a:lnTo>
                <a:lnTo>
                  <a:pt x="21" y="6"/>
                </a:lnTo>
                <a:lnTo>
                  <a:pt x="21" y="8"/>
                </a:lnTo>
                <a:lnTo>
                  <a:pt x="21" y="8"/>
                </a:lnTo>
                <a:lnTo>
                  <a:pt x="21" y="8"/>
                </a:lnTo>
                <a:lnTo>
                  <a:pt x="21" y="8"/>
                </a:lnTo>
                <a:lnTo>
                  <a:pt x="21" y="8"/>
                </a:lnTo>
                <a:lnTo>
                  <a:pt x="23" y="9"/>
                </a:lnTo>
                <a:lnTo>
                  <a:pt x="23" y="9"/>
                </a:lnTo>
                <a:lnTo>
                  <a:pt x="21" y="9"/>
                </a:lnTo>
                <a:lnTo>
                  <a:pt x="21" y="9"/>
                </a:lnTo>
                <a:lnTo>
                  <a:pt x="21" y="11"/>
                </a:lnTo>
                <a:lnTo>
                  <a:pt x="21" y="11"/>
                </a:lnTo>
                <a:lnTo>
                  <a:pt x="21" y="11"/>
                </a:lnTo>
                <a:lnTo>
                  <a:pt x="21" y="11"/>
                </a:lnTo>
                <a:lnTo>
                  <a:pt x="21" y="15"/>
                </a:lnTo>
                <a:lnTo>
                  <a:pt x="21" y="15"/>
                </a:lnTo>
                <a:lnTo>
                  <a:pt x="19" y="15"/>
                </a:lnTo>
                <a:lnTo>
                  <a:pt x="19" y="13"/>
                </a:lnTo>
                <a:lnTo>
                  <a:pt x="17" y="13"/>
                </a:lnTo>
                <a:lnTo>
                  <a:pt x="17" y="13"/>
                </a:lnTo>
                <a:lnTo>
                  <a:pt x="17" y="13"/>
                </a:lnTo>
                <a:lnTo>
                  <a:pt x="15" y="13"/>
                </a:lnTo>
                <a:lnTo>
                  <a:pt x="15" y="13"/>
                </a:lnTo>
                <a:lnTo>
                  <a:pt x="15" y="13"/>
                </a:lnTo>
                <a:lnTo>
                  <a:pt x="15" y="13"/>
                </a:lnTo>
                <a:lnTo>
                  <a:pt x="13" y="15"/>
                </a:lnTo>
                <a:lnTo>
                  <a:pt x="13" y="15"/>
                </a:lnTo>
                <a:lnTo>
                  <a:pt x="13" y="15"/>
                </a:lnTo>
                <a:lnTo>
                  <a:pt x="11" y="15"/>
                </a:lnTo>
                <a:lnTo>
                  <a:pt x="11" y="15"/>
                </a:lnTo>
                <a:lnTo>
                  <a:pt x="11" y="17"/>
                </a:lnTo>
                <a:lnTo>
                  <a:pt x="11" y="19"/>
                </a:lnTo>
                <a:lnTo>
                  <a:pt x="11" y="21"/>
                </a:lnTo>
                <a:lnTo>
                  <a:pt x="11" y="21"/>
                </a:lnTo>
                <a:lnTo>
                  <a:pt x="11" y="21"/>
                </a:lnTo>
                <a:lnTo>
                  <a:pt x="11" y="23"/>
                </a:lnTo>
                <a:lnTo>
                  <a:pt x="11" y="23"/>
                </a:lnTo>
                <a:lnTo>
                  <a:pt x="11" y="23"/>
                </a:lnTo>
                <a:lnTo>
                  <a:pt x="11" y="25"/>
                </a:lnTo>
                <a:lnTo>
                  <a:pt x="11" y="25"/>
                </a:lnTo>
                <a:lnTo>
                  <a:pt x="11" y="27"/>
                </a:lnTo>
                <a:lnTo>
                  <a:pt x="11" y="27"/>
                </a:lnTo>
                <a:lnTo>
                  <a:pt x="11" y="27"/>
                </a:lnTo>
                <a:lnTo>
                  <a:pt x="13" y="25"/>
                </a:lnTo>
                <a:lnTo>
                  <a:pt x="13" y="27"/>
                </a:lnTo>
                <a:lnTo>
                  <a:pt x="15" y="27"/>
                </a:lnTo>
                <a:lnTo>
                  <a:pt x="15" y="27"/>
                </a:lnTo>
                <a:lnTo>
                  <a:pt x="13" y="27"/>
                </a:lnTo>
                <a:lnTo>
                  <a:pt x="13" y="29"/>
                </a:lnTo>
                <a:lnTo>
                  <a:pt x="11" y="29"/>
                </a:lnTo>
                <a:lnTo>
                  <a:pt x="11" y="29"/>
                </a:lnTo>
                <a:lnTo>
                  <a:pt x="11" y="31"/>
                </a:lnTo>
                <a:lnTo>
                  <a:pt x="11" y="31"/>
                </a:lnTo>
                <a:lnTo>
                  <a:pt x="11" y="31"/>
                </a:lnTo>
                <a:lnTo>
                  <a:pt x="11" y="31"/>
                </a:lnTo>
                <a:lnTo>
                  <a:pt x="11" y="33"/>
                </a:lnTo>
                <a:lnTo>
                  <a:pt x="9" y="33"/>
                </a:lnTo>
                <a:lnTo>
                  <a:pt x="9" y="33"/>
                </a:lnTo>
                <a:lnTo>
                  <a:pt x="9" y="35"/>
                </a:lnTo>
                <a:lnTo>
                  <a:pt x="9" y="35"/>
                </a:lnTo>
                <a:lnTo>
                  <a:pt x="11" y="35"/>
                </a:lnTo>
                <a:lnTo>
                  <a:pt x="13" y="35"/>
                </a:lnTo>
                <a:lnTo>
                  <a:pt x="15" y="35"/>
                </a:lnTo>
                <a:lnTo>
                  <a:pt x="15" y="35"/>
                </a:lnTo>
                <a:lnTo>
                  <a:pt x="15" y="33"/>
                </a:lnTo>
                <a:lnTo>
                  <a:pt x="17" y="33"/>
                </a:lnTo>
                <a:lnTo>
                  <a:pt x="17" y="33"/>
                </a:lnTo>
                <a:lnTo>
                  <a:pt x="19" y="31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5"/>
                </a:lnTo>
                <a:lnTo>
                  <a:pt x="17" y="37"/>
                </a:lnTo>
                <a:lnTo>
                  <a:pt x="19" y="37"/>
                </a:lnTo>
                <a:lnTo>
                  <a:pt x="19" y="39"/>
                </a:lnTo>
                <a:lnTo>
                  <a:pt x="19" y="39"/>
                </a:lnTo>
                <a:lnTo>
                  <a:pt x="19" y="39"/>
                </a:lnTo>
                <a:lnTo>
                  <a:pt x="17" y="43"/>
                </a:lnTo>
                <a:lnTo>
                  <a:pt x="17" y="43"/>
                </a:lnTo>
                <a:lnTo>
                  <a:pt x="17" y="43"/>
                </a:lnTo>
                <a:lnTo>
                  <a:pt x="17" y="43"/>
                </a:lnTo>
                <a:lnTo>
                  <a:pt x="17" y="44"/>
                </a:lnTo>
                <a:lnTo>
                  <a:pt x="15" y="44"/>
                </a:lnTo>
                <a:lnTo>
                  <a:pt x="15" y="46"/>
                </a:lnTo>
                <a:lnTo>
                  <a:pt x="15" y="48"/>
                </a:lnTo>
                <a:lnTo>
                  <a:pt x="15" y="48"/>
                </a:lnTo>
                <a:lnTo>
                  <a:pt x="13" y="50"/>
                </a:lnTo>
                <a:lnTo>
                  <a:pt x="13" y="50"/>
                </a:lnTo>
                <a:lnTo>
                  <a:pt x="13" y="52"/>
                </a:lnTo>
                <a:lnTo>
                  <a:pt x="13" y="56"/>
                </a:lnTo>
                <a:lnTo>
                  <a:pt x="13" y="56"/>
                </a:lnTo>
                <a:lnTo>
                  <a:pt x="13" y="56"/>
                </a:lnTo>
                <a:lnTo>
                  <a:pt x="13" y="58"/>
                </a:lnTo>
                <a:lnTo>
                  <a:pt x="13" y="58"/>
                </a:lnTo>
                <a:lnTo>
                  <a:pt x="13" y="60"/>
                </a:lnTo>
                <a:lnTo>
                  <a:pt x="13" y="60"/>
                </a:lnTo>
                <a:lnTo>
                  <a:pt x="13" y="60"/>
                </a:lnTo>
                <a:lnTo>
                  <a:pt x="13" y="60"/>
                </a:lnTo>
                <a:lnTo>
                  <a:pt x="11" y="64"/>
                </a:lnTo>
                <a:lnTo>
                  <a:pt x="11" y="66"/>
                </a:lnTo>
                <a:lnTo>
                  <a:pt x="11" y="66"/>
                </a:lnTo>
                <a:lnTo>
                  <a:pt x="11" y="66"/>
                </a:lnTo>
                <a:lnTo>
                  <a:pt x="11" y="66"/>
                </a:lnTo>
                <a:lnTo>
                  <a:pt x="11" y="66"/>
                </a:lnTo>
                <a:lnTo>
                  <a:pt x="11" y="66"/>
                </a:lnTo>
                <a:lnTo>
                  <a:pt x="9" y="68"/>
                </a:lnTo>
                <a:lnTo>
                  <a:pt x="9" y="66"/>
                </a:lnTo>
                <a:lnTo>
                  <a:pt x="9" y="66"/>
                </a:lnTo>
                <a:lnTo>
                  <a:pt x="9" y="64"/>
                </a:lnTo>
                <a:lnTo>
                  <a:pt x="9" y="64"/>
                </a:lnTo>
                <a:lnTo>
                  <a:pt x="9" y="62"/>
                </a:lnTo>
                <a:lnTo>
                  <a:pt x="8" y="58"/>
                </a:lnTo>
                <a:lnTo>
                  <a:pt x="8" y="56"/>
                </a:lnTo>
                <a:lnTo>
                  <a:pt x="6" y="52"/>
                </a:lnTo>
                <a:lnTo>
                  <a:pt x="4" y="50"/>
                </a:lnTo>
                <a:lnTo>
                  <a:pt x="4" y="50"/>
                </a:lnTo>
                <a:lnTo>
                  <a:pt x="4" y="50"/>
                </a:lnTo>
                <a:lnTo>
                  <a:pt x="4" y="46"/>
                </a:lnTo>
                <a:lnTo>
                  <a:pt x="2" y="43"/>
                </a:lnTo>
                <a:lnTo>
                  <a:pt x="0" y="39"/>
                </a:lnTo>
                <a:lnTo>
                  <a:pt x="0" y="37"/>
                </a:lnTo>
                <a:lnTo>
                  <a:pt x="2" y="37"/>
                </a:lnTo>
                <a:lnTo>
                  <a:pt x="2" y="35"/>
                </a:lnTo>
                <a:lnTo>
                  <a:pt x="2" y="35"/>
                </a:lnTo>
                <a:lnTo>
                  <a:pt x="2" y="33"/>
                </a:lnTo>
                <a:lnTo>
                  <a:pt x="4" y="33"/>
                </a:lnTo>
                <a:lnTo>
                  <a:pt x="4" y="33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29"/>
                </a:lnTo>
                <a:lnTo>
                  <a:pt x="4" y="29"/>
                </a:lnTo>
                <a:lnTo>
                  <a:pt x="6" y="27"/>
                </a:lnTo>
                <a:lnTo>
                  <a:pt x="6" y="25"/>
                </a:lnTo>
                <a:lnTo>
                  <a:pt x="8" y="23"/>
                </a:lnTo>
                <a:lnTo>
                  <a:pt x="8" y="23"/>
                </a:lnTo>
                <a:lnTo>
                  <a:pt x="8" y="23"/>
                </a:lnTo>
                <a:lnTo>
                  <a:pt x="8" y="21"/>
                </a:lnTo>
                <a:lnTo>
                  <a:pt x="8" y="19"/>
                </a:lnTo>
                <a:lnTo>
                  <a:pt x="8" y="19"/>
                </a:lnTo>
                <a:lnTo>
                  <a:pt x="9" y="17"/>
                </a:lnTo>
                <a:lnTo>
                  <a:pt x="9" y="15"/>
                </a:lnTo>
                <a:lnTo>
                  <a:pt x="9" y="15"/>
                </a:lnTo>
                <a:lnTo>
                  <a:pt x="9" y="13"/>
                </a:lnTo>
                <a:lnTo>
                  <a:pt x="11" y="9"/>
                </a:lnTo>
                <a:lnTo>
                  <a:pt x="11" y="9"/>
                </a:lnTo>
                <a:lnTo>
                  <a:pt x="11" y="8"/>
                </a:lnTo>
                <a:lnTo>
                  <a:pt x="11" y="8"/>
                </a:lnTo>
                <a:lnTo>
                  <a:pt x="11" y="8"/>
                </a:lnTo>
                <a:lnTo>
                  <a:pt x="11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6"/>
                </a:lnTo>
                <a:lnTo>
                  <a:pt x="13" y="6"/>
                </a:lnTo>
                <a:lnTo>
                  <a:pt x="13" y="6"/>
                </a:lnTo>
                <a:lnTo>
                  <a:pt x="13" y="4"/>
                </a:lnTo>
                <a:lnTo>
                  <a:pt x="13" y="4"/>
                </a:lnTo>
                <a:lnTo>
                  <a:pt x="13" y="4"/>
                </a:lnTo>
                <a:lnTo>
                  <a:pt x="15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21" y="2"/>
                </a:lnTo>
                <a:lnTo>
                  <a:pt x="21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1" name="Ireland"/>
          <p:cNvSpPr>
            <a:spLocks noEditPoints="1"/>
          </p:cNvSpPr>
          <p:nvPr/>
        </p:nvSpPr>
        <p:spPr bwMode="auto">
          <a:xfrm>
            <a:off x="4672028" y="2951172"/>
            <a:ext cx="114300" cy="134938"/>
          </a:xfrm>
          <a:custGeom>
            <a:avLst/>
            <a:gdLst>
              <a:gd name="T0" fmla="*/ 43 w 72"/>
              <a:gd name="T1" fmla="*/ 13 h 85"/>
              <a:gd name="T2" fmla="*/ 39 w 72"/>
              <a:gd name="T3" fmla="*/ 19 h 85"/>
              <a:gd name="T4" fmla="*/ 41 w 72"/>
              <a:gd name="T5" fmla="*/ 25 h 85"/>
              <a:gd name="T6" fmla="*/ 51 w 72"/>
              <a:gd name="T7" fmla="*/ 27 h 85"/>
              <a:gd name="T8" fmla="*/ 58 w 72"/>
              <a:gd name="T9" fmla="*/ 23 h 85"/>
              <a:gd name="T10" fmla="*/ 66 w 72"/>
              <a:gd name="T11" fmla="*/ 27 h 85"/>
              <a:gd name="T12" fmla="*/ 68 w 72"/>
              <a:gd name="T13" fmla="*/ 31 h 85"/>
              <a:gd name="T14" fmla="*/ 68 w 72"/>
              <a:gd name="T15" fmla="*/ 33 h 85"/>
              <a:gd name="T16" fmla="*/ 70 w 72"/>
              <a:gd name="T17" fmla="*/ 41 h 85"/>
              <a:gd name="T18" fmla="*/ 72 w 72"/>
              <a:gd name="T19" fmla="*/ 52 h 85"/>
              <a:gd name="T20" fmla="*/ 68 w 72"/>
              <a:gd name="T21" fmla="*/ 60 h 85"/>
              <a:gd name="T22" fmla="*/ 66 w 72"/>
              <a:gd name="T23" fmla="*/ 68 h 85"/>
              <a:gd name="T24" fmla="*/ 56 w 72"/>
              <a:gd name="T25" fmla="*/ 70 h 85"/>
              <a:gd name="T26" fmla="*/ 53 w 72"/>
              <a:gd name="T27" fmla="*/ 70 h 85"/>
              <a:gd name="T28" fmla="*/ 47 w 72"/>
              <a:gd name="T29" fmla="*/ 72 h 85"/>
              <a:gd name="T30" fmla="*/ 41 w 72"/>
              <a:gd name="T31" fmla="*/ 76 h 85"/>
              <a:gd name="T32" fmla="*/ 35 w 72"/>
              <a:gd name="T33" fmla="*/ 76 h 85"/>
              <a:gd name="T34" fmla="*/ 31 w 72"/>
              <a:gd name="T35" fmla="*/ 81 h 85"/>
              <a:gd name="T36" fmla="*/ 20 w 72"/>
              <a:gd name="T37" fmla="*/ 85 h 85"/>
              <a:gd name="T38" fmla="*/ 10 w 72"/>
              <a:gd name="T39" fmla="*/ 85 h 85"/>
              <a:gd name="T40" fmla="*/ 10 w 72"/>
              <a:gd name="T41" fmla="*/ 83 h 85"/>
              <a:gd name="T42" fmla="*/ 14 w 72"/>
              <a:gd name="T43" fmla="*/ 79 h 85"/>
              <a:gd name="T44" fmla="*/ 8 w 72"/>
              <a:gd name="T45" fmla="*/ 81 h 85"/>
              <a:gd name="T46" fmla="*/ 8 w 72"/>
              <a:gd name="T47" fmla="*/ 78 h 85"/>
              <a:gd name="T48" fmla="*/ 2 w 72"/>
              <a:gd name="T49" fmla="*/ 74 h 85"/>
              <a:gd name="T50" fmla="*/ 12 w 72"/>
              <a:gd name="T51" fmla="*/ 70 h 85"/>
              <a:gd name="T52" fmla="*/ 4 w 72"/>
              <a:gd name="T53" fmla="*/ 72 h 85"/>
              <a:gd name="T54" fmla="*/ 4 w 72"/>
              <a:gd name="T55" fmla="*/ 68 h 85"/>
              <a:gd name="T56" fmla="*/ 10 w 72"/>
              <a:gd name="T57" fmla="*/ 66 h 85"/>
              <a:gd name="T58" fmla="*/ 20 w 72"/>
              <a:gd name="T59" fmla="*/ 60 h 85"/>
              <a:gd name="T60" fmla="*/ 21 w 72"/>
              <a:gd name="T61" fmla="*/ 58 h 85"/>
              <a:gd name="T62" fmla="*/ 12 w 72"/>
              <a:gd name="T63" fmla="*/ 60 h 85"/>
              <a:gd name="T64" fmla="*/ 12 w 72"/>
              <a:gd name="T65" fmla="*/ 60 h 85"/>
              <a:gd name="T66" fmla="*/ 20 w 72"/>
              <a:gd name="T67" fmla="*/ 48 h 85"/>
              <a:gd name="T68" fmla="*/ 20 w 72"/>
              <a:gd name="T69" fmla="*/ 46 h 85"/>
              <a:gd name="T70" fmla="*/ 12 w 72"/>
              <a:gd name="T71" fmla="*/ 44 h 85"/>
              <a:gd name="T72" fmla="*/ 8 w 72"/>
              <a:gd name="T73" fmla="*/ 43 h 85"/>
              <a:gd name="T74" fmla="*/ 8 w 72"/>
              <a:gd name="T75" fmla="*/ 39 h 85"/>
              <a:gd name="T76" fmla="*/ 8 w 72"/>
              <a:gd name="T77" fmla="*/ 37 h 85"/>
              <a:gd name="T78" fmla="*/ 14 w 72"/>
              <a:gd name="T79" fmla="*/ 33 h 85"/>
              <a:gd name="T80" fmla="*/ 10 w 72"/>
              <a:gd name="T81" fmla="*/ 31 h 85"/>
              <a:gd name="T82" fmla="*/ 8 w 72"/>
              <a:gd name="T83" fmla="*/ 25 h 85"/>
              <a:gd name="T84" fmla="*/ 6 w 72"/>
              <a:gd name="T85" fmla="*/ 23 h 85"/>
              <a:gd name="T86" fmla="*/ 10 w 72"/>
              <a:gd name="T87" fmla="*/ 23 h 85"/>
              <a:gd name="T88" fmla="*/ 20 w 72"/>
              <a:gd name="T89" fmla="*/ 23 h 85"/>
              <a:gd name="T90" fmla="*/ 23 w 72"/>
              <a:gd name="T91" fmla="*/ 23 h 85"/>
              <a:gd name="T92" fmla="*/ 29 w 72"/>
              <a:gd name="T93" fmla="*/ 23 h 85"/>
              <a:gd name="T94" fmla="*/ 37 w 72"/>
              <a:gd name="T95" fmla="*/ 15 h 85"/>
              <a:gd name="T96" fmla="*/ 27 w 72"/>
              <a:gd name="T97" fmla="*/ 15 h 85"/>
              <a:gd name="T98" fmla="*/ 35 w 72"/>
              <a:gd name="T99" fmla="*/ 11 h 85"/>
              <a:gd name="T100" fmla="*/ 35 w 72"/>
              <a:gd name="T101" fmla="*/ 6 h 85"/>
              <a:gd name="T102" fmla="*/ 43 w 72"/>
              <a:gd name="T103" fmla="*/ 4 h 85"/>
              <a:gd name="T104" fmla="*/ 43 w 72"/>
              <a:gd name="T105" fmla="*/ 2 h 85"/>
              <a:gd name="T106" fmla="*/ 45 w 72"/>
              <a:gd name="T107" fmla="*/ 8 h 85"/>
              <a:gd name="T108" fmla="*/ 47 w 72"/>
              <a:gd name="T109" fmla="*/ 2 h 85"/>
              <a:gd name="T110" fmla="*/ 54 w 72"/>
              <a:gd name="T111" fmla="*/ 2 h 85"/>
              <a:gd name="T112" fmla="*/ 53 w 72"/>
              <a:gd name="T113" fmla="*/ 6 h 85"/>
              <a:gd name="T114" fmla="*/ 8 w 72"/>
              <a:gd name="T115" fmla="*/ 31 h 85"/>
              <a:gd name="T116" fmla="*/ 2 w 72"/>
              <a:gd name="T117" fmla="*/ 31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2" h="85">
                <a:moveTo>
                  <a:pt x="49" y="10"/>
                </a:moveTo>
                <a:lnTo>
                  <a:pt x="49" y="11"/>
                </a:lnTo>
                <a:lnTo>
                  <a:pt x="47" y="11"/>
                </a:lnTo>
                <a:lnTo>
                  <a:pt x="47" y="13"/>
                </a:lnTo>
                <a:lnTo>
                  <a:pt x="43" y="13"/>
                </a:lnTo>
                <a:lnTo>
                  <a:pt x="41" y="15"/>
                </a:lnTo>
                <a:lnTo>
                  <a:pt x="43" y="15"/>
                </a:lnTo>
                <a:lnTo>
                  <a:pt x="43" y="17"/>
                </a:lnTo>
                <a:lnTo>
                  <a:pt x="41" y="19"/>
                </a:lnTo>
                <a:lnTo>
                  <a:pt x="39" y="19"/>
                </a:lnTo>
                <a:lnTo>
                  <a:pt x="37" y="19"/>
                </a:lnTo>
                <a:lnTo>
                  <a:pt x="37" y="21"/>
                </a:lnTo>
                <a:lnTo>
                  <a:pt x="39" y="21"/>
                </a:lnTo>
                <a:lnTo>
                  <a:pt x="41" y="23"/>
                </a:lnTo>
                <a:lnTo>
                  <a:pt x="41" y="25"/>
                </a:lnTo>
                <a:lnTo>
                  <a:pt x="43" y="25"/>
                </a:lnTo>
                <a:lnTo>
                  <a:pt x="45" y="25"/>
                </a:lnTo>
                <a:lnTo>
                  <a:pt x="45" y="27"/>
                </a:lnTo>
                <a:lnTo>
                  <a:pt x="47" y="27"/>
                </a:lnTo>
                <a:lnTo>
                  <a:pt x="51" y="27"/>
                </a:lnTo>
                <a:lnTo>
                  <a:pt x="53" y="25"/>
                </a:lnTo>
                <a:lnTo>
                  <a:pt x="53" y="23"/>
                </a:lnTo>
                <a:lnTo>
                  <a:pt x="54" y="21"/>
                </a:lnTo>
                <a:lnTo>
                  <a:pt x="56" y="21"/>
                </a:lnTo>
                <a:lnTo>
                  <a:pt x="58" y="23"/>
                </a:lnTo>
                <a:lnTo>
                  <a:pt x="60" y="25"/>
                </a:lnTo>
                <a:lnTo>
                  <a:pt x="60" y="29"/>
                </a:lnTo>
                <a:lnTo>
                  <a:pt x="62" y="29"/>
                </a:lnTo>
                <a:lnTo>
                  <a:pt x="64" y="29"/>
                </a:lnTo>
                <a:lnTo>
                  <a:pt x="66" y="27"/>
                </a:lnTo>
                <a:lnTo>
                  <a:pt x="68" y="27"/>
                </a:lnTo>
                <a:lnTo>
                  <a:pt x="68" y="29"/>
                </a:lnTo>
                <a:lnTo>
                  <a:pt x="70" y="29"/>
                </a:lnTo>
                <a:lnTo>
                  <a:pt x="70" y="31"/>
                </a:lnTo>
                <a:lnTo>
                  <a:pt x="68" y="31"/>
                </a:lnTo>
                <a:lnTo>
                  <a:pt x="66" y="31"/>
                </a:lnTo>
                <a:lnTo>
                  <a:pt x="66" y="29"/>
                </a:lnTo>
                <a:lnTo>
                  <a:pt x="66" y="31"/>
                </a:lnTo>
                <a:lnTo>
                  <a:pt x="66" y="33"/>
                </a:lnTo>
                <a:lnTo>
                  <a:pt x="68" y="33"/>
                </a:lnTo>
                <a:lnTo>
                  <a:pt x="68" y="35"/>
                </a:lnTo>
                <a:lnTo>
                  <a:pt x="68" y="37"/>
                </a:lnTo>
                <a:lnTo>
                  <a:pt x="68" y="39"/>
                </a:lnTo>
                <a:lnTo>
                  <a:pt x="70" y="39"/>
                </a:lnTo>
                <a:lnTo>
                  <a:pt x="70" y="41"/>
                </a:lnTo>
                <a:lnTo>
                  <a:pt x="70" y="44"/>
                </a:lnTo>
                <a:lnTo>
                  <a:pt x="68" y="44"/>
                </a:lnTo>
                <a:lnTo>
                  <a:pt x="70" y="46"/>
                </a:lnTo>
                <a:lnTo>
                  <a:pt x="70" y="50"/>
                </a:lnTo>
                <a:lnTo>
                  <a:pt x="72" y="52"/>
                </a:lnTo>
                <a:lnTo>
                  <a:pt x="70" y="54"/>
                </a:lnTo>
                <a:lnTo>
                  <a:pt x="70" y="56"/>
                </a:lnTo>
                <a:lnTo>
                  <a:pt x="70" y="58"/>
                </a:lnTo>
                <a:lnTo>
                  <a:pt x="68" y="58"/>
                </a:lnTo>
                <a:lnTo>
                  <a:pt x="68" y="60"/>
                </a:lnTo>
                <a:lnTo>
                  <a:pt x="68" y="62"/>
                </a:lnTo>
                <a:lnTo>
                  <a:pt x="66" y="66"/>
                </a:lnTo>
                <a:lnTo>
                  <a:pt x="64" y="66"/>
                </a:lnTo>
                <a:lnTo>
                  <a:pt x="64" y="68"/>
                </a:lnTo>
                <a:lnTo>
                  <a:pt x="66" y="68"/>
                </a:lnTo>
                <a:lnTo>
                  <a:pt x="66" y="70"/>
                </a:lnTo>
                <a:lnTo>
                  <a:pt x="64" y="70"/>
                </a:lnTo>
                <a:lnTo>
                  <a:pt x="62" y="70"/>
                </a:lnTo>
                <a:lnTo>
                  <a:pt x="58" y="70"/>
                </a:lnTo>
                <a:lnTo>
                  <a:pt x="56" y="70"/>
                </a:lnTo>
                <a:lnTo>
                  <a:pt x="56" y="68"/>
                </a:lnTo>
                <a:lnTo>
                  <a:pt x="56" y="70"/>
                </a:lnTo>
                <a:lnTo>
                  <a:pt x="54" y="70"/>
                </a:lnTo>
                <a:lnTo>
                  <a:pt x="54" y="72"/>
                </a:lnTo>
                <a:lnTo>
                  <a:pt x="53" y="70"/>
                </a:lnTo>
                <a:lnTo>
                  <a:pt x="49" y="70"/>
                </a:lnTo>
                <a:lnTo>
                  <a:pt x="49" y="72"/>
                </a:lnTo>
                <a:lnTo>
                  <a:pt x="47" y="72"/>
                </a:lnTo>
                <a:lnTo>
                  <a:pt x="45" y="72"/>
                </a:lnTo>
                <a:lnTo>
                  <a:pt x="47" y="72"/>
                </a:lnTo>
                <a:lnTo>
                  <a:pt x="47" y="74"/>
                </a:lnTo>
                <a:lnTo>
                  <a:pt x="45" y="76"/>
                </a:lnTo>
                <a:lnTo>
                  <a:pt x="43" y="76"/>
                </a:lnTo>
                <a:lnTo>
                  <a:pt x="41" y="74"/>
                </a:lnTo>
                <a:lnTo>
                  <a:pt x="41" y="76"/>
                </a:lnTo>
                <a:lnTo>
                  <a:pt x="39" y="78"/>
                </a:lnTo>
                <a:lnTo>
                  <a:pt x="37" y="78"/>
                </a:lnTo>
                <a:lnTo>
                  <a:pt x="35" y="78"/>
                </a:lnTo>
                <a:lnTo>
                  <a:pt x="37" y="78"/>
                </a:lnTo>
                <a:lnTo>
                  <a:pt x="35" y="76"/>
                </a:lnTo>
                <a:lnTo>
                  <a:pt x="33" y="76"/>
                </a:lnTo>
                <a:lnTo>
                  <a:pt x="35" y="78"/>
                </a:lnTo>
                <a:lnTo>
                  <a:pt x="35" y="79"/>
                </a:lnTo>
                <a:lnTo>
                  <a:pt x="33" y="79"/>
                </a:lnTo>
                <a:lnTo>
                  <a:pt x="31" y="81"/>
                </a:lnTo>
                <a:lnTo>
                  <a:pt x="27" y="83"/>
                </a:lnTo>
                <a:lnTo>
                  <a:pt x="25" y="83"/>
                </a:lnTo>
                <a:lnTo>
                  <a:pt x="23" y="83"/>
                </a:lnTo>
                <a:lnTo>
                  <a:pt x="21" y="83"/>
                </a:lnTo>
                <a:lnTo>
                  <a:pt x="20" y="85"/>
                </a:lnTo>
                <a:lnTo>
                  <a:pt x="18" y="85"/>
                </a:lnTo>
                <a:lnTo>
                  <a:pt x="16" y="83"/>
                </a:lnTo>
                <a:lnTo>
                  <a:pt x="14" y="83"/>
                </a:lnTo>
                <a:lnTo>
                  <a:pt x="12" y="85"/>
                </a:lnTo>
                <a:lnTo>
                  <a:pt x="10" y="85"/>
                </a:lnTo>
                <a:lnTo>
                  <a:pt x="12" y="83"/>
                </a:lnTo>
                <a:lnTo>
                  <a:pt x="14" y="83"/>
                </a:lnTo>
                <a:lnTo>
                  <a:pt x="14" y="81"/>
                </a:lnTo>
                <a:lnTo>
                  <a:pt x="12" y="83"/>
                </a:lnTo>
                <a:lnTo>
                  <a:pt x="10" y="83"/>
                </a:lnTo>
                <a:lnTo>
                  <a:pt x="12" y="81"/>
                </a:lnTo>
                <a:lnTo>
                  <a:pt x="14" y="81"/>
                </a:lnTo>
                <a:lnTo>
                  <a:pt x="16" y="81"/>
                </a:lnTo>
                <a:lnTo>
                  <a:pt x="16" y="79"/>
                </a:lnTo>
                <a:lnTo>
                  <a:pt x="14" y="79"/>
                </a:lnTo>
                <a:lnTo>
                  <a:pt x="12" y="81"/>
                </a:lnTo>
                <a:lnTo>
                  <a:pt x="10" y="81"/>
                </a:lnTo>
                <a:lnTo>
                  <a:pt x="8" y="81"/>
                </a:lnTo>
                <a:lnTo>
                  <a:pt x="6" y="81"/>
                </a:lnTo>
                <a:lnTo>
                  <a:pt x="8" y="81"/>
                </a:lnTo>
                <a:lnTo>
                  <a:pt x="8" y="79"/>
                </a:lnTo>
                <a:lnTo>
                  <a:pt x="12" y="78"/>
                </a:lnTo>
                <a:lnTo>
                  <a:pt x="14" y="76"/>
                </a:lnTo>
                <a:lnTo>
                  <a:pt x="12" y="78"/>
                </a:lnTo>
                <a:lnTo>
                  <a:pt x="8" y="78"/>
                </a:lnTo>
                <a:lnTo>
                  <a:pt x="6" y="79"/>
                </a:lnTo>
                <a:lnTo>
                  <a:pt x="4" y="78"/>
                </a:lnTo>
                <a:lnTo>
                  <a:pt x="2" y="78"/>
                </a:lnTo>
                <a:lnTo>
                  <a:pt x="2" y="76"/>
                </a:lnTo>
                <a:lnTo>
                  <a:pt x="2" y="74"/>
                </a:lnTo>
                <a:lnTo>
                  <a:pt x="4" y="74"/>
                </a:lnTo>
                <a:lnTo>
                  <a:pt x="6" y="74"/>
                </a:lnTo>
                <a:lnTo>
                  <a:pt x="8" y="72"/>
                </a:lnTo>
                <a:lnTo>
                  <a:pt x="10" y="72"/>
                </a:lnTo>
                <a:lnTo>
                  <a:pt x="12" y="70"/>
                </a:lnTo>
                <a:lnTo>
                  <a:pt x="10" y="70"/>
                </a:lnTo>
                <a:lnTo>
                  <a:pt x="8" y="70"/>
                </a:lnTo>
                <a:lnTo>
                  <a:pt x="6" y="70"/>
                </a:lnTo>
                <a:lnTo>
                  <a:pt x="6" y="72"/>
                </a:lnTo>
                <a:lnTo>
                  <a:pt x="4" y="72"/>
                </a:lnTo>
                <a:lnTo>
                  <a:pt x="2" y="72"/>
                </a:lnTo>
                <a:lnTo>
                  <a:pt x="0" y="72"/>
                </a:lnTo>
                <a:lnTo>
                  <a:pt x="0" y="70"/>
                </a:lnTo>
                <a:lnTo>
                  <a:pt x="2" y="68"/>
                </a:lnTo>
                <a:lnTo>
                  <a:pt x="4" y="68"/>
                </a:lnTo>
                <a:lnTo>
                  <a:pt x="8" y="68"/>
                </a:lnTo>
                <a:lnTo>
                  <a:pt x="10" y="68"/>
                </a:lnTo>
                <a:lnTo>
                  <a:pt x="12" y="68"/>
                </a:lnTo>
                <a:lnTo>
                  <a:pt x="10" y="68"/>
                </a:lnTo>
                <a:lnTo>
                  <a:pt x="10" y="66"/>
                </a:lnTo>
                <a:lnTo>
                  <a:pt x="12" y="64"/>
                </a:lnTo>
                <a:lnTo>
                  <a:pt x="12" y="62"/>
                </a:lnTo>
                <a:lnTo>
                  <a:pt x="14" y="62"/>
                </a:lnTo>
                <a:lnTo>
                  <a:pt x="18" y="62"/>
                </a:lnTo>
                <a:lnTo>
                  <a:pt x="20" y="60"/>
                </a:lnTo>
                <a:lnTo>
                  <a:pt x="23" y="60"/>
                </a:lnTo>
                <a:lnTo>
                  <a:pt x="25" y="60"/>
                </a:lnTo>
                <a:lnTo>
                  <a:pt x="25" y="58"/>
                </a:lnTo>
                <a:lnTo>
                  <a:pt x="23" y="58"/>
                </a:lnTo>
                <a:lnTo>
                  <a:pt x="21" y="58"/>
                </a:lnTo>
                <a:lnTo>
                  <a:pt x="21" y="60"/>
                </a:lnTo>
                <a:lnTo>
                  <a:pt x="20" y="60"/>
                </a:lnTo>
                <a:lnTo>
                  <a:pt x="16" y="60"/>
                </a:lnTo>
                <a:lnTo>
                  <a:pt x="14" y="60"/>
                </a:lnTo>
                <a:lnTo>
                  <a:pt x="12" y="60"/>
                </a:lnTo>
                <a:lnTo>
                  <a:pt x="12" y="62"/>
                </a:lnTo>
                <a:lnTo>
                  <a:pt x="10" y="62"/>
                </a:lnTo>
                <a:lnTo>
                  <a:pt x="8" y="62"/>
                </a:lnTo>
                <a:lnTo>
                  <a:pt x="10" y="60"/>
                </a:lnTo>
                <a:lnTo>
                  <a:pt x="12" y="60"/>
                </a:lnTo>
                <a:lnTo>
                  <a:pt x="14" y="58"/>
                </a:lnTo>
                <a:lnTo>
                  <a:pt x="16" y="56"/>
                </a:lnTo>
                <a:lnTo>
                  <a:pt x="18" y="54"/>
                </a:lnTo>
                <a:lnTo>
                  <a:pt x="16" y="54"/>
                </a:lnTo>
                <a:lnTo>
                  <a:pt x="20" y="48"/>
                </a:lnTo>
                <a:lnTo>
                  <a:pt x="21" y="50"/>
                </a:lnTo>
                <a:lnTo>
                  <a:pt x="23" y="48"/>
                </a:lnTo>
                <a:lnTo>
                  <a:pt x="23" y="46"/>
                </a:lnTo>
                <a:lnTo>
                  <a:pt x="21" y="46"/>
                </a:lnTo>
                <a:lnTo>
                  <a:pt x="20" y="46"/>
                </a:lnTo>
                <a:lnTo>
                  <a:pt x="18" y="46"/>
                </a:lnTo>
                <a:lnTo>
                  <a:pt x="16" y="46"/>
                </a:lnTo>
                <a:lnTo>
                  <a:pt x="14" y="46"/>
                </a:lnTo>
                <a:lnTo>
                  <a:pt x="14" y="44"/>
                </a:lnTo>
                <a:lnTo>
                  <a:pt x="12" y="44"/>
                </a:lnTo>
                <a:lnTo>
                  <a:pt x="10" y="46"/>
                </a:lnTo>
                <a:lnTo>
                  <a:pt x="8" y="44"/>
                </a:lnTo>
                <a:lnTo>
                  <a:pt x="10" y="44"/>
                </a:lnTo>
                <a:lnTo>
                  <a:pt x="10" y="43"/>
                </a:lnTo>
                <a:lnTo>
                  <a:pt x="8" y="43"/>
                </a:lnTo>
                <a:lnTo>
                  <a:pt x="8" y="44"/>
                </a:lnTo>
                <a:lnTo>
                  <a:pt x="4" y="43"/>
                </a:lnTo>
                <a:lnTo>
                  <a:pt x="4" y="41"/>
                </a:lnTo>
                <a:lnTo>
                  <a:pt x="6" y="39"/>
                </a:lnTo>
                <a:lnTo>
                  <a:pt x="8" y="39"/>
                </a:lnTo>
                <a:lnTo>
                  <a:pt x="10" y="39"/>
                </a:lnTo>
                <a:lnTo>
                  <a:pt x="12" y="39"/>
                </a:lnTo>
                <a:lnTo>
                  <a:pt x="10" y="39"/>
                </a:lnTo>
                <a:lnTo>
                  <a:pt x="8" y="39"/>
                </a:lnTo>
                <a:lnTo>
                  <a:pt x="8" y="37"/>
                </a:lnTo>
                <a:lnTo>
                  <a:pt x="8" y="35"/>
                </a:lnTo>
                <a:lnTo>
                  <a:pt x="10" y="35"/>
                </a:lnTo>
                <a:lnTo>
                  <a:pt x="12" y="35"/>
                </a:lnTo>
                <a:lnTo>
                  <a:pt x="14" y="35"/>
                </a:lnTo>
                <a:lnTo>
                  <a:pt x="14" y="33"/>
                </a:lnTo>
                <a:lnTo>
                  <a:pt x="12" y="33"/>
                </a:lnTo>
                <a:lnTo>
                  <a:pt x="10" y="33"/>
                </a:lnTo>
                <a:lnTo>
                  <a:pt x="8" y="33"/>
                </a:lnTo>
                <a:lnTo>
                  <a:pt x="8" y="31"/>
                </a:lnTo>
                <a:lnTo>
                  <a:pt x="10" y="31"/>
                </a:lnTo>
                <a:lnTo>
                  <a:pt x="10" y="33"/>
                </a:lnTo>
                <a:lnTo>
                  <a:pt x="10" y="31"/>
                </a:lnTo>
                <a:lnTo>
                  <a:pt x="8" y="29"/>
                </a:lnTo>
                <a:lnTo>
                  <a:pt x="8" y="27"/>
                </a:lnTo>
                <a:lnTo>
                  <a:pt x="8" y="25"/>
                </a:lnTo>
                <a:lnTo>
                  <a:pt x="6" y="27"/>
                </a:lnTo>
                <a:lnTo>
                  <a:pt x="6" y="29"/>
                </a:lnTo>
                <a:lnTo>
                  <a:pt x="6" y="27"/>
                </a:lnTo>
                <a:lnTo>
                  <a:pt x="6" y="25"/>
                </a:lnTo>
                <a:lnTo>
                  <a:pt x="6" y="23"/>
                </a:lnTo>
                <a:lnTo>
                  <a:pt x="8" y="23"/>
                </a:lnTo>
                <a:lnTo>
                  <a:pt x="10" y="25"/>
                </a:lnTo>
                <a:lnTo>
                  <a:pt x="8" y="25"/>
                </a:lnTo>
                <a:lnTo>
                  <a:pt x="10" y="25"/>
                </a:lnTo>
                <a:lnTo>
                  <a:pt x="10" y="23"/>
                </a:lnTo>
                <a:lnTo>
                  <a:pt x="12" y="23"/>
                </a:lnTo>
                <a:lnTo>
                  <a:pt x="14" y="23"/>
                </a:lnTo>
                <a:lnTo>
                  <a:pt x="16" y="23"/>
                </a:lnTo>
                <a:lnTo>
                  <a:pt x="18" y="23"/>
                </a:lnTo>
                <a:lnTo>
                  <a:pt x="20" y="23"/>
                </a:lnTo>
                <a:lnTo>
                  <a:pt x="20" y="25"/>
                </a:lnTo>
                <a:lnTo>
                  <a:pt x="21" y="27"/>
                </a:lnTo>
                <a:lnTo>
                  <a:pt x="21" y="25"/>
                </a:lnTo>
                <a:lnTo>
                  <a:pt x="21" y="23"/>
                </a:lnTo>
                <a:lnTo>
                  <a:pt x="23" y="23"/>
                </a:lnTo>
                <a:lnTo>
                  <a:pt x="25" y="23"/>
                </a:lnTo>
                <a:lnTo>
                  <a:pt x="27" y="25"/>
                </a:lnTo>
                <a:lnTo>
                  <a:pt x="29" y="25"/>
                </a:lnTo>
                <a:lnTo>
                  <a:pt x="31" y="23"/>
                </a:lnTo>
                <a:lnTo>
                  <a:pt x="29" y="23"/>
                </a:lnTo>
                <a:lnTo>
                  <a:pt x="29" y="21"/>
                </a:lnTo>
                <a:lnTo>
                  <a:pt x="33" y="19"/>
                </a:lnTo>
                <a:lnTo>
                  <a:pt x="35" y="19"/>
                </a:lnTo>
                <a:lnTo>
                  <a:pt x="37" y="17"/>
                </a:lnTo>
                <a:lnTo>
                  <a:pt x="37" y="15"/>
                </a:lnTo>
                <a:lnTo>
                  <a:pt x="33" y="15"/>
                </a:lnTo>
                <a:lnTo>
                  <a:pt x="31" y="17"/>
                </a:lnTo>
                <a:lnTo>
                  <a:pt x="29" y="17"/>
                </a:lnTo>
                <a:lnTo>
                  <a:pt x="29" y="15"/>
                </a:lnTo>
                <a:lnTo>
                  <a:pt x="27" y="15"/>
                </a:lnTo>
                <a:lnTo>
                  <a:pt x="27" y="13"/>
                </a:lnTo>
                <a:lnTo>
                  <a:pt x="29" y="13"/>
                </a:lnTo>
                <a:lnTo>
                  <a:pt x="31" y="13"/>
                </a:lnTo>
                <a:lnTo>
                  <a:pt x="33" y="11"/>
                </a:lnTo>
                <a:lnTo>
                  <a:pt x="35" y="11"/>
                </a:lnTo>
                <a:lnTo>
                  <a:pt x="33" y="10"/>
                </a:lnTo>
                <a:lnTo>
                  <a:pt x="31" y="10"/>
                </a:lnTo>
                <a:lnTo>
                  <a:pt x="33" y="10"/>
                </a:lnTo>
                <a:lnTo>
                  <a:pt x="31" y="8"/>
                </a:lnTo>
                <a:lnTo>
                  <a:pt x="35" y="6"/>
                </a:lnTo>
                <a:lnTo>
                  <a:pt x="37" y="6"/>
                </a:lnTo>
                <a:lnTo>
                  <a:pt x="39" y="4"/>
                </a:lnTo>
                <a:lnTo>
                  <a:pt x="41" y="4"/>
                </a:lnTo>
                <a:lnTo>
                  <a:pt x="43" y="2"/>
                </a:lnTo>
                <a:lnTo>
                  <a:pt x="43" y="4"/>
                </a:lnTo>
                <a:lnTo>
                  <a:pt x="45" y="4"/>
                </a:lnTo>
                <a:lnTo>
                  <a:pt x="45" y="6"/>
                </a:lnTo>
                <a:lnTo>
                  <a:pt x="45" y="4"/>
                </a:lnTo>
                <a:lnTo>
                  <a:pt x="43" y="4"/>
                </a:lnTo>
                <a:lnTo>
                  <a:pt x="43" y="2"/>
                </a:lnTo>
                <a:lnTo>
                  <a:pt x="45" y="2"/>
                </a:lnTo>
                <a:lnTo>
                  <a:pt x="47" y="6"/>
                </a:lnTo>
                <a:lnTo>
                  <a:pt x="45" y="8"/>
                </a:lnTo>
                <a:lnTo>
                  <a:pt x="45" y="10"/>
                </a:lnTo>
                <a:lnTo>
                  <a:pt x="45" y="8"/>
                </a:lnTo>
                <a:lnTo>
                  <a:pt x="47" y="8"/>
                </a:lnTo>
                <a:lnTo>
                  <a:pt x="49" y="8"/>
                </a:lnTo>
                <a:lnTo>
                  <a:pt x="49" y="6"/>
                </a:lnTo>
                <a:lnTo>
                  <a:pt x="47" y="4"/>
                </a:lnTo>
                <a:lnTo>
                  <a:pt x="47" y="2"/>
                </a:lnTo>
                <a:lnTo>
                  <a:pt x="49" y="2"/>
                </a:lnTo>
                <a:lnTo>
                  <a:pt x="51" y="0"/>
                </a:lnTo>
                <a:lnTo>
                  <a:pt x="49" y="0"/>
                </a:lnTo>
                <a:lnTo>
                  <a:pt x="53" y="0"/>
                </a:lnTo>
                <a:lnTo>
                  <a:pt x="54" y="2"/>
                </a:lnTo>
                <a:lnTo>
                  <a:pt x="56" y="2"/>
                </a:lnTo>
                <a:lnTo>
                  <a:pt x="56" y="4"/>
                </a:lnTo>
                <a:lnTo>
                  <a:pt x="54" y="4"/>
                </a:lnTo>
                <a:lnTo>
                  <a:pt x="53" y="4"/>
                </a:lnTo>
                <a:lnTo>
                  <a:pt x="53" y="6"/>
                </a:lnTo>
                <a:lnTo>
                  <a:pt x="51" y="6"/>
                </a:lnTo>
                <a:lnTo>
                  <a:pt x="51" y="8"/>
                </a:lnTo>
                <a:lnTo>
                  <a:pt x="49" y="10"/>
                </a:lnTo>
                <a:close/>
                <a:moveTo>
                  <a:pt x="8" y="29"/>
                </a:moveTo>
                <a:lnTo>
                  <a:pt x="8" y="31"/>
                </a:lnTo>
                <a:lnTo>
                  <a:pt x="8" y="33"/>
                </a:lnTo>
                <a:lnTo>
                  <a:pt x="6" y="33"/>
                </a:lnTo>
                <a:lnTo>
                  <a:pt x="6" y="31"/>
                </a:lnTo>
                <a:lnTo>
                  <a:pt x="4" y="31"/>
                </a:lnTo>
                <a:lnTo>
                  <a:pt x="2" y="31"/>
                </a:lnTo>
                <a:lnTo>
                  <a:pt x="4" y="29"/>
                </a:lnTo>
                <a:lnTo>
                  <a:pt x="6" y="31"/>
                </a:lnTo>
                <a:lnTo>
                  <a:pt x="6" y="29"/>
                </a:lnTo>
                <a:lnTo>
                  <a:pt x="8" y="2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3" name="Iraq"/>
          <p:cNvSpPr>
            <a:spLocks/>
          </p:cNvSpPr>
          <p:nvPr/>
        </p:nvSpPr>
        <p:spPr bwMode="auto">
          <a:xfrm>
            <a:off x="5927744" y="3530611"/>
            <a:ext cx="249238" cy="238126"/>
          </a:xfrm>
          <a:custGeom>
            <a:avLst/>
            <a:gdLst>
              <a:gd name="T0" fmla="*/ 77 w 157"/>
              <a:gd name="T1" fmla="*/ 2 h 150"/>
              <a:gd name="T2" fmla="*/ 85 w 157"/>
              <a:gd name="T3" fmla="*/ 0 h 150"/>
              <a:gd name="T4" fmla="*/ 89 w 157"/>
              <a:gd name="T5" fmla="*/ 2 h 150"/>
              <a:gd name="T6" fmla="*/ 89 w 157"/>
              <a:gd name="T7" fmla="*/ 6 h 150"/>
              <a:gd name="T8" fmla="*/ 93 w 157"/>
              <a:gd name="T9" fmla="*/ 4 h 150"/>
              <a:gd name="T10" fmla="*/ 97 w 157"/>
              <a:gd name="T11" fmla="*/ 4 h 150"/>
              <a:gd name="T12" fmla="*/ 99 w 157"/>
              <a:gd name="T13" fmla="*/ 8 h 150"/>
              <a:gd name="T14" fmla="*/ 99 w 157"/>
              <a:gd name="T15" fmla="*/ 10 h 150"/>
              <a:gd name="T16" fmla="*/ 101 w 157"/>
              <a:gd name="T17" fmla="*/ 16 h 150"/>
              <a:gd name="T18" fmla="*/ 103 w 157"/>
              <a:gd name="T19" fmla="*/ 17 h 150"/>
              <a:gd name="T20" fmla="*/ 106 w 157"/>
              <a:gd name="T21" fmla="*/ 21 h 150"/>
              <a:gd name="T22" fmla="*/ 110 w 157"/>
              <a:gd name="T23" fmla="*/ 25 h 150"/>
              <a:gd name="T24" fmla="*/ 112 w 157"/>
              <a:gd name="T25" fmla="*/ 27 h 150"/>
              <a:gd name="T26" fmla="*/ 120 w 157"/>
              <a:gd name="T27" fmla="*/ 29 h 150"/>
              <a:gd name="T28" fmla="*/ 122 w 157"/>
              <a:gd name="T29" fmla="*/ 29 h 150"/>
              <a:gd name="T30" fmla="*/ 116 w 157"/>
              <a:gd name="T31" fmla="*/ 31 h 150"/>
              <a:gd name="T32" fmla="*/ 118 w 157"/>
              <a:gd name="T33" fmla="*/ 39 h 150"/>
              <a:gd name="T34" fmla="*/ 116 w 157"/>
              <a:gd name="T35" fmla="*/ 41 h 150"/>
              <a:gd name="T36" fmla="*/ 112 w 157"/>
              <a:gd name="T37" fmla="*/ 45 h 150"/>
              <a:gd name="T38" fmla="*/ 110 w 157"/>
              <a:gd name="T39" fmla="*/ 49 h 150"/>
              <a:gd name="T40" fmla="*/ 108 w 157"/>
              <a:gd name="T41" fmla="*/ 50 h 150"/>
              <a:gd name="T42" fmla="*/ 110 w 157"/>
              <a:gd name="T43" fmla="*/ 54 h 150"/>
              <a:gd name="T44" fmla="*/ 106 w 157"/>
              <a:gd name="T45" fmla="*/ 62 h 150"/>
              <a:gd name="T46" fmla="*/ 110 w 157"/>
              <a:gd name="T47" fmla="*/ 66 h 150"/>
              <a:gd name="T48" fmla="*/ 114 w 157"/>
              <a:gd name="T49" fmla="*/ 68 h 150"/>
              <a:gd name="T50" fmla="*/ 116 w 157"/>
              <a:gd name="T51" fmla="*/ 70 h 150"/>
              <a:gd name="T52" fmla="*/ 120 w 157"/>
              <a:gd name="T53" fmla="*/ 74 h 150"/>
              <a:gd name="T54" fmla="*/ 118 w 157"/>
              <a:gd name="T55" fmla="*/ 80 h 150"/>
              <a:gd name="T56" fmla="*/ 122 w 157"/>
              <a:gd name="T57" fmla="*/ 80 h 150"/>
              <a:gd name="T58" fmla="*/ 126 w 157"/>
              <a:gd name="T59" fmla="*/ 83 h 150"/>
              <a:gd name="T60" fmla="*/ 130 w 157"/>
              <a:gd name="T61" fmla="*/ 85 h 150"/>
              <a:gd name="T62" fmla="*/ 134 w 157"/>
              <a:gd name="T63" fmla="*/ 89 h 150"/>
              <a:gd name="T64" fmla="*/ 140 w 157"/>
              <a:gd name="T65" fmla="*/ 89 h 150"/>
              <a:gd name="T66" fmla="*/ 145 w 157"/>
              <a:gd name="T67" fmla="*/ 99 h 150"/>
              <a:gd name="T68" fmla="*/ 143 w 157"/>
              <a:gd name="T69" fmla="*/ 107 h 150"/>
              <a:gd name="T70" fmla="*/ 143 w 157"/>
              <a:gd name="T71" fmla="*/ 113 h 150"/>
              <a:gd name="T72" fmla="*/ 149 w 157"/>
              <a:gd name="T73" fmla="*/ 120 h 150"/>
              <a:gd name="T74" fmla="*/ 151 w 157"/>
              <a:gd name="T75" fmla="*/ 124 h 150"/>
              <a:gd name="T76" fmla="*/ 157 w 157"/>
              <a:gd name="T77" fmla="*/ 132 h 150"/>
              <a:gd name="T78" fmla="*/ 153 w 157"/>
              <a:gd name="T79" fmla="*/ 134 h 150"/>
              <a:gd name="T80" fmla="*/ 151 w 157"/>
              <a:gd name="T81" fmla="*/ 132 h 150"/>
              <a:gd name="T82" fmla="*/ 143 w 157"/>
              <a:gd name="T83" fmla="*/ 130 h 150"/>
              <a:gd name="T84" fmla="*/ 136 w 157"/>
              <a:gd name="T85" fmla="*/ 132 h 150"/>
              <a:gd name="T86" fmla="*/ 132 w 157"/>
              <a:gd name="T87" fmla="*/ 140 h 150"/>
              <a:gd name="T88" fmla="*/ 128 w 157"/>
              <a:gd name="T89" fmla="*/ 146 h 150"/>
              <a:gd name="T90" fmla="*/ 126 w 157"/>
              <a:gd name="T91" fmla="*/ 148 h 150"/>
              <a:gd name="T92" fmla="*/ 70 w 157"/>
              <a:gd name="T93" fmla="*/ 124 h 150"/>
              <a:gd name="T94" fmla="*/ 11 w 157"/>
              <a:gd name="T95" fmla="*/ 95 h 150"/>
              <a:gd name="T96" fmla="*/ 5 w 157"/>
              <a:gd name="T97" fmla="*/ 87 h 150"/>
              <a:gd name="T98" fmla="*/ 17 w 157"/>
              <a:gd name="T99" fmla="*/ 64 h 150"/>
              <a:gd name="T100" fmla="*/ 37 w 157"/>
              <a:gd name="T101" fmla="*/ 52 h 150"/>
              <a:gd name="T102" fmla="*/ 38 w 157"/>
              <a:gd name="T103" fmla="*/ 39 h 150"/>
              <a:gd name="T104" fmla="*/ 40 w 157"/>
              <a:gd name="T105" fmla="*/ 37 h 150"/>
              <a:gd name="T106" fmla="*/ 42 w 157"/>
              <a:gd name="T107" fmla="*/ 31 h 150"/>
              <a:gd name="T108" fmla="*/ 42 w 157"/>
              <a:gd name="T109" fmla="*/ 16 h 150"/>
              <a:gd name="T110" fmla="*/ 58 w 157"/>
              <a:gd name="T111" fmla="*/ 4 h 150"/>
              <a:gd name="T112" fmla="*/ 64 w 157"/>
              <a:gd name="T113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57" h="150">
                <a:moveTo>
                  <a:pt x="68" y="0"/>
                </a:moveTo>
                <a:lnTo>
                  <a:pt x="68" y="0"/>
                </a:lnTo>
                <a:lnTo>
                  <a:pt x="68" y="0"/>
                </a:lnTo>
                <a:lnTo>
                  <a:pt x="72" y="0"/>
                </a:lnTo>
                <a:lnTo>
                  <a:pt x="75" y="2"/>
                </a:lnTo>
                <a:lnTo>
                  <a:pt x="77" y="2"/>
                </a:lnTo>
                <a:lnTo>
                  <a:pt x="81" y="2"/>
                </a:lnTo>
                <a:lnTo>
                  <a:pt x="83" y="2"/>
                </a:lnTo>
                <a:lnTo>
                  <a:pt x="83" y="2"/>
                </a:lnTo>
                <a:lnTo>
                  <a:pt x="83" y="2"/>
                </a:lnTo>
                <a:lnTo>
                  <a:pt x="85" y="0"/>
                </a:lnTo>
                <a:lnTo>
                  <a:pt x="85" y="0"/>
                </a:lnTo>
                <a:lnTo>
                  <a:pt x="85" y="0"/>
                </a:lnTo>
                <a:lnTo>
                  <a:pt x="85" y="0"/>
                </a:lnTo>
                <a:lnTo>
                  <a:pt x="87" y="0"/>
                </a:lnTo>
                <a:lnTo>
                  <a:pt x="87" y="2"/>
                </a:lnTo>
                <a:lnTo>
                  <a:pt x="89" y="2"/>
                </a:lnTo>
                <a:lnTo>
                  <a:pt x="89" y="2"/>
                </a:lnTo>
                <a:lnTo>
                  <a:pt x="89" y="4"/>
                </a:lnTo>
                <a:lnTo>
                  <a:pt x="87" y="4"/>
                </a:lnTo>
                <a:lnTo>
                  <a:pt x="87" y="4"/>
                </a:lnTo>
                <a:lnTo>
                  <a:pt x="89" y="6"/>
                </a:lnTo>
                <a:lnTo>
                  <a:pt x="89" y="6"/>
                </a:lnTo>
                <a:lnTo>
                  <a:pt x="89" y="6"/>
                </a:lnTo>
                <a:lnTo>
                  <a:pt x="89" y="6"/>
                </a:lnTo>
                <a:lnTo>
                  <a:pt x="91" y="6"/>
                </a:lnTo>
                <a:lnTo>
                  <a:pt x="91" y="4"/>
                </a:lnTo>
                <a:lnTo>
                  <a:pt x="93" y="4"/>
                </a:lnTo>
                <a:lnTo>
                  <a:pt x="93" y="4"/>
                </a:lnTo>
                <a:lnTo>
                  <a:pt x="93" y="4"/>
                </a:lnTo>
                <a:lnTo>
                  <a:pt x="93" y="4"/>
                </a:lnTo>
                <a:lnTo>
                  <a:pt x="95" y="2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6"/>
                </a:lnTo>
                <a:lnTo>
                  <a:pt x="99" y="6"/>
                </a:lnTo>
                <a:lnTo>
                  <a:pt x="99" y="6"/>
                </a:lnTo>
                <a:lnTo>
                  <a:pt x="99" y="8"/>
                </a:lnTo>
                <a:lnTo>
                  <a:pt x="99" y="8"/>
                </a:lnTo>
                <a:lnTo>
                  <a:pt x="99" y="8"/>
                </a:lnTo>
                <a:lnTo>
                  <a:pt x="99" y="10"/>
                </a:lnTo>
                <a:lnTo>
                  <a:pt x="99" y="10"/>
                </a:lnTo>
                <a:lnTo>
                  <a:pt x="99" y="10"/>
                </a:lnTo>
                <a:lnTo>
                  <a:pt x="99" y="10"/>
                </a:lnTo>
                <a:lnTo>
                  <a:pt x="99" y="10"/>
                </a:lnTo>
                <a:lnTo>
                  <a:pt x="101" y="12"/>
                </a:lnTo>
                <a:lnTo>
                  <a:pt x="101" y="12"/>
                </a:lnTo>
                <a:lnTo>
                  <a:pt x="101" y="14"/>
                </a:lnTo>
                <a:lnTo>
                  <a:pt x="101" y="14"/>
                </a:lnTo>
                <a:lnTo>
                  <a:pt x="101" y="14"/>
                </a:lnTo>
                <a:lnTo>
                  <a:pt x="101" y="16"/>
                </a:lnTo>
                <a:lnTo>
                  <a:pt x="101" y="16"/>
                </a:lnTo>
                <a:lnTo>
                  <a:pt x="103" y="16"/>
                </a:lnTo>
                <a:lnTo>
                  <a:pt x="103" y="17"/>
                </a:lnTo>
                <a:lnTo>
                  <a:pt x="103" y="17"/>
                </a:lnTo>
                <a:lnTo>
                  <a:pt x="103" y="17"/>
                </a:lnTo>
                <a:lnTo>
                  <a:pt x="103" y="17"/>
                </a:lnTo>
                <a:lnTo>
                  <a:pt x="103" y="17"/>
                </a:lnTo>
                <a:lnTo>
                  <a:pt x="105" y="17"/>
                </a:lnTo>
                <a:lnTo>
                  <a:pt x="105" y="17"/>
                </a:lnTo>
                <a:lnTo>
                  <a:pt x="105" y="17"/>
                </a:lnTo>
                <a:lnTo>
                  <a:pt x="105" y="19"/>
                </a:lnTo>
                <a:lnTo>
                  <a:pt x="106" y="21"/>
                </a:lnTo>
                <a:lnTo>
                  <a:pt x="106" y="23"/>
                </a:lnTo>
                <a:lnTo>
                  <a:pt x="106" y="25"/>
                </a:lnTo>
                <a:lnTo>
                  <a:pt x="108" y="25"/>
                </a:lnTo>
                <a:lnTo>
                  <a:pt x="108" y="25"/>
                </a:lnTo>
                <a:lnTo>
                  <a:pt x="108" y="25"/>
                </a:lnTo>
                <a:lnTo>
                  <a:pt x="110" y="25"/>
                </a:lnTo>
                <a:lnTo>
                  <a:pt x="110" y="25"/>
                </a:lnTo>
                <a:lnTo>
                  <a:pt x="110" y="25"/>
                </a:lnTo>
                <a:lnTo>
                  <a:pt x="112" y="27"/>
                </a:lnTo>
                <a:lnTo>
                  <a:pt x="112" y="27"/>
                </a:lnTo>
                <a:lnTo>
                  <a:pt x="112" y="27"/>
                </a:lnTo>
                <a:lnTo>
                  <a:pt x="112" y="27"/>
                </a:lnTo>
                <a:lnTo>
                  <a:pt x="114" y="27"/>
                </a:lnTo>
                <a:lnTo>
                  <a:pt x="114" y="27"/>
                </a:lnTo>
                <a:lnTo>
                  <a:pt x="118" y="27"/>
                </a:lnTo>
                <a:lnTo>
                  <a:pt x="118" y="27"/>
                </a:lnTo>
                <a:lnTo>
                  <a:pt x="118" y="27"/>
                </a:lnTo>
                <a:lnTo>
                  <a:pt x="120" y="29"/>
                </a:lnTo>
                <a:lnTo>
                  <a:pt x="120" y="29"/>
                </a:lnTo>
                <a:lnTo>
                  <a:pt x="120" y="27"/>
                </a:lnTo>
                <a:lnTo>
                  <a:pt x="120" y="27"/>
                </a:lnTo>
                <a:lnTo>
                  <a:pt x="122" y="27"/>
                </a:lnTo>
                <a:lnTo>
                  <a:pt x="122" y="27"/>
                </a:lnTo>
                <a:lnTo>
                  <a:pt x="122" y="29"/>
                </a:lnTo>
                <a:lnTo>
                  <a:pt x="120" y="29"/>
                </a:lnTo>
                <a:lnTo>
                  <a:pt x="120" y="29"/>
                </a:lnTo>
                <a:lnTo>
                  <a:pt x="118" y="31"/>
                </a:lnTo>
                <a:lnTo>
                  <a:pt x="118" y="31"/>
                </a:lnTo>
                <a:lnTo>
                  <a:pt x="118" y="31"/>
                </a:lnTo>
                <a:lnTo>
                  <a:pt x="116" y="31"/>
                </a:lnTo>
                <a:lnTo>
                  <a:pt x="116" y="33"/>
                </a:lnTo>
                <a:lnTo>
                  <a:pt x="116" y="35"/>
                </a:lnTo>
                <a:lnTo>
                  <a:pt x="118" y="35"/>
                </a:lnTo>
                <a:lnTo>
                  <a:pt x="118" y="35"/>
                </a:lnTo>
                <a:lnTo>
                  <a:pt x="118" y="37"/>
                </a:lnTo>
                <a:lnTo>
                  <a:pt x="118" y="39"/>
                </a:lnTo>
                <a:lnTo>
                  <a:pt x="118" y="39"/>
                </a:lnTo>
                <a:lnTo>
                  <a:pt x="120" y="39"/>
                </a:lnTo>
                <a:lnTo>
                  <a:pt x="118" y="41"/>
                </a:lnTo>
                <a:lnTo>
                  <a:pt x="116" y="43"/>
                </a:lnTo>
                <a:lnTo>
                  <a:pt x="116" y="41"/>
                </a:lnTo>
                <a:lnTo>
                  <a:pt x="116" y="41"/>
                </a:lnTo>
                <a:lnTo>
                  <a:pt x="114" y="43"/>
                </a:lnTo>
                <a:lnTo>
                  <a:pt x="114" y="43"/>
                </a:lnTo>
                <a:lnTo>
                  <a:pt x="114" y="43"/>
                </a:lnTo>
                <a:lnTo>
                  <a:pt x="114" y="45"/>
                </a:lnTo>
                <a:lnTo>
                  <a:pt x="114" y="45"/>
                </a:lnTo>
                <a:lnTo>
                  <a:pt x="112" y="45"/>
                </a:lnTo>
                <a:lnTo>
                  <a:pt x="112" y="47"/>
                </a:lnTo>
                <a:lnTo>
                  <a:pt x="112" y="47"/>
                </a:lnTo>
                <a:lnTo>
                  <a:pt x="112" y="47"/>
                </a:lnTo>
                <a:lnTo>
                  <a:pt x="112" y="47"/>
                </a:lnTo>
                <a:lnTo>
                  <a:pt x="110" y="49"/>
                </a:lnTo>
                <a:lnTo>
                  <a:pt x="110" y="49"/>
                </a:lnTo>
                <a:lnTo>
                  <a:pt x="110" y="49"/>
                </a:lnTo>
                <a:lnTo>
                  <a:pt x="112" y="49"/>
                </a:lnTo>
                <a:lnTo>
                  <a:pt x="112" y="50"/>
                </a:lnTo>
                <a:lnTo>
                  <a:pt x="112" y="50"/>
                </a:lnTo>
                <a:lnTo>
                  <a:pt x="110" y="50"/>
                </a:lnTo>
                <a:lnTo>
                  <a:pt x="108" y="50"/>
                </a:lnTo>
                <a:lnTo>
                  <a:pt x="106" y="52"/>
                </a:lnTo>
                <a:lnTo>
                  <a:pt x="108" y="54"/>
                </a:lnTo>
                <a:lnTo>
                  <a:pt x="108" y="54"/>
                </a:lnTo>
                <a:lnTo>
                  <a:pt x="108" y="54"/>
                </a:lnTo>
                <a:lnTo>
                  <a:pt x="108" y="54"/>
                </a:lnTo>
                <a:lnTo>
                  <a:pt x="110" y="54"/>
                </a:lnTo>
                <a:lnTo>
                  <a:pt x="110" y="56"/>
                </a:lnTo>
                <a:lnTo>
                  <a:pt x="108" y="58"/>
                </a:lnTo>
                <a:lnTo>
                  <a:pt x="108" y="58"/>
                </a:lnTo>
                <a:lnTo>
                  <a:pt x="108" y="60"/>
                </a:lnTo>
                <a:lnTo>
                  <a:pt x="106" y="62"/>
                </a:lnTo>
                <a:lnTo>
                  <a:pt x="106" y="62"/>
                </a:lnTo>
                <a:lnTo>
                  <a:pt x="108" y="62"/>
                </a:lnTo>
                <a:lnTo>
                  <a:pt x="108" y="62"/>
                </a:lnTo>
                <a:lnTo>
                  <a:pt x="108" y="62"/>
                </a:lnTo>
                <a:lnTo>
                  <a:pt x="108" y="62"/>
                </a:lnTo>
                <a:lnTo>
                  <a:pt x="110" y="66"/>
                </a:lnTo>
                <a:lnTo>
                  <a:pt x="110" y="66"/>
                </a:lnTo>
                <a:lnTo>
                  <a:pt x="112" y="68"/>
                </a:lnTo>
                <a:lnTo>
                  <a:pt x="112" y="68"/>
                </a:lnTo>
                <a:lnTo>
                  <a:pt x="112" y="68"/>
                </a:lnTo>
                <a:lnTo>
                  <a:pt x="112" y="68"/>
                </a:lnTo>
                <a:lnTo>
                  <a:pt x="114" y="68"/>
                </a:lnTo>
                <a:lnTo>
                  <a:pt x="114" y="68"/>
                </a:lnTo>
                <a:lnTo>
                  <a:pt x="116" y="70"/>
                </a:lnTo>
                <a:lnTo>
                  <a:pt x="114" y="70"/>
                </a:lnTo>
                <a:lnTo>
                  <a:pt x="114" y="70"/>
                </a:lnTo>
                <a:lnTo>
                  <a:pt x="116" y="70"/>
                </a:lnTo>
                <a:lnTo>
                  <a:pt x="116" y="70"/>
                </a:lnTo>
                <a:lnTo>
                  <a:pt x="116" y="70"/>
                </a:lnTo>
                <a:lnTo>
                  <a:pt x="116" y="70"/>
                </a:lnTo>
                <a:lnTo>
                  <a:pt x="116" y="72"/>
                </a:lnTo>
                <a:lnTo>
                  <a:pt x="116" y="72"/>
                </a:lnTo>
                <a:lnTo>
                  <a:pt x="116" y="72"/>
                </a:lnTo>
                <a:lnTo>
                  <a:pt x="118" y="74"/>
                </a:lnTo>
                <a:lnTo>
                  <a:pt x="120" y="74"/>
                </a:lnTo>
                <a:lnTo>
                  <a:pt x="120" y="76"/>
                </a:lnTo>
                <a:lnTo>
                  <a:pt x="120" y="76"/>
                </a:lnTo>
                <a:lnTo>
                  <a:pt x="118" y="76"/>
                </a:lnTo>
                <a:lnTo>
                  <a:pt x="118" y="78"/>
                </a:lnTo>
                <a:lnTo>
                  <a:pt x="118" y="80"/>
                </a:lnTo>
                <a:lnTo>
                  <a:pt x="118" y="80"/>
                </a:lnTo>
                <a:lnTo>
                  <a:pt x="118" y="80"/>
                </a:lnTo>
                <a:lnTo>
                  <a:pt x="120" y="80"/>
                </a:lnTo>
                <a:lnTo>
                  <a:pt x="120" y="80"/>
                </a:lnTo>
                <a:lnTo>
                  <a:pt x="120" y="80"/>
                </a:lnTo>
                <a:lnTo>
                  <a:pt x="120" y="80"/>
                </a:lnTo>
                <a:lnTo>
                  <a:pt x="122" y="80"/>
                </a:lnTo>
                <a:lnTo>
                  <a:pt x="122" y="80"/>
                </a:lnTo>
                <a:lnTo>
                  <a:pt x="124" y="80"/>
                </a:lnTo>
                <a:lnTo>
                  <a:pt x="124" y="80"/>
                </a:lnTo>
                <a:lnTo>
                  <a:pt x="124" y="82"/>
                </a:lnTo>
                <a:lnTo>
                  <a:pt x="126" y="82"/>
                </a:lnTo>
                <a:lnTo>
                  <a:pt x="126" y="83"/>
                </a:lnTo>
                <a:lnTo>
                  <a:pt x="128" y="83"/>
                </a:lnTo>
                <a:lnTo>
                  <a:pt x="128" y="83"/>
                </a:lnTo>
                <a:lnTo>
                  <a:pt x="128" y="83"/>
                </a:lnTo>
                <a:lnTo>
                  <a:pt x="130" y="85"/>
                </a:lnTo>
                <a:lnTo>
                  <a:pt x="130" y="85"/>
                </a:lnTo>
                <a:lnTo>
                  <a:pt x="130" y="85"/>
                </a:lnTo>
                <a:lnTo>
                  <a:pt x="132" y="85"/>
                </a:lnTo>
                <a:lnTo>
                  <a:pt x="132" y="85"/>
                </a:lnTo>
                <a:lnTo>
                  <a:pt x="132" y="87"/>
                </a:lnTo>
                <a:lnTo>
                  <a:pt x="134" y="87"/>
                </a:lnTo>
                <a:lnTo>
                  <a:pt x="134" y="87"/>
                </a:lnTo>
                <a:lnTo>
                  <a:pt x="134" y="89"/>
                </a:lnTo>
                <a:lnTo>
                  <a:pt x="136" y="89"/>
                </a:lnTo>
                <a:lnTo>
                  <a:pt x="136" y="89"/>
                </a:lnTo>
                <a:lnTo>
                  <a:pt x="136" y="89"/>
                </a:lnTo>
                <a:lnTo>
                  <a:pt x="138" y="87"/>
                </a:lnTo>
                <a:lnTo>
                  <a:pt x="138" y="89"/>
                </a:lnTo>
                <a:lnTo>
                  <a:pt x="140" y="89"/>
                </a:lnTo>
                <a:lnTo>
                  <a:pt x="140" y="91"/>
                </a:lnTo>
                <a:lnTo>
                  <a:pt x="141" y="93"/>
                </a:lnTo>
                <a:lnTo>
                  <a:pt x="141" y="95"/>
                </a:lnTo>
                <a:lnTo>
                  <a:pt x="143" y="95"/>
                </a:lnTo>
                <a:lnTo>
                  <a:pt x="143" y="97"/>
                </a:lnTo>
                <a:lnTo>
                  <a:pt x="145" y="99"/>
                </a:lnTo>
                <a:lnTo>
                  <a:pt x="145" y="101"/>
                </a:lnTo>
                <a:lnTo>
                  <a:pt x="147" y="101"/>
                </a:lnTo>
                <a:lnTo>
                  <a:pt x="145" y="101"/>
                </a:lnTo>
                <a:lnTo>
                  <a:pt x="145" y="103"/>
                </a:lnTo>
                <a:lnTo>
                  <a:pt x="145" y="105"/>
                </a:lnTo>
                <a:lnTo>
                  <a:pt x="143" y="107"/>
                </a:lnTo>
                <a:lnTo>
                  <a:pt x="143" y="107"/>
                </a:lnTo>
                <a:lnTo>
                  <a:pt x="143" y="109"/>
                </a:lnTo>
                <a:lnTo>
                  <a:pt x="143" y="111"/>
                </a:lnTo>
                <a:lnTo>
                  <a:pt x="143" y="111"/>
                </a:lnTo>
                <a:lnTo>
                  <a:pt x="143" y="111"/>
                </a:lnTo>
                <a:lnTo>
                  <a:pt x="143" y="113"/>
                </a:lnTo>
                <a:lnTo>
                  <a:pt x="143" y="115"/>
                </a:lnTo>
                <a:lnTo>
                  <a:pt x="145" y="115"/>
                </a:lnTo>
                <a:lnTo>
                  <a:pt x="147" y="115"/>
                </a:lnTo>
                <a:lnTo>
                  <a:pt x="149" y="115"/>
                </a:lnTo>
                <a:lnTo>
                  <a:pt x="149" y="117"/>
                </a:lnTo>
                <a:lnTo>
                  <a:pt x="149" y="120"/>
                </a:lnTo>
                <a:lnTo>
                  <a:pt x="149" y="122"/>
                </a:lnTo>
                <a:lnTo>
                  <a:pt x="149" y="124"/>
                </a:lnTo>
                <a:lnTo>
                  <a:pt x="149" y="124"/>
                </a:lnTo>
                <a:lnTo>
                  <a:pt x="151" y="124"/>
                </a:lnTo>
                <a:lnTo>
                  <a:pt x="151" y="124"/>
                </a:lnTo>
                <a:lnTo>
                  <a:pt x="151" y="124"/>
                </a:lnTo>
                <a:lnTo>
                  <a:pt x="153" y="126"/>
                </a:lnTo>
                <a:lnTo>
                  <a:pt x="155" y="128"/>
                </a:lnTo>
                <a:lnTo>
                  <a:pt x="155" y="130"/>
                </a:lnTo>
                <a:lnTo>
                  <a:pt x="155" y="130"/>
                </a:lnTo>
                <a:lnTo>
                  <a:pt x="155" y="132"/>
                </a:lnTo>
                <a:lnTo>
                  <a:pt x="157" y="132"/>
                </a:lnTo>
                <a:lnTo>
                  <a:pt x="157" y="132"/>
                </a:lnTo>
                <a:lnTo>
                  <a:pt x="157" y="134"/>
                </a:lnTo>
                <a:lnTo>
                  <a:pt x="157" y="134"/>
                </a:lnTo>
                <a:lnTo>
                  <a:pt x="155" y="134"/>
                </a:lnTo>
                <a:lnTo>
                  <a:pt x="155" y="134"/>
                </a:lnTo>
                <a:lnTo>
                  <a:pt x="153" y="134"/>
                </a:lnTo>
                <a:lnTo>
                  <a:pt x="153" y="132"/>
                </a:lnTo>
                <a:lnTo>
                  <a:pt x="153" y="132"/>
                </a:lnTo>
                <a:lnTo>
                  <a:pt x="153" y="132"/>
                </a:lnTo>
                <a:lnTo>
                  <a:pt x="153" y="132"/>
                </a:lnTo>
                <a:lnTo>
                  <a:pt x="151" y="132"/>
                </a:lnTo>
                <a:lnTo>
                  <a:pt x="151" y="132"/>
                </a:lnTo>
                <a:lnTo>
                  <a:pt x="149" y="132"/>
                </a:lnTo>
                <a:lnTo>
                  <a:pt x="149" y="132"/>
                </a:lnTo>
                <a:lnTo>
                  <a:pt x="147" y="132"/>
                </a:lnTo>
                <a:lnTo>
                  <a:pt x="147" y="132"/>
                </a:lnTo>
                <a:lnTo>
                  <a:pt x="147" y="132"/>
                </a:lnTo>
                <a:lnTo>
                  <a:pt x="143" y="130"/>
                </a:lnTo>
                <a:lnTo>
                  <a:pt x="140" y="130"/>
                </a:lnTo>
                <a:lnTo>
                  <a:pt x="140" y="130"/>
                </a:lnTo>
                <a:lnTo>
                  <a:pt x="138" y="130"/>
                </a:lnTo>
                <a:lnTo>
                  <a:pt x="136" y="132"/>
                </a:lnTo>
                <a:lnTo>
                  <a:pt x="136" y="132"/>
                </a:lnTo>
                <a:lnTo>
                  <a:pt x="136" y="132"/>
                </a:lnTo>
                <a:lnTo>
                  <a:pt x="134" y="132"/>
                </a:lnTo>
                <a:lnTo>
                  <a:pt x="134" y="134"/>
                </a:lnTo>
                <a:lnTo>
                  <a:pt x="134" y="134"/>
                </a:lnTo>
                <a:lnTo>
                  <a:pt x="134" y="136"/>
                </a:lnTo>
                <a:lnTo>
                  <a:pt x="132" y="138"/>
                </a:lnTo>
                <a:lnTo>
                  <a:pt x="132" y="140"/>
                </a:lnTo>
                <a:lnTo>
                  <a:pt x="132" y="140"/>
                </a:lnTo>
                <a:lnTo>
                  <a:pt x="130" y="142"/>
                </a:lnTo>
                <a:lnTo>
                  <a:pt x="130" y="142"/>
                </a:lnTo>
                <a:lnTo>
                  <a:pt x="130" y="144"/>
                </a:lnTo>
                <a:lnTo>
                  <a:pt x="128" y="146"/>
                </a:lnTo>
                <a:lnTo>
                  <a:pt x="128" y="146"/>
                </a:lnTo>
                <a:lnTo>
                  <a:pt x="126" y="146"/>
                </a:lnTo>
                <a:lnTo>
                  <a:pt x="126" y="148"/>
                </a:lnTo>
                <a:lnTo>
                  <a:pt x="126" y="148"/>
                </a:lnTo>
                <a:lnTo>
                  <a:pt x="126" y="148"/>
                </a:lnTo>
                <a:lnTo>
                  <a:pt x="126" y="148"/>
                </a:lnTo>
                <a:lnTo>
                  <a:pt x="126" y="148"/>
                </a:lnTo>
                <a:lnTo>
                  <a:pt x="126" y="148"/>
                </a:lnTo>
                <a:lnTo>
                  <a:pt x="124" y="150"/>
                </a:lnTo>
                <a:lnTo>
                  <a:pt x="118" y="148"/>
                </a:lnTo>
                <a:lnTo>
                  <a:pt x="97" y="146"/>
                </a:lnTo>
                <a:lnTo>
                  <a:pt x="81" y="134"/>
                </a:lnTo>
                <a:lnTo>
                  <a:pt x="70" y="124"/>
                </a:lnTo>
                <a:lnTo>
                  <a:pt x="68" y="122"/>
                </a:lnTo>
                <a:lnTo>
                  <a:pt x="54" y="113"/>
                </a:lnTo>
                <a:lnTo>
                  <a:pt x="42" y="109"/>
                </a:lnTo>
                <a:lnTo>
                  <a:pt x="27" y="97"/>
                </a:lnTo>
                <a:lnTo>
                  <a:pt x="21" y="97"/>
                </a:lnTo>
                <a:lnTo>
                  <a:pt x="11" y="95"/>
                </a:lnTo>
                <a:lnTo>
                  <a:pt x="7" y="93"/>
                </a:lnTo>
                <a:lnTo>
                  <a:pt x="9" y="93"/>
                </a:lnTo>
                <a:lnTo>
                  <a:pt x="7" y="91"/>
                </a:lnTo>
                <a:lnTo>
                  <a:pt x="5" y="91"/>
                </a:lnTo>
                <a:lnTo>
                  <a:pt x="4" y="89"/>
                </a:lnTo>
                <a:lnTo>
                  <a:pt x="5" y="87"/>
                </a:lnTo>
                <a:lnTo>
                  <a:pt x="0" y="72"/>
                </a:lnTo>
                <a:lnTo>
                  <a:pt x="2" y="72"/>
                </a:lnTo>
                <a:lnTo>
                  <a:pt x="4" y="70"/>
                </a:lnTo>
                <a:lnTo>
                  <a:pt x="9" y="68"/>
                </a:lnTo>
                <a:lnTo>
                  <a:pt x="13" y="66"/>
                </a:lnTo>
                <a:lnTo>
                  <a:pt x="17" y="64"/>
                </a:lnTo>
                <a:lnTo>
                  <a:pt x="19" y="62"/>
                </a:lnTo>
                <a:lnTo>
                  <a:pt x="23" y="60"/>
                </a:lnTo>
                <a:lnTo>
                  <a:pt x="23" y="60"/>
                </a:lnTo>
                <a:lnTo>
                  <a:pt x="31" y="56"/>
                </a:lnTo>
                <a:lnTo>
                  <a:pt x="37" y="54"/>
                </a:lnTo>
                <a:lnTo>
                  <a:pt x="37" y="52"/>
                </a:lnTo>
                <a:lnTo>
                  <a:pt x="38" y="50"/>
                </a:lnTo>
                <a:lnTo>
                  <a:pt x="40" y="47"/>
                </a:lnTo>
                <a:lnTo>
                  <a:pt x="40" y="45"/>
                </a:lnTo>
                <a:lnTo>
                  <a:pt x="38" y="41"/>
                </a:lnTo>
                <a:lnTo>
                  <a:pt x="38" y="41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40" y="39"/>
                </a:lnTo>
                <a:lnTo>
                  <a:pt x="40" y="37"/>
                </a:lnTo>
                <a:lnTo>
                  <a:pt x="40" y="37"/>
                </a:lnTo>
                <a:lnTo>
                  <a:pt x="40" y="37"/>
                </a:lnTo>
                <a:lnTo>
                  <a:pt x="40" y="35"/>
                </a:lnTo>
                <a:lnTo>
                  <a:pt x="40" y="35"/>
                </a:lnTo>
                <a:lnTo>
                  <a:pt x="40" y="35"/>
                </a:lnTo>
                <a:lnTo>
                  <a:pt x="40" y="33"/>
                </a:lnTo>
                <a:lnTo>
                  <a:pt x="40" y="33"/>
                </a:lnTo>
                <a:lnTo>
                  <a:pt x="42" y="31"/>
                </a:lnTo>
                <a:lnTo>
                  <a:pt x="42" y="27"/>
                </a:lnTo>
                <a:lnTo>
                  <a:pt x="42" y="27"/>
                </a:lnTo>
                <a:lnTo>
                  <a:pt x="40" y="23"/>
                </a:lnTo>
                <a:lnTo>
                  <a:pt x="40" y="23"/>
                </a:lnTo>
                <a:lnTo>
                  <a:pt x="40" y="17"/>
                </a:lnTo>
                <a:lnTo>
                  <a:pt x="42" y="16"/>
                </a:lnTo>
                <a:lnTo>
                  <a:pt x="42" y="16"/>
                </a:lnTo>
                <a:lnTo>
                  <a:pt x="50" y="14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8" y="4"/>
                </a:lnTo>
                <a:lnTo>
                  <a:pt x="58" y="4"/>
                </a:lnTo>
                <a:lnTo>
                  <a:pt x="60" y="4"/>
                </a:lnTo>
                <a:lnTo>
                  <a:pt x="62" y="4"/>
                </a:lnTo>
                <a:lnTo>
                  <a:pt x="62" y="4"/>
                </a:lnTo>
                <a:lnTo>
                  <a:pt x="64" y="0"/>
                </a:lnTo>
                <a:lnTo>
                  <a:pt x="64" y="0"/>
                </a:lnTo>
                <a:lnTo>
                  <a:pt x="64" y="0"/>
                </a:lnTo>
                <a:lnTo>
                  <a:pt x="66" y="0"/>
                </a:lnTo>
                <a:lnTo>
                  <a:pt x="66" y="0"/>
                </a:lnTo>
                <a:lnTo>
                  <a:pt x="68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2" name="Iran"/>
          <p:cNvSpPr>
            <a:spLocks noEditPoints="1"/>
          </p:cNvSpPr>
          <p:nvPr/>
        </p:nvSpPr>
        <p:spPr bwMode="auto">
          <a:xfrm>
            <a:off x="6062682" y="3455998"/>
            <a:ext cx="490539" cy="420689"/>
          </a:xfrm>
          <a:custGeom>
            <a:avLst/>
            <a:gdLst>
              <a:gd name="T0" fmla="*/ 29 w 309"/>
              <a:gd name="T1" fmla="*/ 18 h 265"/>
              <a:gd name="T2" fmla="*/ 43 w 309"/>
              <a:gd name="T3" fmla="*/ 14 h 265"/>
              <a:gd name="T4" fmla="*/ 60 w 309"/>
              <a:gd name="T5" fmla="*/ 4 h 265"/>
              <a:gd name="T6" fmla="*/ 66 w 309"/>
              <a:gd name="T7" fmla="*/ 10 h 265"/>
              <a:gd name="T8" fmla="*/ 68 w 309"/>
              <a:gd name="T9" fmla="*/ 24 h 265"/>
              <a:gd name="T10" fmla="*/ 78 w 309"/>
              <a:gd name="T11" fmla="*/ 37 h 265"/>
              <a:gd name="T12" fmla="*/ 99 w 309"/>
              <a:gd name="T13" fmla="*/ 45 h 265"/>
              <a:gd name="T14" fmla="*/ 115 w 309"/>
              <a:gd name="T15" fmla="*/ 59 h 265"/>
              <a:gd name="T16" fmla="*/ 134 w 309"/>
              <a:gd name="T17" fmla="*/ 59 h 265"/>
              <a:gd name="T18" fmla="*/ 157 w 309"/>
              <a:gd name="T19" fmla="*/ 55 h 265"/>
              <a:gd name="T20" fmla="*/ 159 w 309"/>
              <a:gd name="T21" fmla="*/ 49 h 265"/>
              <a:gd name="T22" fmla="*/ 173 w 309"/>
              <a:gd name="T23" fmla="*/ 39 h 265"/>
              <a:gd name="T24" fmla="*/ 192 w 309"/>
              <a:gd name="T25" fmla="*/ 33 h 265"/>
              <a:gd name="T26" fmla="*/ 208 w 309"/>
              <a:gd name="T27" fmla="*/ 31 h 265"/>
              <a:gd name="T28" fmla="*/ 227 w 309"/>
              <a:gd name="T29" fmla="*/ 41 h 265"/>
              <a:gd name="T30" fmla="*/ 247 w 309"/>
              <a:gd name="T31" fmla="*/ 47 h 265"/>
              <a:gd name="T32" fmla="*/ 270 w 309"/>
              <a:gd name="T33" fmla="*/ 61 h 265"/>
              <a:gd name="T34" fmla="*/ 276 w 309"/>
              <a:gd name="T35" fmla="*/ 78 h 265"/>
              <a:gd name="T36" fmla="*/ 272 w 309"/>
              <a:gd name="T37" fmla="*/ 96 h 265"/>
              <a:gd name="T38" fmla="*/ 264 w 309"/>
              <a:gd name="T39" fmla="*/ 109 h 265"/>
              <a:gd name="T40" fmla="*/ 268 w 309"/>
              <a:gd name="T41" fmla="*/ 121 h 265"/>
              <a:gd name="T42" fmla="*/ 270 w 309"/>
              <a:gd name="T43" fmla="*/ 148 h 265"/>
              <a:gd name="T44" fmla="*/ 284 w 309"/>
              <a:gd name="T45" fmla="*/ 165 h 265"/>
              <a:gd name="T46" fmla="*/ 280 w 309"/>
              <a:gd name="T47" fmla="*/ 195 h 265"/>
              <a:gd name="T48" fmla="*/ 295 w 309"/>
              <a:gd name="T49" fmla="*/ 206 h 265"/>
              <a:gd name="T50" fmla="*/ 301 w 309"/>
              <a:gd name="T51" fmla="*/ 226 h 265"/>
              <a:gd name="T52" fmla="*/ 305 w 309"/>
              <a:gd name="T53" fmla="*/ 237 h 265"/>
              <a:gd name="T54" fmla="*/ 286 w 309"/>
              <a:gd name="T55" fmla="*/ 245 h 265"/>
              <a:gd name="T56" fmla="*/ 280 w 309"/>
              <a:gd name="T57" fmla="*/ 265 h 265"/>
              <a:gd name="T58" fmla="*/ 262 w 309"/>
              <a:gd name="T59" fmla="*/ 261 h 265"/>
              <a:gd name="T60" fmla="*/ 247 w 309"/>
              <a:gd name="T61" fmla="*/ 259 h 265"/>
              <a:gd name="T62" fmla="*/ 229 w 309"/>
              <a:gd name="T63" fmla="*/ 255 h 265"/>
              <a:gd name="T64" fmla="*/ 214 w 309"/>
              <a:gd name="T65" fmla="*/ 251 h 265"/>
              <a:gd name="T66" fmla="*/ 208 w 309"/>
              <a:gd name="T67" fmla="*/ 233 h 265"/>
              <a:gd name="T68" fmla="*/ 189 w 309"/>
              <a:gd name="T69" fmla="*/ 231 h 265"/>
              <a:gd name="T70" fmla="*/ 173 w 309"/>
              <a:gd name="T71" fmla="*/ 239 h 265"/>
              <a:gd name="T72" fmla="*/ 156 w 309"/>
              <a:gd name="T73" fmla="*/ 235 h 265"/>
              <a:gd name="T74" fmla="*/ 140 w 309"/>
              <a:gd name="T75" fmla="*/ 228 h 265"/>
              <a:gd name="T76" fmla="*/ 124 w 309"/>
              <a:gd name="T77" fmla="*/ 216 h 265"/>
              <a:gd name="T78" fmla="*/ 113 w 309"/>
              <a:gd name="T79" fmla="*/ 204 h 265"/>
              <a:gd name="T80" fmla="*/ 109 w 309"/>
              <a:gd name="T81" fmla="*/ 195 h 265"/>
              <a:gd name="T82" fmla="*/ 101 w 309"/>
              <a:gd name="T83" fmla="*/ 183 h 265"/>
              <a:gd name="T84" fmla="*/ 89 w 309"/>
              <a:gd name="T85" fmla="*/ 179 h 265"/>
              <a:gd name="T86" fmla="*/ 84 w 309"/>
              <a:gd name="T87" fmla="*/ 171 h 265"/>
              <a:gd name="T88" fmla="*/ 74 w 309"/>
              <a:gd name="T89" fmla="*/ 179 h 265"/>
              <a:gd name="T90" fmla="*/ 64 w 309"/>
              <a:gd name="T91" fmla="*/ 167 h 265"/>
              <a:gd name="T92" fmla="*/ 60 w 309"/>
              <a:gd name="T93" fmla="*/ 152 h 265"/>
              <a:gd name="T94" fmla="*/ 55 w 309"/>
              <a:gd name="T95" fmla="*/ 138 h 265"/>
              <a:gd name="T96" fmla="*/ 43 w 309"/>
              <a:gd name="T97" fmla="*/ 130 h 265"/>
              <a:gd name="T98" fmla="*/ 35 w 309"/>
              <a:gd name="T99" fmla="*/ 123 h 265"/>
              <a:gd name="T100" fmla="*/ 23 w 309"/>
              <a:gd name="T101" fmla="*/ 109 h 265"/>
              <a:gd name="T102" fmla="*/ 27 w 309"/>
              <a:gd name="T103" fmla="*/ 97 h 265"/>
              <a:gd name="T104" fmla="*/ 35 w 309"/>
              <a:gd name="T105" fmla="*/ 86 h 265"/>
              <a:gd name="T106" fmla="*/ 37 w 309"/>
              <a:gd name="T107" fmla="*/ 74 h 265"/>
              <a:gd name="T108" fmla="*/ 21 w 309"/>
              <a:gd name="T109" fmla="*/ 68 h 265"/>
              <a:gd name="T110" fmla="*/ 14 w 309"/>
              <a:gd name="T111" fmla="*/ 53 h 265"/>
              <a:gd name="T112" fmla="*/ 4 w 309"/>
              <a:gd name="T113" fmla="*/ 37 h 265"/>
              <a:gd name="T114" fmla="*/ 4 w 309"/>
              <a:gd name="T115" fmla="*/ 24 h 265"/>
              <a:gd name="T116" fmla="*/ 4 w 309"/>
              <a:gd name="T117" fmla="*/ 8 h 265"/>
              <a:gd name="T118" fmla="*/ 16 w 309"/>
              <a:gd name="T119" fmla="*/ 8 h 265"/>
              <a:gd name="T120" fmla="*/ 181 w 309"/>
              <a:gd name="T121" fmla="*/ 237 h 265"/>
              <a:gd name="T122" fmla="*/ 196 w 309"/>
              <a:gd name="T123" fmla="*/ 233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09" h="265">
                <a:moveTo>
                  <a:pt x="16" y="8"/>
                </a:moveTo>
                <a:lnTo>
                  <a:pt x="18" y="10"/>
                </a:lnTo>
                <a:lnTo>
                  <a:pt x="18" y="12"/>
                </a:lnTo>
                <a:lnTo>
                  <a:pt x="20" y="12"/>
                </a:lnTo>
                <a:lnTo>
                  <a:pt x="21" y="12"/>
                </a:lnTo>
                <a:lnTo>
                  <a:pt x="21" y="14"/>
                </a:lnTo>
                <a:lnTo>
                  <a:pt x="21" y="16"/>
                </a:lnTo>
                <a:lnTo>
                  <a:pt x="23" y="16"/>
                </a:lnTo>
                <a:lnTo>
                  <a:pt x="25" y="16"/>
                </a:lnTo>
                <a:lnTo>
                  <a:pt x="29" y="18"/>
                </a:lnTo>
                <a:lnTo>
                  <a:pt x="31" y="18"/>
                </a:lnTo>
                <a:lnTo>
                  <a:pt x="33" y="18"/>
                </a:lnTo>
                <a:lnTo>
                  <a:pt x="35" y="20"/>
                </a:lnTo>
                <a:lnTo>
                  <a:pt x="35" y="18"/>
                </a:lnTo>
                <a:lnTo>
                  <a:pt x="37" y="18"/>
                </a:lnTo>
                <a:lnTo>
                  <a:pt x="39" y="18"/>
                </a:lnTo>
                <a:lnTo>
                  <a:pt x="41" y="18"/>
                </a:lnTo>
                <a:lnTo>
                  <a:pt x="41" y="16"/>
                </a:lnTo>
                <a:lnTo>
                  <a:pt x="43" y="16"/>
                </a:lnTo>
                <a:lnTo>
                  <a:pt x="43" y="14"/>
                </a:lnTo>
                <a:lnTo>
                  <a:pt x="45" y="12"/>
                </a:lnTo>
                <a:lnTo>
                  <a:pt x="47" y="12"/>
                </a:lnTo>
                <a:lnTo>
                  <a:pt x="47" y="14"/>
                </a:lnTo>
                <a:lnTo>
                  <a:pt x="49" y="12"/>
                </a:lnTo>
                <a:lnTo>
                  <a:pt x="49" y="10"/>
                </a:lnTo>
                <a:lnTo>
                  <a:pt x="51" y="10"/>
                </a:lnTo>
                <a:lnTo>
                  <a:pt x="53" y="8"/>
                </a:lnTo>
                <a:lnTo>
                  <a:pt x="55" y="6"/>
                </a:lnTo>
                <a:lnTo>
                  <a:pt x="56" y="6"/>
                </a:lnTo>
                <a:lnTo>
                  <a:pt x="60" y="4"/>
                </a:lnTo>
                <a:lnTo>
                  <a:pt x="60" y="2"/>
                </a:lnTo>
                <a:lnTo>
                  <a:pt x="64" y="2"/>
                </a:lnTo>
                <a:lnTo>
                  <a:pt x="64" y="4"/>
                </a:lnTo>
                <a:lnTo>
                  <a:pt x="66" y="4"/>
                </a:lnTo>
                <a:lnTo>
                  <a:pt x="66" y="6"/>
                </a:lnTo>
                <a:lnTo>
                  <a:pt x="68" y="6"/>
                </a:lnTo>
                <a:lnTo>
                  <a:pt x="68" y="8"/>
                </a:lnTo>
                <a:lnTo>
                  <a:pt x="70" y="8"/>
                </a:lnTo>
                <a:lnTo>
                  <a:pt x="68" y="10"/>
                </a:lnTo>
                <a:lnTo>
                  <a:pt x="66" y="10"/>
                </a:lnTo>
                <a:lnTo>
                  <a:pt x="66" y="12"/>
                </a:lnTo>
                <a:lnTo>
                  <a:pt x="68" y="14"/>
                </a:lnTo>
                <a:lnTo>
                  <a:pt x="68" y="16"/>
                </a:lnTo>
                <a:lnTo>
                  <a:pt x="66" y="16"/>
                </a:lnTo>
                <a:lnTo>
                  <a:pt x="64" y="16"/>
                </a:lnTo>
                <a:lnTo>
                  <a:pt x="64" y="18"/>
                </a:lnTo>
                <a:lnTo>
                  <a:pt x="64" y="20"/>
                </a:lnTo>
                <a:lnTo>
                  <a:pt x="66" y="20"/>
                </a:lnTo>
                <a:lnTo>
                  <a:pt x="68" y="22"/>
                </a:lnTo>
                <a:lnTo>
                  <a:pt x="68" y="24"/>
                </a:lnTo>
                <a:lnTo>
                  <a:pt x="70" y="24"/>
                </a:lnTo>
                <a:lnTo>
                  <a:pt x="72" y="26"/>
                </a:lnTo>
                <a:lnTo>
                  <a:pt x="74" y="28"/>
                </a:lnTo>
                <a:lnTo>
                  <a:pt x="76" y="28"/>
                </a:lnTo>
                <a:lnTo>
                  <a:pt x="76" y="26"/>
                </a:lnTo>
                <a:lnTo>
                  <a:pt x="78" y="26"/>
                </a:lnTo>
                <a:lnTo>
                  <a:pt x="78" y="28"/>
                </a:lnTo>
                <a:lnTo>
                  <a:pt x="78" y="29"/>
                </a:lnTo>
                <a:lnTo>
                  <a:pt x="78" y="33"/>
                </a:lnTo>
                <a:lnTo>
                  <a:pt x="78" y="37"/>
                </a:lnTo>
                <a:lnTo>
                  <a:pt x="80" y="39"/>
                </a:lnTo>
                <a:lnTo>
                  <a:pt x="80" y="41"/>
                </a:lnTo>
                <a:lnTo>
                  <a:pt x="82" y="41"/>
                </a:lnTo>
                <a:lnTo>
                  <a:pt x="84" y="43"/>
                </a:lnTo>
                <a:lnTo>
                  <a:pt x="86" y="45"/>
                </a:lnTo>
                <a:lnTo>
                  <a:pt x="88" y="45"/>
                </a:lnTo>
                <a:lnTo>
                  <a:pt x="89" y="45"/>
                </a:lnTo>
                <a:lnTo>
                  <a:pt x="93" y="45"/>
                </a:lnTo>
                <a:lnTo>
                  <a:pt x="95" y="45"/>
                </a:lnTo>
                <a:lnTo>
                  <a:pt x="99" y="45"/>
                </a:lnTo>
                <a:lnTo>
                  <a:pt x="99" y="47"/>
                </a:lnTo>
                <a:lnTo>
                  <a:pt x="99" y="49"/>
                </a:lnTo>
                <a:lnTo>
                  <a:pt x="101" y="49"/>
                </a:lnTo>
                <a:lnTo>
                  <a:pt x="101" y="51"/>
                </a:lnTo>
                <a:lnTo>
                  <a:pt x="103" y="53"/>
                </a:lnTo>
                <a:lnTo>
                  <a:pt x="105" y="53"/>
                </a:lnTo>
                <a:lnTo>
                  <a:pt x="107" y="55"/>
                </a:lnTo>
                <a:lnTo>
                  <a:pt x="111" y="57"/>
                </a:lnTo>
                <a:lnTo>
                  <a:pt x="113" y="59"/>
                </a:lnTo>
                <a:lnTo>
                  <a:pt x="115" y="59"/>
                </a:lnTo>
                <a:lnTo>
                  <a:pt x="117" y="59"/>
                </a:lnTo>
                <a:lnTo>
                  <a:pt x="119" y="59"/>
                </a:lnTo>
                <a:lnTo>
                  <a:pt x="121" y="59"/>
                </a:lnTo>
                <a:lnTo>
                  <a:pt x="122" y="61"/>
                </a:lnTo>
                <a:lnTo>
                  <a:pt x="126" y="61"/>
                </a:lnTo>
                <a:lnTo>
                  <a:pt x="128" y="61"/>
                </a:lnTo>
                <a:lnTo>
                  <a:pt x="130" y="61"/>
                </a:lnTo>
                <a:lnTo>
                  <a:pt x="132" y="61"/>
                </a:lnTo>
                <a:lnTo>
                  <a:pt x="132" y="59"/>
                </a:lnTo>
                <a:lnTo>
                  <a:pt x="134" y="59"/>
                </a:lnTo>
                <a:lnTo>
                  <a:pt x="136" y="59"/>
                </a:lnTo>
                <a:lnTo>
                  <a:pt x="138" y="59"/>
                </a:lnTo>
                <a:lnTo>
                  <a:pt x="140" y="59"/>
                </a:lnTo>
                <a:lnTo>
                  <a:pt x="144" y="57"/>
                </a:lnTo>
                <a:lnTo>
                  <a:pt x="148" y="57"/>
                </a:lnTo>
                <a:lnTo>
                  <a:pt x="152" y="55"/>
                </a:lnTo>
                <a:lnTo>
                  <a:pt x="156" y="55"/>
                </a:lnTo>
                <a:lnTo>
                  <a:pt x="157" y="55"/>
                </a:lnTo>
                <a:lnTo>
                  <a:pt x="159" y="55"/>
                </a:lnTo>
                <a:lnTo>
                  <a:pt x="157" y="55"/>
                </a:lnTo>
                <a:lnTo>
                  <a:pt x="156" y="55"/>
                </a:lnTo>
                <a:lnTo>
                  <a:pt x="154" y="55"/>
                </a:lnTo>
                <a:lnTo>
                  <a:pt x="154" y="57"/>
                </a:lnTo>
                <a:lnTo>
                  <a:pt x="156" y="57"/>
                </a:lnTo>
                <a:lnTo>
                  <a:pt x="157" y="57"/>
                </a:lnTo>
                <a:lnTo>
                  <a:pt x="159" y="57"/>
                </a:lnTo>
                <a:lnTo>
                  <a:pt x="161" y="57"/>
                </a:lnTo>
                <a:lnTo>
                  <a:pt x="161" y="55"/>
                </a:lnTo>
                <a:lnTo>
                  <a:pt x="159" y="53"/>
                </a:lnTo>
                <a:lnTo>
                  <a:pt x="159" y="49"/>
                </a:lnTo>
                <a:lnTo>
                  <a:pt x="159" y="47"/>
                </a:lnTo>
                <a:lnTo>
                  <a:pt x="163" y="47"/>
                </a:lnTo>
                <a:lnTo>
                  <a:pt x="165" y="47"/>
                </a:lnTo>
                <a:lnTo>
                  <a:pt x="167" y="47"/>
                </a:lnTo>
                <a:lnTo>
                  <a:pt x="167" y="45"/>
                </a:lnTo>
                <a:lnTo>
                  <a:pt x="169" y="45"/>
                </a:lnTo>
                <a:lnTo>
                  <a:pt x="171" y="45"/>
                </a:lnTo>
                <a:lnTo>
                  <a:pt x="173" y="43"/>
                </a:lnTo>
                <a:lnTo>
                  <a:pt x="173" y="41"/>
                </a:lnTo>
                <a:lnTo>
                  <a:pt x="173" y="39"/>
                </a:lnTo>
                <a:lnTo>
                  <a:pt x="175" y="39"/>
                </a:lnTo>
                <a:lnTo>
                  <a:pt x="177" y="37"/>
                </a:lnTo>
                <a:lnTo>
                  <a:pt x="179" y="35"/>
                </a:lnTo>
                <a:lnTo>
                  <a:pt x="183" y="33"/>
                </a:lnTo>
                <a:lnTo>
                  <a:pt x="185" y="33"/>
                </a:lnTo>
                <a:lnTo>
                  <a:pt x="187" y="33"/>
                </a:lnTo>
                <a:lnTo>
                  <a:pt x="189" y="31"/>
                </a:lnTo>
                <a:lnTo>
                  <a:pt x="189" y="33"/>
                </a:lnTo>
                <a:lnTo>
                  <a:pt x="190" y="33"/>
                </a:lnTo>
                <a:lnTo>
                  <a:pt x="192" y="33"/>
                </a:lnTo>
                <a:lnTo>
                  <a:pt x="194" y="33"/>
                </a:lnTo>
                <a:lnTo>
                  <a:pt x="196" y="33"/>
                </a:lnTo>
                <a:lnTo>
                  <a:pt x="198" y="33"/>
                </a:lnTo>
                <a:lnTo>
                  <a:pt x="198" y="31"/>
                </a:lnTo>
                <a:lnTo>
                  <a:pt x="198" y="29"/>
                </a:lnTo>
                <a:lnTo>
                  <a:pt x="200" y="29"/>
                </a:lnTo>
                <a:lnTo>
                  <a:pt x="202" y="29"/>
                </a:lnTo>
                <a:lnTo>
                  <a:pt x="204" y="29"/>
                </a:lnTo>
                <a:lnTo>
                  <a:pt x="206" y="29"/>
                </a:lnTo>
                <a:lnTo>
                  <a:pt x="208" y="31"/>
                </a:lnTo>
                <a:lnTo>
                  <a:pt x="210" y="31"/>
                </a:lnTo>
                <a:lnTo>
                  <a:pt x="210" y="29"/>
                </a:lnTo>
                <a:lnTo>
                  <a:pt x="212" y="29"/>
                </a:lnTo>
                <a:lnTo>
                  <a:pt x="214" y="33"/>
                </a:lnTo>
                <a:lnTo>
                  <a:pt x="214" y="35"/>
                </a:lnTo>
                <a:lnTo>
                  <a:pt x="216" y="35"/>
                </a:lnTo>
                <a:lnTo>
                  <a:pt x="218" y="35"/>
                </a:lnTo>
                <a:lnTo>
                  <a:pt x="220" y="35"/>
                </a:lnTo>
                <a:lnTo>
                  <a:pt x="227" y="39"/>
                </a:lnTo>
                <a:lnTo>
                  <a:pt x="227" y="41"/>
                </a:lnTo>
                <a:lnTo>
                  <a:pt x="231" y="41"/>
                </a:lnTo>
                <a:lnTo>
                  <a:pt x="235" y="41"/>
                </a:lnTo>
                <a:lnTo>
                  <a:pt x="237" y="41"/>
                </a:lnTo>
                <a:lnTo>
                  <a:pt x="239" y="41"/>
                </a:lnTo>
                <a:lnTo>
                  <a:pt x="241" y="41"/>
                </a:lnTo>
                <a:lnTo>
                  <a:pt x="243" y="43"/>
                </a:lnTo>
                <a:lnTo>
                  <a:pt x="245" y="43"/>
                </a:lnTo>
                <a:lnTo>
                  <a:pt x="247" y="43"/>
                </a:lnTo>
                <a:lnTo>
                  <a:pt x="247" y="45"/>
                </a:lnTo>
                <a:lnTo>
                  <a:pt x="247" y="47"/>
                </a:lnTo>
                <a:lnTo>
                  <a:pt x="249" y="49"/>
                </a:lnTo>
                <a:lnTo>
                  <a:pt x="253" y="51"/>
                </a:lnTo>
                <a:lnTo>
                  <a:pt x="257" y="53"/>
                </a:lnTo>
                <a:lnTo>
                  <a:pt x="258" y="53"/>
                </a:lnTo>
                <a:lnTo>
                  <a:pt x="258" y="55"/>
                </a:lnTo>
                <a:lnTo>
                  <a:pt x="262" y="59"/>
                </a:lnTo>
                <a:lnTo>
                  <a:pt x="262" y="61"/>
                </a:lnTo>
                <a:lnTo>
                  <a:pt x="264" y="61"/>
                </a:lnTo>
                <a:lnTo>
                  <a:pt x="266" y="61"/>
                </a:lnTo>
                <a:lnTo>
                  <a:pt x="270" y="61"/>
                </a:lnTo>
                <a:lnTo>
                  <a:pt x="272" y="61"/>
                </a:lnTo>
                <a:lnTo>
                  <a:pt x="274" y="61"/>
                </a:lnTo>
                <a:lnTo>
                  <a:pt x="276" y="61"/>
                </a:lnTo>
                <a:lnTo>
                  <a:pt x="276" y="64"/>
                </a:lnTo>
                <a:lnTo>
                  <a:pt x="276" y="66"/>
                </a:lnTo>
                <a:lnTo>
                  <a:pt x="276" y="68"/>
                </a:lnTo>
                <a:lnTo>
                  <a:pt x="276" y="70"/>
                </a:lnTo>
                <a:lnTo>
                  <a:pt x="276" y="72"/>
                </a:lnTo>
                <a:lnTo>
                  <a:pt x="276" y="74"/>
                </a:lnTo>
                <a:lnTo>
                  <a:pt x="276" y="78"/>
                </a:lnTo>
                <a:lnTo>
                  <a:pt x="278" y="78"/>
                </a:lnTo>
                <a:lnTo>
                  <a:pt x="278" y="80"/>
                </a:lnTo>
                <a:lnTo>
                  <a:pt x="276" y="84"/>
                </a:lnTo>
                <a:lnTo>
                  <a:pt x="274" y="84"/>
                </a:lnTo>
                <a:lnTo>
                  <a:pt x="274" y="86"/>
                </a:lnTo>
                <a:lnTo>
                  <a:pt x="274" y="88"/>
                </a:lnTo>
                <a:lnTo>
                  <a:pt x="274" y="90"/>
                </a:lnTo>
                <a:lnTo>
                  <a:pt x="274" y="92"/>
                </a:lnTo>
                <a:lnTo>
                  <a:pt x="274" y="94"/>
                </a:lnTo>
                <a:lnTo>
                  <a:pt x="272" y="96"/>
                </a:lnTo>
                <a:lnTo>
                  <a:pt x="270" y="97"/>
                </a:lnTo>
                <a:lnTo>
                  <a:pt x="268" y="97"/>
                </a:lnTo>
                <a:lnTo>
                  <a:pt x="268" y="99"/>
                </a:lnTo>
                <a:lnTo>
                  <a:pt x="270" y="99"/>
                </a:lnTo>
                <a:lnTo>
                  <a:pt x="270" y="101"/>
                </a:lnTo>
                <a:lnTo>
                  <a:pt x="268" y="101"/>
                </a:lnTo>
                <a:lnTo>
                  <a:pt x="268" y="103"/>
                </a:lnTo>
                <a:lnTo>
                  <a:pt x="264" y="105"/>
                </a:lnTo>
                <a:lnTo>
                  <a:pt x="264" y="107"/>
                </a:lnTo>
                <a:lnTo>
                  <a:pt x="264" y="109"/>
                </a:lnTo>
                <a:lnTo>
                  <a:pt x="266" y="111"/>
                </a:lnTo>
                <a:lnTo>
                  <a:pt x="264" y="113"/>
                </a:lnTo>
                <a:lnTo>
                  <a:pt x="264" y="115"/>
                </a:lnTo>
                <a:lnTo>
                  <a:pt x="266" y="115"/>
                </a:lnTo>
                <a:lnTo>
                  <a:pt x="268" y="117"/>
                </a:lnTo>
                <a:lnTo>
                  <a:pt x="270" y="117"/>
                </a:lnTo>
                <a:lnTo>
                  <a:pt x="272" y="117"/>
                </a:lnTo>
                <a:lnTo>
                  <a:pt x="270" y="117"/>
                </a:lnTo>
                <a:lnTo>
                  <a:pt x="270" y="119"/>
                </a:lnTo>
                <a:lnTo>
                  <a:pt x="268" y="121"/>
                </a:lnTo>
                <a:lnTo>
                  <a:pt x="266" y="123"/>
                </a:lnTo>
                <a:lnTo>
                  <a:pt x="266" y="125"/>
                </a:lnTo>
                <a:lnTo>
                  <a:pt x="266" y="127"/>
                </a:lnTo>
                <a:lnTo>
                  <a:pt x="266" y="129"/>
                </a:lnTo>
                <a:lnTo>
                  <a:pt x="268" y="132"/>
                </a:lnTo>
                <a:lnTo>
                  <a:pt x="270" y="138"/>
                </a:lnTo>
                <a:lnTo>
                  <a:pt x="270" y="140"/>
                </a:lnTo>
                <a:lnTo>
                  <a:pt x="270" y="142"/>
                </a:lnTo>
                <a:lnTo>
                  <a:pt x="270" y="144"/>
                </a:lnTo>
                <a:lnTo>
                  <a:pt x="270" y="148"/>
                </a:lnTo>
                <a:lnTo>
                  <a:pt x="270" y="150"/>
                </a:lnTo>
                <a:lnTo>
                  <a:pt x="270" y="154"/>
                </a:lnTo>
                <a:lnTo>
                  <a:pt x="274" y="154"/>
                </a:lnTo>
                <a:lnTo>
                  <a:pt x="276" y="154"/>
                </a:lnTo>
                <a:lnTo>
                  <a:pt x="280" y="154"/>
                </a:lnTo>
                <a:lnTo>
                  <a:pt x="284" y="156"/>
                </a:lnTo>
                <a:lnTo>
                  <a:pt x="286" y="156"/>
                </a:lnTo>
                <a:lnTo>
                  <a:pt x="286" y="158"/>
                </a:lnTo>
                <a:lnTo>
                  <a:pt x="286" y="162"/>
                </a:lnTo>
                <a:lnTo>
                  <a:pt x="284" y="165"/>
                </a:lnTo>
                <a:lnTo>
                  <a:pt x="278" y="173"/>
                </a:lnTo>
                <a:lnTo>
                  <a:pt x="278" y="175"/>
                </a:lnTo>
                <a:lnTo>
                  <a:pt x="276" y="175"/>
                </a:lnTo>
                <a:lnTo>
                  <a:pt x="274" y="179"/>
                </a:lnTo>
                <a:lnTo>
                  <a:pt x="270" y="181"/>
                </a:lnTo>
                <a:lnTo>
                  <a:pt x="274" y="185"/>
                </a:lnTo>
                <a:lnTo>
                  <a:pt x="278" y="189"/>
                </a:lnTo>
                <a:lnTo>
                  <a:pt x="278" y="191"/>
                </a:lnTo>
                <a:lnTo>
                  <a:pt x="278" y="193"/>
                </a:lnTo>
                <a:lnTo>
                  <a:pt x="280" y="195"/>
                </a:lnTo>
                <a:lnTo>
                  <a:pt x="280" y="197"/>
                </a:lnTo>
                <a:lnTo>
                  <a:pt x="282" y="197"/>
                </a:lnTo>
                <a:lnTo>
                  <a:pt x="282" y="198"/>
                </a:lnTo>
                <a:lnTo>
                  <a:pt x="282" y="200"/>
                </a:lnTo>
                <a:lnTo>
                  <a:pt x="284" y="200"/>
                </a:lnTo>
                <a:lnTo>
                  <a:pt x="286" y="204"/>
                </a:lnTo>
                <a:lnTo>
                  <a:pt x="288" y="204"/>
                </a:lnTo>
                <a:lnTo>
                  <a:pt x="291" y="206"/>
                </a:lnTo>
                <a:lnTo>
                  <a:pt x="293" y="206"/>
                </a:lnTo>
                <a:lnTo>
                  <a:pt x="295" y="206"/>
                </a:lnTo>
                <a:lnTo>
                  <a:pt x="297" y="208"/>
                </a:lnTo>
                <a:lnTo>
                  <a:pt x="297" y="210"/>
                </a:lnTo>
                <a:lnTo>
                  <a:pt x="299" y="210"/>
                </a:lnTo>
                <a:lnTo>
                  <a:pt x="301" y="210"/>
                </a:lnTo>
                <a:lnTo>
                  <a:pt x="301" y="212"/>
                </a:lnTo>
                <a:lnTo>
                  <a:pt x="301" y="214"/>
                </a:lnTo>
                <a:lnTo>
                  <a:pt x="301" y="216"/>
                </a:lnTo>
                <a:lnTo>
                  <a:pt x="301" y="218"/>
                </a:lnTo>
                <a:lnTo>
                  <a:pt x="301" y="224"/>
                </a:lnTo>
                <a:lnTo>
                  <a:pt x="301" y="226"/>
                </a:lnTo>
                <a:lnTo>
                  <a:pt x="301" y="228"/>
                </a:lnTo>
                <a:lnTo>
                  <a:pt x="303" y="228"/>
                </a:lnTo>
                <a:lnTo>
                  <a:pt x="305" y="228"/>
                </a:lnTo>
                <a:lnTo>
                  <a:pt x="307" y="228"/>
                </a:lnTo>
                <a:lnTo>
                  <a:pt x="309" y="228"/>
                </a:lnTo>
                <a:lnTo>
                  <a:pt x="309" y="230"/>
                </a:lnTo>
                <a:lnTo>
                  <a:pt x="309" y="231"/>
                </a:lnTo>
                <a:lnTo>
                  <a:pt x="309" y="233"/>
                </a:lnTo>
                <a:lnTo>
                  <a:pt x="307" y="237"/>
                </a:lnTo>
                <a:lnTo>
                  <a:pt x="305" y="237"/>
                </a:lnTo>
                <a:lnTo>
                  <a:pt x="301" y="237"/>
                </a:lnTo>
                <a:lnTo>
                  <a:pt x="299" y="239"/>
                </a:lnTo>
                <a:lnTo>
                  <a:pt x="297" y="239"/>
                </a:lnTo>
                <a:lnTo>
                  <a:pt x="295" y="239"/>
                </a:lnTo>
                <a:lnTo>
                  <a:pt x="293" y="239"/>
                </a:lnTo>
                <a:lnTo>
                  <a:pt x="293" y="241"/>
                </a:lnTo>
                <a:lnTo>
                  <a:pt x="293" y="243"/>
                </a:lnTo>
                <a:lnTo>
                  <a:pt x="291" y="243"/>
                </a:lnTo>
                <a:lnTo>
                  <a:pt x="290" y="243"/>
                </a:lnTo>
                <a:lnTo>
                  <a:pt x="286" y="245"/>
                </a:lnTo>
                <a:lnTo>
                  <a:pt x="286" y="247"/>
                </a:lnTo>
                <a:lnTo>
                  <a:pt x="286" y="249"/>
                </a:lnTo>
                <a:lnTo>
                  <a:pt x="286" y="251"/>
                </a:lnTo>
                <a:lnTo>
                  <a:pt x="286" y="253"/>
                </a:lnTo>
                <a:lnTo>
                  <a:pt x="284" y="253"/>
                </a:lnTo>
                <a:lnTo>
                  <a:pt x="284" y="257"/>
                </a:lnTo>
                <a:lnTo>
                  <a:pt x="284" y="259"/>
                </a:lnTo>
                <a:lnTo>
                  <a:pt x="284" y="261"/>
                </a:lnTo>
                <a:lnTo>
                  <a:pt x="282" y="263"/>
                </a:lnTo>
                <a:lnTo>
                  <a:pt x="280" y="265"/>
                </a:lnTo>
                <a:lnTo>
                  <a:pt x="278" y="265"/>
                </a:lnTo>
                <a:lnTo>
                  <a:pt x="276" y="265"/>
                </a:lnTo>
                <a:lnTo>
                  <a:pt x="276" y="263"/>
                </a:lnTo>
                <a:lnTo>
                  <a:pt x="272" y="263"/>
                </a:lnTo>
                <a:lnTo>
                  <a:pt x="268" y="263"/>
                </a:lnTo>
                <a:lnTo>
                  <a:pt x="266" y="261"/>
                </a:lnTo>
                <a:lnTo>
                  <a:pt x="266" y="259"/>
                </a:lnTo>
                <a:lnTo>
                  <a:pt x="264" y="259"/>
                </a:lnTo>
                <a:lnTo>
                  <a:pt x="262" y="259"/>
                </a:lnTo>
                <a:lnTo>
                  <a:pt x="262" y="261"/>
                </a:lnTo>
                <a:lnTo>
                  <a:pt x="264" y="261"/>
                </a:lnTo>
                <a:lnTo>
                  <a:pt x="262" y="261"/>
                </a:lnTo>
                <a:lnTo>
                  <a:pt x="260" y="261"/>
                </a:lnTo>
                <a:lnTo>
                  <a:pt x="258" y="259"/>
                </a:lnTo>
                <a:lnTo>
                  <a:pt x="257" y="259"/>
                </a:lnTo>
                <a:lnTo>
                  <a:pt x="255" y="259"/>
                </a:lnTo>
                <a:lnTo>
                  <a:pt x="253" y="259"/>
                </a:lnTo>
                <a:lnTo>
                  <a:pt x="251" y="259"/>
                </a:lnTo>
                <a:lnTo>
                  <a:pt x="249" y="259"/>
                </a:lnTo>
                <a:lnTo>
                  <a:pt x="247" y="259"/>
                </a:lnTo>
                <a:lnTo>
                  <a:pt x="245" y="259"/>
                </a:lnTo>
                <a:lnTo>
                  <a:pt x="243" y="259"/>
                </a:lnTo>
                <a:lnTo>
                  <a:pt x="241" y="259"/>
                </a:lnTo>
                <a:lnTo>
                  <a:pt x="239" y="259"/>
                </a:lnTo>
                <a:lnTo>
                  <a:pt x="239" y="257"/>
                </a:lnTo>
                <a:lnTo>
                  <a:pt x="237" y="257"/>
                </a:lnTo>
                <a:lnTo>
                  <a:pt x="235" y="257"/>
                </a:lnTo>
                <a:lnTo>
                  <a:pt x="233" y="257"/>
                </a:lnTo>
                <a:lnTo>
                  <a:pt x="231" y="255"/>
                </a:lnTo>
                <a:lnTo>
                  <a:pt x="229" y="255"/>
                </a:lnTo>
                <a:lnTo>
                  <a:pt x="229" y="257"/>
                </a:lnTo>
                <a:lnTo>
                  <a:pt x="227" y="257"/>
                </a:lnTo>
                <a:lnTo>
                  <a:pt x="225" y="257"/>
                </a:lnTo>
                <a:lnTo>
                  <a:pt x="223" y="255"/>
                </a:lnTo>
                <a:lnTo>
                  <a:pt x="222" y="255"/>
                </a:lnTo>
                <a:lnTo>
                  <a:pt x="220" y="253"/>
                </a:lnTo>
                <a:lnTo>
                  <a:pt x="218" y="253"/>
                </a:lnTo>
                <a:lnTo>
                  <a:pt x="216" y="253"/>
                </a:lnTo>
                <a:lnTo>
                  <a:pt x="214" y="253"/>
                </a:lnTo>
                <a:lnTo>
                  <a:pt x="214" y="251"/>
                </a:lnTo>
                <a:lnTo>
                  <a:pt x="212" y="251"/>
                </a:lnTo>
                <a:lnTo>
                  <a:pt x="212" y="249"/>
                </a:lnTo>
                <a:lnTo>
                  <a:pt x="210" y="247"/>
                </a:lnTo>
                <a:lnTo>
                  <a:pt x="212" y="247"/>
                </a:lnTo>
                <a:lnTo>
                  <a:pt x="210" y="241"/>
                </a:lnTo>
                <a:lnTo>
                  <a:pt x="210" y="239"/>
                </a:lnTo>
                <a:lnTo>
                  <a:pt x="210" y="237"/>
                </a:lnTo>
                <a:lnTo>
                  <a:pt x="210" y="235"/>
                </a:lnTo>
                <a:lnTo>
                  <a:pt x="208" y="235"/>
                </a:lnTo>
                <a:lnTo>
                  <a:pt x="208" y="233"/>
                </a:lnTo>
                <a:lnTo>
                  <a:pt x="206" y="231"/>
                </a:lnTo>
                <a:lnTo>
                  <a:pt x="206" y="230"/>
                </a:lnTo>
                <a:lnTo>
                  <a:pt x="204" y="230"/>
                </a:lnTo>
                <a:lnTo>
                  <a:pt x="202" y="230"/>
                </a:lnTo>
                <a:lnTo>
                  <a:pt x="200" y="230"/>
                </a:lnTo>
                <a:lnTo>
                  <a:pt x="198" y="228"/>
                </a:lnTo>
                <a:lnTo>
                  <a:pt x="194" y="230"/>
                </a:lnTo>
                <a:lnTo>
                  <a:pt x="192" y="231"/>
                </a:lnTo>
                <a:lnTo>
                  <a:pt x="190" y="231"/>
                </a:lnTo>
                <a:lnTo>
                  <a:pt x="189" y="231"/>
                </a:lnTo>
                <a:lnTo>
                  <a:pt x="187" y="231"/>
                </a:lnTo>
                <a:lnTo>
                  <a:pt x="187" y="233"/>
                </a:lnTo>
                <a:lnTo>
                  <a:pt x="185" y="233"/>
                </a:lnTo>
                <a:lnTo>
                  <a:pt x="185" y="235"/>
                </a:lnTo>
                <a:lnTo>
                  <a:pt x="187" y="235"/>
                </a:lnTo>
                <a:lnTo>
                  <a:pt x="185" y="235"/>
                </a:lnTo>
                <a:lnTo>
                  <a:pt x="183" y="235"/>
                </a:lnTo>
                <a:lnTo>
                  <a:pt x="181" y="235"/>
                </a:lnTo>
                <a:lnTo>
                  <a:pt x="179" y="237"/>
                </a:lnTo>
                <a:lnTo>
                  <a:pt x="173" y="239"/>
                </a:lnTo>
                <a:lnTo>
                  <a:pt x="173" y="241"/>
                </a:lnTo>
                <a:lnTo>
                  <a:pt x="171" y="239"/>
                </a:lnTo>
                <a:lnTo>
                  <a:pt x="167" y="239"/>
                </a:lnTo>
                <a:lnTo>
                  <a:pt x="165" y="237"/>
                </a:lnTo>
                <a:lnTo>
                  <a:pt x="163" y="237"/>
                </a:lnTo>
                <a:lnTo>
                  <a:pt x="161" y="237"/>
                </a:lnTo>
                <a:lnTo>
                  <a:pt x="159" y="237"/>
                </a:lnTo>
                <a:lnTo>
                  <a:pt x="157" y="237"/>
                </a:lnTo>
                <a:lnTo>
                  <a:pt x="156" y="237"/>
                </a:lnTo>
                <a:lnTo>
                  <a:pt x="156" y="235"/>
                </a:lnTo>
                <a:lnTo>
                  <a:pt x="154" y="235"/>
                </a:lnTo>
                <a:lnTo>
                  <a:pt x="152" y="233"/>
                </a:lnTo>
                <a:lnTo>
                  <a:pt x="152" y="231"/>
                </a:lnTo>
                <a:lnTo>
                  <a:pt x="150" y="231"/>
                </a:lnTo>
                <a:lnTo>
                  <a:pt x="148" y="231"/>
                </a:lnTo>
                <a:lnTo>
                  <a:pt x="146" y="231"/>
                </a:lnTo>
                <a:lnTo>
                  <a:pt x="146" y="230"/>
                </a:lnTo>
                <a:lnTo>
                  <a:pt x="144" y="230"/>
                </a:lnTo>
                <a:lnTo>
                  <a:pt x="142" y="228"/>
                </a:lnTo>
                <a:lnTo>
                  <a:pt x="140" y="228"/>
                </a:lnTo>
                <a:lnTo>
                  <a:pt x="138" y="226"/>
                </a:lnTo>
                <a:lnTo>
                  <a:pt x="136" y="226"/>
                </a:lnTo>
                <a:lnTo>
                  <a:pt x="138" y="224"/>
                </a:lnTo>
                <a:lnTo>
                  <a:pt x="136" y="222"/>
                </a:lnTo>
                <a:lnTo>
                  <a:pt x="134" y="220"/>
                </a:lnTo>
                <a:lnTo>
                  <a:pt x="132" y="220"/>
                </a:lnTo>
                <a:lnTo>
                  <a:pt x="130" y="220"/>
                </a:lnTo>
                <a:lnTo>
                  <a:pt x="130" y="218"/>
                </a:lnTo>
                <a:lnTo>
                  <a:pt x="128" y="218"/>
                </a:lnTo>
                <a:lnTo>
                  <a:pt x="124" y="216"/>
                </a:lnTo>
                <a:lnTo>
                  <a:pt x="124" y="218"/>
                </a:lnTo>
                <a:lnTo>
                  <a:pt x="122" y="218"/>
                </a:lnTo>
                <a:lnTo>
                  <a:pt x="121" y="218"/>
                </a:lnTo>
                <a:lnTo>
                  <a:pt x="119" y="216"/>
                </a:lnTo>
                <a:lnTo>
                  <a:pt x="117" y="214"/>
                </a:lnTo>
                <a:lnTo>
                  <a:pt x="117" y="212"/>
                </a:lnTo>
                <a:lnTo>
                  <a:pt x="115" y="210"/>
                </a:lnTo>
                <a:lnTo>
                  <a:pt x="115" y="206"/>
                </a:lnTo>
                <a:lnTo>
                  <a:pt x="113" y="206"/>
                </a:lnTo>
                <a:lnTo>
                  <a:pt x="113" y="204"/>
                </a:lnTo>
                <a:lnTo>
                  <a:pt x="113" y="202"/>
                </a:lnTo>
                <a:lnTo>
                  <a:pt x="113" y="200"/>
                </a:lnTo>
                <a:lnTo>
                  <a:pt x="111" y="200"/>
                </a:lnTo>
                <a:lnTo>
                  <a:pt x="109" y="200"/>
                </a:lnTo>
                <a:lnTo>
                  <a:pt x="109" y="198"/>
                </a:lnTo>
                <a:lnTo>
                  <a:pt x="109" y="197"/>
                </a:lnTo>
                <a:lnTo>
                  <a:pt x="111" y="198"/>
                </a:lnTo>
                <a:lnTo>
                  <a:pt x="111" y="197"/>
                </a:lnTo>
                <a:lnTo>
                  <a:pt x="111" y="195"/>
                </a:lnTo>
                <a:lnTo>
                  <a:pt x="109" y="195"/>
                </a:lnTo>
                <a:lnTo>
                  <a:pt x="107" y="195"/>
                </a:lnTo>
                <a:lnTo>
                  <a:pt x="105" y="195"/>
                </a:lnTo>
                <a:lnTo>
                  <a:pt x="107" y="193"/>
                </a:lnTo>
                <a:lnTo>
                  <a:pt x="107" y="191"/>
                </a:lnTo>
                <a:lnTo>
                  <a:pt x="107" y="189"/>
                </a:lnTo>
                <a:lnTo>
                  <a:pt x="105" y="189"/>
                </a:lnTo>
                <a:lnTo>
                  <a:pt x="103" y="187"/>
                </a:lnTo>
                <a:lnTo>
                  <a:pt x="103" y="185"/>
                </a:lnTo>
                <a:lnTo>
                  <a:pt x="101" y="185"/>
                </a:lnTo>
                <a:lnTo>
                  <a:pt x="101" y="183"/>
                </a:lnTo>
                <a:lnTo>
                  <a:pt x="99" y="181"/>
                </a:lnTo>
                <a:lnTo>
                  <a:pt x="97" y="181"/>
                </a:lnTo>
                <a:lnTo>
                  <a:pt x="97" y="179"/>
                </a:lnTo>
                <a:lnTo>
                  <a:pt x="97" y="177"/>
                </a:lnTo>
                <a:lnTo>
                  <a:pt x="97" y="175"/>
                </a:lnTo>
                <a:lnTo>
                  <a:pt x="95" y="175"/>
                </a:lnTo>
                <a:lnTo>
                  <a:pt x="93" y="175"/>
                </a:lnTo>
                <a:lnTo>
                  <a:pt x="93" y="177"/>
                </a:lnTo>
                <a:lnTo>
                  <a:pt x="91" y="177"/>
                </a:lnTo>
                <a:lnTo>
                  <a:pt x="89" y="179"/>
                </a:lnTo>
                <a:lnTo>
                  <a:pt x="88" y="179"/>
                </a:lnTo>
                <a:lnTo>
                  <a:pt x="88" y="177"/>
                </a:lnTo>
                <a:lnTo>
                  <a:pt x="86" y="177"/>
                </a:lnTo>
                <a:lnTo>
                  <a:pt x="84" y="175"/>
                </a:lnTo>
                <a:lnTo>
                  <a:pt x="80" y="173"/>
                </a:lnTo>
                <a:lnTo>
                  <a:pt x="78" y="173"/>
                </a:lnTo>
                <a:lnTo>
                  <a:pt x="80" y="171"/>
                </a:lnTo>
                <a:lnTo>
                  <a:pt x="82" y="173"/>
                </a:lnTo>
                <a:lnTo>
                  <a:pt x="84" y="173"/>
                </a:lnTo>
                <a:lnTo>
                  <a:pt x="84" y="171"/>
                </a:lnTo>
                <a:lnTo>
                  <a:pt x="82" y="169"/>
                </a:lnTo>
                <a:lnTo>
                  <a:pt x="80" y="169"/>
                </a:lnTo>
                <a:lnTo>
                  <a:pt x="80" y="171"/>
                </a:lnTo>
                <a:lnTo>
                  <a:pt x="78" y="171"/>
                </a:lnTo>
                <a:lnTo>
                  <a:pt x="78" y="173"/>
                </a:lnTo>
                <a:lnTo>
                  <a:pt x="78" y="175"/>
                </a:lnTo>
                <a:lnTo>
                  <a:pt x="78" y="177"/>
                </a:lnTo>
                <a:lnTo>
                  <a:pt x="78" y="179"/>
                </a:lnTo>
                <a:lnTo>
                  <a:pt x="76" y="179"/>
                </a:lnTo>
                <a:lnTo>
                  <a:pt x="74" y="179"/>
                </a:lnTo>
                <a:lnTo>
                  <a:pt x="74" y="181"/>
                </a:lnTo>
                <a:lnTo>
                  <a:pt x="72" y="179"/>
                </a:lnTo>
                <a:lnTo>
                  <a:pt x="70" y="179"/>
                </a:lnTo>
                <a:lnTo>
                  <a:pt x="70" y="177"/>
                </a:lnTo>
                <a:lnTo>
                  <a:pt x="70" y="175"/>
                </a:lnTo>
                <a:lnTo>
                  <a:pt x="68" y="173"/>
                </a:lnTo>
                <a:lnTo>
                  <a:pt x="66" y="171"/>
                </a:lnTo>
                <a:lnTo>
                  <a:pt x="64" y="171"/>
                </a:lnTo>
                <a:lnTo>
                  <a:pt x="64" y="169"/>
                </a:lnTo>
                <a:lnTo>
                  <a:pt x="64" y="167"/>
                </a:lnTo>
                <a:lnTo>
                  <a:pt x="64" y="164"/>
                </a:lnTo>
                <a:lnTo>
                  <a:pt x="64" y="162"/>
                </a:lnTo>
                <a:lnTo>
                  <a:pt x="62" y="162"/>
                </a:lnTo>
                <a:lnTo>
                  <a:pt x="60" y="162"/>
                </a:lnTo>
                <a:lnTo>
                  <a:pt x="58" y="162"/>
                </a:lnTo>
                <a:lnTo>
                  <a:pt x="58" y="160"/>
                </a:lnTo>
                <a:lnTo>
                  <a:pt x="58" y="158"/>
                </a:lnTo>
                <a:lnTo>
                  <a:pt x="58" y="156"/>
                </a:lnTo>
                <a:lnTo>
                  <a:pt x="58" y="154"/>
                </a:lnTo>
                <a:lnTo>
                  <a:pt x="60" y="152"/>
                </a:lnTo>
                <a:lnTo>
                  <a:pt x="60" y="150"/>
                </a:lnTo>
                <a:lnTo>
                  <a:pt x="60" y="148"/>
                </a:lnTo>
                <a:lnTo>
                  <a:pt x="62" y="148"/>
                </a:lnTo>
                <a:lnTo>
                  <a:pt x="60" y="148"/>
                </a:lnTo>
                <a:lnTo>
                  <a:pt x="60" y="146"/>
                </a:lnTo>
                <a:lnTo>
                  <a:pt x="58" y="144"/>
                </a:lnTo>
                <a:lnTo>
                  <a:pt x="58" y="142"/>
                </a:lnTo>
                <a:lnTo>
                  <a:pt x="56" y="142"/>
                </a:lnTo>
                <a:lnTo>
                  <a:pt x="56" y="140"/>
                </a:lnTo>
                <a:lnTo>
                  <a:pt x="55" y="138"/>
                </a:lnTo>
                <a:lnTo>
                  <a:pt x="55" y="136"/>
                </a:lnTo>
                <a:lnTo>
                  <a:pt x="53" y="136"/>
                </a:lnTo>
                <a:lnTo>
                  <a:pt x="53" y="134"/>
                </a:lnTo>
                <a:lnTo>
                  <a:pt x="51" y="136"/>
                </a:lnTo>
                <a:lnTo>
                  <a:pt x="49" y="136"/>
                </a:lnTo>
                <a:lnTo>
                  <a:pt x="49" y="134"/>
                </a:lnTo>
                <a:lnTo>
                  <a:pt x="47" y="134"/>
                </a:lnTo>
                <a:lnTo>
                  <a:pt x="47" y="132"/>
                </a:lnTo>
                <a:lnTo>
                  <a:pt x="45" y="132"/>
                </a:lnTo>
                <a:lnTo>
                  <a:pt x="43" y="130"/>
                </a:lnTo>
                <a:lnTo>
                  <a:pt x="41" y="130"/>
                </a:lnTo>
                <a:lnTo>
                  <a:pt x="41" y="129"/>
                </a:lnTo>
                <a:lnTo>
                  <a:pt x="39" y="129"/>
                </a:lnTo>
                <a:lnTo>
                  <a:pt x="39" y="127"/>
                </a:lnTo>
                <a:lnTo>
                  <a:pt x="37" y="127"/>
                </a:lnTo>
                <a:lnTo>
                  <a:pt x="35" y="127"/>
                </a:lnTo>
                <a:lnTo>
                  <a:pt x="33" y="127"/>
                </a:lnTo>
                <a:lnTo>
                  <a:pt x="33" y="125"/>
                </a:lnTo>
                <a:lnTo>
                  <a:pt x="33" y="123"/>
                </a:lnTo>
                <a:lnTo>
                  <a:pt x="35" y="123"/>
                </a:lnTo>
                <a:lnTo>
                  <a:pt x="35" y="121"/>
                </a:lnTo>
                <a:lnTo>
                  <a:pt x="33" y="121"/>
                </a:lnTo>
                <a:lnTo>
                  <a:pt x="31" y="119"/>
                </a:lnTo>
                <a:lnTo>
                  <a:pt x="31" y="117"/>
                </a:lnTo>
                <a:lnTo>
                  <a:pt x="29" y="117"/>
                </a:lnTo>
                <a:lnTo>
                  <a:pt x="31" y="117"/>
                </a:lnTo>
                <a:lnTo>
                  <a:pt x="29" y="115"/>
                </a:lnTo>
                <a:lnTo>
                  <a:pt x="27" y="115"/>
                </a:lnTo>
                <a:lnTo>
                  <a:pt x="25" y="113"/>
                </a:lnTo>
                <a:lnTo>
                  <a:pt x="23" y="109"/>
                </a:lnTo>
                <a:lnTo>
                  <a:pt x="21" y="109"/>
                </a:lnTo>
                <a:lnTo>
                  <a:pt x="23" y="107"/>
                </a:lnTo>
                <a:lnTo>
                  <a:pt x="23" y="105"/>
                </a:lnTo>
                <a:lnTo>
                  <a:pt x="25" y="103"/>
                </a:lnTo>
                <a:lnTo>
                  <a:pt x="25" y="101"/>
                </a:lnTo>
                <a:lnTo>
                  <a:pt x="23" y="101"/>
                </a:lnTo>
                <a:lnTo>
                  <a:pt x="21" y="99"/>
                </a:lnTo>
                <a:lnTo>
                  <a:pt x="23" y="97"/>
                </a:lnTo>
                <a:lnTo>
                  <a:pt x="25" y="97"/>
                </a:lnTo>
                <a:lnTo>
                  <a:pt x="27" y="97"/>
                </a:lnTo>
                <a:lnTo>
                  <a:pt x="27" y="96"/>
                </a:lnTo>
                <a:lnTo>
                  <a:pt x="25" y="96"/>
                </a:lnTo>
                <a:lnTo>
                  <a:pt x="27" y="94"/>
                </a:lnTo>
                <a:lnTo>
                  <a:pt x="27" y="92"/>
                </a:lnTo>
                <a:lnTo>
                  <a:pt x="29" y="92"/>
                </a:lnTo>
                <a:lnTo>
                  <a:pt x="29" y="90"/>
                </a:lnTo>
                <a:lnTo>
                  <a:pt x="31" y="88"/>
                </a:lnTo>
                <a:lnTo>
                  <a:pt x="31" y="90"/>
                </a:lnTo>
                <a:lnTo>
                  <a:pt x="33" y="88"/>
                </a:lnTo>
                <a:lnTo>
                  <a:pt x="35" y="86"/>
                </a:lnTo>
                <a:lnTo>
                  <a:pt x="33" y="86"/>
                </a:lnTo>
                <a:lnTo>
                  <a:pt x="33" y="84"/>
                </a:lnTo>
                <a:lnTo>
                  <a:pt x="33" y="82"/>
                </a:lnTo>
                <a:lnTo>
                  <a:pt x="31" y="82"/>
                </a:lnTo>
                <a:lnTo>
                  <a:pt x="31" y="80"/>
                </a:lnTo>
                <a:lnTo>
                  <a:pt x="31" y="78"/>
                </a:lnTo>
                <a:lnTo>
                  <a:pt x="33" y="78"/>
                </a:lnTo>
                <a:lnTo>
                  <a:pt x="35" y="76"/>
                </a:lnTo>
                <a:lnTo>
                  <a:pt x="37" y="76"/>
                </a:lnTo>
                <a:lnTo>
                  <a:pt x="37" y="74"/>
                </a:lnTo>
                <a:lnTo>
                  <a:pt x="35" y="74"/>
                </a:lnTo>
                <a:lnTo>
                  <a:pt x="35" y="76"/>
                </a:lnTo>
                <a:lnTo>
                  <a:pt x="33" y="74"/>
                </a:lnTo>
                <a:lnTo>
                  <a:pt x="29" y="74"/>
                </a:lnTo>
                <a:lnTo>
                  <a:pt x="27" y="74"/>
                </a:lnTo>
                <a:lnTo>
                  <a:pt x="25" y="72"/>
                </a:lnTo>
                <a:lnTo>
                  <a:pt x="23" y="72"/>
                </a:lnTo>
                <a:lnTo>
                  <a:pt x="21" y="72"/>
                </a:lnTo>
                <a:lnTo>
                  <a:pt x="21" y="70"/>
                </a:lnTo>
                <a:lnTo>
                  <a:pt x="21" y="68"/>
                </a:lnTo>
                <a:lnTo>
                  <a:pt x="20" y="66"/>
                </a:lnTo>
                <a:lnTo>
                  <a:pt x="20" y="64"/>
                </a:lnTo>
                <a:lnTo>
                  <a:pt x="18" y="64"/>
                </a:lnTo>
                <a:lnTo>
                  <a:pt x="18" y="63"/>
                </a:lnTo>
                <a:lnTo>
                  <a:pt x="16" y="63"/>
                </a:lnTo>
                <a:lnTo>
                  <a:pt x="16" y="61"/>
                </a:lnTo>
                <a:lnTo>
                  <a:pt x="16" y="59"/>
                </a:lnTo>
                <a:lnTo>
                  <a:pt x="14" y="57"/>
                </a:lnTo>
                <a:lnTo>
                  <a:pt x="14" y="55"/>
                </a:lnTo>
                <a:lnTo>
                  <a:pt x="14" y="53"/>
                </a:lnTo>
                <a:lnTo>
                  <a:pt x="12" y="53"/>
                </a:lnTo>
                <a:lnTo>
                  <a:pt x="12" y="51"/>
                </a:lnTo>
                <a:lnTo>
                  <a:pt x="12" y="49"/>
                </a:lnTo>
                <a:lnTo>
                  <a:pt x="12" y="47"/>
                </a:lnTo>
                <a:lnTo>
                  <a:pt x="10" y="45"/>
                </a:lnTo>
                <a:lnTo>
                  <a:pt x="8" y="45"/>
                </a:lnTo>
                <a:lnTo>
                  <a:pt x="8" y="41"/>
                </a:lnTo>
                <a:lnTo>
                  <a:pt x="10" y="39"/>
                </a:lnTo>
                <a:lnTo>
                  <a:pt x="8" y="39"/>
                </a:lnTo>
                <a:lnTo>
                  <a:pt x="4" y="37"/>
                </a:lnTo>
                <a:lnTo>
                  <a:pt x="2" y="37"/>
                </a:lnTo>
                <a:lnTo>
                  <a:pt x="4" y="35"/>
                </a:lnTo>
                <a:lnTo>
                  <a:pt x="4" y="33"/>
                </a:lnTo>
                <a:lnTo>
                  <a:pt x="6" y="31"/>
                </a:lnTo>
                <a:lnTo>
                  <a:pt x="6" y="29"/>
                </a:lnTo>
                <a:lnTo>
                  <a:pt x="8" y="28"/>
                </a:lnTo>
                <a:lnTo>
                  <a:pt x="6" y="28"/>
                </a:lnTo>
                <a:lnTo>
                  <a:pt x="4" y="28"/>
                </a:lnTo>
                <a:lnTo>
                  <a:pt x="4" y="26"/>
                </a:lnTo>
                <a:lnTo>
                  <a:pt x="4" y="24"/>
                </a:lnTo>
                <a:lnTo>
                  <a:pt x="4" y="22"/>
                </a:lnTo>
                <a:lnTo>
                  <a:pt x="4" y="20"/>
                </a:lnTo>
                <a:lnTo>
                  <a:pt x="4" y="18"/>
                </a:lnTo>
                <a:lnTo>
                  <a:pt x="2" y="18"/>
                </a:lnTo>
                <a:lnTo>
                  <a:pt x="2" y="16"/>
                </a:lnTo>
                <a:lnTo>
                  <a:pt x="2" y="14"/>
                </a:lnTo>
                <a:lnTo>
                  <a:pt x="0" y="10"/>
                </a:lnTo>
                <a:lnTo>
                  <a:pt x="0" y="8"/>
                </a:lnTo>
                <a:lnTo>
                  <a:pt x="2" y="8"/>
                </a:lnTo>
                <a:lnTo>
                  <a:pt x="4" y="8"/>
                </a:lnTo>
                <a:lnTo>
                  <a:pt x="6" y="8"/>
                </a:lnTo>
                <a:lnTo>
                  <a:pt x="6" y="4"/>
                </a:lnTo>
                <a:lnTo>
                  <a:pt x="6" y="2"/>
                </a:lnTo>
                <a:lnTo>
                  <a:pt x="10" y="0"/>
                </a:lnTo>
                <a:lnTo>
                  <a:pt x="12" y="2"/>
                </a:lnTo>
                <a:lnTo>
                  <a:pt x="12" y="4"/>
                </a:lnTo>
                <a:lnTo>
                  <a:pt x="14" y="4"/>
                </a:lnTo>
                <a:lnTo>
                  <a:pt x="14" y="6"/>
                </a:lnTo>
                <a:lnTo>
                  <a:pt x="14" y="8"/>
                </a:lnTo>
                <a:lnTo>
                  <a:pt x="16" y="8"/>
                </a:lnTo>
                <a:close/>
                <a:moveTo>
                  <a:pt x="196" y="233"/>
                </a:moveTo>
                <a:lnTo>
                  <a:pt x="194" y="233"/>
                </a:lnTo>
                <a:lnTo>
                  <a:pt x="194" y="235"/>
                </a:lnTo>
                <a:lnTo>
                  <a:pt x="192" y="235"/>
                </a:lnTo>
                <a:lnTo>
                  <a:pt x="190" y="237"/>
                </a:lnTo>
                <a:lnTo>
                  <a:pt x="189" y="237"/>
                </a:lnTo>
                <a:lnTo>
                  <a:pt x="187" y="237"/>
                </a:lnTo>
                <a:lnTo>
                  <a:pt x="185" y="237"/>
                </a:lnTo>
                <a:lnTo>
                  <a:pt x="181" y="239"/>
                </a:lnTo>
                <a:lnTo>
                  <a:pt x="181" y="237"/>
                </a:lnTo>
                <a:lnTo>
                  <a:pt x="183" y="237"/>
                </a:lnTo>
                <a:lnTo>
                  <a:pt x="185" y="237"/>
                </a:lnTo>
                <a:lnTo>
                  <a:pt x="187" y="235"/>
                </a:lnTo>
                <a:lnTo>
                  <a:pt x="189" y="235"/>
                </a:lnTo>
                <a:lnTo>
                  <a:pt x="189" y="233"/>
                </a:lnTo>
                <a:lnTo>
                  <a:pt x="190" y="233"/>
                </a:lnTo>
                <a:lnTo>
                  <a:pt x="192" y="231"/>
                </a:lnTo>
                <a:lnTo>
                  <a:pt x="194" y="231"/>
                </a:lnTo>
                <a:lnTo>
                  <a:pt x="196" y="231"/>
                </a:lnTo>
                <a:lnTo>
                  <a:pt x="196" y="233"/>
                </a:lnTo>
                <a:close/>
                <a:moveTo>
                  <a:pt x="189" y="235"/>
                </a:moveTo>
                <a:lnTo>
                  <a:pt x="187" y="235"/>
                </a:lnTo>
                <a:lnTo>
                  <a:pt x="187" y="233"/>
                </a:lnTo>
                <a:lnTo>
                  <a:pt x="189" y="23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47" name="Indonesia"/>
          <p:cNvSpPr>
            <a:spLocks noEditPoints="1"/>
          </p:cNvSpPr>
          <p:nvPr/>
        </p:nvSpPr>
        <p:spPr bwMode="auto">
          <a:xfrm>
            <a:off x="7367611" y="4378339"/>
            <a:ext cx="1168403" cy="431801"/>
          </a:xfrm>
          <a:custGeom>
            <a:avLst/>
            <a:gdLst>
              <a:gd name="T0" fmla="*/ 365 w 736"/>
              <a:gd name="T1" fmla="*/ 62 h 272"/>
              <a:gd name="T2" fmla="*/ 351 w 736"/>
              <a:gd name="T3" fmla="*/ 113 h 272"/>
              <a:gd name="T4" fmla="*/ 316 w 736"/>
              <a:gd name="T5" fmla="*/ 159 h 272"/>
              <a:gd name="T6" fmla="*/ 260 w 736"/>
              <a:gd name="T7" fmla="*/ 142 h 272"/>
              <a:gd name="T8" fmla="*/ 225 w 736"/>
              <a:gd name="T9" fmla="*/ 97 h 272"/>
              <a:gd name="T10" fmla="*/ 264 w 736"/>
              <a:gd name="T11" fmla="*/ 80 h 272"/>
              <a:gd name="T12" fmla="*/ 328 w 736"/>
              <a:gd name="T13" fmla="*/ 33 h 272"/>
              <a:gd name="T14" fmla="*/ 77 w 736"/>
              <a:gd name="T15" fmla="*/ 51 h 272"/>
              <a:gd name="T16" fmla="*/ 118 w 736"/>
              <a:gd name="T17" fmla="*/ 93 h 272"/>
              <a:gd name="T18" fmla="*/ 151 w 736"/>
              <a:gd name="T19" fmla="*/ 138 h 272"/>
              <a:gd name="T20" fmla="*/ 161 w 736"/>
              <a:gd name="T21" fmla="*/ 185 h 272"/>
              <a:gd name="T22" fmla="*/ 93 w 736"/>
              <a:gd name="T23" fmla="*/ 134 h 272"/>
              <a:gd name="T24" fmla="*/ 39 w 736"/>
              <a:gd name="T25" fmla="*/ 53 h 272"/>
              <a:gd name="T26" fmla="*/ 629 w 736"/>
              <a:gd name="T27" fmla="*/ 138 h 272"/>
              <a:gd name="T28" fmla="*/ 682 w 736"/>
              <a:gd name="T29" fmla="*/ 121 h 272"/>
              <a:gd name="T30" fmla="*/ 720 w 736"/>
              <a:gd name="T31" fmla="*/ 223 h 272"/>
              <a:gd name="T32" fmla="*/ 691 w 736"/>
              <a:gd name="T33" fmla="*/ 189 h 272"/>
              <a:gd name="T34" fmla="*/ 623 w 736"/>
              <a:gd name="T35" fmla="*/ 156 h 272"/>
              <a:gd name="T36" fmla="*/ 610 w 736"/>
              <a:gd name="T37" fmla="*/ 134 h 272"/>
              <a:gd name="T38" fmla="*/ 581 w 736"/>
              <a:gd name="T39" fmla="*/ 113 h 272"/>
              <a:gd name="T40" fmla="*/ 425 w 736"/>
              <a:gd name="T41" fmla="*/ 88 h 272"/>
              <a:gd name="T42" fmla="*/ 445 w 736"/>
              <a:gd name="T43" fmla="*/ 105 h 272"/>
              <a:gd name="T44" fmla="*/ 443 w 736"/>
              <a:gd name="T45" fmla="*/ 161 h 272"/>
              <a:gd name="T46" fmla="*/ 404 w 736"/>
              <a:gd name="T47" fmla="*/ 157 h 272"/>
              <a:gd name="T48" fmla="*/ 379 w 736"/>
              <a:gd name="T49" fmla="*/ 142 h 272"/>
              <a:gd name="T50" fmla="*/ 412 w 736"/>
              <a:gd name="T51" fmla="*/ 74 h 272"/>
              <a:gd name="T52" fmla="*/ 186 w 736"/>
              <a:gd name="T53" fmla="*/ 194 h 272"/>
              <a:gd name="T54" fmla="*/ 264 w 736"/>
              <a:gd name="T55" fmla="*/ 202 h 272"/>
              <a:gd name="T56" fmla="*/ 293 w 736"/>
              <a:gd name="T57" fmla="*/ 229 h 272"/>
              <a:gd name="T58" fmla="*/ 180 w 736"/>
              <a:gd name="T59" fmla="*/ 214 h 272"/>
              <a:gd name="T60" fmla="*/ 540 w 736"/>
              <a:gd name="T61" fmla="*/ 70 h 272"/>
              <a:gd name="T62" fmla="*/ 520 w 736"/>
              <a:gd name="T63" fmla="*/ 72 h 272"/>
              <a:gd name="T64" fmla="*/ 526 w 736"/>
              <a:gd name="T65" fmla="*/ 152 h 272"/>
              <a:gd name="T66" fmla="*/ 375 w 736"/>
              <a:gd name="T67" fmla="*/ 235 h 272"/>
              <a:gd name="T68" fmla="*/ 443 w 736"/>
              <a:gd name="T69" fmla="*/ 235 h 272"/>
              <a:gd name="T70" fmla="*/ 447 w 736"/>
              <a:gd name="T71" fmla="*/ 227 h 272"/>
              <a:gd name="T72" fmla="*/ 478 w 736"/>
              <a:gd name="T73" fmla="*/ 241 h 272"/>
              <a:gd name="T74" fmla="*/ 175 w 736"/>
              <a:gd name="T75" fmla="*/ 140 h 272"/>
              <a:gd name="T76" fmla="*/ 384 w 736"/>
              <a:gd name="T77" fmla="*/ 247 h 272"/>
              <a:gd name="T78" fmla="*/ 316 w 736"/>
              <a:gd name="T79" fmla="*/ 227 h 272"/>
              <a:gd name="T80" fmla="*/ 447 w 736"/>
              <a:gd name="T81" fmla="*/ 165 h 272"/>
              <a:gd name="T82" fmla="*/ 39 w 736"/>
              <a:gd name="T83" fmla="*/ 74 h 272"/>
              <a:gd name="T84" fmla="*/ 579 w 736"/>
              <a:gd name="T85" fmla="*/ 218 h 272"/>
              <a:gd name="T86" fmla="*/ 437 w 736"/>
              <a:gd name="T87" fmla="*/ 183 h 272"/>
              <a:gd name="T88" fmla="*/ 530 w 736"/>
              <a:gd name="T89" fmla="*/ 121 h 272"/>
              <a:gd name="T90" fmla="*/ 450 w 736"/>
              <a:gd name="T91" fmla="*/ 119 h 272"/>
              <a:gd name="T92" fmla="*/ 536 w 736"/>
              <a:gd name="T93" fmla="*/ 53 h 272"/>
              <a:gd name="T94" fmla="*/ 336 w 736"/>
              <a:gd name="T95" fmla="*/ 157 h 272"/>
              <a:gd name="T96" fmla="*/ 208 w 736"/>
              <a:gd name="T97" fmla="*/ 33 h 272"/>
              <a:gd name="T98" fmla="*/ 118 w 736"/>
              <a:gd name="T99" fmla="*/ 80 h 272"/>
              <a:gd name="T100" fmla="*/ 493 w 736"/>
              <a:gd name="T101" fmla="*/ 124 h 272"/>
              <a:gd name="T102" fmla="*/ 110 w 736"/>
              <a:gd name="T103" fmla="*/ 70 h 272"/>
              <a:gd name="T104" fmla="*/ 153 w 736"/>
              <a:gd name="T105" fmla="*/ 97 h 272"/>
              <a:gd name="T106" fmla="*/ 703 w 736"/>
              <a:gd name="T107" fmla="*/ 231 h 272"/>
              <a:gd name="T108" fmla="*/ 70 w 736"/>
              <a:gd name="T109" fmla="*/ 130 h 272"/>
              <a:gd name="T110" fmla="*/ 602 w 736"/>
              <a:gd name="T111" fmla="*/ 189 h 272"/>
              <a:gd name="T112" fmla="*/ 528 w 736"/>
              <a:gd name="T113" fmla="*/ 225 h 272"/>
              <a:gd name="T114" fmla="*/ 54 w 736"/>
              <a:gd name="T115" fmla="*/ 101 h 272"/>
              <a:gd name="T116" fmla="*/ 514 w 736"/>
              <a:gd name="T117" fmla="*/ 105 h 272"/>
              <a:gd name="T118" fmla="*/ 363 w 736"/>
              <a:gd name="T119" fmla="*/ 31 h 272"/>
              <a:gd name="T120" fmla="*/ 553 w 736"/>
              <a:gd name="T121" fmla="*/ 99 h 272"/>
              <a:gd name="T122" fmla="*/ 701 w 736"/>
              <a:gd name="T123" fmla="*/ 206 h 272"/>
              <a:gd name="T124" fmla="*/ 309 w 736"/>
              <a:gd name="T125" fmla="*/ 21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36" h="272">
                <a:moveTo>
                  <a:pt x="336" y="27"/>
                </a:moveTo>
                <a:lnTo>
                  <a:pt x="338" y="25"/>
                </a:lnTo>
                <a:lnTo>
                  <a:pt x="340" y="25"/>
                </a:lnTo>
                <a:lnTo>
                  <a:pt x="342" y="25"/>
                </a:lnTo>
                <a:lnTo>
                  <a:pt x="344" y="25"/>
                </a:lnTo>
                <a:lnTo>
                  <a:pt x="345" y="25"/>
                </a:lnTo>
                <a:lnTo>
                  <a:pt x="347" y="25"/>
                </a:lnTo>
                <a:lnTo>
                  <a:pt x="349" y="25"/>
                </a:lnTo>
                <a:lnTo>
                  <a:pt x="351" y="25"/>
                </a:lnTo>
                <a:lnTo>
                  <a:pt x="353" y="25"/>
                </a:lnTo>
                <a:lnTo>
                  <a:pt x="355" y="25"/>
                </a:lnTo>
                <a:lnTo>
                  <a:pt x="357" y="27"/>
                </a:lnTo>
                <a:lnTo>
                  <a:pt x="359" y="27"/>
                </a:lnTo>
                <a:lnTo>
                  <a:pt x="361" y="27"/>
                </a:lnTo>
                <a:lnTo>
                  <a:pt x="359" y="29"/>
                </a:lnTo>
                <a:lnTo>
                  <a:pt x="357" y="29"/>
                </a:lnTo>
                <a:lnTo>
                  <a:pt x="359" y="29"/>
                </a:lnTo>
                <a:lnTo>
                  <a:pt x="359" y="31"/>
                </a:lnTo>
                <a:lnTo>
                  <a:pt x="361" y="31"/>
                </a:lnTo>
                <a:lnTo>
                  <a:pt x="359" y="31"/>
                </a:lnTo>
                <a:lnTo>
                  <a:pt x="361" y="33"/>
                </a:lnTo>
                <a:lnTo>
                  <a:pt x="363" y="35"/>
                </a:lnTo>
                <a:lnTo>
                  <a:pt x="365" y="35"/>
                </a:lnTo>
                <a:lnTo>
                  <a:pt x="363" y="35"/>
                </a:lnTo>
                <a:lnTo>
                  <a:pt x="363" y="37"/>
                </a:lnTo>
                <a:lnTo>
                  <a:pt x="361" y="37"/>
                </a:lnTo>
                <a:lnTo>
                  <a:pt x="359" y="37"/>
                </a:lnTo>
                <a:lnTo>
                  <a:pt x="357" y="37"/>
                </a:lnTo>
                <a:lnTo>
                  <a:pt x="353" y="37"/>
                </a:lnTo>
                <a:lnTo>
                  <a:pt x="351" y="37"/>
                </a:lnTo>
                <a:lnTo>
                  <a:pt x="353" y="37"/>
                </a:lnTo>
                <a:lnTo>
                  <a:pt x="353" y="39"/>
                </a:lnTo>
                <a:lnTo>
                  <a:pt x="355" y="39"/>
                </a:lnTo>
                <a:lnTo>
                  <a:pt x="355" y="41"/>
                </a:lnTo>
                <a:lnTo>
                  <a:pt x="357" y="41"/>
                </a:lnTo>
                <a:lnTo>
                  <a:pt x="357" y="39"/>
                </a:lnTo>
                <a:lnTo>
                  <a:pt x="357" y="41"/>
                </a:lnTo>
                <a:lnTo>
                  <a:pt x="357" y="43"/>
                </a:lnTo>
                <a:lnTo>
                  <a:pt x="355" y="43"/>
                </a:lnTo>
                <a:lnTo>
                  <a:pt x="355" y="45"/>
                </a:lnTo>
                <a:lnTo>
                  <a:pt x="357" y="45"/>
                </a:lnTo>
                <a:lnTo>
                  <a:pt x="361" y="45"/>
                </a:lnTo>
                <a:lnTo>
                  <a:pt x="361" y="47"/>
                </a:lnTo>
                <a:lnTo>
                  <a:pt x="361" y="49"/>
                </a:lnTo>
                <a:lnTo>
                  <a:pt x="361" y="51"/>
                </a:lnTo>
                <a:lnTo>
                  <a:pt x="363" y="51"/>
                </a:lnTo>
                <a:lnTo>
                  <a:pt x="363" y="53"/>
                </a:lnTo>
                <a:lnTo>
                  <a:pt x="365" y="55"/>
                </a:lnTo>
                <a:lnTo>
                  <a:pt x="367" y="55"/>
                </a:lnTo>
                <a:lnTo>
                  <a:pt x="367" y="56"/>
                </a:lnTo>
                <a:lnTo>
                  <a:pt x="369" y="58"/>
                </a:lnTo>
                <a:lnTo>
                  <a:pt x="367" y="60"/>
                </a:lnTo>
                <a:lnTo>
                  <a:pt x="365" y="60"/>
                </a:lnTo>
                <a:lnTo>
                  <a:pt x="365" y="62"/>
                </a:lnTo>
                <a:lnTo>
                  <a:pt x="363" y="62"/>
                </a:lnTo>
                <a:lnTo>
                  <a:pt x="365" y="62"/>
                </a:lnTo>
                <a:lnTo>
                  <a:pt x="365" y="64"/>
                </a:lnTo>
                <a:lnTo>
                  <a:pt x="365" y="66"/>
                </a:lnTo>
                <a:lnTo>
                  <a:pt x="367" y="68"/>
                </a:lnTo>
                <a:lnTo>
                  <a:pt x="369" y="68"/>
                </a:lnTo>
                <a:lnTo>
                  <a:pt x="371" y="70"/>
                </a:lnTo>
                <a:lnTo>
                  <a:pt x="373" y="72"/>
                </a:lnTo>
                <a:lnTo>
                  <a:pt x="375" y="72"/>
                </a:lnTo>
                <a:lnTo>
                  <a:pt x="375" y="74"/>
                </a:lnTo>
                <a:lnTo>
                  <a:pt x="377" y="74"/>
                </a:lnTo>
                <a:lnTo>
                  <a:pt x="379" y="76"/>
                </a:lnTo>
                <a:lnTo>
                  <a:pt x="380" y="78"/>
                </a:lnTo>
                <a:lnTo>
                  <a:pt x="382" y="78"/>
                </a:lnTo>
                <a:lnTo>
                  <a:pt x="382" y="80"/>
                </a:lnTo>
                <a:lnTo>
                  <a:pt x="382" y="82"/>
                </a:lnTo>
                <a:lnTo>
                  <a:pt x="380" y="82"/>
                </a:lnTo>
                <a:lnTo>
                  <a:pt x="379" y="82"/>
                </a:lnTo>
                <a:lnTo>
                  <a:pt x="377" y="82"/>
                </a:lnTo>
                <a:lnTo>
                  <a:pt x="375" y="82"/>
                </a:lnTo>
                <a:lnTo>
                  <a:pt x="373" y="82"/>
                </a:lnTo>
                <a:lnTo>
                  <a:pt x="369" y="82"/>
                </a:lnTo>
                <a:lnTo>
                  <a:pt x="367" y="80"/>
                </a:lnTo>
                <a:lnTo>
                  <a:pt x="367" y="78"/>
                </a:lnTo>
                <a:lnTo>
                  <a:pt x="365" y="78"/>
                </a:lnTo>
                <a:lnTo>
                  <a:pt x="367" y="80"/>
                </a:lnTo>
                <a:lnTo>
                  <a:pt x="367" y="82"/>
                </a:lnTo>
                <a:lnTo>
                  <a:pt x="367" y="84"/>
                </a:lnTo>
                <a:lnTo>
                  <a:pt x="367" y="82"/>
                </a:lnTo>
                <a:lnTo>
                  <a:pt x="365" y="82"/>
                </a:lnTo>
                <a:lnTo>
                  <a:pt x="363" y="82"/>
                </a:lnTo>
                <a:lnTo>
                  <a:pt x="363" y="84"/>
                </a:lnTo>
                <a:lnTo>
                  <a:pt x="363" y="86"/>
                </a:lnTo>
                <a:lnTo>
                  <a:pt x="361" y="88"/>
                </a:lnTo>
                <a:lnTo>
                  <a:pt x="359" y="89"/>
                </a:lnTo>
                <a:lnTo>
                  <a:pt x="359" y="91"/>
                </a:lnTo>
                <a:lnTo>
                  <a:pt x="359" y="93"/>
                </a:lnTo>
                <a:lnTo>
                  <a:pt x="357" y="93"/>
                </a:lnTo>
                <a:lnTo>
                  <a:pt x="359" y="93"/>
                </a:lnTo>
                <a:lnTo>
                  <a:pt x="359" y="95"/>
                </a:lnTo>
                <a:lnTo>
                  <a:pt x="359" y="97"/>
                </a:lnTo>
                <a:lnTo>
                  <a:pt x="357" y="97"/>
                </a:lnTo>
                <a:lnTo>
                  <a:pt x="357" y="99"/>
                </a:lnTo>
                <a:lnTo>
                  <a:pt x="357" y="101"/>
                </a:lnTo>
                <a:lnTo>
                  <a:pt x="359" y="101"/>
                </a:lnTo>
                <a:lnTo>
                  <a:pt x="357" y="103"/>
                </a:lnTo>
                <a:lnTo>
                  <a:pt x="359" y="103"/>
                </a:lnTo>
                <a:lnTo>
                  <a:pt x="361" y="103"/>
                </a:lnTo>
                <a:lnTo>
                  <a:pt x="361" y="101"/>
                </a:lnTo>
                <a:lnTo>
                  <a:pt x="361" y="103"/>
                </a:lnTo>
                <a:lnTo>
                  <a:pt x="359" y="105"/>
                </a:lnTo>
                <a:lnTo>
                  <a:pt x="361" y="107"/>
                </a:lnTo>
                <a:lnTo>
                  <a:pt x="361" y="109"/>
                </a:lnTo>
                <a:lnTo>
                  <a:pt x="357" y="109"/>
                </a:lnTo>
                <a:lnTo>
                  <a:pt x="355" y="109"/>
                </a:lnTo>
                <a:lnTo>
                  <a:pt x="353" y="111"/>
                </a:lnTo>
                <a:lnTo>
                  <a:pt x="353" y="113"/>
                </a:lnTo>
                <a:lnTo>
                  <a:pt x="351" y="113"/>
                </a:lnTo>
                <a:lnTo>
                  <a:pt x="351" y="115"/>
                </a:lnTo>
                <a:lnTo>
                  <a:pt x="349" y="115"/>
                </a:lnTo>
                <a:lnTo>
                  <a:pt x="347" y="117"/>
                </a:lnTo>
                <a:lnTo>
                  <a:pt x="345" y="113"/>
                </a:lnTo>
                <a:lnTo>
                  <a:pt x="347" y="113"/>
                </a:lnTo>
                <a:lnTo>
                  <a:pt x="347" y="111"/>
                </a:lnTo>
                <a:lnTo>
                  <a:pt x="345" y="113"/>
                </a:lnTo>
                <a:lnTo>
                  <a:pt x="345" y="115"/>
                </a:lnTo>
                <a:lnTo>
                  <a:pt x="347" y="115"/>
                </a:lnTo>
                <a:lnTo>
                  <a:pt x="347" y="117"/>
                </a:lnTo>
                <a:lnTo>
                  <a:pt x="345" y="117"/>
                </a:lnTo>
                <a:lnTo>
                  <a:pt x="345" y="119"/>
                </a:lnTo>
                <a:lnTo>
                  <a:pt x="344" y="119"/>
                </a:lnTo>
                <a:lnTo>
                  <a:pt x="344" y="121"/>
                </a:lnTo>
                <a:lnTo>
                  <a:pt x="344" y="122"/>
                </a:lnTo>
                <a:lnTo>
                  <a:pt x="342" y="122"/>
                </a:lnTo>
                <a:lnTo>
                  <a:pt x="340" y="122"/>
                </a:lnTo>
                <a:lnTo>
                  <a:pt x="338" y="124"/>
                </a:lnTo>
                <a:lnTo>
                  <a:pt x="340" y="124"/>
                </a:lnTo>
                <a:lnTo>
                  <a:pt x="342" y="124"/>
                </a:lnTo>
                <a:lnTo>
                  <a:pt x="342" y="126"/>
                </a:lnTo>
                <a:lnTo>
                  <a:pt x="342" y="128"/>
                </a:lnTo>
                <a:lnTo>
                  <a:pt x="340" y="128"/>
                </a:lnTo>
                <a:lnTo>
                  <a:pt x="340" y="130"/>
                </a:lnTo>
                <a:lnTo>
                  <a:pt x="342" y="130"/>
                </a:lnTo>
                <a:lnTo>
                  <a:pt x="344" y="130"/>
                </a:lnTo>
                <a:lnTo>
                  <a:pt x="344" y="132"/>
                </a:lnTo>
                <a:lnTo>
                  <a:pt x="344" y="134"/>
                </a:lnTo>
                <a:lnTo>
                  <a:pt x="344" y="136"/>
                </a:lnTo>
                <a:lnTo>
                  <a:pt x="342" y="136"/>
                </a:lnTo>
                <a:lnTo>
                  <a:pt x="340" y="136"/>
                </a:lnTo>
                <a:lnTo>
                  <a:pt x="340" y="138"/>
                </a:lnTo>
                <a:lnTo>
                  <a:pt x="340" y="140"/>
                </a:lnTo>
                <a:lnTo>
                  <a:pt x="340" y="142"/>
                </a:lnTo>
                <a:lnTo>
                  <a:pt x="340" y="144"/>
                </a:lnTo>
                <a:lnTo>
                  <a:pt x="338" y="144"/>
                </a:lnTo>
                <a:lnTo>
                  <a:pt x="338" y="142"/>
                </a:lnTo>
                <a:lnTo>
                  <a:pt x="338" y="140"/>
                </a:lnTo>
                <a:lnTo>
                  <a:pt x="336" y="140"/>
                </a:lnTo>
                <a:lnTo>
                  <a:pt x="336" y="142"/>
                </a:lnTo>
                <a:lnTo>
                  <a:pt x="336" y="144"/>
                </a:lnTo>
                <a:lnTo>
                  <a:pt x="338" y="144"/>
                </a:lnTo>
                <a:lnTo>
                  <a:pt x="338" y="146"/>
                </a:lnTo>
                <a:lnTo>
                  <a:pt x="336" y="148"/>
                </a:lnTo>
                <a:lnTo>
                  <a:pt x="334" y="150"/>
                </a:lnTo>
                <a:lnTo>
                  <a:pt x="334" y="152"/>
                </a:lnTo>
                <a:lnTo>
                  <a:pt x="334" y="154"/>
                </a:lnTo>
                <a:lnTo>
                  <a:pt x="332" y="154"/>
                </a:lnTo>
                <a:lnTo>
                  <a:pt x="332" y="156"/>
                </a:lnTo>
                <a:lnTo>
                  <a:pt x="330" y="156"/>
                </a:lnTo>
                <a:lnTo>
                  <a:pt x="328" y="156"/>
                </a:lnTo>
                <a:lnTo>
                  <a:pt x="324" y="157"/>
                </a:lnTo>
                <a:lnTo>
                  <a:pt x="322" y="157"/>
                </a:lnTo>
                <a:lnTo>
                  <a:pt x="322" y="159"/>
                </a:lnTo>
                <a:lnTo>
                  <a:pt x="318" y="159"/>
                </a:lnTo>
                <a:lnTo>
                  <a:pt x="316" y="159"/>
                </a:lnTo>
                <a:lnTo>
                  <a:pt x="316" y="161"/>
                </a:lnTo>
                <a:lnTo>
                  <a:pt x="314" y="161"/>
                </a:lnTo>
                <a:lnTo>
                  <a:pt x="314" y="163"/>
                </a:lnTo>
                <a:lnTo>
                  <a:pt x="312" y="163"/>
                </a:lnTo>
                <a:lnTo>
                  <a:pt x="312" y="161"/>
                </a:lnTo>
                <a:lnTo>
                  <a:pt x="312" y="157"/>
                </a:lnTo>
                <a:lnTo>
                  <a:pt x="312" y="156"/>
                </a:lnTo>
                <a:lnTo>
                  <a:pt x="312" y="154"/>
                </a:lnTo>
                <a:lnTo>
                  <a:pt x="311" y="152"/>
                </a:lnTo>
                <a:lnTo>
                  <a:pt x="309" y="152"/>
                </a:lnTo>
                <a:lnTo>
                  <a:pt x="307" y="150"/>
                </a:lnTo>
                <a:lnTo>
                  <a:pt x="305" y="150"/>
                </a:lnTo>
                <a:lnTo>
                  <a:pt x="303" y="150"/>
                </a:lnTo>
                <a:lnTo>
                  <a:pt x="301" y="150"/>
                </a:lnTo>
                <a:lnTo>
                  <a:pt x="301" y="152"/>
                </a:lnTo>
                <a:lnTo>
                  <a:pt x="299" y="152"/>
                </a:lnTo>
                <a:lnTo>
                  <a:pt x="297" y="152"/>
                </a:lnTo>
                <a:lnTo>
                  <a:pt x="297" y="150"/>
                </a:lnTo>
                <a:lnTo>
                  <a:pt x="297" y="148"/>
                </a:lnTo>
                <a:lnTo>
                  <a:pt x="297" y="146"/>
                </a:lnTo>
                <a:lnTo>
                  <a:pt x="295" y="146"/>
                </a:lnTo>
                <a:lnTo>
                  <a:pt x="293" y="146"/>
                </a:lnTo>
                <a:lnTo>
                  <a:pt x="293" y="148"/>
                </a:lnTo>
                <a:lnTo>
                  <a:pt x="291" y="148"/>
                </a:lnTo>
                <a:lnTo>
                  <a:pt x="291" y="146"/>
                </a:lnTo>
                <a:lnTo>
                  <a:pt x="289" y="146"/>
                </a:lnTo>
                <a:lnTo>
                  <a:pt x="289" y="144"/>
                </a:lnTo>
                <a:lnTo>
                  <a:pt x="287" y="144"/>
                </a:lnTo>
                <a:lnTo>
                  <a:pt x="285" y="144"/>
                </a:lnTo>
                <a:lnTo>
                  <a:pt x="285" y="146"/>
                </a:lnTo>
                <a:lnTo>
                  <a:pt x="285" y="148"/>
                </a:lnTo>
                <a:lnTo>
                  <a:pt x="283" y="148"/>
                </a:lnTo>
                <a:lnTo>
                  <a:pt x="283" y="150"/>
                </a:lnTo>
                <a:lnTo>
                  <a:pt x="281" y="150"/>
                </a:lnTo>
                <a:lnTo>
                  <a:pt x="279" y="152"/>
                </a:lnTo>
                <a:lnTo>
                  <a:pt x="278" y="150"/>
                </a:lnTo>
                <a:lnTo>
                  <a:pt x="276" y="150"/>
                </a:lnTo>
                <a:lnTo>
                  <a:pt x="276" y="148"/>
                </a:lnTo>
                <a:lnTo>
                  <a:pt x="274" y="148"/>
                </a:lnTo>
                <a:lnTo>
                  <a:pt x="274" y="150"/>
                </a:lnTo>
                <a:lnTo>
                  <a:pt x="272" y="150"/>
                </a:lnTo>
                <a:lnTo>
                  <a:pt x="270" y="152"/>
                </a:lnTo>
                <a:lnTo>
                  <a:pt x="270" y="154"/>
                </a:lnTo>
                <a:lnTo>
                  <a:pt x="268" y="154"/>
                </a:lnTo>
                <a:lnTo>
                  <a:pt x="268" y="152"/>
                </a:lnTo>
                <a:lnTo>
                  <a:pt x="268" y="150"/>
                </a:lnTo>
                <a:lnTo>
                  <a:pt x="268" y="148"/>
                </a:lnTo>
                <a:lnTo>
                  <a:pt x="268" y="146"/>
                </a:lnTo>
                <a:lnTo>
                  <a:pt x="268" y="144"/>
                </a:lnTo>
                <a:lnTo>
                  <a:pt x="266" y="142"/>
                </a:lnTo>
                <a:lnTo>
                  <a:pt x="266" y="140"/>
                </a:lnTo>
                <a:lnTo>
                  <a:pt x="266" y="142"/>
                </a:lnTo>
                <a:lnTo>
                  <a:pt x="264" y="144"/>
                </a:lnTo>
                <a:lnTo>
                  <a:pt x="262" y="144"/>
                </a:lnTo>
                <a:lnTo>
                  <a:pt x="262" y="142"/>
                </a:lnTo>
                <a:lnTo>
                  <a:pt x="260" y="142"/>
                </a:lnTo>
                <a:lnTo>
                  <a:pt x="258" y="144"/>
                </a:lnTo>
                <a:lnTo>
                  <a:pt x="256" y="144"/>
                </a:lnTo>
                <a:lnTo>
                  <a:pt x="254" y="144"/>
                </a:lnTo>
                <a:lnTo>
                  <a:pt x="254" y="146"/>
                </a:lnTo>
                <a:lnTo>
                  <a:pt x="252" y="146"/>
                </a:lnTo>
                <a:lnTo>
                  <a:pt x="250" y="144"/>
                </a:lnTo>
                <a:lnTo>
                  <a:pt x="250" y="142"/>
                </a:lnTo>
                <a:lnTo>
                  <a:pt x="252" y="142"/>
                </a:lnTo>
                <a:lnTo>
                  <a:pt x="254" y="142"/>
                </a:lnTo>
                <a:lnTo>
                  <a:pt x="252" y="142"/>
                </a:lnTo>
                <a:lnTo>
                  <a:pt x="250" y="142"/>
                </a:lnTo>
                <a:lnTo>
                  <a:pt x="250" y="144"/>
                </a:lnTo>
                <a:lnTo>
                  <a:pt x="248" y="144"/>
                </a:lnTo>
                <a:lnTo>
                  <a:pt x="248" y="146"/>
                </a:lnTo>
                <a:lnTo>
                  <a:pt x="248" y="144"/>
                </a:lnTo>
                <a:lnTo>
                  <a:pt x="248" y="142"/>
                </a:lnTo>
                <a:lnTo>
                  <a:pt x="246" y="142"/>
                </a:lnTo>
                <a:lnTo>
                  <a:pt x="244" y="142"/>
                </a:lnTo>
                <a:lnTo>
                  <a:pt x="243" y="144"/>
                </a:lnTo>
                <a:lnTo>
                  <a:pt x="241" y="142"/>
                </a:lnTo>
                <a:lnTo>
                  <a:pt x="243" y="142"/>
                </a:lnTo>
                <a:lnTo>
                  <a:pt x="243" y="140"/>
                </a:lnTo>
                <a:lnTo>
                  <a:pt x="243" y="138"/>
                </a:lnTo>
                <a:lnTo>
                  <a:pt x="241" y="136"/>
                </a:lnTo>
                <a:lnTo>
                  <a:pt x="241" y="132"/>
                </a:lnTo>
                <a:lnTo>
                  <a:pt x="239" y="132"/>
                </a:lnTo>
                <a:lnTo>
                  <a:pt x="239" y="130"/>
                </a:lnTo>
                <a:lnTo>
                  <a:pt x="241" y="130"/>
                </a:lnTo>
                <a:lnTo>
                  <a:pt x="241" y="128"/>
                </a:lnTo>
                <a:lnTo>
                  <a:pt x="239" y="126"/>
                </a:lnTo>
                <a:lnTo>
                  <a:pt x="237" y="126"/>
                </a:lnTo>
                <a:lnTo>
                  <a:pt x="237" y="124"/>
                </a:lnTo>
                <a:lnTo>
                  <a:pt x="239" y="122"/>
                </a:lnTo>
                <a:lnTo>
                  <a:pt x="239" y="119"/>
                </a:lnTo>
                <a:lnTo>
                  <a:pt x="239" y="117"/>
                </a:lnTo>
                <a:lnTo>
                  <a:pt x="237" y="115"/>
                </a:lnTo>
                <a:lnTo>
                  <a:pt x="237" y="113"/>
                </a:lnTo>
                <a:lnTo>
                  <a:pt x="233" y="111"/>
                </a:lnTo>
                <a:lnTo>
                  <a:pt x="231" y="111"/>
                </a:lnTo>
                <a:lnTo>
                  <a:pt x="231" y="109"/>
                </a:lnTo>
                <a:lnTo>
                  <a:pt x="229" y="109"/>
                </a:lnTo>
                <a:lnTo>
                  <a:pt x="229" y="111"/>
                </a:lnTo>
                <a:lnTo>
                  <a:pt x="227" y="109"/>
                </a:lnTo>
                <a:lnTo>
                  <a:pt x="225" y="107"/>
                </a:lnTo>
                <a:lnTo>
                  <a:pt x="227" y="107"/>
                </a:lnTo>
                <a:lnTo>
                  <a:pt x="229" y="107"/>
                </a:lnTo>
                <a:lnTo>
                  <a:pt x="231" y="107"/>
                </a:lnTo>
                <a:lnTo>
                  <a:pt x="229" y="105"/>
                </a:lnTo>
                <a:lnTo>
                  <a:pt x="227" y="105"/>
                </a:lnTo>
                <a:lnTo>
                  <a:pt x="225" y="105"/>
                </a:lnTo>
                <a:lnTo>
                  <a:pt x="225" y="103"/>
                </a:lnTo>
                <a:lnTo>
                  <a:pt x="223" y="103"/>
                </a:lnTo>
                <a:lnTo>
                  <a:pt x="223" y="101"/>
                </a:lnTo>
                <a:lnTo>
                  <a:pt x="223" y="99"/>
                </a:lnTo>
                <a:lnTo>
                  <a:pt x="225" y="99"/>
                </a:lnTo>
                <a:lnTo>
                  <a:pt x="225" y="97"/>
                </a:lnTo>
                <a:lnTo>
                  <a:pt x="225" y="95"/>
                </a:lnTo>
                <a:lnTo>
                  <a:pt x="225" y="93"/>
                </a:lnTo>
                <a:lnTo>
                  <a:pt x="223" y="91"/>
                </a:lnTo>
                <a:lnTo>
                  <a:pt x="221" y="91"/>
                </a:lnTo>
                <a:lnTo>
                  <a:pt x="221" y="89"/>
                </a:lnTo>
                <a:lnTo>
                  <a:pt x="221" y="88"/>
                </a:lnTo>
                <a:lnTo>
                  <a:pt x="221" y="86"/>
                </a:lnTo>
                <a:lnTo>
                  <a:pt x="221" y="84"/>
                </a:lnTo>
                <a:lnTo>
                  <a:pt x="219" y="84"/>
                </a:lnTo>
                <a:lnTo>
                  <a:pt x="219" y="82"/>
                </a:lnTo>
                <a:lnTo>
                  <a:pt x="221" y="82"/>
                </a:lnTo>
                <a:lnTo>
                  <a:pt x="221" y="80"/>
                </a:lnTo>
                <a:lnTo>
                  <a:pt x="221" y="78"/>
                </a:lnTo>
                <a:lnTo>
                  <a:pt x="221" y="76"/>
                </a:lnTo>
                <a:lnTo>
                  <a:pt x="223" y="76"/>
                </a:lnTo>
                <a:lnTo>
                  <a:pt x="225" y="76"/>
                </a:lnTo>
                <a:lnTo>
                  <a:pt x="225" y="74"/>
                </a:lnTo>
                <a:lnTo>
                  <a:pt x="227" y="72"/>
                </a:lnTo>
                <a:lnTo>
                  <a:pt x="225" y="72"/>
                </a:lnTo>
                <a:lnTo>
                  <a:pt x="225" y="74"/>
                </a:lnTo>
                <a:lnTo>
                  <a:pt x="225" y="76"/>
                </a:lnTo>
                <a:lnTo>
                  <a:pt x="223" y="76"/>
                </a:lnTo>
                <a:lnTo>
                  <a:pt x="221" y="76"/>
                </a:lnTo>
                <a:lnTo>
                  <a:pt x="223" y="74"/>
                </a:lnTo>
                <a:lnTo>
                  <a:pt x="223" y="72"/>
                </a:lnTo>
                <a:lnTo>
                  <a:pt x="223" y="70"/>
                </a:lnTo>
                <a:lnTo>
                  <a:pt x="225" y="70"/>
                </a:lnTo>
                <a:lnTo>
                  <a:pt x="225" y="68"/>
                </a:lnTo>
                <a:lnTo>
                  <a:pt x="227" y="68"/>
                </a:lnTo>
                <a:lnTo>
                  <a:pt x="227" y="66"/>
                </a:lnTo>
                <a:lnTo>
                  <a:pt x="227" y="64"/>
                </a:lnTo>
                <a:lnTo>
                  <a:pt x="229" y="64"/>
                </a:lnTo>
                <a:lnTo>
                  <a:pt x="231" y="64"/>
                </a:lnTo>
                <a:lnTo>
                  <a:pt x="233" y="62"/>
                </a:lnTo>
                <a:lnTo>
                  <a:pt x="231" y="64"/>
                </a:lnTo>
                <a:lnTo>
                  <a:pt x="231" y="66"/>
                </a:lnTo>
                <a:lnTo>
                  <a:pt x="233" y="66"/>
                </a:lnTo>
                <a:lnTo>
                  <a:pt x="233" y="68"/>
                </a:lnTo>
                <a:lnTo>
                  <a:pt x="233" y="70"/>
                </a:lnTo>
                <a:lnTo>
                  <a:pt x="235" y="70"/>
                </a:lnTo>
                <a:lnTo>
                  <a:pt x="235" y="72"/>
                </a:lnTo>
                <a:lnTo>
                  <a:pt x="237" y="72"/>
                </a:lnTo>
                <a:lnTo>
                  <a:pt x="239" y="74"/>
                </a:lnTo>
                <a:lnTo>
                  <a:pt x="239" y="76"/>
                </a:lnTo>
                <a:lnTo>
                  <a:pt x="241" y="76"/>
                </a:lnTo>
                <a:lnTo>
                  <a:pt x="243" y="80"/>
                </a:lnTo>
                <a:lnTo>
                  <a:pt x="246" y="82"/>
                </a:lnTo>
                <a:lnTo>
                  <a:pt x="248" y="82"/>
                </a:lnTo>
                <a:lnTo>
                  <a:pt x="250" y="82"/>
                </a:lnTo>
                <a:lnTo>
                  <a:pt x="250" y="80"/>
                </a:lnTo>
                <a:lnTo>
                  <a:pt x="252" y="80"/>
                </a:lnTo>
                <a:lnTo>
                  <a:pt x="254" y="80"/>
                </a:lnTo>
                <a:lnTo>
                  <a:pt x="258" y="78"/>
                </a:lnTo>
                <a:lnTo>
                  <a:pt x="260" y="78"/>
                </a:lnTo>
                <a:lnTo>
                  <a:pt x="260" y="80"/>
                </a:lnTo>
                <a:lnTo>
                  <a:pt x="264" y="80"/>
                </a:lnTo>
                <a:lnTo>
                  <a:pt x="264" y="78"/>
                </a:lnTo>
                <a:lnTo>
                  <a:pt x="266" y="78"/>
                </a:lnTo>
                <a:lnTo>
                  <a:pt x="266" y="80"/>
                </a:lnTo>
                <a:lnTo>
                  <a:pt x="268" y="80"/>
                </a:lnTo>
                <a:lnTo>
                  <a:pt x="268" y="78"/>
                </a:lnTo>
                <a:lnTo>
                  <a:pt x="270" y="78"/>
                </a:lnTo>
                <a:lnTo>
                  <a:pt x="272" y="78"/>
                </a:lnTo>
                <a:lnTo>
                  <a:pt x="272" y="76"/>
                </a:lnTo>
                <a:lnTo>
                  <a:pt x="274" y="74"/>
                </a:lnTo>
                <a:lnTo>
                  <a:pt x="274" y="72"/>
                </a:lnTo>
                <a:lnTo>
                  <a:pt x="276" y="72"/>
                </a:lnTo>
                <a:lnTo>
                  <a:pt x="278" y="70"/>
                </a:lnTo>
                <a:lnTo>
                  <a:pt x="281" y="70"/>
                </a:lnTo>
                <a:lnTo>
                  <a:pt x="285" y="70"/>
                </a:lnTo>
                <a:lnTo>
                  <a:pt x="287" y="70"/>
                </a:lnTo>
                <a:lnTo>
                  <a:pt x="289" y="72"/>
                </a:lnTo>
                <a:lnTo>
                  <a:pt x="291" y="74"/>
                </a:lnTo>
                <a:lnTo>
                  <a:pt x="293" y="74"/>
                </a:lnTo>
                <a:lnTo>
                  <a:pt x="295" y="74"/>
                </a:lnTo>
                <a:lnTo>
                  <a:pt x="297" y="76"/>
                </a:lnTo>
                <a:lnTo>
                  <a:pt x="299" y="74"/>
                </a:lnTo>
                <a:lnTo>
                  <a:pt x="301" y="74"/>
                </a:lnTo>
                <a:lnTo>
                  <a:pt x="301" y="72"/>
                </a:lnTo>
                <a:lnTo>
                  <a:pt x="303" y="72"/>
                </a:lnTo>
                <a:lnTo>
                  <a:pt x="305" y="72"/>
                </a:lnTo>
                <a:lnTo>
                  <a:pt x="307" y="72"/>
                </a:lnTo>
                <a:lnTo>
                  <a:pt x="309" y="72"/>
                </a:lnTo>
                <a:lnTo>
                  <a:pt x="311" y="72"/>
                </a:lnTo>
                <a:lnTo>
                  <a:pt x="312" y="72"/>
                </a:lnTo>
                <a:lnTo>
                  <a:pt x="312" y="68"/>
                </a:lnTo>
                <a:lnTo>
                  <a:pt x="314" y="66"/>
                </a:lnTo>
                <a:lnTo>
                  <a:pt x="316" y="64"/>
                </a:lnTo>
                <a:lnTo>
                  <a:pt x="316" y="62"/>
                </a:lnTo>
                <a:lnTo>
                  <a:pt x="314" y="62"/>
                </a:lnTo>
                <a:lnTo>
                  <a:pt x="314" y="60"/>
                </a:lnTo>
                <a:lnTo>
                  <a:pt x="314" y="58"/>
                </a:lnTo>
                <a:lnTo>
                  <a:pt x="316" y="58"/>
                </a:lnTo>
                <a:lnTo>
                  <a:pt x="318" y="58"/>
                </a:lnTo>
                <a:lnTo>
                  <a:pt x="318" y="56"/>
                </a:lnTo>
                <a:lnTo>
                  <a:pt x="320" y="56"/>
                </a:lnTo>
                <a:lnTo>
                  <a:pt x="322" y="55"/>
                </a:lnTo>
                <a:lnTo>
                  <a:pt x="320" y="53"/>
                </a:lnTo>
                <a:lnTo>
                  <a:pt x="320" y="55"/>
                </a:lnTo>
                <a:lnTo>
                  <a:pt x="320" y="53"/>
                </a:lnTo>
                <a:lnTo>
                  <a:pt x="320" y="49"/>
                </a:lnTo>
                <a:lnTo>
                  <a:pt x="322" y="47"/>
                </a:lnTo>
                <a:lnTo>
                  <a:pt x="324" y="47"/>
                </a:lnTo>
                <a:lnTo>
                  <a:pt x="326" y="47"/>
                </a:lnTo>
                <a:lnTo>
                  <a:pt x="326" y="45"/>
                </a:lnTo>
                <a:lnTo>
                  <a:pt x="326" y="43"/>
                </a:lnTo>
                <a:lnTo>
                  <a:pt x="328" y="43"/>
                </a:lnTo>
                <a:lnTo>
                  <a:pt x="328" y="41"/>
                </a:lnTo>
                <a:lnTo>
                  <a:pt x="328" y="39"/>
                </a:lnTo>
                <a:lnTo>
                  <a:pt x="328" y="37"/>
                </a:lnTo>
                <a:lnTo>
                  <a:pt x="328" y="35"/>
                </a:lnTo>
                <a:lnTo>
                  <a:pt x="328" y="33"/>
                </a:lnTo>
                <a:lnTo>
                  <a:pt x="330" y="29"/>
                </a:lnTo>
                <a:lnTo>
                  <a:pt x="330" y="27"/>
                </a:lnTo>
                <a:lnTo>
                  <a:pt x="332" y="25"/>
                </a:lnTo>
                <a:lnTo>
                  <a:pt x="334" y="25"/>
                </a:lnTo>
                <a:lnTo>
                  <a:pt x="336" y="25"/>
                </a:lnTo>
                <a:lnTo>
                  <a:pt x="336" y="27"/>
                </a:lnTo>
                <a:close/>
                <a:moveTo>
                  <a:pt x="9" y="6"/>
                </a:moveTo>
                <a:lnTo>
                  <a:pt x="11" y="6"/>
                </a:lnTo>
                <a:lnTo>
                  <a:pt x="11" y="8"/>
                </a:lnTo>
                <a:lnTo>
                  <a:pt x="13" y="8"/>
                </a:lnTo>
                <a:lnTo>
                  <a:pt x="13" y="10"/>
                </a:lnTo>
                <a:lnTo>
                  <a:pt x="15" y="10"/>
                </a:lnTo>
                <a:lnTo>
                  <a:pt x="19" y="12"/>
                </a:lnTo>
                <a:lnTo>
                  <a:pt x="21" y="12"/>
                </a:lnTo>
                <a:lnTo>
                  <a:pt x="23" y="12"/>
                </a:lnTo>
                <a:lnTo>
                  <a:pt x="25" y="12"/>
                </a:lnTo>
                <a:lnTo>
                  <a:pt x="25" y="10"/>
                </a:lnTo>
                <a:lnTo>
                  <a:pt x="27" y="10"/>
                </a:lnTo>
                <a:lnTo>
                  <a:pt x="29" y="10"/>
                </a:lnTo>
                <a:lnTo>
                  <a:pt x="31" y="10"/>
                </a:lnTo>
                <a:lnTo>
                  <a:pt x="31" y="12"/>
                </a:lnTo>
                <a:lnTo>
                  <a:pt x="33" y="12"/>
                </a:lnTo>
                <a:lnTo>
                  <a:pt x="35" y="12"/>
                </a:lnTo>
                <a:lnTo>
                  <a:pt x="37" y="12"/>
                </a:lnTo>
                <a:lnTo>
                  <a:pt x="37" y="10"/>
                </a:lnTo>
                <a:lnTo>
                  <a:pt x="37" y="12"/>
                </a:lnTo>
                <a:lnTo>
                  <a:pt x="39" y="12"/>
                </a:lnTo>
                <a:lnTo>
                  <a:pt x="39" y="14"/>
                </a:lnTo>
                <a:lnTo>
                  <a:pt x="41" y="14"/>
                </a:lnTo>
                <a:lnTo>
                  <a:pt x="42" y="16"/>
                </a:lnTo>
                <a:lnTo>
                  <a:pt x="44" y="16"/>
                </a:lnTo>
                <a:lnTo>
                  <a:pt x="44" y="18"/>
                </a:lnTo>
                <a:lnTo>
                  <a:pt x="44" y="20"/>
                </a:lnTo>
                <a:lnTo>
                  <a:pt x="46" y="21"/>
                </a:lnTo>
                <a:lnTo>
                  <a:pt x="48" y="23"/>
                </a:lnTo>
                <a:lnTo>
                  <a:pt x="50" y="23"/>
                </a:lnTo>
                <a:lnTo>
                  <a:pt x="50" y="25"/>
                </a:lnTo>
                <a:lnTo>
                  <a:pt x="50" y="27"/>
                </a:lnTo>
                <a:lnTo>
                  <a:pt x="50" y="29"/>
                </a:lnTo>
                <a:lnTo>
                  <a:pt x="52" y="29"/>
                </a:lnTo>
                <a:lnTo>
                  <a:pt x="54" y="31"/>
                </a:lnTo>
                <a:lnTo>
                  <a:pt x="56" y="31"/>
                </a:lnTo>
                <a:lnTo>
                  <a:pt x="56" y="33"/>
                </a:lnTo>
                <a:lnTo>
                  <a:pt x="56" y="35"/>
                </a:lnTo>
                <a:lnTo>
                  <a:pt x="58" y="35"/>
                </a:lnTo>
                <a:lnTo>
                  <a:pt x="60" y="35"/>
                </a:lnTo>
                <a:lnTo>
                  <a:pt x="60" y="37"/>
                </a:lnTo>
                <a:lnTo>
                  <a:pt x="62" y="37"/>
                </a:lnTo>
                <a:lnTo>
                  <a:pt x="64" y="39"/>
                </a:lnTo>
                <a:lnTo>
                  <a:pt x="66" y="39"/>
                </a:lnTo>
                <a:lnTo>
                  <a:pt x="70" y="43"/>
                </a:lnTo>
                <a:lnTo>
                  <a:pt x="72" y="43"/>
                </a:lnTo>
                <a:lnTo>
                  <a:pt x="74" y="45"/>
                </a:lnTo>
                <a:lnTo>
                  <a:pt x="76" y="47"/>
                </a:lnTo>
                <a:lnTo>
                  <a:pt x="77" y="49"/>
                </a:lnTo>
                <a:lnTo>
                  <a:pt x="77" y="51"/>
                </a:lnTo>
                <a:lnTo>
                  <a:pt x="77" y="53"/>
                </a:lnTo>
                <a:lnTo>
                  <a:pt x="77" y="51"/>
                </a:lnTo>
                <a:lnTo>
                  <a:pt x="79" y="53"/>
                </a:lnTo>
                <a:lnTo>
                  <a:pt x="79" y="55"/>
                </a:lnTo>
                <a:lnTo>
                  <a:pt x="79" y="53"/>
                </a:lnTo>
                <a:lnTo>
                  <a:pt x="81" y="53"/>
                </a:lnTo>
                <a:lnTo>
                  <a:pt x="81" y="55"/>
                </a:lnTo>
                <a:lnTo>
                  <a:pt x="83" y="55"/>
                </a:lnTo>
                <a:lnTo>
                  <a:pt x="83" y="56"/>
                </a:lnTo>
                <a:lnTo>
                  <a:pt x="83" y="58"/>
                </a:lnTo>
                <a:lnTo>
                  <a:pt x="85" y="58"/>
                </a:lnTo>
                <a:lnTo>
                  <a:pt x="85" y="60"/>
                </a:lnTo>
                <a:lnTo>
                  <a:pt x="87" y="60"/>
                </a:lnTo>
                <a:lnTo>
                  <a:pt x="89" y="60"/>
                </a:lnTo>
                <a:lnTo>
                  <a:pt x="89" y="62"/>
                </a:lnTo>
                <a:lnTo>
                  <a:pt x="91" y="62"/>
                </a:lnTo>
                <a:lnTo>
                  <a:pt x="91" y="64"/>
                </a:lnTo>
                <a:lnTo>
                  <a:pt x="91" y="66"/>
                </a:lnTo>
                <a:lnTo>
                  <a:pt x="93" y="66"/>
                </a:lnTo>
                <a:lnTo>
                  <a:pt x="93" y="64"/>
                </a:lnTo>
                <a:lnTo>
                  <a:pt x="91" y="62"/>
                </a:lnTo>
                <a:lnTo>
                  <a:pt x="91" y="60"/>
                </a:lnTo>
                <a:lnTo>
                  <a:pt x="91" y="58"/>
                </a:lnTo>
                <a:lnTo>
                  <a:pt x="93" y="58"/>
                </a:lnTo>
                <a:lnTo>
                  <a:pt x="95" y="58"/>
                </a:lnTo>
                <a:lnTo>
                  <a:pt x="95" y="60"/>
                </a:lnTo>
                <a:lnTo>
                  <a:pt x="97" y="60"/>
                </a:lnTo>
                <a:lnTo>
                  <a:pt x="97" y="62"/>
                </a:lnTo>
                <a:lnTo>
                  <a:pt x="99" y="62"/>
                </a:lnTo>
                <a:lnTo>
                  <a:pt x="99" y="64"/>
                </a:lnTo>
                <a:lnTo>
                  <a:pt x="99" y="66"/>
                </a:lnTo>
                <a:lnTo>
                  <a:pt x="101" y="68"/>
                </a:lnTo>
                <a:lnTo>
                  <a:pt x="103" y="68"/>
                </a:lnTo>
                <a:lnTo>
                  <a:pt x="105" y="68"/>
                </a:lnTo>
                <a:lnTo>
                  <a:pt x="107" y="68"/>
                </a:lnTo>
                <a:lnTo>
                  <a:pt x="107" y="70"/>
                </a:lnTo>
                <a:lnTo>
                  <a:pt x="109" y="72"/>
                </a:lnTo>
                <a:lnTo>
                  <a:pt x="110" y="72"/>
                </a:lnTo>
                <a:lnTo>
                  <a:pt x="112" y="74"/>
                </a:lnTo>
                <a:lnTo>
                  <a:pt x="112" y="76"/>
                </a:lnTo>
                <a:lnTo>
                  <a:pt x="112" y="78"/>
                </a:lnTo>
                <a:lnTo>
                  <a:pt x="112" y="80"/>
                </a:lnTo>
                <a:lnTo>
                  <a:pt x="116" y="82"/>
                </a:lnTo>
                <a:lnTo>
                  <a:pt x="116" y="84"/>
                </a:lnTo>
                <a:lnTo>
                  <a:pt x="118" y="84"/>
                </a:lnTo>
                <a:lnTo>
                  <a:pt x="120" y="84"/>
                </a:lnTo>
                <a:lnTo>
                  <a:pt x="124" y="84"/>
                </a:lnTo>
                <a:lnTo>
                  <a:pt x="126" y="86"/>
                </a:lnTo>
                <a:lnTo>
                  <a:pt x="126" y="88"/>
                </a:lnTo>
                <a:lnTo>
                  <a:pt x="128" y="88"/>
                </a:lnTo>
                <a:lnTo>
                  <a:pt x="126" y="88"/>
                </a:lnTo>
                <a:lnTo>
                  <a:pt x="124" y="89"/>
                </a:lnTo>
                <a:lnTo>
                  <a:pt x="122" y="91"/>
                </a:lnTo>
                <a:lnTo>
                  <a:pt x="120" y="91"/>
                </a:lnTo>
                <a:lnTo>
                  <a:pt x="118" y="91"/>
                </a:lnTo>
                <a:lnTo>
                  <a:pt x="118" y="93"/>
                </a:lnTo>
                <a:lnTo>
                  <a:pt x="118" y="91"/>
                </a:lnTo>
                <a:lnTo>
                  <a:pt x="116" y="91"/>
                </a:lnTo>
                <a:lnTo>
                  <a:pt x="118" y="93"/>
                </a:lnTo>
                <a:lnTo>
                  <a:pt x="120" y="91"/>
                </a:lnTo>
                <a:lnTo>
                  <a:pt x="122" y="91"/>
                </a:lnTo>
                <a:lnTo>
                  <a:pt x="124" y="91"/>
                </a:lnTo>
                <a:lnTo>
                  <a:pt x="128" y="89"/>
                </a:lnTo>
                <a:lnTo>
                  <a:pt x="128" y="88"/>
                </a:lnTo>
                <a:lnTo>
                  <a:pt x="130" y="88"/>
                </a:lnTo>
                <a:lnTo>
                  <a:pt x="132" y="88"/>
                </a:lnTo>
                <a:lnTo>
                  <a:pt x="134" y="88"/>
                </a:lnTo>
                <a:lnTo>
                  <a:pt x="138" y="91"/>
                </a:lnTo>
                <a:lnTo>
                  <a:pt x="138" y="93"/>
                </a:lnTo>
                <a:lnTo>
                  <a:pt x="138" y="95"/>
                </a:lnTo>
                <a:lnTo>
                  <a:pt x="136" y="95"/>
                </a:lnTo>
                <a:lnTo>
                  <a:pt x="136" y="97"/>
                </a:lnTo>
                <a:lnTo>
                  <a:pt x="132" y="99"/>
                </a:lnTo>
                <a:lnTo>
                  <a:pt x="130" y="99"/>
                </a:lnTo>
                <a:lnTo>
                  <a:pt x="132" y="99"/>
                </a:lnTo>
                <a:lnTo>
                  <a:pt x="134" y="99"/>
                </a:lnTo>
                <a:lnTo>
                  <a:pt x="132" y="101"/>
                </a:lnTo>
                <a:lnTo>
                  <a:pt x="134" y="101"/>
                </a:lnTo>
                <a:lnTo>
                  <a:pt x="136" y="101"/>
                </a:lnTo>
                <a:lnTo>
                  <a:pt x="136" y="103"/>
                </a:lnTo>
                <a:lnTo>
                  <a:pt x="134" y="103"/>
                </a:lnTo>
                <a:lnTo>
                  <a:pt x="132" y="105"/>
                </a:lnTo>
                <a:lnTo>
                  <a:pt x="132" y="107"/>
                </a:lnTo>
                <a:lnTo>
                  <a:pt x="134" y="107"/>
                </a:lnTo>
                <a:lnTo>
                  <a:pt x="134" y="109"/>
                </a:lnTo>
                <a:lnTo>
                  <a:pt x="136" y="111"/>
                </a:lnTo>
                <a:lnTo>
                  <a:pt x="138" y="111"/>
                </a:lnTo>
                <a:lnTo>
                  <a:pt x="140" y="111"/>
                </a:lnTo>
                <a:lnTo>
                  <a:pt x="142" y="111"/>
                </a:lnTo>
                <a:lnTo>
                  <a:pt x="143" y="111"/>
                </a:lnTo>
                <a:lnTo>
                  <a:pt x="143" y="113"/>
                </a:lnTo>
                <a:lnTo>
                  <a:pt x="145" y="113"/>
                </a:lnTo>
                <a:lnTo>
                  <a:pt x="147" y="111"/>
                </a:lnTo>
                <a:lnTo>
                  <a:pt x="147" y="113"/>
                </a:lnTo>
                <a:lnTo>
                  <a:pt x="147" y="115"/>
                </a:lnTo>
                <a:lnTo>
                  <a:pt x="147" y="117"/>
                </a:lnTo>
                <a:lnTo>
                  <a:pt x="149" y="117"/>
                </a:lnTo>
                <a:lnTo>
                  <a:pt x="149" y="119"/>
                </a:lnTo>
                <a:lnTo>
                  <a:pt x="149" y="121"/>
                </a:lnTo>
                <a:lnTo>
                  <a:pt x="149" y="122"/>
                </a:lnTo>
                <a:lnTo>
                  <a:pt x="151" y="124"/>
                </a:lnTo>
                <a:lnTo>
                  <a:pt x="149" y="124"/>
                </a:lnTo>
                <a:lnTo>
                  <a:pt x="149" y="126"/>
                </a:lnTo>
                <a:lnTo>
                  <a:pt x="149" y="124"/>
                </a:lnTo>
                <a:lnTo>
                  <a:pt x="151" y="124"/>
                </a:lnTo>
                <a:lnTo>
                  <a:pt x="151" y="126"/>
                </a:lnTo>
                <a:lnTo>
                  <a:pt x="153" y="128"/>
                </a:lnTo>
                <a:lnTo>
                  <a:pt x="155" y="128"/>
                </a:lnTo>
                <a:lnTo>
                  <a:pt x="155" y="130"/>
                </a:lnTo>
                <a:lnTo>
                  <a:pt x="153" y="134"/>
                </a:lnTo>
                <a:lnTo>
                  <a:pt x="153" y="136"/>
                </a:lnTo>
                <a:lnTo>
                  <a:pt x="151" y="138"/>
                </a:lnTo>
                <a:lnTo>
                  <a:pt x="149" y="140"/>
                </a:lnTo>
                <a:lnTo>
                  <a:pt x="151" y="140"/>
                </a:lnTo>
                <a:lnTo>
                  <a:pt x="151" y="138"/>
                </a:lnTo>
                <a:lnTo>
                  <a:pt x="153" y="138"/>
                </a:lnTo>
                <a:lnTo>
                  <a:pt x="153" y="136"/>
                </a:lnTo>
                <a:lnTo>
                  <a:pt x="153" y="134"/>
                </a:lnTo>
                <a:lnTo>
                  <a:pt x="155" y="134"/>
                </a:lnTo>
                <a:lnTo>
                  <a:pt x="155" y="132"/>
                </a:lnTo>
                <a:lnTo>
                  <a:pt x="157" y="132"/>
                </a:lnTo>
                <a:lnTo>
                  <a:pt x="159" y="132"/>
                </a:lnTo>
                <a:lnTo>
                  <a:pt x="159" y="134"/>
                </a:lnTo>
                <a:lnTo>
                  <a:pt x="161" y="134"/>
                </a:lnTo>
                <a:lnTo>
                  <a:pt x="161" y="132"/>
                </a:lnTo>
                <a:lnTo>
                  <a:pt x="163" y="134"/>
                </a:lnTo>
                <a:lnTo>
                  <a:pt x="167" y="134"/>
                </a:lnTo>
                <a:lnTo>
                  <a:pt x="169" y="134"/>
                </a:lnTo>
                <a:lnTo>
                  <a:pt x="167" y="134"/>
                </a:lnTo>
                <a:lnTo>
                  <a:pt x="167" y="136"/>
                </a:lnTo>
                <a:lnTo>
                  <a:pt x="167" y="138"/>
                </a:lnTo>
                <a:lnTo>
                  <a:pt x="169" y="138"/>
                </a:lnTo>
                <a:lnTo>
                  <a:pt x="171" y="138"/>
                </a:lnTo>
                <a:lnTo>
                  <a:pt x="171" y="140"/>
                </a:lnTo>
                <a:lnTo>
                  <a:pt x="171" y="142"/>
                </a:lnTo>
                <a:lnTo>
                  <a:pt x="173" y="142"/>
                </a:lnTo>
                <a:lnTo>
                  <a:pt x="173" y="144"/>
                </a:lnTo>
                <a:lnTo>
                  <a:pt x="173" y="142"/>
                </a:lnTo>
                <a:lnTo>
                  <a:pt x="175" y="144"/>
                </a:lnTo>
                <a:lnTo>
                  <a:pt x="175" y="148"/>
                </a:lnTo>
                <a:lnTo>
                  <a:pt x="173" y="148"/>
                </a:lnTo>
                <a:lnTo>
                  <a:pt x="173" y="150"/>
                </a:lnTo>
                <a:lnTo>
                  <a:pt x="173" y="152"/>
                </a:lnTo>
                <a:lnTo>
                  <a:pt x="171" y="154"/>
                </a:lnTo>
                <a:lnTo>
                  <a:pt x="171" y="156"/>
                </a:lnTo>
                <a:lnTo>
                  <a:pt x="173" y="156"/>
                </a:lnTo>
                <a:lnTo>
                  <a:pt x="173" y="157"/>
                </a:lnTo>
                <a:lnTo>
                  <a:pt x="173" y="159"/>
                </a:lnTo>
                <a:lnTo>
                  <a:pt x="171" y="159"/>
                </a:lnTo>
                <a:lnTo>
                  <a:pt x="171" y="161"/>
                </a:lnTo>
                <a:lnTo>
                  <a:pt x="171" y="163"/>
                </a:lnTo>
                <a:lnTo>
                  <a:pt x="171" y="165"/>
                </a:lnTo>
                <a:lnTo>
                  <a:pt x="173" y="167"/>
                </a:lnTo>
                <a:lnTo>
                  <a:pt x="173" y="169"/>
                </a:lnTo>
                <a:lnTo>
                  <a:pt x="173" y="171"/>
                </a:lnTo>
                <a:lnTo>
                  <a:pt x="171" y="173"/>
                </a:lnTo>
                <a:lnTo>
                  <a:pt x="173" y="173"/>
                </a:lnTo>
                <a:lnTo>
                  <a:pt x="173" y="175"/>
                </a:lnTo>
                <a:lnTo>
                  <a:pt x="171" y="179"/>
                </a:lnTo>
                <a:lnTo>
                  <a:pt x="171" y="185"/>
                </a:lnTo>
                <a:lnTo>
                  <a:pt x="171" y="187"/>
                </a:lnTo>
                <a:lnTo>
                  <a:pt x="171" y="189"/>
                </a:lnTo>
                <a:lnTo>
                  <a:pt x="169" y="190"/>
                </a:lnTo>
                <a:lnTo>
                  <a:pt x="167" y="189"/>
                </a:lnTo>
                <a:lnTo>
                  <a:pt x="163" y="185"/>
                </a:lnTo>
                <a:lnTo>
                  <a:pt x="163" y="183"/>
                </a:lnTo>
                <a:lnTo>
                  <a:pt x="161" y="183"/>
                </a:lnTo>
                <a:lnTo>
                  <a:pt x="161" y="185"/>
                </a:lnTo>
                <a:lnTo>
                  <a:pt x="161" y="187"/>
                </a:lnTo>
                <a:lnTo>
                  <a:pt x="161" y="189"/>
                </a:lnTo>
                <a:lnTo>
                  <a:pt x="159" y="189"/>
                </a:lnTo>
                <a:lnTo>
                  <a:pt x="157" y="187"/>
                </a:lnTo>
                <a:lnTo>
                  <a:pt x="155" y="187"/>
                </a:lnTo>
                <a:lnTo>
                  <a:pt x="155" y="185"/>
                </a:lnTo>
                <a:lnTo>
                  <a:pt x="153" y="185"/>
                </a:lnTo>
                <a:lnTo>
                  <a:pt x="151" y="183"/>
                </a:lnTo>
                <a:lnTo>
                  <a:pt x="151" y="185"/>
                </a:lnTo>
                <a:lnTo>
                  <a:pt x="149" y="185"/>
                </a:lnTo>
                <a:lnTo>
                  <a:pt x="151" y="185"/>
                </a:lnTo>
                <a:lnTo>
                  <a:pt x="151" y="187"/>
                </a:lnTo>
                <a:lnTo>
                  <a:pt x="153" y="189"/>
                </a:lnTo>
                <a:lnTo>
                  <a:pt x="153" y="190"/>
                </a:lnTo>
                <a:lnTo>
                  <a:pt x="151" y="190"/>
                </a:lnTo>
                <a:lnTo>
                  <a:pt x="151" y="189"/>
                </a:lnTo>
                <a:lnTo>
                  <a:pt x="149" y="189"/>
                </a:lnTo>
                <a:lnTo>
                  <a:pt x="147" y="187"/>
                </a:lnTo>
                <a:lnTo>
                  <a:pt x="147" y="185"/>
                </a:lnTo>
                <a:lnTo>
                  <a:pt x="145" y="185"/>
                </a:lnTo>
                <a:lnTo>
                  <a:pt x="143" y="183"/>
                </a:lnTo>
                <a:lnTo>
                  <a:pt x="142" y="181"/>
                </a:lnTo>
                <a:lnTo>
                  <a:pt x="140" y="177"/>
                </a:lnTo>
                <a:lnTo>
                  <a:pt x="138" y="175"/>
                </a:lnTo>
                <a:lnTo>
                  <a:pt x="136" y="175"/>
                </a:lnTo>
                <a:lnTo>
                  <a:pt x="134" y="175"/>
                </a:lnTo>
                <a:lnTo>
                  <a:pt x="132" y="173"/>
                </a:lnTo>
                <a:lnTo>
                  <a:pt x="130" y="171"/>
                </a:lnTo>
                <a:lnTo>
                  <a:pt x="128" y="169"/>
                </a:lnTo>
                <a:lnTo>
                  <a:pt x="126" y="169"/>
                </a:lnTo>
                <a:lnTo>
                  <a:pt x="124" y="167"/>
                </a:lnTo>
                <a:lnTo>
                  <a:pt x="124" y="165"/>
                </a:lnTo>
                <a:lnTo>
                  <a:pt x="122" y="165"/>
                </a:lnTo>
                <a:lnTo>
                  <a:pt x="120" y="165"/>
                </a:lnTo>
                <a:lnTo>
                  <a:pt x="120" y="163"/>
                </a:lnTo>
                <a:lnTo>
                  <a:pt x="118" y="163"/>
                </a:lnTo>
                <a:lnTo>
                  <a:pt x="118" y="161"/>
                </a:lnTo>
                <a:lnTo>
                  <a:pt x="116" y="161"/>
                </a:lnTo>
                <a:lnTo>
                  <a:pt x="114" y="159"/>
                </a:lnTo>
                <a:lnTo>
                  <a:pt x="114" y="157"/>
                </a:lnTo>
                <a:lnTo>
                  <a:pt x="114" y="156"/>
                </a:lnTo>
                <a:lnTo>
                  <a:pt x="112" y="154"/>
                </a:lnTo>
                <a:lnTo>
                  <a:pt x="110" y="154"/>
                </a:lnTo>
                <a:lnTo>
                  <a:pt x="109" y="152"/>
                </a:lnTo>
                <a:lnTo>
                  <a:pt x="107" y="150"/>
                </a:lnTo>
                <a:lnTo>
                  <a:pt x="105" y="148"/>
                </a:lnTo>
                <a:lnTo>
                  <a:pt x="103" y="148"/>
                </a:lnTo>
                <a:lnTo>
                  <a:pt x="101" y="144"/>
                </a:lnTo>
                <a:lnTo>
                  <a:pt x="101" y="142"/>
                </a:lnTo>
                <a:lnTo>
                  <a:pt x="99" y="140"/>
                </a:lnTo>
                <a:lnTo>
                  <a:pt x="99" y="138"/>
                </a:lnTo>
                <a:lnTo>
                  <a:pt x="97" y="138"/>
                </a:lnTo>
                <a:lnTo>
                  <a:pt x="95" y="138"/>
                </a:lnTo>
                <a:lnTo>
                  <a:pt x="95" y="136"/>
                </a:lnTo>
                <a:lnTo>
                  <a:pt x="93" y="136"/>
                </a:lnTo>
                <a:lnTo>
                  <a:pt x="93" y="134"/>
                </a:lnTo>
                <a:lnTo>
                  <a:pt x="93" y="132"/>
                </a:lnTo>
                <a:lnTo>
                  <a:pt x="91" y="132"/>
                </a:lnTo>
                <a:lnTo>
                  <a:pt x="91" y="130"/>
                </a:lnTo>
                <a:lnTo>
                  <a:pt x="91" y="128"/>
                </a:lnTo>
                <a:lnTo>
                  <a:pt x="91" y="126"/>
                </a:lnTo>
                <a:lnTo>
                  <a:pt x="89" y="122"/>
                </a:lnTo>
                <a:lnTo>
                  <a:pt x="87" y="122"/>
                </a:lnTo>
                <a:lnTo>
                  <a:pt x="87" y="121"/>
                </a:lnTo>
                <a:lnTo>
                  <a:pt x="87" y="119"/>
                </a:lnTo>
                <a:lnTo>
                  <a:pt x="87" y="117"/>
                </a:lnTo>
                <a:lnTo>
                  <a:pt x="85" y="115"/>
                </a:lnTo>
                <a:lnTo>
                  <a:pt x="83" y="113"/>
                </a:lnTo>
                <a:lnTo>
                  <a:pt x="83" y="111"/>
                </a:lnTo>
                <a:lnTo>
                  <a:pt x="83" y="109"/>
                </a:lnTo>
                <a:lnTo>
                  <a:pt x="81" y="109"/>
                </a:lnTo>
                <a:lnTo>
                  <a:pt x="81" y="107"/>
                </a:lnTo>
                <a:lnTo>
                  <a:pt x="79" y="107"/>
                </a:lnTo>
                <a:lnTo>
                  <a:pt x="79" y="105"/>
                </a:lnTo>
                <a:lnTo>
                  <a:pt x="77" y="103"/>
                </a:lnTo>
                <a:lnTo>
                  <a:pt x="76" y="101"/>
                </a:lnTo>
                <a:lnTo>
                  <a:pt x="74" y="101"/>
                </a:lnTo>
                <a:lnTo>
                  <a:pt x="74" y="99"/>
                </a:lnTo>
                <a:lnTo>
                  <a:pt x="74" y="97"/>
                </a:lnTo>
                <a:lnTo>
                  <a:pt x="74" y="95"/>
                </a:lnTo>
                <a:lnTo>
                  <a:pt x="72" y="95"/>
                </a:lnTo>
                <a:lnTo>
                  <a:pt x="72" y="93"/>
                </a:lnTo>
                <a:lnTo>
                  <a:pt x="68" y="91"/>
                </a:lnTo>
                <a:lnTo>
                  <a:pt x="66" y="91"/>
                </a:lnTo>
                <a:lnTo>
                  <a:pt x="64" y="91"/>
                </a:lnTo>
                <a:lnTo>
                  <a:pt x="64" y="89"/>
                </a:lnTo>
                <a:lnTo>
                  <a:pt x="64" y="88"/>
                </a:lnTo>
                <a:lnTo>
                  <a:pt x="64" y="86"/>
                </a:lnTo>
                <a:lnTo>
                  <a:pt x="62" y="84"/>
                </a:lnTo>
                <a:lnTo>
                  <a:pt x="62" y="82"/>
                </a:lnTo>
                <a:lnTo>
                  <a:pt x="60" y="80"/>
                </a:lnTo>
                <a:lnTo>
                  <a:pt x="60" y="76"/>
                </a:lnTo>
                <a:lnTo>
                  <a:pt x="58" y="74"/>
                </a:lnTo>
                <a:lnTo>
                  <a:pt x="58" y="72"/>
                </a:lnTo>
                <a:lnTo>
                  <a:pt x="56" y="70"/>
                </a:lnTo>
                <a:lnTo>
                  <a:pt x="58" y="70"/>
                </a:lnTo>
                <a:lnTo>
                  <a:pt x="58" y="68"/>
                </a:lnTo>
                <a:lnTo>
                  <a:pt x="58" y="66"/>
                </a:lnTo>
                <a:lnTo>
                  <a:pt x="56" y="66"/>
                </a:lnTo>
                <a:lnTo>
                  <a:pt x="54" y="64"/>
                </a:lnTo>
                <a:lnTo>
                  <a:pt x="52" y="64"/>
                </a:lnTo>
                <a:lnTo>
                  <a:pt x="48" y="62"/>
                </a:lnTo>
                <a:lnTo>
                  <a:pt x="48" y="60"/>
                </a:lnTo>
                <a:lnTo>
                  <a:pt x="46" y="60"/>
                </a:lnTo>
                <a:lnTo>
                  <a:pt x="44" y="58"/>
                </a:lnTo>
                <a:lnTo>
                  <a:pt x="42" y="58"/>
                </a:lnTo>
                <a:lnTo>
                  <a:pt x="41" y="58"/>
                </a:lnTo>
                <a:lnTo>
                  <a:pt x="41" y="56"/>
                </a:lnTo>
                <a:lnTo>
                  <a:pt x="39" y="55"/>
                </a:lnTo>
                <a:lnTo>
                  <a:pt x="41" y="55"/>
                </a:lnTo>
                <a:lnTo>
                  <a:pt x="41" y="53"/>
                </a:lnTo>
                <a:lnTo>
                  <a:pt x="39" y="53"/>
                </a:lnTo>
                <a:lnTo>
                  <a:pt x="39" y="51"/>
                </a:lnTo>
                <a:lnTo>
                  <a:pt x="39" y="49"/>
                </a:lnTo>
                <a:lnTo>
                  <a:pt x="37" y="49"/>
                </a:lnTo>
                <a:lnTo>
                  <a:pt x="35" y="47"/>
                </a:lnTo>
                <a:lnTo>
                  <a:pt x="35" y="45"/>
                </a:lnTo>
                <a:lnTo>
                  <a:pt x="33" y="45"/>
                </a:lnTo>
                <a:lnTo>
                  <a:pt x="33" y="43"/>
                </a:lnTo>
                <a:lnTo>
                  <a:pt x="31" y="41"/>
                </a:lnTo>
                <a:lnTo>
                  <a:pt x="29" y="39"/>
                </a:lnTo>
                <a:lnTo>
                  <a:pt x="27" y="37"/>
                </a:lnTo>
                <a:lnTo>
                  <a:pt x="27" y="35"/>
                </a:lnTo>
                <a:lnTo>
                  <a:pt x="25" y="35"/>
                </a:lnTo>
                <a:lnTo>
                  <a:pt x="23" y="35"/>
                </a:lnTo>
                <a:lnTo>
                  <a:pt x="21" y="35"/>
                </a:lnTo>
                <a:lnTo>
                  <a:pt x="19" y="33"/>
                </a:lnTo>
                <a:lnTo>
                  <a:pt x="19" y="31"/>
                </a:lnTo>
                <a:lnTo>
                  <a:pt x="17" y="31"/>
                </a:lnTo>
                <a:lnTo>
                  <a:pt x="15" y="29"/>
                </a:lnTo>
                <a:lnTo>
                  <a:pt x="15" y="27"/>
                </a:lnTo>
                <a:lnTo>
                  <a:pt x="13" y="27"/>
                </a:lnTo>
                <a:lnTo>
                  <a:pt x="11" y="27"/>
                </a:lnTo>
                <a:lnTo>
                  <a:pt x="11" y="25"/>
                </a:lnTo>
                <a:lnTo>
                  <a:pt x="9" y="23"/>
                </a:lnTo>
                <a:lnTo>
                  <a:pt x="8" y="21"/>
                </a:lnTo>
                <a:lnTo>
                  <a:pt x="6" y="21"/>
                </a:lnTo>
                <a:lnTo>
                  <a:pt x="6" y="20"/>
                </a:lnTo>
                <a:lnTo>
                  <a:pt x="4" y="18"/>
                </a:lnTo>
                <a:lnTo>
                  <a:pt x="2" y="14"/>
                </a:lnTo>
                <a:lnTo>
                  <a:pt x="2" y="12"/>
                </a:lnTo>
                <a:lnTo>
                  <a:pt x="0" y="10"/>
                </a:lnTo>
                <a:lnTo>
                  <a:pt x="2" y="8"/>
                </a:lnTo>
                <a:lnTo>
                  <a:pt x="0" y="8"/>
                </a:lnTo>
                <a:lnTo>
                  <a:pt x="2" y="6"/>
                </a:lnTo>
                <a:lnTo>
                  <a:pt x="4" y="4"/>
                </a:lnTo>
                <a:lnTo>
                  <a:pt x="8" y="4"/>
                </a:lnTo>
                <a:lnTo>
                  <a:pt x="9" y="6"/>
                </a:lnTo>
                <a:close/>
                <a:moveTo>
                  <a:pt x="617" y="107"/>
                </a:moveTo>
                <a:lnTo>
                  <a:pt x="619" y="107"/>
                </a:lnTo>
                <a:lnTo>
                  <a:pt x="623" y="107"/>
                </a:lnTo>
                <a:lnTo>
                  <a:pt x="625" y="109"/>
                </a:lnTo>
                <a:lnTo>
                  <a:pt x="625" y="111"/>
                </a:lnTo>
                <a:lnTo>
                  <a:pt x="625" y="113"/>
                </a:lnTo>
                <a:lnTo>
                  <a:pt x="625" y="115"/>
                </a:lnTo>
                <a:lnTo>
                  <a:pt x="627" y="115"/>
                </a:lnTo>
                <a:lnTo>
                  <a:pt x="629" y="117"/>
                </a:lnTo>
                <a:lnTo>
                  <a:pt x="627" y="117"/>
                </a:lnTo>
                <a:lnTo>
                  <a:pt x="627" y="119"/>
                </a:lnTo>
                <a:lnTo>
                  <a:pt x="627" y="121"/>
                </a:lnTo>
                <a:lnTo>
                  <a:pt x="625" y="122"/>
                </a:lnTo>
                <a:lnTo>
                  <a:pt x="625" y="126"/>
                </a:lnTo>
                <a:lnTo>
                  <a:pt x="627" y="126"/>
                </a:lnTo>
                <a:lnTo>
                  <a:pt x="625" y="128"/>
                </a:lnTo>
                <a:lnTo>
                  <a:pt x="627" y="132"/>
                </a:lnTo>
                <a:lnTo>
                  <a:pt x="627" y="134"/>
                </a:lnTo>
                <a:lnTo>
                  <a:pt x="629" y="136"/>
                </a:lnTo>
                <a:lnTo>
                  <a:pt x="629" y="138"/>
                </a:lnTo>
                <a:lnTo>
                  <a:pt x="631" y="142"/>
                </a:lnTo>
                <a:lnTo>
                  <a:pt x="633" y="142"/>
                </a:lnTo>
                <a:lnTo>
                  <a:pt x="633" y="140"/>
                </a:lnTo>
                <a:lnTo>
                  <a:pt x="631" y="138"/>
                </a:lnTo>
                <a:lnTo>
                  <a:pt x="631" y="136"/>
                </a:lnTo>
                <a:lnTo>
                  <a:pt x="633" y="134"/>
                </a:lnTo>
                <a:lnTo>
                  <a:pt x="633" y="136"/>
                </a:lnTo>
                <a:lnTo>
                  <a:pt x="635" y="136"/>
                </a:lnTo>
                <a:lnTo>
                  <a:pt x="635" y="138"/>
                </a:lnTo>
                <a:lnTo>
                  <a:pt x="635" y="140"/>
                </a:lnTo>
                <a:lnTo>
                  <a:pt x="635" y="142"/>
                </a:lnTo>
                <a:lnTo>
                  <a:pt x="635" y="144"/>
                </a:lnTo>
                <a:lnTo>
                  <a:pt x="637" y="144"/>
                </a:lnTo>
                <a:lnTo>
                  <a:pt x="637" y="142"/>
                </a:lnTo>
                <a:lnTo>
                  <a:pt x="637" y="144"/>
                </a:lnTo>
                <a:lnTo>
                  <a:pt x="637" y="146"/>
                </a:lnTo>
                <a:lnTo>
                  <a:pt x="639" y="148"/>
                </a:lnTo>
                <a:lnTo>
                  <a:pt x="641" y="150"/>
                </a:lnTo>
                <a:lnTo>
                  <a:pt x="643" y="150"/>
                </a:lnTo>
                <a:lnTo>
                  <a:pt x="645" y="150"/>
                </a:lnTo>
                <a:lnTo>
                  <a:pt x="647" y="150"/>
                </a:lnTo>
                <a:lnTo>
                  <a:pt x="649" y="150"/>
                </a:lnTo>
                <a:lnTo>
                  <a:pt x="649" y="148"/>
                </a:lnTo>
                <a:lnTo>
                  <a:pt x="650" y="148"/>
                </a:lnTo>
                <a:lnTo>
                  <a:pt x="650" y="146"/>
                </a:lnTo>
                <a:lnTo>
                  <a:pt x="652" y="146"/>
                </a:lnTo>
                <a:lnTo>
                  <a:pt x="652" y="144"/>
                </a:lnTo>
                <a:lnTo>
                  <a:pt x="654" y="144"/>
                </a:lnTo>
                <a:lnTo>
                  <a:pt x="654" y="142"/>
                </a:lnTo>
                <a:lnTo>
                  <a:pt x="654" y="140"/>
                </a:lnTo>
                <a:lnTo>
                  <a:pt x="656" y="138"/>
                </a:lnTo>
                <a:lnTo>
                  <a:pt x="658" y="138"/>
                </a:lnTo>
                <a:lnTo>
                  <a:pt x="660" y="138"/>
                </a:lnTo>
                <a:lnTo>
                  <a:pt x="660" y="136"/>
                </a:lnTo>
                <a:lnTo>
                  <a:pt x="662" y="134"/>
                </a:lnTo>
                <a:lnTo>
                  <a:pt x="662" y="132"/>
                </a:lnTo>
                <a:lnTo>
                  <a:pt x="662" y="130"/>
                </a:lnTo>
                <a:lnTo>
                  <a:pt x="664" y="130"/>
                </a:lnTo>
                <a:lnTo>
                  <a:pt x="664" y="132"/>
                </a:lnTo>
                <a:lnTo>
                  <a:pt x="666" y="132"/>
                </a:lnTo>
                <a:lnTo>
                  <a:pt x="668" y="132"/>
                </a:lnTo>
                <a:lnTo>
                  <a:pt x="668" y="130"/>
                </a:lnTo>
                <a:lnTo>
                  <a:pt x="670" y="130"/>
                </a:lnTo>
                <a:lnTo>
                  <a:pt x="672" y="130"/>
                </a:lnTo>
                <a:lnTo>
                  <a:pt x="674" y="128"/>
                </a:lnTo>
                <a:lnTo>
                  <a:pt x="674" y="130"/>
                </a:lnTo>
                <a:lnTo>
                  <a:pt x="676" y="128"/>
                </a:lnTo>
                <a:lnTo>
                  <a:pt x="676" y="126"/>
                </a:lnTo>
                <a:lnTo>
                  <a:pt x="674" y="126"/>
                </a:lnTo>
                <a:lnTo>
                  <a:pt x="674" y="124"/>
                </a:lnTo>
                <a:lnTo>
                  <a:pt x="676" y="124"/>
                </a:lnTo>
                <a:lnTo>
                  <a:pt x="676" y="122"/>
                </a:lnTo>
                <a:lnTo>
                  <a:pt x="678" y="122"/>
                </a:lnTo>
                <a:lnTo>
                  <a:pt x="680" y="122"/>
                </a:lnTo>
                <a:lnTo>
                  <a:pt x="680" y="121"/>
                </a:lnTo>
                <a:lnTo>
                  <a:pt x="682" y="121"/>
                </a:lnTo>
                <a:lnTo>
                  <a:pt x="683" y="121"/>
                </a:lnTo>
                <a:lnTo>
                  <a:pt x="683" y="119"/>
                </a:lnTo>
                <a:lnTo>
                  <a:pt x="685" y="119"/>
                </a:lnTo>
                <a:lnTo>
                  <a:pt x="687" y="119"/>
                </a:lnTo>
                <a:lnTo>
                  <a:pt x="687" y="121"/>
                </a:lnTo>
                <a:lnTo>
                  <a:pt x="689" y="121"/>
                </a:lnTo>
                <a:lnTo>
                  <a:pt x="693" y="122"/>
                </a:lnTo>
                <a:lnTo>
                  <a:pt x="695" y="122"/>
                </a:lnTo>
                <a:lnTo>
                  <a:pt x="697" y="124"/>
                </a:lnTo>
                <a:lnTo>
                  <a:pt x="699" y="124"/>
                </a:lnTo>
                <a:lnTo>
                  <a:pt x="701" y="124"/>
                </a:lnTo>
                <a:lnTo>
                  <a:pt x="701" y="126"/>
                </a:lnTo>
                <a:lnTo>
                  <a:pt x="703" y="126"/>
                </a:lnTo>
                <a:lnTo>
                  <a:pt x="705" y="126"/>
                </a:lnTo>
                <a:lnTo>
                  <a:pt x="705" y="128"/>
                </a:lnTo>
                <a:lnTo>
                  <a:pt x="711" y="130"/>
                </a:lnTo>
                <a:lnTo>
                  <a:pt x="715" y="132"/>
                </a:lnTo>
                <a:lnTo>
                  <a:pt x="716" y="132"/>
                </a:lnTo>
                <a:lnTo>
                  <a:pt x="716" y="134"/>
                </a:lnTo>
                <a:lnTo>
                  <a:pt x="718" y="134"/>
                </a:lnTo>
                <a:lnTo>
                  <a:pt x="720" y="134"/>
                </a:lnTo>
                <a:lnTo>
                  <a:pt x="722" y="132"/>
                </a:lnTo>
                <a:lnTo>
                  <a:pt x="722" y="134"/>
                </a:lnTo>
                <a:lnTo>
                  <a:pt x="724" y="134"/>
                </a:lnTo>
                <a:lnTo>
                  <a:pt x="726" y="134"/>
                </a:lnTo>
                <a:lnTo>
                  <a:pt x="728" y="134"/>
                </a:lnTo>
                <a:lnTo>
                  <a:pt x="730" y="134"/>
                </a:lnTo>
                <a:lnTo>
                  <a:pt x="732" y="136"/>
                </a:lnTo>
                <a:lnTo>
                  <a:pt x="732" y="138"/>
                </a:lnTo>
                <a:lnTo>
                  <a:pt x="734" y="138"/>
                </a:lnTo>
                <a:lnTo>
                  <a:pt x="736" y="138"/>
                </a:lnTo>
                <a:lnTo>
                  <a:pt x="736" y="175"/>
                </a:lnTo>
                <a:lnTo>
                  <a:pt x="736" y="192"/>
                </a:lnTo>
                <a:lnTo>
                  <a:pt x="736" y="196"/>
                </a:lnTo>
                <a:lnTo>
                  <a:pt x="736" y="198"/>
                </a:lnTo>
                <a:lnTo>
                  <a:pt x="736" y="200"/>
                </a:lnTo>
                <a:lnTo>
                  <a:pt x="734" y="202"/>
                </a:lnTo>
                <a:lnTo>
                  <a:pt x="734" y="204"/>
                </a:lnTo>
                <a:lnTo>
                  <a:pt x="734" y="206"/>
                </a:lnTo>
                <a:lnTo>
                  <a:pt x="736" y="206"/>
                </a:lnTo>
                <a:lnTo>
                  <a:pt x="736" y="243"/>
                </a:lnTo>
                <a:lnTo>
                  <a:pt x="736" y="241"/>
                </a:lnTo>
                <a:lnTo>
                  <a:pt x="734" y="241"/>
                </a:lnTo>
                <a:lnTo>
                  <a:pt x="732" y="239"/>
                </a:lnTo>
                <a:lnTo>
                  <a:pt x="730" y="237"/>
                </a:lnTo>
                <a:lnTo>
                  <a:pt x="728" y="235"/>
                </a:lnTo>
                <a:lnTo>
                  <a:pt x="728" y="233"/>
                </a:lnTo>
                <a:lnTo>
                  <a:pt x="726" y="231"/>
                </a:lnTo>
                <a:lnTo>
                  <a:pt x="724" y="231"/>
                </a:lnTo>
                <a:lnTo>
                  <a:pt x="722" y="229"/>
                </a:lnTo>
                <a:lnTo>
                  <a:pt x="720" y="229"/>
                </a:lnTo>
                <a:lnTo>
                  <a:pt x="720" y="227"/>
                </a:lnTo>
                <a:lnTo>
                  <a:pt x="720" y="225"/>
                </a:lnTo>
                <a:lnTo>
                  <a:pt x="722" y="223"/>
                </a:lnTo>
                <a:lnTo>
                  <a:pt x="722" y="222"/>
                </a:lnTo>
                <a:lnTo>
                  <a:pt x="720" y="223"/>
                </a:lnTo>
                <a:lnTo>
                  <a:pt x="720" y="225"/>
                </a:lnTo>
                <a:lnTo>
                  <a:pt x="718" y="225"/>
                </a:lnTo>
                <a:lnTo>
                  <a:pt x="716" y="225"/>
                </a:lnTo>
                <a:lnTo>
                  <a:pt x="715" y="225"/>
                </a:lnTo>
                <a:lnTo>
                  <a:pt x="713" y="227"/>
                </a:lnTo>
                <a:lnTo>
                  <a:pt x="711" y="227"/>
                </a:lnTo>
                <a:lnTo>
                  <a:pt x="709" y="227"/>
                </a:lnTo>
                <a:lnTo>
                  <a:pt x="709" y="225"/>
                </a:lnTo>
                <a:lnTo>
                  <a:pt x="707" y="225"/>
                </a:lnTo>
                <a:lnTo>
                  <a:pt x="705" y="227"/>
                </a:lnTo>
                <a:lnTo>
                  <a:pt x="703" y="227"/>
                </a:lnTo>
                <a:lnTo>
                  <a:pt x="703" y="229"/>
                </a:lnTo>
                <a:lnTo>
                  <a:pt x="701" y="227"/>
                </a:lnTo>
                <a:lnTo>
                  <a:pt x="701" y="225"/>
                </a:lnTo>
                <a:lnTo>
                  <a:pt x="703" y="225"/>
                </a:lnTo>
                <a:lnTo>
                  <a:pt x="703" y="223"/>
                </a:lnTo>
                <a:lnTo>
                  <a:pt x="703" y="222"/>
                </a:lnTo>
                <a:lnTo>
                  <a:pt x="705" y="222"/>
                </a:lnTo>
                <a:lnTo>
                  <a:pt x="705" y="220"/>
                </a:lnTo>
                <a:lnTo>
                  <a:pt x="705" y="218"/>
                </a:lnTo>
                <a:lnTo>
                  <a:pt x="705" y="216"/>
                </a:lnTo>
                <a:lnTo>
                  <a:pt x="703" y="216"/>
                </a:lnTo>
                <a:lnTo>
                  <a:pt x="703" y="214"/>
                </a:lnTo>
                <a:lnTo>
                  <a:pt x="701" y="214"/>
                </a:lnTo>
                <a:lnTo>
                  <a:pt x="701" y="212"/>
                </a:lnTo>
                <a:lnTo>
                  <a:pt x="699" y="212"/>
                </a:lnTo>
                <a:lnTo>
                  <a:pt x="703" y="212"/>
                </a:lnTo>
                <a:lnTo>
                  <a:pt x="705" y="212"/>
                </a:lnTo>
                <a:lnTo>
                  <a:pt x="707" y="212"/>
                </a:lnTo>
                <a:lnTo>
                  <a:pt x="709" y="210"/>
                </a:lnTo>
                <a:lnTo>
                  <a:pt x="707" y="212"/>
                </a:lnTo>
                <a:lnTo>
                  <a:pt x="705" y="212"/>
                </a:lnTo>
                <a:lnTo>
                  <a:pt x="701" y="210"/>
                </a:lnTo>
                <a:lnTo>
                  <a:pt x="697" y="208"/>
                </a:lnTo>
                <a:lnTo>
                  <a:pt x="697" y="206"/>
                </a:lnTo>
                <a:lnTo>
                  <a:pt x="699" y="206"/>
                </a:lnTo>
                <a:lnTo>
                  <a:pt x="701" y="206"/>
                </a:lnTo>
                <a:lnTo>
                  <a:pt x="703" y="206"/>
                </a:lnTo>
                <a:lnTo>
                  <a:pt x="705" y="206"/>
                </a:lnTo>
                <a:lnTo>
                  <a:pt x="705" y="208"/>
                </a:lnTo>
                <a:lnTo>
                  <a:pt x="707" y="208"/>
                </a:lnTo>
                <a:lnTo>
                  <a:pt x="705" y="206"/>
                </a:lnTo>
                <a:lnTo>
                  <a:pt x="703" y="206"/>
                </a:lnTo>
                <a:lnTo>
                  <a:pt x="701" y="204"/>
                </a:lnTo>
                <a:lnTo>
                  <a:pt x="699" y="204"/>
                </a:lnTo>
                <a:lnTo>
                  <a:pt x="699" y="202"/>
                </a:lnTo>
                <a:lnTo>
                  <a:pt x="697" y="200"/>
                </a:lnTo>
                <a:lnTo>
                  <a:pt x="697" y="198"/>
                </a:lnTo>
                <a:lnTo>
                  <a:pt x="695" y="198"/>
                </a:lnTo>
                <a:lnTo>
                  <a:pt x="695" y="196"/>
                </a:lnTo>
                <a:lnTo>
                  <a:pt x="695" y="194"/>
                </a:lnTo>
                <a:lnTo>
                  <a:pt x="693" y="194"/>
                </a:lnTo>
                <a:lnTo>
                  <a:pt x="693" y="192"/>
                </a:lnTo>
                <a:lnTo>
                  <a:pt x="693" y="190"/>
                </a:lnTo>
                <a:lnTo>
                  <a:pt x="693" y="189"/>
                </a:lnTo>
                <a:lnTo>
                  <a:pt x="691" y="189"/>
                </a:lnTo>
                <a:lnTo>
                  <a:pt x="693" y="187"/>
                </a:lnTo>
                <a:lnTo>
                  <a:pt x="691" y="187"/>
                </a:lnTo>
                <a:lnTo>
                  <a:pt x="689" y="189"/>
                </a:lnTo>
                <a:lnTo>
                  <a:pt x="689" y="187"/>
                </a:lnTo>
                <a:lnTo>
                  <a:pt x="689" y="185"/>
                </a:lnTo>
                <a:lnTo>
                  <a:pt x="689" y="183"/>
                </a:lnTo>
                <a:lnTo>
                  <a:pt x="687" y="183"/>
                </a:lnTo>
                <a:lnTo>
                  <a:pt x="685" y="181"/>
                </a:lnTo>
                <a:lnTo>
                  <a:pt x="683" y="181"/>
                </a:lnTo>
                <a:lnTo>
                  <a:pt x="683" y="179"/>
                </a:lnTo>
                <a:lnTo>
                  <a:pt x="682" y="179"/>
                </a:lnTo>
                <a:lnTo>
                  <a:pt x="680" y="179"/>
                </a:lnTo>
                <a:lnTo>
                  <a:pt x="680" y="177"/>
                </a:lnTo>
                <a:lnTo>
                  <a:pt x="678" y="177"/>
                </a:lnTo>
                <a:lnTo>
                  <a:pt x="676" y="175"/>
                </a:lnTo>
                <a:lnTo>
                  <a:pt x="676" y="177"/>
                </a:lnTo>
                <a:lnTo>
                  <a:pt x="672" y="175"/>
                </a:lnTo>
                <a:lnTo>
                  <a:pt x="670" y="175"/>
                </a:lnTo>
                <a:lnTo>
                  <a:pt x="668" y="175"/>
                </a:lnTo>
                <a:lnTo>
                  <a:pt x="666" y="173"/>
                </a:lnTo>
                <a:lnTo>
                  <a:pt x="664" y="173"/>
                </a:lnTo>
                <a:lnTo>
                  <a:pt x="664" y="171"/>
                </a:lnTo>
                <a:lnTo>
                  <a:pt x="662" y="171"/>
                </a:lnTo>
                <a:lnTo>
                  <a:pt x="660" y="171"/>
                </a:lnTo>
                <a:lnTo>
                  <a:pt x="658" y="171"/>
                </a:lnTo>
                <a:lnTo>
                  <a:pt x="656" y="169"/>
                </a:lnTo>
                <a:lnTo>
                  <a:pt x="656" y="167"/>
                </a:lnTo>
                <a:lnTo>
                  <a:pt x="654" y="167"/>
                </a:lnTo>
                <a:lnTo>
                  <a:pt x="652" y="167"/>
                </a:lnTo>
                <a:lnTo>
                  <a:pt x="650" y="167"/>
                </a:lnTo>
                <a:lnTo>
                  <a:pt x="649" y="167"/>
                </a:lnTo>
                <a:lnTo>
                  <a:pt x="647" y="167"/>
                </a:lnTo>
                <a:lnTo>
                  <a:pt x="645" y="167"/>
                </a:lnTo>
                <a:lnTo>
                  <a:pt x="643" y="167"/>
                </a:lnTo>
                <a:lnTo>
                  <a:pt x="641" y="165"/>
                </a:lnTo>
                <a:lnTo>
                  <a:pt x="639" y="165"/>
                </a:lnTo>
                <a:lnTo>
                  <a:pt x="637" y="163"/>
                </a:lnTo>
                <a:lnTo>
                  <a:pt x="635" y="163"/>
                </a:lnTo>
                <a:lnTo>
                  <a:pt x="635" y="161"/>
                </a:lnTo>
                <a:lnTo>
                  <a:pt x="635" y="159"/>
                </a:lnTo>
                <a:lnTo>
                  <a:pt x="637" y="159"/>
                </a:lnTo>
                <a:lnTo>
                  <a:pt x="639" y="159"/>
                </a:lnTo>
                <a:lnTo>
                  <a:pt x="637" y="157"/>
                </a:lnTo>
                <a:lnTo>
                  <a:pt x="635" y="157"/>
                </a:lnTo>
                <a:lnTo>
                  <a:pt x="635" y="159"/>
                </a:lnTo>
                <a:lnTo>
                  <a:pt x="633" y="159"/>
                </a:lnTo>
                <a:lnTo>
                  <a:pt x="631" y="159"/>
                </a:lnTo>
                <a:lnTo>
                  <a:pt x="631" y="157"/>
                </a:lnTo>
                <a:lnTo>
                  <a:pt x="629" y="157"/>
                </a:lnTo>
                <a:lnTo>
                  <a:pt x="629" y="159"/>
                </a:lnTo>
                <a:lnTo>
                  <a:pt x="627" y="159"/>
                </a:lnTo>
                <a:lnTo>
                  <a:pt x="627" y="157"/>
                </a:lnTo>
                <a:lnTo>
                  <a:pt x="627" y="156"/>
                </a:lnTo>
                <a:lnTo>
                  <a:pt x="625" y="156"/>
                </a:lnTo>
                <a:lnTo>
                  <a:pt x="625" y="157"/>
                </a:lnTo>
                <a:lnTo>
                  <a:pt x="623" y="156"/>
                </a:lnTo>
                <a:lnTo>
                  <a:pt x="621" y="154"/>
                </a:lnTo>
                <a:lnTo>
                  <a:pt x="619" y="154"/>
                </a:lnTo>
                <a:lnTo>
                  <a:pt x="617" y="152"/>
                </a:lnTo>
                <a:lnTo>
                  <a:pt x="619" y="152"/>
                </a:lnTo>
                <a:lnTo>
                  <a:pt x="619" y="150"/>
                </a:lnTo>
                <a:lnTo>
                  <a:pt x="619" y="148"/>
                </a:lnTo>
                <a:lnTo>
                  <a:pt x="619" y="146"/>
                </a:lnTo>
                <a:lnTo>
                  <a:pt x="621" y="146"/>
                </a:lnTo>
                <a:lnTo>
                  <a:pt x="621" y="144"/>
                </a:lnTo>
                <a:lnTo>
                  <a:pt x="619" y="144"/>
                </a:lnTo>
                <a:lnTo>
                  <a:pt x="619" y="146"/>
                </a:lnTo>
                <a:lnTo>
                  <a:pt x="617" y="146"/>
                </a:lnTo>
                <a:lnTo>
                  <a:pt x="617" y="148"/>
                </a:lnTo>
                <a:lnTo>
                  <a:pt x="617" y="150"/>
                </a:lnTo>
                <a:lnTo>
                  <a:pt x="617" y="152"/>
                </a:lnTo>
                <a:lnTo>
                  <a:pt x="617" y="154"/>
                </a:lnTo>
                <a:lnTo>
                  <a:pt x="615" y="154"/>
                </a:lnTo>
                <a:lnTo>
                  <a:pt x="614" y="156"/>
                </a:lnTo>
                <a:lnTo>
                  <a:pt x="614" y="157"/>
                </a:lnTo>
                <a:lnTo>
                  <a:pt x="615" y="157"/>
                </a:lnTo>
                <a:lnTo>
                  <a:pt x="614" y="159"/>
                </a:lnTo>
                <a:lnTo>
                  <a:pt x="612" y="161"/>
                </a:lnTo>
                <a:lnTo>
                  <a:pt x="610" y="161"/>
                </a:lnTo>
                <a:lnTo>
                  <a:pt x="608" y="161"/>
                </a:lnTo>
                <a:lnTo>
                  <a:pt x="606" y="161"/>
                </a:lnTo>
                <a:lnTo>
                  <a:pt x="606" y="159"/>
                </a:lnTo>
                <a:lnTo>
                  <a:pt x="606" y="157"/>
                </a:lnTo>
                <a:lnTo>
                  <a:pt x="604" y="156"/>
                </a:lnTo>
                <a:lnTo>
                  <a:pt x="604" y="154"/>
                </a:lnTo>
                <a:lnTo>
                  <a:pt x="606" y="154"/>
                </a:lnTo>
                <a:lnTo>
                  <a:pt x="606" y="152"/>
                </a:lnTo>
                <a:lnTo>
                  <a:pt x="604" y="150"/>
                </a:lnTo>
                <a:lnTo>
                  <a:pt x="606" y="150"/>
                </a:lnTo>
                <a:lnTo>
                  <a:pt x="606" y="148"/>
                </a:lnTo>
                <a:lnTo>
                  <a:pt x="604" y="148"/>
                </a:lnTo>
                <a:lnTo>
                  <a:pt x="604" y="150"/>
                </a:lnTo>
                <a:lnTo>
                  <a:pt x="602" y="150"/>
                </a:lnTo>
                <a:lnTo>
                  <a:pt x="602" y="148"/>
                </a:lnTo>
                <a:lnTo>
                  <a:pt x="602" y="146"/>
                </a:lnTo>
                <a:lnTo>
                  <a:pt x="600" y="146"/>
                </a:lnTo>
                <a:lnTo>
                  <a:pt x="600" y="144"/>
                </a:lnTo>
                <a:lnTo>
                  <a:pt x="598" y="144"/>
                </a:lnTo>
                <a:lnTo>
                  <a:pt x="596" y="142"/>
                </a:lnTo>
                <a:lnTo>
                  <a:pt x="594" y="142"/>
                </a:lnTo>
                <a:lnTo>
                  <a:pt x="594" y="144"/>
                </a:lnTo>
                <a:lnTo>
                  <a:pt x="592" y="144"/>
                </a:lnTo>
                <a:lnTo>
                  <a:pt x="590" y="140"/>
                </a:lnTo>
                <a:lnTo>
                  <a:pt x="594" y="138"/>
                </a:lnTo>
                <a:lnTo>
                  <a:pt x="596" y="138"/>
                </a:lnTo>
                <a:lnTo>
                  <a:pt x="600" y="138"/>
                </a:lnTo>
                <a:lnTo>
                  <a:pt x="602" y="140"/>
                </a:lnTo>
                <a:lnTo>
                  <a:pt x="604" y="140"/>
                </a:lnTo>
                <a:lnTo>
                  <a:pt x="606" y="140"/>
                </a:lnTo>
                <a:lnTo>
                  <a:pt x="606" y="138"/>
                </a:lnTo>
                <a:lnTo>
                  <a:pt x="608" y="136"/>
                </a:lnTo>
                <a:lnTo>
                  <a:pt x="610" y="134"/>
                </a:lnTo>
                <a:lnTo>
                  <a:pt x="612" y="134"/>
                </a:lnTo>
                <a:lnTo>
                  <a:pt x="614" y="134"/>
                </a:lnTo>
                <a:lnTo>
                  <a:pt x="614" y="136"/>
                </a:lnTo>
                <a:lnTo>
                  <a:pt x="615" y="136"/>
                </a:lnTo>
                <a:lnTo>
                  <a:pt x="617" y="136"/>
                </a:lnTo>
                <a:lnTo>
                  <a:pt x="619" y="136"/>
                </a:lnTo>
                <a:lnTo>
                  <a:pt x="619" y="138"/>
                </a:lnTo>
                <a:lnTo>
                  <a:pt x="619" y="136"/>
                </a:lnTo>
                <a:lnTo>
                  <a:pt x="621" y="138"/>
                </a:lnTo>
                <a:lnTo>
                  <a:pt x="621" y="136"/>
                </a:lnTo>
                <a:lnTo>
                  <a:pt x="621" y="134"/>
                </a:lnTo>
                <a:lnTo>
                  <a:pt x="623" y="134"/>
                </a:lnTo>
                <a:lnTo>
                  <a:pt x="623" y="132"/>
                </a:lnTo>
                <a:lnTo>
                  <a:pt x="623" y="130"/>
                </a:lnTo>
                <a:lnTo>
                  <a:pt x="623" y="132"/>
                </a:lnTo>
                <a:lnTo>
                  <a:pt x="621" y="132"/>
                </a:lnTo>
                <a:lnTo>
                  <a:pt x="621" y="130"/>
                </a:lnTo>
                <a:lnTo>
                  <a:pt x="623" y="130"/>
                </a:lnTo>
                <a:lnTo>
                  <a:pt x="623" y="128"/>
                </a:lnTo>
                <a:lnTo>
                  <a:pt x="621" y="128"/>
                </a:lnTo>
                <a:lnTo>
                  <a:pt x="619" y="130"/>
                </a:lnTo>
                <a:lnTo>
                  <a:pt x="617" y="132"/>
                </a:lnTo>
                <a:lnTo>
                  <a:pt x="615" y="132"/>
                </a:lnTo>
                <a:lnTo>
                  <a:pt x="615" y="130"/>
                </a:lnTo>
                <a:lnTo>
                  <a:pt x="614" y="130"/>
                </a:lnTo>
                <a:lnTo>
                  <a:pt x="612" y="130"/>
                </a:lnTo>
                <a:lnTo>
                  <a:pt x="610" y="132"/>
                </a:lnTo>
                <a:lnTo>
                  <a:pt x="608" y="132"/>
                </a:lnTo>
                <a:lnTo>
                  <a:pt x="606" y="132"/>
                </a:lnTo>
                <a:lnTo>
                  <a:pt x="604" y="132"/>
                </a:lnTo>
                <a:lnTo>
                  <a:pt x="602" y="132"/>
                </a:lnTo>
                <a:lnTo>
                  <a:pt x="602" y="130"/>
                </a:lnTo>
                <a:lnTo>
                  <a:pt x="600" y="130"/>
                </a:lnTo>
                <a:lnTo>
                  <a:pt x="598" y="130"/>
                </a:lnTo>
                <a:lnTo>
                  <a:pt x="598" y="132"/>
                </a:lnTo>
                <a:lnTo>
                  <a:pt x="596" y="132"/>
                </a:lnTo>
                <a:lnTo>
                  <a:pt x="594" y="130"/>
                </a:lnTo>
                <a:lnTo>
                  <a:pt x="592" y="128"/>
                </a:lnTo>
                <a:lnTo>
                  <a:pt x="592" y="126"/>
                </a:lnTo>
                <a:lnTo>
                  <a:pt x="590" y="126"/>
                </a:lnTo>
                <a:lnTo>
                  <a:pt x="590" y="124"/>
                </a:lnTo>
                <a:lnTo>
                  <a:pt x="592" y="124"/>
                </a:lnTo>
                <a:lnTo>
                  <a:pt x="590" y="122"/>
                </a:lnTo>
                <a:lnTo>
                  <a:pt x="588" y="121"/>
                </a:lnTo>
                <a:lnTo>
                  <a:pt x="586" y="121"/>
                </a:lnTo>
                <a:lnTo>
                  <a:pt x="584" y="119"/>
                </a:lnTo>
                <a:lnTo>
                  <a:pt x="581" y="117"/>
                </a:lnTo>
                <a:lnTo>
                  <a:pt x="581" y="119"/>
                </a:lnTo>
                <a:lnTo>
                  <a:pt x="579" y="121"/>
                </a:lnTo>
                <a:lnTo>
                  <a:pt x="579" y="119"/>
                </a:lnTo>
                <a:lnTo>
                  <a:pt x="577" y="119"/>
                </a:lnTo>
                <a:lnTo>
                  <a:pt x="575" y="119"/>
                </a:lnTo>
                <a:lnTo>
                  <a:pt x="577" y="117"/>
                </a:lnTo>
                <a:lnTo>
                  <a:pt x="577" y="115"/>
                </a:lnTo>
                <a:lnTo>
                  <a:pt x="579" y="115"/>
                </a:lnTo>
                <a:lnTo>
                  <a:pt x="581" y="113"/>
                </a:lnTo>
                <a:lnTo>
                  <a:pt x="581" y="111"/>
                </a:lnTo>
                <a:lnTo>
                  <a:pt x="581" y="109"/>
                </a:lnTo>
                <a:lnTo>
                  <a:pt x="582" y="107"/>
                </a:lnTo>
                <a:lnTo>
                  <a:pt x="584" y="107"/>
                </a:lnTo>
                <a:lnTo>
                  <a:pt x="588" y="107"/>
                </a:lnTo>
                <a:lnTo>
                  <a:pt x="590" y="107"/>
                </a:lnTo>
                <a:lnTo>
                  <a:pt x="590" y="105"/>
                </a:lnTo>
                <a:lnTo>
                  <a:pt x="594" y="103"/>
                </a:lnTo>
                <a:lnTo>
                  <a:pt x="594" y="101"/>
                </a:lnTo>
                <a:lnTo>
                  <a:pt x="596" y="101"/>
                </a:lnTo>
                <a:lnTo>
                  <a:pt x="598" y="101"/>
                </a:lnTo>
                <a:lnTo>
                  <a:pt x="600" y="101"/>
                </a:lnTo>
                <a:lnTo>
                  <a:pt x="604" y="101"/>
                </a:lnTo>
                <a:lnTo>
                  <a:pt x="606" y="101"/>
                </a:lnTo>
                <a:lnTo>
                  <a:pt x="606" y="103"/>
                </a:lnTo>
                <a:lnTo>
                  <a:pt x="610" y="103"/>
                </a:lnTo>
                <a:lnTo>
                  <a:pt x="612" y="105"/>
                </a:lnTo>
                <a:lnTo>
                  <a:pt x="614" y="107"/>
                </a:lnTo>
                <a:lnTo>
                  <a:pt x="615" y="107"/>
                </a:lnTo>
                <a:lnTo>
                  <a:pt x="617" y="107"/>
                </a:lnTo>
                <a:close/>
                <a:moveTo>
                  <a:pt x="481" y="72"/>
                </a:moveTo>
                <a:lnTo>
                  <a:pt x="481" y="74"/>
                </a:lnTo>
                <a:lnTo>
                  <a:pt x="480" y="74"/>
                </a:lnTo>
                <a:lnTo>
                  <a:pt x="480" y="76"/>
                </a:lnTo>
                <a:lnTo>
                  <a:pt x="480" y="78"/>
                </a:lnTo>
                <a:lnTo>
                  <a:pt x="478" y="80"/>
                </a:lnTo>
                <a:lnTo>
                  <a:pt x="476" y="80"/>
                </a:lnTo>
                <a:lnTo>
                  <a:pt x="476" y="82"/>
                </a:lnTo>
                <a:lnTo>
                  <a:pt x="474" y="82"/>
                </a:lnTo>
                <a:lnTo>
                  <a:pt x="472" y="86"/>
                </a:lnTo>
                <a:lnTo>
                  <a:pt x="470" y="88"/>
                </a:lnTo>
                <a:lnTo>
                  <a:pt x="468" y="89"/>
                </a:lnTo>
                <a:lnTo>
                  <a:pt x="466" y="89"/>
                </a:lnTo>
                <a:lnTo>
                  <a:pt x="464" y="89"/>
                </a:lnTo>
                <a:lnTo>
                  <a:pt x="462" y="89"/>
                </a:lnTo>
                <a:lnTo>
                  <a:pt x="460" y="89"/>
                </a:lnTo>
                <a:lnTo>
                  <a:pt x="460" y="91"/>
                </a:lnTo>
                <a:lnTo>
                  <a:pt x="458" y="91"/>
                </a:lnTo>
                <a:lnTo>
                  <a:pt x="456" y="91"/>
                </a:lnTo>
                <a:lnTo>
                  <a:pt x="454" y="91"/>
                </a:lnTo>
                <a:lnTo>
                  <a:pt x="452" y="91"/>
                </a:lnTo>
                <a:lnTo>
                  <a:pt x="452" y="89"/>
                </a:lnTo>
                <a:lnTo>
                  <a:pt x="450" y="89"/>
                </a:lnTo>
                <a:lnTo>
                  <a:pt x="448" y="88"/>
                </a:lnTo>
                <a:lnTo>
                  <a:pt x="447" y="88"/>
                </a:lnTo>
                <a:lnTo>
                  <a:pt x="443" y="88"/>
                </a:lnTo>
                <a:lnTo>
                  <a:pt x="441" y="88"/>
                </a:lnTo>
                <a:lnTo>
                  <a:pt x="439" y="88"/>
                </a:lnTo>
                <a:lnTo>
                  <a:pt x="437" y="88"/>
                </a:lnTo>
                <a:lnTo>
                  <a:pt x="435" y="88"/>
                </a:lnTo>
                <a:lnTo>
                  <a:pt x="431" y="88"/>
                </a:lnTo>
                <a:lnTo>
                  <a:pt x="429" y="88"/>
                </a:lnTo>
                <a:lnTo>
                  <a:pt x="429" y="89"/>
                </a:lnTo>
                <a:lnTo>
                  <a:pt x="427" y="89"/>
                </a:lnTo>
                <a:lnTo>
                  <a:pt x="427" y="88"/>
                </a:lnTo>
                <a:lnTo>
                  <a:pt x="425" y="88"/>
                </a:lnTo>
                <a:lnTo>
                  <a:pt x="423" y="88"/>
                </a:lnTo>
                <a:lnTo>
                  <a:pt x="421" y="88"/>
                </a:lnTo>
                <a:lnTo>
                  <a:pt x="419" y="88"/>
                </a:lnTo>
                <a:lnTo>
                  <a:pt x="417" y="88"/>
                </a:lnTo>
                <a:lnTo>
                  <a:pt x="417" y="89"/>
                </a:lnTo>
                <a:lnTo>
                  <a:pt x="415" y="89"/>
                </a:lnTo>
                <a:lnTo>
                  <a:pt x="413" y="88"/>
                </a:lnTo>
                <a:lnTo>
                  <a:pt x="412" y="88"/>
                </a:lnTo>
                <a:lnTo>
                  <a:pt x="410" y="88"/>
                </a:lnTo>
                <a:lnTo>
                  <a:pt x="408" y="88"/>
                </a:lnTo>
                <a:lnTo>
                  <a:pt x="406" y="88"/>
                </a:lnTo>
                <a:lnTo>
                  <a:pt x="404" y="88"/>
                </a:lnTo>
                <a:lnTo>
                  <a:pt x="404" y="89"/>
                </a:lnTo>
                <a:lnTo>
                  <a:pt x="402" y="89"/>
                </a:lnTo>
                <a:lnTo>
                  <a:pt x="402" y="91"/>
                </a:lnTo>
                <a:lnTo>
                  <a:pt x="400" y="93"/>
                </a:lnTo>
                <a:lnTo>
                  <a:pt x="400" y="95"/>
                </a:lnTo>
                <a:lnTo>
                  <a:pt x="400" y="97"/>
                </a:lnTo>
                <a:lnTo>
                  <a:pt x="398" y="99"/>
                </a:lnTo>
                <a:lnTo>
                  <a:pt x="400" y="101"/>
                </a:lnTo>
                <a:lnTo>
                  <a:pt x="400" y="105"/>
                </a:lnTo>
                <a:lnTo>
                  <a:pt x="400" y="107"/>
                </a:lnTo>
                <a:lnTo>
                  <a:pt x="402" y="107"/>
                </a:lnTo>
                <a:lnTo>
                  <a:pt x="402" y="109"/>
                </a:lnTo>
                <a:lnTo>
                  <a:pt x="404" y="109"/>
                </a:lnTo>
                <a:lnTo>
                  <a:pt x="404" y="111"/>
                </a:lnTo>
                <a:lnTo>
                  <a:pt x="406" y="111"/>
                </a:lnTo>
                <a:lnTo>
                  <a:pt x="406" y="109"/>
                </a:lnTo>
                <a:lnTo>
                  <a:pt x="406" y="111"/>
                </a:lnTo>
                <a:lnTo>
                  <a:pt x="408" y="111"/>
                </a:lnTo>
                <a:lnTo>
                  <a:pt x="408" y="113"/>
                </a:lnTo>
                <a:lnTo>
                  <a:pt x="408" y="115"/>
                </a:lnTo>
                <a:lnTo>
                  <a:pt x="410" y="117"/>
                </a:lnTo>
                <a:lnTo>
                  <a:pt x="410" y="119"/>
                </a:lnTo>
                <a:lnTo>
                  <a:pt x="412" y="117"/>
                </a:lnTo>
                <a:lnTo>
                  <a:pt x="412" y="119"/>
                </a:lnTo>
                <a:lnTo>
                  <a:pt x="413" y="119"/>
                </a:lnTo>
                <a:lnTo>
                  <a:pt x="415" y="119"/>
                </a:lnTo>
                <a:lnTo>
                  <a:pt x="417" y="119"/>
                </a:lnTo>
                <a:lnTo>
                  <a:pt x="417" y="117"/>
                </a:lnTo>
                <a:lnTo>
                  <a:pt x="417" y="115"/>
                </a:lnTo>
                <a:lnTo>
                  <a:pt x="423" y="109"/>
                </a:lnTo>
                <a:lnTo>
                  <a:pt x="425" y="109"/>
                </a:lnTo>
                <a:lnTo>
                  <a:pt x="427" y="111"/>
                </a:lnTo>
                <a:lnTo>
                  <a:pt x="429" y="111"/>
                </a:lnTo>
                <a:lnTo>
                  <a:pt x="433" y="111"/>
                </a:lnTo>
                <a:lnTo>
                  <a:pt x="433" y="109"/>
                </a:lnTo>
                <a:lnTo>
                  <a:pt x="435" y="107"/>
                </a:lnTo>
                <a:lnTo>
                  <a:pt x="439" y="107"/>
                </a:lnTo>
                <a:lnTo>
                  <a:pt x="441" y="107"/>
                </a:lnTo>
                <a:lnTo>
                  <a:pt x="443" y="107"/>
                </a:lnTo>
                <a:lnTo>
                  <a:pt x="447" y="107"/>
                </a:lnTo>
                <a:lnTo>
                  <a:pt x="445" y="107"/>
                </a:lnTo>
                <a:lnTo>
                  <a:pt x="443" y="107"/>
                </a:lnTo>
                <a:lnTo>
                  <a:pt x="443" y="105"/>
                </a:lnTo>
                <a:lnTo>
                  <a:pt x="445" y="105"/>
                </a:lnTo>
                <a:lnTo>
                  <a:pt x="447" y="105"/>
                </a:lnTo>
                <a:lnTo>
                  <a:pt x="448" y="105"/>
                </a:lnTo>
                <a:lnTo>
                  <a:pt x="450" y="105"/>
                </a:lnTo>
                <a:lnTo>
                  <a:pt x="452" y="105"/>
                </a:lnTo>
                <a:lnTo>
                  <a:pt x="454" y="105"/>
                </a:lnTo>
                <a:lnTo>
                  <a:pt x="454" y="107"/>
                </a:lnTo>
                <a:lnTo>
                  <a:pt x="454" y="109"/>
                </a:lnTo>
                <a:lnTo>
                  <a:pt x="454" y="111"/>
                </a:lnTo>
                <a:lnTo>
                  <a:pt x="452" y="111"/>
                </a:lnTo>
                <a:lnTo>
                  <a:pt x="452" y="113"/>
                </a:lnTo>
                <a:lnTo>
                  <a:pt x="450" y="113"/>
                </a:lnTo>
                <a:lnTo>
                  <a:pt x="450" y="111"/>
                </a:lnTo>
                <a:lnTo>
                  <a:pt x="450" y="109"/>
                </a:lnTo>
                <a:lnTo>
                  <a:pt x="448" y="109"/>
                </a:lnTo>
                <a:lnTo>
                  <a:pt x="445" y="111"/>
                </a:lnTo>
                <a:lnTo>
                  <a:pt x="443" y="113"/>
                </a:lnTo>
                <a:lnTo>
                  <a:pt x="441" y="115"/>
                </a:lnTo>
                <a:lnTo>
                  <a:pt x="441" y="117"/>
                </a:lnTo>
                <a:lnTo>
                  <a:pt x="439" y="119"/>
                </a:lnTo>
                <a:lnTo>
                  <a:pt x="437" y="119"/>
                </a:lnTo>
                <a:lnTo>
                  <a:pt x="437" y="121"/>
                </a:lnTo>
                <a:lnTo>
                  <a:pt x="435" y="121"/>
                </a:lnTo>
                <a:lnTo>
                  <a:pt x="433" y="121"/>
                </a:lnTo>
                <a:lnTo>
                  <a:pt x="431" y="121"/>
                </a:lnTo>
                <a:lnTo>
                  <a:pt x="431" y="122"/>
                </a:lnTo>
                <a:lnTo>
                  <a:pt x="429" y="122"/>
                </a:lnTo>
                <a:lnTo>
                  <a:pt x="427" y="122"/>
                </a:lnTo>
                <a:lnTo>
                  <a:pt x="427" y="124"/>
                </a:lnTo>
                <a:lnTo>
                  <a:pt x="425" y="126"/>
                </a:lnTo>
                <a:lnTo>
                  <a:pt x="423" y="126"/>
                </a:lnTo>
                <a:lnTo>
                  <a:pt x="421" y="124"/>
                </a:lnTo>
                <a:lnTo>
                  <a:pt x="419" y="124"/>
                </a:lnTo>
                <a:lnTo>
                  <a:pt x="421" y="126"/>
                </a:lnTo>
                <a:lnTo>
                  <a:pt x="423" y="128"/>
                </a:lnTo>
                <a:lnTo>
                  <a:pt x="423" y="130"/>
                </a:lnTo>
                <a:lnTo>
                  <a:pt x="425" y="130"/>
                </a:lnTo>
                <a:lnTo>
                  <a:pt x="427" y="130"/>
                </a:lnTo>
                <a:lnTo>
                  <a:pt x="429" y="132"/>
                </a:lnTo>
                <a:lnTo>
                  <a:pt x="431" y="136"/>
                </a:lnTo>
                <a:lnTo>
                  <a:pt x="431" y="138"/>
                </a:lnTo>
                <a:lnTo>
                  <a:pt x="433" y="140"/>
                </a:lnTo>
                <a:lnTo>
                  <a:pt x="437" y="142"/>
                </a:lnTo>
                <a:lnTo>
                  <a:pt x="435" y="144"/>
                </a:lnTo>
                <a:lnTo>
                  <a:pt x="437" y="146"/>
                </a:lnTo>
                <a:lnTo>
                  <a:pt x="439" y="146"/>
                </a:lnTo>
                <a:lnTo>
                  <a:pt x="439" y="148"/>
                </a:lnTo>
                <a:lnTo>
                  <a:pt x="437" y="148"/>
                </a:lnTo>
                <a:lnTo>
                  <a:pt x="435" y="148"/>
                </a:lnTo>
                <a:lnTo>
                  <a:pt x="435" y="150"/>
                </a:lnTo>
                <a:lnTo>
                  <a:pt x="435" y="152"/>
                </a:lnTo>
                <a:lnTo>
                  <a:pt x="435" y="154"/>
                </a:lnTo>
                <a:lnTo>
                  <a:pt x="437" y="156"/>
                </a:lnTo>
                <a:lnTo>
                  <a:pt x="439" y="156"/>
                </a:lnTo>
                <a:lnTo>
                  <a:pt x="441" y="157"/>
                </a:lnTo>
                <a:lnTo>
                  <a:pt x="441" y="159"/>
                </a:lnTo>
                <a:lnTo>
                  <a:pt x="443" y="161"/>
                </a:lnTo>
                <a:lnTo>
                  <a:pt x="445" y="161"/>
                </a:lnTo>
                <a:lnTo>
                  <a:pt x="443" y="161"/>
                </a:lnTo>
                <a:lnTo>
                  <a:pt x="443" y="159"/>
                </a:lnTo>
                <a:lnTo>
                  <a:pt x="445" y="159"/>
                </a:lnTo>
                <a:lnTo>
                  <a:pt x="445" y="161"/>
                </a:lnTo>
                <a:lnTo>
                  <a:pt x="445" y="163"/>
                </a:lnTo>
                <a:lnTo>
                  <a:pt x="447" y="163"/>
                </a:lnTo>
                <a:lnTo>
                  <a:pt x="445" y="165"/>
                </a:lnTo>
                <a:lnTo>
                  <a:pt x="445" y="167"/>
                </a:lnTo>
                <a:lnTo>
                  <a:pt x="443" y="167"/>
                </a:lnTo>
                <a:lnTo>
                  <a:pt x="441" y="165"/>
                </a:lnTo>
                <a:lnTo>
                  <a:pt x="441" y="167"/>
                </a:lnTo>
                <a:lnTo>
                  <a:pt x="439" y="167"/>
                </a:lnTo>
                <a:lnTo>
                  <a:pt x="437" y="167"/>
                </a:lnTo>
                <a:lnTo>
                  <a:pt x="435" y="167"/>
                </a:lnTo>
                <a:lnTo>
                  <a:pt x="433" y="167"/>
                </a:lnTo>
                <a:lnTo>
                  <a:pt x="433" y="169"/>
                </a:lnTo>
                <a:lnTo>
                  <a:pt x="431" y="169"/>
                </a:lnTo>
                <a:lnTo>
                  <a:pt x="431" y="171"/>
                </a:lnTo>
                <a:lnTo>
                  <a:pt x="433" y="171"/>
                </a:lnTo>
                <a:lnTo>
                  <a:pt x="433" y="173"/>
                </a:lnTo>
                <a:lnTo>
                  <a:pt x="431" y="173"/>
                </a:lnTo>
                <a:lnTo>
                  <a:pt x="429" y="173"/>
                </a:lnTo>
                <a:lnTo>
                  <a:pt x="427" y="173"/>
                </a:lnTo>
                <a:lnTo>
                  <a:pt x="423" y="171"/>
                </a:lnTo>
                <a:lnTo>
                  <a:pt x="423" y="169"/>
                </a:lnTo>
                <a:lnTo>
                  <a:pt x="423" y="167"/>
                </a:lnTo>
                <a:lnTo>
                  <a:pt x="423" y="163"/>
                </a:lnTo>
                <a:lnTo>
                  <a:pt x="425" y="163"/>
                </a:lnTo>
                <a:lnTo>
                  <a:pt x="425" y="161"/>
                </a:lnTo>
                <a:lnTo>
                  <a:pt x="425" y="159"/>
                </a:lnTo>
                <a:lnTo>
                  <a:pt x="423" y="159"/>
                </a:lnTo>
                <a:lnTo>
                  <a:pt x="421" y="159"/>
                </a:lnTo>
                <a:lnTo>
                  <a:pt x="419" y="157"/>
                </a:lnTo>
                <a:lnTo>
                  <a:pt x="419" y="156"/>
                </a:lnTo>
                <a:lnTo>
                  <a:pt x="417" y="156"/>
                </a:lnTo>
                <a:lnTo>
                  <a:pt x="413" y="154"/>
                </a:lnTo>
                <a:lnTo>
                  <a:pt x="413" y="152"/>
                </a:lnTo>
                <a:lnTo>
                  <a:pt x="413" y="150"/>
                </a:lnTo>
                <a:lnTo>
                  <a:pt x="415" y="148"/>
                </a:lnTo>
                <a:lnTo>
                  <a:pt x="415" y="142"/>
                </a:lnTo>
                <a:lnTo>
                  <a:pt x="415" y="140"/>
                </a:lnTo>
                <a:lnTo>
                  <a:pt x="415" y="138"/>
                </a:lnTo>
                <a:lnTo>
                  <a:pt x="412" y="138"/>
                </a:lnTo>
                <a:lnTo>
                  <a:pt x="410" y="138"/>
                </a:lnTo>
                <a:lnTo>
                  <a:pt x="408" y="138"/>
                </a:lnTo>
                <a:lnTo>
                  <a:pt x="406" y="142"/>
                </a:lnTo>
                <a:lnTo>
                  <a:pt x="402" y="144"/>
                </a:lnTo>
                <a:lnTo>
                  <a:pt x="404" y="146"/>
                </a:lnTo>
                <a:lnTo>
                  <a:pt x="406" y="148"/>
                </a:lnTo>
                <a:lnTo>
                  <a:pt x="406" y="150"/>
                </a:lnTo>
                <a:lnTo>
                  <a:pt x="406" y="152"/>
                </a:lnTo>
                <a:lnTo>
                  <a:pt x="406" y="154"/>
                </a:lnTo>
                <a:lnTo>
                  <a:pt x="406" y="156"/>
                </a:lnTo>
                <a:lnTo>
                  <a:pt x="406" y="157"/>
                </a:lnTo>
                <a:lnTo>
                  <a:pt x="404" y="157"/>
                </a:lnTo>
                <a:lnTo>
                  <a:pt x="404" y="159"/>
                </a:lnTo>
                <a:lnTo>
                  <a:pt x="404" y="161"/>
                </a:lnTo>
                <a:lnTo>
                  <a:pt x="406" y="161"/>
                </a:lnTo>
                <a:lnTo>
                  <a:pt x="406" y="163"/>
                </a:lnTo>
                <a:lnTo>
                  <a:pt x="404" y="165"/>
                </a:lnTo>
                <a:lnTo>
                  <a:pt x="404" y="167"/>
                </a:lnTo>
                <a:lnTo>
                  <a:pt x="406" y="167"/>
                </a:lnTo>
                <a:lnTo>
                  <a:pt x="406" y="169"/>
                </a:lnTo>
                <a:lnTo>
                  <a:pt x="406" y="171"/>
                </a:lnTo>
                <a:lnTo>
                  <a:pt x="406" y="173"/>
                </a:lnTo>
                <a:lnTo>
                  <a:pt x="404" y="173"/>
                </a:lnTo>
                <a:lnTo>
                  <a:pt x="404" y="175"/>
                </a:lnTo>
                <a:lnTo>
                  <a:pt x="404" y="177"/>
                </a:lnTo>
                <a:lnTo>
                  <a:pt x="404" y="179"/>
                </a:lnTo>
                <a:lnTo>
                  <a:pt x="404" y="181"/>
                </a:lnTo>
                <a:lnTo>
                  <a:pt x="406" y="181"/>
                </a:lnTo>
                <a:lnTo>
                  <a:pt x="406" y="185"/>
                </a:lnTo>
                <a:lnTo>
                  <a:pt x="406" y="187"/>
                </a:lnTo>
                <a:lnTo>
                  <a:pt x="406" y="185"/>
                </a:lnTo>
                <a:lnTo>
                  <a:pt x="404" y="185"/>
                </a:lnTo>
                <a:lnTo>
                  <a:pt x="402" y="185"/>
                </a:lnTo>
                <a:lnTo>
                  <a:pt x="400" y="185"/>
                </a:lnTo>
                <a:lnTo>
                  <a:pt x="398" y="185"/>
                </a:lnTo>
                <a:lnTo>
                  <a:pt x="396" y="187"/>
                </a:lnTo>
                <a:lnTo>
                  <a:pt x="394" y="187"/>
                </a:lnTo>
                <a:lnTo>
                  <a:pt x="392" y="187"/>
                </a:lnTo>
                <a:lnTo>
                  <a:pt x="394" y="187"/>
                </a:lnTo>
                <a:lnTo>
                  <a:pt x="392" y="187"/>
                </a:lnTo>
                <a:lnTo>
                  <a:pt x="392" y="185"/>
                </a:lnTo>
                <a:lnTo>
                  <a:pt x="390" y="185"/>
                </a:lnTo>
                <a:lnTo>
                  <a:pt x="388" y="183"/>
                </a:lnTo>
                <a:lnTo>
                  <a:pt x="388" y="181"/>
                </a:lnTo>
                <a:lnTo>
                  <a:pt x="388" y="179"/>
                </a:lnTo>
                <a:lnTo>
                  <a:pt x="390" y="177"/>
                </a:lnTo>
                <a:lnTo>
                  <a:pt x="390" y="175"/>
                </a:lnTo>
                <a:lnTo>
                  <a:pt x="392" y="173"/>
                </a:lnTo>
                <a:lnTo>
                  <a:pt x="390" y="173"/>
                </a:lnTo>
                <a:lnTo>
                  <a:pt x="390" y="171"/>
                </a:lnTo>
                <a:lnTo>
                  <a:pt x="392" y="171"/>
                </a:lnTo>
                <a:lnTo>
                  <a:pt x="392" y="169"/>
                </a:lnTo>
                <a:lnTo>
                  <a:pt x="392" y="165"/>
                </a:lnTo>
                <a:lnTo>
                  <a:pt x="392" y="163"/>
                </a:lnTo>
                <a:lnTo>
                  <a:pt x="392" y="159"/>
                </a:lnTo>
                <a:lnTo>
                  <a:pt x="392" y="157"/>
                </a:lnTo>
                <a:lnTo>
                  <a:pt x="390" y="156"/>
                </a:lnTo>
                <a:lnTo>
                  <a:pt x="390" y="154"/>
                </a:lnTo>
                <a:lnTo>
                  <a:pt x="390" y="152"/>
                </a:lnTo>
                <a:lnTo>
                  <a:pt x="388" y="150"/>
                </a:lnTo>
                <a:lnTo>
                  <a:pt x="386" y="152"/>
                </a:lnTo>
                <a:lnTo>
                  <a:pt x="384" y="152"/>
                </a:lnTo>
                <a:lnTo>
                  <a:pt x="382" y="152"/>
                </a:lnTo>
                <a:lnTo>
                  <a:pt x="382" y="154"/>
                </a:lnTo>
                <a:lnTo>
                  <a:pt x="380" y="150"/>
                </a:lnTo>
                <a:lnTo>
                  <a:pt x="380" y="144"/>
                </a:lnTo>
                <a:lnTo>
                  <a:pt x="380" y="142"/>
                </a:lnTo>
                <a:lnTo>
                  <a:pt x="379" y="142"/>
                </a:lnTo>
                <a:lnTo>
                  <a:pt x="379" y="140"/>
                </a:lnTo>
                <a:lnTo>
                  <a:pt x="379" y="138"/>
                </a:lnTo>
                <a:lnTo>
                  <a:pt x="380" y="138"/>
                </a:lnTo>
                <a:lnTo>
                  <a:pt x="382" y="136"/>
                </a:lnTo>
                <a:lnTo>
                  <a:pt x="384" y="134"/>
                </a:lnTo>
                <a:lnTo>
                  <a:pt x="384" y="132"/>
                </a:lnTo>
                <a:lnTo>
                  <a:pt x="384" y="130"/>
                </a:lnTo>
                <a:lnTo>
                  <a:pt x="386" y="128"/>
                </a:lnTo>
                <a:lnTo>
                  <a:pt x="386" y="126"/>
                </a:lnTo>
                <a:lnTo>
                  <a:pt x="388" y="126"/>
                </a:lnTo>
                <a:lnTo>
                  <a:pt x="388" y="124"/>
                </a:lnTo>
                <a:lnTo>
                  <a:pt x="388" y="122"/>
                </a:lnTo>
                <a:lnTo>
                  <a:pt x="388" y="121"/>
                </a:lnTo>
                <a:lnTo>
                  <a:pt x="388" y="119"/>
                </a:lnTo>
                <a:lnTo>
                  <a:pt x="388" y="115"/>
                </a:lnTo>
                <a:lnTo>
                  <a:pt x="388" y="113"/>
                </a:lnTo>
                <a:lnTo>
                  <a:pt x="390" y="113"/>
                </a:lnTo>
                <a:lnTo>
                  <a:pt x="390" y="111"/>
                </a:lnTo>
                <a:lnTo>
                  <a:pt x="390" y="109"/>
                </a:lnTo>
                <a:lnTo>
                  <a:pt x="392" y="109"/>
                </a:lnTo>
                <a:lnTo>
                  <a:pt x="392" y="107"/>
                </a:lnTo>
                <a:lnTo>
                  <a:pt x="394" y="107"/>
                </a:lnTo>
                <a:lnTo>
                  <a:pt x="394" y="105"/>
                </a:lnTo>
                <a:lnTo>
                  <a:pt x="396" y="107"/>
                </a:lnTo>
                <a:lnTo>
                  <a:pt x="396" y="109"/>
                </a:lnTo>
                <a:lnTo>
                  <a:pt x="396" y="107"/>
                </a:lnTo>
                <a:lnTo>
                  <a:pt x="396" y="105"/>
                </a:lnTo>
                <a:lnTo>
                  <a:pt x="394" y="103"/>
                </a:lnTo>
                <a:lnTo>
                  <a:pt x="394" y="101"/>
                </a:lnTo>
                <a:lnTo>
                  <a:pt x="396" y="99"/>
                </a:lnTo>
                <a:lnTo>
                  <a:pt x="396" y="97"/>
                </a:lnTo>
                <a:lnTo>
                  <a:pt x="394" y="97"/>
                </a:lnTo>
                <a:lnTo>
                  <a:pt x="392" y="95"/>
                </a:lnTo>
                <a:lnTo>
                  <a:pt x="394" y="95"/>
                </a:lnTo>
                <a:lnTo>
                  <a:pt x="394" y="97"/>
                </a:lnTo>
                <a:lnTo>
                  <a:pt x="396" y="97"/>
                </a:lnTo>
                <a:lnTo>
                  <a:pt x="396" y="95"/>
                </a:lnTo>
                <a:lnTo>
                  <a:pt x="396" y="93"/>
                </a:lnTo>
                <a:lnTo>
                  <a:pt x="396" y="91"/>
                </a:lnTo>
                <a:lnTo>
                  <a:pt x="398" y="88"/>
                </a:lnTo>
                <a:lnTo>
                  <a:pt x="400" y="88"/>
                </a:lnTo>
                <a:lnTo>
                  <a:pt x="400" y="86"/>
                </a:lnTo>
                <a:lnTo>
                  <a:pt x="400" y="84"/>
                </a:lnTo>
                <a:lnTo>
                  <a:pt x="402" y="84"/>
                </a:lnTo>
                <a:lnTo>
                  <a:pt x="402" y="82"/>
                </a:lnTo>
                <a:lnTo>
                  <a:pt x="402" y="80"/>
                </a:lnTo>
                <a:lnTo>
                  <a:pt x="404" y="80"/>
                </a:lnTo>
                <a:lnTo>
                  <a:pt x="404" y="82"/>
                </a:lnTo>
                <a:lnTo>
                  <a:pt x="406" y="82"/>
                </a:lnTo>
                <a:lnTo>
                  <a:pt x="408" y="84"/>
                </a:lnTo>
                <a:lnTo>
                  <a:pt x="408" y="82"/>
                </a:lnTo>
                <a:lnTo>
                  <a:pt x="410" y="80"/>
                </a:lnTo>
                <a:lnTo>
                  <a:pt x="412" y="80"/>
                </a:lnTo>
                <a:lnTo>
                  <a:pt x="412" y="78"/>
                </a:lnTo>
                <a:lnTo>
                  <a:pt x="412" y="76"/>
                </a:lnTo>
                <a:lnTo>
                  <a:pt x="412" y="74"/>
                </a:lnTo>
                <a:lnTo>
                  <a:pt x="413" y="74"/>
                </a:lnTo>
                <a:lnTo>
                  <a:pt x="415" y="74"/>
                </a:lnTo>
                <a:lnTo>
                  <a:pt x="417" y="74"/>
                </a:lnTo>
                <a:lnTo>
                  <a:pt x="417" y="76"/>
                </a:lnTo>
                <a:lnTo>
                  <a:pt x="419" y="76"/>
                </a:lnTo>
                <a:lnTo>
                  <a:pt x="421" y="76"/>
                </a:lnTo>
                <a:lnTo>
                  <a:pt x="423" y="78"/>
                </a:lnTo>
                <a:lnTo>
                  <a:pt x="425" y="78"/>
                </a:lnTo>
                <a:lnTo>
                  <a:pt x="427" y="78"/>
                </a:lnTo>
                <a:lnTo>
                  <a:pt x="429" y="78"/>
                </a:lnTo>
                <a:lnTo>
                  <a:pt x="431" y="78"/>
                </a:lnTo>
                <a:lnTo>
                  <a:pt x="431" y="80"/>
                </a:lnTo>
                <a:lnTo>
                  <a:pt x="431" y="78"/>
                </a:lnTo>
                <a:lnTo>
                  <a:pt x="433" y="78"/>
                </a:lnTo>
                <a:lnTo>
                  <a:pt x="435" y="80"/>
                </a:lnTo>
                <a:lnTo>
                  <a:pt x="437" y="80"/>
                </a:lnTo>
                <a:lnTo>
                  <a:pt x="439" y="80"/>
                </a:lnTo>
                <a:lnTo>
                  <a:pt x="441" y="80"/>
                </a:lnTo>
                <a:lnTo>
                  <a:pt x="443" y="80"/>
                </a:lnTo>
                <a:lnTo>
                  <a:pt x="443" y="82"/>
                </a:lnTo>
                <a:lnTo>
                  <a:pt x="445" y="82"/>
                </a:lnTo>
                <a:lnTo>
                  <a:pt x="447" y="82"/>
                </a:lnTo>
                <a:lnTo>
                  <a:pt x="447" y="80"/>
                </a:lnTo>
                <a:lnTo>
                  <a:pt x="448" y="80"/>
                </a:lnTo>
                <a:lnTo>
                  <a:pt x="450" y="80"/>
                </a:lnTo>
                <a:lnTo>
                  <a:pt x="452" y="80"/>
                </a:lnTo>
                <a:lnTo>
                  <a:pt x="454" y="82"/>
                </a:lnTo>
                <a:lnTo>
                  <a:pt x="456" y="82"/>
                </a:lnTo>
                <a:lnTo>
                  <a:pt x="458" y="82"/>
                </a:lnTo>
                <a:lnTo>
                  <a:pt x="460" y="82"/>
                </a:lnTo>
                <a:lnTo>
                  <a:pt x="462" y="82"/>
                </a:lnTo>
                <a:lnTo>
                  <a:pt x="466" y="80"/>
                </a:lnTo>
                <a:lnTo>
                  <a:pt x="468" y="80"/>
                </a:lnTo>
                <a:lnTo>
                  <a:pt x="468" y="78"/>
                </a:lnTo>
                <a:lnTo>
                  <a:pt x="468" y="76"/>
                </a:lnTo>
                <a:lnTo>
                  <a:pt x="470" y="76"/>
                </a:lnTo>
                <a:lnTo>
                  <a:pt x="472" y="76"/>
                </a:lnTo>
                <a:lnTo>
                  <a:pt x="474" y="76"/>
                </a:lnTo>
                <a:lnTo>
                  <a:pt x="472" y="74"/>
                </a:lnTo>
                <a:lnTo>
                  <a:pt x="474" y="72"/>
                </a:lnTo>
                <a:lnTo>
                  <a:pt x="476" y="72"/>
                </a:lnTo>
                <a:lnTo>
                  <a:pt x="478" y="72"/>
                </a:lnTo>
                <a:lnTo>
                  <a:pt x="476" y="70"/>
                </a:lnTo>
                <a:lnTo>
                  <a:pt x="480" y="68"/>
                </a:lnTo>
                <a:lnTo>
                  <a:pt x="481" y="68"/>
                </a:lnTo>
                <a:lnTo>
                  <a:pt x="481" y="70"/>
                </a:lnTo>
                <a:lnTo>
                  <a:pt x="483" y="70"/>
                </a:lnTo>
                <a:lnTo>
                  <a:pt x="483" y="72"/>
                </a:lnTo>
                <a:lnTo>
                  <a:pt x="481" y="72"/>
                </a:lnTo>
                <a:close/>
                <a:moveTo>
                  <a:pt x="177" y="192"/>
                </a:moveTo>
                <a:lnTo>
                  <a:pt x="178" y="190"/>
                </a:lnTo>
                <a:lnTo>
                  <a:pt x="180" y="192"/>
                </a:lnTo>
                <a:lnTo>
                  <a:pt x="182" y="192"/>
                </a:lnTo>
                <a:lnTo>
                  <a:pt x="184" y="192"/>
                </a:lnTo>
                <a:lnTo>
                  <a:pt x="186" y="192"/>
                </a:lnTo>
                <a:lnTo>
                  <a:pt x="186" y="194"/>
                </a:lnTo>
                <a:lnTo>
                  <a:pt x="188" y="192"/>
                </a:lnTo>
                <a:lnTo>
                  <a:pt x="190" y="192"/>
                </a:lnTo>
                <a:lnTo>
                  <a:pt x="190" y="190"/>
                </a:lnTo>
                <a:lnTo>
                  <a:pt x="192" y="190"/>
                </a:lnTo>
                <a:lnTo>
                  <a:pt x="192" y="192"/>
                </a:lnTo>
                <a:lnTo>
                  <a:pt x="194" y="192"/>
                </a:lnTo>
                <a:lnTo>
                  <a:pt x="194" y="190"/>
                </a:lnTo>
                <a:lnTo>
                  <a:pt x="196" y="190"/>
                </a:lnTo>
                <a:lnTo>
                  <a:pt x="196" y="192"/>
                </a:lnTo>
                <a:lnTo>
                  <a:pt x="198" y="194"/>
                </a:lnTo>
                <a:lnTo>
                  <a:pt x="200" y="196"/>
                </a:lnTo>
                <a:lnTo>
                  <a:pt x="202" y="196"/>
                </a:lnTo>
                <a:lnTo>
                  <a:pt x="204" y="196"/>
                </a:lnTo>
                <a:lnTo>
                  <a:pt x="208" y="196"/>
                </a:lnTo>
                <a:lnTo>
                  <a:pt x="208" y="198"/>
                </a:lnTo>
                <a:lnTo>
                  <a:pt x="210" y="198"/>
                </a:lnTo>
                <a:lnTo>
                  <a:pt x="210" y="196"/>
                </a:lnTo>
                <a:lnTo>
                  <a:pt x="211" y="196"/>
                </a:lnTo>
                <a:lnTo>
                  <a:pt x="213" y="198"/>
                </a:lnTo>
                <a:lnTo>
                  <a:pt x="213" y="200"/>
                </a:lnTo>
                <a:lnTo>
                  <a:pt x="215" y="200"/>
                </a:lnTo>
                <a:lnTo>
                  <a:pt x="215" y="202"/>
                </a:lnTo>
                <a:lnTo>
                  <a:pt x="215" y="204"/>
                </a:lnTo>
                <a:lnTo>
                  <a:pt x="217" y="204"/>
                </a:lnTo>
                <a:lnTo>
                  <a:pt x="217" y="206"/>
                </a:lnTo>
                <a:lnTo>
                  <a:pt x="219" y="206"/>
                </a:lnTo>
                <a:lnTo>
                  <a:pt x="219" y="204"/>
                </a:lnTo>
                <a:lnTo>
                  <a:pt x="221" y="206"/>
                </a:lnTo>
                <a:lnTo>
                  <a:pt x="227" y="206"/>
                </a:lnTo>
                <a:lnTo>
                  <a:pt x="229" y="206"/>
                </a:lnTo>
                <a:lnTo>
                  <a:pt x="231" y="206"/>
                </a:lnTo>
                <a:lnTo>
                  <a:pt x="233" y="206"/>
                </a:lnTo>
                <a:lnTo>
                  <a:pt x="235" y="206"/>
                </a:lnTo>
                <a:lnTo>
                  <a:pt x="237" y="206"/>
                </a:lnTo>
                <a:lnTo>
                  <a:pt x="239" y="206"/>
                </a:lnTo>
                <a:lnTo>
                  <a:pt x="241" y="206"/>
                </a:lnTo>
                <a:lnTo>
                  <a:pt x="243" y="208"/>
                </a:lnTo>
                <a:lnTo>
                  <a:pt x="244" y="208"/>
                </a:lnTo>
                <a:lnTo>
                  <a:pt x="246" y="208"/>
                </a:lnTo>
                <a:lnTo>
                  <a:pt x="246" y="206"/>
                </a:lnTo>
                <a:lnTo>
                  <a:pt x="248" y="204"/>
                </a:lnTo>
                <a:lnTo>
                  <a:pt x="248" y="202"/>
                </a:lnTo>
                <a:lnTo>
                  <a:pt x="248" y="200"/>
                </a:lnTo>
                <a:lnTo>
                  <a:pt x="250" y="200"/>
                </a:lnTo>
                <a:lnTo>
                  <a:pt x="250" y="198"/>
                </a:lnTo>
                <a:lnTo>
                  <a:pt x="252" y="198"/>
                </a:lnTo>
                <a:lnTo>
                  <a:pt x="254" y="198"/>
                </a:lnTo>
                <a:lnTo>
                  <a:pt x="254" y="200"/>
                </a:lnTo>
                <a:lnTo>
                  <a:pt x="256" y="200"/>
                </a:lnTo>
                <a:lnTo>
                  <a:pt x="256" y="202"/>
                </a:lnTo>
                <a:lnTo>
                  <a:pt x="256" y="204"/>
                </a:lnTo>
                <a:lnTo>
                  <a:pt x="258" y="204"/>
                </a:lnTo>
                <a:lnTo>
                  <a:pt x="260" y="204"/>
                </a:lnTo>
                <a:lnTo>
                  <a:pt x="262" y="204"/>
                </a:lnTo>
                <a:lnTo>
                  <a:pt x="262" y="202"/>
                </a:lnTo>
                <a:lnTo>
                  <a:pt x="264" y="202"/>
                </a:lnTo>
                <a:lnTo>
                  <a:pt x="264" y="204"/>
                </a:lnTo>
                <a:lnTo>
                  <a:pt x="266" y="204"/>
                </a:lnTo>
                <a:lnTo>
                  <a:pt x="270" y="204"/>
                </a:lnTo>
                <a:lnTo>
                  <a:pt x="270" y="206"/>
                </a:lnTo>
                <a:lnTo>
                  <a:pt x="272" y="206"/>
                </a:lnTo>
                <a:lnTo>
                  <a:pt x="274" y="206"/>
                </a:lnTo>
                <a:lnTo>
                  <a:pt x="276" y="206"/>
                </a:lnTo>
                <a:lnTo>
                  <a:pt x="278" y="206"/>
                </a:lnTo>
                <a:lnTo>
                  <a:pt x="279" y="206"/>
                </a:lnTo>
                <a:lnTo>
                  <a:pt x="279" y="208"/>
                </a:lnTo>
                <a:lnTo>
                  <a:pt x="281" y="210"/>
                </a:lnTo>
                <a:lnTo>
                  <a:pt x="281" y="212"/>
                </a:lnTo>
                <a:lnTo>
                  <a:pt x="279" y="212"/>
                </a:lnTo>
                <a:lnTo>
                  <a:pt x="281" y="212"/>
                </a:lnTo>
                <a:lnTo>
                  <a:pt x="283" y="212"/>
                </a:lnTo>
                <a:lnTo>
                  <a:pt x="283" y="214"/>
                </a:lnTo>
                <a:lnTo>
                  <a:pt x="283" y="216"/>
                </a:lnTo>
                <a:lnTo>
                  <a:pt x="283" y="218"/>
                </a:lnTo>
                <a:lnTo>
                  <a:pt x="285" y="218"/>
                </a:lnTo>
                <a:lnTo>
                  <a:pt x="287" y="220"/>
                </a:lnTo>
                <a:lnTo>
                  <a:pt x="289" y="220"/>
                </a:lnTo>
                <a:lnTo>
                  <a:pt x="291" y="222"/>
                </a:lnTo>
                <a:lnTo>
                  <a:pt x="291" y="220"/>
                </a:lnTo>
                <a:lnTo>
                  <a:pt x="293" y="220"/>
                </a:lnTo>
                <a:lnTo>
                  <a:pt x="295" y="220"/>
                </a:lnTo>
                <a:lnTo>
                  <a:pt x="297" y="220"/>
                </a:lnTo>
                <a:lnTo>
                  <a:pt x="299" y="220"/>
                </a:lnTo>
                <a:lnTo>
                  <a:pt x="301" y="220"/>
                </a:lnTo>
                <a:lnTo>
                  <a:pt x="303" y="218"/>
                </a:lnTo>
                <a:lnTo>
                  <a:pt x="305" y="218"/>
                </a:lnTo>
                <a:lnTo>
                  <a:pt x="305" y="220"/>
                </a:lnTo>
                <a:lnTo>
                  <a:pt x="307" y="220"/>
                </a:lnTo>
                <a:lnTo>
                  <a:pt x="309" y="220"/>
                </a:lnTo>
                <a:lnTo>
                  <a:pt x="309" y="222"/>
                </a:lnTo>
                <a:lnTo>
                  <a:pt x="311" y="222"/>
                </a:lnTo>
                <a:lnTo>
                  <a:pt x="309" y="227"/>
                </a:lnTo>
                <a:lnTo>
                  <a:pt x="309" y="229"/>
                </a:lnTo>
                <a:lnTo>
                  <a:pt x="309" y="231"/>
                </a:lnTo>
                <a:lnTo>
                  <a:pt x="309" y="233"/>
                </a:lnTo>
                <a:lnTo>
                  <a:pt x="311" y="235"/>
                </a:lnTo>
                <a:lnTo>
                  <a:pt x="312" y="235"/>
                </a:lnTo>
                <a:lnTo>
                  <a:pt x="312" y="237"/>
                </a:lnTo>
                <a:lnTo>
                  <a:pt x="311" y="237"/>
                </a:lnTo>
                <a:lnTo>
                  <a:pt x="309" y="237"/>
                </a:lnTo>
                <a:lnTo>
                  <a:pt x="309" y="235"/>
                </a:lnTo>
                <a:lnTo>
                  <a:pt x="307" y="233"/>
                </a:lnTo>
                <a:lnTo>
                  <a:pt x="307" y="235"/>
                </a:lnTo>
                <a:lnTo>
                  <a:pt x="305" y="235"/>
                </a:lnTo>
                <a:lnTo>
                  <a:pt x="303" y="235"/>
                </a:lnTo>
                <a:lnTo>
                  <a:pt x="303" y="233"/>
                </a:lnTo>
                <a:lnTo>
                  <a:pt x="301" y="233"/>
                </a:lnTo>
                <a:lnTo>
                  <a:pt x="299" y="233"/>
                </a:lnTo>
                <a:lnTo>
                  <a:pt x="297" y="233"/>
                </a:lnTo>
                <a:lnTo>
                  <a:pt x="297" y="231"/>
                </a:lnTo>
                <a:lnTo>
                  <a:pt x="295" y="231"/>
                </a:lnTo>
                <a:lnTo>
                  <a:pt x="293" y="229"/>
                </a:lnTo>
                <a:lnTo>
                  <a:pt x="291" y="229"/>
                </a:lnTo>
                <a:lnTo>
                  <a:pt x="289" y="229"/>
                </a:lnTo>
                <a:lnTo>
                  <a:pt x="287" y="229"/>
                </a:lnTo>
                <a:lnTo>
                  <a:pt x="285" y="229"/>
                </a:lnTo>
                <a:lnTo>
                  <a:pt x="285" y="231"/>
                </a:lnTo>
                <a:lnTo>
                  <a:pt x="281" y="231"/>
                </a:lnTo>
                <a:lnTo>
                  <a:pt x="279" y="231"/>
                </a:lnTo>
                <a:lnTo>
                  <a:pt x="276" y="229"/>
                </a:lnTo>
                <a:lnTo>
                  <a:pt x="274" y="229"/>
                </a:lnTo>
                <a:lnTo>
                  <a:pt x="270" y="229"/>
                </a:lnTo>
                <a:lnTo>
                  <a:pt x="268" y="229"/>
                </a:lnTo>
                <a:lnTo>
                  <a:pt x="266" y="229"/>
                </a:lnTo>
                <a:lnTo>
                  <a:pt x="264" y="229"/>
                </a:lnTo>
                <a:lnTo>
                  <a:pt x="262" y="229"/>
                </a:lnTo>
                <a:lnTo>
                  <a:pt x="260" y="229"/>
                </a:lnTo>
                <a:lnTo>
                  <a:pt x="256" y="227"/>
                </a:lnTo>
                <a:lnTo>
                  <a:pt x="254" y="227"/>
                </a:lnTo>
                <a:lnTo>
                  <a:pt x="252" y="227"/>
                </a:lnTo>
                <a:lnTo>
                  <a:pt x="250" y="227"/>
                </a:lnTo>
                <a:lnTo>
                  <a:pt x="246" y="225"/>
                </a:lnTo>
                <a:lnTo>
                  <a:pt x="244" y="225"/>
                </a:lnTo>
                <a:lnTo>
                  <a:pt x="241" y="223"/>
                </a:lnTo>
                <a:lnTo>
                  <a:pt x="239" y="223"/>
                </a:lnTo>
                <a:lnTo>
                  <a:pt x="239" y="222"/>
                </a:lnTo>
                <a:lnTo>
                  <a:pt x="237" y="222"/>
                </a:lnTo>
                <a:lnTo>
                  <a:pt x="233" y="222"/>
                </a:lnTo>
                <a:lnTo>
                  <a:pt x="231" y="220"/>
                </a:lnTo>
                <a:lnTo>
                  <a:pt x="229" y="220"/>
                </a:lnTo>
                <a:lnTo>
                  <a:pt x="227" y="220"/>
                </a:lnTo>
                <a:lnTo>
                  <a:pt x="225" y="220"/>
                </a:lnTo>
                <a:lnTo>
                  <a:pt x="223" y="220"/>
                </a:lnTo>
                <a:lnTo>
                  <a:pt x="221" y="220"/>
                </a:lnTo>
                <a:lnTo>
                  <a:pt x="219" y="220"/>
                </a:lnTo>
                <a:lnTo>
                  <a:pt x="219" y="218"/>
                </a:lnTo>
                <a:lnTo>
                  <a:pt x="219" y="220"/>
                </a:lnTo>
                <a:lnTo>
                  <a:pt x="217" y="220"/>
                </a:lnTo>
                <a:lnTo>
                  <a:pt x="215" y="220"/>
                </a:lnTo>
                <a:lnTo>
                  <a:pt x="213" y="220"/>
                </a:lnTo>
                <a:lnTo>
                  <a:pt x="213" y="222"/>
                </a:lnTo>
                <a:lnTo>
                  <a:pt x="211" y="222"/>
                </a:lnTo>
                <a:lnTo>
                  <a:pt x="210" y="222"/>
                </a:lnTo>
                <a:lnTo>
                  <a:pt x="208" y="220"/>
                </a:lnTo>
                <a:lnTo>
                  <a:pt x="206" y="220"/>
                </a:lnTo>
                <a:lnTo>
                  <a:pt x="204" y="220"/>
                </a:lnTo>
                <a:lnTo>
                  <a:pt x="202" y="220"/>
                </a:lnTo>
                <a:lnTo>
                  <a:pt x="202" y="218"/>
                </a:lnTo>
                <a:lnTo>
                  <a:pt x="200" y="218"/>
                </a:lnTo>
                <a:lnTo>
                  <a:pt x="198" y="218"/>
                </a:lnTo>
                <a:lnTo>
                  <a:pt x="198" y="216"/>
                </a:lnTo>
                <a:lnTo>
                  <a:pt x="196" y="216"/>
                </a:lnTo>
                <a:lnTo>
                  <a:pt x="194" y="216"/>
                </a:lnTo>
                <a:lnTo>
                  <a:pt x="192" y="216"/>
                </a:lnTo>
                <a:lnTo>
                  <a:pt x="184" y="216"/>
                </a:lnTo>
                <a:lnTo>
                  <a:pt x="182" y="216"/>
                </a:lnTo>
                <a:lnTo>
                  <a:pt x="182" y="214"/>
                </a:lnTo>
                <a:lnTo>
                  <a:pt x="180" y="214"/>
                </a:lnTo>
                <a:lnTo>
                  <a:pt x="180" y="212"/>
                </a:lnTo>
                <a:lnTo>
                  <a:pt x="180" y="210"/>
                </a:lnTo>
                <a:lnTo>
                  <a:pt x="182" y="210"/>
                </a:lnTo>
                <a:lnTo>
                  <a:pt x="182" y="208"/>
                </a:lnTo>
                <a:lnTo>
                  <a:pt x="180" y="208"/>
                </a:lnTo>
                <a:lnTo>
                  <a:pt x="178" y="208"/>
                </a:lnTo>
                <a:lnTo>
                  <a:pt x="177" y="206"/>
                </a:lnTo>
                <a:lnTo>
                  <a:pt x="175" y="206"/>
                </a:lnTo>
                <a:lnTo>
                  <a:pt x="173" y="206"/>
                </a:lnTo>
                <a:lnTo>
                  <a:pt x="169" y="206"/>
                </a:lnTo>
                <a:lnTo>
                  <a:pt x="167" y="206"/>
                </a:lnTo>
                <a:lnTo>
                  <a:pt x="165" y="206"/>
                </a:lnTo>
                <a:lnTo>
                  <a:pt x="163" y="206"/>
                </a:lnTo>
                <a:lnTo>
                  <a:pt x="163" y="204"/>
                </a:lnTo>
                <a:lnTo>
                  <a:pt x="161" y="204"/>
                </a:lnTo>
                <a:lnTo>
                  <a:pt x="163" y="204"/>
                </a:lnTo>
                <a:lnTo>
                  <a:pt x="165" y="204"/>
                </a:lnTo>
                <a:lnTo>
                  <a:pt x="165" y="206"/>
                </a:lnTo>
                <a:lnTo>
                  <a:pt x="165" y="204"/>
                </a:lnTo>
                <a:lnTo>
                  <a:pt x="167" y="202"/>
                </a:lnTo>
                <a:lnTo>
                  <a:pt x="169" y="202"/>
                </a:lnTo>
                <a:lnTo>
                  <a:pt x="169" y="200"/>
                </a:lnTo>
                <a:lnTo>
                  <a:pt x="169" y="198"/>
                </a:lnTo>
                <a:lnTo>
                  <a:pt x="169" y="200"/>
                </a:lnTo>
                <a:lnTo>
                  <a:pt x="171" y="200"/>
                </a:lnTo>
                <a:lnTo>
                  <a:pt x="171" y="198"/>
                </a:lnTo>
                <a:lnTo>
                  <a:pt x="171" y="196"/>
                </a:lnTo>
                <a:lnTo>
                  <a:pt x="171" y="194"/>
                </a:lnTo>
                <a:lnTo>
                  <a:pt x="173" y="192"/>
                </a:lnTo>
                <a:lnTo>
                  <a:pt x="175" y="190"/>
                </a:lnTo>
                <a:lnTo>
                  <a:pt x="177" y="190"/>
                </a:lnTo>
                <a:lnTo>
                  <a:pt x="175" y="190"/>
                </a:lnTo>
                <a:lnTo>
                  <a:pt x="177" y="192"/>
                </a:lnTo>
                <a:close/>
                <a:moveTo>
                  <a:pt x="526" y="66"/>
                </a:moveTo>
                <a:lnTo>
                  <a:pt x="528" y="66"/>
                </a:lnTo>
                <a:lnTo>
                  <a:pt x="528" y="68"/>
                </a:lnTo>
                <a:lnTo>
                  <a:pt x="528" y="70"/>
                </a:lnTo>
                <a:lnTo>
                  <a:pt x="528" y="74"/>
                </a:lnTo>
                <a:lnTo>
                  <a:pt x="526" y="76"/>
                </a:lnTo>
                <a:lnTo>
                  <a:pt x="524" y="78"/>
                </a:lnTo>
                <a:lnTo>
                  <a:pt x="522" y="80"/>
                </a:lnTo>
                <a:lnTo>
                  <a:pt x="522" y="82"/>
                </a:lnTo>
                <a:lnTo>
                  <a:pt x="524" y="82"/>
                </a:lnTo>
                <a:lnTo>
                  <a:pt x="526" y="82"/>
                </a:lnTo>
                <a:lnTo>
                  <a:pt x="526" y="80"/>
                </a:lnTo>
                <a:lnTo>
                  <a:pt x="526" y="78"/>
                </a:lnTo>
                <a:lnTo>
                  <a:pt x="528" y="78"/>
                </a:lnTo>
                <a:lnTo>
                  <a:pt x="530" y="78"/>
                </a:lnTo>
                <a:lnTo>
                  <a:pt x="530" y="76"/>
                </a:lnTo>
                <a:lnTo>
                  <a:pt x="530" y="74"/>
                </a:lnTo>
                <a:lnTo>
                  <a:pt x="530" y="72"/>
                </a:lnTo>
                <a:lnTo>
                  <a:pt x="534" y="72"/>
                </a:lnTo>
                <a:lnTo>
                  <a:pt x="534" y="70"/>
                </a:lnTo>
                <a:lnTo>
                  <a:pt x="536" y="70"/>
                </a:lnTo>
                <a:lnTo>
                  <a:pt x="538" y="70"/>
                </a:lnTo>
                <a:lnTo>
                  <a:pt x="540" y="70"/>
                </a:lnTo>
                <a:lnTo>
                  <a:pt x="538" y="78"/>
                </a:lnTo>
                <a:lnTo>
                  <a:pt x="534" y="80"/>
                </a:lnTo>
                <a:lnTo>
                  <a:pt x="534" y="82"/>
                </a:lnTo>
                <a:lnTo>
                  <a:pt x="532" y="82"/>
                </a:lnTo>
                <a:lnTo>
                  <a:pt x="530" y="82"/>
                </a:lnTo>
                <a:lnTo>
                  <a:pt x="530" y="84"/>
                </a:lnTo>
                <a:lnTo>
                  <a:pt x="532" y="84"/>
                </a:lnTo>
                <a:lnTo>
                  <a:pt x="532" y="86"/>
                </a:lnTo>
                <a:lnTo>
                  <a:pt x="534" y="86"/>
                </a:lnTo>
                <a:lnTo>
                  <a:pt x="536" y="86"/>
                </a:lnTo>
                <a:lnTo>
                  <a:pt x="538" y="86"/>
                </a:lnTo>
                <a:lnTo>
                  <a:pt x="538" y="89"/>
                </a:lnTo>
                <a:lnTo>
                  <a:pt x="540" y="89"/>
                </a:lnTo>
                <a:lnTo>
                  <a:pt x="542" y="91"/>
                </a:lnTo>
                <a:lnTo>
                  <a:pt x="540" y="91"/>
                </a:lnTo>
                <a:lnTo>
                  <a:pt x="538" y="89"/>
                </a:lnTo>
                <a:lnTo>
                  <a:pt x="536" y="89"/>
                </a:lnTo>
                <a:lnTo>
                  <a:pt x="534" y="89"/>
                </a:lnTo>
                <a:lnTo>
                  <a:pt x="532" y="89"/>
                </a:lnTo>
                <a:lnTo>
                  <a:pt x="530" y="89"/>
                </a:lnTo>
                <a:lnTo>
                  <a:pt x="530" y="88"/>
                </a:lnTo>
                <a:lnTo>
                  <a:pt x="528" y="88"/>
                </a:lnTo>
                <a:lnTo>
                  <a:pt x="526" y="88"/>
                </a:lnTo>
                <a:lnTo>
                  <a:pt x="526" y="91"/>
                </a:lnTo>
                <a:lnTo>
                  <a:pt x="526" y="93"/>
                </a:lnTo>
                <a:lnTo>
                  <a:pt x="526" y="95"/>
                </a:lnTo>
                <a:lnTo>
                  <a:pt x="528" y="99"/>
                </a:lnTo>
                <a:lnTo>
                  <a:pt x="528" y="101"/>
                </a:lnTo>
                <a:lnTo>
                  <a:pt x="528" y="103"/>
                </a:lnTo>
                <a:lnTo>
                  <a:pt x="530" y="105"/>
                </a:lnTo>
                <a:lnTo>
                  <a:pt x="530" y="107"/>
                </a:lnTo>
                <a:lnTo>
                  <a:pt x="532" y="109"/>
                </a:lnTo>
                <a:lnTo>
                  <a:pt x="534" y="109"/>
                </a:lnTo>
                <a:lnTo>
                  <a:pt x="532" y="109"/>
                </a:lnTo>
                <a:lnTo>
                  <a:pt x="530" y="107"/>
                </a:lnTo>
                <a:lnTo>
                  <a:pt x="528" y="107"/>
                </a:lnTo>
                <a:lnTo>
                  <a:pt x="528" y="105"/>
                </a:lnTo>
                <a:lnTo>
                  <a:pt x="526" y="103"/>
                </a:lnTo>
                <a:lnTo>
                  <a:pt x="526" y="101"/>
                </a:lnTo>
                <a:lnTo>
                  <a:pt x="524" y="101"/>
                </a:lnTo>
                <a:lnTo>
                  <a:pt x="522" y="99"/>
                </a:lnTo>
                <a:lnTo>
                  <a:pt x="522" y="97"/>
                </a:lnTo>
                <a:lnTo>
                  <a:pt x="522" y="93"/>
                </a:lnTo>
                <a:lnTo>
                  <a:pt x="522" y="91"/>
                </a:lnTo>
                <a:lnTo>
                  <a:pt x="522" y="89"/>
                </a:lnTo>
                <a:lnTo>
                  <a:pt x="520" y="89"/>
                </a:lnTo>
                <a:lnTo>
                  <a:pt x="520" y="86"/>
                </a:lnTo>
                <a:lnTo>
                  <a:pt x="520" y="84"/>
                </a:lnTo>
                <a:lnTo>
                  <a:pt x="522" y="82"/>
                </a:lnTo>
                <a:lnTo>
                  <a:pt x="520" y="82"/>
                </a:lnTo>
                <a:lnTo>
                  <a:pt x="518" y="82"/>
                </a:lnTo>
                <a:lnTo>
                  <a:pt x="520" y="80"/>
                </a:lnTo>
                <a:lnTo>
                  <a:pt x="518" y="78"/>
                </a:lnTo>
                <a:lnTo>
                  <a:pt x="518" y="76"/>
                </a:lnTo>
                <a:lnTo>
                  <a:pt x="518" y="74"/>
                </a:lnTo>
                <a:lnTo>
                  <a:pt x="520" y="72"/>
                </a:lnTo>
                <a:lnTo>
                  <a:pt x="520" y="70"/>
                </a:lnTo>
                <a:lnTo>
                  <a:pt x="520" y="68"/>
                </a:lnTo>
                <a:lnTo>
                  <a:pt x="522" y="66"/>
                </a:lnTo>
                <a:lnTo>
                  <a:pt x="522" y="64"/>
                </a:lnTo>
                <a:lnTo>
                  <a:pt x="526" y="60"/>
                </a:lnTo>
                <a:lnTo>
                  <a:pt x="528" y="60"/>
                </a:lnTo>
                <a:lnTo>
                  <a:pt x="528" y="62"/>
                </a:lnTo>
                <a:lnTo>
                  <a:pt x="526" y="64"/>
                </a:lnTo>
                <a:lnTo>
                  <a:pt x="524" y="64"/>
                </a:lnTo>
                <a:lnTo>
                  <a:pt x="524" y="66"/>
                </a:lnTo>
                <a:lnTo>
                  <a:pt x="526" y="66"/>
                </a:lnTo>
                <a:close/>
                <a:moveTo>
                  <a:pt x="557" y="142"/>
                </a:moveTo>
                <a:lnTo>
                  <a:pt x="559" y="144"/>
                </a:lnTo>
                <a:lnTo>
                  <a:pt x="561" y="144"/>
                </a:lnTo>
                <a:lnTo>
                  <a:pt x="563" y="144"/>
                </a:lnTo>
                <a:lnTo>
                  <a:pt x="565" y="144"/>
                </a:lnTo>
                <a:lnTo>
                  <a:pt x="567" y="144"/>
                </a:lnTo>
                <a:lnTo>
                  <a:pt x="569" y="146"/>
                </a:lnTo>
                <a:lnTo>
                  <a:pt x="569" y="148"/>
                </a:lnTo>
                <a:lnTo>
                  <a:pt x="569" y="150"/>
                </a:lnTo>
                <a:lnTo>
                  <a:pt x="571" y="150"/>
                </a:lnTo>
                <a:lnTo>
                  <a:pt x="573" y="150"/>
                </a:lnTo>
                <a:lnTo>
                  <a:pt x="573" y="152"/>
                </a:lnTo>
                <a:lnTo>
                  <a:pt x="573" y="154"/>
                </a:lnTo>
                <a:lnTo>
                  <a:pt x="573" y="157"/>
                </a:lnTo>
                <a:lnTo>
                  <a:pt x="569" y="156"/>
                </a:lnTo>
                <a:lnTo>
                  <a:pt x="567" y="154"/>
                </a:lnTo>
                <a:lnTo>
                  <a:pt x="565" y="154"/>
                </a:lnTo>
                <a:lnTo>
                  <a:pt x="563" y="154"/>
                </a:lnTo>
                <a:lnTo>
                  <a:pt x="561" y="152"/>
                </a:lnTo>
                <a:lnTo>
                  <a:pt x="559" y="152"/>
                </a:lnTo>
                <a:lnTo>
                  <a:pt x="559" y="150"/>
                </a:lnTo>
                <a:lnTo>
                  <a:pt x="557" y="150"/>
                </a:lnTo>
                <a:lnTo>
                  <a:pt x="553" y="148"/>
                </a:lnTo>
                <a:lnTo>
                  <a:pt x="551" y="148"/>
                </a:lnTo>
                <a:lnTo>
                  <a:pt x="551" y="150"/>
                </a:lnTo>
                <a:lnTo>
                  <a:pt x="553" y="150"/>
                </a:lnTo>
                <a:lnTo>
                  <a:pt x="551" y="152"/>
                </a:lnTo>
                <a:lnTo>
                  <a:pt x="548" y="150"/>
                </a:lnTo>
                <a:lnTo>
                  <a:pt x="546" y="150"/>
                </a:lnTo>
                <a:lnTo>
                  <a:pt x="544" y="150"/>
                </a:lnTo>
                <a:lnTo>
                  <a:pt x="544" y="148"/>
                </a:lnTo>
                <a:lnTo>
                  <a:pt x="542" y="148"/>
                </a:lnTo>
                <a:lnTo>
                  <a:pt x="540" y="148"/>
                </a:lnTo>
                <a:lnTo>
                  <a:pt x="538" y="150"/>
                </a:lnTo>
                <a:lnTo>
                  <a:pt x="536" y="152"/>
                </a:lnTo>
                <a:lnTo>
                  <a:pt x="534" y="152"/>
                </a:lnTo>
                <a:lnTo>
                  <a:pt x="534" y="150"/>
                </a:lnTo>
                <a:lnTo>
                  <a:pt x="532" y="148"/>
                </a:lnTo>
                <a:lnTo>
                  <a:pt x="530" y="148"/>
                </a:lnTo>
                <a:lnTo>
                  <a:pt x="530" y="146"/>
                </a:lnTo>
                <a:lnTo>
                  <a:pt x="530" y="144"/>
                </a:lnTo>
                <a:lnTo>
                  <a:pt x="528" y="146"/>
                </a:lnTo>
                <a:lnTo>
                  <a:pt x="528" y="148"/>
                </a:lnTo>
                <a:lnTo>
                  <a:pt x="528" y="150"/>
                </a:lnTo>
                <a:lnTo>
                  <a:pt x="526" y="152"/>
                </a:lnTo>
                <a:lnTo>
                  <a:pt x="526" y="150"/>
                </a:lnTo>
                <a:lnTo>
                  <a:pt x="526" y="148"/>
                </a:lnTo>
                <a:lnTo>
                  <a:pt x="524" y="146"/>
                </a:lnTo>
                <a:lnTo>
                  <a:pt x="526" y="146"/>
                </a:lnTo>
                <a:lnTo>
                  <a:pt x="528" y="146"/>
                </a:lnTo>
                <a:lnTo>
                  <a:pt x="528" y="144"/>
                </a:lnTo>
                <a:lnTo>
                  <a:pt x="530" y="142"/>
                </a:lnTo>
                <a:lnTo>
                  <a:pt x="532" y="142"/>
                </a:lnTo>
                <a:lnTo>
                  <a:pt x="534" y="142"/>
                </a:lnTo>
                <a:lnTo>
                  <a:pt x="536" y="142"/>
                </a:lnTo>
                <a:lnTo>
                  <a:pt x="542" y="142"/>
                </a:lnTo>
                <a:lnTo>
                  <a:pt x="544" y="142"/>
                </a:lnTo>
                <a:lnTo>
                  <a:pt x="546" y="142"/>
                </a:lnTo>
                <a:lnTo>
                  <a:pt x="546" y="144"/>
                </a:lnTo>
                <a:lnTo>
                  <a:pt x="548" y="142"/>
                </a:lnTo>
                <a:lnTo>
                  <a:pt x="549" y="142"/>
                </a:lnTo>
                <a:lnTo>
                  <a:pt x="549" y="140"/>
                </a:lnTo>
                <a:lnTo>
                  <a:pt x="551" y="140"/>
                </a:lnTo>
                <a:lnTo>
                  <a:pt x="553" y="140"/>
                </a:lnTo>
                <a:lnTo>
                  <a:pt x="555" y="142"/>
                </a:lnTo>
                <a:lnTo>
                  <a:pt x="557" y="142"/>
                </a:lnTo>
                <a:close/>
                <a:moveTo>
                  <a:pt x="371" y="229"/>
                </a:moveTo>
                <a:lnTo>
                  <a:pt x="373" y="229"/>
                </a:lnTo>
                <a:lnTo>
                  <a:pt x="375" y="229"/>
                </a:lnTo>
                <a:lnTo>
                  <a:pt x="375" y="227"/>
                </a:lnTo>
                <a:lnTo>
                  <a:pt x="377" y="229"/>
                </a:lnTo>
                <a:lnTo>
                  <a:pt x="379" y="229"/>
                </a:lnTo>
                <a:lnTo>
                  <a:pt x="379" y="231"/>
                </a:lnTo>
                <a:lnTo>
                  <a:pt x="377" y="231"/>
                </a:lnTo>
                <a:lnTo>
                  <a:pt x="377" y="233"/>
                </a:lnTo>
                <a:lnTo>
                  <a:pt x="379" y="231"/>
                </a:lnTo>
                <a:lnTo>
                  <a:pt x="379" y="229"/>
                </a:lnTo>
                <a:lnTo>
                  <a:pt x="380" y="229"/>
                </a:lnTo>
                <a:lnTo>
                  <a:pt x="382" y="229"/>
                </a:lnTo>
                <a:lnTo>
                  <a:pt x="384" y="231"/>
                </a:lnTo>
                <a:lnTo>
                  <a:pt x="384" y="233"/>
                </a:lnTo>
                <a:lnTo>
                  <a:pt x="382" y="233"/>
                </a:lnTo>
                <a:lnTo>
                  <a:pt x="382" y="235"/>
                </a:lnTo>
                <a:lnTo>
                  <a:pt x="384" y="235"/>
                </a:lnTo>
                <a:lnTo>
                  <a:pt x="386" y="235"/>
                </a:lnTo>
                <a:lnTo>
                  <a:pt x="384" y="237"/>
                </a:lnTo>
                <a:lnTo>
                  <a:pt x="382" y="237"/>
                </a:lnTo>
                <a:lnTo>
                  <a:pt x="382" y="235"/>
                </a:lnTo>
                <a:lnTo>
                  <a:pt x="380" y="235"/>
                </a:lnTo>
                <a:lnTo>
                  <a:pt x="379" y="235"/>
                </a:lnTo>
                <a:lnTo>
                  <a:pt x="379" y="237"/>
                </a:lnTo>
                <a:lnTo>
                  <a:pt x="380" y="237"/>
                </a:lnTo>
                <a:lnTo>
                  <a:pt x="382" y="237"/>
                </a:lnTo>
                <a:lnTo>
                  <a:pt x="380" y="237"/>
                </a:lnTo>
                <a:lnTo>
                  <a:pt x="379" y="237"/>
                </a:lnTo>
                <a:lnTo>
                  <a:pt x="377" y="237"/>
                </a:lnTo>
                <a:lnTo>
                  <a:pt x="375" y="239"/>
                </a:lnTo>
                <a:lnTo>
                  <a:pt x="373" y="239"/>
                </a:lnTo>
                <a:lnTo>
                  <a:pt x="373" y="237"/>
                </a:lnTo>
                <a:lnTo>
                  <a:pt x="373" y="235"/>
                </a:lnTo>
                <a:lnTo>
                  <a:pt x="375" y="235"/>
                </a:lnTo>
                <a:lnTo>
                  <a:pt x="373" y="235"/>
                </a:lnTo>
                <a:lnTo>
                  <a:pt x="373" y="233"/>
                </a:lnTo>
                <a:lnTo>
                  <a:pt x="373" y="235"/>
                </a:lnTo>
                <a:lnTo>
                  <a:pt x="371" y="237"/>
                </a:lnTo>
                <a:lnTo>
                  <a:pt x="369" y="237"/>
                </a:lnTo>
                <a:lnTo>
                  <a:pt x="369" y="239"/>
                </a:lnTo>
                <a:lnTo>
                  <a:pt x="369" y="237"/>
                </a:lnTo>
                <a:lnTo>
                  <a:pt x="367" y="237"/>
                </a:lnTo>
                <a:lnTo>
                  <a:pt x="367" y="239"/>
                </a:lnTo>
                <a:lnTo>
                  <a:pt x="365" y="239"/>
                </a:lnTo>
                <a:lnTo>
                  <a:pt x="363" y="239"/>
                </a:lnTo>
                <a:lnTo>
                  <a:pt x="361" y="239"/>
                </a:lnTo>
                <a:lnTo>
                  <a:pt x="359" y="241"/>
                </a:lnTo>
                <a:lnTo>
                  <a:pt x="357" y="241"/>
                </a:lnTo>
                <a:lnTo>
                  <a:pt x="355" y="241"/>
                </a:lnTo>
                <a:lnTo>
                  <a:pt x="353" y="241"/>
                </a:lnTo>
                <a:lnTo>
                  <a:pt x="351" y="243"/>
                </a:lnTo>
                <a:lnTo>
                  <a:pt x="347" y="241"/>
                </a:lnTo>
                <a:lnTo>
                  <a:pt x="347" y="239"/>
                </a:lnTo>
                <a:lnTo>
                  <a:pt x="347" y="237"/>
                </a:lnTo>
                <a:lnTo>
                  <a:pt x="347" y="235"/>
                </a:lnTo>
                <a:lnTo>
                  <a:pt x="347" y="233"/>
                </a:lnTo>
                <a:lnTo>
                  <a:pt x="349" y="233"/>
                </a:lnTo>
                <a:lnTo>
                  <a:pt x="351" y="231"/>
                </a:lnTo>
                <a:lnTo>
                  <a:pt x="353" y="231"/>
                </a:lnTo>
                <a:lnTo>
                  <a:pt x="353" y="229"/>
                </a:lnTo>
                <a:lnTo>
                  <a:pt x="355" y="231"/>
                </a:lnTo>
                <a:lnTo>
                  <a:pt x="357" y="231"/>
                </a:lnTo>
                <a:lnTo>
                  <a:pt x="359" y="231"/>
                </a:lnTo>
                <a:lnTo>
                  <a:pt x="359" y="233"/>
                </a:lnTo>
                <a:lnTo>
                  <a:pt x="361" y="233"/>
                </a:lnTo>
                <a:lnTo>
                  <a:pt x="363" y="235"/>
                </a:lnTo>
                <a:lnTo>
                  <a:pt x="365" y="235"/>
                </a:lnTo>
                <a:lnTo>
                  <a:pt x="367" y="235"/>
                </a:lnTo>
                <a:lnTo>
                  <a:pt x="367" y="237"/>
                </a:lnTo>
                <a:lnTo>
                  <a:pt x="367" y="235"/>
                </a:lnTo>
                <a:lnTo>
                  <a:pt x="369" y="235"/>
                </a:lnTo>
                <a:lnTo>
                  <a:pt x="371" y="235"/>
                </a:lnTo>
                <a:lnTo>
                  <a:pt x="371" y="233"/>
                </a:lnTo>
                <a:lnTo>
                  <a:pt x="369" y="231"/>
                </a:lnTo>
                <a:lnTo>
                  <a:pt x="367" y="231"/>
                </a:lnTo>
                <a:lnTo>
                  <a:pt x="363" y="229"/>
                </a:lnTo>
                <a:lnTo>
                  <a:pt x="361" y="227"/>
                </a:lnTo>
                <a:lnTo>
                  <a:pt x="363" y="227"/>
                </a:lnTo>
                <a:lnTo>
                  <a:pt x="363" y="225"/>
                </a:lnTo>
                <a:lnTo>
                  <a:pt x="365" y="225"/>
                </a:lnTo>
                <a:lnTo>
                  <a:pt x="369" y="225"/>
                </a:lnTo>
                <a:lnTo>
                  <a:pt x="369" y="227"/>
                </a:lnTo>
                <a:lnTo>
                  <a:pt x="371" y="229"/>
                </a:lnTo>
                <a:close/>
                <a:moveTo>
                  <a:pt x="447" y="227"/>
                </a:moveTo>
                <a:lnTo>
                  <a:pt x="448" y="229"/>
                </a:lnTo>
                <a:lnTo>
                  <a:pt x="447" y="229"/>
                </a:lnTo>
                <a:lnTo>
                  <a:pt x="445" y="231"/>
                </a:lnTo>
                <a:lnTo>
                  <a:pt x="445" y="233"/>
                </a:lnTo>
                <a:lnTo>
                  <a:pt x="443" y="233"/>
                </a:lnTo>
                <a:lnTo>
                  <a:pt x="443" y="235"/>
                </a:lnTo>
                <a:lnTo>
                  <a:pt x="441" y="235"/>
                </a:lnTo>
                <a:lnTo>
                  <a:pt x="439" y="235"/>
                </a:lnTo>
                <a:lnTo>
                  <a:pt x="437" y="237"/>
                </a:lnTo>
                <a:lnTo>
                  <a:pt x="435" y="237"/>
                </a:lnTo>
                <a:lnTo>
                  <a:pt x="433" y="235"/>
                </a:lnTo>
                <a:lnTo>
                  <a:pt x="429" y="237"/>
                </a:lnTo>
                <a:lnTo>
                  <a:pt x="427" y="239"/>
                </a:lnTo>
                <a:lnTo>
                  <a:pt x="425" y="237"/>
                </a:lnTo>
                <a:lnTo>
                  <a:pt x="423" y="237"/>
                </a:lnTo>
                <a:lnTo>
                  <a:pt x="421" y="237"/>
                </a:lnTo>
                <a:lnTo>
                  <a:pt x="421" y="239"/>
                </a:lnTo>
                <a:lnTo>
                  <a:pt x="419" y="239"/>
                </a:lnTo>
                <a:lnTo>
                  <a:pt x="417" y="239"/>
                </a:lnTo>
                <a:lnTo>
                  <a:pt x="415" y="239"/>
                </a:lnTo>
                <a:lnTo>
                  <a:pt x="413" y="239"/>
                </a:lnTo>
                <a:lnTo>
                  <a:pt x="412" y="239"/>
                </a:lnTo>
                <a:lnTo>
                  <a:pt x="410" y="237"/>
                </a:lnTo>
                <a:lnTo>
                  <a:pt x="408" y="237"/>
                </a:lnTo>
                <a:lnTo>
                  <a:pt x="406" y="237"/>
                </a:lnTo>
                <a:lnTo>
                  <a:pt x="404" y="237"/>
                </a:lnTo>
                <a:lnTo>
                  <a:pt x="402" y="237"/>
                </a:lnTo>
                <a:lnTo>
                  <a:pt x="400" y="237"/>
                </a:lnTo>
                <a:lnTo>
                  <a:pt x="398" y="237"/>
                </a:lnTo>
                <a:lnTo>
                  <a:pt x="396" y="237"/>
                </a:lnTo>
                <a:lnTo>
                  <a:pt x="396" y="235"/>
                </a:lnTo>
                <a:lnTo>
                  <a:pt x="396" y="233"/>
                </a:lnTo>
                <a:lnTo>
                  <a:pt x="398" y="231"/>
                </a:lnTo>
                <a:lnTo>
                  <a:pt x="400" y="231"/>
                </a:lnTo>
                <a:lnTo>
                  <a:pt x="402" y="229"/>
                </a:lnTo>
                <a:lnTo>
                  <a:pt x="404" y="229"/>
                </a:lnTo>
                <a:lnTo>
                  <a:pt x="408" y="227"/>
                </a:lnTo>
                <a:lnTo>
                  <a:pt x="410" y="229"/>
                </a:lnTo>
                <a:lnTo>
                  <a:pt x="412" y="229"/>
                </a:lnTo>
                <a:lnTo>
                  <a:pt x="413" y="229"/>
                </a:lnTo>
                <a:lnTo>
                  <a:pt x="415" y="231"/>
                </a:lnTo>
                <a:lnTo>
                  <a:pt x="417" y="231"/>
                </a:lnTo>
                <a:lnTo>
                  <a:pt x="419" y="231"/>
                </a:lnTo>
                <a:lnTo>
                  <a:pt x="419" y="233"/>
                </a:lnTo>
                <a:lnTo>
                  <a:pt x="421" y="233"/>
                </a:lnTo>
                <a:lnTo>
                  <a:pt x="423" y="233"/>
                </a:lnTo>
                <a:lnTo>
                  <a:pt x="425" y="233"/>
                </a:lnTo>
                <a:lnTo>
                  <a:pt x="425" y="231"/>
                </a:lnTo>
                <a:lnTo>
                  <a:pt x="427" y="231"/>
                </a:lnTo>
                <a:lnTo>
                  <a:pt x="429" y="231"/>
                </a:lnTo>
                <a:lnTo>
                  <a:pt x="431" y="231"/>
                </a:lnTo>
                <a:lnTo>
                  <a:pt x="433" y="233"/>
                </a:lnTo>
                <a:lnTo>
                  <a:pt x="435" y="235"/>
                </a:lnTo>
                <a:lnTo>
                  <a:pt x="437" y="235"/>
                </a:lnTo>
                <a:lnTo>
                  <a:pt x="437" y="233"/>
                </a:lnTo>
                <a:lnTo>
                  <a:pt x="439" y="233"/>
                </a:lnTo>
                <a:lnTo>
                  <a:pt x="439" y="231"/>
                </a:lnTo>
                <a:lnTo>
                  <a:pt x="441" y="231"/>
                </a:lnTo>
                <a:lnTo>
                  <a:pt x="443" y="231"/>
                </a:lnTo>
                <a:lnTo>
                  <a:pt x="443" y="229"/>
                </a:lnTo>
                <a:lnTo>
                  <a:pt x="445" y="229"/>
                </a:lnTo>
                <a:lnTo>
                  <a:pt x="447" y="227"/>
                </a:lnTo>
                <a:lnTo>
                  <a:pt x="445" y="227"/>
                </a:lnTo>
                <a:lnTo>
                  <a:pt x="443" y="227"/>
                </a:lnTo>
                <a:lnTo>
                  <a:pt x="445" y="225"/>
                </a:lnTo>
                <a:lnTo>
                  <a:pt x="447" y="225"/>
                </a:lnTo>
                <a:lnTo>
                  <a:pt x="447" y="227"/>
                </a:lnTo>
                <a:close/>
                <a:moveTo>
                  <a:pt x="478" y="241"/>
                </a:moveTo>
                <a:lnTo>
                  <a:pt x="480" y="241"/>
                </a:lnTo>
                <a:lnTo>
                  <a:pt x="481" y="241"/>
                </a:lnTo>
                <a:lnTo>
                  <a:pt x="481" y="243"/>
                </a:lnTo>
                <a:lnTo>
                  <a:pt x="480" y="243"/>
                </a:lnTo>
                <a:lnTo>
                  <a:pt x="480" y="245"/>
                </a:lnTo>
                <a:lnTo>
                  <a:pt x="480" y="247"/>
                </a:lnTo>
                <a:lnTo>
                  <a:pt x="481" y="247"/>
                </a:lnTo>
                <a:lnTo>
                  <a:pt x="480" y="249"/>
                </a:lnTo>
                <a:lnTo>
                  <a:pt x="480" y="251"/>
                </a:lnTo>
                <a:lnTo>
                  <a:pt x="478" y="251"/>
                </a:lnTo>
                <a:lnTo>
                  <a:pt x="476" y="255"/>
                </a:lnTo>
                <a:lnTo>
                  <a:pt x="474" y="257"/>
                </a:lnTo>
                <a:lnTo>
                  <a:pt x="472" y="257"/>
                </a:lnTo>
                <a:lnTo>
                  <a:pt x="472" y="258"/>
                </a:lnTo>
                <a:lnTo>
                  <a:pt x="470" y="258"/>
                </a:lnTo>
                <a:lnTo>
                  <a:pt x="468" y="258"/>
                </a:lnTo>
                <a:lnTo>
                  <a:pt x="466" y="260"/>
                </a:lnTo>
                <a:lnTo>
                  <a:pt x="464" y="260"/>
                </a:lnTo>
                <a:lnTo>
                  <a:pt x="462" y="260"/>
                </a:lnTo>
                <a:lnTo>
                  <a:pt x="462" y="262"/>
                </a:lnTo>
                <a:lnTo>
                  <a:pt x="460" y="262"/>
                </a:lnTo>
                <a:lnTo>
                  <a:pt x="456" y="262"/>
                </a:lnTo>
                <a:lnTo>
                  <a:pt x="454" y="262"/>
                </a:lnTo>
                <a:lnTo>
                  <a:pt x="454" y="260"/>
                </a:lnTo>
                <a:lnTo>
                  <a:pt x="456" y="260"/>
                </a:lnTo>
                <a:lnTo>
                  <a:pt x="456" y="258"/>
                </a:lnTo>
                <a:lnTo>
                  <a:pt x="458" y="258"/>
                </a:lnTo>
                <a:lnTo>
                  <a:pt x="460" y="258"/>
                </a:lnTo>
                <a:lnTo>
                  <a:pt x="460" y="257"/>
                </a:lnTo>
                <a:lnTo>
                  <a:pt x="458" y="257"/>
                </a:lnTo>
                <a:lnTo>
                  <a:pt x="456" y="257"/>
                </a:lnTo>
                <a:lnTo>
                  <a:pt x="456" y="258"/>
                </a:lnTo>
                <a:lnTo>
                  <a:pt x="456" y="257"/>
                </a:lnTo>
                <a:lnTo>
                  <a:pt x="456" y="255"/>
                </a:lnTo>
                <a:lnTo>
                  <a:pt x="458" y="255"/>
                </a:lnTo>
                <a:lnTo>
                  <a:pt x="458" y="253"/>
                </a:lnTo>
                <a:lnTo>
                  <a:pt x="458" y="251"/>
                </a:lnTo>
                <a:lnTo>
                  <a:pt x="460" y="249"/>
                </a:lnTo>
                <a:lnTo>
                  <a:pt x="462" y="247"/>
                </a:lnTo>
                <a:lnTo>
                  <a:pt x="464" y="247"/>
                </a:lnTo>
                <a:lnTo>
                  <a:pt x="466" y="247"/>
                </a:lnTo>
                <a:lnTo>
                  <a:pt x="468" y="247"/>
                </a:lnTo>
                <a:lnTo>
                  <a:pt x="468" y="249"/>
                </a:lnTo>
                <a:lnTo>
                  <a:pt x="470" y="247"/>
                </a:lnTo>
                <a:lnTo>
                  <a:pt x="470" y="245"/>
                </a:lnTo>
                <a:lnTo>
                  <a:pt x="470" y="243"/>
                </a:lnTo>
                <a:lnTo>
                  <a:pt x="472" y="243"/>
                </a:lnTo>
                <a:lnTo>
                  <a:pt x="474" y="243"/>
                </a:lnTo>
                <a:lnTo>
                  <a:pt x="476" y="241"/>
                </a:lnTo>
                <a:lnTo>
                  <a:pt x="478" y="241"/>
                </a:lnTo>
                <a:lnTo>
                  <a:pt x="478" y="239"/>
                </a:lnTo>
                <a:lnTo>
                  <a:pt x="478" y="241"/>
                </a:lnTo>
                <a:close/>
                <a:moveTo>
                  <a:pt x="697" y="227"/>
                </a:moveTo>
                <a:lnTo>
                  <a:pt x="695" y="229"/>
                </a:lnTo>
                <a:lnTo>
                  <a:pt x="695" y="231"/>
                </a:lnTo>
                <a:lnTo>
                  <a:pt x="693" y="231"/>
                </a:lnTo>
                <a:lnTo>
                  <a:pt x="691" y="231"/>
                </a:lnTo>
                <a:lnTo>
                  <a:pt x="685" y="229"/>
                </a:lnTo>
                <a:lnTo>
                  <a:pt x="685" y="231"/>
                </a:lnTo>
                <a:lnTo>
                  <a:pt x="683" y="231"/>
                </a:lnTo>
                <a:lnTo>
                  <a:pt x="682" y="231"/>
                </a:lnTo>
                <a:lnTo>
                  <a:pt x="683" y="227"/>
                </a:lnTo>
                <a:lnTo>
                  <a:pt x="683" y="225"/>
                </a:lnTo>
                <a:lnTo>
                  <a:pt x="685" y="222"/>
                </a:lnTo>
                <a:lnTo>
                  <a:pt x="687" y="222"/>
                </a:lnTo>
                <a:lnTo>
                  <a:pt x="689" y="218"/>
                </a:lnTo>
                <a:lnTo>
                  <a:pt x="691" y="216"/>
                </a:lnTo>
                <a:lnTo>
                  <a:pt x="693" y="214"/>
                </a:lnTo>
                <a:lnTo>
                  <a:pt x="695" y="214"/>
                </a:lnTo>
                <a:lnTo>
                  <a:pt x="697" y="214"/>
                </a:lnTo>
                <a:lnTo>
                  <a:pt x="699" y="214"/>
                </a:lnTo>
                <a:lnTo>
                  <a:pt x="701" y="214"/>
                </a:lnTo>
                <a:lnTo>
                  <a:pt x="703" y="216"/>
                </a:lnTo>
                <a:lnTo>
                  <a:pt x="703" y="218"/>
                </a:lnTo>
                <a:lnTo>
                  <a:pt x="705" y="218"/>
                </a:lnTo>
                <a:lnTo>
                  <a:pt x="705" y="220"/>
                </a:lnTo>
                <a:lnTo>
                  <a:pt x="703" y="222"/>
                </a:lnTo>
                <a:lnTo>
                  <a:pt x="703" y="225"/>
                </a:lnTo>
                <a:lnTo>
                  <a:pt x="701" y="225"/>
                </a:lnTo>
                <a:lnTo>
                  <a:pt x="701" y="227"/>
                </a:lnTo>
                <a:lnTo>
                  <a:pt x="699" y="227"/>
                </a:lnTo>
                <a:lnTo>
                  <a:pt x="697" y="227"/>
                </a:lnTo>
                <a:close/>
                <a:moveTo>
                  <a:pt x="175" y="124"/>
                </a:moveTo>
                <a:lnTo>
                  <a:pt x="177" y="124"/>
                </a:lnTo>
                <a:lnTo>
                  <a:pt x="177" y="126"/>
                </a:lnTo>
                <a:lnTo>
                  <a:pt x="177" y="128"/>
                </a:lnTo>
                <a:lnTo>
                  <a:pt x="177" y="130"/>
                </a:lnTo>
                <a:lnTo>
                  <a:pt x="178" y="132"/>
                </a:lnTo>
                <a:lnTo>
                  <a:pt x="178" y="134"/>
                </a:lnTo>
                <a:lnTo>
                  <a:pt x="180" y="134"/>
                </a:lnTo>
                <a:lnTo>
                  <a:pt x="180" y="136"/>
                </a:lnTo>
                <a:lnTo>
                  <a:pt x="184" y="136"/>
                </a:lnTo>
                <a:lnTo>
                  <a:pt x="186" y="136"/>
                </a:lnTo>
                <a:lnTo>
                  <a:pt x="186" y="138"/>
                </a:lnTo>
                <a:lnTo>
                  <a:pt x="184" y="138"/>
                </a:lnTo>
                <a:lnTo>
                  <a:pt x="184" y="140"/>
                </a:lnTo>
                <a:lnTo>
                  <a:pt x="184" y="142"/>
                </a:lnTo>
                <a:lnTo>
                  <a:pt x="184" y="144"/>
                </a:lnTo>
                <a:lnTo>
                  <a:pt x="186" y="144"/>
                </a:lnTo>
                <a:lnTo>
                  <a:pt x="186" y="146"/>
                </a:lnTo>
                <a:lnTo>
                  <a:pt x="182" y="146"/>
                </a:lnTo>
                <a:lnTo>
                  <a:pt x="180" y="144"/>
                </a:lnTo>
                <a:lnTo>
                  <a:pt x="178" y="142"/>
                </a:lnTo>
                <a:lnTo>
                  <a:pt x="177" y="142"/>
                </a:lnTo>
                <a:lnTo>
                  <a:pt x="175" y="142"/>
                </a:lnTo>
                <a:lnTo>
                  <a:pt x="175" y="140"/>
                </a:lnTo>
                <a:lnTo>
                  <a:pt x="173" y="140"/>
                </a:lnTo>
                <a:lnTo>
                  <a:pt x="173" y="138"/>
                </a:lnTo>
                <a:lnTo>
                  <a:pt x="173" y="136"/>
                </a:lnTo>
                <a:lnTo>
                  <a:pt x="173" y="134"/>
                </a:lnTo>
                <a:lnTo>
                  <a:pt x="171" y="134"/>
                </a:lnTo>
                <a:lnTo>
                  <a:pt x="171" y="132"/>
                </a:lnTo>
                <a:lnTo>
                  <a:pt x="171" y="130"/>
                </a:lnTo>
                <a:lnTo>
                  <a:pt x="165" y="128"/>
                </a:lnTo>
                <a:lnTo>
                  <a:pt x="165" y="130"/>
                </a:lnTo>
                <a:lnTo>
                  <a:pt x="163" y="130"/>
                </a:lnTo>
                <a:lnTo>
                  <a:pt x="159" y="128"/>
                </a:lnTo>
                <a:lnTo>
                  <a:pt x="161" y="126"/>
                </a:lnTo>
                <a:lnTo>
                  <a:pt x="163" y="126"/>
                </a:lnTo>
                <a:lnTo>
                  <a:pt x="165" y="124"/>
                </a:lnTo>
                <a:lnTo>
                  <a:pt x="165" y="122"/>
                </a:lnTo>
                <a:lnTo>
                  <a:pt x="163" y="122"/>
                </a:lnTo>
                <a:lnTo>
                  <a:pt x="165" y="121"/>
                </a:lnTo>
                <a:lnTo>
                  <a:pt x="167" y="121"/>
                </a:lnTo>
                <a:lnTo>
                  <a:pt x="169" y="122"/>
                </a:lnTo>
                <a:lnTo>
                  <a:pt x="169" y="124"/>
                </a:lnTo>
                <a:lnTo>
                  <a:pt x="171" y="124"/>
                </a:lnTo>
                <a:lnTo>
                  <a:pt x="171" y="122"/>
                </a:lnTo>
                <a:lnTo>
                  <a:pt x="169" y="121"/>
                </a:lnTo>
                <a:lnTo>
                  <a:pt x="173" y="119"/>
                </a:lnTo>
                <a:lnTo>
                  <a:pt x="175" y="121"/>
                </a:lnTo>
                <a:lnTo>
                  <a:pt x="175" y="122"/>
                </a:lnTo>
                <a:lnTo>
                  <a:pt x="175" y="124"/>
                </a:lnTo>
                <a:close/>
                <a:moveTo>
                  <a:pt x="400" y="247"/>
                </a:moveTo>
                <a:lnTo>
                  <a:pt x="400" y="249"/>
                </a:lnTo>
                <a:lnTo>
                  <a:pt x="402" y="249"/>
                </a:lnTo>
                <a:lnTo>
                  <a:pt x="404" y="251"/>
                </a:lnTo>
                <a:lnTo>
                  <a:pt x="406" y="251"/>
                </a:lnTo>
                <a:lnTo>
                  <a:pt x="408" y="253"/>
                </a:lnTo>
                <a:lnTo>
                  <a:pt x="410" y="253"/>
                </a:lnTo>
                <a:lnTo>
                  <a:pt x="410" y="255"/>
                </a:lnTo>
                <a:lnTo>
                  <a:pt x="412" y="255"/>
                </a:lnTo>
                <a:lnTo>
                  <a:pt x="412" y="257"/>
                </a:lnTo>
                <a:lnTo>
                  <a:pt x="412" y="258"/>
                </a:lnTo>
                <a:lnTo>
                  <a:pt x="410" y="260"/>
                </a:lnTo>
                <a:lnTo>
                  <a:pt x="408" y="260"/>
                </a:lnTo>
                <a:lnTo>
                  <a:pt x="406" y="260"/>
                </a:lnTo>
                <a:lnTo>
                  <a:pt x="402" y="260"/>
                </a:lnTo>
                <a:lnTo>
                  <a:pt x="400" y="258"/>
                </a:lnTo>
                <a:lnTo>
                  <a:pt x="400" y="257"/>
                </a:lnTo>
                <a:lnTo>
                  <a:pt x="398" y="257"/>
                </a:lnTo>
                <a:lnTo>
                  <a:pt x="396" y="255"/>
                </a:lnTo>
                <a:lnTo>
                  <a:pt x="394" y="255"/>
                </a:lnTo>
                <a:lnTo>
                  <a:pt x="394" y="253"/>
                </a:lnTo>
                <a:lnTo>
                  <a:pt x="392" y="253"/>
                </a:lnTo>
                <a:lnTo>
                  <a:pt x="390" y="253"/>
                </a:lnTo>
                <a:lnTo>
                  <a:pt x="386" y="253"/>
                </a:lnTo>
                <a:lnTo>
                  <a:pt x="384" y="253"/>
                </a:lnTo>
                <a:lnTo>
                  <a:pt x="384" y="251"/>
                </a:lnTo>
                <a:lnTo>
                  <a:pt x="382" y="249"/>
                </a:lnTo>
                <a:lnTo>
                  <a:pt x="382" y="247"/>
                </a:lnTo>
                <a:lnTo>
                  <a:pt x="384" y="247"/>
                </a:lnTo>
                <a:lnTo>
                  <a:pt x="388" y="247"/>
                </a:lnTo>
                <a:lnTo>
                  <a:pt x="392" y="247"/>
                </a:lnTo>
                <a:lnTo>
                  <a:pt x="394" y="247"/>
                </a:lnTo>
                <a:lnTo>
                  <a:pt x="396" y="247"/>
                </a:lnTo>
                <a:lnTo>
                  <a:pt x="398" y="245"/>
                </a:lnTo>
                <a:lnTo>
                  <a:pt x="400" y="247"/>
                </a:lnTo>
                <a:close/>
                <a:moveTo>
                  <a:pt x="511" y="146"/>
                </a:moveTo>
                <a:lnTo>
                  <a:pt x="513" y="146"/>
                </a:lnTo>
                <a:lnTo>
                  <a:pt x="513" y="148"/>
                </a:lnTo>
                <a:lnTo>
                  <a:pt x="513" y="150"/>
                </a:lnTo>
                <a:lnTo>
                  <a:pt x="514" y="150"/>
                </a:lnTo>
                <a:lnTo>
                  <a:pt x="516" y="150"/>
                </a:lnTo>
                <a:lnTo>
                  <a:pt x="514" y="154"/>
                </a:lnTo>
                <a:lnTo>
                  <a:pt x="513" y="154"/>
                </a:lnTo>
                <a:lnTo>
                  <a:pt x="513" y="156"/>
                </a:lnTo>
                <a:lnTo>
                  <a:pt x="511" y="156"/>
                </a:lnTo>
                <a:lnTo>
                  <a:pt x="509" y="156"/>
                </a:lnTo>
                <a:lnTo>
                  <a:pt x="507" y="157"/>
                </a:lnTo>
                <a:lnTo>
                  <a:pt x="503" y="156"/>
                </a:lnTo>
                <a:lnTo>
                  <a:pt x="501" y="156"/>
                </a:lnTo>
                <a:lnTo>
                  <a:pt x="499" y="154"/>
                </a:lnTo>
                <a:lnTo>
                  <a:pt x="497" y="152"/>
                </a:lnTo>
                <a:lnTo>
                  <a:pt x="495" y="150"/>
                </a:lnTo>
                <a:lnTo>
                  <a:pt x="495" y="146"/>
                </a:lnTo>
                <a:lnTo>
                  <a:pt x="497" y="146"/>
                </a:lnTo>
                <a:lnTo>
                  <a:pt x="499" y="146"/>
                </a:lnTo>
                <a:lnTo>
                  <a:pt x="503" y="144"/>
                </a:lnTo>
                <a:lnTo>
                  <a:pt x="505" y="144"/>
                </a:lnTo>
                <a:lnTo>
                  <a:pt x="507" y="144"/>
                </a:lnTo>
                <a:lnTo>
                  <a:pt x="509" y="144"/>
                </a:lnTo>
                <a:lnTo>
                  <a:pt x="511" y="146"/>
                </a:lnTo>
                <a:close/>
                <a:moveTo>
                  <a:pt x="326" y="227"/>
                </a:moveTo>
                <a:lnTo>
                  <a:pt x="328" y="227"/>
                </a:lnTo>
                <a:lnTo>
                  <a:pt x="330" y="229"/>
                </a:lnTo>
                <a:lnTo>
                  <a:pt x="330" y="231"/>
                </a:lnTo>
                <a:lnTo>
                  <a:pt x="328" y="231"/>
                </a:lnTo>
                <a:lnTo>
                  <a:pt x="326" y="233"/>
                </a:lnTo>
                <a:lnTo>
                  <a:pt x="324" y="233"/>
                </a:lnTo>
                <a:lnTo>
                  <a:pt x="324" y="235"/>
                </a:lnTo>
                <a:lnTo>
                  <a:pt x="322" y="235"/>
                </a:lnTo>
                <a:lnTo>
                  <a:pt x="322" y="237"/>
                </a:lnTo>
                <a:lnTo>
                  <a:pt x="320" y="237"/>
                </a:lnTo>
                <a:lnTo>
                  <a:pt x="322" y="237"/>
                </a:lnTo>
                <a:lnTo>
                  <a:pt x="322" y="235"/>
                </a:lnTo>
                <a:lnTo>
                  <a:pt x="320" y="235"/>
                </a:lnTo>
                <a:lnTo>
                  <a:pt x="320" y="233"/>
                </a:lnTo>
                <a:lnTo>
                  <a:pt x="318" y="231"/>
                </a:lnTo>
                <a:lnTo>
                  <a:pt x="316" y="231"/>
                </a:lnTo>
                <a:lnTo>
                  <a:pt x="314" y="231"/>
                </a:lnTo>
                <a:lnTo>
                  <a:pt x="312" y="231"/>
                </a:lnTo>
                <a:lnTo>
                  <a:pt x="312" y="229"/>
                </a:lnTo>
                <a:lnTo>
                  <a:pt x="311" y="229"/>
                </a:lnTo>
                <a:lnTo>
                  <a:pt x="311" y="227"/>
                </a:lnTo>
                <a:lnTo>
                  <a:pt x="311" y="225"/>
                </a:lnTo>
                <a:lnTo>
                  <a:pt x="314" y="227"/>
                </a:lnTo>
                <a:lnTo>
                  <a:pt x="316" y="227"/>
                </a:lnTo>
                <a:lnTo>
                  <a:pt x="318" y="227"/>
                </a:lnTo>
                <a:lnTo>
                  <a:pt x="320" y="225"/>
                </a:lnTo>
                <a:lnTo>
                  <a:pt x="322" y="225"/>
                </a:lnTo>
                <a:lnTo>
                  <a:pt x="324" y="225"/>
                </a:lnTo>
                <a:lnTo>
                  <a:pt x="326" y="227"/>
                </a:lnTo>
                <a:close/>
                <a:moveTo>
                  <a:pt x="344" y="237"/>
                </a:moveTo>
                <a:lnTo>
                  <a:pt x="344" y="239"/>
                </a:lnTo>
                <a:lnTo>
                  <a:pt x="342" y="239"/>
                </a:lnTo>
                <a:lnTo>
                  <a:pt x="342" y="237"/>
                </a:lnTo>
                <a:lnTo>
                  <a:pt x="342" y="239"/>
                </a:lnTo>
                <a:lnTo>
                  <a:pt x="340" y="239"/>
                </a:lnTo>
                <a:lnTo>
                  <a:pt x="338" y="239"/>
                </a:lnTo>
                <a:lnTo>
                  <a:pt x="336" y="239"/>
                </a:lnTo>
                <a:lnTo>
                  <a:pt x="334" y="239"/>
                </a:lnTo>
                <a:lnTo>
                  <a:pt x="332" y="237"/>
                </a:lnTo>
                <a:lnTo>
                  <a:pt x="332" y="235"/>
                </a:lnTo>
                <a:lnTo>
                  <a:pt x="332" y="237"/>
                </a:lnTo>
                <a:lnTo>
                  <a:pt x="334" y="237"/>
                </a:lnTo>
                <a:lnTo>
                  <a:pt x="336" y="235"/>
                </a:lnTo>
                <a:lnTo>
                  <a:pt x="336" y="233"/>
                </a:lnTo>
                <a:lnTo>
                  <a:pt x="336" y="231"/>
                </a:lnTo>
                <a:lnTo>
                  <a:pt x="340" y="227"/>
                </a:lnTo>
                <a:lnTo>
                  <a:pt x="342" y="227"/>
                </a:lnTo>
                <a:lnTo>
                  <a:pt x="345" y="229"/>
                </a:lnTo>
                <a:lnTo>
                  <a:pt x="345" y="231"/>
                </a:lnTo>
                <a:lnTo>
                  <a:pt x="345" y="233"/>
                </a:lnTo>
                <a:lnTo>
                  <a:pt x="344" y="235"/>
                </a:lnTo>
                <a:lnTo>
                  <a:pt x="344" y="237"/>
                </a:lnTo>
                <a:close/>
                <a:moveTo>
                  <a:pt x="450" y="171"/>
                </a:moveTo>
                <a:lnTo>
                  <a:pt x="450" y="173"/>
                </a:lnTo>
                <a:lnTo>
                  <a:pt x="448" y="171"/>
                </a:lnTo>
                <a:lnTo>
                  <a:pt x="447" y="173"/>
                </a:lnTo>
                <a:lnTo>
                  <a:pt x="447" y="175"/>
                </a:lnTo>
                <a:lnTo>
                  <a:pt x="447" y="177"/>
                </a:lnTo>
                <a:lnTo>
                  <a:pt x="447" y="179"/>
                </a:lnTo>
                <a:lnTo>
                  <a:pt x="448" y="179"/>
                </a:lnTo>
                <a:lnTo>
                  <a:pt x="450" y="181"/>
                </a:lnTo>
                <a:lnTo>
                  <a:pt x="448" y="183"/>
                </a:lnTo>
                <a:lnTo>
                  <a:pt x="447" y="183"/>
                </a:lnTo>
                <a:lnTo>
                  <a:pt x="445" y="183"/>
                </a:lnTo>
                <a:lnTo>
                  <a:pt x="445" y="185"/>
                </a:lnTo>
                <a:lnTo>
                  <a:pt x="447" y="185"/>
                </a:lnTo>
                <a:lnTo>
                  <a:pt x="445" y="185"/>
                </a:lnTo>
                <a:lnTo>
                  <a:pt x="445" y="187"/>
                </a:lnTo>
                <a:lnTo>
                  <a:pt x="441" y="187"/>
                </a:lnTo>
                <a:lnTo>
                  <a:pt x="441" y="185"/>
                </a:lnTo>
                <a:lnTo>
                  <a:pt x="441" y="181"/>
                </a:lnTo>
                <a:lnTo>
                  <a:pt x="443" y="181"/>
                </a:lnTo>
                <a:lnTo>
                  <a:pt x="443" y="177"/>
                </a:lnTo>
                <a:lnTo>
                  <a:pt x="445" y="175"/>
                </a:lnTo>
                <a:lnTo>
                  <a:pt x="445" y="173"/>
                </a:lnTo>
                <a:lnTo>
                  <a:pt x="445" y="171"/>
                </a:lnTo>
                <a:lnTo>
                  <a:pt x="445" y="169"/>
                </a:lnTo>
                <a:lnTo>
                  <a:pt x="445" y="167"/>
                </a:lnTo>
                <a:lnTo>
                  <a:pt x="447" y="167"/>
                </a:lnTo>
                <a:lnTo>
                  <a:pt x="447" y="165"/>
                </a:lnTo>
                <a:lnTo>
                  <a:pt x="448" y="165"/>
                </a:lnTo>
                <a:lnTo>
                  <a:pt x="448" y="167"/>
                </a:lnTo>
                <a:lnTo>
                  <a:pt x="450" y="169"/>
                </a:lnTo>
                <a:lnTo>
                  <a:pt x="450" y="171"/>
                </a:lnTo>
                <a:close/>
                <a:moveTo>
                  <a:pt x="204" y="136"/>
                </a:moveTo>
                <a:lnTo>
                  <a:pt x="206" y="136"/>
                </a:lnTo>
                <a:lnTo>
                  <a:pt x="208" y="138"/>
                </a:lnTo>
                <a:lnTo>
                  <a:pt x="210" y="140"/>
                </a:lnTo>
                <a:lnTo>
                  <a:pt x="211" y="140"/>
                </a:lnTo>
                <a:lnTo>
                  <a:pt x="211" y="142"/>
                </a:lnTo>
                <a:lnTo>
                  <a:pt x="210" y="142"/>
                </a:lnTo>
                <a:lnTo>
                  <a:pt x="210" y="144"/>
                </a:lnTo>
                <a:lnTo>
                  <a:pt x="210" y="146"/>
                </a:lnTo>
                <a:lnTo>
                  <a:pt x="208" y="146"/>
                </a:lnTo>
                <a:lnTo>
                  <a:pt x="208" y="148"/>
                </a:lnTo>
                <a:lnTo>
                  <a:pt x="206" y="148"/>
                </a:lnTo>
                <a:lnTo>
                  <a:pt x="206" y="146"/>
                </a:lnTo>
                <a:lnTo>
                  <a:pt x="204" y="144"/>
                </a:lnTo>
                <a:lnTo>
                  <a:pt x="204" y="146"/>
                </a:lnTo>
                <a:lnTo>
                  <a:pt x="200" y="148"/>
                </a:lnTo>
                <a:lnTo>
                  <a:pt x="200" y="144"/>
                </a:lnTo>
                <a:lnTo>
                  <a:pt x="200" y="142"/>
                </a:lnTo>
                <a:lnTo>
                  <a:pt x="200" y="140"/>
                </a:lnTo>
                <a:lnTo>
                  <a:pt x="200" y="138"/>
                </a:lnTo>
                <a:lnTo>
                  <a:pt x="200" y="136"/>
                </a:lnTo>
                <a:lnTo>
                  <a:pt x="202" y="136"/>
                </a:lnTo>
                <a:lnTo>
                  <a:pt x="204" y="136"/>
                </a:lnTo>
                <a:close/>
                <a:moveTo>
                  <a:pt x="303" y="206"/>
                </a:moveTo>
                <a:lnTo>
                  <a:pt x="305" y="206"/>
                </a:lnTo>
                <a:lnTo>
                  <a:pt x="305" y="208"/>
                </a:lnTo>
                <a:lnTo>
                  <a:pt x="303" y="208"/>
                </a:lnTo>
                <a:lnTo>
                  <a:pt x="301" y="208"/>
                </a:lnTo>
                <a:lnTo>
                  <a:pt x="301" y="210"/>
                </a:lnTo>
                <a:lnTo>
                  <a:pt x="299" y="210"/>
                </a:lnTo>
                <a:lnTo>
                  <a:pt x="297" y="210"/>
                </a:lnTo>
                <a:lnTo>
                  <a:pt x="295" y="210"/>
                </a:lnTo>
                <a:lnTo>
                  <a:pt x="295" y="212"/>
                </a:lnTo>
                <a:lnTo>
                  <a:pt x="293" y="212"/>
                </a:lnTo>
                <a:lnTo>
                  <a:pt x="289" y="212"/>
                </a:lnTo>
                <a:lnTo>
                  <a:pt x="287" y="212"/>
                </a:lnTo>
                <a:lnTo>
                  <a:pt x="285" y="212"/>
                </a:lnTo>
                <a:lnTo>
                  <a:pt x="283" y="210"/>
                </a:lnTo>
                <a:lnTo>
                  <a:pt x="281" y="210"/>
                </a:lnTo>
                <a:lnTo>
                  <a:pt x="281" y="208"/>
                </a:lnTo>
                <a:lnTo>
                  <a:pt x="283" y="208"/>
                </a:lnTo>
                <a:lnTo>
                  <a:pt x="283" y="206"/>
                </a:lnTo>
                <a:lnTo>
                  <a:pt x="285" y="206"/>
                </a:lnTo>
                <a:lnTo>
                  <a:pt x="287" y="206"/>
                </a:lnTo>
                <a:lnTo>
                  <a:pt x="291" y="206"/>
                </a:lnTo>
                <a:lnTo>
                  <a:pt x="295" y="206"/>
                </a:lnTo>
                <a:lnTo>
                  <a:pt x="299" y="206"/>
                </a:lnTo>
                <a:lnTo>
                  <a:pt x="301" y="206"/>
                </a:lnTo>
                <a:lnTo>
                  <a:pt x="303" y="206"/>
                </a:lnTo>
                <a:close/>
                <a:moveTo>
                  <a:pt x="37" y="72"/>
                </a:moveTo>
                <a:lnTo>
                  <a:pt x="39" y="72"/>
                </a:lnTo>
                <a:lnTo>
                  <a:pt x="39" y="74"/>
                </a:lnTo>
                <a:lnTo>
                  <a:pt x="41" y="76"/>
                </a:lnTo>
                <a:lnTo>
                  <a:pt x="42" y="76"/>
                </a:lnTo>
                <a:lnTo>
                  <a:pt x="44" y="78"/>
                </a:lnTo>
                <a:lnTo>
                  <a:pt x="44" y="80"/>
                </a:lnTo>
                <a:lnTo>
                  <a:pt x="44" y="82"/>
                </a:lnTo>
                <a:lnTo>
                  <a:pt x="42" y="84"/>
                </a:lnTo>
                <a:lnTo>
                  <a:pt x="42" y="86"/>
                </a:lnTo>
                <a:lnTo>
                  <a:pt x="41" y="86"/>
                </a:lnTo>
                <a:lnTo>
                  <a:pt x="41" y="84"/>
                </a:lnTo>
                <a:lnTo>
                  <a:pt x="39" y="82"/>
                </a:lnTo>
                <a:lnTo>
                  <a:pt x="35" y="80"/>
                </a:lnTo>
                <a:lnTo>
                  <a:pt x="35" y="78"/>
                </a:lnTo>
                <a:lnTo>
                  <a:pt x="35" y="76"/>
                </a:lnTo>
                <a:lnTo>
                  <a:pt x="33" y="76"/>
                </a:lnTo>
                <a:lnTo>
                  <a:pt x="33" y="74"/>
                </a:lnTo>
                <a:lnTo>
                  <a:pt x="31" y="72"/>
                </a:lnTo>
                <a:lnTo>
                  <a:pt x="33" y="72"/>
                </a:lnTo>
                <a:lnTo>
                  <a:pt x="35" y="72"/>
                </a:lnTo>
                <a:lnTo>
                  <a:pt x="37" y="72"/>
                </a:lnTo>
                <a:close/>
                <a:moveTo>
                  <a:pt x="60" y="111"/>
                </a:moveTo>
                <a:lnTo>
                  <a:pt x="62" y="113"/>
                </a:lnTo>
                <a:lnTo>
                  <a:pt x="62" y="115"/>
                </a:lnTo>
                <a:lnTo>
                  <a:pt x="62" y="117"/>
                </a:lnTo>
                <a:lnTo>
                  <a:pt x="64" y="117"/>
                </a:lnTo>
                <a:lnTo>
                  <a:pt x="66" y="121"/>
                </a:lnTo>
                <a:lnTo>
                  <a:pt x="66" y="122"/>
                </a:lnTo>
                <a:lnTo>
                  <a:pt x="66" y="121"/>
                </a:lnTo>
                <a:lnTo>
                  <a:pt x="64" y="122"/>
                </a:lnTo>
                <a:lnTo>
                  <a:pt x="66" y="122"/>
                </a:lnTo>
                <a:lnTo>
                  <a:pt x="66" y="124"/>
                </a:lnTo>
                <a:lnTo>
                  <a:pt x="64" y="124"/>
                </a:lnTo>
                <a:lnTo>
                  <a:pt x="62" y="124"/>
                </a:lnTo>
                <a:lnTo>
                  <a:pt x="60" y="122"/>
                </a:lnTo>
                <a:lnTo>
                  <a:pt x="58" y="121"/>
                </a:lnTo>
                <a:lnTo>
                  <a:pt x="58" y="119"/>
                </a:lnTo>
                <a:lnTo>
                  <a:pt x="56" y="119"/>
                </a:lnTo>
                <a:lnTo>
                  <a:pt x="56" y="117"/>
                </a:lnTo>
                <a:lnTo>
                  <a:pt x="54" y="115"/>
                </a:lnTo>
                <a:lnTo>
                  <a:pt x="56" y="113"/>
                </a:lnTo>
                <a:lnTo>
                  <a:pt x="56" y="111"/>
                </a:lnTo>
                <a:lnTo>
                  <a:pt x="58" y="111"/>
                </a:lnTo>
                <a:lnTo>
                  <a:pt x="60" y="111"/>
                </a:lnTo>
                <a:close/>
                <a:moveTo>
                  <a:pt x="588" y="212"/>
                </a:moveTo>
                <a:lnTo>
                  <a:pt x="586" y="212"/>
                </a:lnTo>
                <a:lnTo>
                  <a:pt x="586" y="214"/>
                </a:lnTo>
                <a:lnTo>
                  <a:pt x="586" y="216"/>
                </a:lnTo>
                <a:lnTo>
                  <a:pt x="586" y="218"/>
                </a:lnTo>
                <a:lnTo>
                  <a:pt x="584" y="220"/>
                </a:lnTo>
                <a:lnTo>
                  <a:pt x="582" y="222"/>
                </a:lnTo>
                <a:lnTo>
                  <a:pt x="581" y="223"/>
                </a:lnTo>
                <a:lnTo>
                  <a:pt x="581" y="225"/>
                </a:lnTo>
                <a:lnTo>
                  <a:pt x="579" y="223"/>
                </a:lnTo>
                <a:lnTo>
                  <a:pt x="577" y="223"/>
                </a:lnTo>
                <a:lnTo>
                  <a:pt x="577" y="222"/>
                </a:lnTo>
                <a:lnTo>
                  <a:pt x="579" y="220"/>
                </a:lnTo>
                <a:lnTo>
                  <a:pt x="579" y="218"/>
                </a:lnTo>
                <a:lnTo>
                  <a:pt x="579" y="216"/>
                </a:lnTo>
                <a:lnTo>
                  <a:pt x="581" y="216"/>
                </a:lnTo>
                <a:lnTo>
                  <a:pt x="582" y="214"/>
                </a:lnTo>
                <a:lnTo>
                  <a:pt x="582" y="212"/>
                </a:lnTo>
                <a:lnTo>
                  <a:pt x="584" y="210"/>
                </a:lnTo>
                <a:lnTo>
                  <a:pt x="586" y="210"/>
                </a:lnTo>
                <a:lnTo>
                  <a:pt x="588" y="212"/>
                </a:lnTo>
                <a:close/>
                <a:moveTo>
                  <a:pt x="573" y="95"/>
                </a:moveTo>
                <a:lnTo>
                  <a:pt x="577" y="97"/>
                </a:lnTo>
                <a:lnTo>
                  <a:pt x="579" y="97"/>
                </a:lnTo>
                <a:lnTo>
                  <a:pt x="581" y="97"/>
                </a:lnTo>
                <a:lnTo>
                  <a:pt x="581" y="99"/>
                </a:lnTo>
                <a:lnTo>
                  <a:pt x="581" y="101"/>
                </a:lnTo>
                <a:lnTo>
                  <a:pt x="579" y="101"/>
                </a:lnTo>
                <a:lnTo>
                  <a:pt x="577" y="101"/>
                </a:lnTo>
                <a:lnTo>
                  <a:pt x="575" y="101"/>
                </a:lnTo>
                <a:lnTo>
                  <a:pt x="575" y="99"/>
                </a:lnTo>
                <a:lnTo>
                  <a:pt x="573" y="99"/>
                </a:lnTo>
                <a:lnTo>
                  <a:pt x="571" y="97"/>
                </a:lnTo>
                <a:lnTo>
                  <a:pt x="569" y="97"/>
                </a:lnTo>
                <a:lnTo>
                  <a:pt x="571" y="99"/>
                </a:lnTo>
                <a:lnTo>
                  <a:pt x="573" y="99"/>
                </a:lnTo>
                <a:lnTo>
                  <a:pt x="575" y="99"/>
                </a:lnTo>
                <a:lnTo>
                  <a:pt x="575" y="101"/>
                </a:lnTo>
                <a:lnTo>
                  <a:pt x="575" y="103"/>
                </a:lnTo>
                <a:lnTo>
                  <a:pt x="573" y="103"/>
                </a:lnTo>
                <a:lnTo>
                  <a:pt x="571" y="103"/>
                </a:lnTo>
                <a:lnTo>
                  <a:pt x="571" y="101"/>
                </a:lnTo>
                <a:lnTo>
                  <a:pt x="569" y="101"/>
                </a:lnTo>
                <a:lnTo>
                  <a:pt x="567" y="99"/>
                </a:lnTo>
                <a:lnTo>
                  <a:pt x="565" y="99"/>
                </a:lnTo>
                <a:lnTo>
                  <a:pt x="563" y="99"/>
                </a:lnTo>
                <a:lnTo>
                  <a:pt x="565" y="99"/>
                </a:lnTo>
                <a:lnTo>
                  <a:pt x="567" y="99"/>
                </a:lnTo>
                <a:lnTo>
                  <a:pt x="567" y="97"/>
                </a:lnTo>
                <a:lnTo>
                  <a:pt x="565" y="97"/>
                </a:lnTo>
                <a:lnTo>
                  <a:pt x="565" y="99"/>
                </a:lnTo>
                <a:lnTo>
                  <a:pt x="565" y="97"/>
                </a:lnTo>
                <a:lnTo>
                  <a:pt x="563" y="97"/>
                </a:lnTo>
                <a:lnTo>
                  <a:pt x="565" y="97"/>
                </a:lnTo>
                <a:lnTo>
                  <a:pt x="567" y="97"/>
                </a:lnTo>
                <a:lnTo>
                  <a:pt x="571" y="95"/>
                </a:lnTo>
                <a:lnTo>
                  <a:pt x="573" y="95"/>
                </a:lnTo>
                <a:lnTo>
                  <a:pt x="571" y="95"/>
                </a:lnTo>
                <a:lnTo>
                  <a:pt x="573" y="95"/>
                </a:lnTo>
                <a:close/>
                <a:moveTo>
                  <a:pt x="443" y="169"/>
                </a:moveTo>
                <a:lnTo>
                  <a:pt x="443" y="171"/>
                </a:lnTo>
                <a:lnTo>
                  <a:pt x="443" y="173"/>
                </a:lnTo>
                <a:lnTo>
                  <a:pt x="443" y="175"/>
                </a:lnTo>
                <a:lnTo>
                  <a:pt x="443" y="177"/>
                </a:lnTo>
                <a:lnTo>
                  <a:pt x="441" y="177"/>
                </a:lnTo>
                <a:lnTo>
                  <a:pt x="441" y="179"/>
                </a:lnTo>
                <a:lnTo>
                  <a:pt x="441" y="181"/>
                </a:lnTo>
                <a:lnTo>
                  <a:pt x="441" y="183"/>
                </a:lnTo>
                <a:lnTo>
                  <a:pt x="439" y="183"/>
                </a:lnTo>
                <a:lnTo>
                  <a:pt x="437" y="183"/>
                </a:lnTo>
                <a:lnTo>
                  <a:pt x="435" y="183"/>
                </a:lnTo>
                <a:lnTo>
                  <a:pt x="435" y="181"/>
                </a:lnTo>
                <a:lnTo>
                  <a:pt x="437" y="179"/>
                </a:lnTo>
                <a:lnTo>
                  <a:pt x="437" y="177"/>
                </a:lnTo>
                <a:lnTo>
                  <a:pt x="437" y="175"/>
                </a:lnTo>
                <a:lnTo>
                  <a:pt x="437" y="173"/>
                </a:lnTo>
                <a:lnTo>
                  <a:pt x="437" y="171"/>
                </a:lnTo>
                <a:lnTo>
                  <a:pt x="439" y="171"/>
                </a:lnTo>
                <a:lnTo>
                  <a:pt x="441" y="171"/>
                </a:lnTo>
                <a:lnTo>
                  <a:pt x="443" y="169"/>
                </a:lnTo>
                <a:close/>
                <a:moveTo>
                  <a:pt x="478" y="122"/>
                </a:moveTo>
                <a:lnTo>
                  <a:pt x="480" y="122"/>
                </a:lnTo>
                <a:lnTo>
                  <a:pt x="481" y="122"/>
                </a:lnTo>
                <a:lnTo>
                  <a:pt x="483" y="122"/>
                </a:lnTo>
                <a:lnTo>
                  <a:pt x="483" y="124"/>
                </a:lnTo>
                <a:lnTo>
                  <a:pt x="483" y="126"/>
                </a:lnTo>
                <a:lnTo>
                  <a:pt x="481" y="126"/>
                </a:lnTo>
                <a:lnTo>
                  <a:pt x="480" y="126"/>
                </a:lnTo>
                <a:lnTo>
                  <a:pt x="478" y="126"/>
                </a:lnTo>
                <a:lnTo>
                  <a:pt x="476" y="126"/>
                </a:lnTo>
                <a:lnTo>
                  <a:pt x="474" y="126"/>
                </a:lnTo>
                <a:lnTo>
                  <a:pt x="472" y="128"/>
                </a:lnTo>
                <a:lnTo>
                  <a:pt x="470" y="128"/>
                </a:lnTo>
                <a:lnTo>
                  <a:pt x="468" y="126"/>
                </a:lnTo>
                <a:lnTo>
                  <a:pt x="468" y="124"/>
                </a:lnTo>
                <a:lnTo>
                  <a:pt x="470" y="122"/>
                </a:lnTo>
                <a:lnTo>
                  <a:pt x="472" y="122"/>
                </a:lnTo>
                <a:lnTo>
                  <a:pt x="474" y="122"/>
                </a:lnTo>
                <a:lnTo>
                  <a:pt x="478" y="122"/>
                </a:lnTo>
                <a:close/>
                <a:moveTo>
                  <a:pt x="649" y="107"/>
                </a:moveTo>
                <a:lnTo>
                  <a:pt x="650" y="107"/>
                </a:lnTo>
                <a:lnTo>
                  <a:pt x="652" y="107"/>
                </a:lnTo>
                <a:lnTo>
                  <a:pt x="654" y="107"/>
                </a:lnTo>
                <a:lnTo>
                  <a:pt x="656" y="109"/>
                </a:lnTo>
                <a:lnTo>
                  <a:pt x="658" y="111"/>
                </a:lnTo>
                <a:lnTo>
                  <a:pt x="658" y="113"/>
                </a:lnTo>
                <a:lnTo>
                  <a:pt x="660" y="113"/>
                </a:lnTo>
                <a:lnTo>
                  <a:pt x="662" y="113"/>
                </a:lnTo>
                <a:lnTo>
                  <a:pt x="662" y="115"/>
                </a:lnTo>
                <a:lnTo>
                  <a:pt x="660" y="115"/>
                </a:lnTo>
                <a:lnTo>
                  <a:pt x="658" y="115"/>
                </a:lnTo>
                <a:lnTo>
                  <a:pt x="656" y="115"/>
                </a:lnTo>
                <a:lnTo>
                  <a:pt x="654" y="115"/>
                </a:lnTo>
                <a:lnTo>
                  <a:pt x="652" y="113"/>
                </a:lnTo>
                <a:lnTo>
                  <a:pt x="652" y="111"/>
                </a:lnTo>
                <a:lnTo>
                  <a:pt x="652" y="109"/>
                </a:lnTo>
                <a:lnTo>
                  <a:pt x="650" y="109"/>
                </a:lnTo>
                <a:lnTo>
                  <a:pt x="649" y="109"/>
                </a:lnTo>
                <a:lnTo>
                  <a:pt x="649" y="107"/>
                </a:lnTo>
                <a:lnTo>
                  <a:pt x="649" y="109"/>
                </a:lnTo>
                <a:lnTo>
                  <a:pt x="647" y="109"/>
                </a:lnTo>
                <a:lnTo>
                  <a:pt x="647" y="107"/>
                </a:lnTo>
                <a:lnTo>
                  <a:pt x="647" y="105"/>
                </a:lnTo>
                <a:lnTo>
                  <a:pt x="649" y="107"/>
                </a:lnTo>
                <a:close/>
                <a:moveTo>
                  <a:pt x="526" y="119"/>
                </a:moveTo>
                <a:lnTo>
                  <a:pt x="530" y="121"/>
                </a:lnTo>
                <a:lnTo>
                  <a:pt x="530" y="122"/>
                </a:lnTo>
                <a:lnTo>
                  <a:pt x="528" y="122"/>
                </a:lnTo>
                <a:lnTo>
                  <a:pt x="526" y="122"/>
                </a:lnTo>
                <a:lnTo>
                  <a:pt x="522" y="122"/>
                </a:lnTo>
                <a:lnTo>
                  <a:pt x="520" y="122"/>
                </a:lnTo>
                <a:lnTo>
                  <a:pt x="518" y="122"/>
                </a:lnTo>
                <a:lnTo>
                  <a:pt x="518" y="121"/>
                </a:lnTo>
                <a:lnTo>
                  <a:pt x="518" y="119"/>
                </a:lnTo>
                <a:lnTo>
                  <a:pt x="520" y="117"/>
                </a:lnTo>
                <a:lnTo>
                  <a:pt x="522" y="117"/>
                </a:lnTo>
                <a:lnTo>
                  <a:pt x="526" y="119"/>
                </a:lnTo>
                <a:close/>
                <a:moveTo>
                  <a:pt x="627" y="206"/>
                </a:moveTo>
                <a:lnTo>
                  <a:pt x="625" y="206"/>
                </a:lnTo>
                <a:lnTo>
                  <a:pt x="625" y="204"/>
                </a:lnTo>
                <a:lnTo>
                  <a:pt x="625" y="200"/>
                </a:lnTo>
                <a:lnTo>
                  <a:pt x="625" y="198"/>
                </a:lnTo>
                <a:lnTo>
                  <a:pt x="625" y="196"/>
                </a:lnTo>
                <a:lnTo>
                  <a:pt x="625" y="194"/>
                </a:lnTo>
                <a:lnTo>
                  <a:pt x="627" y="196"/>
                </a:lnTo>
                <a:lnTo>
                  <a:pt x="629" y="196"/>
                </a:lnTo>
                <a:lnTo>
                  <a:pt x="629" y="198"/>
                </a:lnTo>
                <a:lnTo>
                  <a:pt x="631" y="198"/>
                </a:lnTo>
                <a:lnTo>
                  <a:pt x="631" y="200"/>
                </a:lnTo>
                <a:lnTo>
                  <a:pt x="633" y="202"/>
                </a:lnTo>
                <a:lnTo>
                  <a:pt x="631" y="202"/>
                </a:lnTo>
                <a:lnTo>
                  <a:pt x="631" y="204"/>
                </a:lnTo>
                <a:lnTo>
                  <a:pt x="629" y="204"/>
                </a:lnTo>
                <a:lnTo>
                  <a:pt x="629" y="206"/>
                </a:lnTo>
                <a:lnTo>
                  <a:pt x="627" y="206"/>
                </a:lnTo>
                <a:close/>
                <a:moveTo>
                  <a:pt x="507" y="220"/>
                </a:moveTo>
                <a:lnTo>
                  <a:pt x="509" y="220"/>
                </a:lnTo>
                <a:lnTo>
                  <a:pt x="507" y="220"/>
                </a:lnTo>
                <a:lnTo>
                  <a:pt x="505" y="222"/>
                </a:lnTo>
                <a:lnTo>
                  <a:pt x="503" y="222"/>
                </a:lnTo>
                <a:lnTo>
                  <a:pt x="503" y="223"/>
                </a:lnTo>
                <a:lnTo>
                  <a:pt x="499" y="223"/>
                </a:lnTo>
                <a:lnTo>
                  <a:pt x="497" y="222"/>
                </a:lnTo>
                <a:lnTo>
                  <a:pt x="495" y="222"/>
                </a:lnTo>
                <a:lnTo>
                  <a:pt x="495" y="223"/>
                </a:lnTo>
                <a:lnTo>
                  <a:pt x="493" y="223"/>
                </a:lnTo>
                <a:lnTo>
                  <a:pt x="491" y="223"/>
                </a:lnTo>
                <a:lnTo>
                  <a:pt x="491" y="225"/>
                </a:lnTo>
                <a:lnTo>
                  <a:pt x="491" y="223"/>
                </a:lnTo>
                <a:lnTo>
                  <a:pt x="493" y="222"/>
                </a:lnTo>
                <a:lnTo>
                  <a:pt x="493" y="220"/>
                </a:lnTo>
                <a:lnTo>
                  <a:pt x="495" y="218"/>
                </a:lnTo>
                <a:lnTo>
                  <a:pt x="495" y="220"/>
                </a:lnTo>
                <a:lnTo>
                  <a:pt x="497" y="220"/>
                </a:lnTo>
                <a:lnTo>
                  <a:pt x="499" y="220"/>
                </a:lnTo>
                <a:lnTo>
                  <a:pt x="501" y="220"/>
                </a:lnTo>
                <a:lnTo>
                  <a:pt x="501" y="218"/>
                </a:lnTo>
                <a:lnTo>
                  <a:pt x="503" y="218"/>
                </a:lnTo>
                <a:lnTo>
                  <a:pt x="505" y="218"/>
                </a:lnTo>
                <a:lnTo>
                  <a:pt x="507" y="220"/>
                </a:lnTo>
                <a:close/>
                <a:moveTo>
                  <a:pt x="450" y="117"/>
                </a:moveTo>
                <a:lnTo>
                  <a:pt x="450" y="119"/>
                </a:lnTo>
                <a:lnTo>
                  <a:pt x="450" y="117"/>
                </a:lnTo>
                <a:lnTo>
                  <a:pt x="452" y="117"/>
                </a:lnTo>
                <a:lnTo>
                  <a:pt x="452" y="115"/>
                </a:lnTo>
                <a:lnTo>
                  <a:pt x="454" y="115"/>
                </a:lnTo>
                <a:lnTo>
                  <a:pt x="456" y="117"/>
                </a:lnTo>
                <a:lnTo>
                  <a:pt x="456" y="119"/>
                </a:lnTo>
                <a:lnTo>
                  <a:pt x="454" y="119"/>
                </a:lnTo>
                <a:lnTo>
                  <a:pt x="454" y="121"/>
                </a:lnTo>
                <a:lnTo>
                  <a:pt x="452" y="121"/>
                </a:lnTo>
                <a:lnTo>
                  <a:pt x="452" y="119"/>
                </a:lnTo>
                <a:lnTo>
                  <a:pt x="450" y="119"/>
                </a:lnTo>
                <a:lnTo>
                  <a:pt x="450" y="121"/>
                </a:lnTo>
                <a:lnTo>
                  <a:pt x="448" y="121"/>
                </a:lnTo>
                <a:lnTo>
                  <a:pt x="450" y="121"/>
                </a:lnTo>
                <a:lnTo>
                  <a:pt x="450" y="119"/>
                </a:lnTo>
                <a:lnTo>
                  <a:pt x="450" y="117"/>
                </a:lnTo>
                <a:lnTo>
                  <a:pt x="448" y="117"/>
                </a:lnTo>
                <a:lnTo>
                  <a:pt x="448" y="119"/>
                </a:lnTo>
                <a:lnTo>
                  <a:pt x="447" y="119"/>
                </a:lnTo>
                <a:lnTo>
                  <a:pt x="447" y="121"/>
                </a:lnTo>
                <a:lnTo>
                  <a:pt x="445" y="121"/>
                </a:lnTo>
                <a:lnTo>
                  <a:pt x="445" y="119"/>
                </a:lnTo>
                <a:lnTo>
                  <a:pt x="445" y="117"/>
                </a:lnTo>
                <a:lnTo>
                  <a:pt x="445" y="115"/>
                </a:lnTo>
                <a:lnTo>
                  <a:pt x="447" y="115"/>
                </a:lnTo>
                <a:lnTo>
                  <a:pt x="450" y="113"/>
                </a:lnTo>
                <a:lnTo>
                  <a:pt x="450" y="115"/>
                </a:lnTo>
                <a:lnTo>
                  <a:pt x="450" y="117"/>
                </a:lnTo>
                <a:close/>
                <a:moveTo>
                  <a:pt x="660" y="122"/>
                </a:moveTo>
                <a:lnTo>
                  <a:pt x="664" y="122"/>
                </a:lnTo>
                <a:lnTo>
                  <a:pt x="666" y="122"/>
                </a:lnTo>
                <a:lnTo>
                  <a:pt x="668" y="122"/>
                </a:lnTo>
                <a:lnTo>
                  <a:pt x="670" y="122"/>
                </a:lnTo>
                <a:lnTo>
                  <a:pt x="670" y="124"/>
                </a:lnTo>
                <a:lnTo>
                  <a:pt x="668" y="124"/>
                </a:lnTo>
                <a:lnTo>
                  <a:pt x="664" y="126"/>
                </a:lnTo>
                <a:lnTo>
                  <a:pt x="660" y="126"/>
                </a:lnTo>
                <a:lnTo>
                  <a:pt x="656" y="124"/>
                </a:lnTo>
                <a:lnTo>
                  <a:pt x="654" y="124"/>
                </a:lnTo>
                <a:lnTo>
                  <a:pt x="652" y="122"/>
                </a:lnTo>
                <a:lnTo>
                  <a:pt x="650" y="122"/>
                </a:lnTo>
                <a:lnTo>
                  <a:pt x="649" y="122"/>
                </a:lnTo>
                <a:lnTo>
                  <a:pt x="647" y="121"/>
                </a:lnTo>
                <a:lnTo>
                  <a:pt x="649" y="121"/>
                </a:lnTo>
                <a:lnTo>
                  <a:pt x="652" y="122"/>
                </a:lnTo>
                <a:lnTo>
                  <a:pt x="654" y="122"/>
                </a:lnTo>
                <a:lnTo>
                  <a:pt x="656" y="122"/>
                </a:lnTo>
                <a:lnTo>
                  <a:pt x="658" y="122"/>
                </a:lnTo>
                <a:lnTo>
                  <a:pt x="660" y="122"/>
                </a:lnTo>
                <a:close/>
                <a:moveTo>
                  <a:pt x="536" y="62"/>
                </a:moveTo>
                <a:lnTo>
                  <a:pt x="534" y="62"/>
                </a:lnTo>
                <a:lnTo>
                  <a:pt x="532" y="62"/>
                </a:lnTo>
                <a:lnTo>
                  <a:pt x="532" y="58"/>
                </a:lnTo>
                <a:lnTo>
                  <a:pt x="532" y="56"/>
                </a:lnTo>
                <a:lnTo>
                  <a:pt x="534" y="55"/>
                </a:lnTo>
                <a:lnTo>
                  <a:pt x="536" y="53"/>
                </a:lnTo>
                <a:lnTo>
                  <a:pt x="538" y="55"/>
                </a:lnTo>
                <a:lnTo>
                  <a:pt x="538" y="56"/>
                </a:lnTo>
                <a:lnTo>
                  <a:pt x="538" y="58"/>
                </a:lnTo>
                <a:lnTo>
                  <a:pt x="538" y="60"/>
                </a:lnTo>
                <a:lnTo>
                  <a:pt x="536" y="60"/>
                </a:lnTo>
                <a:lnTo>
                  <a:pt x="536" y="62"/>
                </a:lnTo>
                <a:close/>
                <a:moveTo>
                  <a:pt x="472" y="225"/>
                </a:moveTo>
                <a:lnTo>
                  <a:pt x="474" y="227"/>
                </a:lnTo>
                <a:lnTo>
                  <a:pt x="478" y="227"/>
                </a:lnTo>
                <a:lnTo>
                  <a:pt x="481" y="227"/>
                </a:lnTo>
                <a:lnTo>
                  <a:pt x="481" y="229"/>
                </a:lnTo>
                <a:lnTo>
                  <a:pt x="480" y="229"/>
                </a:lnTo>
                <a:lnTo>
                  <a:pt x="476" y="231"/>
                </a:lnTo>
                <a:lnTo>
                  <a:pt x="474" y="231"/>
                </a:lnTo>
                <a:lnTo>
                  <a:pt x="470" y="231"/>
                </a:lnTo>
                <a:lnTo>
                  <a:pt x="468" y="231"/>
                </a:lnTo>
                <a:lnTo>
                  <a:pt x="470" y="227"/>
                </a:lnTo>
                <a:lnTo>
                  <a:pt x="470" y="225"/>
                </a:lnTo>
                <a:lnTo>
                  <a:pt x="472" y="225"/>
                </a:lnTo>
                <a:close/>
                <a:moveTo>
                  <a:pt x="633" y="183"/>
                </a:moveTo>
                <a:lnTo>
                  <a:pt x="635" y="183"/>
                </a:lnTo>
                <a:lnTo>
                  <a:pt x="635" y="185"/>
                </a:lnTo>
                <a:lnTo>
                  <a:pt x="635" y="189"/>
                </a:lnTo>
                <a:lnTo>
                  <a:pt x="637" y="190"/>
                </a:lnTo>
                <a:lnTo>
                  <a:pt x="635" y="192"/>
                </a:lnTo>
                <a:lnTo>
                  <a:pt x="635" y="190"/>
                </a:lnTo>
                <a:lnTo>
                  <a:pt x="633" y="190"/>
                </a:lnTo>
                <a:lnTo>
                  <a:pt x="631" y="190"/>
                </a:lnTo>
                <a:lnTo>
                  <a:pt x="631" y="192"/>
                </a:lnTo>
                <a:lnTo>
                  <a:pt x="629" y="192"/>
                </a:lnTo>
                <a:lnTo>
                  <a:pt x="629" y="190"/>
                </a:lnTo>
                <a:lnTo>
                  <a:pt x="629" y="189"/>
                </a:lnTo>
                <a:lnTo>
                  <a:pt x="627" y="189"/>
                </a:lnTo>
                <a:lnTo>
                  <a:pt x="627" y="187"/>
                </a:lnTo>
                <a:lnTo>
                  <a:pt x="629" y="187"/>
                </a:lnTo>
                <a:lnTo>
                  <a:pt x="631" y="187"/>
                </a:lnTo>
                <a:lnTo>
                  <a:pt x="631" y="183"/>
                </a:lnTo>
                <a:lnTo>
                  <a:pt x="633" y="183"/>
                </a:lnTo>
                <a:close/>
                <a:moveTo>
                  <a:pt x="563" y="128"/>
                </a:moveTo>
                <a:lnTo>
                  <a:pt x="561" y="128"/>
                </a:lnTo>
                <a:lnTo>
                  <a:pt x="557" y="128"/>
                </a:lnTo>
                <a:lnTo>
                  <a:pt x="557" y="126"/>
                </a:lnTo>
                <a:lnTo>
                  <a:pt x="555" y="126"/>
                </a:lnTo>
                <a:lnTo>
                  <a:pt x="555" y="124"/>
                </a:lnTo>
                <a:lnTo>
                  <a:pt x="557" y="124"/>
                </a:lnTo>
                <a:lnTo>
                  <a:pt x="559" y="124"/>
                </a:lnTo>
                <a:lnTo>
                  <a:pt x="559" y="122"/>
                </a:lnTo>
                <a:lnTo>
                  <a:pt x="561" y="122"/>
                </a:lnTo>
                <a:lnTo>
                  <a:pt x="565" y="122"/>
                </a:lnTo>
                <a:lnTo>
                  <a:pt x="565" y="124"/>
                </a:lnTo>
                <a:lnTo>
                  <a:pt x="567" y="124"/>
                </a:lnTo>
                <a:lnTo>
                  <a:pt x="567" y="126"/>
                </a:lnTo>
                <a:lnTo>
                  <a:pt x="565" y="128"/>
                </a:lnTo>
                <a:lnTo>
                  <a:pt x="563" y="128"/>
                </a:lnTo>
                <a:close/>
                <a:moveTo>
                  <a:pt x="336" y="159"/>
                </a:moveTo>
                <a:lnTo>
                  <a:pt x="336" y="157"/>
                </a:lnTo>
                <a:lnTo>
                  <a:pt x="336" y="156"/>
                </a:lnTo>
                <a:lnTo>
                  <a:pt x="334" y="156"/>
                </a:lnTo>
                <a:lnTo>
                  <a:pt x="334" y="154"/>
                </a:lnTo>
                <a:lnTo>
                  <a:pt x="336" y="152"/>
                </a:lnTo>
                <a:lnTo>
                  <a:pt x="336" y="150"/>
                </a:lnTo>
                <a:lnTo>
                  <a:pt x="340" y="148"/>
                </a:lnTo>
                <a:lnTo>
                  <a:pt x="338" y="150"/>
                </a:lnTo>
                <a:lnTo>
                  <a:pt x="340" y="152"/>
                </a:lnTo>
                <a:lnTo>
                  <a:pt x="340" y="154"/>
                </a:lnTo>
                <a:lnTo>
                  <a:pt x="340" y="156"/>
                </a:lnTo>
                <a:lnTo>
                  <a:pt x="340" y="157"/>
                </a:lnTo>
                <a:lnTo>
                  <a:pt x="338" y="159"/>
                </a:lnTo>
                <a:lnTo>
                  <a:pt x="336" y="159"/>
                </a:lnTo>
                <a:close/>
                <a:moveTo>
                  <a:pt x="520" y="101"/>
                </a:moveTo>
                <a:lnTo>
                  <a:pt x="522" y="103"/>
                </a:lnTo>
                <a:lnTo>
                  <a:pt x="522" y="105"/>
                </a:lnTo>
                <a:lnTo>
                  <a:pt x="520" y="105"/>
                </a:lnTo>
                <a:lnTo>
                  <a:pt x="522" y="107"/>
                </a:lnTo>
                <a:lnTo>
                  <a:pt x="524" y="107"/>
                </a:lnTo>
                <a:lnTo>
                  <a:pt x="526" y="107"/>
                </a:lnTo>
                <a:lnTo>
                  <a:pt x="526" y="109"/>
                </a:lnTo>
                <a:lnTo>
                  <a:pt x="524" y="109"/>
                </a:lnTo>
                <a:lnTo>
                  <a:pt x="522" y="109"/>
                </a:lnTo>
                <a:lnTo>
                  <a:pt x="520" y="107"/>
                </a:lnTo>
                <a:lnTo>
                  <a:pt x="520" y="109"/>
                </a:lnTo>
                <a:lnTo>
                  <a:pt x="518" y="109"/>
                </a:lnTo>
                <a:lnTo>
                  <a:pt x="518" y="107"/>
                </a:lnTo>
                <a:lnTo>
                  <a:pt x="518" y="105"/>
                </a:lnTo>
                <a:lnTo>
                  <a:pt x="516" y="105"/>
                </a:lnTo>
                <a:lnTo>
                  <a:pt x="516" y="103"/>
                </a:lnTo>
                <a:lnTo>
                  <a:pt x="516" y="101"/>
                </a:lnTo>
                <a:lnTo>
                  <a:pt x="518" y="101"/>
                </a:lnTo>
                <a:lnTo>
                  <a:pt x="520" y="101"/>
                </a:lnTo>
                <a:close/>
                <a:moveTo>
                  <a:pt x="19" y="58"/>
                </a:moveTo>
                <a:lnTo>
                  <a:pt x="17" y="56"/>
                </a:lnTo>
                <a:lnTo>
                  <a:pt x="13" y="55"/>
                </a:lnTo>
                <a:lnTo>
                  <a:pt x="11" y="53"/>
                </a:lnTo>
                <a:lnTo>
                  <a:pt x="9" y="53"/>
                </a:lnTo>
                <a:lnTo>
                  <a:pt x="8" y="51"/>
                </a:lnTo>
                <a:lnTo>
                  <a:pt x="9" y="49"/>
                </a:lnTo>
                <a:lnTo>
                  <a:pt x="11" y="49"/>
                </a:lnTo>
                <a:lnTo>
                  <a:pt x="13" y="51"/>
                </a:lnTo>
                <a:lnTo>
                  <a:pt x="15" y="51"/>
                </a:lnTo>
                <a:lnTo>
                  <a:pt x="15" y="53"/>
                </a:lnTo>
                <a:lnTo>
                  <a:pt x="17" y="53"/>
                </a:lnTo>
                <a:lnTo>
                  <a:pt x="17" y="55"/>
                </a:lnTo>
                <a:lnTo>
                  <a:pt x="19" y="55"/>
                </a:lnTo>
                <a:lnTo>
                  <a:pt x="21" y="56"/>
                </a:lnTo>
                <a:lnTo>
                  <a:pt x="19" y="58"/>
                </a:lnTo>
                <a:close/>
                <a:moveTo>
                  <a:pt x="211" y="37"/>
                </a:moveTo>
                <a:lnTo>
                  <a:pt x="210" y="37"/>
                </a:lnTo>
                <a:lnTo>
                  <a:pt x="208" y="37"/>
                </a:lnTo>
                <a:lnTo>
                  <a:pt x="208" y="35"/>
                </a:lnTo>
                <a:lnTo>
                  <a:pt x="210" y="35"/>
                </a:lnTo>
                <a:lnTo>
                  <a:pt x="210" y="33"/>
                </a:lnTo>
                <a:lnTo>
                  <a:pt x="208" y="33"/>
                </a:lnTo>
                <a:lnTo>
                  <a:pt x="206" y="33"/>
                </a:lnTo>
                <a:lnTo>
                  <a:pt x="206" y="31"/>
                </a:lnTo>
                <a:lnTo>
                  <a:pt x="206" y="29"/>
                </a:lnTo>
                <a:lnTo>
                  <a:pt x="208" y="29"/>
                </a:lnTo>
                <a:lnTo>
                  <a:pt x="210" y="27"/>
                </a:lnTo>
                <a:lnTo>
                  <a:pt x="210" y="29"/>
                </a:lnTo>
                <a:lnTo>
                  <a:pt x="211" y="31"/>
                </a:lnTo>
                <a:lnTo>
                  <a:pt x="213" y="33"/>
                </a:lnTo>
                <a:lnTo>
                  <a:pt x="211" y="33"/>
                </a:lnTo>
                <a:lnTo>
                  <a:pt x="211" y="35"/>
                </a:lnTo>
                <a:lnTo>
                  <a:pt x="211" y="37"/>
                </a:lnTo>
                <a:close/>
                <a:moveTo>
                  <a:pt x="635" y="198"/>
                </a:moveTo>
                <a:lnTo>
                  <a:pt x="633" y="198"/>
                </a:lnTo>
                <a:lnTo>
                  <a:pt x="633" y="196"/>
                </a:lnTo>
                <a:lnTo>
                  <a:pt x="631" y="196"/>
                </a:lnTo>
                <a:lnTo>
                  <a:pt x="629" y="196"/>
                </a:lnTo>
                <a:lnTo>
                  <a:pt x="629" y="194"/>
                </a:lnTo>
                <a:lnTo>
                  <a:pt x="629" y="192"/>
                </a:lnTo>
                <a:lnTo>
                  <a:pt x="631" y="192"/>
                </a:lnTo>
                <a:lnTo>
                  <a:pt x="633" y="192"/>
                </a:lnTo>
                <a:lnTo>
                  <a:pt x="633" y="190"/>
                </a:lnTo>
                <a:lnTo>
                  <a:pt x="635" y="190"/>
                </a:lnTo>
                <a:lnTo>
                  <a:pt x="635" y="192"/>
                </a:lnTo>
                <a:lnTo>
                  <a:pt x="637" y="192"/>
                </a:lnTo>
                <a:lnTo>
                  <a:pt x="637" y="194"/>
                </a:lnTo>
                <a:lnTo>
                  <a:pt x="635" y="196"/>
                </a:lnTo>
                <a:lnTo>
                  <a:pt x="635" y="198"/>
                </a:lnTo>
                <a:close/>
                <a:moveTo>
                  <a:pt x="575" y="109"/>
                </a:moveTo>
                <a:lnTo>
                  <a:pt x="575" y="111"/>
                </a:lnTo>
                <a:lnTo>
                  <a:pt x="577" y="111"/>
                </a:lnTo>
                <a:lnTo>
                  <a:pt x="577" y="113"/>
                </a:lnTo>
                <a:lnTo>
                  <a:pt x="577" y="115"/>
                </a:lnTo>
                <a:lnTo>
                  <a:pt x="575" y="117"/>
                </a:lnTo>
                <a:lnTo>
                  <a:pt x="573" y="117"/>
                </a:lnTo>
                <a:lnTo>
                  <a:pt x="571" y="115"/>
                </a:lnTo>
                <a:lnTo>
                  <a:pt x="571" y="113"/>
                </a:lnTo>
                <a:lnTo>
                  <a:pt x="571" y="111"/>
                </a:lnTo>
                <a:lnTo>
                  <a:pt x="569" y="111"/>
                </a:lnTo>
                <a:lnTo>
                  <a:pt x="571" y="111"/>
                </a:lnTo>
                <a:lnTo>
                  <a:pt x="573" y="111"/>
                </a:lnTo>
                <a:lnTo>
                  <a:pt x="573" y="109"/>
                </a:lnTo>
                <a:lnTo>
                  <a:pt x="575" y="109"/>
                </a:lnTo>
                <a:close/>
                <a:moveTo>
                  <a:pt x="120" y="80"/>
                </a:moveTo>
                <a:lnTo>
                  <a:pt x="122" y="80"/>
                </a:lnTo>
                <a:lnTo>
                  <a:pt x="124" y="80"/>
                </a:lnTo>
                <a:lnTo>
                  <a:pt x="126" y="82"/>
                </a:lnTo>
                <a:lnTo>
                  <a:pt x="126" y="84"/>
                </a:lnTo>
                <a:lnTo>
                  <a:pt x="124" y="84"/>
                </a:lnTo>
                <a:lnTo>
                  <a:pt x="124" y="82"/>
                </a:lnTo>
                <a:lnTo>
                  <a:pt x="120" y="82"/>
                </a:lnTo>
                <a:lnTo>
                  <a:pt x="120" y="84"/>
                </a:lnTo>
                <a:lnTo>
                  <a:pt x="118" y="84"/>
                </a:lnTo>
                <a:lnTo>
                  <a:pt x="118" y="82"/>
                </a:lnTo>
                <a:lnTo>
                  <a:pt x="116" y="82"/>
                </a:lnTo>
                <a:lnTo>
                  <a:pt x="116" y="80"/>
                </a:lnTo>
                <a:lnTo>
                  <a:pt x="118" y="80"/>
                </a:lnTo>
                <a:lnTo>
                  <a:pt x="116" y="78"/>
                </a:lnTo>
                <a:lnTo>
                  <a:pt x="118" y="78"/>
                </a:lnTo>
                <a:lnTo>
                  <a:pt x="120" y="78"/>
                </a:lnTo>
                <a:lnTo>
                  <a:pt x="120" y="80"/>
                </a:lnTo>
                <a:close/>
                <a:moveTo>
                  <a:pt x="103" y="68"/>
                </a:moveTo>
                <a:lnTo>
                  <a:pt x="101" y="68"/>
                </a:lnTo>
                <a:lnTo>
                  <a:pt x="101" y="66"/>
                </a:lnTo>
                <a:lnTo>
                  <a:pt x="99" y="64"/>
                </a:lnTo>
                <a:lnTo>
                  <a:pt x="101" y="64"/>
                </a:lnTo>
                <a:lnTo>
                  <a:pt x="101" y="62"/>
                </a:lnTo>
                <a:lnTo>
                  <a:pt x="103" y="60"/>
                </a:lnTo>
                <a:lnTo>
                  <a:pt x="105" y="60"/>
                </a:lnTo>
                <a:lnTo>
                  <a:pt x="105" y="62"/>
                </a:lnTo>
                <a:lnTo>
                  <a:pt x="107" y="64"/>
                </a:lnTo>
                <a:lnTo>
                  <a:pt x="105" y="64"/>
                </a:lnTo>
                <a:lnTo>
                  <a:pt x="105" y="66"/>
                </a:lnTo>
                <a:lnTo>
                  <a:pt x="105" y="68"/>
                </a:lnTo>
                <a:lnTo>
                  <a:pt x="103" y="68"/>
                </a:lnTo>
                <a:close/>
                <a:moveTo>
                  <a:pt x="450" y="270"/>
                </a:moveTo>
                <a:lnTo>
                  <a:pt x="448" y="270"/>
                </a:lnTo>
                <a:lnTo>
                  <a:pt x="447" y="270"/>
                </a:lnTo>
                <a:lnTo>
                  <a:pt x="445" y="272"/>
                </a:lnTo>
                <a:lnTo>
                  <a:pt x="445" y="270"/>
                </a:lnTo>
                <a:lnTo>
                  <a:pt x="445" y="268"/>
                </a:lnTo>
                <a:lnTo>
                  <a:pt x="447" y="268"/>
                </a:lnTo>
                <a:lnTo>
                  <a:pt x="448" y="268"/>
                </a:lnTo>
                <a:lnTo>
                  <a:pt x="450" y="266"/>
                </a:lnTo>
                <a:lnTo>
                  <a:pt x="450" y="264"/>
                </a:lnTo>
                <a:lnTo>
                  <a:pt x="452" y="264"/>
                </a:lnTo>
                <a:lnTo>
                  <a:pt x="454" y="264"/>
                </a:lnTo>
                <a:lnTo>
                  <a:pt x="454" y="266"/>
                </a:lnTo>
                <a:lnTo>
                  <a:pt x="454" y="268"/>
                </a:lnTo>
                <a:lnTo>
                  <a:pt x="452" y="268"/>
                </a:lnTo>
                <a:lnTo>
                  <a:pt x="450" y="270"/>
                </a:lnTo>
                <a:close/>
                <a:moveTo>
                  <a:pt x="460" y="229"/>
                </a:moveTo>
                <a:lnTo>
                  <a:pt x="458" y="231"/>
                </a:lnTo>
                <a:lnTo>
                  <a:pt x="456" y="233"/>
                </a:lnTo>
                <a:lnTo>
                  <a:pt x="454" y="233"/>
                </a:lnTo>
                <a:lnTo>
                  <a:pt x="452" y="233"/>
                </a:lnTo>
                <a:lnTo>
                  <a:pt x="450" y="233"/>
                </a:lnTo>
                <a:lnTo>
                  <a:pt x="452" y="231"/>
                </a:lnTo>
                <a:lnTo>
                  <a:pt x="454" y="231"/>
                </a:lnTo>
                <a:lnTo>
                  <a:pt x="454" y="229"/>
                </a:lnTo>
                <a:lnTo>
                  <a:pt x="452" y="229"/>
                </a:lnTo>
                <a:lnTo>
                  <a:pt x="454" y="229"/>
                </a:lnTo>
                <a:lnTo>
                  <a:pt x="456" y="227"/>
                </a:lnTo>
                <a:lnTo>
                  <a:pt x="456" y="229"/>
                </a:lnTo>
                <a:lnTo>
                  <a:pt x="458" y="229"/>
                </a:lnTo>
                <a:lnTo>
                  <a:pt x="460" y="227"/>
                </a:lnTo>
                <a:lnTo>
                  <a:pt x="462" y="227"/>
                </a:lnTo>
                <a:lnTo>
                  <a:pt x="462" y="229"/>
                </a:lnTo>
                <a:lnTo>
                  <a:pt x="460" y="229"/>
                </a:lnTo>
                <a:close/>
                <a:moveTo>
                  <a:pt x="485" y="124"/>
                </a:moveTo>
                <a:lnTo>
                  <a:pt x="489" y="124"/>
                </a:lnTo>
                <a:lnTo>
                  <a:pt x="491" y="124"/>
                </a:lnTo>
                <a:lnTo>
                  <a:pt x="493" y="124"/>
                </a:lnTo>
                <a:lnTo>
                  <a:pt x="495" y="124"/>
                </a:lnTo>
                <a:lnTo>
                  <a:pt x="497" y="124"/>
                </a:lnTo>
                <a:lnTo>
                  <a:pt x="499" y="124"/>
                </a:lnTo>
                <a:lnTo>
                  <a:pt x="501" y="124"/>
                </a:lnTo>
                <a:lnTo>
                  <a:pt x="499" y="124"/>
                </a:lnTo>
                <a:lnTo>
                  <a:pt x="499" y="126"/>
                </a:lnTo>
                <a:lnTo>
                  <a:pt x="495" y="126"/>
                </a:lnTo>
                <a:lnTo>
                  <a:pt x="493" y="126"/>
                </a:lnTo>
                <a:lnTo>
                  <a:pt x="487" y="126"/>
                </a:lnTo>
                <a:lnTo>
                  <a:pt x="485" y="126"/>
                </a:lnTo>
                <a:lnTo>
                  <a:pt x="485" y="124"/>
                </a:lnTo>
                <a:close/>
                <a:moveTo>
                  <a:pt x="153" y="80"/>
                </a:moveTo>
                <a:lnTo>
                  <a:pt x="151" y="80"/>
                </a:lnTo>
                <a:lnTo>
                  <a:pt x="151" y="82"/>
                </a:lnTo>
                <a:lnTo>
                  <a:pt x="149" y="82"/>
                </a:lnTo>
                <a:lnTo>
                  <a:pt x="149" y="80"/>
                </a:lnTo>
                <a:lnTo>
                  <a:pt x="147" y="80"/>
                </a:lnTo>
                <a:lnTo>
                  <a:pt x="145" y="80"/>
                </a:lnTo>
                <a:lnTo>
                  <a:pt x="145" y="78"/>
                </a:lnTo>
                <a:lnTo>
                  <a:pt x="147" y="76"/>
                </a:lnTo>
                <a:lnTo>
                  <a:pt x="149" y="76"/>
                </a:lnTo>
                <a:lnTo>
                  <a:pt x="151" y="78"/>
                </a:lnTo>
                <a:lnTo>
                  <a:pt x="153" y="78"/>
                </a:lnTo>
                <a:lnTo>
                  <a:pt x="153" y="80"/>
                </a:lnTo>
                <a:close/>
                <a:moveTo>
                  <a:pt x="116" y="80"/>
                </a:moveTo>
                <a:lnTo>
                  <a:pt x="114" y="80"/>
                </a:lnTo>
                <a:lnTo>
                  <a:pt x="114" y="78"/>
                </a:lnTo>
                <a:lnTo>
                  <a:pt x="112" y="78"/>
                </a:lnTo>
                <a:lnTo>
                  <a:pt x="112" y="74"/>
                </a:lnTo>
                <a:lnTo>
                  <a:pt x="112" y="72"/>
                </a:lnTo>
                <a:lnTo>
                  <a:pt x="114" y="72"/>
                </a:lnTo>
                <a:lnTo>
                  <a:pt x="116" y="76"/>
                </a:lnTo>
                <a:lnTo>
                  <a:pt x="116" y="78"/>
                </a:lnTo>
                <a:lnTo>
                  <a:pt x="116" y="80"/>
                </a:lnTo>
                <a:close/>
                <a:moveTo>
                  <a:pt x="233" y="111"/>
                </a:moveTo>
                <a:lnTo>
                  <a:pt x="235" y="111"/>
                </a:lnTo>
                <a:lnTo>
                  <a:pt x="235" y="113"/>
                </a:lnTo>
                <a:lnTo>
                  <a:pt x="233" y="115"/>
                </a:lnTo>
                <a:lnTo>
                  <a:pt x="231" y="117"/>
                </a:lnTo>
                <a:lnTo>
                  <a:pt x="229" y="117"/>
                </a:lnTo>
                <a:lnTo>
                  <a:pt x="229" y="115"/>
                </a:lnTo>
                <a:lnTo>
                  <a:pt x="229" y="113"/>
                </a:lnTo>
                <a:lnTo>
                  <a:pt x="231" y="111"/>
                </a:lnTo>
                <a:lnTo>
                  <a:pt x="233" y="111"/>
                </a:lnTo>
                <a:close/>
                <a:moveTo>
                  <a:pt x="118" y="72"/>
                </a:moveTo>
                <a:lnTo>
                  <a:pt x="118" y="74"/>
                </a:lnTo>
                <a:lnTo>
                  <a:pt x="118" y="76"/>
                </a:lnTo>
                <a:lnTo>
                  <a:pt x="116" y="76"/>
                </a:lnTo>
                <a:lnTo>
                  <a:pt x="116" y="74"/>
                </a:lnTo>
                <a:lnTo>
                  <a:pt x="114" y="74"/>
                </a:lnTo>
                <a:lnTo>
                  <a:pt x="114" y="72"/>
                </a:lnTo>
                <a:lnTo>
                  <a:pt x="112" y="72"/>
                </a:lnTo>
                <a:lnTo>
                  <a:pt x="110" y="72"/>
                </a:lnTo>
                <a:lnTo>
                  <a:pt x="110" y="70"/>
                </a:lnTo>
                <a:lnTo>
                  <a:pt x="109" y="70"/>
                </a:lnTo>
                <a:lnTo>
                  <a:pt x="110" y="70"/>
                </a:lnTo>
                <a:lnTo>
                  <a:pt x="112" y="70"/>
                </a:lnTo>
                <a:lnTo>
                  <a:pt x="114" y="70"/>
                </a:lnTo>
                <a:lnTo>
                  <a:pt x="116" y="70"/>
                </a:lnTo>
                <a:lnTo>
                  <a:pt x="116" y="72"/>
                </a:lnTo>
                <a:lnTo>
                  <a:pt x="118" y="72"/>
                </a:lnTo>
                <a:close/>
                <a:moveTo>
                  <a:pt x="431" y="183"/>
                </a:moveTo>
                <a:lnTo>
                  <a:pt x="429" y="181"/>
                </a:lnTo>
                <a:lnTo>
                  <a:pt x="427" y="181"/>
                </a:lnTo>
                <a:lnTo>
                  <a:pt x="427" y="179"/>
                </a:lnTo>
                <a:lnTo>
                  <a:pt x="429" y="177"/>
                </a:lnTo>
                <a:lnTo>
                  <a:pt x="431" y="177"/>
                </a:lnTo>
                <a:lnTo>
                  <a:pt x="431" y="179"/>
                </a:lnTo>
                <a:lnTo>
                  <a:pt x="433" y="179"/>
                </a:lnTo>
                <a:lnTo>
                  <a:pt x="431" y="183"/>
                </a:lnTo>
                <a:close/>
                <a:moveTo>
                  <a:pt x="507" y="31"/>
                </a:moveTo>
                <a:lnTo>
                  <a:pt x="507" y="29"/>
                </a:lnTo>
                <a:lnTo>
                  <a:pt x="509" y="27"/>
                </a:lnTo>
                <a:lnTo>
                  <a:pt x="507" y="27"/>
                </a:lnTo>
                <a:lnTo>
                  <a:pt x="507" y="25"/>
                </a:lnTo>
                <a:lnTo>
                  <a:pt x="507" y="23"/>
                </a:lnTo>
                <a:lnTo>
                  <a:pt x="507" y="21"/>
                </a:lnTo>
                <a:lnTo>
                  <a:pt x="509" y="21"/>
                </a:lnTo>
                <a:lnTo>
                  <a:pt x="509" y="23"/>
                </a:lnTo>
                <a:lnTo>
                  <a:pt x="511" y="27"/>
                </a:lnTo>
                <a:lnTo>
                  <a:pt x="509" y="27"/>
                </a:lnTo>
                <a:lnTo>
                  <a:pt x="509" y="31"/>
                </a:lnTo>
                <a:lnTo>
                  <a:pt x="507" y="31"/>
                </a:lnTo>
                <a:close/>
                <a:moveTo>
                  <a:pt x="85" y="146"/>
                </a:moveTo>
                <a:lnTo>
                  <a:pt x="83" y="146"/>
                </a:lnTo>
                <a:lnTo>
                  <a:pt x="83" y="148"/>
                </a:lnTo>
                <a:lnTo>
                  <a:pt x="85" y="148"/>
                </a:lnTo>
                <a:lnTo>
                  <a:pt x="85" y="150"/>
                </a:lnTo>
                <a:lnTo>
                  <a:pt x="83" y="148"/>
                </a:lnTo>
                <a:lnTo>
                  <a:pt x="83" y="146"/>
                </a:lnTo>
                <a:lnTo>
                  <a:pt x="81" y="146"/>
                </a:lnTo>
                <a:lnTo>
                  <a:pt x="81" y="144"/>
                </a:lnTo>
                <a:lnTo>
                  <a:pt x="79" y="144"/>
                </a:lnTo>
                <a:lnTo>
                  <a:pt x="79" y="140"/>
                </a:lnTo>
                <a:lnTo>
                  <a:pt x="81" y="140"/>
                </a:lnTo>
                <a:lnTo>
                  <a:pt x="83" y="142"/>
                </a:lnTo>
                <a:lnTo>
                  <a:pt x="85" y="144"/>
                </a:lnTo>
                <a:lnTo>
                  <a:pt x="85" y="146"/>
                </a:lnTo>
                <a:close/>
                <a:moveTo>
                  <a:pt x="153" y="97"/>
                </a:moveTo>
                <a:lnTo>
                  <a:pt x="155" y="99"/>
                </a:lnTo>
                <a:lnTo>
                  <a:pt x="157" y="99"/>
                </a:lnTo>
                <a:lnTo>
                  <a:pt x="157" y="101"/>
                </a:lnTo>
                <a:lnTo>
                  <a:pt x="155" y="101"/>
                </a:lnTo>
                <a:lnTo>
                  <a:pt x="155" y="99"/>
                </a:lnTo>
                <a:lnTo>
                  <a:pt x="153" y="99"/>
                </a:lnTo>
                <a:lnTo>
                  <a:pt x="151" y="99"/>
                </a:lnTo>
                <a:lnTo>
                  <a:pt x="149" y="99"/>
                </a:lnTo>
                <a:lnTo>
                  <a:pt x="149" y="97"/>
                </a:lnTo>
                <a:lnTo>
                  <a:pt x="149" y="95"/>
                </a:lnTo>
                <a:lnTo>
                  <a:pt x="151" y="95"/>
                </a:lnTo>
                <a:lnTo>
                  <a:pt x="153" y="95"/>
                </a:lnTo>
                <a:lnTo>
                  <a:pt x="153" y="97"/>
                </a:lnTo>
                <a:close/>
                <a:moveTo>
                  <a:pt x="126" y="78"/>
                </a:moveTo>
                <a:lnTo>
                  <a:pt x="126" y="80"/>
                </a:lnTo>
                <a:lnTo>
                  <a:pt x="128" y="80"/>
                </a:lnTo>
                <a:lnTo>
                  <a:pt x="128" y="82"/>
                </a:lnTo>
                <a:lnTo>
                  <a:pt x="126" y="82"/>
                </a:lnTo>
                <a:lnTo>
                  <a:pt x="124" y="80"/>
                </a:lnTo>
                <a:lnTo>
                  <a:pt x="122" y="80"/>
                </a:lnTo>
                <a:lnTo>
                  <a:pt x="122" y="78"/>
                </a:lnTo>
                <a:lnTo>
                  <a:pt x="120" y="80"/>
                </a:lnTo>
                <a:lnTo>
                  <a:pt x="120" y="78"/>
                </a:lnTo>
                <a:lnTo>
                  <a:pt x="120" y="76"/>
                </a:lnTo>
                <a:lnTo>
                  <a:pt x="122" y="76"/>
                </a:lnTo>
                <a:lnTo>
                  <a:pt x="124" y="78"/>
                </a:lnTo>
                <a:lnTo>
                  <a:pt x="126" y="78"/>
                </a:lnTo>
                <a:close/>
                <a:moveTo>
                  <a:pt x="149" y="105"/>
                </a:moveTo>
                <a:lnTo>
                  <a:pt x="147" y="105"/>
                </a:lnTo>
                <a:lnTo>
                  <a:pt x="145" y="103"/>
                </a:lnTo>
                <a:lnTo>
                  <a:pt x="145" y="101"/>
                </a:lnTo>
                <a:lnTo>
                  <a:pt x="147" y="101"/>
                </a:lnTo>
                <a:lnTo>
                  <a:pt x="149" y="101"/>
                </a:lnTo>
                <a:lnTo>
                  <a:pt x="151" y="103"/>
                </a:lnTo>
                <a:lnTo>
                  <a:pt x="149" y="105"/>
                </a:lnTo>
                <a:close/>
                <a:moveTo>
                  <a:pt x="468" y="229"/>
                </a:moveTo>
                <a:lnTo>
                  <a:pt x="466" y="231"/>
                </a:lnTo>
                <a:lnTo>
                  <a:pt x="466" y="233"/>
                </a:lnTo>
                <a:lnTo>
                  <a:pt x="464" y="233"/>
                </a:lnTo>
                <a:lnTo>
                  <a:pt x="464" y="231"/>
                </a:lnTo>
                <a:lnTo>
                  <a:pt x="462" y="231"/>
                </a:lnTo>
                <a:lnTo>
                  <a:pt x="462" y="229"/>
                </a:lnTo>
                <a:lnTo>
                  <a:pt x="464" y="229"/>
                </a:lnTo>
                <a:lnTo>
                  <a:pt x="466" y="229"/>
                </a:lnTo>
                <a:lnTo>
                  <a:pt x="466" y="227"/>
                </a:lnTo>
                <a:lnTo>
                  <a:pt x="468" y="227"/>
                </a:lnTo>
                <a:lnTo>
                  <a:pt x="468" y="229"/>
                </a:lnTo>
                <a:close/>
                <a:moveTo>
                  <a:pt x="532" y="154"/>
                </a:moveTo>
                <a:lnTo>
                  <a:pt x="532" y="156"/>
                </a:lnTo>
                <a:lnTo>
                  <a:pt x="530" y="156"/>
                </a:lnTo>
                <a:lnTo>
                  <a:pt x="528" y="156"/>
                </a:lnTo>
                <a:lnTo>
                  <a:pt x="530" y="156"/>
                </a:lnTo>
                <a:lnTo>
                  <a:pt x="530" y="154"/>
                </a:lnTo>
                <a:lnTo>
                  <a:pt x="528" y="156"/>
                </a:lnTo>
                <a:lnTo>
                  <a:pt x="526" y="156"/>
                </a:lnTo>
                <a:lnTo>
                  <a:pt x="526" y="154"/>
                </a:lnTo>
                <a:lnTo>
                  <a:pt x="528" y="154"/>
                </a:lnTo>
                <a:lnTo>
                  <a:pt x="530" y="154"/>
                </a:lnTo>
                <a:lnTo>
                  <a:pt x="530" y="152"/>
                </a:lnTo>
                <a:lnTo>
                  <a:pt x="532" y="152"/>
                </a:lnTo>
                <a:lnTo>
                  <a:pt x="534" y="152"/>
                </a:lnTo>
                <a:lnTo>
                  <a:pt x="532" y="154"/>
                </a:lnTo>
                <a:close/>
                <a:moveTo>
                  <a:pt x="703" y="231"/>
                </a:moveTo>
                <a:lnTo>
                  <a:pt x="701" y="231"/>
                </a:lnTo>
                <a:lnTo>
                  <a:pt x="697" y="229"/>
                </a:lnTo>
                <a:lnTo>
                  <a:pt x="699" y="227"/>
                </a:lnTo>
                <a:lnTo>
                  <a:pt x="701" y="227"/>
                </a:lnTo>
                <a:lnTo>
                  <a:pt x="703" y="229"/>
                </a:lnTo>
                <a:lnTo>
                  <a:pt x="703" y="231"/>
                </a:lnTo>
                <a:close/>
                <a:moveTo>
                  <a:pt x="448" y="159"/>
                </a:moveTo>
                <a:lnTo>
                  <a:pt x="450" y="159"/>
                </a:lnTo>
                <a:lnTo>
                  <a:pt x="450" y="161"/>
                </a:lnTo>
                <a:lnTo>
                  <a:pt x="450" y="163"/>
                </a:lnTo>
                <a:lnTo>
                  <a:pt x="448" y="163"/>
                </a:lnTo>
                <a:lnTo>
                  <a:pt x="447" y="163"/>
                </a:lnTo>
                <a:lnTo>
                  <a:pt x="447" y="161"/>
                </a:lnTo>
                <a:lnTo>
                  <a:pt x="447" y="159"/>
                </a:lnTo>
                <a:lnTo>
                  <a:pt x="448" y="159"/>
                </a:lnTo>
                <a:close/>
                <a:moveTo>
                  <a:pt x="608" y="190"/>
                </a:moveTo>
                <a:lnTo>
                  <a:pt x="606" y="192"/>
                </a:lnTo>
                <a:lnTo>
                  <a:pt x="606" y="190"/>
                </a:lnTo>
                <a:lnTo>
                  <a:pt x="606" y="189"/>
                </a:lnTo>
                <a:lnTo>
                  <a:pt x="606" y="187"/>
                </a:lnTo>
                <a:lnTo>
                  <a:pt x="608" y="187"/>
                </a:lnTo>
                <a:lnTo>
                  <a:pt x="608" y="185"/>
                </a:lnTo>
                <a:lnTo>
                  <a:pt x="610" y="181"/>
                </a:lnTo>
                <a:lnTo>
                  <a:pt x="612" y="181"/>
                </a:lnTo>
                <a:lnTo>
                  <a:pt x="610" y="185"/>
                </a:lnTo>
                <a:lnTo>
                  <a:pt x="610" y="187"/>
                </a:lnTo>
                <a:lnTo>
                  <a:pt x="608" y="187"/>
                </a:lnTo>
                <a:lnTo>
                  <a:pt x="608" y="189"/>
                </a:lnTo>
                <a:lnTo>
                  <a:pt x="608" y="190"/>
                </a:lnTo>
                <a:close/>
                <a:moveTo>
                  <a:pt x="79" y="140"/>
                </a:moveTo>
                <a:lnTo>
                  <a:pt x="77" y="142"/>
                </a:lnTo>
                <a:lnTo>
                  <a:pt x="77" y="140"/>
                </a:lnTo>
                <a:lnTo>
                  <a:pt x="77" y="136"/>
                </a:lnTo>
                <a:lnTo>
                  <a:pt x="79" y="138"/>
                </a:lnTo>
                <a:lnTo>
                  <a:pt x="81" y="138"/>
                </a:lnTo>
                <a:lnTo>
                  <a:pt x="81" y="140"/>
                </a:lnTo>
                <a:lnTo>
                  <a:pt x="79" y="140"/>
                </a:lnTo>
                <a:close/>
                <a:moveTo>
                  <a:pt x="555" y="225"/>
                </a:moveTo>
                <a:lnTo>
                  <a:pt x="553" y="223"/>
                </a:lnTo>
                <a:lnTo>
                  <a:pt x="553" y="222"/>
                </a:lnTo>
                <a:lnTo>
                  <a:pt x="555" y="222"/>
                </a:lnTo>
                <a:lnTo>
                  <a:pt x="557" y="222"/>
                </a:lnTo>
                <a:lnTo>
                  <a:pt x="557" y="223"/>
                </a:lnTo>
                <a:lnTo>
                  <a:pt x="555" y="225"/>
                </a:lnTo>
                <a:close/>
                <a:moveTo>
                  <a:pt x="408" y="198"/>
                </a:moveTo>
                <a:lnTo>
                  <a:pt x="406" y="200"/>
                </a:lnTo>
                <a:lnTo>
                  <a:pt x="406" y="198"/>
                </a:lnTo>
                <a:lnTo>
                  <a:pt x="406" y="196"/>
                </a:lnTo>
                <a:lnTo>
                  <a:pt x="406" y="194"/>
                </a:lnTo>
                <a:lnTo>
                  <a:pt x="406" y="192"/>
                </a:lnTo>
                <a:lnTo>
                  <a:pt x="406" y="190"/>
                </a:lnTo>
                <a:lnTo>
                  <a:pt x="406" y="189"/>
                </a:lnTo>
                <a:lnTo>
                  <a:pt x="408" y="189"/>
                </a:lnTo>
                <a:lnTo>
                  <a:pt x="408" y="190"/>
                </a:lnTo>
                <a:lnTo>
                  <a:pt x="408" y="192"/>
                </a:lnTo>
                <a:lnTo>
                  <a:pt x="408" y="196"/>
                </a:lnTo>
                <a:lnTo>
                  <a:pt x="408" y="198"/>
                </a:lnTo>
                <a:close/>
                <a:moveTo>
                  <a:pt x="76" y="134"/>
                </a:moveTo>
                <a:lnTo>
                  <a:pt x="76" y="132"/>
                </a:lnTo>
                <a:lnTo>
                  <a:pt x="74" y="132"/>
                </a:lnTo>
                <a:lnTo>
                  <a:pt x="72" y="132"/>
                </a:lnTo>
                <a:lnTo>
                  <a:pt x="70" y="130"/>
                </a:lnTo>
                <a:lnTo>
                  <a:pt x="70" y="128"/>
                </a:lnTo>
                <a:lnTo>
                  <a:pt x="72" y="128"/>
                </a:lnTo>
                <a:lnTo>
                  <a:pt x="74" y="130"/>
                </a:lnTo>
                <a:lnTo>
                  <a:pt x="74" y="132"/>
                </a:lnTo>
                <a:lnTo>
                  <a:pt x="76" y="132"/>
                </a:lnTo>
                <a:lnTo>
                  <a:pt x="76" y="134"/>
                </a:lnTo>
                <a:close/>
                <a:moveTo>
                  <a:pt x="497" y="134"/>
                </a:moveTo>
                <a:lnTo>
                  <a:pt x="497" y="136"/>
                </a:lnTo>
                <a:lnTo>
                  <a:pt x="495" y="136"/>
                </a:lnTo>
                <a:lnTo>
                  <a:pt x="495" y="134"/>
                </a:lnTo>
                <a:lnTo>
                  <a:pt x="495" y="132"/>
                </a:lnTo>
                <a:lnTo>
                  <a:pt x="493" y="132"/>
                </a:lnTo>
                <a:lnTo>
                  <a:pt x="493" y="130"/>
                </a:lnTo>
                <a:lnTo>
                  <a:pt x="493" y="128"/>
                </a:lnTo>
                <a:lnTo>
                  <a:pt x="493" y="126"/>
                </a:lnTo>
                <a:lnTo>
                  <a:pt x="495" y="126"/>
                </a:lnTo>
                <a:lnTo>
                  <a:pt x="495" y="128"/>
                </a:lnTo>
                <a:lnTo>
                  <a:pt x="495" y="130"/>
                </a:lnTo>
                <a:lnTo>
                  <a:pt x="495" y="132"/>
                </a:lnTo>
                <a:lnTo>
                  <a:pt x="497" y="134"/>
                </a:lnTo>
                <a:close/>
                <a:moveTo>
                  <a:pt x="493" y="41"/>
                </a:moveTo>
                <a:lnTo>
                  <a:pt x="491" y="41"/>
                </a:lnTo>
                <a:lnTo>
                  <a:pt x="491" y="39"/>
                </a:lnTo>
                <a:lnTo>
                  <a:pt x="489" y="37"/>
                </a:lnTo>
                <a:lnTo>
                  <a:pt x="489" y="35"/>
                </a:lnTo>
                <a:lnTo>
                  <a:pt x="491" y="35"/>
                </a:lnTo>
                <a:lnTo>
                  <a:pt x="491" y="37"/>
                </a:lnTo>
                <a:lnTo>
                  <a:pt x="493" y="39"/>
                </a:lnTo>
                <a:lnTo>
                  <a:pt x="493" y="41"/>
                </a:lnTo>
                <a:close/>
                <a:moveTo>
                  <a:pt x="452" y="231"/>
                </a:moveTo>
                <a:lnTo>
                  <a:pt x="448" y="231"/>
                </a:lnTo>
                <a:lnTo>
                  <a:pt x="447" y="231"/>
                </a:lnTo>
                <a:lnTo>
                  <a:pt x="447" y="229"/>
                </a:lnTo>
                <a:lnTo>
                  <a:pt x="448" y="229"/>
                </a:lnTo>
                <a:lnTo>
                  <a:pt x="450" y="227"/>
                </a:lnTo>
                <a:lnTo>
                  <a:pt x="452" y="229"/>
                </a:lnTo>
                <a:lnTo>
                  <a:pt x="452" y="231"/>
                </a:lnTo>
                <a:close/>
                <a:moveTo>
                  <a:pt x="54" y="103"/>
                </a:moveTo>
                <a:lnTo>
                  <a:pt x="52" y="105"/>
                </a:lnTo>
                <a:lnTo>
                  <a:pt x="50" y="103"/>
                </a:lnTo>
                <a:lnTo>
                  <a:pt x="50" y="101"/>
                </a:lnTo>
                <a:lnTo>
                  <a:pt x="52" y="99"/>
                </a:lnTo>
                <a:lnTo>
                  <a:pt x="52" y="101"/>
                </a:lnTo>
                <a:lnTo>
                  <a:pt x="54" y="101"/>
                </a:lnTo>
                <a:lnTo>
                  <a:pt x="54" y="103"/>
                </a:lnTo>
                <a:close/>
                <a:moveTo>
                  <a:pt x="514" y="103"/>
                </a:moveTo>
                <a:lnTo>
                  <a:pt x="513" y="103"/>
                </a:lnTo>
                <a:lnTo>
                  <a:pt x="513" y="99"/>
                </a:lnTo>
                <a:lnTo>
                  <a:pt x="514" y="99"/>
                </a:lnTo>
                <a:lnTo>
                  <a:pt x="516" y="99"/>
                </a:lnTo>
                <a:lnTo>
                  <a:pt x="516" y="101"/>
                </a:lnTo>
                <a:lnTo>
                  <a:pt x="516" y="103"/>
                </a:lnTo>
                <a:lnTo>
                  <a:pt x="514" y="103"/>
                </a:lnTo>
                <a:close/>
                <a:moveTo>
                  <a:pt x="604" y="190"/>
                </a:moveTo>
                <a:lnTo>
                  <a:pt x="602" y="190"/>
                </a:lnTo>
                <a:lnTo>
                  <a:pt x="602" y="189"/>
                </a:lnTo>
                <a:lnTo>
                  <a:pt x="602" y="187"/>
                </a:lnTo>
                <a:lnTo>
                  <a:pt x="604" y="185"/>
                </a:lnTo>
                <a:lnTo>
                  <a:pt x="604" y="187"/>
                </a:lnTo>
                <a:lnTo>
                  <a:pt x="604" y="189"/>
                </a:lnTo>
                <a:lnTo>
                  <a:pt x="604" y="190"/>
                </a:lnTo>
                <a:close/>
                <a:moveTo>
                  <a:pt x="143" y="80"/>
                </a:moveTo>
                <a:lnTo>
                  <a:pt x="142" y="80"/>
                </a:lnTo>
                <a:lnTo>
                  <a:pt x="140" y="78"/>
                </a:lnTo>
                <a:lnTo>
                  <a:pt x="142" y="78"/>
                </a:lnTo>
                <a:lnTo>
                  <a:pt x="142" y="76"/>
                </a:lnTo>
                <a:lnTo>
                  <a:pt x="143" y="76"/>
                </a:lnTo>
                <a:lnTo>
                  <a:pt x="143" y="78"/>
                </a:lnTo>
                <a:lnTo>
                  <a:pt x="143" y="80"/>
                </a:lnTo>
                <a:close/>
                <a:moveTo>
                  <a:pt x="138" y="101"/>
                </a:moveTo>
                <a:lnTo>
                  <a:pt x="136" y="101"/>
                </a:lnTo>
                <a:lnTo>
                  <a:pt x="134" y="101"/>
                </a:lnTo>
                <a:lnTo>
                  <a:pt x="134" y="99"/>
                </a:lnTo>
                <a:lnTo>
                  <a:pt x="136" y="99"/>
                </a:lnTo>
                <a:lnTo>
                  <a:pt x="138" y="99"/>
                </a:lnTo>
                <a:lnTo>
                  <a:pt x="138" y="101"/>
                </a:lnTo>
                <a:close/>
                <a:moveTo>
                  <a:pt x="324" y="206"/>
                </a:moveTo>
                <a:lnTo>
                  <a:pt x="326" y="206"/>
                </a:lnTo>
                <a:lnTo>
                  <a:pt x="328" y="206"/>
                </a:lnTo>
                <a:lnTo>
                  <a:pt x="328" y="208"/>
                </a:lnTo>
                <a:lnTo>
                  <a:pt x="326" y="206"/>
                </a:lnTo>
                <a:lnTo>
                  <a:pt x="324" y="206"/>
                </a:lnTo>
                <a:lnTo>
                  <a:pt x="324" y="208"/>
                </a:lnTo>
                <a:lnTo>
                  <a:pt x="322" y="208"/>
                </a:lnTo>
                <a:lnTo>
                  <a:pt x="322" y="206"/>
                </a:lnTo>
                <a:lnTo>
                  <a:pt x="324" y="206"/>
                </a:lnTo>
                <a:close/>
                <a:moveTo>
                  <a:pt x="429" y="266"/>
                </a:moveTo>
                <a:lnTo>
                  <a:pt x="427" y="266"/>
                </a:lnTo>
                <a:lnTo>
                  <a:pt x="425" y="266"/>
                </a:lnTo>
                <a:lnTo>
                  <a:pt x="427" y="266"/>
                </a:lnTo>
                <a:lnTo>
                  <a:pt x="427" y="264"/>
                </a:lnTo>
                <a:lnTo>
                  <a:pt x="429" y="264"/>
                </a:lnTo>
                <a:lnTo>
                  <a:pt x="431" y="264"/>
                </a:lnTo>
                <a:lnTo>
                  <a:pt x="431" y="266"/>
                </a:lnTo>
                <a:lnTo>
                  <a:pt x="429" y="266"/>
                </a:lnTo>
                <a:close/>
                <a:moveTo>
                  <a:pt x="575" y="109"/>
                </a:moveTo>
                <a:lnTo>
                  <a:pt x="573" y="109"/>
                </a:lnTo>
                <a:lnTo>
                  <a:pt x="571" y="109"/>
                </a:lnTo>
                <a:lnTo>
                  <a:pt x="569" y="111"/>
                </a:lnTo>
                <a:lnTo>
                  <a:pt x="567" y="111"/>
                </a:lnTo>
                <a:lnTo>
                  <a:pt x="567" y="109"/>
                </a:lnTo>
                <a:lnTo>
                  <a:pt x="569" y="109"/>
                </a:lnTo>
                <a:lnTo>
                  <a:pt x="571" y="109"/>
                </a:lnTo>
                <a:lnTo>
                  <a:pt x="573" y="109"/>
                </a:lnTo>
                <a:lnTo>
                  <a:pt x="573" y="107"/>
                </a:lnTo>
                <a:lnTo>
                  <a:pt x="575" y="107"/>
                </a:lnTo>
                <a:lnTo>
                  <a:pt x="575" y="109"/>
                </a:lnTo>
                <a:close/>
                <a:moveTo>
                  <a:pt x="524" y="225"/>
                </a:moveTo>
                <a:lnTo>
                  <a:pt x="526" y="225"/>
                </a:lnTo>
                <a:lnTo>
                  <a:pt x="526" y="227"/>
                </a:lnTo>
                <a:lnTo>
                  <a:pt x="528" y="227"/>
                </a:lnTo>
                <a:lnTo>
                  <a:pt x="528" y="225"/>
                </a:lnTo>
                <a:lnTo>
                  <a:pt x="530" y="227"/>
                </a:lnTo>
                <a:lnTo>
                  <a:pt x="528" y="229"/>
                </a:lnTo>
                <a:lnTo>
                  <a:pt x="524" y="227"/>
                </a:lnTo>
                <a:lnTo>
                  <a:pt x="524" y="225"/>
                </a:lnTo>
                <a:close/>
                <a:moveTo>
                  <a:pt x="116" y="183"/>
                </a:moveTo>
                <a:lnTo>
                  <a:pt x="114" y="183"/>
                </a:lnTo>
                <a:lnTo>
                  <a:pt x="110" y="181"/>
                </a:lnTo>
                <a:lnTo>
                  <a:pt x="112" y="181"/>
                </a:lnTo>
                <a:lnTo>
                  <a:pt x="114" y="181"/>
                </a:lnTo>
                <a:lnTo>
                  <a:pt x="116" y="183"/>
                </a:lnTo>
                <a:close/>
                <a:moveTo>
                  <a:pt x="573" y="229"/>
                </a:moveTo>
                <a:lnTo>
                  <a:pt x="573" y="227"/>
                </a:lnTo>
                <a:lnTo>
                  <a:pt x="575" y="227"/>
                </a:lnTo>
                <a:lnTo>
                  <a:pt x="577" y="225"/>
                </a:lnTo>
                <a:lnTo>
                  <a:pt x="579" y="225"/>
                </a:lnTo>
                <a:lnTo>
                  <a:pt x="579" y="227"/>
                </a:lnTo>
                <a:lnTo>
                  <a:pt x="577" y="227"/>
                </a:lnTo>
                <a:lnTo>
                  <a:pt x="575" y="227"/>
                </a:lnTo>
                <a:lnTo>
                  <a:pt x="575" y="229"/>
                </a:lnTo>
                <a:lnTo>
                  <a:pt x="573" y="229"/>
                </a:lnTo>
                <a:close/>
                <a:moveTo>
                  <a:pt x="359" y="231"/>
                </a:moveTo>
                <a:lnTo>
                  <a:pt x="359" y="229"/>
                </a:lnTo>
                <a:lnTo>
                  <a:pt x="359" y="227"/>
                </a:lnTo>
                <a:lnTo>
                  <a:pt x="361" y="227"/>
                </a:lnTo>
                <a:lnTo>
                  <a:pt x="361" y="229"/>
                </a:lnTo>
                <a:lnTo>
                  <a:pt x="359" y="229"/>
                </a:lnTo>
                <a:lnTo>
                  <a:pt x="359" y="231"/>
                </a:lnTo>
                <a:close/>
                <a:moveTo>
                  <a:pt x="627" y="192"/>
                </a:moveTo>
                <a:lnTo>
                  <a:pt x="627" y="194"/>
                </a:lnTo>
                <a:lnTo>
                  <a:pt x="629" y="196"/>
                </a:lnTo>
                <a:lnTo>
                  <a:pt x="631" y="196"/>
                </a:lnTo>
                <a:lnTo>
                  <a:pt x="629" y="196"/>
                </a:lnTo>
                <a:lnTo>
                  <a:pt x="627" y="196"/>
                </a:lnTo>
                <a:lnTo>
                  <a:pt x="625" y="194"/>
                </a:lnTo>
                <a:lnTo>
                  <a:pt x="625" y="192"/>
                </a:lnTo>
                <a:lnTo>
                  <a:pt x="627" y="192"/>
                </a:lnTo>
                <a:close/>
                <a:moveTo>
                  <a:pt x="633" y="198"/>
                </a:moveTo>
                <a:lnTo>
                  <a:pt x="633" y="200"/>
                </a:lnTo>
                <a:lnTo>
                  <a:pt x="631" y="200"/>
                </a:lnTo>
                <a:lnTo>
                  <a:pt x="631" y="198"/>
                </a:lnTo>
                <a:lnTo>
                  <a:pt x="629" y="198"/>
                </a:lnTo>
                <a:lnTo>
                  <a:pt x="629" y="196"/>
                </a:lnTo>
                <a:lnTo>
                  <a:pt x="631" y="196"/>
                </a:lnTo>
                <a:lnTo>
                  <a:pt x="633" y="198"/>
                </a:lnTo>
                <a:close/>
                <a:moveTo>
                  <a:pt x="390" y="231"/>
                </a:moveTo>
                <a:lnTo>
                  <a:pt x="392" y="231"/>
                </a:lnTo>
                <a:lnTo>
                  <a:pt x="392" y="233"/>
                </a:lnTo>
                <a:lnTo>
                  <a:pt x="390" y="233"/>
                </a:lnTo>
                <a:lnTo>
                  <a:pt x="390" y="235"/>
                </a:lnTo>
                <a:lnTo>
                  <a:pt x="390" y="237"/>
                </a:lnTo>
                <a:lnTo>
                  <a:pt x="388" y="237"/>
                </a:lnTo>
                <a:lnTo>
                  <a:pt x="388" y="235"/>
                </a:lnTo>
                <a:lnTo>
                  <a:pt x="390" y="235"/>
                </a:lnTo>
                <a:lnTo>
                  <a:pt x="388" y="235"/>
                </a:lnTo>
                <a:lnTo>
                  <a:pt x="390" y="231"/>
                </a:lnTo>
                <a:close/>
                <a:moveTo>
                  <a:pt x="54" y="101"/>
                </a:moveTo>
                <a:lnTo>
                  <a:pt x="54" y="99"/>
                </a:lnTo>
                <a:lnTo>
                  <a:pt x="50" y="97"/>
                </a:lnTo>
                <a:lnTo>
                  <a:pt x="50" y="95"/>
                </a:lnTo>
                <a:lnTo>
                  <a:pt x="52" y="95"/>
                </a:lnTo>
                <a:lnTo>
                  <a:pt x="52" y="97"/>
                </a:lnTo>
                <a:lnTo>
                  <a:pt x="52" y="99"/>
                </a:lnTo>
                <a:lnTo>
                  <a:pt x="54" y="99"/>
                </a:lnTo>
                <a:lnTo>
                  <a:pt x="54" y="101"/>
                </a:lnTo>
                <a:close/>
                <a:moveTo>
                  <a:pt x="639" y="113"/>
                </a:moveTo>
                <a:lnTo>
                  <a:pt x="637" y="113"/>
                </a:lnTo>
                <a:lnTo>
                  <a:pt x="637" y="111"/>
                </a:lnTo>
                <a:lnTo>
                  <a:pt x="639" y="111"/>
                </a:lnTo>
                <a:lnTo>
                  <a:pt x="641" y="111"/>
                </a:lnTo>
                <a:lnTo>
                  <a:pt x="641" y="113"/>
                </a:lnTo>
                <a:lnTo>
                  <a:pt x="639" y="113"/>
                </a:lnTo>
                <a:close/>
                <a:moveTo>
                  <a:pt x="58" y="93"/>
                </a:moveTo>
                <a:lnTo>
                  <a:pt x="56" y="93"/>
                </a:lnTo>
                <a:lnTo>
                  <a:pt x="54" y="93"/>
                </a:lnTo>
                <a:lnTo>
                  <a:pt x="58" y="93"/>
                </a:lnTo>
                <a:close/>
                <a:moveTo>
                  <a:pt x="128" y="88"/>
                </a:moveTo>
                <a:lnTo>
                  <a:pt x="128" y="86"/>
                </a:lnTo>
                <a:lnTo>
                  <a:pt x="128" y="84"/>
                </a:lnTo>
                <a:lnTo>
                  <a:pt x="130" y="84"/>
                </a:lnTo>
                <a:lnTo>
                  <a:pt x="130" y="86"/>
                </a:lnTo>
                <a:lnTo>
                  <a:pt x="130" y="88"/>
                </a:lnTo>
                <a:lnTo>
                  <a:pt x="128" y="88"/>
                </a:lnTo>
                <a:close/>
                <a:moveTo>
                  <a:pt x="132" y="86"/>
                </a:moveTo>
                <a:lnTo>
                  <a:pt x="132" y="84"/>
                </a:lnTo>
                <a:lnTo>
                  <a:pt x="132" y="82"/>
                </a:lnTo>
                <a:lnTo>
                  <a:pt x="134" y="82"/>
                </a:lnTo>
                <a:lnTo>
                  <a:pt x="134" y="84"/>
                </a:lnTo>
                <a:lnTo>
                  <a:pt x="134" y="86"/>
                </a:lnTo>
                <a:lnTo>
                  <a:pt x="132" y="86"/>
                </a:lnTo>
                <a:close/>
                <a:moveTo>
                  <a:pt x="169" y="51"/>
                </a:moveTo>
                <a:lnTo>
                  <a:pt x="169" y="49"/>
                </a:lnTo>
                <a:lnTo>
                  <a:pt x="169" y="47"/>
                </a:lnTo>
                <a:lnTo>
                  <a:pt x="171" y="47"/>
                </a:lnTo>
                <a:lnTo>
                  <a:pt x="171" y="49"/>
                </a:lnTo>
                <a:lnTo>
                  <a:pt x="169" y="51"/>
                </a:lnTo>
                <a:close/>
                <a:moveTo>
                  <a:pt x="454" y="262"/>
                </a:moveTo>
                <a:lnTo>
                  <a:pt x="452" y="262"/>
                </a:lnTo>
                <a:lnTo>
                  <a:pt x="452" y="260"/>
                </a:lnTo>
                <a:lnTo>
                  <a:pt x="454" y="258"/>
                </a:lnTo>
                <a:lnTo>
                  <a:pt x="454" y="260"/>
                </a:lnTo>
                <a:lnTo>
                  <a:pt x="454" y="262"/>
                </a:lnTo>
                <a:close/>
                <a:moveTo>
                  <a:pt x="569" y="103"/>
                </a:moveTo>
                <a:lnTo>
                  <a:pt x="569" y="105"/>
                </a:lnTo>
                <a:lnTo>
                  <a:pt x="569" y="103"/>
                </a:lnTo>
                <a:lnTo>
                  <a:pt x="567" y="103"/>
                </a:lnTo>
                <a:lnTo>
                  <a:pt x="569" y="101"/>
                </a:lnTo>
                <a:lnTo>
                  <a:pt x="571" y="103"/>
                </a:lnTo>
                <a:lnTo>
                  <a:pt x="569" y="103"/>
                </a:lnTo>
                <a:close/>
                <a:moveTo>
                  <a:pt x="516" y="109"/>
                </a:moveTo>
                <a:lnTo>
                  <a:pt x="514" y="109"/>
                </a:lnTo>
                <a:lnTo>
                  <a:pt x="514" y="107"/>
                </a:lnTo>
                <a:lnTo>
                  <a:pt x="514" y="105"/>
                </a:lnTo>
                <a:lnTo>
                  <a:pt x="516" y="107"/>
                </a:lnTo>
                <a:lnTo>
                  <a:pt x="516" y="109"/>
                </a:lnTo>
                <a:close/>
                <a:moveTo>
                  <a:pt x="447" y="233"/>
                </a:moveTo>
                <a:lnTo>
                  <a:pt x="445" y="233"/>
                </a:lnTo>
                <a:lnTo>
                  <a:pt x="447" y="233"/>
                </a:lnTo>
                <a:lnTo>
                  <a:pt x="447" y="231"/>
                </a:lnTo>
                <a:lnTo>
                  <a:pt x="450" y="231"/>
                </a:lnTo>
                <a:lnTo>
                  <a:pt x="448" y="231"/>
                </a:lnTo>
                <a:lnTo>
                  <a:pt x="447" y="233"/>
                </a:lnTo>
                <a:close/>
                <a:moveTo>
                  <a:pt x="365" y="31"/>
                </a:moveTo>
                <a:lnTo>
                  <a:pt x="363" y="29"/>
                </a:lnTo>
                <a:lnTo>
                  <a:pt x="361" y="27"/>
                </a:lnTo>
                <a:lnTo>
                  <a:pt x="363" y="27"/>
                </a:lnTo>
                <a:lnTo>
                  <a:pt x="365" y="27"/>
                </a:lnTo>
                <a:lnTo>
                  <a:pt x="365" y="29"/>
                </a:lnTo>
                <a:lnTo>
                  <a:pt x="365" y="31"/>
                </a:lnTo>
                <a:close/>
                <a:moveTo>
                  <a:pt x="357" y="39"/>
                </a:moveTo>
                <a:lnTo>
                  <a:pt x="359" y="39"/>
                </a:lnTo>
                <a:lnTo>
                  <a:pt x="357" y="39"/>
                </a:lnTo>
                <a:lnTo>
                  <a:pt x="355" y="39"/>
                </a:lnTo>
                <a:lnTo>
                  <a:pt x="353" y="39"/>
                </a:lnTo>
                <a:lnTo>
                  <a:pt x="353" y="37"/>
                </a:lnTo>
                <a:lnTo>
                  <a:pt x="355" y="37"/>
                </a:lnTo>
                <a:lnTo>
                  <a:pt x="357" y="39"/>
                </a:lnTo>
                <a:close/>
                <a:moveTo>
                  <a:pt x="361" y="43"/>
                </a:moveTo>
                <a:lnTo>
                  <a:pt x="359" y="43"/>
                </a:lnTo>
                <a:lnTo>
                  <a:pt x="359" y="41"/>
                </a:lnTo>
                <a:lnTo>
                  <a:pt x="361" y="41"/>
                </a:lnTo>
                <a:lnTo>
                  <a:pt x="361" y="43"/>
                </a:lnTo>
                <a:close/>
                <a:moveTo>
                  <a:pt x="429" y="103"/>
                </a:moveTo>
                <a:lnTo>
                  <a:pt x="427" y="103"/>
                </a:lnTo>
                <a:lnTo>
                  <a:pt x="425" y="103"/>
                </a:lnTo>
                <a:lnTo>
                  <a:pt x="425" y="105"/>
                </a:lnTo>
                <a:lnTo>
                  <a:pt x="425" y="103"/>
                </a:lnTo>
                <a:lnTo>
                  <a:pt x="427" y="101"/>
                </a:lnTo>
                <a:lnTo>
                  <a:pt x="429" y="101"/>
                </a:lnTo>
                <a:lnTo>
                  <a:pt x="429" y="103"/>
                </a:lnTo>
                <a:close/>
                <a:moveTo>
                  <a:pt x="35" y="62"/>
                </a:moveTo>
                <a:lnTo>
                  <a:pt x="33" y="62"/>
                </a:lnTo>
                <a:lnTo>
                  <a:pt x="33" y="60"/>
                </a:lnTo>
                <a:lnTo>
                  <a:pt x="31" y="60"/>
                </a:lnTo>
                <a:lnTo>
                  <a:pt x="33" y="60"/>
                </a:lnTo>
                <a:lnTo>
                  <a:pt x="35" y="60"/>
                </a:lnTo>
                <a:lnTo>
                  <a:pt x="35" y="62"/>
                </a:lnTo>
                <a:close/>
                <a:moveTo>
                  <a:pt x="590" y="210"/>
                </a:moveTo>
                <a:lnTo>
                  <a:pt x="592" y="210"/>
                </a:lnTo>
                <a:lnTo>
                  <a:pt x="592" y="212"/>
                </a:lnTo>
                <a:lnTo>
                  <a:pt x="590" y="212"/>
                </a:lnTo>
                <a:lnTo>
                  <a:pt x="590" y="210"/>
                </a:lnTo>
                <a:lnTo>
                  <a:pt x="588" y="210"/>
                </a:lnTo>
                <a:lnTo>
                  <a:pt x="590" y="210"/>
                </a:lnTo>
                <a:close/>
                <a:moveTo>
                  <a:pt x="363" y="31"/>
                </a:moveTo>
                <a:lnTo>
                  <a:pt x="361" y="31"/>
                </a:lnTo>
                <a:lnTo>
                  <a:pt x="361" y="29"/>
                </a:lnTo>
                <a:lnTo>
                  <a:pt x="363" y="29"/>
                </a:lnTo>
                <a:lnTo>
                  <a:pt x="363" y="31"/>
                </a:lnTo>
                <a:close/>
                <a:moveTo>
                  <a:pt x="188" y="144"/>
                </a:moveTo>
                <a:lnTo>
                  <a:pt x="186" y="144"/>
                </a:lnTo>
                <a:lnTo>
                  <a:pt x="186" y="142"/>
                </a:lnTo>
                <a:lnTo>
                  <a:pt x="188" y="142"/>
                </a:lnTo>
                <a:lnTo>
                  <a:pt x="188" y="144"/>
                </a:lnTo>
                <a:close/>
                <a:moveTo>
                  <a:pt x="538" y="212"/>
                </a:moveTo>
                <a:lnTo>
                  <a:pt x="536" y="210"/>
                </a:lnTo>
                <a:lnTo>
                  <a:pt x="538" y="210"/>
                </a:lnTo>
                <a:lnTo>
                  <a:pt x="538" y="212"/>
                </a:lnTo>
                <a:close/>
                <a:moveTo>
                  <a:pt x="342" y="154"/>
                </a:moveTo>
                <a:lnTo>
                  <a:pt x="340" y="152"/>
                </a:lnTo>
                <a:lnTo>
                  <a:pt x="340" y="150"/>
                </a:lnTo>
                <a:lnTo>
                  <a:pt x="342" y="150"/>
                </a:lnTo>
                <a:lnTo>
                  <a:pt x="342" y="152"/>
                </a:lnTo>
                <a:lnTo>
                  <a:pt x="342" y="154"/>
                </a:lnTo>
                <a:close/>
                <a:moveTo>
                  <a:pt x="431" y="101"/>
                </a:moveTo>
                <a:lnTo>
                  <a:pt x="429" y="101"/>
                </a:lnTo>
                <a:lnTo>
                  <a:pt x="431" y="101"/>
                </a:lnTo>
                <a:close/>
                <a:moveTo>
                  <a:pt x="219" y="122"/>
                </a:moveTo>
                <a:lnTo>
                  <a:pt x="219" y="121"/>
                </a:lnTo>
                <a:lnTo>
                  <a:pt x="221" y="121"/>
                </a:lnTo>
                <a:lnTo>
                  <a:pt x="221" y="122"/>
                </a:lnTo>
                <a:lnTo>
                  <a:pt x="219" y="122"/>
                </a:lnTo>
                <a:close/>
                <a:moveTo>
                  <a:pt x="281" y="189"/>
                </a:moveTo>
                <a:lnTo>
                  <a:pt x="279" y="190"/>
                </a:lnTo>
                <a:lnTo>
                  <a:pt x="279" y="189"/>
                </a:lnTo>
                <a:lnTo>
                  <a:pt x="281" y="189"/>
                </a:lnTo>
                <a:lnTo>
                  <a:pt x="281" y="187"/>
                </a:lnTo>
                <a:lnTo>
                  <a:pt x="281" y="189"/>
                </a:lnTo>
                <a:close/>
                <a:moveTo>
                  <a:pt x="536" y="154"/>
                </a:moveTo>
                <a:lnTo>
                  <a:pt x="534" y="154"/>
                </a:lnTo>
                <a:lnTo>
                  <a:pt x="534" y="152"/>
                </a:lnTo>
                <a:lnTo>
                  <a:pt x="536" y="152"/>
                </a:lnTo>
                <a:lnTo>
                  <a:pt x="536" y="154"/>
                </a:lnTo>
                <a:close/>
                <a:moveTo>
                  <a:pt x="518" y="218"/>
                </a:moveTo>
                <a:lnTo>
                  <a:pt x="516" y="218"/>
                </a:lnTo>
                <a:lnTo>
                  <a:pt x="516" y="216"/>
                </a:lnTo>
                <a:lnTo>
                  <a:pt x="518" y="216"/>
                </a:lnTo>
                <a:lnTo>
                  <a:pt x="518" y="218"/>
                </a:lnTo>
                <a:close/>
                <a:moveTo>
                  <a:pt x="538" y="152"/>
                </a:moveTo>
                <a:lnTo>
                  <a:pt x="540" y="152"/>
                </a:lnTo>
                <a:lnTo>
                  <a:pt x="540" y="154"/>
                </a:lnTo>
                <a:lnTo>
                  <a:pt x="538" y="154"/>
                </a:lnTo>
                <a:lnTo>
                  <a:pt x="536" y="152"/>
                </a:lnTo>
                <a:lnTo>
                  <a:pt x="538" y="152"/>
                </a:lnTo>
                <a:close/>
                <a:moveTo>
                  <a:pt x="4" y="2"/>
                </a:moveTo>
                <a:lnTo>
                  <a:pt x="2" y="2"/>
                </a:lnTo>
                <a:lnTo>
                  <a:pt x="0" y="0"/>
                </a:lnTo>
                <a:lnTo>
                  <a:pt x="2" y="0"/>
                </a:lnTo>
                <a:lnTo>
                  <a:pt x="4" y="2"/>
                </a:lnTo>
                <a:close/>
                <a:moveTo>
                  <a:pt x="328" y="237"/>
                </a:moveTo>
                <a:lnTo>
                  <a:pt x="326" y="237"/>
                </a:lnTo>
                <a:lnTo>
                  <a:pt x="326" y="235"/>
                </a:lnTo>
                <a:lnTo>
                  <a:pt x="328" y="235"/>
                </a:lnTo>
                <a:lnTo>
                  <a:pt x="328" y="237"/>
                </a:lnTo>
                <a:close/>
                <a:moveTo>
                  <a:pt x="553" y="99"/>
                </a:moveTo>
                <a:lnTo>
                  <a:pt x="551" y="99"/>
                </a:lnTo>
                <a:lnTo>
                  <a:pt x="551" y="97"/>
                </a:lnTo>
                <a:lnTo>
                  <a:pt x="549" y="95"/>
                </a:lnTo>
                <a:lnTo>
                  <a:pt x="548" y="95"/>
                </a:lnTo>
                <a:lnTo>
                  <a:pt x="549" y="95"/>
                </a:lnTo>
                <a:lnTo>
                  <a:pt x="551" y="97"/>
                </a:lnTo>
                <a:lnTo>
                  <a:pt x="553" y="99"/>
                </a:lnTo>
                <a:close/>
                <a:moveTo>
                  <a:pt x="161" y="202"/>
                </a:moveTo>
                <a:lnTo>
                  <a:pt x="159" y="202"/>
                </a:lnTo>
                <a:lnTo>
                  <a:pt x="161" y="200"/>
                </a:lnTo>
                <a:lnTo>
                  <a:pt x="163" y="200"/>
                </a:lnTo>
                <a:lnTo>
                  <a:pt x="161" y="202"/>
                </a:lnTo>
                <a:close/>
                <a:moveTo>
                  <a:pt x="507" y="35"/>
                </a:moveTo>
                <a:lnTo>
                  <a:pt x="507" y="33"/>
                </a:lnTo>
                <a:lnTo>
                  <a:pt x="505" y="31"/>
                </a:lnTo>
                <a:lnTo>
                  <a:pt x="507" y="33"/>
                </a:lnTo>
                <a:lnTo>
                  <a:pt x="507" y="35"/>
                </a:lnTo>
                <a:close/>
                <a:moveTo>
                  <a:pt x="559" y="115"/>
                </a:moveTo>
                <a:lnTo>
                  <a:pt x="557" y="115"/>
                </a:lnTo>
                <a:lnTo>
                  <a:pt x="555" y="115"/>
                </a:lnTo>
                <a:lnTo>
                  <a:pt x="557" y="113"/>
                </a:lnTo>
                <a:lnTo>
                  <a:pt x="559" y="115"/>
                </a:lnTo>
                <a:close/>
                <a:moveTo>
                  <a:pt x="394" y="237"/>
                </a:moveTo>
                <a:lnTo>
                  <a:pt x="392" y="237"/>
                </a:lnTo>
                <a:lnTo>
                  <a:pt x="392" y="235"/>
                </a:lnTo>
                <a:lnTo>
                  <a:pt x="394" y="235"/>
                </a:lnTo>
                <a:lnTo>
                  <a:pt x="392" y="233"/>
                </a:lnTo>
                <a:lnTo>
                  <a:pt x="394" y="233"/>
                </a:lnTo>
                <a:lnTo>
                  <a:pt x="394" y="235"/>
                </a:lnTo>
                <a:lnTo>
                  <a:pt x="394" y="237"/>
                </a:lnTo>
                <a:close/>
                <a:moveTo>
                  <a:pt x="617" y="163"/>
                </a:moveTo>
                <a:lnTo>
                  <a:pt x="617" y="165"/>
                </a:lnTo>
                <a:lnTo>
                  <a:pt x="615" y="163"/>
                </a:lnTo>
                <a:lnTo>
                  <a:pt x="614" y="163"/>
                </a:lnTo>
                <a:lnTo>
                  <a:pt x="614" y="161"/>
                </a:lnTo>
                <a:lnTo>
                  <a:pt x="614" y="163"/>
                </a:lnTo>
                <a:lnTo>
                  <a:pt x="615" y="163"/>
                </a:lnTo>
                <a:lnTo>
                  <a:pt x="617" y="163"/>
                </a:lnTo>
                <a:close/>
                <a:moveTo>
                  <a:pt x="145" y="82"/>
                </a:moveTo>
                <a:lnTo>
                  <a:pt x="143" y="82"/>
                </a:lnTo>
                <a:lnTo>
                  <a:pt x="143" y="80"/>
                </a:lnTo>
                <a:lnTo>
                  <a:pt x="145" y="82"/>
                </a:lnTo>
                <a:close/>
                <a:moveTo>
                  <a:pt x="410" y="208"/>
                </a:moveTo>
                <a:lnTo>
                  <a:pt x="412" y="210"/>
                </a:lnTo>
                <a:lnTo>
                  <a:pt x="410" y="210"/>
                </a:lnTo>
                <a:lnTo>
                  <a:pt x="410" y="208"/>
                </a:lnTo>
                <a:close/>
                <a:moveTo>
                  <a:pt x="577" y="216"/>
                </a:moveTo>
                <a:lnTo>
                  <a:pt x="575" y="216"/>
                </a:lnTo>
                <a:lnTo>
                  <a:pt x="577" y="216"/>
                </a:lnTo>
                <a:lnTo>
                  <a:pt x="577" y="214"/>
                </a:lnTo>
                <a:lnTo>
                  <a:pt x="579" y="214"/>
                </a:lnTo>
                <a:lnTo>
                  <a:pt x="579" y="216"/>
                </a:lnTo>
                <a:lnTo>
                  <a:pt x="577" y="216"/>
                </a:lnTo>
                <a:close/>
                <a:moveTo>
                  <a:pt x="699" y="204"/>
                </a:moveTo>
                <a:lnTo>
                  <a:pt x="701" y="204"/>
                </a:lnTo>
                <a:lnTo>
                  <a:pt x="701" y="206"/>
                </a:lnTo>
                <a:lnTo>
                  <a:pt x="699" y="206"/>
                </a:lnTo>
                <a:lnTo>
                  <a:pt x="699" y="204"/>
                </a:lnTo>
                <a:lnTo>
                  <a:pt x="697" y="204"/>
                </a:lnTo>
                <a:lnTo>
                  <a:pt x="699" y="204"/>
                </a:lnTo>
                <a:close/>
                <a:moveTo>
                  <a:pt x="544" y="229"/>
                </a:moveTo>
                <a:lnTo>
                  <a:pt x="542" y="229"/>
                </a:lnTo>
                <a:lnTo>
                  <a:pt x="542" y="227"/>
                </a:lnTo>
                <a:lnTo>
                  <a:pt x="544" y="227"/>
                </a:lnTo>
                <a:lnTo>
                  <a:pt x="544" y="229"/>
                </a:lnTo>
                <a:close/>
                <a:moveTo>
                  <a:pt x="635" y="202"/>
                </a:moveTo>
                <a:lnTo>
                  <a:pt x="635" y="204"/>
                </a:lnTo>
                <a:lnTo>
                  <a:pt x="633" y="204"/>
                </a:lnTo>
                <a:lnTo>
                  <a:pt x="635" y="202"/>
                </a:lnTo>
                <a:close/>
                <a:moveTo>
                  <a:pt x="384" y="229"/>
                </a:moveTo>
                <a:lnTo>
                  <a:pt x="382" y="227"/>
                </a:lnTo>
                <a:lnTo>
                  <a:pt x="384" y="227"/>
                </a:lnTo>
                <a:lnTo>
                  <a:pt x="384" y="225"/>
                </a:lnTo>
                <a:lnTo>
                  <a:pt x="384" y="227"/>
                </a:lnTo>
                <a:lnTo>
                  <a:pt x="384" y="229"/>
                </a:lnTo>
                <a:close/>
                <a:moveTo>
                  <a:pt x="520" y="115"/>
                </a:moveTo>
                <a:lnTo>
                  <a:pt x="518" y="117"/>
                </a:lnTo>
                <a:lnTo>
                  <a:pt x="518" y="115"/>
                </a:lnTo>
                <a:lnTo>
                  <a:pt x="520" y="115"/>
                </a:lnTo>
                <a:lnTo>
                  <a:pt x="522" y="115"/>
                </a:lnTo>
                <a:lnTo>
                  <a:pt x="520" y="115"/>
                </a:lnTo>
                <a:close/>
                <a:moveTo>
                  <a:pt x="524" y="148"/>
                </a:moveTo>
                <a:lnTo>
                  <a:pt x="522" y="148"/>
                </a:lnTo>
                <a:lnTo>
                  <a:pt x="522" y="146"/>
                </a:lnTo>
                <a:lnTo>
                  <a:pt x="524" y="146"/>
                </a:lnTo>
                <a:lnTo>
                  <a:pt x="524" y="148"/>
                </a:lnTo>
                <a:close/>
                <a:moveTo>
                  <a:pt x="153" y="95"/>
                </a:moveTo>
                <a:lnTo>
                  <a:pt x="151" y="93"/>
                </a:lnTo>
                <a:lnTo>
                  <a:pt x="149" y="93"/>
                </a:lnTo>
                <a:lnTo>
                  <a:pt x="149" y="91"/>
                </a:lnTo>
                <a:lnTo>
                  <a:pt x="151" y="91"/>
                </a:lnTo>
                <a:lnTo>
                  <a:pt x="153" y="95"/>
                </a:lnTo>
                <a:close/>
                <a:moveTo>
                  <a:pt x="413" y="212"/>
                </a:moveTo>
                <a:lnTo>
                  <a:pt x="415" y="212"/>
                </a:lnTo>
                <a:lnTo>
                  <a:pt x="415" y="214"/>
                </a:lnTo>
                <a:lnTo>
                  <a:pt x="412" y="214"/>
                </a:lnTo>
                <a:lnTo>
                  <a:pt x="412" y="212"/>
                </a:lnTo>
                <a:lnTo>
                  <a:pt x="413" y="212"/>
                </a:lnTo>
                <a:close/>
                <a:moveTo>
                  <a:pt x="637" y="200"/>
                </a:moveTo>
                <a:lnTo>
                  <a:pt x="637" y="198"/>
                </a:lnTo>
                <a:lnTo>
                  <a:pt x="637" y="196"/>
                </a:lnTo>
                <a:lnTo>
                  <a:pt x="639" y="196"/>
                </a:lnTo>
                <a:lnTo>
                  <a:pt x="639" y="198"/>
                </a:lnTo>
                <a:lnTo>
                  <a:pt x="637" y="200"/>
                </a:lnTo>
                <a:close/>
                <a:moveTo>
                  <a:pt x="458" y="183"/>
                </a:moveTo>
                <a:lnTo>
                  <a:pt x="456" y="183"/>
                </a:lnTo>
                <a:lnTo>
                  <a:pt x="456" y="181"/>
                </a:lnTo>
                <a:lnTo>
                  <a:pt x="456" y="179"/>
                </a:lnTo>
                <a:lnTo>
                  <a:pt x="456" y="181"/>
                </a:lnTo>
                <a:lnTo>
                  <a:pt x="458" y="181"/>
                </a:lnTo>
                <a:lnTo>
                  <a:pt x="458" y="183"/>
                </a:lnTo>
                <a:close/>
                <a:moveTo>
                  <a:pt x="309" y="212"/>
                </a:moveTo>
                <a:lnTo>
                  <a:pt x="309" y="210"/>
                </a:lnTo>
                <a:lnTo>
                  <a:pt x="307" y="210"/>
                </a:lnTo>
                <a:lnTo>
                  <a:pt x="309" y="210"/>
                </a:lnTo>
                <a:lnTo>
                  <a:pt x="309" y="212"/>
                </a:lnTo>
                <a:close/>
                <a:moveTo>
                  <a:pt x="219" y="49"/>
                </a:moveTo>
                <a:lnTo>
                  <a:pt x="219" y="47"/>
                </a:lnTo>
                <a:lnTo>
                  <a:pt x="221" y="47"/>
                </a:lnTo>
                <a:lnTo>
                  <a:pt x="219" y="49"/>
                </a:lnTo>
                <a:close/>
                <a:moveTo>
                  <a:pt x="132" y="80"/>
                </a:moveTo>
                <a:lnTo>
                  <a:pt x="130" y="78"/>
                </a:lnTo>
                <a:lnTo>
                  <a:pt x="132" y="78"/>
                </a:lnTo>
                <a:lnTo>
                  <a:pt x="132" y="80"/>
                </a:lnTo>
                <a:close/>
                <a:moveTo>
                  <a:pt x="522" y="150"/>
                </a:moveTo>
                <a:lnTo>
                  <a:pt x="520" y="150"/>
                </a:lnTo>
                <a:lnTo>
                  <a:pt x="518" y="148"/>
                </a:lnTo>
                <a:lnTo>
                  <a:pt x="520" y="148"/>
                </a:lnTo>
                <a:lnTo>
                  <a:pt x="522" y="148"/>
                </a:lnTo>
                <a:lnTo>
                  <a:pt x="522" y="150"/>
                </a:lnTo>
                <a:close/>
                <a:moveTo>
                  <a:pt x="54" y="70"/>
                </a:moveTo>
                <a:lnTo>
                  <a:pt x="52" y="70"/>
                </a:lnTo>
                <a:lnTo>
                  <a:pt x="52" y="68"/>
                </a:lnTo>
                <a:lnTo>
                  <a:pt x="54" y="68"/>
                </a:lnTo>
                <a:lnTo>
                  <a:pt x="54" y="70"/>
                </a:lnTo>
                <a:close/>
                <a:moveTo>
                  <a:pt x="485" y="53"/>
                </a:moveTo>
                <a:lnTo>
                  <a:pt x="485" y="51"/>
                </a:lnTo>
                <a:lnTo>
                  <a:pt x="487" y="51"/>
                </a:lnTo>
                <a:lnTo>
                  <a:pt x="485" y="51"/>
                </a:lnTo>
                <a:lnTo>
                  <a:pt x="485" y="53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44" name="India"/>
          <p:cNvGrpSpPr/>
          <p:nvPr/>
        </p:nvGrpSpPr>
        <p:grpSpPr>
          <a:xfrm>
            <a:off x="6677046" y="3651262"/>
            <a:ext cx="746127" cy="706440"/>
            <a:chOff x="6677046" y="3651262"/>
            <a:chExt cx="746127" cy="706440"/>
          </a:xfrm>
        </p:grpSpPr>
        <p:sp>
          <p:nvSpPr>
            <p:cNvPr id="4438" name="Arunachal Pradesh (ind)"/>
            <p:cNvSpPr>
              <a:spLocks/>
            </p:cNvSpPr>
            <p:nvPr/>
          </p:nvSpPr>
          <p:spPr bwMode="auto">
            <a:xfrm>
              <a:off x="7273948" y="3756037"/>
              <a:ext cx="149225" cy="69850"/>
            </a:xfrm>
            <a:custGeom>
              <a:avLst/>
              <a:gdLst>
                <a:gd name="T0" fmla="*/ 78 w 94"/>
                <a:gd name="T1" fmla="*/ 4 h 44"/>
                <a:gd name="T2" fmla="*/ 76 w 94"/>
                <a:gd name="T3" fmla="*/ 6 h 44"/>
                <a:gd name="T4" fmla="*/ 74 w 94"/>
                <a:gd name="T5" fmla="*/ 9 h 44"/>
                <a:gd name="T6" fmla="*/ 76 w 94"/>
                <a:gd name="T7" fmla="*/ 9 h 44"/>
                <a:gd name="T8" fmla="*/ 78 w 94"/>
                <a:gd name="T9" fmla="*/ 8 h 44"/>
                <a:gd name="T10" fmla="*/ 80 w 94"/>
                <a:gd name="T11" fmla="*/ 9 h 44"/>
                <a:gd name="T12" fmla="*/ 78 w 94"/>
                <a:gd name="T13" fmla="*/ 15 h 44"/>
                <a:gd name="T14" fmla="*/ 78 w 94"/>
                <a:gd name="T15" fmla="*/ 19 h 44"/>
                <a:gd name="T16" fmla="*/ 82 w 94"/>
                <a:gd name="T17" fmla="*/ 17 h 44"/>
                <a:gd name="T18" fmla="*/ 86 w 94"/>
                <a:gd name="T19" fmla="*/ 19 h 44"/>
                <a:gd name="T20" fmla="*/ 90 w 94"/>
                <a:gd name="T21" fmla="*/ 19 h 44"/>
                <a:gd name="T22" fmla="*/ 92 w 94"/>
                <a:gd name="T23" fmla="*/ 21 h 44"/>
                <a:gd name="T24" fmla="*/ 94 w 94"/>
                <a:gd name="T25" fmla="*/ 23 h 44"/>
                <a:gd name="T26" fmla="*/ 90 w 94"/>
                <a:gd name="T27" fmla="*/ 29 h 44"/>
                <a:gd name="T28" fmla="*/ 86 w 94"/>
                <a:gd name="T29" fmla="*/ 27 h 44"/>
                <a:gd name="T30" fmla="*/ 78 w 94"/>
                <a:gd name="T31" fmla="*/ 23 h 44"/>
                <a:gd name="T32" fmla="*/ 65 w 94"/>
                <a:gd name="T33" fmla="*/ 21 h 44"/>
                <a:gd name="T34" fmla="*/ 49 w 94"/>
                <a:gd name="T35" fmla="*/ 33 h 44"/>
                <a:gd name="T36" fmla="*/ 35 w 94"/>
                <a:gd name="T37" fmla="*/ 42 h 44"/>
                <a:gd name="T38" fmla="*/ 18 w 94"/>
                <a:gd name="T39" fmla="*/ 42 h 44"/>
                <a:gd name="T40" fmla="*/ 10 w 94"/>
                <a:gd name="T41" fmla="*/ 44 h 44"/>
                <a:gd name="T42" fmla="*/ 8 w 94"/>
                <a:gd name="T43" fmla="*/ 42 h 44"/>
                <a:gd name="T44" fmla="*/ 8 w 94"/>
                <a:gd name="T45" fmla="*/ 41 h 44"/>
                <a:gd name="T46" fmla="*/ 10 w 94"/>
                <a:gd name="T47" fmla="*/ 37 h 44"/>
                <a:gd name="T48" fmla="*/ 6 w 94"/>
                <a:gd name="T49" fmla="*/ 35 h 44"/>
                <a:gd name="T50" fmla="*/ 2 w 94"/>
                <a:gd name="T51" fmla="*/ 33 h 44"/>
                <a:gd name="T52" fmla="*/ 2 w 94"/>
                <a:gd name="T53" fmla="*/ 31 h 44"/>
                <a:gd name="T54" fmla="*/ 2 w 94"/>
                <a:gd name="T55" fmla="*/ 29 h 44"/>
                <a:gd name="T56" fmla="*/ 8 w 94"/>
                <a:gd name="T57" fmla="*/ 31 h 44"/>
                <a:gd name="T58" fmla="*/ 10 w 94"/>
                <a:gd name="T59" fmla="*/ 29 h 44"/>
                <a:gd name="T60" fmla="*/ 12 w 94"/>
                <a:gd name="T61" fmla="*/ 27 h 44"/>
                <a:gd name="T62" fmla="*/ 14 w 94"/>
                <a:gd name="T63" fmla="*/ 29 h 44"/>
                <a:gd name="T64" fmla="*/ 20 w 94"/>
                <a:gd name="T65" fmla="*/ 25 h 44"/>
                <a:gd name="T66" fmla="*/ 18 w 94"/>
                <a:gd name="T67" fmla="*/ 23 h 44"/>
                <a:gd name="T68" fmla="*/ 22 w 94"/>
                <a:gd name="T69" fmla="*/ 21 h 44"/>
                <a:gd name="T70" fmla="*/ 26 w 94"/>
                <a:gd name="T71" fmla="*/ 19 h 44"/>
                <a:gd name="T72" fmla="*/ 28 w 94"/>
                <a:gd name="T73" fmla="*/ 17 h 44"/>
                <a:gd name="T74" fmla="*/ 30 w 94"/>
                <a:gd name="T75" fmla="*/ 15 h 44"/>
                <a:gd name="T76" fmla="*/ 32 w 94"/>
                <a:gd name="T77" fmla="*/ 13 h 44"/>
                <a:gd name="T78" fmla="*/ 35 w 94"/>
                <a:gd name="T79" fmla="*/ 13 h 44"/>
                <a:gd name="T80" fmla="*/ 39 w 94"/>
                <a:gd name="T81" fmla="*/ 13 h 44"/>
                <a:gd name="T82" fmla="*/ 41 w 94"/>
                <a:gd name="T83" fmla="*/ 9 h 44"/>
                <a:gd name="T84" fmla="*/ 43 w 94"/>
                <a:gd name="T85" fmla="*/ 8 h 44"/>
                <a:gd name="T86" fmla="*/ 49 w 94"/>
                <a:gd name="T87" fmla="*/ 4 h 44"/>
                <a:gd name="T88" fmla="*/ 51 w 94"/>
                <a:gd name="T89" fmla="*/ 2 h 44"/>
                <a:gd name="T90" fmla="*/ 59 w 94"/>
                <a:gd name="T91" fmla="*/ 6 h 44"/>
                <a:gd name="T92" fmla="*/ 63 w 94"/>
                <a:gd name="T93" fmla="*/ 8 h 44"/>
                <a:gd name="T94" fmla="*/ 68 w 94"/>
                <a:gd name="T95" fmla="*/ 2 h 44"/>
                <a:gd name="T96" fmla="*/ 72 w 94"/>
                <a:gd name="T97" fmla="*/ 0 h 44"/>
                <a:gd name="T98" fmla="*/ 74 w 94"/>
                <a:gd name="T99" fmla="*/ 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4" h="44">
                  <a:moveTo>
                    <a:pt x="76" y="4"/>
                  </a:moveTo>
                  <a:lnTo>
                    <a:pt x="76" y="4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78" y="6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4" y="8"/>
                  </a:lnTo>
                  <a:lnTo>
                    <a:pt x="74" y="9"/>
                  </a:lnTo>
                  <a:lnTo>
                    <a:pt x="74" y="9"/>
                  </a:lnTo>
                  <a:lnTo>
                    <a:pt x="76" y="9"/>
                  </a:lnTo>
                  <a:lnTo>
                    <a:pt x="76" y="9"/>
                  </a:lnTo>
                  <a:lnTo>
                    <a:pt x="76" y="9"/>
                  </a:lnTo>
                  <a:lnTo>
                    <a:pt x="76" y="8"/>
                  </a:lnTo>
                  <a:lnTo>
                    <a:pt x="76" y="8"/>
                  </a:lnTo>
                  <a:lnTo>
                    <a:pt x="76" y="8"/>
                  </a:lnTo>
                  <a:lnTo>
                    <a:pt x="78" y="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80" y="9"/>
                  </a:lnTo>
                  <a:lnTo>
                    <a:pt x="82" y="11"/>
                  </a:lnTo>
                  <a:lnTo>
                    <a:pt x="82" y="11"/>
                  </a:lnTo>
                  <a:lnTo>
                    <a:pt x="82" y="11"/>
                  </a:lnTo>
                  <a:lnTo>
                    <a:pt x="78" y="15"/>
                  </a:lnTo>
                  <a:lnTo>
                    <a:pt x="78" y="15"/>
                  </a:lnTo>
                  <a:lnTo>
                    <a:pt x="78" y="15"/>
                  </a:lnTo>
                  <a:lnTo>
                    <a:pt x="78" y="19"/>
                  </a:lnTo>
                  <a:lnTo>
                    <a:pt x="78" y="19"/>
                  </a:lnTo>
                  <a:lnTo>
                    <a:pt x="80" y="17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4" y="17"/>
                  </a:lnTo>
                  <a:lnTo>
                    <a:pt x="84" y="19"/>
                  </a:lnTo>
                  <a:lnTo>
                    <a:pt x="84" y="19"/>
                  </a:lnTo>
                  <a:lnTo>
                    <a:pt x="86" y="19"/>
                  </a:lnTo>
                  <a:lnTo>
                    <a:pt x="88" y="19"/>
                  </a:lnTo>
                  <a:lnTo>
                    <a:pt x="88" y="19"/>
                  </a:lnTo>
                  <a:lnTo>
                    <a:pt x="90" y="19"/>
                  </a:lnTo>
                  <a:lnTo>
                    <a:pt x="90" y="19"/>
                  </a:lnTo>
                  <a:lnTo>
                    <a:pt x="90" y="19"/>
                  </a:lnTo>
                  <a:lnTo>
                    <a:pt x="90" y="19"/>
                  </a:lnTo>
                  <a:lnTo>
                    <a:pt x="92" y="19"/>
                  </a:lnTo>
                  <a:lnTo>
                    <a:pt x="92" y="21"/>
                  </a:lnTo>
                  <a:lnTo>
                    <a:pt x="94" y="21"/>
                  </a:lnTo>
                  <a:lnTo>
                    <a:pt x="94" y="21"/>
                  </a:lnTo>
                  <a:lnTo>
                    <a:pt x="94" y="23"/>
                  </a:lnTo>
                  <a:lnTo>
                    <a:pt x="94" y="23"/>
                  </a:lnTo>
                  <a:lnTo>
                    <a:pt x="94" y="25"/>
                  </a:lnTo>
                  <a:lnTo>
                    <a:pt x="94" y="25"/>
                  </a:lnTo>
                  <a:lnTo>
                    <a:pt x="94" y="27"/>
                  </a:lnTo>
                  <a:lnTo>
                    <a:pt x="90" y="29"/>
                  </a:lnTo>
                  <a:lnTo>
                    <a:pt x="90" y="29"/>
                  </a:lnTo>
                  <a:lnTo>
                    <a:pt x="88" y="29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5"/>
                  </a:lnTo>
                  <a:lnTo>
                    <a:pt x="80" y="25"/>
                  </a:lnTo>
                  <a:lnTo>
                    <a:pt x="80" y="23"/>
                  </a:lnTo>
                  <a:lnTo>
                    <a:pt x="78" y="23"/>
                  </a:lnTo>
                  <a:lnTo>
                    <a:pt x="76" y="21"/>
                  </a:lnTo>
                  <a:lnTo>
                    <a:pt x="72" y="21"/>
                  </a:lnTo>
                  <a:lnTo>
                    <a:pt x="70" y="19"/>
                  </a:lnTo>
                  <a:lnTo>
                    <a:pt x="65" y="21"/>
                  </a:lnTo>
                  <a:lnTo>
                    <a:pt x="63" y="23"/>
                  </a:lnTo>
                  <a:lnTo>
                    <a:pt x="61" y="27"/>
                  </a:lnTo>
                  <a:lnTo>
                    <a:pt x="55" y="29"/>
                  </a:lnTo>
                  <a:lnTo>
                    <a:pt x="49" y="33"/>
                  </a:lnTo>
                  <a:lnTo>
                    <a:pt x="45" y="33"/>
                  </a:lnTo>
                  <a:lnTo>
                    <a:pt x="37" y="39"/>
                  </a:lnTo>
                  <a:lnTo>
                    <a:pt x="37" y="42"/>
                  </a:lnTo>
                  <a:lnTo>
                    <a:pt x="35" y="42"/>
                  </a:lnTo>
                  <a:lnTo>
                    <a:pt x="32" y="44"/>
                  </a:lnTo>
                  <a:lnTo>
                    <a:pt x="26" y="44"/>
                  </a:lnTo>
                  <a:lnTo>
                    <a:pt x="20" y="44"/>
                  </a:lnTo>
                  <a:lnTo>
                    <a:pt x="18" y="42"/>
                  </a:lnTo>
                  <a:lnTo>
                    <a:pt x="14" y="44"/>
                  </a:lnTo>
                  <a:lnTo>
                    <a:pt x="12" y="44"/>
                  </a:lnTo>
                  <a:lnTo>
                    <a:pt x="8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9"/>
                  </a:lnTo>
                  <a:lnTo>
                    <a:pt x="10" y="37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8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4" y="35"/>
                  </a:lnTo>
                  <a:lnTo>
                    <a:pt x="2" y="35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4" y="29"/>
                  </a:lnTo>
                  <a:lnTo>
                    <a:pt x="6" y="31"/>
                  </a:lnTo>
                  <a:lnTo>
                    <a:pt x="8" y="31"/>
                  </a:lnTo>
                  <a:lnTo>
                    <a:pt x="8" y="31"/>
                  </a:lnTo>
                  <a:lnTo>
                    <a:pt x="8" y="29"/>
                  </a:lnTo>
                  <a:lnTo>
                    <a:pt x="8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2" y="29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6" y="27"/>
                  </a:lnTo>
                  <a:lnTo>
                    <a:pt x="18" y="27"/>
                  </a:lnTo>
                  <a:lnTo>
                    <a:pt x="20" y="27"/>
                  </a:lnTo>
                  <a:lnTo>
                    <a:pt x="20" y="25"/>
                  </a:lnTo>
                  <a:lnTo>
                    <a:pt x="20" y="25"/>
                  </a:lnTo>
                  <a:lnTo>
                    <a:pt x="18" y="25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24" y="19"/>
                  </a:lnTo>
                  <a:lnTo>
                    <a:pt x="26" y="19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8" y="17"/>
                  </a:lnTo>
                  <a:lnTo>
                    <a:pt x="28" y="17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4" y="13"/>
                  </a:lnTo>
                  <a:lnTo>
                    <a:pt x="34" y="13"/>
                  </a:lnTo>
                  <a:lnTo>
                    <a:pt x="34" y="13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9" y="11"/>
                  </a:lnTo>
                  <a:lnTo>
                    <a:pt x="39" y="11"/>
                  </a:lnTo>
                  <a:lnTo>
                    <a:pt x="41" y="9"/>
                  </a:lnTo>
                  <a:lnTo>
                    <a:pt x="43" y="9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45" y="6"/>
                  </a:lnTo>
                  <a:lnTo>
                    <a:pt x="47" y="4"/>
                  </a:lnTo>
                  <a:lnTo>
                    <a:pt x="47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51" y="2"/>
                  </a:lnTo>
                  <a:lnTo>
                    <a:pt x="51" y="2"/>
                  </a:lnTo>
                  <a:lnTo>
                    <a:pt x="53" y="4"/>
                  </a:lnTo>
                  <a:lnTo>
                    <a:pt x="53" y="6"/>
                  </a:lnTo>
                  <a:lnTo>
                    <a:pt x="55" y="6"/>
                  </a:lnTo>
                  <a:lnTo>
                    <a:pt x="59" y="6"/>
                  </a:lnTo>
                  <a:lnTo>
                    <a:pt x="63" y="8"/>
                  </a:lnTo>
                  <a:lnTo>
                    <a:pt x="63" y="8"/>
                  </a:lnTo>
                  <a:lnTo>
                    <a:pt x="63" y="8"/>
                  </a:lnTo>
                  <a:lnTo>
                    <a:pt x="63" y="8"/>
                  </a:lnTo>
                  <a:lnTo>
                    <a:pt x="65" y="6"/>
                  </a:lnTo>
                  <a:lnTo>
                    <a:pt x="65" y="4"/>
                  </a:lnTo>
                  <a:lnTo>
                    <a:pt x="67" y="4"/>
                  </a:lnTo>
                  <a:lnTo>
                    <a:pt x="68" y="2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6" y="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9" name="ind"/>
            <p:cNvSpPr>
              <a:spLocks noEditPoints="1"/>
            </p:cNvSpPr>
            <p:nvPr/>
          </p:nvSpPr>
          <p:spPr bwMode="auto">
            <a:xfrm>
              <a:off x="6677046" y="3651262"/>
              <a:ext cx="739777" cy="706440"/>
            </a:xfrm>
            <a:custGeom>
              <a:avLst/>
              <a:gdLst>
                <a:gd name="T0" fmla="*/ 171 w 466"/>
                <a:gd name="T1" fmla="*/ 29 h 445"/>
                <a:gd name="T2" fmla="*/ 206 w 466"/>
                <a:gd name="T3" fmla="*/ 54 h 445"/>
                <a:gd name="T4" fmla="*/ 200 w 466"/>
                <a:gd name="T5" fmla="*/ 81 h 445"/>
                <a:gd name="T6" fmla="*/ 235 w 466"/>
                <a:gd name="T7" fmla="*/ 99 h 445"/>
                <a:gd name="T8" fmla="*/ 266 w 466"/>
                <a:gd name="T9" fmla="*/ 108 h 445"/>
                <a:gd name="T10" fmla="*/ 303 w 466"/>
                <a:gd name="T11" fmla="*/ 116 h 445"/>
                <a:gd name="T12" fmla="*/ 320 w 466"/>
                <a:gd name="T13" fmla="*/ 105 h 445"/>
                <a:gd name="T14" fmla="*/ 334 w 466"/>
                <a:gd name="T15" fmla="*/ 105 h 445"/>
                <a:gd name="T16" fmla="*/ 359 w 466"/>
                <a:gd name="T17" fmla="*/ 112 h 445"/>
                <a:gd name="T18" fmla="*/ 411 w 466"/>
                <a:gd name="T19" fmla="*/ 108 h 445"/>
                <a:gd name="T20" fmla="*/ 462 w 466"/>
                <a:gd name="T21" fmla="*/ 97 h 445"/>
                <a:gd name="T22" fmla="*/ 443 w 466"/>
                <a:gd name="T23" fmla="*/ 112 h 445"/>
                <a:gd name="T24" fmla="*/ 427 w 466"/>
                <a:gd name="T25" fmla="*/ 145 h 445"/>
                <a:gd name="T26" fmla="*/ 406 w 466"/>
                <a:gd name="T27" fmla="*/ 165 h 445"/>
                <a:gd name="T28" fmla="*/ 394 w 466"/>
                <a:gd name="T29" fmla="*/ 192 h 445"/>
                <a:gd name="T30" fmla="*/ 380 w 466"/>
                <a:gd name="T31" fmla="*/ 173 h 445"/>
                <a:gd name="T32" fmla="*/ 373 w 466"/>
                <a:gd name="T33" fmla="*/ 161 h 445"/>
                <a:gd name="T34" fmla="*/ 375 w 466"/>
                <a:gd name="T35" fmla="*/ 142 h 445"/>
                <a:gd name="T36" fmla="*/ 345 w 466"/>
                <a:gd name="T37" fmla="*/ 124 h 445"/>
                <a:gd name="T38" fmla="*/ 328 w 466"/>
                <a:gd name="T39" fmla="*/ 118 h 445"/>
                <a:gd name="T40" fmla="*/ 328 w 466"/>
                <a:gd name="T41" fmla="*/ 140 h 445"/>
                <a:gd name="T42" fmla="*/ 332 w 466"/>
                <a:gd name="T43" fmla="*/ 161 h 445"/>
                <a:gd name="T44" fmla="*/ 332 w 466"/>
                <a:gd name="T45" fmla="*/ 202 h 445"/>
                <a:gd name="T46" fmla="*/ 328 w 466"/>
                <a:gd name="T47" fmla="*/ 194 h 445"/>
                <a:gd name="T48" fmla="*/ 322 w 466"/>
                <a:gd name="T49" fmla="*/ 190 h 445"/>
                <a:gd name="T50" fmla="*/ 303 w 466"/>
                <a:gd name="T51" fmla="*/ 213 h 445"/>
                <a:gd name="T52" fmla="*/ 291 w 466"/>
                <a:gd name="T53" fmla="*/ 229 h 445"/>
                <a:gd name="T54" fmla="*/ 277 w 466"/>
                <a:gd name="T55" fmla="*/ 235 h 445"/>
                <a:gd name="T56" fmla="*/ 244 w 466"/>
                <a:gd name="T57" fmla="*/ 266 h 445"/>
                <a:gd name="T58" fmla="*/ 213 w 466"/>
                <a:gd name="T59" fmla="*/ 287 h 445"/>
                <a:gd name="T60" fmla="*/ 192 w 466"/>
                <a:gd name="T61" fmla="*/ 305 h 445"/>
                <a:gd name="T62" fmla="*/ 192 w 466"/>
                <a:gd name="T63" fmla="*/ 334 h 445"/>
                <a:gd name="T64" fmla="*/ 186 w 466"/>
                <a:gd name="T65" fmla="*/ 367 h 445"/>
                <a:gd name="T66" fmla="*/ 178 w 466"/>
                <a:gd name="T67" fmla="*/ 392 h 445"/>
                <a:gd name="T68" fmla="*/ 165 w 466"/>
                <a:gd name="T69" fmla="*/ 408 h 445"/>
                <a:gd name="T70" fmla="*/ 136 w 466"/>
                <a:gd name="T71" fmla="*/ 408 h 445"/>
                <a:gd name="T72" fmla="*/ 132 w 466"/>
                <a:gd name="T73" fmla="*/ 392 h 445"/>
                <a:gd name="T74" fmla="*/ 108 w 466"/>
                <a:gd name="T75" fmla="*/ 349 h 445"/>
                <a:gd name="T76" fmla="*/ 93 w 466"/>
                <a:gd name="T77" fmla="*/ 305 h 445"/>
                <a:gd name="T78" fmla="*/ 79 w 466"/>
                <a:gd name="T79" fmla="*/ 268 h 445"/>
                <a:gd name="T80" fmla="*/ 75 w 466"/>
                <a:gd name="T81" fmla="*/ 243 h 445"/>
                <a:gd name="T82" fmla="*/ 75 w 466"/>
                <a:gd name="T83" fmla="*/ 213 h 445"/>
                <a:gd name="T84" fmla="*/ 72 w 466"/>
                <a:gd name="T85" fmla="*/ 200 h 445"/>
                <a:gd name="T86" fmla="*/ 66 w 466"/>
                <a:gd name="T87" fmla="*/ 190 h 445"/>
                <a:gd name="T88" fmla="*/ 52 w 466"/>
                <a:gd name="T89" fmla="*/ 213 h 445"/>
                <a:gd name="T90" fmla="*/ 13 w 466"/>
                <a:gd name="T91" fmla="*/ 188 h 445"/>
                <a:gd name="T92" fmla="*/ 25 w 466"/>
                <a:gd name="T93" fmla="*/ 180 h 445"/>
                <a:gd name="T94" fmla="*/ 2 w 466"/>
                <a:gd name="T95" fmla="*/ 167 h 445"/>
                <a:gd name="T96" fmla="*/ 37 w 466"/>
                <a:gd name="T97" fmla="*/ 153 h 445"/>
                <a:gd name="T98" fmla="*/ 42 w 466"/>
                <a:gd name="T99" fmla="*/ 138 h 445"/>
                <a:gd name="T100" fmla="*/ 23 w 466"/>
                <a:gd name="T101" fmla="*/ 114 h 445"/>
                <a:gd name="T102" fmla="*/ 44 w 466"/>
                <a:gd name="T103" fmla="*/ 97 h 445"/>
                <a:gd name="T104" fmla="*/ 73 w 466"/>
                <a:gd name="T105" fmla="*/ 75 h 445"/>
                <a:gd name="T106" fmla="*/ 103 w 466"/>
                <a:gd name="T107" fmla="*/ 39 h 445"/>
                <a:gd name="T108" fmla="*/ 116 w 466"/>
                <a:gd name="T109" fmla="*/ 15 h 445"/>
                <a:gd name="T110" fmla="*/ 398 w 466"/>
                <a:gd name="T111" fmla="*/ 355 h 445"/>
                <a:gd name="T112" fmla="*/ 402 w 466"/>
                <a:gd name="T113" fmla="*/ 340 h 445"/>
                <a:gd name="T114" fmla="*/ 413 w 466"/>
                <a:gd name="T115" fmla="*/ 437 h 445"/>
                <a:gd name="T116" fmla="*/ 322 w 466"/>
                <a:gd name="T117" fmla="*/ 198 h 445"/>
                <a:gd name="T118" fmla="*/ 410 w 466"/>
                <a:gd name="T119" fmla="*/ 435 h 445"/>
                <a:gd name="T120" fmla="*/ 73 w 466"/>
                <a:gd name="T121" fmla="*/ 382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66" h="445">
                  <a:moveTo>
                    <a:pt x="141" y="4"/>
                  </a:moveTo>
                  <a:lnTo>
                    <a:pt x="145" y="6"/>
                  </a:lnTo>
                  <a:lnTo>
                    <a:pt x="149" y="6"/>
                  </a:lnTo>
                  <a:lnTo>
                    <a:pt x="155" y="4"/>
                  </a:lnTo>
                  <a:lnTo>
                    <a:pt x="159" y="9"/>
                  </a:lnTo>
                  <a:lnTo>
                    <a:pt x="165" y="7"/>
                  </a:lnTo>
                  <a:lnTo>
                    <a:pt x="165" y="9"/>
                  </a:lnTo>
                  <a:lnTo>
                    <a:pt x="163" y="11"/>
                  </a:lnTo>
                  <a:lnTo>
                    <a:pt x="163" y="13"/>
                  </a:lnTo>
                  <a:lnTo>
                    <a:pt x="165" y="13"/>
                  </a:lnTo>
                  <a:lnTo>
                    <a:pt x="165" y="11"/>
                  </a:lnTo>
                  <a:lnTo>
                    <a:pt x="167" y="13"/>
                  </a:lnTo>
                  <a:lnTo>
                    <a:pt x="167" y="17"/>
                  </a:lnTo>
                  <a:lnTo>
                    <a:pt x="169" y="17"/>
                  </a:lnTo>
                  <a:lnTo>
                    <a:pt x="169" y="19"/>
                  </a:lnTo>
                  <a:lnTo>
                    <a:pt x="171" y="21"/>
                  </a:lnTo>
                  <a:lnTo>
                    <a:pt x="171" y="23"/>
                  </a:lnTo>
                  <a:lnTo>
                    <a:pt x="171" y="25"/>
                  </a:lnTo>
                  <a:lnTo>
                    <a:pt x="171" y="27"/>
                  </a:lnTo>
                  <a:lnTo>
                    <a:pt x="173" y="29"/>
                  </a:lnTo>
                  <a:lnTo>
                    <a:pt x="171" y="29"/>
                  </a:lnTo>
                  <a:lnTo>
                    <a:pt x="171" y="33"/>
                  </a:lnTo>
                  <a:lnTo>
                    <a:pt x="173" y="33"/>
                  </a:lnTo>
                  <a:lnTo>
                    <a:pt x="173" y="37"/>
                  </a:lnTo>
                  <a:lnTo>
                    <a:pt x="180" y="37"/>
                  </a:lnTo>
                  <a:lnTo>
                    <a:pt x="182" y="39"/>
                  </a:lnTo>
                  <a:lnTo>
                    <a:pt x="184" y="41"/>
                  </a:lnTo>
                  <a:lnTo>
                    <a:pt x="184" y="39"/>
                  </a:lnTo>
                  <a:lnTo>
                    <a:pt x="186" y="39"/>
                  </a:lnTo>
                  <a:lnTo>
                    <a:pt x="188" y="39"/>
                  </a:lnTo>
                  <a:lnTo>
                    <a:pt x="190" y="41"/>
                  </a:lnTo>
                  <a:lnTo>
                    <a:pt x="192" y="42"/>
                  </a:lnTo>
                  <a:lnTo>
                    <a:pt x="194" y="44"/>
                  </a:lnTo>
                  <a:lnTo>
                    <a:pt x="194" y="46"/>
                  </a:lnTo>
                  <a:lnTo>
                    <a:pt x="196" y="46"/>
                  </a:lnTo>
                  <a:lnTo>
                    <a:pt x="198" y="46"/>
                  </a:lnTo>
                  <a:lnTo>
                    <a:pt x="200" y="48"/>
                  </a:lnTo>
                  <a:lnTo>
                    <a:pt x="202" y="48"/>
                  </a:lnTo>
                  <a:lnTo>
                    <a:pt x="204" y="50"/>
                  </a:lnTo>
                  <a:lnTo>
                    <a:pt x="206" y="52"/>
                  </a:lnTo>
                  <a:lnTo>
                    <a:pt x="207" y="52"/>
                  </a:lnTo>
                  <a:lnTo>
                    <a:pt x="206" y="54"/>
                  </a:lnTo>
                  <a:lnTo>
                    <a:pt x="204" y="56"/>
                  </a:lnTo>
                  <a:lnTo>
                    <a:pt x="202" y="56"/>
                  </a:lnTo>
                  <a:lnTo>
                    <a:pt x="200" y="58"/>
                  </a:lnTo>
                  <a:lnTo>
                    <a:pt x="200" y="60"/>
                  </a:lnTo>
                  <a:lnTo>
                    <a:pt x="198" y="60"/>
                  </a:lnTo>
                  <a:lnTo>
                    <a:pt x="198" y="62"/>
                  </a:lnTo>
                  <a:lnTo>
                    <a:pt x="198" y="64"/>
                  </a:lnTo>
                  <a:lnTo>
                    <a:pt x="196" y="64"/>
                  </a:lnTo>
                  <a:lnTo>
                    <a:pt x="196" y="66"/>
                  </a:lnTo>
                  <a:lnTo>
                    <a:pt x="194" y="66"/>
                  </a:lnTo>
                  <a:lnTo>
                    <a:pt x="196" y="68"/>
                  </a:lnTo>
                  <a:lnTo>
                    <a:pt x="196" y="70"/>
                  </a:lnTo>
                  <a:lnTo>
                    <a:pt x="196" y="72"/>
                  </a:lnTo>
                  <a:lnTo>
                    <a:pt x="194" y="72"/>
                  </a:lnTo>
                  <a:lnTo>
                    <a:pt x="192" y="75"/>
                  </a:lnTo>
                  <a:lnTo>
                    <a:pt x="192" y="77"/>
                  </a:lnTo>
                  <a:lnTo>
                    <a:pt x="194" y="77"/>
                  </a:lnTo>
                  <a:lnTo>
                    <a:pt x="196" y="77"/>
                  </a:lnTo>
                  <a:lnTo>
                    <a:pt x="196" y="79"/>
                  </a:lnTo>
                  <a:lnTo>
                    <a:pt x="198" y="81"/>
                  </a:lnTo>
                  <a:lnTo>
                    <a:pt x="200" y="81"/>
                  </a:lnTo>
                  <a:lnTo>
                    <a:pt x="200" y="79"/>
                  </a:lnTo>
                  <a:lnTo>
                    <a:pt x="202" y="81"/>
                  </a:lnTo>
                  <a:lnTo>
                    <a:pt x="206" y="83"/>
                  </a:lnTo>
                  <a:lnTo>
                    <a:pt x="207" y="85"/>
                  </a:lnTo>
                  <a:lnTo>
                    <a:pt x="209" y="85"/>
                  </a:lnTo>
                  <a:lnTo>
                    <a:pt x="211" y="85"/>
                  </a:lnTo>
                  <a:lnTo>
                    <a:pt x="211" y="89"/>
                  </a:lnTo>
                  <a:lnTo>
                    <a:pt x="213" y="89"/>
                  </a:lnTo>
                  <a:lnTo>
                    <a:pt x="215" y="89"/>
                  </a:lnTo>
                  <a:lnTo>
                    <a:pt x="217" y="91"/>
                  </a:lnTo>
                  <a:lnTo>
                    <a:pt x="219" y="93"/>
                  </a:lnTo>
                  <a:lnTo>
                    <a:pt x="221" y="93"/>
                  </a:lnTo>
                  <a:lnTo>
                    <a:pt x="223" y="93"/>
                  </a:lnTo>
                  <a:lnTo>
                    <a:pt x="225" y="93"/>
                  </a:lnTo>
                  <a:lnTo>
                    <a:pt x="227" y="95"/>
                  </a:lnTo>
                  <a:lnTo>
                    <a:pt x="229" y="95"/>
                  </a:lnTo>
                  <a:lnTo>
                    <a:pt x="229" y="97"/>
                  </a:lnTo>
                  <a:lnTo>
                    <a:pt x="231" y="97"/>
                  </a:lnTo>
                  <a:lnTo>
                    <a:pt x="233" y="97"/>
                  </a:lnTo>
                  <a:lnTo>
                    <a:pt x="235" y="97"/>
                  </a:lnTo>
                  <a:lnTo>
                    <a:pt x="235" y="99"/>
                  </a:lnTo>
                  <a:lnTo>
                    <a:pt x="235" y="101"/>
                  </a:lnTo>
                  <a:lnTo>
                    <a:pt x="239" y="101"/>
                  </a:lnTo>
                  <a:lnTo>
                    <a:pt x="241" y="101"/>
                  </a:lnTo>
                  <a:lnTo>
                    <a:pt x="242" y="101"/>
                  </a:lnTo>
                  <a:lnTo>
                    <a:pt x="242" y="103"/>
                  </a:lnTo>
                  <a:lnTo>
                    <a:pt x="244" y="103"/>
                  </a:lnTo>
                  <a:lnTo>
                    <a:pt x="246" y="101"/>
                  </a:lnTo>
                  <a:lnTo>
                    <a:pt x="248" y="101"/>
                  </a:lnTo>
                  <a:lnTo>
                    <a:pt x="250" y="101"/>
                  </a:lnTo>
                  <a:lnTo>
                    <a:pt x="252" y="103"/>
                  </a:lnTo>
                  <a:lnTo>
                    <a:pt x="252" y="101"/>
                  </a:lnTo>
                  <a:lnTo>
                    <a:pt x="254" y="101"/>
                  </a:lnTo>
                  <a:lnTo>
                    <a:pt x="256" y="101"/>
                  </a:lnTo>
                  <a:lnTo>
                    <a:pt x="258" y="101"/>
                  </a:lnTo>
                  <a:lnTo>
                    <a:pt x="260" y="103"/>
                  </a:lnTo>
                  <a:lnTo>
                    <a:pt x="262" y="103"/>
                  </a:lnTo>
                  <a:lnTo>
                    <a:pt x="264" y="103"/>
                  </a:lnTo>
                  <a:lnTo>
                    <a:pt x="266" y="103"/>
                  </a:lnTo>
                  <a:lnTo>
                    <a:pt x="266" y="105"/>
                  </a:lnTo>
                  <a:lnTo>
                    <a:pt x="266" y="107"/>
                  </a:lnTo>
                  <a:lnTo>
                    <a:pt x="266" y="108"/>
                  </a:lnTo>
                  <a:lnTo>
                    <a:pt x="268" y="108"/>
                  </a:lnTo>
                  <a:lnTo>
                    <a:pt x="270" y="108"/>
                  </a:lnTo>
                  <a:lnTo>
                    <a:pt x="272" y="110"/>
                  </a:lnTo>
                  <a:lnTo>
                    <a:pt x="274" y="112"/>
                  </a:lnTo>
                  <a:lnTo>
                    <a:pt x="275" y="112"/>
                  </a:lnTo>
                  <a:lnTo>
                    <a:pt x="277" y="112"/>
                  </a:lnTo>
                  <a:lnTo>
                    <a:pt x="279" y="112"/>
                  </a:lnTo>
                  <a:lnTo>
                    <a:pt x="281" y="110"/>
                  </a:lnTo>
                  <a:lnTo>
                    <a:pt x="283" y="112"/>
                  </a:lnTo>
                  <a:lnTo>
                    <a:pt x="283" y="114"/>
                  </a:lnTo>
                  <a:lnTo>
                    <a:pt x="285" y="116"/>
                  </a:lnTo>
                  <a:lnTo>
                    <a:pt x="287" y="114"/>
                  </a:lnTo>
                  <a:lnTo>
                    <a:pt x="289" y="114"/>
                  </a:lnTo>
                  <a:lnTo>
                    <a:pt x="289" y="116"/>
                  </a:lnTo>
                  <a:lnTo>
                    <a:pt x="291" y="116"/>
                  </a:lnTo>
                  <a:lnTo>
                    <a:pt x="293" y="116"/>
                  </a:lnTo>
                  <a:lnTo>
                    <a:pt x="295" y="116"/>
                  </a:lnTo>
                  <a:lnTo>
                    <a:pt x="299" y="118"/>
                  </a:lnTo>
                  <a:lnTo>
                    <a:pt x="301" y="118"/>
                  </a:lnTo>
                  <a:lnTo>
                    <a:pt x="303" y="118"/>
                  </a:lnTo>
                  <a:lnTo>
                    <a:pt x="303" y="116"/>
                  </a:lnTo>
                  <a:lnTo>
                    <a:pt x="305" y="118"/>
                  </a:lnTo>
                  <a:lnTo>
                    <a:pt x="307" y="118"/>
                  </a:lnTo>
                  <a:lnTo>
                    <a:pt x="308" y="120"/>
                  </a:lnTo>
                  <a:lnTo>
                    <a:pt x="308" y="118"/>
                  </a:lnTo>
                  <a:lnTo>
                    <a:pt x="310" y="118"/>
                  </a:lnTo>
                  <a:lnTo>
                    <a:pt x="312" y="118"/>
                  </a:lnTo>
                  <a:lnTo>
                    <a:pt x="314" y="118"/>
                  </a:lnTo>
                  <a:lnTo>
                    <a:pt x="316" y="118"/>
                  </a:lnTo>
                  <a:lnTo>
                    <a:pt x="318" y="118"/>
                  </a:lnTo>
                  <a:lnTo>
                    <a:pt x="320" y="120"/>
                  </a:lnTo>
                  <a:lnTo>
                    <a:pt x="320" y="118"/>
                  </a:lnTo>
                  <a:lnTo>
                    <a:pt x="322" y="118"/>
                  </a:lnTo>
                  <a:lnTo>
                    <a:pt x="320" y="116"/>
                  </a:lnTo>
                  <a:lnTo>
                    <a:pt x="322" y="116"/>
                  </a:lnTo>
                  <a:lnTo>
                    <a:pt x="322" y="114"/>
                  </a:lnTo>
                  <a:lnTo>
                    <a:pt x="322" y="112"/>
                  </a:lnTo>
                  <a:lnTo>
                    <a:pt x="322" y="110"/>
                  </a:lnTo>
                  <a:lnTo>
                    <a:pt x="322" y="108"/>
                  </a:lnTo>
                  <a:lnTo>
                    <a:pt x="320" y="108"/>
                  </a:lnTo>
                  <a:lnTo>
                    <a:pt x="320" y="107"/>
                  </a:lnTo>
                  <a:lnTo>
                    <a:pt x="320" y="105"/>
                  </a:lnTo>
                  <a:lnTo>
                    <a:pt x="320" y="101"/>
                  </a:lnTo>
                  <a:lnTo>
                    <a:pt x="320" y="99"/>
                  </a:lnTo>
                  <a:lnTo>
                    <a:pt x="322" y="99"/>
                  </a:lnTo>
                  <a:lnTo>
                    <a:pt x="322" y="97"/>
                  </a:lnTo>
                  <a:lnTo>
                    <a:pt x="322" y="95"/>
                  </a:lnTo>
                  <a:lnTo>
                    <a:pt x="322" y="93"/>
                  </a:lnTo>
                  <a:lnTo>
                    <a:pt x="324" y="91"/>
                  </a:lnTo>
                  <a:lnTo>
                    <a:pt x="326" y="91"/>
                  </a:lnTo>
                  <a:lnTo>
                    <a:pt x="328" y="91"/>
                  </a:lnTo>
                  <a:lnTo>
                    <a:pt x="330" y="89"/>
                  </a:lnTo>
                  <a:lnTo>
                    <a:pt x="332" y="91"/>
                  </a:lnTo>
                  <a:lnTo>
                    <a:pt x="334" y="91"/>
                  </a:lnTo>
                  <a:lnTo>
                    <a:pt x="334" y="93"/>
                  </a:lnTo>
                  <a:lnTo>
                    <a:pt x="334" y="95"/>
                  </a:lnTo>
                  <a:lnTo>
                    <a:pt x="334" y="97"/>
                  </a:lnTo>
                  <a:lnTo>
                    <a:pt x="332" y="97"/>
                  </a:lnTo>
                  <a:lnTo>
                    <a:pt x="332" y="99"/>
                  </a:lnTo>
                  <a:lnTo>
                    <a:pt x="332" y="101"/>
                  </a:lnTo>
                  <a:lnTo>
                    <a:pt x="332" y="103"/>
                  </a:lnTo>
                  <a:lnTo>
                    <a:pt x="334" y="103"/>
                  </a:lnTo>
                  <a:lnTo>
                    <a:pt x="334" y="105"/>
                  </a:lnTo>
                  <a:lnTo>
                    <a:pt x="332" y="105"/>
                  </a:lnTo>
                  <a:lnTo>
                    <a:pt x="332" y="107"/>
                  </a:lnTo>
                  <a:lnTo>
                    <a:pt x="334" y="107"/>
                  </a:lnTo>
                  <a:lnTo>
                    <a:pt x="334" y="108"/>
                  </a:lnTo>
                  <a:lnTo>
                    <a:pt x="336" y="110"/>
                  </a:lnTo>
                  <a:lnTo>
                    <a:pt x="338" y="110"/>
                  </a:lnTo>
                  <a:lnTo>
                    <a:pt x="338" y="112"/>
                  </a:lnTo>
                  <a:lnTo>
                    <a:pt x="340" y="112"/>
                  </a:lnTo>
                  <a:lnTo>
                    <a:pt x="340" y="110"/>
                  </a:lnTo>
                  <a:lnTo>
                    <a:pt x="342" y="110"/>
                  </a:lnTo>
                  <a:lnTo>
                    <a:pt x="343" y="112"/>
                  </a:lnTo>
                  <a:lnTo>
                    <a:pt x="345" y="112"/>
                  </a:lnTo>
                  <a:lnTo>
                    <a:pt x="345" y="114"/>
                  </a:lnTo>
                  <a:lnTo>
                    <a:pt x="347" y="114"/>
                  </a:lnTo>
                  <a:lnTo>
                    <a:pt x="349" y="114"/>
                  </a:lnTo>
                  <a:lnTo>
                    <a:pt x="353" y="112"/>
                  </a:lnTo>
                  <a:lnTo>
                    <a:pt x="355" y="112"/>
                  </a:lnTo>
                  <a:lnTo>
                    <a:pt x="355" y="110"/>
                  </a:lnTo>
                  <a:lnTo>
                    <a:pt x="357" y="110"/>
                  </a:lnTo>
                  <a:lnTo>
                    <a:pt x="359" y="110"/>
                  </a:lnTo>
                  <a:lnTo>
                    <a:pt x="359" y="112"/>
                  </a:lnTo>
                  <a:lnTo>
                    <a:pt x="361" y="112"/>
                  </a:lnTo>
                  <a:lnTo>
                    <a:pt x="363" y="112"/>
                  </a:lnTo>
                  <a:lnTo>
                    <a:pt x="367" y="112"/>
                  </a:lnTo>
                  <a:lnTo>
                    <a:pt x="369" y="112"/>
                  </a:lnTo>
                  <a:lnTo>
                    <a:pt x="371" y="112"/>
                  </a:lnTo>
                  <a:lnTo>
                    <a:pt x="373" y="112"/>
                  </a:lnTo>
                  <a:lnTo>
                    <a:pt x="375" y="112"/>
                  </a:lnTo>
                  <a:lnTo>
                    <a:pt x="375" y="110"/>
                  </a:lnTo>
                  <a:lnTo>
                    <a:pt x="376" y="110"/>
                  </a:lnTo>
                  <a:lnTo>
                    <a:pt x="376" y="112"/>
                  </a:lnTo>
                  <a:lnTo>
                    <a:pt x="378" y="112"/>
                  </a:lnTo>
                  <a:lnTo>
                    <a:pt x="380" y="112"/>
                  </a:lnTo>
                  <a:lnTo>
                    <a:pt x="380" y="110"/>
                  </a:lnTo>
                  <a:lnTo>
                    <a:pt x="384" y="110"/>
                  </a:lnTo>
                  <a:lnTo>
                    <a:pt x="388" y="110"/>
                  </a:lnTo>
                  <a:lnTo>
                    <a:pt x="390" y="110"/>
                  </a:lnTo>
                  <a:lnTo>
                    <a:pt x="394" y="108"/>
                  </a:lnTo>
                  <a:lnTo>
                    <a:pt x="396" y="110"/>
                  </a:lnTo>
                  <a:lnTo>
                    <a:pt x="402" y="110"/>
                  </a:lnTo>
                  <a:lnTo>
                    <a:pt x="408" y="110"/>
                  </a:lnTo>
                  <a:lnTo>
                    <a:pt x="411" y="108"/>
                  </a:lnTo>
                  <a:lnTo>
                    <a:pt x="413" y="108"/>
                  </a:lnTo>
                  <a:lnTo>
                    <a:pt x="413" y="105"/>
                  </a:lnTo>
                  <a:lnTo>
                    <a:pt x="421" y="99"/>
                  </a:lnTo>
                  <a:lnTo>
                    <a:pt x="425" y="99"/>
                  </a:lnTo>
                  <a:lnTo>
                    <a:pt x="431" y="95"/>
                  </a:lnTo>
                  <a:lnTo>
                    <a:pt x="437" y="93"/>
                  </a:lnTo>
                  <a:lnTo>
                    <a:pt x="439" y="89"/>
                  </a:lnTo>
                  <a:lnTo>
                    <a:pt x="441" y="87"/>
                  </a:lnTo>
                  <a:lnTo>
                    <a:pt x="446" y="85"/>
                  </a:lnTo>
                  <a:lnTo>
                    <a:pt x="448" y="87"/>
                  </a:lnTo>
                  <a:lnTo>
                    <a:pt x="452" y="87"/>
                  </a:lnTo>
                  <a:lnTo>
                    <a:pt x="454" y="89"/>
                  </a:lnTo>
                  <a:lnTo>
                    <a:pt x="456" y="89"/>
                  </a:lnTo>
                  <a:lnTo>
                    <a:pt x="456" y="91"/>
                  </a:lnTo>
                  <a:lnTo>
                    <a:pt x="458" y="91"/>
                  </a:lnTo>
                  <a:lnTo>
                    <a:pt x="462" y="93"/>
                  </a:lnTo>
                  <a:lnTo>
                    <a:pt x="464" y="93"/>
                  </a:lnTo>
                  <a:lnTo>
                    <a:pt x="464" y="95"/>
                  </a:lnTo>
                  <a:lnTo>
                    <a:pt x="466" y="95"/>
                  </a:lnTo>
                  <a:lnTo>
                    <a:pt x="464" y="97"/>
                  </a:lnTo>
                  <a:lnTo>
                    <a:pt x="462" y="97"/>
                  </a:lnTo>
                  <a:lnTo>
                    <a:pt x="462" y="99"/>
                  </a:lnTo>
                  <a:lnTo>
                    <a:pt x="462" y="101"/>
                  </a:lnTo>
                  <a:lnTo>
                    <a:pt x="464" y="103"/>
                  </a:lnTo>
                  <a:lnTo>
                    <a:pt x="464" y="105"/>
                  </a:lnTo>
                  <a:lnTo>
                    <a:pt x="466" y="107"/>
                  </a:lnTo>
                  <a:lnTo>
                    <a:pt x="464" y="107"/>
                  </a:lnTo>
                  <a:lnTo>
                    <a:pt x="462" y="107"/>
                  </a:lnTo>
                  <a:lnTo>
                    <a:pt x="462" y="105"/>
                  </a:lnTo>
                  <a:lnTo>
                    <a:pt x="462" y="103"/>
                  </a:lnTo>
                  <a:lnTo>
                    <a:pt x="460" y="103"/>
                  </a:lnTo>
                  <a:lnTo>
                    <a:pt x="458" y="103"/>
                  </a:lnTo>
                  <a:lnTo>
                    <a:pt x="456" y="103"/>
                  </a:lnTo>
                  <a:lnTo>
                    <a:pt x="454" y="103"/>
                  </a:lnTo>
                  <a:lnTo>
                    <a:pt x="452" y="105"/>
                  </a:lnTo>
                  <a:lnTo>
                    <a:pt x="450" y="105"/>
                  </a:lnTo>
                  <a:lnTo>
                    <a:pt x="448" y="105"/>
                  </a:lnTo>
                  <a:lnTo>
                    <a:pt x="448" y="107"/>
                  </a:lnTo>
                  <a:lnTo>
                    <a:pt x="446" y="108"/>
                  </a:lnTo>
                  <a:lnTo>
                    <a:pt x="444" y="108"/>
                  </a:lnTo>
                  <a:lnTo>
                    <a:pt x="443" y="110"/>
                  </a:lnTo>
                  <a:lnTo>
                    <a:pt x="443" y="112"/>
                  </a:lnTo>
                  <a:lnTo>
                    <a:pt x="441" y="112"/>
                  </a:lnTo>
                  <a:lnTo>
                    <a:pt x="439" y="114"/>
                  </a:lnTo>
                  <a:lnTo>
                    <a:pt x="437" y="114"/>
                  </a:lnTo>
                  <a:lnTo>
                    <a:pt x="435" y="114"/>
                  </a:lnTo>
                  <a:lnTo>
                    <a:pt x="433" y="118"/>
                  </a:lnTo>
                  <a:lnTo>
                    <a:pt x="433" y="120"/>
                  </a:lnTo>
                  <a:lnTo>
                    <a:pt x="433" y="122"/>
                  </a:lnTo>
                  <a:lnTo>
                    <a:pt x="435" y="124"/>
                  </a:lnTo>
                  <a:lnTo>
                    <a:pt x="435" y="126"/>
                  </a:lnTo>
                  <a:lnTo>
                    <a:pt x="433" y="126"/>
                  </a:lnTo>
                  <a:lnTo>
                    <a:pt x="433" y="130"/>
                  </a:lnTo>
                  <a:lnTo>
                    <a:pt x="431" y="134"/>
                  </a:lnTo>
                  <a:lnTo>
                    <a:pt x="429" y="134"/>
                  </a:lnTo>
                  <a:lnTo>
                    <a:pt x="427" y="134"/>
                  </a:lnTo>
                  <a:lnTo>
                    <a:pt x="427" y="136"/>
                  </a:lnTo>
                  <a:lnTo>
                    <a:pt x="425" y="138"/>
                  </a:lnTo>
                  <a:lnTo>
                    <a:pt x="425" y="140"/>
                  </a:lnTo>
                  <a:lnTo>
                    <a:pt x="427" y="140"/>
                  </a:lnTo>
                  <a:lnTo>
                    <a:pt x="427" y="142"/>
                  </a:lnTo>
                  <a:lnTo>
                    <a:pt x="427" y="143"/>
                  </a:lnTo>
                  <a:lnTo>
                    <a:pt x="427" y="145"/>
                  </a:lnTo>
                  <a:lnTo>
                    <a:pt x="425" y="147"/>
                  </a:lnTo>
                  <a:lnTo>
                    <a:pt x="423" y="149"/>
                  </a:lnTo>
                  <a:lnTo>
                    <a:pt x="421" y="153"/>
                  </a:lnTo>
                  <a:lnTo>
                    <a:pt x="421" y="155"/>
                  </a:lnTo>
                  <a:lnTo>
                    <a:pt x="421" y="157"/>
                  </a:lnTo>
                  <a:lnTo>
                    <a:pt x="419" y="159"/>
                  </a:lnTo>
                  <a:lnTo>
                    <a:pt x="419" y="163"/>
                  </a:lnTo>
                  <a:lnTo>
                    <a:pt x="417" y="163"/>
                  </a:lnTo>
                  <a:lnTo>
                    <a:pt x="417" y="161"/>
                  </a:lnTo>
                  <a:lnTo>
                    <a:pt x="415" y="161"/>
                  </a:lnTo>
                  <a:lnTo>
                    <a:pt x="413" y="161"/>
                  </a:lnTo>
                  <a:lnTo>
                    <a:pt x="411" y="161"/>
                  </a:lnTo>
                  <a:lnTo>
                    <a:pt x="411" y="159"/>
                  </a:lnTo>
                  <a:lnTo>
                    <a:pt x="410" y="159"/>
                  </a:lnTo>
                  <a:lnTo>
                    <a:pt x="410" y="161"/>
                  </a:lnTo>
                  <a:lnTo>
                    <a:pt x="408" y="161"/>
                  </a:lnTo>
                  <a:lnTo>
                    <a:pt x="408" y="159"/>
                  </a:lnTo>
                  <a:lnTo>
                    <a:pt x="406" y="159"/>
                  </a:lnTo>
                  <a:lnTo>
                    <a:pt x="406" y="161"/>
                  </a:lnTo>
                  <a:lnTo>
                    <a:pt x="406" y="163"/>
                  </a:lnTo>
                  <a:lnTo>
                    <a:pt x="406" y="165"/>
                  </a:lnTo>
                  <a:lnTo>
                    <a:pt x="408" y="167"/>
                  </a:lnTo>
                  <a:lnTo>
                    <a:pt x="406" y="171"/>
                  </a:lnTo>
                  <a:lnTo>
                    <a:pt x="406" y="173"/>
                  </a:lnTo>
                  <a:lnTo>
                    <a:pt x="406" y="176"/>
                  </a:lnTo>
                  <a:lnTo>
                    <a:pt x="404" y="176"/>
                  </a:lnTo>
                  <a:lnTo>
                    <a:pt x="402" y="176"/>
                  </a:lnTo>
                  <a:lnTo>
                    <a:pt x="402" y="178"/>
                  </a:lnTo>
                  <a:lnTo>
                    <a:pt x="402" y="180"/>
                  </a:lnTo>
                  <a:lnTo>
                    <a:pt x="402" y="182"/>
                  </a:lnTo>
                  <a:lnTo>
                    <a:pt x="402" y="184"/>
                  </a:lnTo>
                  <a:lnTo>
                    <a:pt x="402" y="186"/>
                  </a:lnTo>
                  <a:lnTo>
                    <a:pt x="404" y="188"/>
                  </a:lnTo>
                  <a:lnTo>
                    <a:pt x="404" y="190"/>
                  </a:lnTo>
                  <a:lnTo>
                    <a:pt x="402" y="190"/>
                  </a:lnTo>
                  <a:lnTo>
                    <a:pt x="400" y="190"/>
                  </a:lnTo>
                  <a:lnTo>
                    <a:pt x="400" y="192"/>
                  </a:lnTo>
                  <a:lnTo>
                    <a:pt x="400" y="194"/>
                  </a:lnTo>
                  <a:lnTo>
                    <a:pt x="398" y="194"/>
                  </a:lnTo>
                  <a:lnTo>
                    <a:pt x="396" y="192"/>
                  </a:lnTo>
                  <a:lnTo>
                    <a:pt x="394" y="194"/>
                  </a:lnTo>
                  <a:lnTo>
                    <a:pt x="394" y="192"/>
                  </a:lnTo>
                  <a:lnTo>
                    <a:pt x="394" y="190"/>
                  </a:lnTo>
                  <a:lnTo>
                    <a:pt x="394" y="188"/>
                  </a:lnTo>
                  <a:lnTo>
                    <a:pt x="392" y="188"/>
                  </a:lnTo>
                  <a:lnTo>
                    <a:pt x="392" y="184"/>
                  </a:lnTo>
                  <a:lnTo>
                    <a:pt x="392" y="182"/>
                  </a:lnTo>
                  <a:lnTo>
                    <a:pt x="390" y="178"/>
                  </a:lnTo>
                  <a:lnTo>
                    <a:pt x="390" y="175"/>
                  </a:lnTo>
                  <a:lnTo>
                    <a:pt x="390" y="173"/>
                  </a:lnTo>
                  <a:lnTo>
                    <a:pt x="390" y="171"/>
                  </a:lnTo>
                  <a:lnTo>
                    <a:pt x="388" y="169"/>
                  </a:lnTo>
                  <a:lnTo>
                    <a:pt x="388" y="167"/>
                  </a:lnTo>
                  <a:lnTo>
                    <a:pt x="388" y="165"/>
                  </a:lnTo>
                  <a:lnTo>
                    <a:pt x="386" y="165"/>
                  </a:lnTo>
                  <a:lnTo>
                    <a:pt x="384" y="167"/>
                  </a:lnTo>
                  <a:lnTo>
                    <a:pt x="384" y="165"/>
                  </a:lnTo>
                  <a:lnTo>
                    <a:pt x="382" y="165"/>
                  </a:lnTo>
                  <a:lnTo>
                    <a:pt x="382" y="167"/>
                  </a:lnTo>
                  <a:lnTo>
                    <a:pt x="382" y="169"/>
                  </a:lnTo>
                  <a:lnTo>
                    <a:pt x="382" y="171"/>
                  </a:lnTo>
                  <a:lnTo>
                    <a:pt x="380" y="171"/>
                  </a:lnTo>
                  <a:lnTo>
                    <a:pt x="380" y="173"/>
                  </a:lnTo>
                  <a:lnTo>
                    <a:pt x="380" y="175"/>
                  </a:lnTo>
                  <a:lnTo>
                    <a:pt x="380" y="176"/>
                  </a:lnTo>
                  <a:lnTo>
                    <a:pt x="378" y="176"/>
                  </a:lnTo>
                  <a:lnTo>
                    <a:pt x="378" y="178"/>
                  </a:lnTo>
                  <a:lnTo>
                    <a:pt x="376" y="176"/>
                  </a:lnTo>
                  <a:lnTo>
                    <a:pt x="376" y="175"/>
                  </a:lnTo>
                  <a:lnTo>
                    <a:pt x="375" y="173"/>
                  </a:lnTo>
                  <a:lnTo>
                    <a:pt x="375" y="175"/>
                  </a:lnTo>
                  <a:lnTo>
                    <a:pt x="375" y="176"/>
                  </a:lnTo>
                  <a:lnTo>
                    <a:pt x="373" y="176"/>
                  </a:lnTo>
                  <a:lnTo>
                    <a:pt x="373" y="175"/>
                  </a:lnTo>
                  <a:lnTo>
                    <a:pt x="373" y="173"/>
                  </a:lnTo>
                  <a:lnTo>
                    <a:pt x="373" y="171"/>
                  </a:lnTo>
                  <a:lnTo>
                    <a:pt x="373" y="169"/>
                  </a:lnTo>
                  <a:lnTo>
                    <a:pt x="371" y="169"/>
                  </a:lnTo>
                  <a:lnTo>
                    <a:pt x="371" y="167"/>
                  </a:lnTo>
                  <a:lnTo>
                    <a:pt x="371" y="165"/>
                  </a:lnTo>
                  <a:lnTo>
                    <a:pt x="373" y="163"/>
                  </a:lnTo>
                  <a:lnTo>
                    <a:pt x="371" y="163"/>
                  </a:lnTo>
                  <a:lnTo>
                    <a:pt x="371" y="161"/>
                  </a:lnTo>
                  <a:lnTo>
                    <a:pt x="373" y="161"/>
                  </a:lnTo>
                  <a:lnTo>
                    <a:pt x="375" y="159"/>
                  </a:lnTo>
                  <a:lnTo>
                    <a:pt x="376" y="159"/>
                  </a:lnTo>
                  <a:lnTo>
                    <a:pt x="380" y="157"/>
                  </a:lnTo>
                  <a:lnTo>
                    <a:pt x="382" y="157"/>
                  </a:lnTo>
                  <a:lnTo>
                    <a:pt x="382" y="155"/>
                  </a:lnTo>
                  <a:lnTo>
                    <a:pt x="384" y="155"/>
                  </a:lnTo>
                  <a:lnTo>
                    <a:pt x="386" y="153"/>
                  </a:lnTo>
                  <a:lnTo>
                    <a:pt x="386" y="151"/>
                  </a:lnTo>
                  <a:lnTo>
                    <a:pt x="388" y="147"/>
                  </a:lnTo>
                  <a:lnTo>
                    <a:pt x="388" y="145"/>
                  </a:lnTo>
                  <a:lnTo>
                    <a:pt x="390" y="145"/>
                  </a:lnTo>
                  <a:lnTo>
                    <a:pt x="392" y="145"/>
                  </a:lnTo>
                  <a:lnTo>
                    <a:pt x="390" y="143"/>
                  </a:lnTo>
                  <a:lnTo>
                    <a:pt x="388" y="142"/>
                  </a:lnTo>
                  <a:lnTo>
                    <a:pt x="386" y="142"/>
                  </a:lnTo>
                  <a:lnTo>
                    <a:pt x="386" y="140"/>
                  </a:lnTo>
                  <a:lnTo>
                    <a:pt x="384" y="140"/>
                  </a:lnTo>
                  <a:lnTo>
                    <a:pt x="382" y="140"/>
                  </a:lnTo>
                  <a:lnTo>
                    <a:pt x="380" y="140"/>
                  </a:lnTo>
                  <a:lnTo>
                    <a:pt x="378" y="140"/>
                  </a:lnTo>
                  <a:lnTo>
                    <a:pt x="375" y="142"/>
                  </a:lnTo>
                  <a:lnTo>
                    <a:pt x="373" y="140"/>
                  </a:lnTo>
                  <a:lnTo>
                    <a:pt x="371" y="140"/>
                  </a:lnTo>
                  <a:lnTo>
                    <a:pt x="369" y="140"/>
                  </a:lnTo>
                  <a:lnTo>
                    <a:pt x="367" y="140"/>
                  </a:lnTo>
                  <a:lnTo>
                    <a:pt x="365" y="140"/>
                  </a:lnTo>
                  <a:lnTo>
                    <a:pt x="361" y="140"/>
                  </a:lnTo>
                  <a:lnTo>
                    <a:pt x="359" y="140"/>
                  </a:lnTo>
                  <a:lnTo>
                    <a:pt x="357" y="140"/>
                  </a:lnTo>
                  <a:lnTo>
                    <a:pt x="355" y="140"/>
                  </a:lnTo>
                  <a:lnTo>
                    <a:pt x="353" y="138"/>
                  </a:lnTo>
                  <a:lnTo>
                    <a:pt x="351" y="138"/>
                  </a:lnTo>
                  <a:lnTo>
                    <a:pt x="349" y="138"/>
                  </a:lnTo>
                  <a:lnTo>
                    <a:pt x="349" y="136"/>
                  </a:lnTo>
                  <a:lnTo>
                    <a:pt x="349" y="134"/>
                  </a:lnTo>
                  <a:lnTo>
                    <a:pt x="349" y="132"/>
                  </a:lnTo>
                  <a:lnTo>
                    <a:pt x="349" y="130"/>
                  </a:lnTo>
                  <a:lnTo>
                    <a:pt x="349" y="128"/>
                  </a:lnTo>
                  <a:lnTo>
                    <a:pt x="349" y="126"/>
                  </a:lnTo>
                  <a:lnTo>
                    <a:pt x="347" y="124"/>
                  </a:lnTo>
                  <a:lnTo>
                    <a:pt x="345" y="122"/>
                  </a:lnTo>
                  <a:lnTo>
                    <a:pt x="345" y="124"/>
                  </a:lnTo>
                  <a:lnTo>
                    <a:pt x="343" y="126"/>
                  </a:lnTo>
                  <a:lnTo>
                    <a:pt x="342" y="126"/>
                  </a:lnTo>
                  <a:lnTo>
                    <a:pt x="340" y="124"/>
                  </a:lnTo>
                  <a:lnTo>
                    <a:pt x="338" y="124"/>
                  </a:lnTo>
                  <a:lnTo>
                    <a:pt x="338" y="122"/>
                  </a:lnTo>
                  <a:lnTo>
                    <a:pt x="338" y="120"/>
                  </a:lnTo>
                  <a:lnTo>
                    <a:pt x="334" y="118"/>
                  </a:lnTo>
                  <a:lnTo>
                    <a:pt x="334" y="120"/>
                  </a:lnTo>
                  <a:lnTo>
                    <a:pt x="336" y="120"/>
                  </a:lnTo>
                  <a:lnTo>
                    <a:pt x="336" y="122"/>
                  </a:lnTo>
                  <a:lnTo>
                    <a:pt x="334" y="122"/>
                  </a:lnTo>
                  <a:lnTo>
                    <a:pt x="332" y="120"/>
                  </a:lnTo>
                  <a:lnTo>
                    <a:pt x="330" y="120"/>
                  </a:lnTo>
                  <a:lnTo>
                    <a:pt x="330" y="118"/>
                  </a:lnTo>
                  <a:lnTo>
                    <a:pt x="328" y="118"/>
                  </a:lnTo>
                  <a:lnTo>
                    <a:pt x="326" y="116"/>
                  </a:lnTo>
                  <a:lnTo>
                    <a:pt x="326" y="114"/>
                  </a:lnTo>
                  <a:lnTo>
                    <a:pt x="326" y="116"/>
                  </a:lnTo>
                  <a:lnTo>
                    <a:pt x="324" y="118"/>
                  </a:lnTo>
                  <a:lnTo>
                    <a:pt x="326" y="118"/>
                  </a:lnTo>
                  <a:lnTo>
                    <a:pt x="328" y="118"/>
                  </a:lnTo>
                  <a:lnTo>
                    <a:pt x="328" y="120"/>
                  </a:lnTo>
                  <a:lnTo>
                    <a:pt x="326" y="120"/>
                  </a:lnTo>
                  <a:lnTo>
                    <a:pt x="326" y="122"/>
                  </a:lnTo>
                  <a:lnTo>
                    <a:pt x="324" y="122"/>
                  </a:lnTo>
                  <a:lnTo>
                    <a:pt x="322" y="124"/>
                  </a:lnTo>
                  <a:lnTo>
                    <a:pt x="320" y="128"/>
                  </a:lnTo>
                  <a:lnTo>
                    <a:pt x="322" y="128"/>
                  </a:lnTo>
                  <a:lnTo>
                    <a:pt x="322" y="130"/>
                  </a:lnTo>
                  <a:lnTo>
                    <a:pt x="324" y="130"/>
                  </a:lnTo>
                  <a:lnTo>
                    <a:pt x="326" y="132"/>
                  </a:lnTo>
                  <a:lnTo>
                    <a:pt x="326" y="134"/>
                  </a:lnTo>
                  <a:lnTo>
                    <a:pt x="328" y="134"/>
                  </a:lnTo>
                  <a:lnTo>
                    <a:pt x="330" y="134"/>
                  </a:lnTo>
                  <a:lnTo>
                    <a:pt x="332" y="134"/>
                  </a:lnTo>
                  <a:lnTo>
                    <a:pt x="334" y="136"/>
                  </a:lnTo>
                  <a:lnTo>
                    <a:pt x="332" y="136"/>
                  </a:lnTo>
                  <a:lnTo>
                    <a:pt x="334" y="138"/>
                  </a:lnTo>
                  <a:lnTo>
                    <a:pt x="336" y="138"/>
                  </a:lnTo>
                  <a:lnTo>
                    <a:pt x="334" y="140"/>
                  </a:lnTo>
                  <a:lnTo>
                    <a:pt x="330" y="140"/>
                  </a:lnTo>
                  <a:lnTo>
                    <a:pt x="328" y="140"/>
                  </a:lnTo>
                  <a:lnTo>
                    <a:pt x="326" y="140"/>
                  </a:lnTo>
                  <a:lnTo>
                    <a:pt x="326" y="142"/>
                  </a:lnTo>
                  <a:lnTo>
                    <a:pt x="326" y="143"/>
                  </a:lnTo>
                  <a:lnTo>
                    <a:pt x="324" y="145"/>
                  </a:lnTo>
                  <a:lnTo>
                    <a:pt x="322" y="143"/>
                  </a:lnTo>
                  <a:lnTo>
                    <a:pt x="322" y="145"/>
                  </a:lnTo>
                  <a:lnTo>
                    <a:pt x="320" y="149"/>
                  </a:lnTo>
                  <a:lnTo>
                    <a:pt x="322" y="151"/>
                  </a:lnTo>
                  <a:lnTo>
                    <a:pt x="324" y="151"/>
                  </a:lnTo>
                  <a:lnTo>
                    <a:pt x="324" y="153"/>
                  </a:lnTo>
                  <a:lnTo>
                    <a:pt x="326" y="153"/>
                  </a:lnTo>
                  <a:lnTo>
                    <a:pt x="326" y="155"/>
                  </a:lnTo>
                  <a:lnTo>
                    <a:pt x="328" y="155"/>
                  </a:lnTo>
                  <a:lnTo>
                    <a:pt x="330" y="155"/>
                  </a:lnTo>
                  <a:lnTo>
                    <a:pt x="332" y="155"/>
                  </a:lnTo>
                  <a:lnTo>
                    <a:pt x="332" y="157"/>
                  </a:lnTo>
                  <a:lnTo>
                    <a:pt x="330" y="157"/>
                  </a:lnTo>
                  <a:lnTo>
                    <a:pt x="332" y="159"/>
                  </a:lnTo>
                  <a:lnTo>
                    <a:pt x="330" y="159"/>
                  </a:lnTo>
                  <a:lnTo>
                    <a:pt x="332" y="159"/>
                  </a:lnTo>
                  <a:lnTo>
                    <a:pt x="332" y="161"/>
                  </a:lnTo>
                  <a:lnTo>
                    <a:pt x="330" y="163"/>
                  </a:lnTo>
                  <a:lnTo>
                    <a:pt x="328" y="165"/>
                  </a:lnTo>
                  <a:lnTo>
                    <a:pt x="328" y="167"/>
                  </a:lnTo>
                  <a:lnTo>
                    <a:pt x="332" y="169"/>
                  </a:lnTo>
                  <a:lnTo>
                    <a:pt x="332" y="171"/>
                  </a:lnTo>
                  <a:lnTo>
                    <a:pt x="332" y="173"/>
                  </a:lnTo>
                  <a:lnTo>
                    <a:pt x="336" y="175"/>
                  </a:lnTo>
                  <a:lnTo>
                    <a:pt x="334" y="175"/>
                  </a:lnTo>
                  <a:lnTo>
                    <a:pt x="334" y="176"/>
                  </a:lnTo>
                  <a:lnTo>
                    <a:pt x="334" y="178"/>
                  </a:lnTo>
                  <a:lnTo>
                    <a:pt x="336" y="188"/>
                  </a:lnTo>
                  <a:lnTo>
                    <a:pt x="336" y="190"/>
                  </a:lnTo>
                  <a:lnTo>
                    <a:pt x="338" y="190"/>
                  </a:lnTo>
                  <a:lnTo>
                    <a:pt x="338" y="192"/>
                  </a:lnTo>
                  <a:lnTo>
                    <a:pt x="336" y="192"/>
                  </a:lnTo>
                  <a:lnTo>
                    <a:pt x="336" y="194"/>
                  </a:lnTo>
                  <a:lnTo>
                    <a:pt x="336" y="196"/>
                  </a:lnTo>
                  <a:lnTo>
                    <a:pt x="338" y="200"/>
                  </a:lnTo>
                  <a:lnTo>
                    <a:pt x="336" y="200"/>
                  </a:lnTo>
                  <a:lnTo>
                    <a:pt x="334" y="200"/>
                  </a:lnTo>
                  <a:lnTo>
                    <a:pt x="332" y="202"/>
                  </a:lnTo>
                  <a:lnTo>
                    <a:pt x="330" y="200"/>
                  </a:lnTo>
                  <a:lnTo>
                    <a:pt x="330" y="196"/>
                  </a:lnTo>
                  <a:lnTo>
                    <a:pt x="332" y="196"/>
                  </a:lnTo>
                  <a:lnTo>
                    <a:pt x="332" y="194"/>
                  </a:lnTo>
                  <a:lnTo>
                    <a:pt x="332" y="192"/>
                  </a:lnTo>
                  <a:lnTo>
                    <a:pt x="332" y="194"/>
                  </a:lnTo>
                  <a:lnTo>
                    <a:pt x="330" y="196"/>
                  </a:lnTo>
                  <a:lnTo>
                    <a:pt x="330" y="194"/>
                  </a:lnTo>
                  <a:lnTo>
                    <a:pt x="330" y="192"/>
                  </a:lnTo>
                  <a:lnTo>
                    <a:pt x="330" y="190"/>
                  </a:lnTo>
                  <a:lnTo>
                    <a:pt x="330" y="192"/>
                  </a:lnTo>
                  <a:lnTo>
                    <a:pt x="330" y="194"/>
                  </a:lnTo>
                  <a:lnTo>
                    <a:pt x="330" y="196"/>
                  </a:lnTo>
                  <a:lnTo>
                    <a:pt x="328" y="196"/>
                  </a:lnTo>
                  <a:lnTo>
                    <a:pt x="328" y="198"/>
                  </a:lnTo>
                  <a:lnTo>
                    <a:pt x="330" y="198"/>
                  </a:lnTo>
                  <a:lnTo>
                    <a:pt x="330" y="200"/>
                  </a:lnTo>
                  <a:lnTo>
                    <a:pt x="328" y="202"/>
                  </a:lnTo>
                  <a:lnTo>
                    <a:pt x="328" y="200"/>
                  </a:lnTo>
                  <a:lnTo>
                    <a:pt x="328" y="196"/>
                  </a:lnTo>
                  <a:lnTo>
                    <a:pt x="328" y="194"/>
                  </a:lnTo>
                  <a:lnTo>
                    <a:pt x="328" y="196"/>
                  </a:lnTo>
                  <a:lnTo>
                    <a:pt x="328" y="198"/>
                  </a:lnTo>
                  <a:lnTo>
                    <a:pt x="328" y="200"/>
                  </a:lnTo>
                  <a:lnTo>
                    <a:pt x="326" y="200"/>
                  </a:lnTo>
                  <a:lnTo>
                    <a:pt x="326" y="202"/>
                  </a:lnTo>
                  <a:lnTo>
                    <a:pt x="324" y="200"/>
                  </a:lnTo>
                  <a:lnTo>
                    <a:pt x="324" y="198"/>
                  </a:lnTo>
                  <a:lnTo>
                    <a:pt x="324" y="200"/>
                  </a:lnTo>
                  <a:lnTo>
                    <a:pt x="324" y="202"/>
                  </a:lnTo>
                  <a:lnTo>
                    <a:pt x="322" y="200"/>
                  </a:lnTo>
                  <a:lnTo>
                    <a:pt x="322" y="198"/>
                  </a:lnTo>
                  <a:lnTo>
                    <a:pt x="322" y="196"/>
                  </a:lnTo>
                  <a:lnTo>
                    <a:pt x="322" y="194"/>
                  </a:lnTo>
                  <a:lnTo>
                    <a:pt x="322" y="192"/>
                  </a:lnTo>
                  <a:lnTo>
                    <a:pt x="322" y="190"/>
                  </a:lnTo>
                  <a:lnTo>
                    <a:pt x="320" y="190"/>
                  </a:lnTo>
                  <a:lnTo>
                    <a:pt x="318" y="188"/>
                  </a:lnTo>
                  <a:lnTo>
                    <a:pt x="318" y="186"/>
                  </a:lnTo>
                  <a:lnTo>
                    <a:pt x="318" y="190"/>
                  </a:lnTo>
                  <a:lnTo>
                    <a:pt x="320" y="190"/>
                  </a:lnTo>
                  <a:lnTo>
                    <a:pt x="322" y="190"/>
                  </a:lnTo>
                  <a:lnTo>
                    <a:pt x="322" y="192"/>
                  </a:lnTo>
                  <a:lnTo>
                    <a:pt x="322" y="194"/>
                  </a:lnTo>
                  <a:lnTo>
                    <a:pt x="320" y="194"/>
                  </a:lnTo>
                  <a:lnTo>
                    <a:pt x="320" y="196"/>
                  </a:lnTo>
                  <a:lnTo>
                    <a:pt x="318" y="196"/>
                  </a:lnTo>
                  <a:lnTo>
                    <a:pt x="318" y="198"/>
                  </a:lnTo>
                  <a:lnTo>
                    <a:pt x="316" y="198"/>
                  </a:lnTo>
                  <a:lnTo>
                    <a:pt x="316" y="200"/>
                  </a:lnTo>
                  <a:lnTo>
                    <a:pt x="314" y="200"/>
                  </a:lnTo>
                  <a:lnTo>
                    <a:pt x="312" y="200"/>
                  </a:lnTo>
                  <a:lnTo>
                    <a:pt x="310" y="200"/>
                  </a:lnTo>
                  <a:lnTo>
                    <a:pt x="308" y="202"/>
                  </a:lnTo>
                  <a:lnTo>
                    <a:pt x="307" y="202"/>
                  </a:lnTo>
                  <a:lnTo>
                    <a:pt x="305" y="202"/>
                  </a:lnTo>
                  <a:lnTo>
                    <a:pt x="305" y="204"/>
                  </a:lnTo>
                  <a:lnTo>
                    <a:pt x="303" y="204"/>
                  </a:lnTo>
                  <a:lnTo>
                    <a:pt x="301" y="206"/>
                  </a:lnTo>
                  <a:lnTo>
                    <a:pt x="301" y="208"/>
                  </a:lnTo>
                  <a:lnTo>
                    <a:pt x="301" y="209"/>
                  </a:lnTo>
                  <a:lnTo>
                    <a:pt x="301" y="211"/>
                  </a:lnTo>
                  <a:lnTo>
                    <a:pt x="303" y="213"/>
                  </a:lnTo>
                  <a:lnTo>
                    <a:pt x="303" y="215"/>
                  </a:lnTo>
                  <a:lnTo>
                    <a:pt x="301" y="215"/>
                  </a:lnTo>
                  <a:lnTo>
                    <a:pt x="303" y="215"/>
                  </a:lnTo>
                  <a:lnTo>
                    <a:pt x="305" y="215"/>
                  </a:lnTo>
                  <a:lnTo>
                    <a:pt x="303" y="217"/>
                  </a:lnTo>
                  <a:lnTo>
                    <a:pt x="301" y="217"/>
                  </a:lnTo>
                  <a:lnTo>
                    <a:pt x="301" y="219"/>
                  </a:lnTo>
                  <a:lnTo>
                    <a:pt x="299" y="219"/>
                  </a:lnTo>
                  <a:lnTo>
                    <a:pt x="299" y="221"/>
                  </a:lnTo>
                  <a:lnTo>
                    <a:pt x="301" y="221"/>
                  </a:lnTo>
                  <a:lnTo>
                    <a:pt x="299" y="221"/>
                  </a:lnTo>
                  <a:lnTo>
                    <a:pt x="299" y="223"/>
                  </a:lnTo>
                  <a:lnTo>
                    <a:pt x="297" y="223"/>
                  </a:lnTo>
                  <a:lnTo>
                    <a:pt x="297" y="225"/>
                  </a:lnTo>
                  <a:lnTo>
                    <a:pt x="295" y="225"/>
                  </a:lnTo>
                  <a:lnTo>
                    <a:pt x="295" y="227"/>
                  </a:lnTo>
                  <a:lnTo>
                    <a:pt x="293" y="227"/>
                  </a:lnTo>
                  <a:lnTo>
                    <a:pt x="291" y="227"/>
                  </a:lnTo>
                  <a:lnTo>
                    <a:pt x="293" y="227"/>
                  </a:lnTo>
                  <a:lnTo>
                    <a:pt x="293" y="229"/>
                  </a:lnTo>
                  <a:lnTo>
                    <a:pt x="291" y="229"/>
                  </a:lnTo>
                  <a:lnTo>
                    <a:pt x="289" y="229"/>
                  </a:lnTo>
                  <a:lnTo>
                    <a:pt x="287" y="231"/>
                  </a:lnTo>
                  <a:lnTo>
                    <a:pt x="285" y="231"/>
                  </a:lnTo>
                  <a:lnTo>
                    <a:pt x="283" y="231"/>
                  </a:lnTo>
                  <a:lnTo>
                    <a:pt x="281" y="233"/>
                  </a:lnTo>
                  <a:lnTo>
                    <a:pt x="279" y="233"/>
                  </a:lnTo>
                  <a:lnTo>
                    <a:pt x="277" y="233"/>
                  </a:lnTo>
                  <a:lnTo>
                    <a:pt x="279" y="233"/>
                  </a:lnTo>
                  <a:lnTo>
                    <a:pt x="279" y="231"/>
                  </a:lnTo>
                  <a:lnTo>
                    <a:pt x="281" y="231"/>
                  </a:lnTo>
                  <a:lnTo>
                    <a:pt x="279" y="229"/>
                  </a:lnTo>
                  <a:lnTo>
                    <a:pt x="277" y="229"/>
                  </a:lnTo>
                  <a:lnTo>
                    <a:pt x="277" y="231"/>
                  </a:lnTo>
                  <a:lnTo>
                    <a:pt x="275" y="233"/>
                  </a:lnTo>
                  <a:lnTo>
                    <a:pt x="274" y="235"/>
                  </a:lnTo>
                  <a:lnTo>
                    <a:pt x="274" y="237"/>
                  </a:lnTo>
                  <a:lnTo>
                    <a:pt x="274" y="235"/>
                  </a:lnTo>
                  <a:lnTo>
                    <a:pt x="275" y="235"/>
                  </a:lnTo>
                  <a:lnTo>
                    <a:pt x="275" y="233"/>
                  </a:lnTo>
                  <a:lnTo>
                    <a:pt x="277" y="233"/>
                  </a:lnTo>
                  <a:lnTo>
                    <a:pt x="277" y="235"/>
                  </a:lnTo>
                  <a:lnTo>
                    <a:pt x="275" y="235"/>
                  </a:lnTo>
                  <a:lnTo>
                    <a:pt x="277" y="235"/>
                  </a:lnTo>
                  <a:lnTo>
                    <a:pt x="275" y="235"/>
                  </a:lnTo>
                  <a:lnTo>
                    <a:pt x="274" y="237"/>
                  </a:lnTo>
                  <a:lnTo>
                    <a:pt x="270" y="241"/>
                  </a:lnTo>
                  <a:lnTo>
                    <a:pt x="268" y="241"/>
                  </a:lnTo>
                  <a:lnTo>
                    <a:pt x="268" y="243"/>
                  </a:lnTo>
                  <a:lnTo>
                    <a:pt x="266" y="243"/>
                  </a:lnTo>
                  <a:lnTo>
                    <a:pt x="268" y="243"/>
                  </a:lnTo>
                  <a:lnTo>
                    <a:pt x="266" y="244"/>
                  </a:lnTo>
                  <a:lnTo>
                    <a:pt x="266" y="246"/>
                  </a:lnTo>
                  <a:lnTo>
                    <a:pt x="264" y="248"/>
                  </a:lnTo>
                  <a:lnTo>
                    <a:pt x="260" y="252"/>
                  </a:lnTo>
                  <a:lnTo>
                    <a:pt x="258" y="256"/>
                  </a:lnTo>
                  <a:lnTo>
                    <a:pt x="256" y="256"/>
                  </a:lnTo>
                  <a:lnTo>
                    <a:pt x="254" y="258"/>
                  </a:lnTo>
                  <a:lnTo>
                    <a:pt x="252" y="258"/>
                  </a:lnTo>
                  <a:lnTo>
                    <a:pt x="248" y="260"/>
                  </a:lnTo>
                  <a:lnTo>
                    <a:pt x="248" y="262"/>
                  </a:lnTo>
                  <a:lnTo>
                    <a:pt x="244" y="264"/>
                  </a:lnTo>
                  <a:lnTo>
                    <a:pt x="244" y="266"/>
                  </a:lnTo>
                  <a:lnTo>
                    <a:pt x="242" y="268"/>
                  </a:lnTo>
                  <a:lnTo>
                    <a:pt x="239" y="270"/>
                  </a:lnTo>
                  <a:lnTo>
                    <a:pt x="237" y="272"/>
                  </a:lnTo>
                  <a:lnTo>
                    <a:pt x="235" y="272"/>
                  </a:lnTo>
                  <a:lnTo>
                    <a:pt x="233" y="274"/>
                  </a:lnTo>
                  <a:lnTo>
                    <a:pt x="231" y="274"/>
                  </a:lnTo>
                  <a:lnTo>
                    <a:pt x="229" y="276"/>
                  </a:lnTo>
                  <a:lnTo>
                    <a:pt x="229" y="277"/>
                  </a:lnTo>
                  <a:lnTo>
                    <a:pt x="227" y="277"/>
                  </a:lnTo>
                  <a:lnTo>
                    <a:pt x="227" y="279"/>
                  </a:lnTo>
                  <a:lnTo>
                    <a:pt x="229" y="279"/>
                  </a:lnTo>
                  <a:lnTo>
                    <a:pt x="229" y="281"/>
                  </a:lnTo>
                  <a:lnTo>
                    <a:pt x="227" y="285"/>
                  </a:lnTo>
                  <a:lnTo>
                    <a:pt x="225" y="285"/>
                  </a:lnTo>
                  <a:lnTo>
                    <a:pt x="225" y="287"/>
                  </a:lnTo>
                  <a:lnTo>
                    <a:pt x="223" y="287"/>
                  </a:lnTo>
                  <a:lnTo>
                    <a:pt x="219" y="289"/>
                  </a:lnTo>
                  <a:lnTo>
                    <a:pt x="217" y="289"/>
                  </a:lnTo>
                  <a:lnTo>
                    <a:pt x="215" y="289"/>
                  </a:lnTo>
                  <a:lnTo>
                    <a:pt x="215" y="287"/>
                  </a:lnTo>
                  <a:lnTo>
                    <a:pt x="213" y="287"/>
                  </a:lnTo>
                  <a:lnTo>
                    <a:pt x="211" y="287"/>
                  </a:lnTo>
                  <a:lnTo>
                    <a:pt x="211" y="289"/>
                  </a:lnTo>
                  <a:lnTo>
                    <a:pt x="209" y="293"/>
                  </a:lnTo>
                  <a:lnTo>
                    <a:pt x="209" y="295"/>
                  </a:lnTo>
                  <a:lnTo>
                    <a:pt x="207" y="295"/>
                  </a:lnTo>
                  <a:lnTo>
                    <a:pt x="207" y="297"/>
                  </a:lnTo>
                  <a:lnTo>
                    <a:pt x="206" y="297"/>
                  </a:lnTo>
                  <a:lnTo>
                    <a:pt x="206" y="295"/>
                  </a:lnTo>
                  <a:lnTo>
                    <a:pt x="206" y="293"/>
                  </a:lnTo>
                  <a:lnTo>
                    <a:pt x="206" y="295"/>
                  </a:lnTo>
                  <a:lnTo>
                    <a:pt x="206" y="297"/>
                  </a:lnTo>
                  <a:lnTo>
                    <a:pt x="204" y="299"/>
                  </a:lnTo>
                  <a:lnTo>
                    <a:pt x="204" y="297"/>
                  </a:lnTo>
                  <a:lnTo>
                    <a:pt x="202" y="295"/>
                  </a:lnTo>
                  <a:lnTo>
                    <a:pt x="200" y="297"/>
                  </a:lnTo>
                  <a:lnTo>
                    <a:pt x="198" y="297"/>
                  </a:lnTo>
                  <a:lnTo>
                    <a:pt x="196" y="297"/>
                  </a:lnTo>
                  <a:lnTo>
                    <a:pt x="196" y="299"/>
                  </a:lnTo>
                  <a:lnTo>
                    <a:pt x="194" y="301"/>
                  </a:lnTo>
                  <a:lnTo>
                    <a:pt x="194" y="305"/>
                  </a:lnTo>
                  <a:lnTo>
                    <a:pt x="192" y="305"/>
                  </a:lnTo>
                  <a:lnTo>
                    <a:pt x="192" y="309"/>
                  </a:lnTo>
                  <a:lnTo>
                    <a:pt x="192" y="312"/>
                  </a:lnTo>
                  <a:lnTo>
                    <a:pt x="192" y="314"/>
                  </a:lnTo>
                  <a:lnTo>
                    <a:pt x="194" y="316"/>
                  </a:lnTo>
                  <a:lnTo>
                    <a:pt x="194" y="318"/>
                  </a:lnTo>
                  <a:lnTo>
                    <a:pt x="194" y="320"/>
                  </a:lnTo>
                  <a:lnTo>
                    <a:pt x="194" y="322"/>
                  </a:lnTo>
                  <a:lnTo>
                    <a:pt x="192" y="324"/>
                  </a:lnTo>
                  <a:lnTo>
                    <a:pt x="194" y="326"/>
                  </a:lnTo>
                  <a:lnTo>
                    <a:pt x="194" y="328"/>
                  </a:lnTo>
                  <a:lnTo>
                    <a:pt x="194" y="330"/>
                  </a:lnTo>
                  <a:lnTo>
                    <a:pt x="196" y="330"/>
                  </a:lnTo>
                  <a:lnTo>
                    <a:pt x="194" y="330"/>
                  </a:lnTo>
                  <a:lnTo>
                    <a:pt x="194" y="332"/>
                  </a:lnTo>
                  <a:lnTo>
                    <a:pt x="196" y="334"/>
                  </a:lnTo>
                  <a:lnTo>
                    <a:pt x="196" y="336"/>
                  </a:lnTo>
                  <a:lnTo>
                    <a:pt x="196" y="334"/>
                  </a:lnTo>
                  <a:lnTo>
                    <a:pt x="194" y="334"/>
                  </a:lnTo>
                  <a:lnTo>
                    <a:pt x="194" y="332"/>
                  </a:lnTo>
                  <a:lnTo>
                    <a:pt x="192" y="332"/>
                  </a:lnTo>
                  <a:lnTo>
                    <a:pt x="192" y="334"/>
                  </a:lnTo>
                  <a:lnTo>
                    <a:pt x="192" y="336"/>
                  </a:lnTo>
                  <a:lnTo>
                    <a:pt x="194" y="336"/>
                  </a:lnTo>
                  <a:lnTo>
                    <a:pt x="196" y="336"/>
                  </a:lnTo>
                  <a:lnTo>
                    <a:pt x="196" y="338"/>
                  </a:lnTo>
                  <a:lnTo>
                    <a:pt x="196" y="340"/>
                  </a:lnTo>
                  <a:lnTo>
                    <a:pt x="196" y="342"/>
                  </a:lnTo>
                  <a:lnTo>
                    <a:pt x="196" y="344"/>
                  </a:lnTo>
                  <a:lnTo>
                    <a:pt x="196" y="345"/>
                  </a:lnTo>
                  <a:lnTo>
                    <a:pt x="196" y="347"/>
                  </a:lnTo>
                  <a:lnTo>
                    <a:pt x="194" y="349"/>
                  </a:lnTo>
                  <a:lnTo>
                    <a:pt x="194" y="351"/>
                  </a:lnTo>
                  <a:lnTo>
                    <a:pt x="194" y="353"/>
                  </a:lnTo>
                  <a:lnTo>
                    <a:pt x="192" y="353"/>
                  </a:lnTo>
                  <a:lnTo>
                    <a:pt x="192" y="355"/>
                  </a:lnTo>
                  <a:lnTo>
                    <a:pt x="190" y="355"/>
                  </a:lnTo>
                  <a:lnTo>
                    <a:pt x="190" y="357"/>
                  </a:lnTo>
                  <a:lnTo>
                    <a:pt x="188" y="359"/>
                  </a:lnTo>
                  <a:lnTo>
                    <a:pt x="188" y="361"/>
                  </a:lnTo>
                  <a:lnTo>
                    <a:pt x="188" y="363"/>
                  </a:lnTo>
                  <a:lnTo>
                    <a:pt x="186" y="365"/>
                  </a:lnTo>
                  <a:lnTo>
                    <a:pt x="186" y="367"/>
                  </a:lnTo>
                  <a:lnTo>
                    <a:pt x="188" y="369"/>
                  </a:lnTo>
                  <a:lnTo>
                    <a:pt x="188" y="371"/>
                  </a:lnTo>
                  <a:lnTo>
                    <a:pt x="188" y="373"/>
                  </a:lnTo>
                  <a:lnTo>
                    <a:pt x="188" y="375"/>
                  </a:lnTo>
                  <a:lnTo>
                    <a:pt x="188" y="377"/>
                  </a:lnTo>
                  <a:lnTo>
                    <a:pt x="188" y="378"/>
                  </a:lnTo>
                  <a:lnTo>
                    <a:pt x="188" y="380"/>
                  </a:lnTo>
                  <a:lnTo>
                    <a:pt x="188" y="382"/>
                  </a:lnTo>
                  <a:lnTo>
                    <a:pt x="188" y="386"/>
                  </a:lnTo>
                  <a:lnTo>
                    <a:pt x="188" y="388"/>
                  </a:lnTo>
                  <a:lnTo>
                    <a:pt x="186" y="386"/>
                  </a:lnTo>
                  <a:lnTo>
                    <a:pt x="186" y="388"/>
                  </a:lnTo>
                  <a:lnTo>
                    <a:pt x="188" y="388"/>
                  </a:lnTo>
                  <a:lnTo>
                    <a:pt x="186" y="388"/>
                  </a:lnTo>
                  <a:lnTo>
                    <a:pt x="184" y="388"/>
                  </a:lnTo>
                  <a:lnTo>
                    <a:pt x="182" y="386"/>
                  </a:lnTo>
                  <a:lnTo>
                    <a:pt x="180" y="386"/>
                  </a:lnTo>
                  <a:lnTo>
                    <a:pt x="180" y="388"/>
                  </a:lnTo>
                  <a:lnTo>
                    <a:pt x="178" y="388"/>
                  </a:lnTo>
                  <a:lnTo>
                    <a:pt x="178" y="390"/>
                  </a:lnTo>
                  <a:lnTo>
                    <a:pt x="178" y="392"/>
                  </a:lnTo>
                  <a:lnTo>
                    <a:pt x="178" y="394"/>
                  </a:lnTo>
                  <a:lnTo>
                    <a:pt x="176" y="394"/>
                  </a:lnTo>
                  <a:lnTo>
                    <a:pt x="174" y="396"/>
                  </a:lnTo>
                  <a:lnTo>
                    <a:pt x="174" y="398"/>
                  </a:lnTo>
                  <a:lnTo>
                    <a:pt x="173" y="400"/>
                  </a:lnTo>
                  <a:lnTo>
                    <a:pt x="173" y="402"/>
                  </a:lnTo>
                  <a:lnTo>
                    <a:pt x="174" y="402"/>
                  </a:lnTo>
                  <a:lnTo>
                    <a:pt x="174" y="404"/>
                  </a:lnTo>
                  <a:lnTo>
                    <a:pt x="176" y="404"/>
                  </a:lnTo>
                  <a:lnTo>
                    <a:pt x="178" y="404"/>
                  </a:lnTo>
                  <a:lnTo>
                    <a:pt x="180" y="404"/>
                  </a:lnTo>
                  <a:lnTo>
                    <a:pt x="182" y="406"/>
                  </a:lnTo>
                  <a:lnTo>
                    <a:pt x="180" y="406"/>
                  </a:lnTo>
                  <a:lnTo>
                    <a:pt x="180" y="404"/>
                  </a:lnTo>
                  <a:lnTo>
                    <a:pt x="178" y="404"/>
                  </a:lnTo>
                  <a:lnTo>
                    <a:pt x="174" y="404"/>
                  </a:lnTo>
                  <a:lnTo>
                    <a:pt x="173" y="404"/>
                  </a:lnTo>
                  <a:lnTo>
                    <a:pt x="169" y="406"/>
                  </a:lnTo>
                  <a:lnTo>
                    <a:pt x="167" y="406"/>
                  </a:lnTo>
                  <a:lnTo>
                    <a:pt x="165" y="406"/>
                  </a:lnTo>
                  <a:lnTo>
                    <a:pt x="165" y="408"/>
                  </a:lnTo>
                  <a:lnTo>
                    <a:pt x="163" y="410"/>
                  </a:lnTo>
                  <a:lnTo>
                    <a:pt x="161" y="410"/>
                  </a:lnTo>
                  <a:lnTo>
                    <a:pt x="161" y="415"/>
                  </a:lnTo>
                  <a:lnTo>
                    <a:pt x="161" y="417"/>
                  </a:lnTo>
                  <a:lnTo>
                    <a:pt x="159" y="419"/>
                  </a:lnTo>
                  <a:lnTo>
                    <a:pt x="157" y="419"/>
                  </a:lnTo>
                  <a:lnTo>
                    <a:pt x="155" y="421"/>
                  </a:lnTo>
                  <a:lnTo>
                    <a:pt x="153" y="421"/>
                  </a:lnTo>
                  <a:lnTo>
                    <a:pt x="151" y="423"/>
                  </a:lnTo>
                  <a:lnTo>
                    <a:pt x="149" y="423"/>
                  </a:lnTo>
                  <a:lnTo>
                    <a:pt x="147" y="423"/>
                  </a:lnTo>
                  <a:lnTo>
                    <a:pt x="147" y="421"/>
                  </a:lnTo>
                  <a:lnTo>
                    <a:pt x="145" y="421"/>
                  </a:lnTo>
                  <a:lnTo>
                    <a:pt x="143" y="419"/>
                  </a:lnTo>
                  <a:lnTo>
                    <a:pt x="141" y="417"/>
                  </a:lnTo>
                  <a:lnTo>
                    <a:pt x="140" y="415"/>
                  </a:lnTo>
                  <a:lnTo>
                    <a:pt x="138" y="412"/>
                  </a:lnTo>
                  <a:lnTo>
                    <a:pt x="136" y="410"/>
                  </a:lnTo>
                  <a:lnTo>
                    <a:pt x="138" y="410"/>
                  </a:lnTo>
                  <a:lnTo>
                    <a:pt x="138" y="408"/>
                  </a:lnTo>
                  <a:lnTo>
                    <a:pt x="136" y="408"/>
                  </a:lnTo>
                  <a:lnTo>
                    <a:pt x="136" y="410"/>
                  </a:lnTo>
                  <a:lnTo>
                    <a:pt x="134" y="406"/>
                  </a:lnTo>
                  <a:lnTo>
                    <a:pt x="134" y="404"/>
                  </a:lnTo>
                  <a:lnTo>
                    <a:pt x="132" y="404"/>
                  </a:lnTo>
                  <a:lnTo>
                    <a:pt x="132" y="402"/>
                  </a:lnTo>
                  <a:lnTo>
                    <a:pt x="132" y="400"/>
                  </a:lnTo>
                  <a:lnTo>
                    <a:pt x="132" y="398"/>
                  </a:lnTo>
                  <a:lnTo>
                    <a:pt x="132" y="394"/>
                  </a:lnTo>
                  <a:lnTo>
                    <a:pt x="130" y="394"/>
                  </a:lnTo>
                  <a:lnTo>
                    <a:pt x="130" y="392"/>
                  </a:lnTo>
                  <a:lnTo>
                    <a:pt x="132" y="394"/>
                  </a:lnTo>
                  <a:lnTo>
                    <a:pt x="130" y="394"/>
                  </a:lnTo>
                  <a:lnTo>
                    <a:pt x="132" y="394"/>
                  </a:lnTo>
                  <a:lnTo>
                    <a:pt x="132" y="396"/>
                  </a:lnTo>
                  <a:lnTo>
                    <a:pt x="132" y="398"/>
                  </a:lnTo>
                  <a:lnTo>
                    <a:pt x="132" y="400"/>
                  </a:lnTo>
                  <a:lnTo>
                    <a:pt x="134" y="400"/>
                  </a:lnTo>
                  <a:lnTo>
                    <a:pt x="134" y="398"/>
                  </a:lnTo>
                  <a:lnTo>
                    <a:pt x="134" y="394"/>
                  </a:lnTo>
                  <a:lnTo>
                    <a:pt x="132" y="394"/>
                  </a:lnTo>
                  <a:lnTo>
                    <a:pt x="132" y="392"/>
                  </a:lnTo>
                  <a:lnTo>
                    <a:pt x="130" y="390"/>
                  </a:lnTo>
                  <a:lnTo>
                    <a:pt x="130" y="392"/>
                  </a:lnTo>
                  <a:lnTo>
                    <a:pt x="130" y="390"/>
                  </a:lnTo>
                  <a:lnTo>
                    <a:pt x="130" y="388"/>
                  </a:lnTo>
                  <a:lnTo>
                    <a:pt x="128" y="386"/>
                  </a:lnTo>
                  <a:lnTo>
                    <a:pt x="128" y="382"/>
                  </a:lnTo>
                  <a:lnTo>
                    <a:pt x="126" y="380"/>
                  </a:lnTo>
                  <a:lnTo>
                    <a:pt x="126" y="378"/>
                  </a:lnTo>
                  <a:lnTo>
                    <a:pt x="124" y="378"/>
                  </a:lnTo>
                  <a:lnTo>
                    <a:pt x="124" y="377"/>
                  </a:lnTo>
                  <a:lnTo>
                    <a:pt x="122" y="371"/>
                  </a:lnTo>
                  <a:lnTo>
                    <a:pt x="122" y="369"/>
                  </a:lnTo>
                  <a:lnTo>
                    <a:pt x="120" y="369"/>
                  </a:lnTo>
                  <a:lnTo>
                    <a:pt x="120" y="367"/>
                  </a:lnTo>
                  <a:lnTo>
                    <a:pt x="120" y="365"/>
                  </a:lnTo>
                  <a:lnTo>
                    <a:pt x="118" y="365"/>
                  </a:lnTo>
                  <a:lnTo>
                    <a:pt x="116" y="361"/>
                  </a:lnTo>
                  <a:lnTo>
                    <a:pt x="114" y="359"/>
                  </a:lnTo>
                  <a:lnTo>
                    <a:pt x="112" y="355"/>
                  </a:lnTo>
                  <a:lnTo>
                    <a:pt x="110" y="353"/>
                  </a:lnTo>
                  <a:lnTo>
                    <a:pt x="108" y="349"/>
                  </a:lnTo>
                  <a:lnTo>
                    <a:pt x="108" y="347"/>
                  </a:lnTo>
                  <a:lnTo>
                    <a:pt x="108" y="345"/>
                  </a:lnTo>
                  <a:lnTo>
                    <a:pt x="106" y="342"/>
                  </a:lnTo>
                  <a:lnTo>
                    <a:pt x="106" y="340"/>
                  </a:lnTo>
                  <a:lnTo>
                    <a:pt x="105" y="334"/>
                  </a:lnTo>
                  <a:lnTo>
                    <a:pt x="105" y="330"/>
                  </a:lnTo>
                  <a:lnTo>
                    <a:pt x="103" y="328"/>
                  </a:lnTo>
                  <a:lnTo>
                    <a:pt x="103" y="326"/>
                  </a:lnTo>
                  <a:lnTo>
                    <a:pt x="103" y="324"/>
                  </a:lnTo>
                  <a:lnTo>
                    <a:pt x="103" y="322"/>
                  </a:lnTo>
                  <a:lnTo>
                    <a:pt x="101" y="322"/>
                  </a:lnTo>
                  <a:lnTo>
                    <a:pt x="101" y="320"/>
                  </a:lnTo>
                  <a:lnTo>
                    <a:pt x="101" y="318"/>
                  </a:lnTo>
                  <a:lnTo>
                    <a:pt x="99" y="318"/>
                  </a:lnTo>
                  <a:lnTo>
                    <a:pt x="99" y="316"/>
                  </a:lnTo>
                  <a:lnTo>
                    <a:pt x="99" y="314"/>
                  </a:lnTo>
                  <a:lnTo>
                    <a:pt x="97" y="314"/>
                  </a:lnTo>
                  <a:lnTo>
                    <a:pt x="97" y="312"/>
                  </a:lnTo>
                  <a:lnTo>
                    <a:pt x="95" y="312"/>
                  </a:lnTo>
                  <a:lnTo>
                    <a:pt x="93" y="309"/>
                  </a:lnTo>
                  <a:lnTo>
                    <a:pt x="93" y="305"/>
                  </a:lnTo>
                  <a:lnTo>
                    <a:pt x="91" y="305"/>
                  </a:lnTo>
                  <a:lnTo>
                    <a:pt x="93" y="305"/>
                  </a:lnTo>
                  <a:lnTo>
                    <a:pt x="93" y="303"/>
                  </a:lnTo>
                  <a:lnTo>
                    <a:pt x="91" y="303"/>
                  </a:lnTo>
                  <a:lnTo>
                    <a:pt x="89" y="299"/>
                  </a:lnTo>
                  <a:lnTo>
                    <a:pt x="89" y="297"/>
                  </a:lnTo>
                  <a:lnTo>
                    <a:pt x="87" y="295"/>
                  </a:lnTo>
                  <a:lnTo>
                    <a:pt x="85" y="293"/>
                  </a:lnTo>
                  <a:lnTo>
                    <a:pt x="85" y="289"/>
                  </a:lnTo>
                  <a:lnTo>
                    <a:pt x="83" y="287"/>
                  </a:lnTo>
                  <a:lnTo>
                    <a:pt x="83" y="285"/>
                  </a:lnTo>
                  <a:lnTo>
                    <a:pt x="85" y="285"/>
                  </a:lnTo>
                  <a:lnTo>
                    <a:pt x="83" y="283"/>
                  </a:lnTo>
                  <a:lnTo>
                    <a:pt x="83" y="279"/>
                  </a:lnTo>
                  <a:lnTo>
                    <a:pt x="83" y="277"/>
                  </a:lnTo>
                  <a:lnTo>
                    <a:pt x="83" y="276"/>
                  </a:lnTo>
                  <a:lnTo>
                    <a:pt x="83" y="274"/>
                  </a:lnTo>
                  <a:lnTo>
                    <a:pt x="81" y="272"/>
                  </a:lnTo>
                  <a:lnTo>
                    <a:pt x="81" y="270"/>
                  </a:lnTo>
                  <a:lnTo>
                    <a:pt x="81" y="268"/>
                  </a:lnTo>
                  <a:lnTo>
                    <a:pt x="79" y="268"/>
                  </a:lnTo>
                  <a:lnTo>
                    <a:pt x="79" y="266"/>
                  </a:lnTo>
                  <a:lnTo>
                    <a:pt x="81" y="266"/>
                  </a:lnTo>
                  <a:lnTo>
                    <a:pt x="79" y="264"/>
                  </a:lnTo>
                  <a:lnTo>
                    <a:pt x="79" y="262"/>
                  </a:lnTo>
                  <a:lnTo>
                    <a:pt x="77" y="258"/>
                  </a:lnTo>
                  <a:lnTo>
                    <a:pt x="77" y="256"/>
                  </a:lnTo>
                  <a:lnTo>
                    <a:pt x="77" y="254"/>
                  </a:lnTo>
                  <a:lnTo>
                    <a:pt x="77" y="252"/>
                  </a:lnTo>
                  <a:lnTo>
                    <a:pt x="75" y="250"/>
                  </a:lnTo>
                  <a:lnTo>
                    <a:pt x="75" y="248"/>
                  </a:lnTo>
                  <a:lnTo>
                    <a:pt x="77" y="246"/>
                  </a:lnTo>
                  <a:lnTo>
                    <a:pt x="77" y="248"/>
                  </a:lnTo>
                  <a:lnTo>
                    <a:pt x="77" y="246"/>
                  </a:lnTo>
                  <a:lnTo>
                    <a:pt x="77" y="244"/>
                  </a:lnTo>
                  <a:lnTo>
                    <a:pt x="79" y="244"/>
                  </a:lnTo>
                  <a:lnTo>
                    <a:pt x="77" y="243"/>
                  </a:lnTo>
                  <a:lnTo>
                    <a:pt x="77" y="244"/>
                  </a:lnTo>
                  <a:lnTo>
                    <a:pt x="75" y="246"/>
                  </a:lnTo>
                  <a:lnTo>
                    <a:pt x="75" y="244"/>
                  </a:lnTo>
                  <a:lnTo>
                    <a:pt x="75" y="241"/>
                  </a:lnTo>
                  <a:lnTo>
                    <a:pt x="75" y="243"/>
                  </a:lnTo>
                  <a:lnTo>
                    <a:pt x="75" y="241"/>
                  </a:lnTo>
                  <a:lnTo>
                    <a:pt x="75" y="239"/>
                  </a:lnTo>
                  <a:lnTo>
                    <a:pt x="77" y="241"/>
                  </a:lnTo>
                  <a:lnTo>
                    <a:pt x="79" y="241"/>
                  </a:lnTo>
                  <a:lnTo>
                    <a:pt x="79" y="239"/>
                  </a:lnTo>
                  <a:lnTo>
                    <a:pt x="77" y="239"/>
                  </a:lnTo>
                  <a:lnTo>
                    <a:pt x="75" y="239"/>
                  </a:lnTo>
                  <a:lnTo>
                    <a:pt x="73" y="239"/>
                  </a:lnTo>
                  <a:lnTo>
                    <a:pt x="73" y="235"/>
                  </a:lnTo>
                  <a:lnTo>
                    <a:pt x="73" y="233"/>
                  </a:lnTo>
                  <a:lnTo>
                    <a:pt x="73" y="231"/>
                  </a:lnTo>
                  <a:lnTo>
                    <a:pt x="73" y="229"/>
                  </a:lnTo>
                  <a:lnTo>
                    <a:pt x="73" y="227"/>
                  </a:lnTo>
                  <a:lnTo>
                    <a:pt x="73" y="225"/>
                  </a:lnTo>
                  <a:lnTo>
                    <a:pt x="73" y="223"/>
                  </a:lnTo>
                  <a:lnTo>
                    <a:pt x="75" y="221"/>
                  </a:lnTo>
                  <a:lnTo>
                    <a:pt x="75" y="219"/>
                  </a:lnTo>
                  <a:lnTo>
                    <a:pt x="77" y="219"/>
                  </a:lnTo>
                  <a:lnTo>
                    <a:pt x="77" y="215"/>
                  </a:lnTo>
                  <a:lnTo>
                    <a:pt x="77" y="213"/>
                  </a:lnTo>
                  <a:lnTo>
                    <a:pt x="75" y="213"/>
                  </a:lnTo>
                  <a:lnTo>
                    <a:pt x="75" y="211"/>
                  </a:lnTo>
                  <a:lnTo>
                    <a:pt x="75" y="209"/>
                  </a:lnTo>
                  <a:lnTo>
                    <a:pt x="73" y="209"/>
                  </a:lnTo>
                  <a:lnTo>
                    <a:pt x="72" y="209"/>
                  </a:lnTo>
                  <a:lnTo>
                    <a:pt x="73" y="208"/>
                  </a:lnTo>
                  <a:lnTo>
                    <a:pt x="73" y="206"/>
                  </a:lnTo>
                  <a:lnTo>
                    <a:pt x="72" y="206"/>
                  </a:lnTo>
                  <a:lnTo>
                    <a:pt x="72" y="204"/>
                  </a:lnTo>
                  <a:lnTo>
                    <a:pt x="73" y="204"/>
                  </a:lnTo>
                  <a:lnTo>
                    <a:pt x="72" y="204"/>
                  </a:lnTo>
                  <a:lnTo>
                    <a:pt x="72" y="202"/>
                  </a:lnTo>
                  <a:lnTo>
                    <a:pt x="73" y="202"/>
                  </a:lnTo>
                  <a:lnTo>
                    <a:pt x="75" y="200"/>
                  </a:lnTo>
                  <a:lnTo>
                    <a:pt x="77" y="200"/>
                  </a:lnTo>
                  <a:lnTo>
                    <a:pt x="79" y="198"/>
                  </a:lnTo>
                  <a:lnTo>
                    <a:pt x="81" y="198"/>
                  </a:lnTo>
                  <a:lnTo>
                    <a:pt x="79" y="198"/>
                  </a:lnTo>
                  <a:lnTo>
                    <a:pt x="77" y="200"/>
                  </a:lnTo>
                  <a:lnTo>
                    <a:pt x="75" y="200"/>
                  </a:lnTo>
                  <a:lnTo>
                    <a:pt x="73" y="200"/>
                  </a:lnTo>
                  <a:lnTo>
                    <a:pt x="72" y="200"/>
                  </a:lnTo>
                  <a:lnTo>
                    <a:pt x="72" y="198"/>
                  </a:lnTo>
                  <a:lnTo>
                    <a:pt x="72" y="196"/>
                  </a:lnTo>
                  <a:lnTo>
                    <a:pt x="73" y="196"/>
                  </a:lnTo>
                  <a:lnTo>
                    <a:pt x="73" y="194"/>
                  </a:lnTo>
                  <a:lnTo>
                    <a:pt x="72" y="194"/>
                  </a:lnTo>
                  <a:lnTo>
                    <a:pt x="72" y="196"/>
                  </a:lnTo>
                  <a:lnTo>
                    <a:pt x="70" y="194"/>
                  </a:lnTo>
                  <a:lnTo>
                    <a:pt x="72" y="192"/>
                  </a:lnTo>
                  <a:lnTo>
                    <a:pt x="72" y="190"/>
                  </a:lnTo>
                  <a:lnTo>
                    <a:pt x="73" y="190"/>
                  </a:lnTo>
                  <a:lnTo>
                    <a:pt x="73" y="192"/>
                  </a:lnTo>
                  <a:lnTo>
                    <a:pt x="75" y="190"/>
                  </a:lnTo>
                  <a:lnTo>
                    <a:pt x="77" y="190"/>
                  </a:lnTo>
                  <a:lnTo>
                    <a:pt x="75" y="190"/>
                  </a:lnTo>
                  <a:lnTo>
                    <a:pt x="73" y="190"/>
                  </a:lnTo>
                  <a:lnTo>
                    <a:pt x="72" y="190"/>
                  </a:lnTo>
                  <a:lnTo>
                    <a:pt x="70" y="190"/>
                  </a:lnTo>
                  <a:lnTo>
                    <a:pt x="68" y="190"/>
                  </a:lnTo>
                  <a:lnTo>
                    <a:pt x="68" y="188"/>
                  </a:lnTo>
                  <a:lnTo>
                    <a:pt x="66" y="188"/>
                  </a:lnTo>
                  <a:lnTo>
                    <a:pt x="66" y="190"/>
                  </a:lnTo>
                  <a:lnTo>
                    <a:pt x="68" y="190"/>
                  </a:lnTo>
                  <a:lnTo>
                    <a:pt x="68" y="192"/>
                  </a:lnTo>
                  <a:lnTo>
                    <a:pt x="66" y="194"/>
                  </a:lnTo>
                  <a:lnTo>
                    <a:pt x="64" y="194"/>
                  </a:lnTo>
                  <a:lnTo>
                    <a:pt x="64" y="196"/>
                  </a:lnTo>
                  <a:lnTo>
                    <a:pt x="66" y="196"/>
                  </a:lnTo>
                  <a:lnTo>
                    <a:pt x="64" y="196"/>
                  </a:lnTo>
                  <a:lnTo>
                    <a:pt x="62" y="196"/>
                  </a:lnTo>
                  <a:lnTo>
                    <a:pt x="62" y="198"/>
                  </a:lnTo>
                  <a:lnTo>
                    <a:pt x="64" y="198"/>
                  </a:lnTo>
                  <a:lnTo>
                    <a:pt x="66" y="198"/>
                  </a:lnTo>
                  <a:lnTo>
                    <a:pt x="66" y="200"/>
                  </a:lnTo>
                  <a:lnTo>
                    <a:pt x="68" y="200"/>
                  </a:lnTo>
                  <a:lnTo>
                    <a:pt x="66" y="204"/>
                  </a:lnTo>
                  <a:lnTo>
                    <a:pt x="64" y="206"/>
                  </a:lnTo>
                  <a:lnTo>
                    <a:pt x="64" y="208"/>
                  </a:lnTo>
                  <a:lnTo>
                    <a:pt x="62" y="209"/>
                  </a:lnTo>
                  <a:lnTo>
                    <a:pt x="60" y="209"/>
                  </a:lnTo>
                  <a:lnTo>
                    <a:pt x="56" y="211"/>
                  </a:lnTo>
                  <a:lnTo>
                    <a:pt x="54" y="213"/>
                  </a:lnTo>
                  <a:lnTo>
                    <a:pt x="52" y="213"/>
                  </a:lnTo>
                  <a:lnTo>
                    <a:pt x="50" y="213"/>
                  </a:lnTo>
                  <a:lnTo>
                    <a:pt x="48" y="215"/>
                  </a:lnTo>
                  <a:lnTo>
                    <a:pt x="46" y="215"/>
                  </a:lnTo>
                  <a:lnTo>
                    <a:pt x="44" y="215"/>
                  </a:lnTo>
                  <a:lnTo>
                    <a:pt x="42" y="215"/>
                  </a:lnTo>
                  <a:lnTo>
                    <a:pt x="39" y="213"/>
                  </a:lnTo>
                  <a:lnTo>
                    <a:pt x="35" y="211"/>
                  </a:lnTo>
                  <a:lnTo>
                    <a:pt x="33" y="209"/>
                  </a:lnTo>
                  <a:lnTo>
                    <a:pt x="31" y="208"/>
                  </a:lnTo>
                  <a:lnTo>
                    <a:pt x="29" y="206"/>
                  </a:lnTo>
                  <a:lnTo>
                    <a:pt x="29" y="204"/>
                  </a:lnTo>
                  <a:lnTo>
                    <a:pt x="27" y="204"/>
                  </a:lnTo>
                  <a:lnTo>
                    <a:pt x="25" y="200"/>
                  </a:lnTo>
                  <a:lnTo>
                    <a:pt x="23" y="200"/>
                  </a:lnTo>
                  <a:lnTo>
                    <a:pt x="21" y="198"/>
                  </a:lnTo>
                  <a:lnTo>
                    <a:pt x="19" y="196"/>
                  </a:lnTo>
                  <a:lnTo>
                    <a:pt x="17" y="194"/>
                  </a:lnTo>
                  <a:lnTo>
                    <a:pt x="15" y="192"/>
                  </a:lnTo>
                  <a:lnTo>
                    <a:pt x="15" y="190"/>
                  </a:lnTo>
                  <a:lnTo>
                    <a:pt x="13" y="190"/>
                  </a:lnTo>
                  <a:lnTo>
                    <a:pt x="13" y="188"/>
                  </a:lnTo>
                  <a:lnTo>
                    <a:pt x="13" y="186"/>
                  </a:lnTo>
                  <a:lnTo>
                    <a:pt x="15" y="186"/>
                  </a:lnTo>
                  <a:lnTo>
                    <a:pt x="17" y="188"/>
                  </a:lnTo>
                  <a:lnTo>
                    <a:pt x="17" y="190"/>
                  </a:lnTo>
                  <a:lnTo>
                    <a:pt x="19" y="190"/>
                  </a:lnTo>
                  <a:lnTo>
                    <a:pt x="21" y="188"/>
                  </a:lnTo>
                  <a:lnTo>
                    <a:pt x="25" y="186"/>
                  </a:lnTo>
                  <a:lnTo>
                    <a:pt x="29" y="186"/>
                  </a:lnTo>
                  <a:lnTo>
                    <a:pt x="31" y="184"/>
                  </a:lnTo>
                  <a:lnTo>
                    <a:pt x="33" y="184"/>
                  </a:lnTo>
                  <a:lnTo>
                    <a:pt x="35" y="180"/>
                  </a:lnTo>
                  <a:lnTo>
                    <a:pt x="37" y="178"/>
                  </a:lnTo>
                  <a:lnTo>
                    <a:pt x="39" y="178"/>
                  </a:lnTo>
                  <a:lnTo>
                    <a:pt x="39" y="176"/>
                  </a:lnTo>
                  <a:lnTo>
                    <a:pt x="39" y="175"/>
                  </a:lnTo>
                  <a:lnTo>
                    <a:pt x="37" y="176"/>
                  </a:lnTo>
                  <a:lnTo>
                    <a:pt x="37" y="178"/>
                  </a:lnTo>
                  <a:lnTo>
                    <a:pt x="35" y="178"/>
                  </a:lnTo>
                  <a:lnTo>
                    <a:pt x="27" y="180"/>
                  </a:lnTo>
                  <a:lnTo>
                    <a:pt x="25" y="182"/>
                  </a:lnTo>
                  <a:lnTo>
                    <a:pt x="25" y="180"/>
                  </a:lnTo>
                  <a:lnTo>
                    <a:pt x="21" y="180"/>
                  </a:lnTo>
                  <a:lnTo>
                    <a:pt x="19" y="180"/>
                  </a:lnTo>
                  <a:lnTo>
                    <a:pt x="17" y="180"/>
                  </a:lnTo>
                  <a:lnTo>
                    <a:pt x="17" y="178"/>
                  </a:lnTo>
                  <a:lnTo>
                    <a:pt x="15" y="178"/>
                  </a:lnTo>
                  <a:lnTo>
                    <a:pt x="13" y="176"/>
                  </a:lnTo>
                  <a:lnTo>
                    <a:pt x="9" y="176"/>
                  </a:lnTo>
                  <a:lnTo>
                    <a:pt x="9" y="175"/>
                  </a:lnTo>
                  <a:lnTo>
                    <a:pt x="7" y="173"/>
                  </a:lnTo>
                  <a:lnTo>
                    <a:pt x="5" y="171"/>
                  </a:lnTo>
                  <a:lnTo>
                    <a:pt x="4" y="169"/>
                  </a:lnTo>
                  <a:lnTo>
                    <a:pt x="5" y="167"/>
                  </a:lnTo>
                  <a:lnTo>
                    <a:pt x="7" y="165"/>
                  </a:lnTo>
                  <a:lnTo>
                    <a:pt x="9" y="163"/>
                  </a:lnTo>
                  <a:lnTo>
                    <a:pt x="7" y="163"/>
                  </a:lnTo>
                  <a:lnTo>
                    <a:pt x="5" y="165"/>
                  </a:lnTo>
                  <a:lnTo>
                    <a:pt x="4" y="165"/>
                  </a:lnTo>
                  <a:lnTo>
                    <a:pt x="4" y="167"/>
                  </a:lnTo>
                  <a:lnTo>
                    <a:pt x="2" y="167"/>
                  </a:lnTo>
                  <a:lnTo>
                    <a:pt x="0" y="167"/>
                  </a:lnTo>
                  <a:lnTo>
                    <a:pt x="2" y="167"/>
                  </a:lnTo>
                  <a:lnTo>
                    <a:pt x="2" y="165"/>
                  </a:lnTo>
                  <a:lnTo>
                    <a:pt x="2" y="163"/>
                  </a:lnTo>
                  <a:lnTo>
                    <a:pt x="2" y="161"/>
                  </a:lnTo>
                  <a:lnTo>
                    <a:pt x="4" y="161"/>
                  </a:lnTo>
                  <a:lnTo>
                    <a:pt x="7" y="161"/>
                  </a:lnTo>
                  <a:lnTo>
                    <a:pt x="9" y="161"/>
                  </a:lnTo>
                  <a:lnTo>
                    <a:pt x="9" y="159"/>
                  </a:lnTo>
                  <a:lnTo>
                    <a:pt x="9" y="155"/>
                  </a:lnTo>
                  <a:lnTo>
                    <a:pt x="11" y="155"/>
                  </a:lnTo>
                  <a:lnTo>
                    <a:pt x="13" y="155"/>
                  </a:lnTo>
                  <a:lnTo>
                    <a:pt x="15" y="155"/>
                  </a:lnTo>
                  <a:lnTo>
                    <a:pt x="19" y="155"/>
                  </a:lnTo>
                  <a:lnTo>
                    <a:pt x="21" y="155"/>
                  </a:lnTo>
                  <a:lnTo>
                    <a:pt x="23" y="155"/>
                  </a:lnTo>
                  <a:lnTo>
                    <a:pt x="25" y="155"/>
                  </a:lnTo>
                  <a:lnTo>
                    <a:pt x="25" y="157"/>
                  </a:lnTo>
                  <a:lnTo>
                    <a:pt x="31" y="157"/>
                  </a:lnTo>
                  <a:lnTo>
                    <a:pt x="33" y="155"/>
                  </a:lnTo>
                  <a:lnTo>
                    <a:pt x="35" y="155"/>
                  </a:lnTo>
                  <a:lnTo>
                    <a:pt x="35" y="153"/>
                  </a:lnTo>
                  <a:lnTo>
                    <a:pt x="37" y="153"/>
                  </a:lnTo>
                  <a:lnTo>
                    <a:pt x="39" y="153"/>
                  </a:lnTo>
                  <a:lnTo>
                    <a:pt x="40" y="153"/>
                  </a:lnTo>
                  <a:lnTo>
                    <a:pt x="39" y="155"/>
                  </a:lnTo>
                  <a:lnTo>
                    <a:pt x="40" y="155"/>
                  </a:lnTo>
                  <a:lnTo>
                    <a:pt x="42" y="157"/>
                  </a:lnTo>
                  <a:lnTo>
                    <a:pt x="42" y="155"/>
                  </a:lnTo>
                  <a:lnTo>
                    <a:pt x="44" y="155"/>
                  </a:lnTo>
                  <a:lnTo>
                    <a:pt x="44" y="153"/>
                  </a:lnTo>
                  <a:lnTo>
                    <a:pt x="46" y="153"/>
                  </a:lnTo>
                  <a:lnTo>
                    <a:pt x="48" y="153"/>
                  </a:lnTo>
                  <a:lnTo>
                    <a:pt x="46" y="153"/>
                  </a:lnTo>
                  <a:lnTo>
                    <a:pt x="46" y="151"/>
                  </a:lnTo>
                  <a:lnTo>
                    <a:pt x="46" y="149"/>
                  </a:lnTo>
                  <a:lnTo>
                    <a:pt x="48" y="149"/>
                  </a:lnTo>
                  <a:lnTo>
                    <a:pt x="48" y="147"/>
                  </a:lnTo>
                  <a:lnTo>
                    <a:pt x="46" y="145"/>
                  </a:lnTo>
                  <a:lnTo>
                    <a:pt x="44" y="143"/>
                  </a:lnTo>
                  <a:lnTo>
                    <a:pt x="44" y="142"/>
                  </a:lnTo>
                  <a:lnTo>
                    <a:pt x="44" y="140"/>
                  </a:lnTo>
                  <a:lnTo>
                    <a:pt x="42" y="140"/>
                  </a:lnTo>
                  <a:lnTo>
                    <a:pt x="42" y="138"/>
                  </a:lnTo>
                  <a:lnTo>
                    <a:pt x="40" y="136"/>
                  </a:lnTo>
                  <a:lnTo>
                    <a:pt x="40" y="134"/>
                  </a:lnTo>
                  <a:lnTo>
                    <a:pt x="40" y="132"/>
                  </a:lnTo>
                  <a:lnTo>
                    <a:pt x="40" y="130"/>
                  </a:lnTo>
                  <a:lnTo>
                    <a:pt x="39" y="132"/>
                  </a:lnTo>
                  <a:lnTo>
                    <a:pt x="37" y="132"/>
                  </a:lnTo>
                  <a:lnTo>
                    <a:pt x="35" y="132"/>
                  </a:lnTo>
                  <a:lnTo>
                    <a:pt x="33" y="128"/>
                  </a:lnTo>
                  <a:lnTo>
                    <a:pt x="31" y="126"/>
                  </a:lnTo>
                  <a:lnTo>
                    <a:pt x="31" y="124"/>
                  </a:lnTo>
                  <a:lnTo>
                    <a:pt x="33" y="124"/>
                  </a:lnTo>
                  <a:lnTo>
                    <a:pt x="33" y="122"/>
                  </a:lnTo>
                  <a:lnTo>
                    <a:pt x="33" y="120"/>
                  </a:lnTo>
                  <a:lnTo>
                    <a:pt x="33" y="118"/>
                  </a:lnTo>
                  <a:lnTo>
                    <a:pt x="33" y="116"/>
                  </a:lnTo>
                  <a:lnTo>
                    <a:pt x="31" y="116"/>
                  </a:lnTo>
                  <a:lnTo>
                    <a:pt x="29" y="116"/>
                  </a:lnTo>
                  <a:lnTo>
                    <a:pt x="27" y="116"/>
                  </a:lnTo>
                  <a:lnTo>
                    <a:pt x="27" y="114"/>
                  </a:lnTo>
                  <a:lnTo>
                    <a:pt x="25" y="114"/>
                  </a:lnTo>
                  <a:lnTo>
                    <a:pt x="23" y="114"/>
                  </a:lnTo>
                  <a:lnTo>
                    <a:pt x="23" y="112"/>
                  </a:lnTo>
                  <a:lnTo>
                    <a:pt x="21" y="112"/>
                  </a:lnTo>
                  <a:lnTo>
                    <a:pt x="23" y="108"/>
                  </a:lnTo>
                  <a:lnTo>
                    <a:pt x="23" y="105"/>
                  </a:lnTo>
                  <a:lnTo>
                    <a:pt x="25" y="105"/>
                  </a:lnTo>
                  <a:lnTo>
                    <a:pt x="25" y="103"/>
                  </a:lnTo>
                  <a:lnTo>
                    <a:pt x="27" y="103"/>
                  </a:lnTo>
                  <a:lnTo>
                    <a:pt x="29" y="101"/>
                  </a:lnTo>
                  <a:lnTo>
                    <a:pt x="31" y="99"/>
                  </a:lnTo>
                  <a:lnTo>
                    <a:pt x="31" y="97"/>
                  </a:lnTo>
                  <a:lnTo>
                    <a:pt x="33" y="95"/>
                  </a:lnTo>
                  <a:lnTo>
                    <a:pt x="33" y="93"/>
                  </a:lnTo>
                  <a:lnTo>
                    <a:pt x="35" y="93"/>
                  </a:lnTo>
                  <a:lnTo>
                    <a:pt x="37" y="91"/>
                  </a:lnTo>
                  <a:lnTo>
                    <a:pt x="39" y="91"/>
                  </a:lnTo>
                  <a:lnTo>
                    <a:pt x="40" y="91"/>
                  </a:lnTo>
                  <a:lnTo>
                    <a:pt x="40" y="93"/>
                  </a:lnTo>
                  <a:lnTo>
                    <a:pt x="40" y="95"/>
                  </a:lnTo>
                  <a:lnTo>
                    <a:pt x="42" y="95"/>
                  </a:lnTo>
                  <a:lnTo>
                    <a:pt x="42" y="97"/>
                  </a:lnTo>
                  <a:lnTo>
                    <a:pt x="44" y="97"/>
                  </a:lnTo>
                  <a:lnTo>
                    <a:pt x="46" y="97"/>
                  </a:lnTo>
                  <a:lnTo>
                    <a:pt x="46" y="95"/>
                  </a:lnTo>
                  <a:lnTo>
                    <a:pt x="48" y="95"/>
                  </a:lnTo>
                  <a:lnTo>
                    <a:pt x="50" y="95"/>
                  </a:lnTo>
                  <a:lnTo>
                    <a:pt x="50" y="93"/>
                  </a:lnTo>
                  <a:lnTo>
                    <a:pt x="52" y="93"/>
                  </a:lnTo>
                  <a:lnTo>
                    <a:pt x="54" y="93"/>
                  </a:lnTo>
                  <a:lnTo>
                    <a:pt x="56" y="93"/>
                  </a:lnTo>
                  <a:lnTo>
                    <a:pt x="58" y="93"/>
                  </a:lnTo>
                  <a:lnTo>
                    <a:pt x="60" y="91"/>
                  </a:lnTo>
                  <a:lnTo>
                    <a:pt x="62" y="89"/>
                  </a:lnTo>
                  <a:lnTo>
                    <a:pt x="62" y="87"/>
                  </a:lnTo>
                  <a:lnTo>
                    <a:pt x="64" y="87"/>
                  </a:lnTo>
                  <a:lnTo>
                    <a:pt x="64" y="85"/>
                  </a:lnTo>
                  <a:lnTo>
                    <a:pt x="66" y="85"/>
                  </a:lnTo>
                  <a:lnTo>
                    <a:pt x="66" y="83"/>
                  </a:lnTo>
                  <a:lnTo>
                    <a:pt x="66" y="81"/>
                  </a:lnTo>
                  <a:lnTo>
                    <a:pt x="68" y="79"/>
                  </a:lnTo>
                  <a:lnTo>
                    <a:pt x="68" y="77"/>
                  </a:lnTo>
                  <a:lnTo>
                    <a:pt x="72" y="75"/>
                  </a:lnTo>
                  <a:lnTo>
                    <a:pt x="73" y="75"/>
                  </a:lnTo>
                  <a:lnTo>
                    <a:pt x="75" y="74"/>
                  </a:lnTo>
                  <a:lnTo>
                    <a:pt x="77" y="74"/>
                  </a:lnTo>
                  <a:lnTo>
                    <a:pt x="77" y="72"/>
                  </a:lnTo>
                  <a:lnTo>
                    <a:pt x="79" y="70"/>
                  </a:lnTo>
                  <a:lnTo>
                    <a:pt x="83" y="64"/>
                  </a:lnTo>
                  <a:lnTo>
                    <a:pt x="83" y="60"/>
                  </a:lnTo>
                  <a:lnTo>
                    <a:pt x="85" y="58"/>
                  </a:lnTo>
                  <a:lnTo>
                    <a:pt x="87" y="56"/>
                  </a:lnTo>
                  <a:lnTo>
                    <a:pt x="89" y="56"/>
                  </a:lnTo>
                  <a:lnTo>
                    <a:pt x="91" y="56"/>
                  </a:lnTo>
                  <a:lnTo>
                    <a:pt x="93" y="54"/>
                  </a:lnTo>
                  <a:lnTo>
                    <a:pt x="95" y="52"/>
                  </a:lnTo>
                  <a:lnTo>
                    <a:pt x="93" y="52"/>
                  </a:lnTo>
                  <a:lnTo>
                    <a:pt x="93" y="50"/>
                  </a:lnTo>
                  <a:lnTo>
                    <a:pt x="95" y="48"/>
                  </a:lnTo>
                  <a:lnTo>
                    <a:pt x="95" y="46"/>
                  </a:lnTo>
                  <a:lnTo>
                    <a:pt x="97" y="44"/>
                  </a:lnTo>
                  <a:lnTo>
                    <a:pt x="99" y="42"/>
                  </a:lnTo>
                  <a:lnTo>
                    <a:pt x="99" y="41"/>
                  </a:lnTo>
                  <a:lnTo>
                    <a:pt x="101" y="41"/>
                  </a:lnTo>
                  <a:lnTo>
                    <a:pt x="103" y="39"/>
                  </a:lnTo>
                  <a:lnTo>
                    <a:pt x="105" y="39"/>
                  </a:lnTo>
                  <a:lnTo>
                    <a:pt x="106" y="39"/>
                  </a:lnTo>
                  <a:lnTo>
                    <a:pt x="106" y="37"/>
                  </a:lnTo>
                  <a:lnTo>
                    <a:pt x="105" y="37"/>
                  </a:lnTo>
                  <a:lnTo>
                    <a:pt x="103" y="37"/>
                  </a:lnTo>
                  <a:lnTo>
                    <a:pt x="103" y="35"/>
                  </a:lnTo>
                  <a:lnTo>
                    <a:pt x="103" y="33"/>
                  </a:lnTo>
                  <a:lnTo>
                    <a:pt x="105" y="31"/>
                  </a:lnTo>
                  <a:lnTo>
                    <a:pt x="105" y="29"/>
                  </a:lnTo>
                  <a:lnTo>
                    <a:pt x="103" y="27"/>
                  </a:lnTo>
                  <a:lnTo>
                    <a:pt x="103" y="25"/>
                  </a:lnTo>
                  <a:lnTo>
                    <a:pt x="105" y="23"/>
                  </a:lnTo>
                  <a:lnTo>
                    <a:pt x="106" y="21"/>
                  </a:lnTo>
                  <a:lnTo>
                    <a:pt x="108" y="21"/>
                  </a:lnTo>
                  <a:lnTo>
                    <a:pt x="108" y="19"/>
                  </a:lnTo>
                  <a:lnTo>
                    <a:pt x="110" y="19"/>
                  </a:lnTo>
                  <a:lnTo>
                    <a:pt x="110" y="21"/>
                  </a:lnTo>
                  <a:lnTo>
                    <a:pt x="114" y="19"/>
                  </a:lnTo>
                  <a:lnTo>
                    <a:pt x="116" y="19"/>
                  </a:lnTo>
                  <a:lnTo>
                    <a:pt x="116" y="17"/>
                  </a:lnTo>
                  <a:lnTo>
                    <a:pt x="116" y="15"/>
                  </a:lnTo>
                  <a:lnTo>
                    <a:pt x="118" y="15"/>
                  </a:lnTo>
                  <a:lnTo>
                    <a:pt x="118" y="17"/>
                  </a:lnTo>
                  <a:lnTo>
                    <a:pt x="118" y="15"/>
                  </a:lnTo>
                  <a:lnTo>
                    <a:pt x="122" y="13"/>
                  </a:lnTo>
                  <a:lnTo>
                    <a:pt x="124" y="13"/>
                  </a:lnTo>
                  <a:lnTo>
                    <a:pt x="124" y="11"/>
                  </a:lnTo>
                  <a:lnTo>
                    <a:pt x="126" y="7"/>
                  </a:lnTo>
                  <a:lnTo>
                    <a:pt x="124" y="6"/>
                  </a:lnTo>
                  <a:lnTo>
                    <a:pt x="126" y="6"/>
                  </a:lnTo>
                  <a:lnTo>
                    <a:pt x="134" y="0"/>
                  </a:lnTo>
                  <a:lnTo>
                    <a:pt x="140" y="0"/>
                  </a:lnTo>
                  <a:lnTo>
                    <a:pt x="141" y="2"/>
                  </a:lnTo>
                  <a:lnTo>
                    <a:pt x="141" y="4"/>
                  </a:lnTo>
                  <a:close/>
                  <a:moveTo>
                    <a:pt x="398" y="345"/>
                  </a:moveTo>
                  <a:lnTo>
                    <a:pt x="400" y="345"/>
                  </a:lnTo>
                  <a:lnTo>
                    <a:pt x="400" y="347"/>
                  </a:lnTo>
                  <a:lnTo>
                    <a:pt x="400" y="351"/>
                  </a:lnTo>
                  <a:lnTo>
                    <a:pt x="398" y="353"/>
                  </a:lnTo>
                  <a:lnTo>
                    <a:pt x="398" y="351"/>
                  </a:lnTo>
                  <a:lnTo>
                    <a:pt x="398" y="353"/>
                  </a:lnTo>
                  <a:lnTo>
                    <a:pt x="398" y="355"/>
                  </a:lnTo>
                  <a:lnTo>
                    <a:pt x="396" y="355"/>
                  </a:lnTo>
                  <a:lnTo>
                    <a:pt x="396" y="353"/>
                  </a:lnTo>
                  <a:lnTo>
                    <a:pt x="396" y="347"/>
                  </a:lnTo>
                  <a:lnTo>
                    <a:pt x="396" y="345"/>
                  </a:lnTo>
                  <a:lnTo>
                    <a:pt x="398" y="345"/>
                  </a:lnTo>
                  <a:close/>
                  <a:moveTo>
                    <a:pt x="402" y="340"/>
                  </a:moveTo>
                  <a:lnTo>
                    <a:pt x="400" y="342"/>
                  </a:lnTo>
                  <a:lnTo>
                    <a:pt x="400" y="344"/>
                  </a:lnTo>
                  <a:lnTo>
                    <a:pt x="400" y="342"/>
                  </a:lnTo>
                  <a:lnTo>
                    <a:pt x="398" y="342"/>
                  </a:lnTo>
                  <a:lnTo>
                    <a:pt x="398" y="345"/>
                  </a:lnTo>
                  <a:lnTo>
                    <a:pt x="396" y="345"/>
                  </a:lnTo>
                  <a:lnTo>
                    <a:pt x="396" y="344"/>
                  </a:lnTo>
                  <a:lnTo>
                    <a:pt x="396" y="342"/>
                  </a:lnTo>
                  <a:lnTo>
                    <a:pt x="398" y="340"/>
                  </a:lnTo>
                  <a:lnTo>
                    <a:pt x="398" y="338"/>
                  </a:lnTo>
                  <a:lnTo>
                    <a:pt x="398" y="336"/>
                  </a:lnTo>
                  <a:lnTo>
                    <a:pt x="400" y="334"/>
                  </a:lnTo>
                  <a:lnTo>
                    <a:pt x="402" y="334"/>
                  </a:lnTo>
                  <a:lnTo>
                    <a:pt x="402" y="336"/>
                  </a:lnTo>
                  <a:lnTo>
                    <a:pt x="402" y="340"/>
                  </a:lnTo>
                  <a:close/>
                  <a:moveTo>
                    <a:pt x="396" y="357"/>
                  </a:moveTo>
                  <a:lnTo>
                    <a:pt x="396" y="359"/>
                  </a:lnTo>
                  <a:lnTo>
                    <a:pt x="396" y="361"/>
                  </a:lnTo>
                  <a:lnTo>
                    <a:pt x="396" y="365"/>
                  </a:lnTo>
                  <a:lnTo>
                    <a:pt x="396" y="367"/>
                  </a:lnTo>
                  <a:lnTo>
                    <a:pt x="394" y="367"/>
                  </a:lnTo>
                  <a:lnTo>
                    <a:pt x="392" y="361"/>
                  </a:lnTo>
                  <a:lnTo>
                    <a:pt x="394" y="361"/>
                  </a:lnTo>
                  <a:lnTo>
                    <a:pt x="394" y="359"/>
                  </a:lnTo>
                  <a:lnTo>
                    <a:pt x="394" y="357"/>
                  </a:lnTo>
                  <a:lnTo>
                    <a:pt x="394" y="355"/>
                  </a:lnTo>
                  <a:lnTo>
                    <a:pt x="396" y="355"/>
                  </a:lnTo>
                  <a:lnTo>
                    <a:pt x="396" y="357"/>
                  </a:lnTo>
                  <a:close/>
                  <a:moveTo>
                    <a:pt x="413" y="445"/>
                  </a:moveTo>
                  <a:lnTo>
                    <a:pt x="413" y="443"/>
                  </a:lnTo>
                  <a:lnTo>
                    <a:pt x="411" y="443"/>
                  </a:lnTo>
                  <a:lnTo>
                    <a:pt x="411" y="441"/>
                  </a:lnTo>
                  <a:lnTo>
                    <a:pt x="410" y="441"/>
                  </a:lnTo>
                  <a:lnTo>
                    <a:pt x="410" y="439"/>
                  </a:lnTo>
                  <a:lnTo>
                    <a:pt x="411" y="437"/>
                  </a:lnTo>
                  <a:lnTo>
                    <a:pt x="413" y="437"/>
                  </a:lnTo>
                  <a:lnTo>
                    <a:pt x="413" y="439"/>
                  </a:lnTo>
                  <a:lnTo>
                    <a:pt x="415" y="441"/>
                  </a:lnTo>
                  <a:lnTo>
                    <a:pt x="413" y="445"/>
                  </a:lnTo>
                  <a:close/>
                  <a:moveTo>
                    <a:pt x="392" y="384"/>
                  </a:moveTo>
                  <a:lnTo>
                    <a:pt x="390" y="382"/>
                  </a:lnTo>
                  <a:lnTo>
                    <a:pt x="390" y="380"/>
                  </a:lnTo>
                  <a:lnTo>
                    <a:pt x="390" y="378"/>
                  </a:lnTo>
                  <a:lnTo>
                    <a:pt x="392" y="378"/>
                  </a:lnTo>
                  <a:lnTo>
                    <a:pt x="392" y="377"/>
                  </a:lnTo>
                  <a:lnTo>
                    <a:pt x="392" y="378"/>
                  </a:lnTo>
                  <a:lnTo>
                    <a:pt x="394" y="380"/>
                  </a:lnTo>
                  <a:lnTo>
                    <a:pt x="392" y="382"/>
                  </a:lnTo>
                  <a:lnTo>
                    <a:pt x="392" y="384"/>
                  </a:lnTo>
                  <a:close/>
                  <a:moveTo>
                    <a:pt x="398" y="355"/>
                  </a:moveTo>
                  <a:lnTo>
                    <a:pt x="398" y="357"/>
                  </a:lnTo>
                  <a:lnTo>
                    <a:pt x="396" y="357"/>
                  </a:lnTo>
                  <a:lnTo>
                    <a:pt x="396" y="359"/>
                  </a:lnTo>
                  <a:lnTo>
                    <a:pt x="396" y="357"/>
                  </a:lnTo>
                  <a:lnTo>
                    <a:pt x="396" y="355"/>
                  </a:lnTo>
                  <a:lnTo>
                    <a:pt x="398" y="355"/>
                  </a:lnTo>
                  <a:close/>
                  <a:moveTo>
                    <a:pt x="322" y="198"/>
                  </a:moveTo>
                  <a:lnTo>
                    <a:pt x="322" y="200"/>
                  </a:lnTo>
                  <a:lnTo>
                    <a:pt x="320" y="200"/>
                  </a:lnTo>
                  <a:lnTo>
                    <a:pt x="320" y="198"/>
                  </a:lnTo>
                  <a:lnTo>
                    <a:pt x="320" y="196"/>
                  </a:lnTo>
                  <a:lnTo>
                    <a:pt x="322" y="196"/>
                  </a:lnTo>
                  <a:lnTo>
                    <a:pt x="322" y="198"/>
                  </a:lnTo>
                  <a:close/>
                  <a:moveTo>
                    <a:pt x="408" y="427"/>
                  </a:moveTo>
                  <a:lnTo>
                    <a:pt x="406" y="427"/>
                  </a:lnTo>
                  <a:lnTo>
                    <a:pt x="406" y="425"/>
                  </a:lnTo>
                  <a:lnTo>
                    <a:pt x="406" y="423"/>
                  </a:lnTo>
                  <a:lnTo>
                    <a:pt x="406" y="425"/>
                  </a:lnTo>
                  <a:lnTo>
                    <a:pt x="408" y="425"/>
                  </a:lnTo>
                  <a:lnTo>
                    <a:pt x="408" y="427"/>
                  </a:lnTo>
                  <a:close/>
                  <a:moveTo>
                    <a:pt x="408" y="423"/>
                  </a:moveTo>
                  <a:lnTo>
                    <a:pt x="408" y="425"/>
                  </a:lnTo>
                  <a:lnTo>
                    <a:pt x="408" y="423"/>
                  </a:lnTo>
                  <a:lnTo>
                    <a:pt x="408" y="421"/>
                  </a:lnTo>
                  <a:lnTo>
                    <a:pt x="408" y="423"/>
                  </a:lnTo>
                  <a:close/>
                  <a:moveTo>
                    <a:pt x="411" y="435"/>
                  </a:moveTo>
                  <a:lnTo>
                    <a:pt x="410" y="437"/>
                  </a:lnTo>
                  <a:lnTo>
                    <a:pt x="410" y="435"/>
                  </a:lnTo>
                  <a:lnTo>
                    <a:pt x="411" y="435"/>
                  </a:lnTo>
                  <a:lnTo>
                    <a:pt x="411" y="433"/>
                  </a:lnTo>
                  <a:lnTo>
                    <a:pt x="411" y="435"/>
                  </a:lnTo>
                  <a:close/>
                  <a:moveTo>
                    <a:pt x="394" y="371"/>
                  </a:moveTo>
                  <a:lnTo>
                    <a:pt x="394" y="369"/>
                  </a:lnTo>
                  <a:lnTo>
                    <a:pt x="394" y="367"/>
                  </a:lnTo>
                  <a:lnTo>
                    <a:pt x="394" y="369"/>
                  </a:lnTo>
                  <a:lnTo>
                    <a:pt x="396" y="369"/>
                  </a:lnTo>
                  <a:lnTo>
                    <a:pt x="394" y="371"/>
                  </a:lnTo>
                  <a:close/>
                  <a:moveTo>
                    <a:pt x="396" y="406"/>
                  </a:moveTo>
                  <a:lnTo>
                    <a:pt x="396" y="404"/>
                  </a:lnTo>
                  <a:lnTo>
                    <a:pt x="396" y="406"/>
                  </a:lnTo>
                  <a:close/>
                  <a:moveTo>
                    <a:pt x="79" y="421"/>
                  </a:moveTo>
                  <a:lnTo>
                    <a:pt x="79" y="419"/>
                  </a:lnTo>
                  <a:lnTo>
                    <a:pt x="79" y="421"/>
                  </a:lnTo>
                  <a:close/>
                  <a:moveTo>
                    <a:pt x="89" y="390"/>
                  </a:moveTo>
                  <a:lnTo>
                    <a:pt x="89" y="392"/>
                  </a:lnTo>
                  <a:lnTo>
                    <a:pt x="89" y="390"/>
                  </a:lnTo>
                  <a:close/>
                  <a:moveTo>
                    <a:pt x="73" y="382"/>
                  </a:moveTo>
                  <a:lnTo>
                    <a:pt x="72" y="382"/>
                  </a:lnTo>
                  <a:lnTo>
                    <a:pt x="73" y="38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54" name="Iceland"/>
          <p:cNvSpPr>
            <a:spLocks/>
          </p:cNvSpPr>
          <p:nvPr/>
        </p:nvSpPr>
        <p:spPr bwMode="auto">
          <a:xfrm>
            <a:off x="4311664" y="2516195"/>
            <a:ext cx="284163" cy="130175"/>
          </a:xfrm>
          <a:custGeom>
            <a:avLst/>
            <a:gdLst>
              <a:gd name="T0" fmla="*/ 142 w 179"/>
              <a:gd name="T1" fmla="*/ 8 h 82"/>
              <a:gd name="T2" fmla="*/ 155 w 179"/>
              <a:gd name="T3" fmla="*/ 4 h 82"/>
              <a:gd name="T4" fmla="*/ 153 w 179"/>
              <a:gd name="T5" fmla="*/ 12 h 82"/>
              <a:gd name="T6" fmla="*/ 159 w 179"/>
              <a:gd name="T7" fmla="*/ 19 h 82"/>
              <a:gd name="T8" fmla="*/ 163 w 179"/>
              <a:gd name="T9" fmla="*/ 25 h 82"/>
              <a:gd name="T10" fmla="*/ 175 w 179"/>
              <a:gd name="T11" fmla="*/ 31 h 82"/>
              <a:gd name="T12" fmla="*/ 173 w 179"/>
              <a:gd name="T13" fmla="*/ 35 h 82"/>
              <a:gd name="T14" fmla="*/ 173 w 179"/>
              <a:gd name="T15" fmla="*/ 41 h 82"/>
              <a:gd name="T16" fmla="*/ 171 w 179"/>
              <a:gd name="T17" fmla="*/ 47 h 82"/>
              <a:gd name="T18" fmla="*/ 161 w 179"/>
              <a:gd name="T19" fmla="*/ 47 h 82"/>
              <a:gd name="T20" fmla="*/ 161 w 179"/>
              <a:gd name="T21" fmla="*/ 56 h 82"/>
              <a:gd name="T22" fmla="*/ 146 w 179"/>
              <a:gd name="T23" fmla="*/ 60 h 82"/>
              <a:gd name="T24" fmla="*/ 128 w 179"/>
              <a:gd name="T25" fmla="*/ 70 h 82"/>
              <a:gd name="T26" fmla="*/ 109 w 179"/>
              <a:gd name="T27" fmla="*/ 74 h 82"/>
              <a:gd name="T28" fmla="*/ 97 w 179"/>
              <a:gd name="T29" fmla="*/ 82 h 82"/>
              <a:gd name="T30" fmla="*/ 74 w 179"/>
              <a:gd name="T31" fmla="*/ 80 h 82"/>
              <a:gd name="T32" fmla="*/ 68 w 179"/>
              <a:gd name="T33" fmla="*/ 74 h 82"/>
              <a:gd name="T34" fmla="*/ 58 w 179"/>
              <a:gd name="T35" fmla="*/ 72 h 82"/>
              <a:gd name="T36" fmla="*/ 50 w 179"/>
              <a:gd name="T37" fmla="*/ 70 h 82"/>
              <a:gd name="T38" fmla="*/ 35 w 179"/>
              <a:gd name="T39" fmla="*/ 70 h 82"/>
              <a:gd name="T40" fmla="*/ 33 w 179"/>
              <a:gd name="T41" fmla="*/ 68 h 82"/>
              <a:gd name="T42" fmla="*/ 45 w 179"/>
              <a:gd name="T43" fmla="*/ 62 h 82"/>
              <a:gd name="T44" fmla="*/ 48 w 179"/>
              <a:gd name="T45" fmla="*/ 58 h 82"/>
              <a:gd name="T46" fmla="*/ 41 w 179"/>
              <a:gd name="T47" fmla="*/ 60 h 82"/>
              <a:gd name="T48" fmla="*/ 48 w 179"/>
              <a:gd name="T49" fmla="*/ 52 h 82"/>
              <a:gd name="T50" fmla="*/ 35 w 179"/>
              <a:gd name="T51" fmla="*/ 50 h 82"/>
              <a:gd name="T52" fmla="*/ 21 w 179"/>
              <a:gd name="T53" fmla="*/ 47 h 82"/>
              <a:gd name="T54" fmla="*/ 10 w 179"/>
              <a:gd name="T55" fmla="*/ 45 h 82"/>
              <a:gd name="T56" fmla="*/ 21 w 179"/>
              <a:gd name="T57" fmla="*/ 41 h 82"/>
              <a:gd name="T58" fmla="*/ 39 w 179"/>
              <a:gd name="T59" fmla="*/ 41 h 82"/>
              <a:gd name="T60" fmla="*/ 41 w 179"/>
              <a:gd name="T61" fmla="*/ 39 h 82"/>
              <a:gd name="T62" fmla="*/ 45 w 179"/>
              <a:gd name="T63" fmla="*/ 29 h 82"/>
              <a:gd name="T64" fmla="*/ 39 w 179"/>
              <a:gd name="T65" fmla="*/ 25 h 82"/>
              <a:gd name="T66" fmla="*/ 23 w 179"/>
              <a:gd name="T67" fmla="*/ 27 h 82"/>
              <a:gd name="T68" fmla="*/ 10 w 179"/>
              <a:gd name="T69" fmla="*/ 29 h 82"/>
              <a:gd name="T70" fmla="*/ 10 w 179"/>
              <a:gd name="T71" fmla="*/ 25 h 82"/>
              <a:gd name="T72" fmla="*/ 8 w 179"/>
              <a:gd name="T73" fmla="*/ 19 h 82"/>
              <a:gd name="T74" fmla="*/ 17 w 179"/>
              <a:gd name="T75" fmla="*/ 23 h 82"/>
              <a:gd name="T76" fmla="*/ 11 w 179"/>
              <a:gd name="T77" fmla="*/ 19 h 82"/>
              <a:gd name="T78" fmla="*/ 13 w 179"/>
              <a:gd name="T79" fmla="*/ 15 h 82"/>
              <a:gd name="T80" fmla="*/ 15 w 179"/>
              <a:gd name="T81" fmla="*/ 12 h 82"/>
              <a:gd name="T82" fmla="*/ 29 w 179"/>
              <a:gd name="T83" fmla="*/ 14 h 82"/>
              <a:gd name="T84" fmla="*/ 35 w 179"/>
              <a:gd name="T85" fmla="*/ 17 h 82"/>
              <a:gd name="T86" fmla="*/ 25 w 179"/>
              <a:gd name="T87" fmla="*/ 10 h 82"/>
              <a:gd name="T88" fmla="*/ 27 w 179"/>
              <a:gd name="T89" fmla="*/ 6 h 82"/>
              <a:gd name="T90" fmla="*/ 37 w 179"/>
              <a:gd name="T91" fmla="*/ 6 h 82"/>
              <a:gd name="T92" fmla="*/ 50 w 179"/>
              <a:gd name="T93" fmla="*/ 15 h 82"/>
              <a:gd name="T94" fmla="*/ 46 w 179"/>
              <a:gd name="T95" fmla="*/ 21 h 82"/>
              <a:gd name="T96" fmla="*/ 52 w 179"/>
              <a:gd name="T97" fmla="*/ 27 h 82"/>
              <a:gd name="T98" fmla="*/ 58 w 179"/>
              <a:gd name="T99" fmla="*/ 29 h 82"/>
              <a:gd name="T100" fmla="*/ 66 w 179"/>
              <a:gd name="T101" fmla="*/ 27 h 82"/>
              <a:gd name="T102" fmla="*/ 72 w 179"/>
              <a:gd name="T103" fmla="*/ 12 h 82"/>
              <a:gd name="T104" fmla="*/ 83 w 179"/>
              <a:gd name="T105" fmla="*/ 21 h 82"/>
              <a:gd name="T106" fmla="*/ 87 w 179"/>
              <a:gd name="T107" fmla="*/ 12 h 82"/>
              <a:gd name="T108" fmla="*/ 97 w 179"/>
              <a:gd name="T109" fmla="*/ 14 h 82"/>
              <a:gd name="T110" fmla="*/ 105 w 179"/>
              <a:gd name="T111" fmla="*/ 17 h 82"/>
              <a:gd name="T112" fmla="*/ 111 w 179"/>
              <a:gd name="T113" fmla="*/ 14 h 82"/>
              <a:gd name="T114" fmla="*/ 126 w 179"/>
              <a:gd name="T115" fmla="*/ 12 h 82"/>
              <a:gd name="T116" fmla="*/ 128 w 179"/>
              <a:gd name="T117" fmla="*/ 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9" h="82">
                <a:moveTo>
                  <a:pt x="138" y="0"/>
                </a:moveTo>
                <a:lnTo>
                  <a:pt x="138" y="2"/>
                </a:lnTo>
                <a:lnTo>
                  <a:pt x="140" y="2"/>
                </a:lnTo>
                <a:lnTo>
                  <a:pt x="140" y="4"/>
                </a:lnTo>
                <a:lnTo>
                  <a:pt x="142" y="4"/>
                </a:lnTo>
                <a:lnTo>
                  <a:pt x="144" y="4"/>
                </a:lnTo>
                <a:lnTo>
                  <a:pt x="144" y="6"/>
                </a:lnTo>
                <a:lnTo>
                  <a:pt x="142" y="6"/>
                </a:lnTo>
                <a:lnTo>
                  <a:pt x="142" y="8"/>
                </a:lnTo>
                <a:lnTo>
                  <a:pt x="144" y="8"/>
                </a:lnTo>
                <a:lnTo>
                  <a:pt x="146" y="10"/>
                </a:lnTo>
                <a:lnTo>
                  <a:pt x="147" y="12"/>
                </a:lnTo>
                <a:lnTo>
                  <a:pt x="147" y="10"/>
                </a:lnTo>
                <a:lnTo>
                  <a:pt x="149" y="10"/>
                </a:lnTo>
                <a:lnTo>
                  <a:pt x="151" y="8"/>
                </a:lnTo>
                <a:lnTo>
                  <a:pt x="153" y="6"/>
                </a:lnTo>
                <a:lnTo>
                  <a:pt x="155" y="6"/>
                </a:lnTo>
                <a:lnTo>
                  <a:pt x="155" y="4"/>
                </a:lnTo>
                <a:lnTo>
                  <a:pt x="157" y="4"/>
                </a:lnTo>
                <a:lnTo>
                  <a:pt x="159" y="6"/>
                </a:lnTo>
                <a:lnTo>
                  <a:pt x="157" y="6"/>
                </a:lnTo>
                <a:lnTo>
                  <a:pt x="155" y="8"/>
                </a:lnTo>
                <a:lnTo>
                  <a:pt x="153" y="8"/>
                </a:lnTo>
                <a:lnTo>
                  <a:pt x="155" y="8"/>
                </a:lnTo>
                <a:lnTo>
                  <a:pt x="155" y="10"/>
                </a:lnTo>
                <a:lnTo>
                  <a:pt x="153" y="10"/>
                </a:lnTo>
                <a:lnTo>
                  <a:pt x="153" y="12"/>
                </a:lnTo>
                <a:lnTo>
                  <a:pt x="151" y="12"/>
                </a:lnTo>
                <a:lnTo>
                  <a:pt x="153" y="14"/>
                </a:lnTo>
                <a:lnTo>
                  <a:pt x="155" y="14"/>
                </a:lnTo>
                <a:lnTo>
                  <a:pt x="157" y="14"/>
                </a:lnTo>
                <a:lnTo>
                  <a:pt x="159" y="14"/>
                </a:lnTo>
                <a:lnTo>
                  <a:pt x="159" y="15"/>
                </a:lnTo>
                <a:lnTo>
                  <a:pt x="161" y="15"/>
                </a:lnTo>
                <a:lnTo>
                  <a:pt x="159" y="17"/>
                </a:lnTo>
                <a:lnTo>
                  <a:pt x="159" y="19"/>
                </a:lnTo>
                <a:lnTo>
                  <a:pt x="157" y="19"/>
                </a:lnTo>
                <a:lnTo>
                  <a:pt x="155" y="21"/>
                </a:lnTo>
                <a:lnTo>
                  <a:pt x="157" y="21"/>
                </a:lnTo>
                <a:lnTo>
                  <a:pt x="159" y="21"/>
                </a:lnTo>
                <a:lnTo>
                  <a:pt x="163" y="19"/>
                </a:lnTo>
                <a:lnTo>
                  <a:pt x="165" y="19"/>
                </a:lnTo>
                <a:lnTo>
                  <a:pt x="165" y="21"/>
                </a:lnTo>
                <a:lnTo>
                  <a:pt x="165" y="23"/>
                </a:lnTo>
                <a:lnTo>
                  <a:pt x="163" y="25"/>
                </a:lnTo>
                <a:lnTo>
                  <a:pt x="161" y="27"/>
                </a:lnTo>
                <a:lnTo>
                  <a:pt x="165" y="23"/>
                </a:lnTo>
                <a:lnTo>
                  <a:pt x="167" y="25"/>
                </a:lnTo>
                <a:lnTo>
                  <a:pt x="171" y="25"/>
                </a:lnTo>
                <a:lnTo>
                  <a:pt x="173" y="25"/>
                </a:lnTo>
                <a:lnTo>
                  <a:pt x="175" y="27"/>
                </a:lnTo>
                <a:lnTo>
                  <a:pt x="177" y="27"/>
                </a:lnTo>
                <a:lnTo>
                  <a:pt x="177" y="29"/>
                </a:lnTo>
                <a:lnTo>
                  <a:pt x="175" y="31"/>
                </a:lnTo>
                <a:lnTo>
                  <a:pt x="175" y="33"/>
                </a:lnTo>
                <a:lnTo>
                  <a:pt x="177" y="33"/>
                </a:lnTo>
                <a:lnTo>
                  <a:pt x="177" y="35"/>
                </a:lnTo>
                <a:lnTo>
                  <a:pt x="175" y="35"/>
                </a:lnTo>
                <a:lnTo>
                  <a:pt x="173" y="35"/>
                </a:lnTo>
                <a:lnTo>
                  <a:pt x="169" y="37"/>
                </a:lnTo>
                <a:lnTo>
                  <a:pt x="171" y="37"/>
                </a:lnTo>
                <a:lnTo>
                  <a:pt x="171" y="35"/>
                </a:lnTo>
                <a:lnTo>
                  <a:pt x="173" y="35"/>
                </a:lnTo>
                <a:lnTo>
                  <a:pt x="175" y="35"/>
                </a:lnTo>
                <a:lnTo>
                  <a:pt x="177" y="37"/>
                </a:lnTo>
                <a:lnTo>
                  <a:pt x="179" y="39"/>
                </a:lnTo>
                <a:lnTo>
                  <a:pt x="177" y="41"/>
                </a:lnTo>
                <a:lnTo>
                  <a:pt x="175" y="41"/>
                </a:lnTo>
                <a:lnTo>
                  <a:pt x="173" y="41"/>
                </a:lnTo>
                <a:lnTo>
                  <a:pt x="171" y="39"/>
                </a:lnTo>
                <a:lnTo>
                  <a:pt x="171" y="41"/>
                </a:lnTo>
                <a:lnTo>
                  <a:pt x="173" y="41"/>
                </a:lnTo>
                <a:lnTo>
                  <a:pt x="175" y="43"/>
                </a:lnTo>
                <a:lnTo>
                  <a:pt x="173" y="43"/>
                </a:lnTo>
                <a:lnTo>
                  <a:pt x="171" y="43"/>
                </a:lnTo>
                <a:lnTo>
                  <a:pt x="169" y="43"/>
                </a:lnTo>
                <a:lnTo>
                  <a:pt x="171" y="43"/>
                </a:lnTo>
                <a:lnTo>
                  <a:pt x="173" y="43"/>
                </a:lnTo>
                <a:lnTo>
                  <a:pt x="173" y="45"/>
                </a:lnTo>
                <a:lnTo>
                  <a:pt x="173" y="47"/>
                </a:lnTo>
                <a:lnTo>
                  <a:pt x="171" y="47"/>
                </a:lnTo>
                <a:lnTo>
                  <a:pt x="169" y="47"/>
                </a:lnTo>
                <a:lnTo>
                  <a:pt x="171" y="47"/>
                </a:lnTo>
                <a:lnTo>
                  <a:pt x="171" y="49"/>
                </a:lnTo>
                <a:lnTo>
                  <a:pt x="169" y="49"/>
                </a:lnTo>
                <a:lnTo>
                  <a:pt x="167" y="49"/>
                </a:lnTo>
                <a:lnTo>
                  <a:pt x="165" y="49"/>
                </a:lnTo>
                <a:lnTo>
                  <a:pt x="165" y="47"/>
                </a:lnTo>
                <a:lnTo>
                  <a:pt x="163" y="47"/>
                </a:lnTo>
                <a:lnTo>
                  <a:pt x="161" y="47"/>
                </a:lnTo>
                <a:lnTo>
                  <a:pt x="163" y="47"/>
                </a:lnTo>
                <a:lnTo>
                  <a:pt x="163" y="49"/>
                </a:lnTo>
                <a:lnTo>
                  <a:pt x="165" y="49"/>
                </a:lnTo>
                <a:lnTo>
                  <a:pt x="165" y="50"/>
                </a:lnTo>
                <a:lnTo>
                  <a:pt x="163" y="50"/>
                </a:lnTo>
                <a:lnTo>
                  <a:pt x="161" y="52"/>
                </a:lnTo>
                <a:lnTo>
                  <a:pt x="163" y="52"/>
                </a:lnTo>
                <a:lnTo>
                  <a:pt x="163" y="54"/>
                </a:lnTo>
                <a:lnTo>
                  <a:pt x="161" y="56"/>
                </a:lnTo>
                <a:lnTo>
                  <a:pt x="159" y="56"/>
                </a:lnTo>
                <a:lnTo>
                  <a:pt x="155" y="58"/>
                </a:lnTo>
                <a:lnTo>
                  <a:pt x="155" y="60"/>
                </a:lnTo>
                <a:lnTo>
                  <a:pt x="153" y="60"/>
                </a:lnTo>
                <a:lnTo>
                  <a:pt x="151" y="60"/>
                </a:lnTo>
                <a:lnTo>
                  <a:pt x="149" y="58"/>
                </a:lnTo>
                <a:lnTo>
                  <a:pt x="147" y="58"/>
                </a:lnTo>
                <a:lnTo>
                  <a:pt x="147" y="60"/>
                </a:lnTo>
                <a:lnTo>
                  <a:pt x="146" y="60"/>
                </a:lnTo>
                <a:lnTo>
                  <a:pt x="144" y="60"/>
                </a:lnTo>
                <a:lnTo>
                  <a:pt x="144" y="62"/>
                </a:lnTo>
                <a:lnTo>
                  <a:pt x="142" y="62"/>
                </a:lnTo>
                <a:lnTo>
                  <a:pt x="138" y="64"/>
                </a:lnTo>
                <a:lnTo>
                  <a:pt x="136" y="66"/>
                </a:lnTo>
                <a:lnTo>
                  <a:pt x="134" y="66"/>
                </a:lnTo>
                <a:lnTo>
                  <a:pt x="132" y="68"/>
                </a:lnTo>
                <a:lnTo>
                  <a:pt x="130" y="70"/>
                </a:lnTo>
                <a:lnTo>
                  <a:pt x="128" y="70"/>
                </a:lnTo>
                <a:lnTo>
                  <a:pt x="124" y="72"/>
                </a:lnTo>
                <a:lnTo>
                  <a:pt x="124" y="70"/>
                </a:lnTo>
                <a:lnTo>
                  <a:pt x="122" y="70"/>
                </a:lnTo>
                <a:lnTo>
                  <a:pt x="122" y="72"/>
                </a:lnTo>
                <a:lnTo>
                  <a:pt x="120" y="72"/>
                </a:lnTo>
                <a:lnTo>
                  <a:pt x="118" y="72"/>
                </a:lnTo>
                <a:lnTo>
                  <a:pt x="116" y="72"/>
                </a:lnTo>
                <a:lnTo>
                  <a:pt x="111" y="74"/>
                </a:lnTo>
                <a:lnTo>
                  <a:pt x="109" y="74"/>
                </a:lnTo>
                <a:lnTo>
                  <a:pt x="107" y="76"/>
                </a:lnTo>
                <a:lnTo>
                  <a:pt x="107" y="78"/>
                </a:lnTo>
                <a:lnTo>
                  <a:pt x="109" y="78"/>
                </a:lnTo>
                <a:lnTo>
                  <a:pt x="107" y="78"/>
                </a:lnTo>
                <a:lnTo>
                  <a:pt x="107" y="80"/>
                </a:lnTo>
                <a:lnTo>
                  <a:pt x="105" y="80"/>
                </a:lnTo>
                <a:lnTo>
                  <a:pt x="103" y="80"/>
                </a:lnTo>
                <a:lnTo>
                  <a:pt x="101" y="82"/>
                </a:lnTo>
                <a:lnTo>
                  <a:pt x="97" y="82"/>
                </a:lnTo>
                <a:lnTo>
                  <a:pt x="95" y="82"/>
                </a:lnTo>
                <a:lnTo>
                  <a:pt x="93" y="82"/>
                </a:lnTo>
                <a:lnTo>
                  <a:pt x="87" y="82"/>
                </a:lnTo>
                <a:lnTo>
                  <a:pt x="85" y="82"/>
                </a:lnTo>
                <a:lnTo>
                  <a:pt x="83" y="82"/>
                </a:lnTo>
                <a:lnTo>
                  <a:pt x="79" y="80"/>
                </a:lnTo>
                <a:lnTo>
                  <a:pt x="78" y="80"/>
                </a:lnTo>
                <a:lnTo>
                  <a:pt x="76" y="78"/>
                </a:lnTo>
                <a:lnTo>
                  <a:pt x="74" y="80"/>
                </a:lnTo>
                <a:lnTo>
                  <a:pt x="72" y="80"/>
                </a:lnTo>
                <a:lnTo>
                  <a:pt x="70" y="78"/>
                </a:lnTo>
                <a:lnTo>
                  <a:pt x="66" y="76"/>
                </a:lnTo>
                <a:lnTo>
                  <a:pt x="66" y="74"/>
                </a:lnTo>
                <a:lnTo>
                  <a:pt x="64" y="74"/>
                </a:lnTo>
                <a:lnTo>
                  <a:pt x="66" y="74"/>
                </a:lnTo>
                <a:lnTo>
                  <a:pt x="66" y="72"/>
                </a:lnTo>
                <a:lnTo>
                  <a:pt x="66" y="74"/>
                </a:lnTo>
                <a:lnTo>
                  <a:pt x="68" y="74"/>
                </a:lnTo>
                <a:lnTo>
                  <a:pt x="66" y="72"/>
                </a:lnTo>
                <a:lnTo>
                  <a:pt x="66" y="74"/>
                </a:lnTo>
                <a:lnTo>
                  <a:pt x="64" y="74"/>
                </a:lnTo>
                <a:lnTo>
                  <a:pt x="62" y="74"/>
                </a:lnTo>
                <a:lnTo>
                  <a:pt x="64" y="74"/>
                </a:lnTo>
                <a:lnTo>
                  <a:pt x="62" y="70"/>
                </a:lnTo>
                <a:lnTo>
                  <a:pt x="62" y="72"/>
                </a:lnTo>
                <a:lnTo>
                  <a:pt x="60" y="72"/>
                </a:lnTo>
                <a:lnTo>
                  <a:pt x="58" y="72"/>
                </a:lnTo>
                <a:lnTo>
                  <a:pt x="56" y="72"/>
                </a:lnTo>
                <a:lnTo>
                  <a:pt x="56" y="70"/>
                </a:lnTo>
                <a:lnTo>
                  <a:pt x="54" y="70"/>
                </a:lnTo>
                <a:lnTo>
                  <a:pt x="54" y="68"/>
                </a:lnTo>
                <a:lnTo>
                  <a:pt x="56" y="68"/>
                </a:lnTo>
                <a:lnTo>
                  <a:pt x="54" y="68"/>
                </a:lnTo>
                <a:lnTo>
                  <a:pt x="52" y="68"/>
                </a:lnTo>
                <a:lnTo>
                  <a:pt x="52" y="70"/>
                </a:lnTo>
                <a:lnTo>
                  <a:pt x="50" y="70"/>
                </a:lnTo>
                <a:lnTo>
                  <a:pt x="48" y="72"/>
                </a:lnTo>
                <a:lnTo>
                  <a:pt x="46" y="72"/>
                </a:lnTo>
                <a:lnTo>
                  <a:pt x="46" y="70"/>
                </a:lnTo>
                <a:lnTo>
                  <a:pt x="45" y="70"/>
                </a:lnTo>
                <a:lnTo>
                  <a:pt x="43" y="72"/>
                </a:lnTo>
                <a:lnTo>
                  <a:pt x="41" y="72"/>
                </a:lnTo>
                <a:lnTo>
                  <a:pt x="39" y="72"/>
                </a:lnTo>
                <a:lnTo>
                  <a:pt x="37" y="70"/>
                </a:lnTo>
                <a:lnTo>
                  <a:pt x="35" y="70"/>
                </a:lnTo>
                <a:lnTo>
                  <a:pt x="31" y="72"/>
                </a:lnTo>
                <a:lnTo>
                  <a:pt x="29" y="72"/>
                </a:lnTo>
                <a:lnTo>
                  <a:pt x="29" y="68"/>
                </a:lnTo>
                <a:lnTo>
                  <a:pt x="29" y="66"/>
                </a:lnTo>
                <a:lnTo>
                  <a:pt x="29" y="64"/>
                </a:lnTo>
                <a:lnTo>
                  <a:pt x="31" y="64"/>
                </a:lnTo>
                <a:lnTo>
                  <a:pt x="31" y="66"/>
                </a:lnTo>
                <a:lnTo>
                  <a:pt x="33" y="66"/>
                </a:lnTo>
                <a:lnTo>
                  <a:pt x="33" y="68"/>
                </a:lnTo>
                <a:lnTo>
                  <a:pt x="35" y="68"/>
                </a:lnTo>
                <a:lnTo>
                  <a:pt x="35" y="66"/>
                </a:lnTo>
                <a:lnTo>
                  <a:pt x="37" y="66"/>
                </a:lnTo>
                <a:lnTo>
                  <a:pt x="39" y="66"/>
                </a:lnTo>
                <a:lnTo>
                  <a:pt x="41" y="66"/>
                </a:lnTo>
                <a:lnTo>
                  <a:pt x="43" y="66"/>
                </a:lnTo>
                <a:lnTo>
                  <a:pt x="43" y="64"/>
                </a:lnTo>
                <a:lnTo>
                  <a:pt x="43" y="62"/>
                </a:lnTo>
                <a:lnTo>
                  <a:pt x="45" y="62"/>
                </a:lnTo>
                <a:lnTo>
                  <a:pt x="46" y="62"/>
                </a:lnTo>
                <a:lnTo>
                  <a:pt x="45" y="60"/>
                </a:lnTo>
                <a:lnTo>
                  <a:pt x="43" y="60"/>
                </a:lnTo>
                <a:lnTo>
                  <a:pt x="45" y="60"/>
                </a:lnTo>
                <a:lnTo>
                  <a:pt x="45" y="58"/>
                </a:lnTo>
                <a:lnTo>
                  <a:pt x="46" y="58"/>
                </a:lnTo>
                <a:lnTo>
                  <a:pt x="46" y="56"/>
                </a:lnTo>
                <a:lnTo>
                  <a:pt x="48" y="56"/>
                </a:lnTo>
                <a:lnTo>
                  <a:pt x="48" y="58"/>
                </a:lnTo>
                <a:lnTo>
                  <a:pt x="50" y="58"/>
                </a:lnTo>
                <a:lnTo>
                  <a:pt x="52" y="56"/>
                </a:lnTo>
                <a:lnTo>
                  <a:pt x="50" y="56"/>
                </a:lnTo>
                <a:lnTo>
                  <a:pt x="46" y="56"/>
                </a:lnTo>
                <a:lnTo>
                  <a:pt x="45" y="56"/>
                </a:lnTo>
                <a:lnTo>
                  <a:pt x="45" y="58"/>
                </a:lnTo>
                <a:lnTo>
                  <a:pt x="43" y="58"/>
                </a:lnTo>
                <a:lnTo>
                  <a:pt x="43" y="60"/>
                </a:lnTo>
                <a:lnTo>
                  <a:pt x="41" y="60"/>
                </a:lnTo>
                <a:lnTo>
                  <a:pt x="41" y="58"/>
                </a:lnTo>
                <a:lnTo>
                  <a:pt x="41" y="56"/>
                </a:lnTo>
                <a:lnTo>
                  <a:pt x="43" y="54"/>
                </a:lnTo>
                <a:lnTo>
                  <a:pt x="45" y="52"/>
                </a:lnTo>
                <a:lnTo>
                  <a:pt x="46" y="50"/>
                </a:lnTo>
                <a:lnTo>
                  <a:pt x="46" y="52"/>
                </a:lnTo>
                <a:lnTo>
                  <a:pt x="48" y="52"/>
                </a:lnTo>
                <a:lnTo>
                  <a:pt x="50" y="52"/>
                </a:lnTo>
                <a:lnTo>
                  <a:pt x="48" y="52"/>
                </a:lnTo>
                <a:lnTo>
                  <a:pt x="48" y="50"/>
                </a:lnTo>
                <a:lnTo>
                  <a:pt x="46" y="50"/>
                </a:lnTo>
                <a:lnTo>
                  <a:pt x="48" y="50"/>
                </a:lnTo>
                <a:lnTo>
                  <a:pt x="46" y="50"/>
                </a:lnTo>
                <a:lnTo>
                  <a:pt x="43" y="52"/>
                </a:lnTo>
                <a:lnTo>
                  <a:pt x="41" y="54"/>
                </a:lnTo>
                <a:lnTo>
                  <a:pt x="39" y="54"/>
                </a:lnTo>
                <a:lnTo>
                  <a:pt x="35" y="52"/>
                </a:lnTo>
                <a:lnTo>
                  <a:pt x="35" y="50"/>
                </a:lnTo>
                <a:lnTo>
                  <a:pt x="37" y="49"/>
                </a:lnTo>
                <a:lnTo>
                  <a:pt x="37" y="47"/>
                </a:lnTo>
                <a:lnTo>
                  <a:pt x="35" y="47"/>
                </a:lnTo>
                <a:lnTo>
                  <a:pt x="33" y="47"/>
                </a:lnTo>
                <a:lnTo>
                  <a:pt x="31" y="47"/>
                </a:lnTo>
                <a:lnTo>
                  <a:pt x="27" y="47"/>
                </a:lnTo>
                <a:lnTo>
                  <a:pt x="25" y="47"/>
                </a:lnTo>
                <a:lnTo>
                  <a:pt x="23" y="47"/>
                </a:lnTo>
                <a:lnTo>
                  <a:pt x="21" y="47"/>
                </a:lnTo>
                <a:lnTo>
                  <a:pt x="21" y="45"/>
                </a:lnTo>
                <a:lnTo>
                  <a:pt x="19" y="45"/>
                </a:lnTo>
                <a:lnTo>
                  <a:pt x="17" y="47"/>
                </a:lnTo>
                <a:lnTo>
                  <a:pt x="15" y="47"/>
                </a:lnTo>
                <a:lnTo>
                  <a:pt x="15" y="49"/>
                </a:lnTo>
                <a:lnTo>
                  <a:pt x="11" y="49"/>
                </a:lnTo>
                <a:lnTo>
                  <a:pt x="10" y="49"/>
                </a:lnTo>
                <a:lnTo>
                  <a:pt x="10" y="47"/>
                </a:lnTo>
                <a:lnTo>
                  <a:pt x="10" y="45"/>
                </a:lnTo>
                <a:lnTo>
                  <a:pt x="8" y="45"/>
                </a:lnTo>
                <a:lnTo>
                  <a:pt x="10" y="43"/>
                </a:lnTo>
                <a:lnTo>
                  <a:pt x="11" y="43"/>
                </a:lnTo>
                <a:lnTo>
                  <a:pt x="13" y="43"/>
                </a:lnTo>
                <a:lnTo>
                  <a:pt x="13" y="45"/>
                </a:lnTo>
                <a:lnTo>
                  <a:pt x="15" y="45"/>
                </a:lnTo>
                <a:lnTo>
                  <a:pt x="17" y="43"/>
                </a:lnTo>
                <a:lnTo>
                  <a:pt x="19" y="43"/>
                </a:lnTo>
                <a:lnTo>
                  <a:pt x="21" y="41"/>
                </a:lnTo>
                <a:lnTo>
                  <a:pt x="23" y="41"/>
                </a:lnTo>
                <a:lnTo>
                  <a:pt x="25" y="41"/>
                </a:lnTo>
                <a:lnTo>
                  <a:pt x="31" y="41"/>
                </a:lnTo>
                <a:lnTo>
                  <a:pt x="33" y="41"/>
                </a:lnTo>
                <a:lnTo>
                  <a:pt x="33" y="39"/>
                </a:lnTo>
                <a:lnTo>
                  <a:pt x="35" y="39"/>
                </a:lnTo>
                <a:lnTo>
                  <a:pt x="37" y="39"/>
                </a:lnTo>
                <a:lnTo>
                  <a:pt x="37" y="41"/>
                </a:lnTo>
                <a:lnTo>
                  <a:pt x="39" y="41"/>
                </a:lnTo>
                <a:lnTo>
                  <a:pt x="43" y="41"/>
                </a:lnTo>
                <a:lnTo>
                  <a:pt x="45" y="41"/>
                </a:lnTo>
                <a:lnTo>
                  <a:pt x="45" y="39"/>
                </a:lnTo>
                <a:lnTo>
                  <a:pt x="46" y="37"/>
                </a:lnTo>
                <a:lnTo>
                  <a:pt x="46" y="35"/>
                </a:lnTo>
                <a:lnTo>
                  <a:pt x="45" y="35"/>
                </a:lnTo>
                <a:lnTo>
                  <a:pt x="45" y="37"/>
                </a:lnTo>
                <a:lnTo>
                  <a:pt x="43" y="37"/>
                </a:lnTo>
                <a:lnTo>
                  <a:pt x="41" y="39"/>
                </a:lnTo>
                <a:lnTo>
                  <a:pt x="37" y="37"/>
                </a:lnTo>
                <a:lnTo>
                  <a:pt x="33" y="37"/>
                </a:lnTo>
                <a:lnTo>
                  <a:pt x="33" y="35"/>
                </a:lnTo>
                <a:lnTo>
                  <a:pt x="35" y="33"/>
                </a:lnTo>
                <a:lnTo>
                  <a:pt x="37" y="33"/>
                </a:lnTo>
                <a:lnTo>
                  <a:pt x="39" y="33"/>
                </a:lnTo>
                <a:lnTo>
                  <a:pt x="41" y="31"/>
                </a:lnTo>
                <a:lnTo>
                  <a:pt x="43" y="31"/>
                </a:lnTo>
                <a:lnTo>
                  <a:pt x="45" y="29"/>
                </a:lnTo>
                <a:lnTo>
                  <a:pt x="46" y="29"/>
                </a:lnTo>
                <a:lnTo>
                  <a:pt x="45" y="29"/>
                </a:lnTo>
                <a:lnTo>
                  <a:pt x="43" y="29"/>
                </a:lnTo>
                <a:lnTo>
                  <a:pt x="41" y="27"/>
                </a:lnTo>
                <a:lnTo>
                  <a:pt x="39" y="29"/>
                </a:lnTo>
                <a:lnTo>
                  <a:pt x="37" y="29"/>
                </a:lnTo>
                <a:lnTo>
                  <a:pt x="37" y="27"/>
                </a:lnTo>
                <a:lnTo>
                  <a:pt x="39" y="27"/>
                </a:lnTo>
                <a:lnTo>
                  <a:pt x="39" y="25"/>
                </a:lnTo>
                <a:lnTo>
                  <a:pt x="39" y="27"/>
                </a:lnTo>
                <a:lnTo>
                  <a:pt x="37" y="27"/>
                </a:lnTo>
                <a:lnTo>
                  <a:pt x="33" y="27"/>
                </a:lnTo>
                <a:lnTo>
                  <a:pt x="31" y="27"/>
                </a:lnTo>
                <a:lnTo>
                  <a:pt x="29" y="27"/>
                </a:lnTo>
                <a:lnTo>
                  <a:pt x="27" y="27"/>
                </a:lnTo>
                <a:lnTo>
                  <a:pt x="27" y="25"/>
                </a:lnTo>
                <a:lnTo>
                  <a:pt x="25" y="27"/>
                </a:lnTo>
                <a:lnTo>
                  <a:pt x="23" y="27"/>
                </a:lnTo>
                <a:lnTo>
                  <a:pt x="21" y="27"/>
                </a:lnTo>
                <a:lnTo>
                  <a:pt x="21" y="29"/>
                </a:lnTo>
                <a:lnTo>
                  <a:pt x="19" y="27"/>
                </a:lnTo>
                <a:lnTo>
                  <a:pt x="15" y="29"/>
                </a:lnTo>
                <a:lnTo>
                  <a:pt x="13" y="29"/>
                </a:lnTo>
                <a:lnTo>
                  <a:pt x="13" y="31"/>
                </a:lnTo>
                <a:lnTo>
                  <a:pt x="11" y="31"/>
                </a:lnTo>
                <a:lnTo>
                  <a:pt x="10" y="31"/>
                </a:lnTo>
                <a:lnTo>
                  <a:pt x="10" y="29"/>
                </a:lnTo>
                <a:lnTo>
                  <a:pt x="6" y="27"/>
                </a:lnTo>
                <a:lnTo>
                  <a:pt x="2" y="29"/>
                </a:lnTo>
                <a:lnTo>
                  <a:pt x="0" y="27"/>
                </a:lnTo>
                <a:lnTo>
                  <a:pt x="2" y="27"/>
                </a:lnTo>
                <a:lnTo>
                  <a:pt x="4" y="25"/>
                </a:lnTo>
                <a:lnTo>
                  <a:pt x="8" y="25"/>
                </a:lnTo>
                <a:lnTo>
                  <a:pt x="8" y="27"/>
                </a:lnTo>
                <a:lnTo>
                  <a:pt x="11" y="27"/>
                </a:lnTo>
                <a:lnTo>
                  <a:pt x="10" y="25"/>
                </a:lnTo>
                <a:lnTo>
                  <a:pt x="8" y="25"/>
                </a:lnTo>
                <a:lnTo>
                  <a:pt x="8" y="23"/>
                </a:lnTo>
                <a:lnTo>
                  <a:pt x="10" y="23"/>
                </a:lnTo>
                <a:lnTo>
                  <a:pt x="11" y="25"/>
                </a:lnTo>
                <a:lnTo>
                  <a:pt x="11" y="23"/>
                </a:lnTo>
                <a:lnTo>
                  <a:pt x="10" y="23"/>
                </a:lnTo>
                <a:lnTo>
                  <a:pt x="8" y="23"/>
                </a:lnTo>
                <a:lnTo>
                  <a:pt x="8" y="21"/>
                </a:lnTo>
                <a:lnTo>
                  <a:pt x="8" y="19"/>
                </a:lnTo>
                <a:lnTo>
                  <a:pt x="10" y="19"/>
                </a:lnTo>
                <a:lnTo>
                  <a:pt x="10" y="21"/>
                </a:lnTo>
                <a:lnTo>
                  <a:pt x="11" y="21"/>
                </a:lnTo>
                <a:lnTo>
                  <a:pt x="13" y="21"/>
                </a:lnTo>
                <a:lnTo>
                  <a:pt x="15" y="23"/>
                </a:lnTo>
                <a:lnTo>
                  <a:pt x="17" y="23"/>
                </a:lnTo>
                <a:lnTo>
                  <a:pt x="17" y="25"/>
                </a:lnTo>
                <a:lnTo>
                  <a:pt x="19" y="23"/>
                </a:lnTo>
                <a:lnTo>
                  <a:pt x="17" y="23"/>
                </a:lnTo>
                <a:lnTo>
                  <a:pt x="17" y="21"/>
                </a:lnTo>
                <a:lnTo>
                  <a:pt x="19" y="21"/>
                </a:lnTo>
                <a:lnTo>
                  <a:pt x="21" y="21"/>
                </a:lnTo>
                <a:lnTo>
                  <a:pt x="19" y="21"/>
                </a:lnTo>
                <a:lnTo>
                  <a:pt x="17" y="21"/>
                </a:lnTo>
                <a:lnTo>
                  <a:pt x="15" y="21"/>
                </a:lnTo>
                <a:lnTo>
                  <a:pt x="13" y="21"/>
                </a:lnTo>
                <a:lnTo>
                  <a:pt x="13" y="19"/>
                </a:lnTo>
                <a:lnTo>
                  <a:pt x="11" y="19"/>
                </a:lnTo>
                <a:lnTo>
                  <a:pt x="11" y="17"/>
                </a:lnTo>
                <a:lnTo>
                  <a:pt x="13" y="17"/>
                </a:lnTo>
                <a:lnTo>
                  <a:pt x="15" y="17"/>
                </a:lnTo>
                <a:lnTo>
                  <a:pt x="17" y="17"/>
                </a:lnTo>
                <a:lnTo>
                  <a:pt x="21" y="19"/>
                </a:lnTo>
                <a:lnTo>
                  <a:pt x="19" y="17"/>
                </a:lnTo>
                <a:lnTo>
                  <a:pt x="17" y="17"/>
                </a:lnTo>
                <a:lnTo>
                  <a:pt x="15" y="17"/>
                </a:lnTo>
                <a:lnTo>
                  <a:pt x="13" y="15"/>
                </a:lnTo>
                <a:lnTo>
                  <a:pt x="11" y="15"/>
                </a:lnTo>
                <a:lnTo>
                  <a:pt x="11" y="14"/>
                </a:lnTo>
                <a:lnTo>
                  <a:pt x="13" y="14"/>
                </a:lnTo>
                <a:lnTo>
                  <a:pt x="15" y="14"/>
                </a:lnTo>
                <a:lnTo>
                  <a:pt x="17" y="14"/>
                </a:lnTo>
                <a:lnTo>
                  <a:pt x="19" y="15"/>
                </a:lnTo>
                <a:lnTo>
                  <a:pt x="19" y="14"/>
                </a:lnTo>
                <a:lnTo>
                  <a:pt x="17" y="14"/>
                </a:lnTo>
                <a:lnTo>
                  <a:pt x="15" y="12"/>
                </a:lnTo>
                <a:lnTo>
                  <a:pt x="15" y="10"/>
                </a:lnTo>
                <a:lnTo>
                  <a:pt x="17" y="10"/>
                </a:lnTo>
                <a:lnTo>
                  <a:pt x="19" y="10"/>
                </a:lnTo>
                <a:lnTo>
                  <a:pt x="21" y="10"/>
                </a:lnTo>
                <a:lnTo>
                  <a:pt x="23" y="12"/>
                </a:lnTo>
                <a:lnTo>
                  <a:pt x="25" y="12"/>
                </a:lnTo>
                <a:lnTo>
                  <a:pt x="25" y="14"/>
                </a:lnTo>
                <a:lnTo>
                  <a:pt x="29" y="15"/>
                </a:lnTo>
                <a:lnTo>
                  <a:pt x="29" y="14"/>
                </a:lnTo>
                <a:lnTo>
                  <a:pt x="31" y="14"/>
                </a:lnTo>
                <a:lnTo>
                  <a:pt x="31" y="15"/>
                </a:lnTo>
                <a:lnTo>
                  <a:pt x="33" y="15"/>
                </a:lnTo>
                <a:lnTo>
                  <a:pt x="33" y="17"/>
                </a:lnTo>
                <a:lnTo>
                  <a:pt x="31" y="17"/>
                </a:lnTo>
                <a:lnTo>
                  <a:pt x="31" y="19"/>
                </a:lnTo>
                <a:lnTo>
                  <a:pt x="33" y="17"/>
                </a:lnTo>
                <a:lnTo>
                  <a:pt x="33" y="15"/>
                </a:lnTo>
                <a:lnTo>
                  <a:pt x="35" y="17"/>
                </a:lnTo>
                <a:lnTo>
                  <a:pt x="35" y="19"/>
                </a:lnTo>
                <a:lnTo>
                  <a:pt x="35" y="17"/>
                </a:lnTo>
                <a:lnTo>
                  <a:pt x="35" y="15"/>
                </a:lnTo>
                <a:lnTo>
                  <a:pt x="33" y="12"/>
                </a:lnTo>
                <a:lnTo>
                  <a:pt x="31" y="12"/>
                </a:lnTo>
                <a:lnTo>
                  <a:pt x="29" y="12"/>
                </a:lnTo>
                <a:lnTo>
                  <a:pt x="27" y="12"/>
                </a:lnTo>
                <a:lnTo>
                  <a:pt x="27" y="10"/>
                </a:lnTo>
                <a:lnTo>
                  <a:pt x="25" y="10"/>
                </a:lnTo>
                <a:lnTo>
                  <a:pt x="25" y="8"/>
                </a:lnTo>
                <a:lnTo>
                  <a:pt x="27" y="8"/>
                </a:lnTo>
                <a:lnTo>
                  <a:pt x="29" y="8"/>
                </a:lnTo>
                <a:lnTo>
                  <a:pt x="31" y="8"/>
                </a:lnTo>
                <a:lnTo>
                  <a:pt x="33" y="8"/>
                </a:lnTo>
                <a:lnTo>
                  <a:pt x="35" y="8"/>
                </a:lnTo>
                <a:lnTo>
                  <a:pt x="33" y="8"/>
                </a:lnTo>
                <a:lnTo>
                  <a:pt x="31" y="8"/>
                </a:lnTo>
                <a:lnTo>
                  <a:pt x="27" y="6"/>
                </a:lnTo>
                <a:lnTo>
                  <a:pt x="25" y="6"/>
                </a:lnTo>
                <a:lnTo>
                  <a:pt x="23" y="6"/>
                </a:lnTo>
                <a:lnTo>
                  <a:pt x="25" y="4"/>
                </a:lnTo>
                <a:lnTo>
                  <a:pt x="23" y="4"/>
                </a:lnTo>
                <a:lnTo>
                  <a:pt x="27" y="2"/>
                </a:lnTo>
                <a:lnTo>
                  <a:pt x="29" y="4"/>
                </a:lnTo>
                <a:lnTo>
                  <a:pt x="31" y="2"/>
                </a:lnTo>
                <a:lnTo>
                  <a:pt x="35" y="4"/>
                </a:lnTo>
                <a:lnTo>
                  <a:pt x="37" y="6"/>
                </a:lnTo>
                <a:lnTo>
                  <a:pt x="39" y="8"/>
                </a:lnTo>
                <a:lnTo>
                  <a:pt x="41" y="8"/>
                </a:lnTo>
                <a:lnTo>
                  <a:pt x="43" y="8"/>
                </a:lnTo>
                <a:lnTo>
                  <a:pt x="45" y="10"/>
                </a:lnTo>
                <a:lnTo>
                  <a:pt x="46" y="10"/>
                </a:lnTo>
                <a:lnTo>
                  <a:pt x="46" y="14"/>
                </a:lnTo>
                <a:lnTo>
                  <a:pt x="48" y="14"/>
                </a:lnTo>
                <a:lnTo>
                  <a:pt x="50" y="14"/>
                </a:lnTo>
                <a:lnTo>
                  <a:pt x="50" y="15"/>
                </a:lnTo>
                <a:lnTo>
                  <a:pt x="48" y="15"/>
                </a:lnTo>
                <a:lnTo>
                  <a:pt x="50" y="15"/>
                </a:lnTo>
                <a:lnTo>
                  <a:pt x="52" y="15"/>
                </a:lnTo>
                <a:lnTo>
                  <a:pt x="52" y="17"/>
                </a:lnTo>
                <a:lnTo>
                  <a:pt x="52" y="19"/>
                </a:lnTo>
                <a:lnTo>
                  <a:pt x="52" y="21"/>
                </a:lnTo>
                <a:lnTo>
                  <a:pt x="50" y="23"/>
                </a:lnTo>
                <a:lnTo>
                  <a:pt x="48" y="23"/>
                </a:lnTo>
                <a:lnTo>
                  <a:pt x="46" y="21"/>
                </a:lnTo>
                <a:lnTo>
                  <a:pt x="45" y="21"/>
                </a:lnTo>
                <a:lnTo>
                  <a:pt x="46" y="23"/>
                </a:lnTo>
                <a:lnTo>
                  <a:pt x="48" y="23"/>
                </a:lnTo>
                <a:lnTo>
                  <a:pt x="48" y="25"/>
                </a:lnTo>
                <a:lnTo>
                  <a:pt x="48" y="23"/>
                </a:lnTo>
                <a:lnTo>
                  <a:pt x="50" y="23"/>
                </a:lnTo>
                <a:lnTo>
                  <a:pt x="50" y="25"/>
                </a:lnTo>
                <a:lnTo>
                  <a:pt x="52" y="25"/>
                </a:lnTo>
                <a:lnTo>
                  <a:pt x="52" y="27"/>
                </a:lnTo>
                <a:lnTo>
                  <a:pt x="52" y="29"/>
                </a:lnTo>
                <a:lnTo>
                  <a:pt x="54" y="29"/>
                </a:lnTo>
                <a:lnTo>
                  <a:pt x="54" y="31"/>
                </a:lnTo>
                <a:lnTo>
                  <a:pt x="54" y="33"/>
                </a:lnTo>
                <a:lnTo>
                  <a:pt x="56" y="35"/>
                </a:lnTo>
                <a:lnTo>
                  <a:pt x="56" y="37"/>
                </a:lnTo>
                <a:lnTo>
                  <a:pt x="56" y="35"/>
                </a:lnTo>
                <a:lnTo>
                  <a:pt x="56" y="29"/>
                </a:lnTo>
                <a:lnTo>
                  <a:pt x="58" y="29"/>
                </a:lnTo>
                <a:lnTo>
                  <a:pt x="58" y="27"/>
                </a:lnTo>
                <a:lnTo>
                  <a:pt x="58" y="25"/>
                </a:lnTo>
                <a:lnTo>
                  <a:pt x="60" y="25"/>
                </a:lnTo>
                <a:lnTo>
                  <a:pt x="62" y="23"/>
                </a:lnTo>
                <a:lnTo>
                  <a:pt x="64" y="23"/>
                </a:lnTo>
                <a:lnTo>
                  <a:pt x="64" y="25"/>
                </a:lnTo>
                <a:lnTo>
                  <a:pt x="64" y="27"/>
                </a:lnTo>
                <a:lnTo>
                  <a:pt x="66" y="29"/>
                </a:lnTo>
                <a:lnTo>
                  <a:pt x="66" y="27"/>
                </a:lnTo>
                <a:lnTo>
                  <a:pt x="68" y="25"/>
                </a:lnTo>
                <a:lnTo>
                  <a:pt x="70" y="23"/>
                </a:lnTo>
                <a:lnTo>
                  <a:pt x="70" y="21"/>
                </a:lnTo>
                <a:lnTo>
                  <a:pt x="68" y="17"/>
                </a:lnTo>
                <a:lnTo>
                  <a:pt x="68" y="15"/>
                </a:lnTo>
                <a:lnTo>
                  <a:pt x="66" y="14"/>
                </a:lnTo>
                <a:lnTo>
                  <a:pt x="66" y="12"/>
                </a:lnTo>
                <a:lnTo>
                  <a:pt x="70" y="12"/>
                </a:lnTo>
                <a:lnTo>
                  <a:pt x="72" y="12"/>
                </a:lnTo>
                <a:lnTo>
                  <a:pt x="74" y="14"/>
                </a:lnTo>
                <a:lnTo>
                  <a:pt x="74" y="15"/>
                </a:lnTo>
                <a:lnTo>
                  <a:pt x="76" y="15"/>
                </a:lnTo>
                <a:lnTo>
                  <a:pt x="76" y="17"/>
                </a:lnTo>
                <a:lnTo>
                  <a:pt x="78" y="17"/>
                </a:lnTo>
                <a:lnTo>
                  <a:pt x="79" y="19"/>
                </a:lnTo>
                <a:lnTo>
                  <a:pt x="79" y="21"/>
                </a:lnTo>
                <a:lnTo>
                  <a:pt x="81" y="21"/>
                </a:lnTo>
                <a:lnTo>
                  <a:pt x="83" y="21"/>
                </a:lnTo>
                <a:lnTo>
                  <a:pt x="83" y="19"/>
                </a:lnTo>
                <a:lnTo>
                  <a:pt x="83" y="17"/>
                </a:lnTo>
                <a:lnTo>
                  <a:pt x="81" y="17"/>
                </a:lnTo>
                <a:lnTo>
                  <a:pt x="81" y="15"/>
                </a:lnTo>
                <a:lnTo>
                  <a:pt x="81" y="14"/>
                </a:lnTo>
                <a:lnTo>
                  <a:pt x="83" y="14"/>
                </a:lnTo>
                <a:lnTo>
                  <a:pt x="83" y="12"/>
                </a:lnTo>
                <a:lnTo>
                  <a:pt x="85" y="12"/>
                </a:lnTo>
                <a:lnTo>
                  <a:pt x="87" y="12"/>
                </a:lnTo>
                <a:lnTo>
                  <a:pt x="89" y="12"/>
                </a:lnTo>
                <a:lnTo>
                  <a:pt x="87" y="12"/>
                </a:lnTo>
                <a:lnTo>
                  <a:pt x="89" y="10"/>
                </a:lnTo>
                <a:lnTo>
                  <a:pt x="91" y="10"/>
                </a:lnTo>
                <a:lnTo>
                  <a:pt x="93" y="10"/>
                </a:lnTo>
                <a:lnTo>
                  <a:pt x="95" y="10"/>
                </a:lnTo>
                <a:lnTo>
                  <a:pt x="95" y="12"/>
                </a:lnTo>
                <a:lnTo>
                  <a:pt x="97" y="12"/>
                </a:lnTo>
                <a:lnTo>
                  <a:pt x="97" y="14"/>
                </a:lnTo>
                <a:lnTo>
                  <a:pt x="97" y="15"/>
                </a:lnTo>
                <a:lnTo>
                  <a:pt x="99" y="15"/>
                </a:lnTo>
                <a:lnTo>
                  <a:pt x="101" y="15"/>
                </a:lnTo>
                <a:lnTo>
                  <a:pt x="101" y="17"/>
                </a:lnTo>
                <a:lnTo>
                  <a:pt x="103" y="19"/>
                </a:lnTo>
                <a:lnTo>
                  <a:pt x="103" y="21"/>
                </a:lnTo>
                <a:lnTo>
                  <a:pt x="105" y="23"/>
                </a:lnTo>
                <a:lnTo>
                  <a:pt x="105" y="19"/>
                </a:lnTo>
                <a:lnTo>
                  <a:pt x="105" y="17"/>
                </a:lnTo>
                <a:lnTo>
                  <a:pt x="103" y="17"/>
                </a:lnTo>
                <a:lnTo>
                  <a:pt x="101" y="14"/>
                </a:lnTo>
                <a:lnTo>
                  <a:pt x="101" y="10"/>
                </a:lnTo>
                <a:lnTo>
                  <a:pt x="103" y="10"/>
                </a:lnTo>
                <a:lnTo>
                  <a:pt x="105" y="10"/>
                </a:lnTo>
                <a:lnTo>
                  <a:pt x="107" y="10"/>
                </a:lnTo>
                <a:lnTo>
                  <a:pt x="107" y="12"/>
                </a:lnTo>
                <a:lnTo>
                  <a:pt x="111" y="12"/>
                </a:lnTo>
                <a:lnTo>
                  <a:pt x="111" y="14"/>
                </a:lnTo>
                <a:lnTo>
                  <a:pt x="112" y="15"/>
                </a:lnTo>
                <a:lnTo>
                  <a:pt x="114" y="15"/>
                </a:lnTo>
                <a:lnTo>
                  <a:pt x="116" y="14"/>
                </a:lnTo>
                <a:lnTo>
                  <a:pt x="116" y="12"/>
                </a:lnTo>
                <a:lnTo>
                  <a:pt x="118" y="10"/>
                </a:lnTo>
                <a:lnTo>
                  <a:pt x="120" y="10"/>
                </a:lnTo>
                <a:lnTo>
                  <a:pt x="122" y="10"/>
                </a:lnTo>
                <a:lnTo>
                  <a:pt x="122" y="12"/>
                </a:lnTo>
                <a:lnTo>
                  <a:pt x="126" y="12"/>
                </a:lnTo>
                <a:lnTo>
                  <a:pt x="128" y="12"/>
                </a:lnTo>
                <a:lnTo>
                  <a:pt x="126" y="10"/>
                </a:lnTo>
                <a:lnTo>
                  <a:pt x="128" y="10"/>
                </a:lnTo>
                <a:lnTo>
                  <a:pt x="130" y="10"/>
                </a:lnTo>
                <a:lnTo>
                  <a:pt x="130" y="8"/>
                </a:lnTo>
                <a:lnTo>
                  <a:pt x="132" y="8"/>
                </a:lnTo>
                <a:lnTo>
                  <a:pt x="130" y="8"/>
                </a:lnTo>
                <a:lnTo>
                  <a:pt x="130" y="4"/>
                </a:lnTo>
                <a:lnTo>
                  <a:pt x="128" y="2"/>
                </a:lnTo>
                <a:lnTo>
                  <a:pt x="130" y="2"/>
                </a:lnTo>
                <a:lnTo>
                  <a:pt x="130" y="0"/>
                </a:lnTo>
                <a:lnTo>
                  <a:pt x="132" y="2"/>
                </a:lnTo>
                <a:lnTo>
                  <a:pt x="134" y="2"/>
                </a:lnTo>
                <a:lnTo>
                  <a:pt x="136" y="0"/>
                </a:lnTo>
                <a:lnTo>
                  <a:pt x="138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46" name="Hungary"/>
          <p:cNvSpPr>
            <a:spLocks/>
          </p:cNvSpPr>
          <p:nvPr/>
        </p:nvSpPr>
        <p:spPr bwMode="auto">
          <a:xfrm>
            <a:off x="5349892" y="3181360"/>
            <a:ext cx="173038" cy="93663"/>
          </a:xfrm>
          <a:custGeom>
            <a:avLst/>
            <a:gdLst>
              <a:gd name="T0" fmla="*/ 86 w 109"/>
              <a:gd name="T1" fmla="*/ 0 h 59"/>
              <a:gd name="T2" fmla="*/ 92 w 109"/>
              <a:gd name="T3" fmla="*/ 6 h 59"/>
              <a:gd name="T4" fmla="*/ 96 w 109"/>
              <a:gd name="T5" fmla="*/ 4 h 59"/>
              <a:gd name="T6" fmla="*/ 98 w 109"/>
              <a:gd name="T7" fmla="*/ 4 h 59"/>
              <a:gd name="T8" fmla="*/ 101 w 109"/>
              <a:gd name="T9" fmla="*/ 8 h 59"/>
              <a:gd name="T10" fmla="*/ 103 w 109"/>
              <a:gd name="T11" fmla="*/ 10 h 59"/>
              <a:gd name="T12" fmla="*/ 107 w 109"/>
              <a:gd name="T13" fmla="*/ 10 h 59"/>
              <a:gd name="T14" fmla="*/ 107 w 109"/>
              <a:gd name="T15" fmla="*/ 16 h 59"/>
              <a:gd name="T16" fmla="*/ 103 w 109"/>
              <a:gd name="T17" fmla="*/ 16 h 59"/>
              <a:gd name="T18" fmla="*/ 98 w 109"/>
              <a:gd name="T19" fmla="*/ 20 h 59"/>
              <a:gd name="T20" fmla="*/ 96 w 109"/>
              <a:gd name="T21" fmla="*/ 22 h 59"/>
              <a:gd name="T22" fmla="*/ 96 w 109"/>
              <a:gd name="T23" fmla="*/ 24 h 59"/>
              <a:gd name="T24" fmla="*/ 92 w 109"/>
              <a:gd name="T25" fmla="*/ 28 h 59"/>
              <a:gd name="T26" fmla="*/ 90 w 109"/>
              <a:gd name="T27" fmla="*/ 32 h 59"/>
              <a:gd name="T28" fmla="*/ 88 w 109"/>
              <a:gd name="T29" fmla="*/ 35 h 59"/>
              <a:gd name="T30" fmla="*/ 86 w 109"/>
              <a:gd name="T31" fmla="*/ 39 h 59"/>
              <a:gd name="T32" fmla="*/ 84 w 109"/>
              <a:gd name="T33" fmla="*/ 43 h 59"/>
              <a:gd name="T34" fmla="*/ 82 w 109"/>
              <a:gd name="T35" fmla="*/ 47 h 59"/>
              <a:gd name="T36" fmla="*/ 76 w 109"/>
              <a:gd name="T37" fmla="*/ 47 h 59"/>
              <a:gd name="T38" fmla="*/ 74 w 109"/>
              <a:gd name="T39" fmla="*/ 49 h 59"/>
              <a:gd name="T40" fmla="*/ 72 w 109"/>
              <a:gd name="T41" fmla="*/ 49 h 59"/>
              <a:gd name="T42" fmla="*/ 66 w 109"/>
              <a:gd name="T43" fmla="*/ 51 h 59"/>
              <a:gd name="T44" fmla="*/ 63 w 109"/>
              <a:gd name="T45" fmla="*/ 49 h 59"/>
              <a:gd name="T46" fmla="*/ 55 w 109"/>
              <a:gd name="T47" fmla="*/ 49 h 59"/>
              <a:gd name="T48" fmla="*/ 49 w 109"/>
              <a:gd name="T49" fmla="*/ 53 h 59"/>
              <a:gd name="T50" fmla="*/ 43 w 109"/>
              <a:gd name="T51" fmla="*/ 55 h 59"/>
              <a:gd name="T52" fmla="*/ 39 w 109"/>
              <a:gd name="T53" fmla="*/ 57 h 59"/>
              <a:gd name="T54" fmla="*/ 35 w 109"/>
              <a:gd name="T55" fmla="*/ 59 h 59"/>
              <a:gd name="T56" fmla="*/ 30 w 109"/>
              <a:gd name="T57" fmla="*/ 57 h 59"/>
              <a:gd name="T58" fmla="*/ 24 w 109"/>
              <a:gd name="T59" fmla="*/ 55 h 59"/>
              <a:gd name="T60" fmla="*/ 20 w 109"/>
              <a:gd name="T61" fmla="*/ 55 h 59"/>
              <a:gd name="T62" fmla="*/ 18 w 109"/>
              <a:gd name="T63" fmla="*/ 49 h 59"/>
              <a:gd name="T64" fmla="*/ 12 w 109"/>
              <a:gd name="T65" fmla="*/ 47 h 59"/>
              <a:gd name="T66" fmla="*/ 12 w 109"/>
              <a:gd name="T67" fmla="*/ 45 h 59"/>
              <a:gd name="T68" fmla="*/ 6 w 109"/>
              <a:gd name="T69" fmla="*/ 43 h 59"/>
              <a:gd name="T70" fmla="*/ 4 w 109"/>
              <a:gd name="T71" fmla="*/ 37 h 59"/>
              <a:gd name="T72" fmla="*/ 2 w 109"/>
              <a:gd name="T73" fmla="*/ 35 h 59"/>
              <a:gd name="T74" fmla="*/ 0 w 109"/>
              <a:gd name="T75" fmla="*/ 35 h 59"/>
              <a:gd name="T76" fmla="*/ 4 w 109"/>
              <a:gd name="T77" fmla="*/ 34 h 59"/>
              <a:gd name="T78" fmla="*/ 4 w 109"/>
              <a:gd name="T79" fmla="*/ 30 h 59"/>
              <a:gd name="T80" fmla="*/ 6 w 109"/>
              <a:gd name="T81" fmla="*/ 24 h 59"/>
              <a:gd name="T82" fmla="*/ 10 w 109"/>
              <a:gd name="T83" fmla="*/ 22 h 59"/>
              <a:gd name="T84" fmla="*/ 4 w 109"/>
              <a:gd name="T85" fmla="*/ 20 h 59"/>
              <a:gd name="T86" fmla="*/ 10 w 109"/>
              <a:gd name="T87" fmla="*/ 18 h 59"/>
              <a:gd name="T88" fmla="*/ 14 w 109"/>
              <a:gd name="T89" fmla="*/ 18 h 59"/>
              <a:gd name="T90" fmla="*/ 16 w 109"/>
              <a:gd name="T91" fmla="*/ 16 h 59"/>
              <a:gd name="T92" fmla="*/ 18 w 109"/>
              <a:gd name="T93" fmla="*/ 12 h 59"/>
              <a:gd name="T94" fmla="*/ 20 w 109"/>
              <a:gd name="T95" fmla="*/ 12 h 59"/>
              <a:gd name="T96" fmla="*/ 26 w 109"/>
              <a:gd name="T97" fmla="*/ 18 h 59"/>
              <a:gd name="T98" fmla="*/ 31 w 109"/>
              <a:gd name="T99" fmla="*/ 18 h 59"/>
              <a:gd name="T100" fmla="*/ 37 w 109"/>
              <a:gd name="T101" fmla="*/ 18 h 59"/>
              <a:gd name="T102" fmla="*/ 41 w 109"/>
              <a:gd name="T103" fmla="*/ 18 h 59"/>
              <a:gd name="T104" fmla="*/ 43 w 109"/>
              <a:gd name="T105" fmla="*/ 16 h 59"/>
              <a:gd name="T106" fmla="*/ 43 w 109"/>
              <a:gd name="T107" fmla="*/ 14 h 59"/>
              <a:gd name="T108" fmla="*/ 45 w 109"/>
              <a:gd name="T109" fmla="*/ 12 h 59"/>
              <a:gd name="T110" fmla="*/ 49 w 109"/>
              <a:gd name="T111" fmla="*/ 12 h 59"/>
              <a:gd name="T112" fmla="*/ 57 w 109"/>
              <a:gd name="T113" fmla="*/ 8 h 59"/>
              <a:gd name="T114" fmla="*/ 61 w 109"/>
              <a:gd name="T115" fmla="*/ 10 h 59"/>
              <a:gd name="T116" fmla="*/ 65 w 109"/>
              <a:gd name="T117" fmla="*/ 8 h 59"/>
              <a:gd name="T118" fmla="*/ 68 w 109"/>
              <a:gd name="T119" fmla="*/ 6 h 59"/>
              <a:gd name="T120" fmla="*/ 70 w 109"/>
              <a:gd name="T121" fmla="*/ 2 h 59"/>
              <a:gd name="T122" fmla="*/ 76 w 109"/>
              <a:gd name="T123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9" h="59">
                <a:moveTo>
                  <a:pt x="80" y="2"/>
                </a:moveTo>
                <a:lnTo>
                  <a:pt x="80" y="2"/>
                </a:lnTo>
                <a:lnTo>
                  <a:pt x="82" y="2"/>
                </a:lnTo>
                <a:lnTo>
                  <a:pt x="84" y="0"/>
                </a:lnTo>
                <a:lnTo>
                  <a:pt x="86" y="0"/>
                </a:lnTo>
                <a:lnTo>
                  <a:pt x="86" y="0"/>
                </a:lnTo>
                <a:lnTo>
                  <a:pt x="88" y="2"/>
                </a:lnTo>
                <a:lnTo>
                  <a:pt x="88" y="2"/>
                </a:lnTo>
                <a:lnTo>
                  <a:pt x="90" y="4"/>
                </a:lnTo>
                <a:lnTo>
                  <a:pt x="92" y="6"/>
                </a:lnTo>
                <a:lnTo>
                  <a:pt x="92" y="6"/>
                </a:lnTo>
                <a:lnTo>
                  <a:pt x="92" y="4"/>
                </a:lnTo>
                <a:lnTo>
                  <a:pt x="94" y="4"/>
                </a:lnTo>
                <a:lnTo>
                  <a:pt x="94" y="4"/>
                </a:lnTo>
                <a:lnTo>
                  <a:pt x="96" y="4"/>
                </a:lnTo>
                <a:lnTo>
                  <a:pt x="96" y="4"/>
                </a:lnTo>
                <a:lnTo>
                  <a:pt x="96" y="4"/>
                </a:lnTo>
                <a:lnTo>
                  <a:pt x="98" y="4"/>
                </a:lnTo>
                <a:lnTo>
                  <a:pt x="98" y="4"/>
                </a:lnTo>
                <a:lnTo>
                  <a:pt x="98" y="4"/>
                </a:lnTo>
                <a:lnTo>
                  <a:pt x="98" y="4"/>
                </a:lnTo>
                <a:lnTo>
                  <a:pt x="99" y="4"/>
                </a:lnTo>
                <a:lnTo>
                  <a:pt x="99" y="4"/>
                </a:lnTo>
                <a:lnTo>
                  <a:pt x="99" y="6"/>
                </a:lnTo>
                <a:lnTo>
                  <a:pt x="101" y="8"/>
                </a:lnTo>
                <a:lnTo>
                  <a:pt x="101" y="8"/>
                </a:lnTo>
                <a:lnTo>
                  <a:pt x="103" y="8"/>
                </a:lnTo>
                <a:lnTo>
                  <a:pt x="103" y="8"/>
                </a:lnTo>
                <a:lnTo>
                  <a:pt x="103" y="10"/>
                </a:lnTo>
                <a:lnTo>
                  <a:pt x="103" y="10"/>
                </a:lnTo>
                <a:lnTo>
                  <a:pt x="105" y="10"/>
                </a:lnTo>
                <a:lnTo>
                  <a:pt x="105" y="10"/>
                </a:lnTo>
                <a:lnTo>
                  <a:pt x="105" y="10"/>
                </a:lnTo>
                <a:lnTo>
                  <a:pt x="107" y="10"/>
                </a:lnTo>
                <a:lnTo>
                  <a:pt x="107" y="10"/>
                </a:lnTo>
                <a:lnTo>
                  <a:pt x="107" y="10"/>
                </a:lnTo>
                <a:lnTo>
                  <a:pt x="109" y="12"/>
                </a:lnTo>
                <a:lnTo>
                  <a:pt x="109" y="12"/>
                </a:lnTo>
                <a:lnTo>
                  <a:pt x="109" y="14"/>
                </a:lnTo>
                <a:lnTo>
                  <a:pt x="107" y="16"/>
                </a:lnTo>
                <a:lnTo>
                  <a:pt x="105" y="18"/>
                </a:lnTo>
                <a:lnTo>
                  <a:pt x="105" y="18"/>
                </a:lnTo>
                <a:lnTo>
                  <a:pt x="103" y="18"/>
                </a:lnTo>
                <a:lnTo>
                  <a:pt x="103" y="18"/>
                </a:lnTo>
                <a:lnTo>
                  <a:pt x="103" y="16"/>
                </a:lnTo>
                <a:lnTo>
                  <a:pt x="101" y="16"/>
                </a:lnTo>
                <a:lnTo>
                  <a:pt x="101" y="16"/>
                </a:lnTo>
                <a:lnTo>
                  <a:pt x="99" y="18"/>
                </a:lnTo>
                <a:lnTo>
                  <a:pt x="99" y="18"/>
                </a:lnTo>
                <a:lnTo>
                  <a:pt x="98" y="20"/>
                </a:lnTo>
                <a:lnTo>
                  <a:pt x="98" y="20"/>
                </a:lnTo>
                <a:lnTo>
                  <a:pt x="98" y="20"/>
                </a:lnTo>
                <a:lnTo>
                  <a:pt x="98" y="20"/>
                </a:lnTo>
                <a:lnTo>
                  <a:pt x="98" y="22"/>
                </a:lnTo>
                <a:lnTo>
                  <a:pt x="96" y="22"/>
                </a:lnTo>
                <a:lnTo>
                  <a:pt x="96" y="22"/>
                </a:lnTo>
                <a:lnTo>
                  <a:pt x="96" y="22"/>
                </a:lnTo>
                <a:lnTo>
                  <a:pt x="96" y="24"/>
                </a:lnTo>
                <a:lnTo>
                  <a:pt x="96" y="24"/>
                </a:lnTo>
                <a:lnTo>
                  <a:pt x="96" y="24"/>
                </a:lnTo>
                <a:lnTo>
                  <a:pt x="96" y="26"/>
                </a:lnTo>
                <a:lnTo>
                  <a:pt x="94" y="26"/>
                </a:lnTo>
                <a:lnTo>
                  <a:pt x="94" y="26"/>
                </a:lnTo>
                <a:lnTo>
                  <a:pt x="94" y="26"/>
                </a:lnTo>
                <a:lnTo>
                  <a:pt x="92" y="28"/>
                </a:lnTo>
                <a:lnTo>
                  <a:pt x="92" y="28"/>
                </a:lnTo>
                <a:lnTo>
                  <a:pt x="92" y="30"/>
                </a:lnTo>
                <a:lnTo>
                  <a:pt x="92" y="32"/>
                </a:lnTo>
                <a:lnTo>
                  <a:pt x="90" y="32"/>
                </a:lnTo>
                <a:lnTo>
                  <a:pt x="90" y="32"/>
                </a:lnTo>
                <a:lnTo>
                  <a:pt x="90" y="32"/>
                </a:lnTo>
                <a:lnTo>
                  <a:pt x="90" y="32"/>
                </a:lnTo>
                <a:lnTo>
                  <a:pt x="90" y="34"/>
                </a:lnTo>
                <a:lnTo>
                  <a:pt x="90" y="34"/>
                </a:lnTo>
                <a:lnTo>
                  <a:pt x="88" y="35"/>
                </a:lnTo>
                <a:lnTo>
                  <a:pt x="88" y="37"/>
                </a:lnTo>
                <a:lnTo>
                  <a:pt x="86" y="37"/>
                </a:lnTo>
                <a:lnTo>
                  <a:pt x="88" y="39"/>
                </a:lnTo>
                <a:lnTo>
                  <a:pt x="86" y="39"/>
                </a:lnTo>
                <a:lnTo>
                  <a:pt x="86" y="39"/>
                </a:lnTo>
                <a:lnTo>
                  <a:pt x="86" y="39"/>
                </a:lnTo>
                <a:lnTo>
                  <a:pt x="84" y="41"/>
                </a:lnTo>
                <a:lnTo>
                  <a:pt x="84" y="41"/>
                </a:lnTo>
                <a:lnTo>
                  <a:pt x="84" y="43"/>
                </a:lnTo>
                <a:lnTo>
                  <a:pt x="84" y="43"/>
                </a:lnTo>
                <a:lnTo>
                  <a:pt x="82" y="45"/>
                </a:lnTo>
                <a:lnTo>
                  <a:pt x="82" y="45"/>
                </a:lnTo>
                <a:lnTo>
                  <a:pt x="82" y="45"/>
                </a:lnTo>
                <a:lnTo>
                  <a:pt x="82" y="47"/>
                </a:lnTo>
                <a:lnTo>
                  <a:pt x="82" y="47"/>
                </a:lnTo>
                <a:lnTo>
                  <a:pt x="80" y="49"/>
                </a:lnTo>
                <a:lnTo>
                  <a:pt x="80" y="49"/>
                </a:lnTo>
                <a:lnTo>
                  <a:pt x="78" y="47"/>
                </a:lnTo>
                <a:lnTo>
                  <a:pt x="76" y="47"/>
                </a:lnTo>
                <a:lnTo>
                  <a:pt x="76" y="47"/>
                </a:lnTo>
                <a:lnTo>
                  <a:pt x="76" y="47"/>
                </a:lnTo>
                <a:lnTo>
                  <a:pt x="76" y="47"/>
                </a:lnTo>
                <a:lnTo>
                  <a:pt x="74" y="47"/>
                </a:lnTo>
                <a:lnTo>
                  <a:pt x="74" y="49"/>
                </a:lnTo>
                <a:lnTo>
                  <a:pt x="74" y="49"/>
                </a:lnTo>
                <a:lnTo>
                  <a:pt x="74" y="49"/>
                </a:lnTo>
                <a:lnTo>
                  <a:pt x="74" y="49"/>
                </a:lnTo>
                <a:lnTo>
                  <a:pt x="74" y="51"/>
                </a:lnTo>
                <a:lnTo>
                  <a:pt x="72" y="51"/>
                </a:lnTo>
                <a:lnTo>
                  <a:pt x="72" y="49"/>
                </a:lnTo>
                <a:lnTo>
                  <a:pt x="72" y="49"/>
                </a:lnTo>
                <a:lnTo>
                  <a:pt x="70" y="49"/>
                </a:lnTo>
                <a:lnTo>
                  <a:pt x="70" y="49"/>
                </a:lnTo>
                <a:lnTo>
                  <a:pt x="68" y="49"/>
                </a:lnTo>
                <a:lnTo>
                  <a:pt x="66" y="51"/>
                </a:lnTo>
                <a:lnTo>
                  <a:pt x="66" y="51"/>
                </a:lnTo>
                <a:lnTo>
                  <a:pt x="66" y="51"/>
                </a:lnTo>
                <a:lnTo>
                  <a:pt x="66" y="51"/>
                </a:lnTo>
                <a:lnTo>
                  <a:pt x="65" y="49"/>
                </a:lnTo>
                <a:lnTo>
                  <a:pt x="63" y="49"/>
                </a:lnTo>
                <a:lnTo>
                  <a:pt x="61" y="51"/>
                </a:lnTo>
                <a:lnTo>
                  <a:pt x="59" y="49"/>
                </a:lnTo>
                <a:lnTo>
                  <a:pt x="57" y="49"/>
                </a:lnTo>
                <a:lnTo>
                  <a:pt x="57" y="49"/>
                </a:lnTo>
                <a:lnTo>
                  <a:pt x="55" y="49"/>
                </a:lnTo>
                <a:lnTo>
                  <a:pt x="55" y="51"/>
                </a:lnTo>
                <a:lnTo>
                  <a:pt x="55" y="51"/>
                </a:lnTo>
                <a:lnTo>
                  <a:pt x="53" y="51"/>
                </a:lnTo>
                <a:lnTo>
                  <a:pt x="51" y="53"/>
                </a:lnTo>
                <a:lnTo>
                  <a:pt x="49" y="53"/>
                </a:lnTo>
                <a:lnTo>
                  <a:pt x="49" y="53"/>
                </a:lnTo>
                <a:lnTo>
                  <a:pt x="47" y="53"/>
                </a:lnTo>
                <a:lnTo>
                  <a:pt x="47" y="55"/>
                </a:lnTo>
                <a:lnTo>
                  <a:pt x="43" y="55"/>
                </a:lnTo>
                <a:lnTo>
                  <a:pt x="43" y="55"/>
                </a:lnTo>
                <a:lnTo>
                  <a:pt x="43" y="55"/>
                </a:lnTo>
                <a:lnTo>
                  <a:pt x="43" y="55"/>
                </a:lnTo>
                <a:lnTo>
                  <a:pt x="43" y="55"/>
                </a:lnTo>
                <a:lnTo>
                  <a:pt x="41" y="55"/>
                </a:lnTo>
                <a:lnTo>
                  <a:pt x="39" y="57"/>
                </a:lnTo>
                <a:lnTo>
                  <a:pt x="39" y="57"/>
                </a:lnTo>
                <a:lnTo>
                  <a:pt x="39" y="57"/>
                </a:lnTo>
                <a:lnTo>
                  <a:pt x="37" y="59"/>
                </a:lnTo>
                <a:lnTo>
                  <a:pt x="37" y="59"/>
                </a:lnTo>
                <a:lnTo>
                  <a:pt x="35" y="59"/>
                </a:lnTo>
                <a:lnTo>
                  <a:pt x="33" y="57"/>
                </a:lnTo>
                <a:lnTo>
                  <a:pt x="33" y="57"/>
                </a:lnTo>
                <a:lnTo>
                  <a:pt x="33" y="57"/>
                </a:lnTo>
                <a:lnTo>
                  <a:pt x="33" y="57"/>
                </a:lnTo>
                <a:lnTo>
                  <a:pt x="30" y="57"/>
                </a:lnTo>
                <a:lnTo>
                  <a:pt x="28" y="57"/>
                </a:lnTo>
                <a:lnTo>
                  <a:pt x="26" y="57"/>
                </a:lnTo>
                <a:lnTo>
                  <a:pt x="26" y="57"/>
                </a:lnTo>
                <a:lnTo>
                  <a:pt x="24" y="55"/>
                </a:lnTo>
                <a:lnTo>
                  <a:pt x="24" y="55"/>
                </a:lnTo>
                <a:lnTo>
                  <a:pt x="24" y="55"/>
                </a:lnTo>
                <a:lnTo>
                  <a:pt x="22" y="55"/>
                </a:lnTo>
                <a:lnTo>
                  <a:pt x="22" y="55"/>
                </a:lnTo>
                <a:lnTo>
                  <a:pt x="20" y="55"/>
                </a:lnTo>
                <a:lnTo>
                  <a:pt x="20" y="55"/>
                </a:lnTo>
                <a:lnTo>
                  <a:pt x="20" y="53"/>
                </a:lnTo>
                <a:lnTo>
                  <a:pt x="18" y="53"/>
                </a:lnTo>
                <a:lnTo>
                  <a:pt x="18" y="53"/>
                </a:lnTo>
                <a:lnTo>
                  <a:pt x="18" y="51"/>
                </a:lnTo>
                <a:lnTo>
                  <a:pt x="18" y="49"/>
                </a:lnTo>
                <a:lnTo>
                  <a:pt x="16" y="49"/>
                </a:lnTo>
                <a:lnTo>
                  <a:pt x="14" y="49"/>
                </a:lnTo>
                <a:lnTo>
                  <a:pt x="14" y="49"/>
                </a:lnTo>
                <a:lnTo>
                  <a:pt x="14" y="49"/>
                </a:lnTo>
                <a:lnTo>
                  <a:pt x="12" y="47"/>
                </a:lnTo>
                <a:lnTo>
                  <a:pt x="12" y="47"/>
                </a:lnTo>
                <a:lnTo>
                  <a:pt x="12" y="47"/>
                </a:lnTo>
                <a:lnTo>
                  <a:pt x="12" y="47"/>
                </a:lnTo>
                <a:lnTo>
                  <a:pt x="12" y="47"/>
                </a:lnTo>
                <a:lnTo>
                  <a:pt x="12" y="45"/>
                </a:lnTo>
                <a:lnTo>
                  <a:pt x="10" y="45"/>
                </a:lnTo>
                <a:lnTo>
                  <a:pt x="8" y="43"/>
                </a:lnTo>
                <a:lnTo>
                  <a:pt x="8" y="43"/>
                </a:lnTo>
                <a:lnTo>
                  <a:pt x="8" y="43"/>
                </a:lnTo>
                <a:lnTo>
                  <a:pt x="6" y="43"/>
                </a:lnTo>
                <a:lnTo>
                  <a:pt x="4" y="39"/>
                </a:lnTo>
                <a:lnTo>
                  <a:pt x="4" y="39"/>
                </a:lnTo>
                <a:lnTo>
                  <a:pt x="4" y="39"/>
                </a:lnTo>
                <a:lnTo>
                  <a:pt x="4" y="39"/>
                </a:lnTo>
                <a:lnTo>
                  <a:pt x="4" y="37"/>
                </a:lnTo>
                <a:lnTo>
                  <a:pt x="2" y="37"/>
                </a:lnTo>
                <a:lnTo>
                  <a:pt x="4" y="37"/>
                </a:lnTo>
                <a:lnTo>
                  <a:pt x="4" y="35"/>
                </a:lnTo>
                <a:lnTo>
                  <a:pt x="2" y="35"/>
                </a:lnTo>
                <a:lnTo>
                  <a:pt x="2" y="35"/>
                </a:lnTo>
                <a:lnTo>
                  <a:pt x="2" y="35"/>
                </a:lnTo>
                <a:lnTo>
                  <a:pt x="0" y="35"/>
                </a:lnTo>
                <a:lnTo>
                  <a:pt x="0" y="35"/>
                </a:lnTo>
                <a:lnTo>
                  <a:pt x="0" y="35"/>
                </a:lnTo>
                <a:lnTo>
                  <a:pt x="0" y="35"/>
                </a:lnTo>
                <a:lnTo>
                  <a:pt x="2" y="34"/>
                </a:lnTo>
                <a:lnTo>
                  <a:pt x="2" y="34"/>
                </a:lnTo>
                <a:lnTo>
                  <a:pt x="2" y="34"/>
                </a:lnTo>
                <a:lnTo>
                  <a:pt x="4" y="34"/>
                </a:lnTo>
                <a:lnTo>
                  <a:pt x="4" y="34"/>
                </a:lnTo>
                <a:lnTo>
                  <a:pt x="6" y="34"/>
                </a:lnTo>
                <a:lnTo>
                  <a:pt x="6" y="34"/>
                </a:lnTo>
                <a:lnTo>
                  <a:pt x="6" y="32"/>
                </a:lnTo>
                <a:lnTo>
                  <a:pt x="6" y="30"/>
                </a:lnTo>
                <a:lnTo>
                  <a:pt x="4" y="30"/>
                </a:lnTo>
                <a:lnTo>
                  <a:pt x="6" y="28"/>
                </a:lnTo>
                <a:lnTo>
                  <a:pt x="6" y="28"/>
                </a:lnTo>
                <a:lnTo>
                  <a:pt x="6" y="28"/>
                </a:lnTo>
                <a:lnTo>
                  <a:pt x="6" y="26"/>
                </a:lnTo>
                <a:lnTo>
                  <a:pt x="6" y="24"/>
                </a:lnTo>
                <a:lnTo>
                  <a:pt x="6" y="24"/>
                </a:lnTo>
                <a:lnTo>
                  <a:pt x="8" y="24"/>
                </a:lnTo>
                <a:lnTo>
                  <a:pt x="8" y="24"/>
                </a:lnTo>
                <a:lnTo>
                  <a:pt x="10" y="22"/>
                </a:lnTo>
                <a:lnTo>
                  <a:pt x="10" y="22"/>
                </a:lnTo>
                <a:lnTo>
                  <a:pt x="8" y="20"/>
                </a:lnTo>
                <a:lnTo>
                  <a:pt x="8" y="20"/>
                </a:lnTo>
                <a:lnTo>
                  <a:pt x="8" y="20"/>
                </a:lnTo>
                <a:lnTo>
                  <a:pt x="6" y="20"/>
                </a:lnTo>
                <a:lnTo>
                  <a:pt x="4" y="20"/>
                </a:lnTo>
                <a:lnTo>
                  <a:pt x="6" y="18"/>
                </a:lnTo>
                <a:lnTo>
                  <a:pt x="6" y="18"/>
                </a:lnTo>
                <a:lnTo>
                  <a:pt x="8" y="18"/>
                </a:lnTo>
                <a:lnTo>
                  <a:pt x="8" y="18"/>
                </a:lnTo>
                <a:lnTo>
                  <a:pt x="10" y="18"/>
                </a:lnTo>
                <a:lnTo>
                  <a:pt x="10" y="18"/>
                </a:lnTo>
                <a:lnTo>
                  <a:pt x="10" y="20"/>
                </a:lnTo>
                <a:lnTo>
                  <a:pt x="12" y="20"/>
                </a:lnTo>
                <a:lnTo>
                  <a:pt x="12" y="18"/>
                </a:lnTo>
                <a:lnTo>
                  <a:pt x="14" y="18"/>
                </a:lnTo>
                <a:lnTo>
                  <a:pt x="16" y="18"/>
                </a:lnTo>
                <a:lnTo>
                  <a:pt x="16" y="18"/>
                </a:lnTo>
                <a:lnTo>
                  <a:pt x="16" y="18"/>
                </a:lnTo>
                <a:lnTo>
                  <a:pt x="16" y="16"/>
                </a:lnTo>
                <a:lnTo>
                  <a:pt x="16" y="16"/>
                </a:lnTo>
                <a:lnTo>
                  <a:pt x="16" y="16"/>
                </a:lnTo>
                <a:lnTo>
                  <a:pt x="16" y="14"/>
                </a:lnTo>
                <a:lnTo>
                  <a:pt x="16" y="12"/>
                </a:lnTo>
                <a:lnTo>
                  <a:pt x="16" y="12"/>
                </a:lnTo>
                <a:lnTo>
                  <a:pt x="18" y="12"/>
                </a:lnTo>
                <a:lnTo>
                  <a:pt x="18" y="12"/>
                </a:lnTo>
                <a:lnTo>
                  <a:pt x="18" y="12"/>
                </a:lnTo>
                <a:lnTo>
                  <a:pt x="18" y="12"/>
                </a:lnTo>
                <a:lnTo>
                  <a:pt x="20" y="12"/>
                </a:lnTo>
                <a:lnTo>
                  <a:pt x="20" y="12"/>
                </a:lnTo>
                <a:lnTo>
                  <a:pt x="22" y="14"/>
                </a:lnTo>
                <a:lnTo>
                  <a:pt x="22" y="14"/>
                </a:lnTo>
                <a:lnTo>
                  <a:pt x="22" y="14"/>
                </a:lnTo>
                <a:lnTo>
                  <a:pt x="22" y="14"/>
                </a:lnTo>
                <a:lnTo>
                  <a:pt x="26" y="18"/>
                </a:lnTo>
                <a:lnTo>
                  <a:pt x="28" y="18"/>
                </a:lnTo>
                <a:lnTo>
                  <a:pt x="30" y="18"/>
                </a:lnTo>
                <a:lnTo>
                  <a:pt x="30" y="18"/>
                </a:lnTo>
                <a:lnTo>
                  <a:pt x="30" y="18"/>
                </a:lnTo>
                <a:lnTo>
                  <a:pt x="31" y="18"/>
                </a:lnTo>
                <a:lnTo>
                  <a:pt x="31" y="18"/>
                </a:lnTo>
                <a:lnTo>
                  <a:pt x="33" y="18"/>
                </a:lnTo>
                <a:lnTo>
                  <a:pt x="35" y="18"/>
                </a:lnTo>
                <a:lnTo>
                  <a:pt x="35" y="18"/>
                </a:lnTo>
                <a:lnTo>
                  <a:pt x="37" y="18"/>
                </a:lnTo>
                <a:lnTo>
                  <a:pt x="37" y="18"/>
                </a:lnTo>
                <a:lnTo>
                  <a:pt x="37" y="18"/>
                </a:lnTo>
                <a:lnTo>
                  <a:pt x="39" y="18"/>
                </a:lnTo>
                <a:lnTo>
                  <a:pt x="39" y="18"/>
                </a:lnTo>
                <a:lnTo>
                  <a:pt x="41" y="18"/>
                </a:lnTo>
                <a:lnTo>
                  <a:pt x="41" y="18"/>
                </a:lnTo>
                <a:lnTo>
                  <a:pt x="41" y="18"/>
                </a:lnTo>
                <a:lnTo>
                  <a:pt x="41" y="16"/>
                </a:lnTo>
                <a:lnTo>
                  <a:pt x="43" y="16"/>
                </a:lnTo>
                <a:lnTo>
                  <a:pt x="43" y="16"/>
                </a:lnTo>
                <a:lnTo>
                  <a:pt x="43" y="16"/>
                </a:lnTo>
                <a:lnTo>
                  <a:pt x="43" y="16"/>
                </a:lnTo>
                <a:lnTo>
                  <a:pt x="43" y="16"/>
                </a:lnTo>
                <a:lnTo>
                  <a:pt x="43" y="16"/>
                </a:lnTo>
                <a:lnTo>
                  <a:pt x="43" y="14"/>
                </a:lnTo>
                <a:lnTo>
                  <a:pt x="43" y="14"/>
                </a:lnTo>
                <a:lnTo>
                  <a:pt x="43" y="12"/>
                </a:lnTo>
                <a:lnTo>
                  <a:pt x="43" y="12"/>
                </a:lnTo>
                <a:lnTo>
                  <a:pt x="45" y="12"/>
                </a:lnTo>
                <a:lnTo>
                  <a:pt x="45" y="12"/>
                </a:lnTo>
                <a:lnTo>
                  <a:pt x="47" y="10"/>
                </a:lnTo>
                <a:lnTo>
                  <a:pt x="47" y="10"/>
                </a:lnTo>
                <a:lnTo>
                  <a:pt x="47" y="10"/>
                </a:lnTo>
                <a:lnTo>
                  <a:pt x="49" y="12"/>
                </a:lnTo>
                <a:lnTo>
                  <a:pt x="49" y="12"/>
                </a:lnTo>
                <a:lnTo>
                  <a:pt x="55" y="10"/>
                </a:lnTo>
                <a:lnTo>
                  <a:pt x="55" y="10"/>
                </a:lnTo>
                <a:lnTo>
                  <a:pt x="55" y="8"/>
                </a:lnTo>
                <a:lnTo>
                  <a:pt x="55" y="8"/>
                </a:lnTo>
                <a:lnTo>
                  <a:pt x="57" y="8"/>
                </a:lnTo>
                <a:lnTo>
                  <a:pt x="57" y="8"/>
                </a:lnTo>
                <a:lnTo>
                  <a:pt x="59" y="8"/>
                </a:lnTo>
                <a:lnTo>
                  <a:pt x="59" y="8"/>
                </a:lnTo>
                <a:lnTo>
                  <a:pt x="61" y="10"/>
                </a:lnTo>
                <a:lnTo>
                  <a:pt x="61" y="10"/>
                </a:lnTo>
                <a:lnTo>
                  <a:pt x="63" y="10"/>
                </a:lnTo>
                <a:lnTo>
                  <a:pt x="63" y="8"/>
                </a:lnTo>
                <a:lnTo>
                  <a:pt x="63" y="8"/>
                </a:lnTo>
                <a:lnTo>
                  <a:pt x="65" y="8"/>
                </a:lnTo>
                <a:lnTo>
                  <a:pt x="65" y="8"/>
                </a:lnTo>
                <a:lnTo>
                  <a:pt x="66" y="6"/>
                </a:lnTo>
                <a:lnTo>
                  <a:pt x="66" y="6"/>
                </a:lnTo>
                <a:lnTo>
                  <a:pt x="68" y="6"/>
                </a:lnTo>
                <a:lnTo>
                  <a:pt x="68" y="6"/>
                </a:lnTo>
                <a:lnTo>
                  <a:pt x="68" y="6"/>
                </a:lnTo>
                <a:lnTo>
                  <a:pt x="68" y="4"/>
                </a:lnTo>
                <a:lnTo>
                  <a:pt x="68" y="4"/>
                </a:lnTo>
                <a:lnTo>
                  <a:pt x="70" y="4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72" y="0"/>
                </a:lnTo>
                <a:lnTo>
                  <a:pt x="74" y="0"/>
                </a:lnTo>
                <a:lnTo>
                  <a:pt x="76" y="0"/>
                </a:lnTo>
                <a:lnTo>
                  <a:pt x="76" y="0"/>
                </a:lnTo>
                <a:lnTo>
                  <a:pt x="76" y="0"/>
                </a:lnTo>
                <a:lnTo>
                  <a:pt x="78" y="2"/>
                </a:lnTo>
                <a:lnTo>
                  <a:pt x="80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43" name="Honduras"/>
          <p:cNvSpPr>
            <a:spLocks noEditPoints="1"/>
          </p:cNvSpPr>
          <p:nvPr/>
        </p:nvSpPr>
        <p:spPr bwMode="auto">
          <a:xfrm>
            <a:off x="2659072" y="4106876"/>
            <a:ext cx="157163" cy="90488"/>
          </a:xfrm>
          <a:custGeom>
            <a:avLst/>
            <a:gdLst>
              <a:gd name="T0" fmla="*/ 60 w 99"/>
              <a:gd name="T1" fmla="*/ 8 h 57"/>
              <a:gd name="T2" fmla="*/ 68 w 99"/>
              <a:gd name="T3" fmla="*/ 8 h 57"/>
              <a:gd name="T4" fmla="*/ 75 w 99"/>
              <a:gd name="T5" fmla="*/ 10 h 57"/>
              <a:gd name="T6" fmla="*/ 77 w 99"/>
              <a:gd name="T7" fmla="*/ 10 h 57"/>
              <a:gd name="T8" fmla="*/ 87 w 99"/>
              <a:gd name="T9" fmla="*/ 16 h 57"/>
              <a:gd name="T10" fmla="*/ 83 w 99"/>
              <a:gd name="T11" fmla="*/ 18 h 57"/>
              <a:gd name="T12" fmla="*/ 85 w 99"/>
              <a:gd name="T13" fmla="*/ 18 h 57"/>
              <a:gd name="T14" fmla="*/ 89 w 99"/>
              <a:gd name="T15" fmla="*/ 18 h 57"/>
              <a:gd name="T16" fmla="*/ 93 w 99"/>
              <a:gd name="T17" fmla="*/ 20 h 57"/>
              <a:gd name="T18" fmla="*/ 91 w 99"/>
              <a:gd name="T19" fmla="*/ 20 h 57"/>
              <a:gd name="T20" fmla="*/ 93 w 99"/>
              <a:gd name="T21" fmla="*/ 18 h 57"/>
              <a:gd name="T22" fmla="*/ 97 w 99"/>
              <a:gd name="T23" fmla="*/ 20 h 57"/>
              <a:gd name="T24" fmla="*/ 99 w 99"/>
              <a:gd name="T25" fmla="*/ 24 h 57"/>
              <a:gd name="T26" fmla="*/ 97 w 99"/>
              <a:gd name="T27" fmla="*/ 24 h 57"/>
              <a:gd name="T28" fmla="*/ 87 w 99"/>
              <a:gd name="T29" fmla="*/ 27 h 57"/>
              <a:gd name="T30" fmla="*/ 77 w 99"/>
              <a:gd name="T31" fmla="*/ 29 h 57"/>
              <a:gd name="T32" fmla="*/ 70 w 99"/>
              <a:gd name="T33" fmla="*/ 27 h 57"/>
              <a:gd name="T34" fmla="*/ 68 w 99"/>
              <a:gd name="T35" fmla="*/ 31 h 57"/>
              <a:gd name="T36" fmla="*/ 66 w 99"/>
              <a:gd name="T37" fmla="*/ 35 h 57"/>
              <a:gd name="T38" fmla="*/ 64 w 99"/>
              <a:gd name="T39" fmla="*/ 37 h 57"/>
              <a:gd name="T40" fmla="*/ 58 w 99"/>
              <a:gd name="T41" fmla="*/ 41 h 57"/>
              <a:gd name="T42" fmla="*/ 54 w 99"/>
              <a:gd name="T43" fmla="*/ 41 h 57"/>
              <a:gd name="T44" fmla="*/ 52 w 99"/>
              <a:gd name="T45" fmla="*/ 39 h 57"/>
              <a:gd name="T46" fmla="*/ 40 w 99"/>
              <a:gd name="T47" fmla="*/ 43 h 57"/>
              <a:gd name="T48" fmla="*/ 42 w 99"/>
              <a:gd name="T49" fmla="*/ 51 h 57"/>
              <a:gd name="T50" fmla="*/ 39 w 99"/>
              <a:gd name="T51" fmla="*/ 53 h 57"/>
              <a:gd name="T52" fmla="*/ 37 w 99"/>
              <a:gd name="T53" fmla="*/ 57 h 57"/>
              <a:gd name="T54" fmla="*/ 31 w 99"/>
              <a:gd name="T55" fmla="*/ 53 h 57"/>
              <a:gd name="T56" fmla="*/ 31 w 99"/>
              <a:gd name="T57" fmla="*/ 49 h 57"/>
              <a:gd name="T58" fmla="*/ 27 w 99"/>
              <a:gd name="T59" fmla="*/ 51 h 57"/>
              <a:gd name="T60" fmla="*/ 27 w 99"/>
              <a:gd name="T61" fmla="*/ 51 h 57"/>
              <a:gd name="T62" fmla="*/ 27 w 99"/>
              <a:gd name="T63" fmla="*/ 49 h 57"/>
              <a:gd name="T64" fmla="*/ 25 w 99"/>
              <a:gd name="T65" fmla="*/ 45 h 57"/>
              <a:gd name="T66" fmla="*/ 23 w 99"/>
              <a:gd name="T67" fmla="*/ 41 h 57"/>
              <a:gd name="T68" fmla="*/ 21 w 99"/>
              <a:gd name="T69" fmla="*/ 41 h 57"/>
              <a:gd name="T70" fmla="*/ 17 w 99"/>
              <a:gd name="T71" fmla="*/ 41 h 57"/>
              <a:gd name="T72" fmla="*/ 13 w 99"/>
              <a:gd name="T73" fmla="*/ 43 h 57"/>
              <a:gd name="T74" fmla="*/ 11 w 99"/>
              <a:gd name="T75" fmla="*/ 39 h 57"/>
              <a:gd name="T76" fmla="*/ 9 w 99"/>
              <a:gd name="T77" fmla="*/ 39 h 57"/>
              <a:gd name="T78" fmla="*/ 7 w 99"/>
              <a:gd name="T79" fmla="*/ 37 h 57"/>
              <a:gd name="T80" fmla="*/ 6 w 99"/>
              <a:gd name="T81" fmla="*/ 35 h 57"/>
              <a:gd name="T82" fmla="*/ 0 w 99"/>
              <a:gd name="T83" fmla="*/ 33 h 57"/>
              <a:gd name="T84" fmla="*/ 4 w 99"/>
              <a:gd name="T85" fmla="*/ 29 h 57"/>
              <a:gd name="T86" fmla="*/ 2 w 99"/>
              <a:gd name="T87" fmla="*/ 25 h 57"/>
              <a:gd name="T88" fmla="*/ 4 w 99"/>
              <a:gd name="T89" fmla="*/ 22 h 57"/>
              <a:gd name="T90" fmla="*/ 13 w 99"/>
              <a:gd name="T91" fmla="*/ 16 h 57"/>
              <a:gd name="T92" fmla="*/ 17 w 99"/>
              <a:gd name="T93" fmla="*/ 12 h 57"/>
              <a:gd name="T94" fmla="*/ 23 w 99"/>
              <a:gd name="T95" fmla="*/ 10 h 57"/>
              <a:gd name="T96" fmla="*/ 27 w 99"/>
              <a:gd name="T97" fmla="*/ 8 h 57"/>
              <a:gd name="T98" fmla="*/ 33 w 99"/>
              <a:gd name="T99" fmla="*/ 10 h 57"/>
              <a:gd name="T100" fmla="*/ 40 w 99"/>
              <a:gd name="T101" fmla="*/ 10 h 57"/>
              <a:gd name="T102" fmla="*/ 46 w 99"/>
              <a:gd name="T103" fmla="*/ 10 h 57"/>
              <a:gd name="T104" fmla="*/ 52 w 99"/>
              <a:gd name="T105" fmla="*/ 8 h 57"/>
              <a:gd name="T106" fmla="*/ 54 w 99"/>
              <a:gd name="T107" fmla="*/ 8 h 57"/>
              <a:gd name="T108" fmla="*/ 54 w 99"/>
              <a:gd name="T109" fmla="*/ 6 h 57"/>
              <a:gd name="T110" fmla="*/ 44 w 99"/>
              <a:gd name="T111" fmla="*/ 2 h 57"/>
              <a:gd name="T112" fmla="*/ 48 w 99"/>
              <a:gd name="T113" fmla="*/ 0 h 57"/>
              <a:gd name="T114" fmla="*/ 44 w 99"/>
              <a:gd name="T115" fmla="*/ 2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9" h="57">
                <a:moveTo>
                  <a:pt x="56" y="6"/>
                </a:moveTo>
                <a:lnTo>
                  <a:pt x="58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2" y="8"/>
                </a:lnTo>
                <a:lnTo>
                  <a:pt x="64" y="8"/>
                </a:lnTo>
                <a:lnTo>
                  <a:pt x="66" y="8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70" y="8"/>
                </a:lnTo>
                <a:lnTo>
                  <a:pt x="70" y="8"/>
                </a:lnTo>
                <a:lnTo>
                  <a:pt x="70" y="8"/>
                </a:lnTo>
                <a:lnTo>
                  <a:pt x="72" y="8"/>
                </a:lnTo>
                <a:lnTo>
                  <a:pt x="75" y="10"/>
                </a:lnTo>
                <a:lnTo>
                  <a:pt x="75" y="10"/>
                </a:lnTo>
                <a:lnTo>
                  <a:pt x="75" y="10"/>
                </a:lnTo>
                <a:lnTo>
                  <a:pt x="75" y="10"/>
                </a:lnTo>
                <a:lnTo>
                  <a:pt x="77" y="10"/>
                </a:lnTo>
                <a:lnTo>
                  <a:pt x="79" y="10"/>
                </a:lnTo>
                <a:lnTo>
                  <a:pt x="77" y="10"/>
                </a:lnTo>
                <a:lnTo>
                  <a:pt x="77" y="10"/>
                </a:lnTo>
                <a:lnTo>
                  <a:pt x="81" y="10"/>
                </a:lnTo>
                <a:lnTo>
                  <a:pt x="83" y="12"/>
                </a:lnTo>
                <a:lnTo>
                  <a:pt x="85" y="14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5" y="14"/>
                </a:lnTo>
                <a:lnTo>
                  <a:pt x="83" y="14"/>
                </a:lnTo>
                <a:lnTo>
                  <a:pt x="83" y="14"/>
                </a:lnTo>
                <a:lnTo>
                  <a:pt x="83" y="16"/>
                </a:lnTo>
                <a:lnTo>
                  <a:pt x="83" y="18"/>
                </a:lnTo>
                <a:lnTo>
                  <a:pt x="85" y="18"/>
                </a:lnTo>
                <a:lnTo>
                  <a:pt x="87" y="20"/>
                </a:lnTo>
                <a:lnTo>
                  <a:pt x="89" y="20"/>
                </a:lnTo>
                <a:lnTo>
                  <a:pt x="87" y="18"/>
                </a:lnTo>
                <a:lnTo>
                  <a:pt x="87" y="18"/>
                </a:lnTo>
                <a:lnTo>
                  <a:pt x="85" y="18"/>
                </a:lnTo>
                <a:lnTo>
                  <a:pt x="85" y="18"/>
                </a:lnTo>
                <a:lnTo>
                  <a:pt x="85" y="18"/>
                </a:lnTo>
                <a:lnTo>
                  <a:pt x="85" y="16"/>
                </a:lnTo>
                <a:lnTo>
                  <a:pt x="87" y="18"/>
                </a:lnTo>
                <a:lnTo>
                  <a:pt x="87" y="18"/>
                </a:lnTo>
                <a:lnTo>
                  <a:pt x="89" y="18"/>
                </a:lnTo>
                <a:lnTo>
                  <a:pt x="89" y="20"/>
                </a:lnTo>
                <a:lnTo>
                  <a:pt x="89" y="20"/>
                </a:lnTo>
                <a:lnTo>
                  <a:pt x="89" y="20"/>
                </a:lnTo>
                <a:lnTo>
                  <a:pt x="91" y="20"/>
                </a:lnTo>
                <a:lnTo>
                  <a:pt x="93" y="20"/>
                </a:lnTo>
                <a:lnTo>
                  <a:pt x="93" y="20"/>
                </a:lnTo>
                <a:lnTo>
                  <a:pt x="93" y="20"/>
                </a:lnTo>
                <a:lnTo>
                  <a:pt x="93" y="20"/>
                </a:lnTo>
                <a:lnTo>
                  <a:pt x="93" y="20"/>
                </a:lnTo>
                <a:lnTo>
                  <a:pt x="93" y="20"/>
                </a:lnTo>
                <a:lnTo>
                  <a:pt x="93" y="20"/>
                </a:lnTo>
                <a:lnTo>
                  <a:pt x="91" y="20"/>
                </a:lnTo>
                <a:lnTo>
                  <a:pt x="91" y="22"/>
                </a:lnTo>
                <a:lnTo>
                  <a:pt x="93" y="22"/>
                </a:lnTo>
                <a:lnTo>
                  <a:pt x="93" y="20"/>
                </a:lnTo>
                <a:lnTo>
                  <a:pt x="93" y="20"/>
                </a:lnTo>
                <a:lnTo>
                  <a:pt x="93" y="20"/>
                </a:lnTo>
                <a:lnTo>
                  <a:pt x="93" y="18"/>
                </a:lnTo>
                <a:lnTo>
                  <a:pt x="93" y="18"/>
                </a:lnTo>
                <a:lnTo>
                  <a:pt x="91" y="18"/>
                </a:lnTo>
                <a:lnTo>
                  <a:pt x="93" y="18"/>
                </a:lnTo>
                <a:lnTo>
                  <a:pt x="95" y="20"/>
                </a:lnTo>
                <a:lnTo>
                  <a:pt x="95" y="20"/>
                </a:lnTo>
                <a:lnTo>
                  <a:pt x="97" y="20"/>
                </a:lnTo>
                <a:lnTo>
                  <a:pt x="97" y="20"/>
                </a:lnTo>
                <a:lnTo>
                  <a:pt x="97" y="22"/>
                </a:lnTo>
                <a:lnTo>
                  <a:pt x="97" y="22"/>
                </a:lnTo>
                <a:lnTo>
                  <a:pt x="97" y="22"/>
                </a:lnTo>
                <a:lnTo>
                  <a:pt x="97" y="24"/>
                </a:lnTo>
                <a:lnTo>
                  <a:pt x="99" y="24"/>
                </a:lnTo>
                <a:lnTo>
                  <a:pt x="99" y="24"/>
                </a:lnTo>
                <a:lnTo>
                  <a:pt x="99" y="24"/>
                </a:lnTo>
                <a:lnTo>
                  <a:pt x="99" y="24"/>
                </a:lnTo>
                <a:lnTo>
                  <a:pt x="99" y="24"/>
                </a:lnTo>
                <a:lnTo>
                  <a:pt x="97" y="24"/>
                </a:lnTo>
                <a:lnTo>
                  <a:pt x="97" y="24"/>
                </a:lnTo>
                <a:lnTo>
                  <a:pt x="95" y="24"/>
                </a:lnTo>
                <a:lnTo>
                  <a:pt x="95" y="24"/>
                </a:lnTo>
                <a:lnTo>
                  <a:pt x="93" y="24"/>
                </a:lnTo>
                <a:lnTo>
                  <a:pt x="93" y="25"/>
                </a:lnTo>
                <a:lnTo>
                  <a:pt x="89" y="27"/>
                </a:lnTo>
                <a:lnTo>
                  <a:pt x="87" y="27"/>
                </a:lnTo>
                <a:lnTo>
                  <a:pt x="87" y="27"/>
                </a:lnTo>
                <a:lnTo>
                  <a:pt x="85" y="27"/>
                </a:lnTo>
                <a:lnTo>
                  <a:pt x="85" y="27"/>
                </a:lnTo>
                <a:lnTo>
                  <a:pt x="83" y="27"/>
                </a:lnTo>
                <a:lnTo>
                  <a:pt x="81" y="29"/>
                </a:lnTo>
                <a:lnTo>
                  <a:pt x="77" y="29"/>
                </a:lnTo>
                <a:lnTo>
                  <a:pt x="75" y="29"/>
                </a:lnTo>
                <a:lnTo>
                  <a:pt x="74" y="27"/>
                </a:lnTo>
                <a:lnTo>
                  <a:pt x="72" y="25"/>
                </a:lnTo>
                <a:lnTo>
                  <a:pt x="72" y="27"/>
                </a:lnTo>
                <a:lnTo>
                  <a:pt x="70" y="27"/>
                </a:lnTo>
                <a:lnTo>
                  <a:pt x="70" y="27"/>
                </a:lnTo>
                <a:lnTo>
                  <a:pt x="70" y="29"/>
                </a:lnTo>
                <a:lnTo>
                  <a:pt x="70" y="29"/>
                </a:lnTo>
                <a:lnTo>
                  <a:pt x="70" y="29"/>
                </a:lnTo>
                <a:lnTo>
                  <a:pt x="70" y="31"/>
                </a:lnTo>
                <a:lnTo>
                  <a:pt x="68" y="31"/>
                </a:lnTo>
                <a:lnTo>
                  <a:pt x="68" y="31"/>
                </a:lnTo>
                <a:lnTo>
                  <a:pt x="68" y="33"/>
                </a:lnTo>
                <a:lnTo>
                  <a:pt x="68" y="33"/>
                </a:lnTo>
                <a:lnTo>
                  <a:pt x="68" y="33"/>
                </a:lnTo>
                <a:lnTo>
                  <a:pt x="68" y="35"/>
                </a:lnTo>
                <a:lnTo>
                  <a:pt x="68" y="35"/>
                </a:lnTo>
                <a:lnTo>
                  <a:pt x="66" y="35"/>
                </a:lnTo>
                <a:lnTo>
                  <a:pt x="66" y="35"/>
                </a:lnTo>
                <a:lnTo>
                  <a:pt x="66" y="35"/>
                </a:lnTo>
                <a:lnTo>
                  <a:pt x="66" y="35"/>
                </a:lnTo>
                <a:lnTo>
                  <a:pt x="64" y="35"/>
                </a:lnTo>
                <a:lnTo>
                  <a:pt x="64" y="35"/>
                </a:lnTo>
                <a:lnTo>
                  <a:pt x="64" y="37"/>
                </a:lnTo>
                <a:lnTo>
                  <a:pt x="64" y="37"/>
                </a:lnTo>
                <a:lnTo>
                  <a:pt x="62" y="37"/>
                </a:lnTo>
                <a:lnTo>
                  <a:pt x="62" y="39"/>
                </a:lnTo>
                <a:lnTo>
                  <a:pt x="60" y="39"/>
                </a:lnTo>
                <a:lnTo>
                  <a:pt x="58" y="41"/>
                </a:lnTo>
                <a:lnTo>
                  <a:pt x="58" y="41"/>
                </a:lnTo>
                <a:lnTo>
                  <a:pt x="58" y="43"/>
                </a:lnTo>
                <a:lnTo>
                  <a:pt x="58" y="43"/>
                </a:lnTo>
                <a:lnTo>
                  <a:pt x="58" y="43"/>
                </a:lnTo>
                <a:lnTo>
                  <a:pt x="56" y="43"/>
                </a:lnTo>
                <a:lnTo>
                  <a:pt x="56" y="43"/>
                </a:lnTo>
                <a:lnTo>
                  <a:pt x="54" y="41"/>
                </a:lnTo>
                <a:lnTo>
                  <a:pt x="54" y="41"/>
                </a:lnTo>
                <a:lnTo>
                  <a:pt x="54" y="39"/>
                </a:lnTo>
                <a:lnTo>
                  <a:pt x="54" y="39"/>
                </a:lnTo>
                <a:lnTo>
                  <a:pt x="52" y="39"/>
                </a:lnTo>
                <a:lnTo>
                  <a:pt x="52" y="39"/>
                </a:lnTo>
                <a:lnTo>
                  <a:pt x="52" y="39"/>
                </a:lnTo>
                <a:lnTo>
                  <a:pt x="48" y="43"/>
                </a:lnTo>
                <a:lnTo>
                  <a:pt x="46" y="45"/>
                </a:lnTo>
                <a:lnTo>
                  <a:pt x="46" y="43"/>
                </a:lnTo>
                <a:lnTo>
                  <a:pt x="44" y="43"/>
                </a:lnTo>
                <a:lnTo>
                  <a:pt x="42" y="43"/>
                </a:lnTo>
                <a:lnTo>
                  <a:pt x="40" y="43"/>
                </a:lnTo>
                <a:lnTo>
                  <a:pt x="40" y="45"/>
                </a:lnTo>
                <a:lnTo>
                  <a:pt x="42" y="47"/>
                </a:lnTo>
                <a:lnTo>
                  <a:pt x="42" y="49"/>
                </a:lnTo>
                <a:lnTo>
                  <a:pt x="42" y="49"/>
                </a:lnTo>
                <a:lnTo>
                  <a:pt x="42" y="51"/>
                </a:lnTo>
                <a:lnTo>
                  <a:pt x="42" y="51"/>
                </a:lnTo>
                <a:lnTo>
                  <a:pt x="42" y="53"/>
                </a:lnTo>
                <a:lnTo>
                  <a:pt x="42" y="53"/>
                </a:lnTo>
                <a:lnTo>
                  <a:pt x="40" y="51"/>
                </a:lnTo>
                <a:lnTo>
                  <a:pt x="40" y="51"/>
                </a:lnTo>
                <a:lnTo>
                  <a:pt x="40" y="51"/>
                </a:lnTo>
                <a:lnTo>
                  <a:pt x="39" y="53"/>
                </a:lnTo>
                <a:lnTo>
                  <a:pt x="39" y="53"/>
                </a:lnTo>
                <a:lnTo>
                  <a:pt x="39" y="53"/>
                </a:lnTo>
                <a:lnTo>
                  <a:pt x="39" y="55"/>
                </a:lnTo>
                <a:lnTo>
                  <a:pt x="39" y="57"/>
                </a:lnTo>
                <a:lnTo>
                  <a:pt x="37" y="57"/>
                </a:lnTo>
                <a:lnTo>
                  <a:pt x="37" y="57"/>
                </a:lnTo>
                <a:lnTo>
                  <a:pt x="37" y="57"/>
                </a:lnTo>
                <a:lnTo>
                  <a:pt x="33" y="57"/>
                </a:lnTo>
                <a:lnTo>
                  <a:pt x="33" y="57"/>
                </a:lnTo>
                <a:lnTo>
                  <a:pt x="33" y="55"/>
                </a:lnTo>
                <a:lnTo>
                  <a:pt x="31" y="55"/>
                </a:lnTo>
                <a:lnTo>
                  <a:pt x="31" y="53"/>
                </a:lnTo>
                <a:lnTo>
                  <a:pt x="29" y="51"/>
                </a:lnTo>
                <a:lnTo>
                  <a:pt x="29" y="51"/>
                </a:lnTo>
                <a:lnTo>
                  <a:pt x="31" y="51"/>
                </a:lnTo>
                <a:lnTo>
                  <a:pt x="31" y="51"/>
                </a:lnTo>
                <a:lnTo>
                  <a:pt x="31" y="51"/>
                </a:lnTo>
                <a:lnTo>
                  <a:pt x="31" y="49"/>
                </a:lnTo>
                <a:lnTo>
                  <a:pt x="31" y="49"/>
                </a:lnTo>
                <a:lnTo>
                  <a:pt x="31" y="51"/>
                </a:lnTo>
                <a:lnTo>
                  <a:pt x="31" y="51"/>
                </a:lnTo>
                <a:lnTo>
                  <a:pt x="29" y="51"/>
                </a:lnTo>
                <a:lnTo>
                  <a:pt x="29" y="51"/>
                </a:lnTo>
                <a:lnTo>
                  <a:pt x="27" y="51"/>
                </a:lnTo>
                <a:lnTo>
                  <a:pt x="27" y="49"/>
                </a:lnTo>
                <a:lnTo>
                  <a:pt x="27" y="49"/>
                </a:lnTo>
                <a:lnTo>
                  <a:pt x="27" y="49"/>
                </a:lnTo>
                <a:lnTo>
                  <a:pt x="27" y="49"/>
                </a:lnTo>
                <a:lnTo>
                  <a:pt x="27" y="51"/>
                </a:lnTo>
                <a:lnTo>
                  <a:pt x="27" y="51"/>
                </a:lnTo>
                <a:lnTo>
                  <a:pt x="27" y="51"/>
                </a:lnTo>
                <a:lnTo>
                  <a:pt x="25" y="51"/>
                </a:lnTo>
                <a:lnTo>
                  <a:pt x="25" y="51"/>
                </a:lnTo>
                <a:lnTo>
                  <a:pt x="25" y="49"/>
                </a:lnTo>
                <a:lnTo>
                  <a:pt x="25" y="49"/>
                </a:lnTo>
                <a:lnTo>
                  <a:pt x="27" y="49"/>
                </a:lnTo>
                <a:lnTo>
                  <a:pt x="27" y="49"/>
                </a:lnTo>
                <a:lnTo>
                  <a:pt x="27" y="49"/>
                </a:lnTo>
                <a:lnTo>
                  <a:pt x="25" y="47"/>
                </a:lnTo>
                <a:lnTo>
                  <a:pt x="25" y="47"/>
                </a:lnTo>
                <a:lnTo>
                  <a:pt x="25" y="47"/>
                </a:lnTo>
                <a:lnTo>
                  <a:pt x="25" y="45"/>
                </a:lnTo>
                <a:lnTo>
                  <a:pt x="27" y="43"/>
                </a:lnTo>
                <a:lnTo>
                  <a:pt x="27" y="43"/>
                </a:lnTo>
                <a:lnTo>
                  <a:pt x="25" y="43"/>
                </a:lnTo>
                <a:lnTo>
                  <a:pt x="25" y="43"/>
                </a:lnTo>
                <a:lnTo>
                  <a:pt x="25" y="41"/>
                </a:lnTo>
                <a:lnTo>
                  <a:pt x="23" y="41"/>
                </a:lnTo>
                <a:lnTo>
                  <a:pt x="23" y="41"/>
                </a:lnTo>
                <a:lnTo>
                  <a:pt x="23" y="41"/>
                </a:lnTo>
                <a:lnTo>
                  <a:pt x="23" y="41"/>
                </a:lnTo>
                <a:lnTo>
                  <a:pt x="21" y="41"/>
                </a:lnTo>
                <a:lnTo>
                  <a:pt x="21" y="41"/>
                </a:lnTo>
                <a:lnTo>
                  <a:pt x="21" y="41"/>
                </a:lnTo>
                <a:lnTo>
                  <a:pt x="19" y="39"/>
                </a:lnTo>
                <a:lnTo>
                  <a:pt x="19" y="41"/>
                </a:lnTo>
                <a:lnTo>
                  <a:pt x="19" y="41"/>
                </a:lnTo>
                <a:lnTo>
                  <a:pt x="17" y="41"/>
                </a:lnTo>
                <a:lnTo>
                  <a:pt x="17" y="41"/>
                </a:lnTo>
                <a:lnTo>
                  <a:pt x="17" y="41"/>
                </a:lnTo>
                <a:lnTo>
                  <a:pt x="15" y="41"/>
                </a:lnTo>
                <a:lnTo>
                  <a:pt x="15" y="43"/>
                </a:lnTo>
                <a:lnTo>
                  <a:pt x="15" y="41"/>
                </a:lnTo>
                <a:lnTo>
                  <a:pt x="15" y="41"/>
                </a:lnTo>
                <a:lnTo>
                  <a:pt x="15" y="41"/>
                </a:lnTo>
                <a:lnTo>
                  <a:pt x="13" y="43"/>
                </a:lnTo>
                <a:lnTo>
                  <a:pt x="13" y="43"/>
                </a:lnTo>
                <a:lnTo>
                  <a:pt x="13" y="41"/>
                </a:lnTo>
                <a:lnTo>
                  <a:pt x="13" y="41"/>
                </a:lnTo>
                <a:lnTo>
                  <a:pt x="13" y="41"/>
                </a:lnTo>
                <a:lnTo>
                  <a:pt x="11" y="39"/>
                </a:lnTo>
                <a:lnTo>
                  <a:pt x="11" y="39"/>
                </a:lnTo>
                <a:lnTo>
                  <a:pt x="9" y="39"/>
                </a:lnTo>
                <a:lnTo>
                  <a:pt x="9" y="39"/>
                </a:lnTo>
                <a:lnTo>
                  <a:pt x="9" y="37"/>
                </a:lnTo>
                <a:lnTo>
                  <a:pt x="9" y="37"/>
                </a:lnTo>
                <a:lnTo>
                  <a:pt x="9" y="37"/>
                </a:lnTo>
                <a:lnTo>
                  <a:pt x="9" y="39"/>
                </a:lnTo>
                <a:lnTo>
                  <a:pt x="7" y="39"/>
                </a:lnTo>
                <a:lnTo>
                  <a:pt x="7" y="37"/>
                </a:lnTo>
                <a:lnTo>
                  <a:pt x="7" y="37"/>
                </a:lnTo>
                <a:lnTo>
                  <a:pt x="7" y="37"/>
                </a:lnTo>
                <a:lnTo>
                  <a:pt x="7" y="37"/>
                </a:lnTo>
                <a:lnTo>
                  <a:pt x="7" y="37"/>
                </a:lnTo>
                <a:lnTo>
                  <a:pt x="7" y="37"/>
                </a:lnTo>
                <a:lnTo>
                  <a:pt x="6" y="37"/>
                </a:lnTo>
                <a:lnTo>
                  <a:pt x="6" y="37"/>
                </a:lnTo>
                <a:lnTo>
                  <a:pt x="6" y="37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4" y="35"/>
                </a:lnTo>
                <a:lnTo>
                  <a:pt x="2" y="33"/>
                </a:lnTo>
                <a:lnTo>
                  <a:pt x="2" y="33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31"/>
                </a:lnTo>
                <a:lnTo>
                  <a:pt x="2" y="29"/>
                </a:lnTo>
                <a:lnTo>
                  <a:pt x="2" y="29"/>
                </a:lnTo>
                <a:lnTo>
                  <a:pt x="4" y="29"/>
                </a:lnTo>
                <a:lnTo>
                  <a:pt x="4" y="27"/>
                </a:lnTo>
                <a:lnTo>
                  <a:pt x="4" y="27"/>
                </a:lnTo>
                <a:lnTo>
                  <a:pt x="2" y="25"/>
                </a:lnTo>
                <a:lnTo>
                  <a:pt x="2" y="25"/>
                </a:lnTo>
                <a:lnTo>
                  <a:pt x="2" y="25"/>
                </a:lnTo>
                <a:lnTo>
                  <a:pt x="2" y="25"/>
                </a:lnTo>
                <a:lnTo>
                  <a:pt x="2" y="25"/>
                </a:lnTo>
                <a:lnTo>
                  <a:pt x="4" y="24"/>
                </a:lnTo>
                <a:lnTo>
                  <a:pt x="2" y="24"/>
                </a:lnTo>
                <a:lnTo>
                  <a:pt x="4" y="24"/>
                </a:lnTo>
                <a:lnTo>
                  <a:pt x="4" y="22"/>
                </a:lnTo>
                <a:lnTo>
                  <a:pt x="4" y="22"/>
                </a:lnTo>
                <a:lnTo>
                  <a:pt x="4" y="22"/>
                </a:lnTo>
                <a:lnTo>
                  <a:pt x="6" y="22"/>
                </a:lnTo>
                <a:lnTo>
                  <a:pt x="7" y="20"/>
                </a:lnTo>
                <a:lnTo>
                  <a:pt x="9" y="18"/>
                </a:lnTo>
                <a:lnTo>
                  <a:pt x="11" y="18"/>
                </a:lnTo>
                <a:lnTo>
                  <a:pt x="13" y="16"/>
                </a:lnTo>
                <a:lnTo>
                  <a:pt x="13" y="16"/>
                </a:lnTo>
                <a:lnTo>
                  <a:pt x="15" y="14"/>
                </a:lnTo>
                <a:lnTo>
                  <a:pt x="17" y="12"/>
                </a:lnTo>
                <a:lnTo>
                  <a:pt x="17" y="12"/>
                </a:lnTo>
                <a:lnTo>
                  <a:pt x="17" y="12"/>
                </a:lnTo>
                <a:lnTo>
                  <a:pt x="17" y="12"/>
                </a:lnTo>
                <a:lnTo>
                  <a:pt x="19" y="12"/>
                </a:lnTo>
                <a:lnTo>
                  <a:pt x="19" y="12"/>
                </a:lnTo>
                <a:lnTo>
                  <a:pt x="19" y="12"/>
                </a:lnTo>
                <a:lnTo>
                  <a:pt x="19" y="12"/>
                </a:lnTo>
                <a:lnTo>
                  <a:pt x="21" y="10"/>
                </a:lnTo>
                <a:lnTo>
                  <a:pt x="23" y="10"/>
                </a:lnTo>
                <a:lnTo>
                  <a:pt x="23" y="8"/>
                </a:lnTo>
                <a:lnTo>
                  <a:pt x="25" y="8"/>
                </a:lnTo>
                <a:lnTo>
                  <a:pt x="25" y="8"/>
                </a:lnTo>
                <a:lnTo>
                  <a:pt x="25" y="8"/>
                </a:lnTo>
                <a:lnTo>
                  <a:pt x="27" y="8"/>
                </a:lnTo>
                <a:lnTo>
                  <a:pt x="27" y="8"/>
                </a:lnTo>
                <a:lnTo>
                  <a:pt x="29" y="10"/>
                </a:lnTo>
                <a:lnTo>
                  <a:pt x="29" y="10"/>
                </a:lnTo>
                <a:lnTo>
                  <a:pt x="31" y="10"/>
                </a:lnTo>
                <a:lnTo>
                  <a:pt x="31" y="10"/>
                </a:lnTo>
                <a:lnTo>
                  <a:pt x="31" y="10"/>
                </a:lnTo>
                <a:lnTo>
                  <a:pt x="33" y="10"/>
                </a:lnTo>
                <a:lnTo>
                  <a:pt x="33" y="10"/>
                </a:lnTo>
                <a:lnTo>
                  <a:pt x="35" y="10"/>
                </a:lnTo>
                <a:lnTo>
                  <a:pt x="39" y="12"/>
                </a:lnTo>
                <a:lnTo>
                  <a:pt x="39" y="12"/>
                </a:lnTo>
                <a:lnTo>
                  <a:pt x="39" y="12"/>
                </a:lnTo>
                <a:lnTo>
                  <a:pt x="40" y="10"/>
                </a:lnTo>
                <a:lnTo>
                  <a:pt x="40" y="10"/>
                </a:lnTo>
                <a:lnTo>
                  <a:pt x="42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8" y="10"/>
                </a:lnTo>
                <a:lnTo>
                  <a:pt x="48" y="10"/>
                </a:lnTo>
                <a:lnTo>
                  <a:pt x="50" y="10"/>
                </a:lnTo>
                <a:lnTo>
                  <a:pt x="50" y="10"/>
                </a:lnTo>
                <a:lnTo>
                  <a:pt x="50" y="8"/>
                </a:lnTo>
                <a:lnTo>
                  <a:pt x="52" y="8"/>
                </a:lnTo>
                <a:lnTo>
                  <a:pt x="52" y="8"/>
                </a:lnTo>
                <a:lnTo>
                  <a:pt x="52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6" y="8"/>
                </a:lnTo>
                <a:lnTo>
                  <a:pt x="54" y="6"/>
                </a:lnTo>
                <a:lnTo>
                  <a:pt x="54" y="6"/>
                </a:lnTo>
                <a:lnTo>
                  <a:pt x="54" y="6"/>
                </a:lnTo>
                <a:lnTo>
                  <a:pt x="54" y="6"/>
                </a:lnTo>
                <a:lnTo>
                  <a:pt x="56" y="6"/>
                </a:lnTo>
                <a:close/>
                <a:moveTo>
                  <a:pt x="44" y="2"/>
                </a:moveTo>
                <a:lnTo>
                  <a:pt x="44" y="2"/>
                </a:lnTo>
                <a:lnTo>
                  <a:pt x="44" y="2"/>
                </a:lnTo>
                <a:lnTo>
                  <a:pt x="42" y="2"/>
                </a:lnTo>
                <a:lnTo>
                  <a:pt x="44" y="2"/>
                </a:lnTo>
                <a:lnTo>
                  <a:pt x="44" y="2"/>
                </a:lnTo>
                <a:lnTo>
                  <a:pt x="44" y="2"/>
                </a:lnTo>
                <a:lnTo>
                  <a:pt x="44" y="2"/>
                </a:lnTo>
                <a:lnTo>
                  <a:pt x="46" y="0"/>
                </a:lnTo>
                <a:lnTo>
                  <a:pt x="46" y="0"/>
                </a:lnTo>
                <a:lnTo>
                  <a:pt x="48" y="0"/>
                </a:lnTo>
                <a:lnTo>
                  <a:pt x="48" y="0"/>
                </a:lnTo>
                <a:lnTo>
                  <a:pt x="5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44" y="2"/>
                </a:lnTo>
                <a:lnTo>
                  <a:pt x="44" y="2"/>
                </a:lnTo>
                <a:lnTo>
                  <a:pt x="44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" name="Holy See"/>
          <p:cNvSpPr>
            <a:spLocks/>
          </p:cNvSpPr>
          <p:nvPr/>
        </p:nvSpPr>
        <p:spPr bwMode="auto">
          <a:xfrm>
            <a:off x="5254641" y="3395673"/>
            <a:ext cx="3175" cy="0"/>
          </a:xfrm>
          <a:custGeom>
            <a:avLst/>
            <a:gdLst>
              <a:gd name="T0" fmla="*/ 2 w 2"/>
              <a:gd name="T1" fmla="*/ 0 w 2"/>
              <a:gd name="T2" fmla="*/ 0 w 2"/>
              <a:gd name="T3" fmla="*/ 0 w 2"/>
              <a:gd name="T4" fmla="*/ 0 w 2"/>
              <a:gd name="T5" fmla="*/ 0 w 2"/>
              <a:gd name="T6" fmla="*/ 2 w 2"/>
              <a:gd name="T7" fmla="*/ 2 w 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45" name="Haiti"/>
          <p:cNvSpPr>
            <a:spLocks noEditPoints="1"/>
          </p:cNvSpPr>
          <p:nvPr/>
        </p:nvSpPr>
        <p:spPr bwMode="auto">
          <a:xfrm>
            <a:off x="3038485" y="4011625"/>
            <a:ext cx="73025" cy="52388"/>
          </a:xfrm>
          <a:custGeom>
            <a:avLst/>
            <a:gdLst>
              <a:gd name="T0" fmla="*/ 35 w 46"/>
              <a:gd name="T1" fmla="*/ 4 h 33"/>
              <a:gd name="T2" fmla="*/ 38 w 46"/>
              <a:gd name="T3" fmla="*/ 6 h 33"/>
              <a:gd name="T4" fmla="*/ 44 w 46"/>
              <a:gd name="T5" fmla="*/ 6 h 33"/>
              <a:gd name="T6" fmla="*/ 44 w 46"/>
              <a:gd name="T7" fmla="*/ 8 h 33"/>
              <a:gd name="T8" fmla="*/ 44 w 46"/>
              <a:gd name="T9" fmla="*/ 10 h 33"/>
              <a:gd name="T10" fmla="*/ 44 w 46"/>
              <a:gd name="T11" fmla="*/ 14 h 33"/>
              <a:gd name="T12" fmla="*/ 46 w 46"/>
              <a:gd name="T13" fmla="*/ 14 h 33"/>
              <a:gd name="T14" fmla="*/ 44 w 46"/>
              <a:gd name="T15" fmla="*/ 17 h 33"/>
              <a:gd name="T16" fmla="*/ 44 w 46"/>
              <a:gd name="T17" fmla="*/ 21 h 33"/>
              <a:gd name="T18" fmla="*/ 44 w 46"/>
              <a:gd name="T19" fmla="*/ 21 h 33"/>
              <a:gd name="T20" fmla="*/ 42 w 46"/>
              <a:gd name="T21" fmla="*/ 23 h 33"/>
              <a:gd name="T22" fmla="*/ 40 w 46"/>
              <a:gd name="T23" fmla="*/ 23 h 33"/>
              <a:gd name="T24" fmla="*/ 42 w 46"/>
              <a:gd name="T25" fmla="*/ 25 h 33"/>
              <a:gd name="T26" fmla="*/ 42 w 46"/>
              <a:gd name="T27" fmla="*/ 27 h 33"/>
              <a:gd name="T28" fmla="*/ 44 w 46"/>
              <a:gd name="T29" fmla="*/ 29 h 33"/>
              <a:gd name="T30" fmla="*/ 44 w 46"/>
              <a:gd name="T31" fmla="*/ 33 h 33"/>
              <a:gd name="T32" fmla="*/ 42 w 46"/>
              <a:gd name="T33" fmla="*/ 31 h 33"/>
              <a:gd name="T34" fmla="*/ 37 w 46"/>
              <a:gd name="T35" fmla="*/ 31 h 33"/>
              <a:gd name="T36" fmla="*/ 35 w 46"/>
              <a:gd name="T37" fmla="*/ 29 h 33"/>
              <a:gd name="T38" fmla="*/ 29 w 46"/>
              <a:gd name="T39" fmla="*/ 31 h 33"/>
              <a:gd name="T40" fmla="*/ 27 w 46"/>
              <a:gd name="T41" fmla="*/ 31 h 33"/>
              <a:gd name="T42" fmla="*/ 23 w 46"/>
              <a:gd name="T43" fmla="*/ 31 h 33"/>
              <a:gd name="T44" fmla="*/ 17 w 46"/>
              <a:gd name="T45" fmla="*/ 29 h 33"/>
              <a:gd name="T46" fmla="*/ 11 w 46"/>
              <a:gd name="T47" fmla="*/ 31 h 33"/>
              <a:gd name="T48" fmla="*/ 9 w 46"/>
              <a:gd name="T49" fmla="*/ 33 h 33"/>
              <a:gd name="T50" fmla="*/ 11 w 46"/>
              <a:gd name="T51" fmla="*/ 33 h 33"/>
              <a:gd name="T52" fmla="*/ 9 w 46"/>
              <a:gd name="T53" fmla="*/ 33 h 33"/>
              <a:gd name="T54" fmla="*/ 5 w 46"/>
              <a:gd name="T55" fmla="*/ 29 h 33"/>
              <a:gd name="T56" fmla="*/ 4 w 46"/>
              <a:gd name="T57" fmla="*/ 29 h 33"/>
              <a:gd name="T58" fmla="*/ 0 w 46"/>
              <a:gd name="T59" fmla="*/ 27 h 33"/>
              <a:gd name="T60" fmla="*/ 4 w 46"/>
              <a:gd name="T61" fmla="*/ 23 h 33"/>
              <a:gd name="T62" fmla="*/ 7 w 46"/>
              <a:gd name="T63" fmla="*/ 23 h 33"/>
              <a:gd name="T64" fmla="*/ 11 w 46"/>
              <a:gd name="T65" fmla="*/ 25 h 33"/>
              <a:gd name="T66" fmla="*/ 13 w 46"/>
              <a:gd name="T67" fmla="*/ 23 h 33"/>
              <a:gd name="T68" fmla="*/ 13 w 46"/>
              <a:gd name="T69" fmla="*/ 25 h 33"/>
              <a:gd name="T70" fmla="*/ 15 w 46"/>
              <a:gd name="T71" fmla="*/ 25 h 33"/>
              <a:gd name="T72" fmla="*/ 17 w 46"/>
              <a:gd name="T73" fmla="*/ 25 h 33"/>
              <a:gd name="T74" fmla="*/ 23 w 46"/>
              <a:gd name="T75" fmla="*/ 25 h 33"/>
              <a:gd name="T76" fmla="*/ 29 w 46"/>
              <a:gd name="T77" fmla="*/ 27 h 33"/>
              <a:gd name="T78" fmla="*/ 29 w 46"/>
              <a:gd name="T79" fmla="*/ 25 h 33"/>
              <a:gd name="T80" fmla="*/ 31 w 46"/>
              <a:gd name="T81" fmla="*/ 25 h 33"/>
              <a:gd name="T82" fmla="*/ 35 w 46"/>
              <a:gd name="T83" fmla="*/ 25 h 33"/>
              <a:gd name="T84" fmla="*/ 33 w 46"/>
              <a:gd name="T85" fmla="*/ 21 h 33"/>
              <a:gd name="T86" fmla="*/ 31 w 46"/>
              <a:gd name="T87" fmla="*/ 19 h 33"/>
              <a:gd name="T88" fmla="*/ 29 w 46"/>
              <a:gd name="T89" fmla="*/ 17 h 33"/>
              <a:gd name="T90" fmla="*/ 27 w 46"/>
              <a:gd name="T91" fmla="*/ 12 h 33"/>
              <a:gd name="T92" fmla="*/ 21 w 46"/>
              <a:gd name="T93" fmla="*/ 8 h 33"/>
              <a:gd name="T94" fmla="*/ 17 w 46"/>
              <a:gd name="T95" fmla="*/ 6 h 33"/>
              <a:gd name="T96" fmla="*/ 17 w 46"/>
              <a:gd name="T97" fmla="*/ 6 h 33"/>
              <a:gd name="T98" fmla="*/ 17 w 46"/>
              <a:gd name="T99" fmla="*/ 4 h 33"/>
              <a:gd name="T100" fmla="*/ 21 w 46"/>
              <a:gd name="T101" fmla="*/ 2 h 33"/>
              <a:gd name="T102" fmla="*/ 27 w 46"/>
              <a:gd name="T103" fmla="*/ 2 h 33"/>
              <a:gd name="T104" fmla="*/ 29 w 46"/>
              <a:gd name="T105" fmla="*/ 2 h 33"/>
              <a:gd name="T106" fmla="*/ 23 w 46"/>
              <a:gd name="T107" fmla="*/ 21 h 33"/>
              <a:gd name="T108" fmla="*/ 19 w 46"/>
              <a:gd name="T109" fmla="*/ 19 h 33"/>
              <a:gd name="T110" fmla="*/ 21 w 46"/>
              <a:gd name="T111" fmla="*/ 17 h 33"/>
              <a:gd name="T112" fmla="*/ 27 w 46"/>
              <a:gd name="T113" fmla="*/ 21 h 33"/>
              <a:gd name="T114" fmla="*/ 29 w 46"/>
              <a:gd name="T115" fmla="*/ 0 h 33"/>
              <a:gd name="T116" fmla="*/ 25 w 46"/>
              <a:gd name="T117" fmla="*/ 0 h 33"/>
              <a:gd name="T118" fmla="*/ 27 w 46"/>
              <a:gd name="T119" fmla="*/ 0 h 33"/>
              <a:gd name="T120" fmla="*/ 29 w 46"/>
              <a:gd name="T12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6" h="33">
                <a:moveTo>
                  <a:pt x="29" y="2"/>
                </a:moveTo>
                <a:lnTo>
                  <a:pt x="31" y="2"/>
                </a:lnTo>
                <a:lnTo>
                  <a:pt x="31" y="4"/>
                </a:lnTo>
                <a:lnTo>
                  <a:pt x="33" y="4"/>
                </a:lnTo>
                <a:lnTo>
                  <a:pt x="35" y="4"/>
                </a:lnTo>
                <a:lnTo>
                  <a:pt x="37" y="4"/>
                </a:lnTo>
                <a:lnTo>
                  <a:pt x="37" y="4"/>
                </a:lnTo>
                <a:lnTo>
                  <a:pt x="37" y="6"/>
                </a:lnTo>
                <a:lnTo>
                  <a:pt x="38" y="6"/>
                </a:lnTo>
                <a:lnTo>
                  <a:pt x="38" y="6"/>
                </a:lnTo>
                <a:lnTo>
                  <a:pt x="40" y="6"/>
                </a:lnTo>
                <a:lnTo>
                  <a:pt x="42" y="6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44" y="8"/>
                </a:lnTo>
                <a:lnTo>
                  <a:pt x="44" y="8"/>
                </a:lnTo>
                <a:lnTo>
                  <a:pt x="44" y="8"/>
                </a:lnTo>
                <a:lnTo>
                  <a:pt x="44" y="8"/>
                </a:lnTo>
                <a:lnTo>
                  <a:pt x="44" y="8"/>
                </a:lnTo>
                <a:lnTo>
                  <a:pt x="44" y="8"/>
                </a:lnTo>
                <a:lnTo>
                  <a:pt x="44" y="8"/>
                </a:lnTo>
                <a:lnTo>
                  <a:pt x="44" y="10"/>
                </a:lnTo>
                <a:lnTo>
                  <a:pt x="44" y="10"/>
                </a:lnTo>
                <a:lnTo>
                  <a:pt x="44" y="10"/>
                </a:lnTo>
                <a:lnTo>
                  <a:pt x="44" y="12"/>
                </a:lnTo>
                <a:lnTo>
                  <a:pt x="44" y="12"/>
                </a:lnTo>
                <a:lnTo>
                  <a:pt x="44" y="14"/>
                </a:lnTo>
                <a:lnTo>
                  <a:pt x="44" y="14"/>
                </a:lnTo>
                <a:lnTo>
                  <a:pt x="44" y="14"/>
                </a:lnTo>
                <a:lnTo>
                  <a:pt x="44" y="14"/>
                </a:lnTo>
                <a:lnTo>
                  <a:pt x="44" y="14"/>
                </a:lnTo>
                <a:lnTo>
                  <a:pt x="46" y="14"/>
                </a:lnTo>
                <a:lnTo>
                  <a:pt x="46" y="14"/>
                </a:lnTo>
                <a:lnTo>
                  <a:pt x="46" y="16"/>
                </a:lnTo>
                <a:lnTo>
                  <a:pt x="46" y="16"/>
                </a:lnTo>
                <a:lnTo>
                  <a:pt x="44" y="16"/>
                </a:lnTo>
                <a:lnTo>
                  <a:pt x="44" y="17"/>
                </a:lnTo>
                <a:lnTo>
                  <a:pt x="42" y="17"/>
                </a:lnTo>
                <a:lnTo>
                  <a:pt x="44" y="19"/>
                </a:lnTo>
                <a:lnTo>
                  <a:pt x="44" y="21"/>
                </a:lnTo>
                <a:lnTo>
                  <a:pt x="44" y="21"/>
                </a:lnTo>
                <a:lnTo>
                  <a:pt x="44" y="21"/>
                </a:lnTo>
                <a:lnTo>
                  <a:pt x="44" y="21"/>
                </a:lnTo>
                <a:lnTo>
                  <a:pt x="44" y="21"/>
                </a:lnTo>
                <a:lnTo>
                  <a:pt x="44" y="21"/>
                </a:lnTo>
                <a:lnTo>
                  <a:pt x="44" y="21"/>
                </a:lnTo>
                <a:lnTo>
                  <a:pt x="44" y="21"/>
                </a:lnTo>
                <a:lnTo>
                  <a:pt x="42" y="21"/>
                </a:lnTo>
                <a:lnTo>
                  <a:pt x="42" y="23"/>
                </a:lnTo>
                <a:lnTo>
                  <a:pt x="42" y="23"/>
                </a:lnTo>
                <a:lnTo>
                  <a:pt x="42" y="23"/>
                </a:lnTo>
                <a:lnTo>
                  <a:pt x="42" y="23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5"/>
                </a:lnTo>
                <a:lnTo>
                  <a:pt x="40" y="25"/>
                </a:lnTo>
                <a:lnTo>
                  <a:pt x="42" y="25"/>
                </a:lnTo>
                <a:lnTo>
                  <a:pt x="40" y="27"/>
                </a:lnTo>
                <a:lnTo>
                  <a:pt x="40" y="27"/>
                </a:lnTo>
                <a:lnTo>
                  <a:pt x="40" y="27"/>
                </a:lnTo>
                <a:lnTo>
                  <a:pt x="42" y="27"/>
                </a:lnTo>
                <a:lnTo>
                  <a:pt x="42" y="27"/>
                </a:lnTo>
                <a:lnTo>
                  <a:pt x="44" y="29"/>
                </a:lnTo>
                <a:lnTo>
                  <a:pt x="44" y="29"/>
                </a:lnTo>
                <a:lnTo>
                  <a:pt x="44" y="29"/>
                </a:lnTo>
                <a:lnTo>
                  <a:pt x="44" y="29"/>
                </a:lnTo>
                <a:lnTo>
                  <a:pt x="44" y="29"/>
                </a:lnTo>
                <a:lnTo>
                  <a:pt x="44" y="31"/>
                </a:lnTo>
                <a:lnTo>
                  <a:pt x="44" y="31"/>
                </a:lnTo>
                <a:lnTo>
                  <a:pt x="44" y="31"/>
                </a:lnTo>
                <a:lnTo>
                  <a:pt x="44" y="33"/>
                </a:lnTo>
                <a:lnTo>
                  <a:pt x="44" y="33"/>
                </a:lnTo>
                <a:lnTo>
                  <a:pt x="42" y="33"/>
                </a:lnTo>
                <a:lnTo>
                  <a:pt x="42" y="33"/>
                </a:lnTo>
                <a:lnTo>
                  <a:pt x="42" y="33"/>
                </a:lnTo>
                <a:lnTo>
                  <a:pt x="42" y="33"/>
                </a:lnTo>
                <a:lnTo>
                  <a:pt x="42" y="31"/>
                </a:lnTo>
                <a:lnTo>
                  <a:pt x="40" y="31"/>
                </a:lnTo>
                <a:lnTo>
                  <a:pt x="40" y="31"/>
                </a:lnTo>
                <a:lnTo>
                  <a:pt x="38" y="29"/>
                </a:lnTo>
                <a:lnTo>
                  <a:pt x="38" y="29"/>
                </a:lnTo>
                <a:lnTo>
                  <a:pt x="37" y="31"/>
                </a:lnTo>
                <a:lnTo>
                  <a:pt x="37" y="31"/>
                </a:lnTo>
                <a:lnTo>
                  <a:pt x="37" y="31"/>
                </a:lnTo>
                <a:lnTo>
                  <a:pt x="35" y="31"/>
                </a:lnTo>
                <a:lnTo>
                  <a:pt x="35" y="31"/>
                </a:lnTo>
                <a:lnTo>
                  <a:pt x="35" y="29"/>
                </a:lnTo>
                <a:lnTo>
                  <a:pt x="33" y="29"/>
                </a:lnTo>
                <a:lnTo>
                  <a:pt x="31" y="31"/>
                </a:lnTo>
                <a:lnTo>
                  <a:pt x="31" y="31"/>
                </a:lnTo>
                <a:lnTo>
                  <a:pt x="29" y="31"/>
                </a:lnTo>
                <a:lnTo>
                  <a:pt x="29" y="31"/>
                </a:lnTo>
                <a:lnTo>
                  <a:pt x="29" y="31"/>
                </a:lnTo>
                <a:lnTo>
                  <a:pt x="27" y="31"/>
                </a:lnTo>
                <a:lnTo>
                  <a:pt x="27" y="31"/>
                </a:lnTo>
                <a:lnTo>
                  <a:pt x="27" y="31"/>
                </a:lnTo>
                <a:lnTo>
                  <a:pt x="27" y="31"/>
                </a:lnTo>
                <a:lnTo>
                  <a:pt x="27" y="31"/>
                </a:lnTo>
                <a:lnTo>
                  <a:pt x="27" y="31"/>
                </a:lnTo>
                <a:lnTo>
                  <a:pt x="25" y="31"/>
                </a:lnTo>
                <a:lnTo>
                  <a:pt x="23" y="31"/>
                </a:lnTo>
                <a:lnTo>
                  <a:pt x="23" y="31"/>
                </a:lnTo>
                <a:lnTo>
                  <a:pt x="23" y="31"/>
                </a:lnTo>
                <a:lnTo>
                  <a:pt x="21" y="31"/>
                </a:lnTo>
                <a:lnTo>
                  <a:pt x="19" y="31"/>
                </a:lnTo>
                <a:lnTo>
                  <a:pt x="19" y="29"/>
                </a:lnTo>
                <a:lnTo>
                  <a:pt x="17" y="29"/>
                </a:lnTo>
                <a:lnTo>
                  <a:pt x="17" y="29"/>
                </a:lnTo>
                <a:lnTo>
                  <a:pt x="15" y="29"/>
                </a:lnTo>
                <a:lnTo>
                  <a:pt x="11" y="31"/>
                </a:lnTo>
                <a:lnTo>
                  <a:pt x="11" y="31"/>
                </a:lnTo>
                <a:lnTo>
                  <a:pt x="11" y="31"/>
                </a:lnTo>
                <a:lnTo>
                  <a:pt x="9" y="31"/>
                </a:lnTo>
                <a:lnTo>
                  <a:pt x="9" y="31"/>
                </a:lnTo>
                <a:lnTo>
                  <a:pt x="9" y="31"/>
                </a:lnTo>
                <a:lnTo>
                  <a:pt x="9" y="33"/>
                </a:lnTo>
                <a:lnTo>
                  <a:pt x="9" y="33"/>
                </a:ln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7" y="31"/>
                </a:lnTo>
                <a:lnTo>
                  <a:pt x="7" y="31"/>
                </a:lnTo>
                <a:lnTo>
                  <a:pt x="7" y="31"/>
                </a:lnTo>
                <a:lnTo>
                  <a:pt x="5" y="29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2" y="29"/>
                </a:lnTo>
                <a:lnTo>
                  <a:pt x="2" y="29"/>
                </a:lnTo>
                <a:lnTo>
                  <a:pt x="2" y="29"/>
                </a:lnTo>
                <a:lnTo>
                  <a:pt x="0" y="29"/>
                </a:lnTo>
                <a:lnTo>
                  <a:pt x="0" y="27"/>
                </a:lnTo>
                <a:lnTo>
                  <a:pt x="0" y="27"/>
                </a:lnTo>
                <a:lnTo>
                  <a:pt x="2" y="23"/>
                </a:lnTo>
                <a:lnTo>
                  <a:pt x="2" y="23"/>
                </a:lnTo>
                <a:lnTo>
                  <a:pt x="4" y="23"/>
                </a:lnTo>
                <a:lnTo>
                  <a:pt x="4" y="23"/>
                </a:lnTo>
                <a:lnTo>
                  <a:pt x="5" y="23"/>
                </a:lnTo>
                <a:lnTo>
                  <a:pt x="5" y="23"/>
                </a:lnTo>
                <a:lnTo>
                  <a:pt x="5" y="23"/>
                </a:lnTo>
                <a:lnTo>
                  <a:pt x="5" y="23"/>
                </a:lnTo>
                <a:lnTo>
                  <a:pt x="7" y="23"/>
                </a:lnTo>
                <a:lnTo>
                  <a:pt x="7" y="23"/>
                </a:lnTo>
                <a:lnTo>
                  <a:pt x="7" y="23"/>
                </a:lnTo>
                <a:lnTo>
                  <a:pt x="11" y="25"/>
                </a:lnTo>
                <a:lnTo>
                  <a:pt x="11" y="25"/>
                </a:lnTo>
                <a:lnTo>
                  <a:pt x="11" y="25"/>
                </a:lnTo>
                <a:lnTo>
                  <a:pt x="11" y="25"/>
                </a:lnTo>
                <a:lnTo>
                  <a:pt x="11" y="25"/>
                </a:lnTo>
                <a:lnTo>
                  <a:pt x="13" y="25"/>
                </a:lnTo>
                <a:lnTo>
                  <a:pt x="13" y="23"/>
                </a:lnTo>
                <a:lnTo>
                  <a:pt x="13" y="23"/>
                </a:lnTo>
                <a:lnTo>
                  <a:pt x="15" y="25"/>
                </a:lnTo>
                <a:lnTo>
                  <a:pt x="13" y="25"/>
                </a:lnTo>
                <a:lnTo>
                  <a:pt x="13" y="25"/>
                </a:lnTo>
                <a:lnTo>
                  <a:pt x="13" y="25"/>
                </a:lnTo>
                <a:lnTo>
                  <a:pt x="13" y="25"/>
                </a:lnTo>
                <a:lnTo>
                  <a:pt x="11" y="25"/>
                </a:lnTo>
                <a:lnTo>
                  <a:pt x="13" y="25"/>
                </a:lnTo>
                <a:lnTo>
                  <a:pt x="13" y="25"/>
                </a:lnTo>
                <a:lnTo>
                  <a:pt x="13" y="25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7" y="25"/>
                </a:lnTo>
                <a:lnTo>
                  <a:pt x="17" y="25"/>
                </a:lnTo>
                <a:lnTo>
                  <a:pt x="17" y="25"/>
                </a:lnTo>
                <a:lnTo>
                  <a:pt x="17" y="25"/>
                </a:lnTo>
                <a:lnTo>
                  <a:pt x="21" y="25"/>
                </a:lnTo>
                <a:lnTo>
                  <a:pt x="23" y="27"/>
                </a:lnTo>
                <a:lnTo>
                  <a:pt x="23" y="27"/>
                </a:lnTo>
                <a:lnTo>
                  <a:pt x="23" y="25"/>
                </a:lnTo>
                <a:lnTo>
                  <a:pt x="25" y="25"/>
                </a:lnTo>
                <a:lnTo>
                  <a:pt x="25" y="25"/>
                </a:lnTo>
                <a:lnTo>
                  <a:pt x="25" y="27"/>
                </a:lnTo>
                <a:lnTo>
                  <a:pt x="25" y="27"/>
                </a:lnTo>
                <a:lnTo>
                  <a:pt x="29" y="27"/>
                </a:lnTo>
                <a:lnTo>
                  <a:pt x="29" y="27"/>
                </a:lnTo>
                <a:lnTo>
                  <a:pt x="29" y="27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31" y="25"/>
                </a:lnTo>
                <a:lnTo>
                  <a:pt x="31" y="25"/>
                </a:lnTo>
                <a:lnTo>
                  <a:pt x="33" y="25"/>
                </a:lnTo>
                <a:lnTo>
                  <a:pt x="33" y="25"/>
                </a:lnTo>
                <a:lnTo>
                  <a:pt x="33" y="25"/>
                </a:lnTo>
                <a:lnTo>
                  <a:pt x="35" y="25"/>
                </a:lnTo>
                <a:lnTo>
                  <a:pt x="35" y="25"/>
                </a:lnTo>
                <a:lnTo>
                  <a:pt x="35" y="23"/>
                </a:lnTo>
                <a:lnTo>
                  <a:pt x="35" y="23"/>
                </a:lnTo>
                <a:lnTo>
                  <a:pt x="33" y="21"/>
                </a:lnTo>
                <a:lnTo>
                  <a:pt x="33" y="21"/>
                </a:lnTo>
                <a:lnTo>
                  <a:pt x="33" y="21"/>
                </a:lnTo>
                <a:lnTo>
                  <a:pt x="33" y="21"/>
                </a:lnTo>
                <a:lnTo>
                  <a:pt x="31" y="21"/>
                </a:lnTo>
                <a:lnTo>
                  <a:pt x="31" y="21"/>
                </a:lnTo>
                <a:lnTo>
                  <a:pt x="31" y="21"/>
                </a:lnTo>
                <a:lnTo>
                  <a:pt x="31" y="19"/>
                </a:lnTo>
                <a:lnTo>
                  <a:pt x="31" y="19"/>
                </a:lnTo>
                <a:lnTo>
                  <a:pt x="31" y="19"/>
                </a:lnTo>
                <a:lnTo>
                  <a:pt x="29" y="19"/>
                </a:lnTo>
                <a:lnTo>
                  <a:pt x="29" y="19"/>
                </a:lnTo>
                <a:lnTo>
                  <a:pt x="29" y="17"/>
                </a:lnTo>
                <a:lnTo>
                  <a:pt x="29" y="17"/>
                </a:lnTo>
                <a:lnTo>
                  <a:pt x="27" y="17"/>
                </a:lnTo>
                <a:lnTo>
                  <a:pt x="27" y="16"/>
                </a:lnTo>
                <a:lnTo>
                  <a:pt x="27" y="14"/>
                </a:lnTo>
                <a:lnTo>
                  <a:pt x="27" y="12"/>
                </a:lnTo>
                <a:lnTo>
                  <a:pt x="29" y="12"/>
                </a:lnTo>
                <a:lnTo>
                  <a:pt x="29" y="10"/>
                </a:lnTo>
                <a:lnTo>
                  <a:pt x="23" y="8"/>
                </a:lnTo>
                <a:lnTo>
                  <a:pt x="23" y="8"/>
                </a:lnTo>
                <a:lnTo>
                  <a:pt x="21" y="8"/>
                </a:lnTo>
                <a:lnTo>
                  <a:pt x="21" y="8"/>
                </a:lnTo>
                <a:lnTo>
                  <a:pt x="21" y="8"/>
                </a:lnTo>
                <a:lnTo>
                  <a:pt x="17" y="8"/>
                </a:lnTo>
                <a:lnTo>
                  <a:pt x="17" y="8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5" y="6"/>
                </a:lnTo>
                <a:lnTo>
                  <a:pt x="17" y="6"/>
                </a:lnTo>
                <a:lnTo>
                  <a:pt x="17" y="6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21" y="2"/>
                </a:lnTo>
                <a:lnTo>
                  <a:pt x="21" y="2"/>
                </a:lnTo>
                <a:lnTo>
                  <a:pt x="23" y="2"/>
                </a:lnTo>
                <a:lnTo>
                  <a:pt x="23" y="2"/>
                </a:lnTo>
                <a:lnTo>
                  <a:pt x="25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9" y="2"/>
                </a:lnTo>
                <a:lnTo>
                  <a:pt x="29" y="2"/>
                </a:lnTo>
                <a:close/>
                <a:moveTo>
                  <a:pt x="27" y="21"/>
                </a:moveTo>
                <a:lnTo>
                  <a:pt x="27" y="23"/>
                </a:lnTo>
                <a:lnTo>
                  <a:pt x="27" y="21"/>
                </a:lnTo>
                <a:lnTo>
                  <a:pt x="25" y="21"/>
                </a:lnTo>
                <a:lnTo>
                  <a:pt x="23" y="21"/>
                </a:lnTo>
                <a:lnTo>
                  <a:pt x="21" y="19"/>
                </a:lnTo>
                <a:lnTo>
                  <a:pt x="19" y="19"/>
                </a:lnTo>
                <a:lnTo>
                  <a:pt x="19" y="19"/>
                </a:lnTo>
                <a:lnTo>
                  <a:pt x="19" y="19"/>
                </a:lnTo>
                <a:lnTo>
                  <a:pt x="19" y="19"/>
                </a:lnTo>
                <a:lnTo>
                  <a:pt x="19" y="19"/>
                </a:lnTo>
                <a:lnTo>
                  <a:pt x="19" y="17"/>
                </a:lnTo>
                <a:lnTo>
                  <a:pt x="19" y="17"/>
                </a:lnTo>
                <a:lnTo>
                  <a:pt x="19" y="17"/>
                </a:lnTo>
                <a:lnTo>
                  <a:pt x="21" y="17"/>
                </a:lnTo>
                <a:lnTo>
                  <a:pt x="23" y="19"/>
                </a:lnTo>
                <a:lnTo>
                  <a:pt x="23" y="19"/>
                </a:lnTo>
                <a:lnTo>
                  <a:pt x="27" y="19"/>
                </a:lnTo>
                <a:lnTo>
                  <a:pt x="27" y="19"/>
                </a:lnTo>
                <a:lnTo>
                  <a:pt x="27" y="21"/>
                </a:lnTo>
                <a:lnTo>
                  <a:pt x="27" y="21"/>
                </a:lnTo>
                <a:lnTo>
                  <a:pt x="27" y="21"/>
                </a:lnTo>
                <a:lnTo>
                  <a:pt x="27" y="21"/>
                </a:lnTo>
                <a:lnTo>
                  <a:pt x="27" y="21"/>
                </a:lnTo>
                <a:close/>
                <a:moveTo>
                  <a:pt x="29" y="0"/>
                </a:moveTo>
                <a:lnTo>
                  <a:pt x="29" y="0"/>
                </a:lnTo>
                <a:lnTo>
                  <a:pt x="29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7" y="0"/>
                </a:lnTo>
                <a:lnTo>
                  <a:pt x="27" y="0"/>
                </a:lnTo>
                <a:lnTo>
                  <a:pt x="29" y="0"/>
                </a:lnTo>
                <a:lnTo>
                  <a:pt x="29" y="0"/>
                </a:lnTo>
                <a:lnTo>
                  <a:pt x="29" y="0"/>
                </a:lnTo>
                <a:lnTo>
                  <a:pt x="29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40" name="Guyana"/>
          <p:cNvSpPr>
            <a:spLocks/>
          </p:cNvSpPr>
          <p:nvPr/>
        </p:nvSpPr>
        <p:spPr bwMode="auto">
          <a:xfrm>
            <a:off x="3370274" y="4310076"/>
            <a:ext cx="127000" cy="188913"/>
          </a:xfrm>
          <a:custGeom>
            <a:avLst/>
            <a:gdLst>
              <a:gd name="T0" fmla="*/ 30 w 80"/>
              <a:gd name="T1" fmla="*/ 4 h 119"/>
              <a:gd name="T2" fmla="*/ 37 w 80"/>
              <a:gd name="T3" fmla="*/ 10 h 119"/>
              <a:gd name="T4" fmla="*/ 45 w 80"/>
              <a:gd name="T5" fmla="*/ 16 h 119"/>
              <a:gd name="T6" fmla="*/ 47 w 80"/>
              <a:gd name="T7" fmla="*/ 26 h 119"/>
              <a:gd name="T8" fmla="*/ 47 w 80"/>
              <a:gd name="T9" fmla="*/ 30 h 119"/>
              <a:gd name="T10" fmla="*/ 47 w 80"/>
              <a:gd name="T11" fmla="*/ 35 h 119"/>
              <a:gd name="T12" fmla="*/ 47 w 80"/>
              <a:gd name="T13" fmla="*/ 31 h 119"/>
              <a:gd name="T14" fmla="*/ 51 w 80"/>
              <a:gd name="T15" fmla="*/ 28 h 119"/>
              <a:gd name="T16" fmla="*/ 57 w 80"/>
              <a:gd name="T17" fmla="*/ 30 h 119"/>
              <a:gd name="T18" fmla="*/ 59 w 80"/>
              <a:gd name="T19" fmla="*/ 33 h 119"/>
              <a:gd name="T20" fmla="*/ 64 w 80"/>
              <a:gd name="T21" fmla="*/ 35 h 119"/>
              <a:gd name="T22" fmla="*/ 68 w 80"/>
              <a:gd name="T23" fmla="*/ 39 h 119"/>
              <a:gd name="T24" fmla="*/ 68 w 80"/>
              <a:gd name="T25" fmla="*/ 51 h 119"/>
              <a:gd name="T26" fmla="*/ 68 w 80"/>
              <a:gd name="T27" fmla="*/ 53 h 119"/>
              <a:gd name="T28" fmla="*/ 66 w 80"/>
              <a:gd name="T29" fmla="*/ 55 h 119"/>
              <a:gd name="T30" fmla="*/ 61 w 80"/>
              <a:gd name="T31" fmla="*/ 59 h 119"/>
              <a:gd name="T32" fmla="*/ 57 w 80"/>
              <a:gd name="T33" fmla="*/ 61 h 119"/>
              <a:gd name="T34" fmla="*/ 57 w 80"/>
              <a:gd name="T35" fmla="*/ 68 h 119"/>
              <a:gd name="T36" fmla="*/ 55 w 80"/>
              <a:gd name="T37" fmla="*/ 74 h 119"/>
              <a:gd name="T38" fmla="*/ 59 w 80"/>
              <a:gd name="T39" fmla="*/ 78 h 119"/>
              <a:gd name="T40" fmla="*/ 59 w 80"/>
              <a:gd name="T41" fmla="*/ 80 h 119"/>
              <a:gd name="T42" fmla="*/ 61 w 80"/>
              <a:gd name="T43" fmla="*/ 84 h 119"/>
              <a:gd name="T44" fmla="*/ 66 w 80"/>
              <a:gd name="T45" fmla="*/ 86 h 119"/>
              <a:gd name="T46" fmla="*/ 68 w 80"/>
              <a:gd name="T47" fmla="*/ 90 h 119"/>
              <a:gd name="T48" fmla="*/ 74 w 80"/>
              <a:gd name="T49" fmla="*/ 101 h 119"/>
              <a:gd name="T50" fmla="*/ 78 w 80"/>
              <a:gd name="T51" fmla="*/ 105 h 119"/>
              <a:gd name="T52" fmla="*/ 78 w 80"/>
              <a:gd name="T53" fmla="*/ 107 h 119"/>
              <a:gd name="T54" fmla="*/ 70 w 80"/>
              <a:gd name="T55" fmla="*/ 107 h 119"/>
              <a:gd name="T56" fmla="*/ 68 w 80"/>
              <a:gd name="T57" fmla="*/ 107 h 119"/>
              <a:gd name="T58" fmla="*/ 64 w 80"/>
              <a:gd name="T59" fmla="*/ 109 h 119"/>
              <a:gd name="T60" fmla="*/ 61 w 80"/>
              <a:gd name="T61" fmla="*/ 111 h 119"/>
              <a:gd name="T62" fmla="*/ 55 w 80"/>
              <a:gd name="T63" fmla="*/ 113 h 119"/>
              <a:gd name="T64" fmla="*/ 49 w 80"/>
              <a:gd name="T65" fmla="*/ 117 h 119"/>
              <a:gd name="T66" fmla="*/ 45 w 80"/>
              <a:gd name="T67" fmla="*/ 119 h 119"/>
              <a:gd name="T68" fmla="*/ 41 w 80"/>
              <a:gd name="T69" fmla="*/ 119 h 119"/>
              <a:gd name="T70" fmla="*/ 35 w 80"/>
              <a:gd name="T71" fmla="*/ 117 h 119"/>
              <a:gd name="T72" fmla="*/ 30 w 80"/>
              <a:gd name="T73" fmla="*/ 109 h 119"/>
              <a:gd name="T74" fmla="*/ 28 w 80"/>
              <a:gd name="T75" fmla="*/ 105 h 119"/>
              <a:gd name="T76" fmla="*/ 26 w 80"/>
              <a:gd name="T77" fmla="*/ 99 h 119"/>
              <a:gd name="T78" fmla="*/ 24 w 80"/>
              <a:gd name="T79" fmla="*/ 92 h 119"/>
              <a:gd name="T80" fmla="*/ 26 w 80"/>
              <a:gd name="T81" fmla="*/ 86 h 119"/>
              <a:gd name="T82" fmla="*/ 30 w 80"/>
              <a:gd name="T83" fmla="*/ 78 h 119"/>
              <a:gd name="T84" fmla="*/ 28 w 80"/>
              <a:gd name="T85" fmla="*/ 68 h 119"/>
              <a:gd name="T86" fmla="*/ 24 w 80"/>
              <a:gd name="T87" fmla="*/ 66 h 119"/>
              <a:gd name="T88" fmla="*/ 22 w 80"/>
              <a:gd name="T89" fmla="*/ 64 h 119"/>
              <a:gd name="T90" fmla="*/ 24 w 80"/>
              <a:gd name="T91" fmla="*/ 57 h 119"/>
              <a:gd name="T92" fmla="*/ 20 w 80"/>
              <a:gd name="T93" fmla="*/ 53 h 119"/>
              <a:gd name="T94" fmla="*/ 12 w 80"/>
              <a:gd name="T95" fmla="*/ 55 h 119"/>
              <a:gd name="T96" fmla="*/ 0 w 80"/>
              <a:gd name="T97" fmla="*/ 43 h 119"/>
              <a:gd name="T98" fmla="*/ 2 w 80"/>
              <a:gd name="T99" fmla="*/ 39 h 119"/>
              <a:gd name="T100" fmla="*/ 4 w 80"/>
              <a:gd name="T101" fmla="*/ 31 h 119"/>
              <a:gd name="T102" fmla="*/ 10 w 80"/>
              <a:gd name="T103" fmla="*/ 30 h 119"/>
              <a:gd name="T104" fmla="*/ 14 w 80"/>
              <a:gd name="T105" fmla="*/ 28 h 119"/>
              <a:gd name="T106" fmla="*/ 20 w 80"/>
              <a:gd name="T107" fmla="*/ 24 h 119"/>
              <a:gd name="T108" fmla="*/ 16 w 80"/>
              <a:gd name="T109" fmla="*/ 24 h 119"/>
              <a:gd name="T110" fmla="*/ 14 w 80"/>
              <a:gd name="T111" fmla="*/ 22 h 119"/>
              <a:gd name="T112" fmla="*/ 12 w 80"/>
              <a:gd name="T113" fmla="*/ 18 h 119"/>
              <a:gd name="T114" fmla="*/ 14 w 80"/>
              <a:gd name="T115" fmla="*/ 12 h 119"/>
              <a:gd name="T116" fmla="*/ 22 w 80"/>
              <a:gd name="T117" fmla="*/ 8 h 119"/>
              <a:gd name="T118" fmla="*/ 26 w 80"/>
              <a:gd name="T119" fmla="*/ 6 h 119"/>
              <a:gd name="T120" fmla="*/ 24 w 80"/>
              <a:gd name="T121" fmla="*/ 0 h 119"/>
              <a:gd name="T122" fmla="*/ 26 w 80"/>
              <a:gd name="T123" fmla="*/ 2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0" h="119">
                <a:moveTo>
                  <a:pt x="26" y="4"/>
                </a:moveTo>
                <a:lnTo>
                  <a:pt x="28" y="4"/>
                </a:lnTo>
                <a:lnTo>
                  <a:pt x="28" y="4"/>
                </a:lnTo>
                <a:lnTo>
                  <a:pt x="28" y="2"/>
                </a:lnTo>
                <a:lnTo>
                  <a:pt x="28" y="2"/>
                </a:lnTo>
                <a:lnTo>
                  <a:pt x="30" y="4"/>
                </a:lnTo>
                <a:lnTo>
                  <a:pt x="30" y="4"/>
                </a:lnTo>
                <a:lnTo>
                  <a:pt x="33" y="6"/>
                </a:lnTo>
                <a:lnTo>
                  <a:pt x="37" y="8"/>
                </a:lnTo>
                <a:lnTo>
                  <a:pt x="37" y="8"/>
                </a:lnTo>
                <a:lnTo>
                  <a:pt x="37" y="10"/>
                </a:lnTo>
                <a:lnTo>
                  <a:pt x="37" y="10"/>
                </a:lnTo>
                <a:lnTo>
                  <a:pt x="39" y="10"/>
                </a:lnTo>
                <a:lnTo>
                  <a:pt x="41" y="12"/>
                </a:lnTo>
                <a:lnTo>
                  <a:pt x="43" y="14"/>
                </a:lnTo>
                <a:lnTo>
                  <a:pt x="43" y="14"/>
                </a:lnTo>
                <a:lnTo>
                  <a:pt x="43" y="16"/>
                </a:lnTo>
                <a:lnTo>
                  <a:pt x="45" y="16"/>
                </a:lnTo>
                <a:lnTo>
                  <a:pt x="45" y="16"/>
                </a:lnTo>
                <a:lnTo>
                  <a:pt x="47" y="20"/>
                </a:lnTo>
                <a:lnTo>
                  <a:pt x="49" y="20"/>
                </a:lnTo>
                <a:lnTo>
                  <a:pt x="49" y="24"/>
                </a:lnTo>
                <a:lnTo>
                  <a:pt x="49" y="24"/>
                </a:lnTo>
                <a:lnTo>
                  <a:pt x="47" y="26"/>
                </a:lnTo>
                <a:lnTo>
                  <a:pt x="47" y="26"/>
                </a:lnTo>
                <a:lnTo>
                  <a:pt x="47" y="26"/>
                </a:lnTo>
                <a:lnTo>
                  <a:pt x="47" y="26"/>
                </a:lnTo>
                <a:lnTo>
                  <a:pt x="47" y="28"/>
                </a:lnTo>
                <a:lnTo>
                  <a:pt x="47" y="28"/>
                </a:lnTo>
                <a:lnTo>
                  <a:pt x="47" y="30"/>
                </a:lnTo>
                <a:lnTo>
                  <a:pt x="47" y="30"/>
                </a:lnTo>
                <a:lnTo>
                  <a:pt x="45" y="31"/>
                </a:lnTo>
                <a:lnTo>
                  <a:pt x="45" y="33"/>
                </a:lnTo>
                <a:lnTo>
                  <a:pt x="45" y="35"/>
                </a:lnTo>
                <a:lnTo>
                  <a:pt x="45" y="35"/>
                </a:lnTo>
                <a:lnTo>
                  <a:pt x="47" y="35"/>
                </a:lnTo>
                <a:lnTo>
                  <a:pt x="47" y="33"/>
                </a:lnTo>
                <a:lnTo>
                  <a:pt x="47" y="33"/>
                </a:lnTo>
                <a:lnTo>
                  <a:pt x="47" y="33"/>
                </a:lnTo>
                <a:lnTo>
                  <a:pt x="47" y="33"/>
                </a:lnTo>
                <a:lnTo>
                  <a:pt x="47" y="31"/>
                </a:lnTo>
                <a:lnTo>
                  <a:pt x="47" y="31"/>
                </a:lnTo>
                <a:lnTo>
                  <a:pt x="47" y="30"/>
                </a:lnTo>
                <a:lnTo>
                  <a:pt x="49" y="28"/>
                </a:lnTo>
                <a:lnTo>
                  <a:pt x="49" y="28"/>
                </a:lnTo>
                <a:lnTo>
                  <a:pt x="49" y="28"/>
                </a:lnTo>
                <a:lnTo>
                  <a:pt x="51" y="28"/>
                </a:lnTo>
                <a:lnTo>
                  <a:pt x="51" y="28"/>
                </a:lnTo>
                <a:lnTo>
                  <a:pt x="53" y="28"/>
                </a:lnTo>
                <a:lnTo>
                  <a:pt x="53" y="30"/>
                </a:lnTo>
                <a:lnTo>
                  <a:pt x="53" y="28"/>
                </a:lnTo>
                <a:lnTo>
                  <a:pt x="55" y="30"/>
                </a:lnTo>
                <a:lnTo>
                  <a:pt x="57" y="30"/>
                </a:lnTo>
                <a:lnTo>
                  <a:pt x="57" y="30"/>
                </a:lnTo>
                <a:lnTo>
                  <a:pt x="57" y="30"/>
                </a:lnTo>
                <a:lnTo>
                  <a:pt x="57" y="30"/>
                </a:lnTo>
                <a:lnTo>
                  <a:pt x="57" y="30"/>
                </a:lnTo>
                <a:lnTo>
                  <a:pt x="57" y="31"/>
                </a:lnTo>
                <a:lnTo>
                  <a:pt x="57" y="31"/>
                </a:lnTo>
                <a:lnTo>
                  <a:pt x="59" y="33"/>
                </a:lnTo>
                <a:lnTo>
                  <a:pt x="61" y="33"/>
                </a:lnTo>
                <a:lnTo>
                  <a:pt x="63" y="35"/>
                </a:lnTo>
                <a:lnTo>
                  <a:pt x="63" y="37"/>
                </a:lnTo>
                <a:lnTo>
                  <a:pt x="63" y="37"/>
                </a:lnTo>
                <a:lnTo>
                  <a:pt x="64" y="35"/>
                </a:lnTo>
                <a:lnTo>
                  <a:pt x="64" y="35"/>
                </a:lnTo>
                <a:lnTo>
                  <a:pt x="66" y="37"/>
                </a:lnTo>
                <a:lnTo>
                  <a:pt x="66" y="37"/>
                </a:lnTo>
                <a:lnTo>
                  <a:pt x="68" y="39"/>
                </a:lnTo>
                <a:lnTo>
                  <a:pt x="68" y="39"/>
                </a:lnTo>
                <a:lnTo>
                  <a:pt x="68" y="39"/>
                </a:lnTo>
                <a:lnTo>
                  <a:pt x="68" y="39"/>
                </a:lnTo>
                <a:lnTo>
                  <a:pt x="68" y="41"/>
                </a:lnTo>
                <a:lnTo>
                  <a:pt x="70" y="43"/>
                </a:lnTo>
                <a:lnTo>
                  <a:pt x="68" y="47"/>
                </a:lnTo>
                <a:lnTo>
                  <a:pt x="68" y="49"/>
                </a:lnTo>
                <a:lnTo>
                  <a:pt x="68" y="49"/>
                </a:lnTo>
                <a:lnTo>
                  <a:pt x="68" y="51"/>
                </a:lnTo>
                <a:lnTo>
                  <a:pt x="66" y="51"/>
                </a:lnTo>
                <a:lnTo>
                  <a:pt x="66" y="53"/>
                </a:lnTo>
                <a:lnTo>
                  <a:pt x="66" y="53"/>
                </a:lnTo>
                <a:lnTo>
                  <a:pt x="66" y="55"/>
                </a:lnTo>
                <a:lnTo>
                  <a:pt x="68" y="55"/>
                </a:lnTo>
                <a:lnTo>
                  <a:pt x="68" y="53"/>
                </a:lnTo>
                <a:lnTo>
                  <a:pt x="68" y="55"/>
                </a:lnTo>
                <a:lnTo>
                  <a:pt x="68" y="55"/>
                </a:lnTo>
                <a:lnTo>
                  <a:pt x="68" y="55"/>
                </a:lnTo>
                <a:lnTo>
                  <a:pt x="68" y="55"/>
                </a:lnTo>
                <a:lnTo>
                  <a:pt x="66" y="55"/>
                </a:lnTo>
                <a:lnTo>
                  <a:pt x="66" y="55"/>
                </a:lnTo>
                <a:lnTo>
                  <a:pt x="66" y="57"/>
                </a:lnTo>
                <a:lnTo>
                  <a:pt x="66" y="57"/>
                </a:lnTo>
                <a:lnTo>
                  <a:pt x="64" y="59"/>
                </a:lnTo>
                <a:lnTo>
                  <a:pt x="64" y="59"/>
                </a:lnTo>
                <a:lnTo>
                  <a:pt x="63" y="59"/>
                </a:lnTo>
                <a:lnTo>
                  <a:pt x="61" y="59"/>
                </a:lnTo>
                <a:lnTo>
                  <a:pt x="61" y="57"/>
                </a:lnTo>
                <a:lnTo>
                  <a:pt x="59" y="59"/>
                </a:lnTo>
                <a:lnTo>
                  <a:pt x="57" y="61"/>
                </a:lnTo>
                <a:lnTo>
                  <a:pt x="57" y="61"/>
                </a:lnTo>
                <a:lnTo>
                  <a:pt x="57" y="61"/>
                </a:lnTo>
                <a:lnTo>
                  <a:pt x="57" y="61"/>
                </a:lnTo>
                <a:lnTo>
                  <a:pt x="57" y="63"/>
                </a:lnTo>
                <a:lnTo>
                  <a:pt x="59" y="63"/>
                </a:lnTo>
                <a:lnTo>
                  <a:pt x="59" y="64"/>
                </a:lnTo>
                <a:lnTo>
                  <a:pt x="57" y="66"/>
                </a:lnTo>
                <a:lnTo>
                  <a:pt x="57" y="68"/>
                </a:lnTo>
                <a:lnTo>
                  <a:pt x="57" y="68"/>
                </a:lnTo>
                <a:lnTo>
                  <a:pt x="57" y="68"/>
                </a:lnTo>
                <a:lnTo>
                  <a:pt x="55" y="70"/>
                </a:lnTo>
                <a:lnTo>
                  <a:pt x="55" y="70"/>
                </a:lnTo>
                <a:lnTo>
                  <a:pt x="55" y="70"/>
                </a:lnTo>
                <a:lnTo>
                  <a:pt x="55" y="72"/>
                </a:lnTo>
                <a:lnTo>
                  <a:pt x="55" y="74"/>
                </a:lnTo>
                <a:lnTo>
                  <a:pt x="55" y="74"/>
                </a:lnTo>
                <a:lnTo>
                  <a:pt x="57" y="74"/>
                </a:lnTo>
                <a:lnTo>
                  <a:pt x="57" y="76"/>
                </a:lnTo>
                <a:lnTo>
                  <a:pt x="57" y="76"/>
                </a:lnTo>
                <a:lnTo>
                  <a:pt x="57" y="76"/>
                </a:lnTo>
                <a:lnTo>
                  <a:pt x="59" y="78"/>
                </a:lnTo>
                <a:lnTo>
                  <a:pt x="59" y="78"/>
                </a:lnTo>
                <a:lnTo>
                  <a:pt x="59" y="78"/>
                </a:lnTo>
                <a:lnTo>
                  <a:pt x="59" y="78"/>
                </a:lnTo>
                <a:lnTo>
                  <a:pt x="59" y="80"/>
                </a:lnTo>
                <a:lnTo>
                  <a:pt x="59" y="80"/>
                </a:lnTo>
                <a:lnTo>
                  <a:pt x="59" y="80"/>
                </a:lnTo>
                <a:lnTo>
                  <a:pt x="61" y="80"/>
                </a:lnTo>
                <a:lnTo>
                  <a:pt x="61" y="82"/>
                </a:lnTo>
                <a:lnTo>
                  <a:pt x="61" y="82"/>
                </a:lnTo>
                <a:lnTo>
                  <a:pt x="61" y="82"/>
                </a:lnTo>
                <a:lnTo>
                  <a:pt x="61" y="84"/>
                </a:lnTo>
                <a:lnTo>
                  <a:pt x="61" y="84"/>
                </a:lnTo>
                <a:lnTo>
                  <a:pt x="63" y="84"/>
                </a:lnTo>
                <a:lnTo>
                  <a:pt x="63" y="84"/>
                </a:lnTo>
                <a:lnTo>
                  <a:pt x="64" y="84"/>
                </a:lnTo>
                <a:lnTo>
                  <a:pt x="66" y="84"/>
                </a:lnTo>
                <a:lnTo>
                  <a:pt x="66" y="86"/>
                </a:lnTo>
                <a:lnTo>
                  <a:pt x="66" y="86"/>
                </a:lnTo>
                <a:lnTo>
                  <a:pt x="66" y="88"/>
                </a:lnTo>
                <a:lnTo>
                  <a:pt x="66" y="88"/>
                </a:lnTo>
                <a:lnTo>
                  <a:pt x="68" y="88"/>
                </a:lnTo>
                <a:lnTo>
                  <a:pt x="68" y="90"/>
                </a:lnTo>
                <a:lnTo>
                  <a:pt x="68" y="90"/>
                </a:lnTo>
                <a:lnTo>
                  <a:pt x="68" y="90"/>
                </a:lnTo>
                <a:lnTo>
                  <a:pt x="68" y="92"/>
                </a:lnTo>
                <a:lnTo>
                  <a:pt x="68" y="94"/>
                </a:lnTo>
                <a:lnTo>
                  <a:pt x="70" y="94"/>
                </a:lnTo>
                <a:lnTo>
                  <a:pt x="72" y="98"/>
                </a:lnTo>
                <a:lnTo>
                  <a:pt x="72" y="99"/>
                </a:lnTo>
                <a:lnTo>
                  <a:pt x="74" y="101"/>
                </a:lnTo>
                <a:lnTo>
                  <a:pt x="74" y="103"/>
                </a:lnTo>
                <a:lnTo>
                  <a:pt x="76" y="103"/>
                </a:lnTo>
                <a:lnTo>
                  <a:pt x="76" y="105"/>
                </a:lnTo>
                <a:lnTo>
                  <a:pt x="78" y="105"/>
                </a:lnTo>
                <a:lnTo>
                  <a:pt x="78" y="105"/>
                </a:lnTo>
                <a:lnTo>
                  <a:pt x="78" y="105"/>
                </a:lnTo>
                <a:lnTo>
                  <a:pt x="80" y="107"/>
                </a:lnTo>
                <a:lnTo>
                  <a:pt x="80" y="107"/>
                </a:lnTo>
                <a:lnTo>
                  <a:pt x="80" y="107"/>
                </a:lnTo>
                <a:lnTo>
                  <a:pt x="78" y="107"/>
                </a:lnTo>
                <a:lnTo>
                  <a:pt x="78" y="107"/>
                </a:lnTo>
                <a:lnTo>
                  <a:pt x="78" y="107"/>
                </a:lnTo>
                <a:lnTo>
                  <a:pt x="76" y="107"/>
                </a:lnTo>
                <a:lnTo>
                  <a:pt x="76" y="107"/>
                </a:lnTo>
                <a:lnTo>
                  <a:pt x="76" y="107"/>
                </a:lnTo>
                <a:lnTo>
                  <a:pt x="74" y="107"/>
                </a:lnTo>
                <a:lnTo>
                  <a:pt x="72" y="107"/>
                </a:lnTo>
                <a:lnTo>
                  <a:pt x="70" y="107"/>
                </a:lnTo>
                <a:lnTo>
                  <a:pt x="70" y="107"/>
                </a:lnTo>
                <a:lnTo>
                  <a:pt x="70" y="105"/>
                </a:lnTo>
                <a:lnTo>
                  <a:pt x="70" y="105"/>
                </a:lnTo>
                <a:lnTo>
                  <a:pt x="68" y="105"/>
                </a:lnTo>
                <a:lnTo>
                  <a:pt x="68" y="107"/>
                </a:lnTo>
                <a:lnTo>
                  <a:pt x="68" y="107"/>
                </a:lnTo>
                <a:lnTo>
                  <a:pt x="66" y="107"/>
                </a:lnTo>
                <a:lnTo>
                  <a:pt x="66" y="107"/>
                </a:lnTo>
                <a:lnTo>
                  <a:pt x="66" y="107"/>
                </a:lnTo>
                <a:lnTo>
                  <a:pt x="64" y="107"/>
                </a:lnTo>
                <a:lnTo>
                  <a:pt x="64" y="109"/>
                </a:lnTo>
                <a:lnTo>
                  <a:pt x="64" y="109"/>
                </a:lnTo>
                <a:lnTo>
                  <a:pt x="63" y="111"/>
                </a:lnTo>
                <a:lnTo>
                  <a:pt x="63" y="111"/>
                </a:lnTo>
                <a:lnTo>
                  <a:pt x="63" y="111"/>
                </a:lnTo>
                <a:lnTo>
                  <a:pt x="61" y="111"/>
                </a:lnTo>
                <a:lnTo>
                  <a:pt x="61" y="111"/>
                </a:lnTo>
                <a:lnTo>
                  <a:pt x="61" y="111"/>
                </a:lnTo>
                <a:lnTo>
                  <a:pt x="61" y="111"/>
                </a:lnTo>
                <a:lnTo>
                  <a:pt x="59" y="111"/>
                </a:lnTo>
                <a:lnTo>
                  <a:pt x="57" y="111"/>
                </a:lnTo>
                <a:lnTo>
                  <a:pt x="57" y="113"/>
                </a:lnTo>
                <a:lnTo>
                  <a:pt x="57" y="113"/>
                </a:lnTo>
                <a:lnTo>
                  <a:pt x="55" y="113"/>
                </a:lnTo>
                <a:lnTo>
                  <a:pt x="53" y="113"/>
                </a:lnTo>
                <a:lnTo>
                  <a:pt x="51" y="113"/>
                </a:lnTo>
                <a:lnTo>
                  <a:pt x="51" y="113"/>
                </a:lnTo>
                <a:lnTo>
                  <a:pt x="49" y="115"/>
                </a:lnTo>
                <a:lnTo>
                  <a:pt x="47" y="115"/>
                </a:lnTo>
                <a:lnTo>
                  <a:pt x="49" y="117"/>
                </a:lnTo>
                <a:lnTo>
                  <a:pt x="49" y="117"/>
                </a:lnTo>
                <a:lnTo>
                  <a:pt x="49" y="117"/>
                </a:lnTo>
                <a:lnTo>
                  <a:pt x="47" y="117"/>
                </a:lnTo>
                <a:lnTo>
                  <a:pt x="47" y="117"/>
                </a:lnTo>
                <a:lnTo>
                  <a:pt x="45" y="117"/>
                </a:lnTo>
                <a:lnTo>
                  <a:pt x="45" y="119"/>
                </a:lnTo>
                <a:lnTo>
                  <a:pt x="43" y="119"/>
                </a:lnTo>
                <a:lnTo>
                  <a:pt x="43" y="119"/>
                </a:lnTo>
                <a:lnTo>
                  <a:pt x="43" y="119"/>
                </a:lnTo>
                <a:lnTo>
                  <a:pt x="43" y="119"/>
                </a:lnTo>
                <a:lnTo>
                  <a:pt x="41" y="119"/>
                </a:lnTo>
                <a:lnTo>
                  <a:pt x="41" y="119"/>
                </a:lnTo>
                <a:lnTo>
                  <a:pt x="41" y="119"/>
                </a:lnTo>
                <a:lnTo>
                  <a:pt x="41" y="117"/>
                </a:lnTo>
                <a:lnTo>
                  <a:pt x="41" y="117"/>
                </a:lnTo>
                <a:lnTo>
                  <a:pt x="39" y="117"/>
                </a:lnTo>
                <a:lnTo>
                  <a:pt x="37" y="117"/>
                </a:lnTo>
                <a:lnTo>
                  <a:pt x="35" y="117"/>
                </a:lnTo>
                <a:lnTo>
                  <a:pt x="33" y="113"/>
                </a:lnTo>
                <a:lnTo>
                  <a:pt x="31" y="111"/>
                </a:lnTo>
                <a:lnTo>
                  <a:pt x="31" y="111"/>
                </a:lnTo>
                <a:lnTo>
                  <a:pt x="30" y="111"/>
                </a:lnTo>
                <a:lnTo>
                  <a:pt x="30" y="111"/>
                </a:lnTo>
                <a:lnTo>
                  <a:pt x="30" y="109"/>
                </a:lnTo>
                <a:lnTo>
                  <a:pt x="30" y="109"/>
                </a:lnTo>
                <a:lnTo>
                  <a:pt x="30" y="109"/>
                </a:lnTo>
                <a:lnTo>
                  <a:pt x="28" y="109"/>
                </a:lnTo>
                <a:lnTo>
                  <a:pt x="28" y="109"/>
                </a:lnTo>
                <a:lnTo>
                  <a:pt x="28" y="107"/>
                </a:lnTo>
                <a:lnTo>
                  <a:pt x="28" y="105"/>
                </a:lnTo>
                <a:lnTo>
                  <a:pt x="28" y="101"/>
                </a:lnTo>
                <a:lnTo>
                  <a:pt x="28" y="101"/>
                </a:lnTo>
                <a:lnTo>
                  <a:pt x="28" y="101"/>
                </a:lnTo>
                <a:lnTo>
                  <a:pt x="26" y="101"/>
                </a:lnTo>
                <a:lnTo>
                  <a:pt x="26" y="99"/>
                </a:lnTo>
                <a:lnTo>
                  <a:pt x="26" y="99"/>
                </a:lnTo>
                <a:lnTo>
                  <a:pt x="26" y="99"/>
                </a:lnTo>
                <a:lnTo>
                  <a:pt x="26" y="99"/>
                </a:lnTo>
                <a:lnTo>
                  <a:pt x="26" y="98"/>
                </a:lnTo>
                <a:lnTo>
                  <a:pt x="24" y="96"/>
                </a:lnTo>
                <a:lnTo>
                  <a:pt x="24" y="96"/>
                </a:lnTo>
                <a:lnTo>
                  <a:pt x="24" y="92"/>
                </a:lnTo>
                <a:lnTo>
                  <a:pt x="24" y="92"/>
                </a:lnTo>
                <a:lnTo>
                  <a:pt x="24" y="90"/>
                </a:lnTo>
                <a:lnTo>
                  <a:pt x="24" y="90"/>
                </a:lnTo>
                <a:lnTo>
                  <a:pt x="26" y="86"/>
                </a:lnTo>
                <a:lnTo>
                  <a:pt x="26" y="86"/>
                </a:lnTo>
                <a:lnTo>
                  <a:pt x="26" y="86"/>
                </a:lnTo>
                <a:lnTo>
                  <a:pt x="26" y="84"/>
                </a:lnTo>
                <a:lnTo>
                  <a:pt x="26" y="84"/>
                </a:lnTo>
                <a:lnTo>
                  <a:pt x="26" y="82"/>
                </a:lnTo>
                <a:lnTo>
                  <a:pt x="26" y="82"/>
                </a:lnTo>
                <a:lnTo>
                  <a:pt x="28" y="80"/>
                </a:lnTo>
                <a:lnTo>
                  <a:pt x="30" y="78"/>
                </a:lnTo>
                <a:lnTo>
                  <a:pt x="30" y="76"/>
                </a:lnTo>
                <a:lnTo>
                  <a:pt x="30" y="74"/>
                </a:lnTo>
                <a:lnTo>
                  <a:pt x="28" y="70"/>
                </a:lnTo>
                <a:lnTo>
                  <a:pt x="28" y="70"/>
                </a:lnTo>
                <a:lnTo>
                  <a:pt x="28" y="70"/>
                </a:lnTo>
                <a:lnTo>
                  <a:pt x="28" y="68"/>
                </a:lnTo>
                <a:lnTo>
                  <a:pt x="30" y="68"/>
                </a:lnTo>
                <a:lnTo>
                  <a:pt x="30" y="68"/>
                </a:lnTo>
                <a:lnTo>
                  <a:pt x="28" y="66"/>
                </a:lnTo>
                <a:lnTo>
                  <a:pt x="28" y="66"/>
                </a:lnTo>
                <a:lnTo>
                  <a:pt x="24" y="66"/>
                </a:lnTo>
                <a:lnTo>
                  <a:pt x="24" y="66"/>
                </a:lnTo>
                <a:lnTo>
                  <a:pt x="24" y="66"/>
                </a:lnTo>
                <a:lnTo>
                  <a:pt x="22" y="66"/>
                </a:lnTo>
                <a:lnTo>
                  <a:pt x="22" y="66"/>
                </a:lnTo>
                <a:lnTo>
                  <a:pt x="22" y="64"/>
                </a:lnTo>
                <a:lnTo>
                  <a:pt x="22" y="64"/>
                </a:lnTo>
                <a:lnTo>
                  <a:pt x="22" y="64"/>
                </a:lnTo>
                <a:lnTo>
                  <a:pt x="22" y="64"/>
                </a:lnTo>
                <a:lnTo>
                  <a:pt x="24" y="63"/>
                </a:lnTo>
                <a:lnTo>
                  <a:pt x="24" y="63"/>
                </a:lnTo>
                <a:lnTo>
                  <a:pt x="24" y="61"/>
                </a:lnTo>
                <a:lnTo>
                  <a:pt x="24" y="57"/>
                </a:lnTo>
                <a:lnTo>
                  <a:pt x="24" y="57"/>
                </a:lnTo>
                <a:lnTo>
                  <a:pt x="22" y="55"/>
                </a:lnTo>
                <a:lnTo>
                  <a:pt x="22" y="55"/>
                </a:lnTo>
                <a:lnTo>
                  <a:pt x="22" y="55"/>
                </a:lnTo>
                <a:lnTo>
                  <a:pt x="22" y="55"/>
                </a:lnTo>
                <a:lnTo>
                  <a:pt x="20" y="53"/>
                </a:lnTo>
                <a:lnTo>
                  <a:pt x="20" y="53"/>
                </a:lnTo>
                <a:lnTo>
                  <a:pt x="20" y="55"/>
                </a:lnTo>
                <a:lnTo>
                  <a:pt x="18" y="55"/>
                </a:lnTo>
                <a:lnTo>
                  <a:pt x="14" y="55"/>
                </a:lnTo>
                <a:lnTo>
                  <a:pt x="14" y="55"/>
                </a:lnTo>
                <a:lnTo>
                  <a:pt x="14" y="55"/>
                </a:lnTo>
                <a:lnTo>
                  <a:pt x="12" y="55"/>
                </a:lnTo>
                <a:lnTo>
                  <a:pt x="12" y="55"/>
                </a:lnTo>
                <a:lnTo>
                  <a:pt x="12" y="55"/>
                </a:lnTo>
                <a:lnTo>
                  <a:pt x="10" y="53"/>
                </a:lnTo>
                <a:lnTo>
                  <a:pt x="10" y="53"/>
                </a:lnTo>
                <a:lnTo>
                  <a:pt x="6" y="47"/>
                </a:lnTo>
                <a:lnTo>
                  <a:pt x="0" y="43"/>
                </a:lnTo>
                <a:lnTo>
                  <a:pt x="2" y="43"/>
                </a:lnTo>
                <a:lnTo>
                  <a:pt x="2" y="43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39"/>
                </a:lnTo>
                <a:lnTo>
                  <a:pt x="4" y="39"/>
                </a:lnTo>
                <a:lnTo>
                  <a:pt x="4" y="37"/>
                </a:lnTo>
                <a:lnTo>
                  <a:pt x="4" y="35"/>
                </a:lnTo>
                <a:lnTo>
                  <a:pt x="4" y="33"/>
                </a:lnTo>
                <a:lnTo>
                  <a:pt x="4" y="31"/>
                </a:lnTo>
                <a:lnTo>
                  <a:pt x="4" y="31"/>
                </a:lnTo>
                <a:lnTo>
                  <a:pt x="6" y="30"/>
                </a:lnTo>
                <a:lnTo>
                  <a:pt x="6" y="30"/>
                </a:lnTo>
                <a:lnTo>
                  <a:pt x="6" y="30"/>
                </a:lnTo>
                <a:lnTo>
                  <a:pt x="8" y="30"/>
                </a:lnTo>
                <a:lnTo>
                  <a:pt x="10" y="30"/>
                </a:lnTo>
                <a:lnTo>
                  <a:pt x="10" y="30"/>
                </a:lnTo>
                <a:lnTo>
                  <a:pt x="12" y="30"/>
                </a:lnTo>
                <a:lnTo>
                  <a:pt x="12" y="30"/>
                </a:lnTo>
                <a:lnTo>
                  <a:pt x="12" y="30"/>
                </a:lnTo>
                <a:lnTo>
                  <a:pt x="12" y="30"/>
                </a:lnTo>
                <a:lnTo>
                  <a:pt x="14" y="28"/>
                </a:lnTo>
                <a:lnTo>
                  <a:pt x="14" y="28"/>
                </a:lnTo>
                <a:lnTo>
                  <a:pt x="16" y="28"/>
                </a:lnTo>
                <a:lnTo>
                  <a:pt x="16" y="28"/>
                </a:lnTo>
                <a:lnTo>
                  <a:pt x="16" y="28"/>
                </a:lnTo>
                <a:lnTo>
                  <a:pt x="18" y="26"/>
                </a:lnTo>
                <a:lnTo>
                  <a:pt x="18" y="26"/>
                </a:lnTo>
                <a:lnTo>
                  <a:pt x="20" y="24"/>
                </a:lnTo>
                <a:lnTo>
                  <a:pt x="20" y="24"/>
                </a:lnTo>
                <a:lnTo>
                  <a:pt x="18" y="24"/>
                </a:lnTo>
                <a:lnTo>
                  <a:pt x="18" y="24"/>
                </a:lnTo>
                <a:lnTo>
                  <a:pt x="18" y="24"/>
                </a:lnTo>
                <a:lnTo>
                  <a:pt x="16" y="22"/>
                </a:lnTo>
                <a:lnTo>
                  <a:pt x="16" y="24"/>
                </a:lnTo>
                <a:lnTo>
                  <a:pt x="16" y="24"/>
                </a:lnTo>
                <a:lnTo>
                  <a:pt x="14" y="24"/>
                </a:lnTo>
                <a:lnTo>
                  <a:pt x="14" y="22"/>
                </a:lnTo>
                <a:lnTo>
                  <a:pt x="14" y="22"/>
                </a:lnTo>
                <a:lnTo>
                  <a:pt x="14" y="22"/>
                </a:lnTo>
                <a:lnTo>
                  <a:pt x="14" y="22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2" y="18"/>
                </a:lnTo>
                <a:lnTo>
                  <a:pt x="12" y="18"/>
                </a:lnTo>
                <a:lnTo>
                  <a:pt x="12" y="18"/>
                </a:lnTo>
                <a:lnTo>
                  <a:pt x="12" y="16"/>
                </a:lnTo>
                <a:lnTo>
                  <a:pt x="12" y="16"/>
                </a:lnTo>
                <a:lnTo>
                  <a:pt x="12" y="16"/>
                </a:lnTo>
                <a:lnTo>
                  <a:pt x="14" y="16"/>
                </a:lnTo>
                <a:lnTo>
                  <a:pt x="14" y="14"/>
                </a:lnTo>
                <a:lnTo>
                  <a:pt x="14" y="12"/>
                </a:lnTo>
                <a:lnTo>
                  <a:pt x="16" y="12"/>
                </a:lnTo>
                <a:lnTo>
                  <a:pt x="18" y="12"/>
                </a:lnTo>
                <a:lnTo>
                  <a:pt x="20" y="10"/>
                </a:lnTo>
                <a:lnTo>
                  <a:pt x="20" y="10"/>
                </a:lnTo>
                <a:lnTo>
                  <a:pt x="22" y="8"/>
                </a:lnTo>
                <a:lnTo>
                  <a:pt x="22" y="8"/>
                </a:lnTo>
                <a:lnTo>
                  <a:pt x="24" y="8"/>
                </a:lnTo>
                <a:lnTo>
                  <a:pt x="24" y="8"/>
                </a:lnTo>
                <a:lnTo>
                  <a:pt x="24" y="6"/>
                </a:lnTo>
                <a:lnTo>
                  <a:pt x="24" y="6"/>
                </a:lnTo>
                <a:lnTo>
                  <a:pt x="24" y="6"/>
                </a:lnTo>
                <a:lnTo>
                  <a:pt x="26" y="6"/>
                </a:lnTo>
                <a:lnTo>
                  <a:pt x="26" y="6"/>
                </a:lnTo>
                <a:lnTo>
                  <a:pt x="26" y="6"/>
                </a:lnTo>
                <a:lnTo>
                  <a:pt x="28" y="4"/>
                </a:lnTo>
                <a:lnTo>
                  <a:pt x="26" y="4"/>
                </a:lnTo>
                <a:lnTo>
                  <a:pt x="26" y="2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4" y="2"/>
                </a:lnTo>
                <a:lnTo>
                  <a:pt x="26" y="2"/>
                </a:lnTo>
                <a:lnTo>
                  <a:pt x="26" y="2"/>
                </a:lnTo>
                <a:lnTo>
                  <a:pt x="26" y="2"/>
                </a:lnTo>
                <a:lnTo>
                  <a:pt x="26" y="2"/>
                </a:lnTo>
                <a:lnTo>
                  <a:pt x="26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32" name="Guinea-Bissau"/>
          <p:cNvSpPr>
            <a:spLocks noEditPoints="1"/>
          </p:cNvSpPr>
          <p:nvPr/>
        </p:nvSpPr>
        <p:spPr bwMode="auto">
          <a:xfrm>
            <a:off x="4511690" y="4202126"/>
            <a:ext cx="80963" cy="47625"/>
          </a:xfrm>
          <a:custGeom>
            <a:avLst/>
            <a:gdLst>
              <a:gd name="T0" fmla="*/ 45 w 51"/>
              <a:gd name="T1" fmla="*/ 2 h 30"/>
              <a:gd name="T2" fmla="*/ 49 w 51"/>
              <a:gd name="T3" fmla="*/ 2 h 30"/>
              <a:gd name="T4" fmla="*/ 51 w 51"/>
              <a:gd name="T5" fmla="*/ 4 h 30"/>
              <a:gd name="T6" fmla="*/ 47 w 51"/>
              <a:gd name="T7" fmla="*/ 8 h 30"/>
              <a:gd name="T8" fmla="*/ 45 w 51"/>
              <a:gd name="T9" fmla="*/ 10 h 30"/>
              <a:gd name="T10" fmla="*/ 49 w 51"/>
              <a:gd name="T11" fmla="*/ 16 h 30"/>
              <a:gd name="T12" fmla="*/ 43 w 51"/>
              <a:gd name="T13" fmla="*/ 18 h 30"/>
              <a:gd name="T14" fmla="*/ 37 w 51"/>
              <a:gd name="T15" fmla="*/ 20 h 30"/>
              <a:gd name="T16" fmla="*/ 35 w 51"/>
              <a:gd name="T17" fmla="*/ 20 h 30"/>
              <a:gd name="T18" fmla="*/ 31 w 51"/>
              <a:gd name="T19" fmla="*/ 24 h 30"/>
              <a:gd name="T20" fmla="*/ 29 w 51"/>
              <a:gd name="T21" fmla="*/ 28 h 30"/>
              <a:gd name="T22" fmla="*/ 27 w 51"/>
              <a:gd name="T23" fmla="*/ 30 h 30"/>
              <a:gd name="T24" fmla="*/ 27 w 51"/>
              <a:gd name="T25" fmla="*/ 26 h 30"/>
              <a:gd name="T26" fmla="*/ 25 w 51"/>
              <a:gd name="T27" fmla="*/ 30 h 30"/>
              <a:gd name="T28" fmla="*/ 25 w 51"/>
              <a:gd name="T29" fmla="*/ 28 h 30"/>
              <a:gd name="T30" fmla="*/ 23 w 51"/>
              <a:gd name="T31" fmla="*/ 28 h 30"/>
              <a:gd name="T32" fmla="*/ 21 w 51"/>
              <a:gd name="T33" fmla="*/ 24 h 30"/>
              <a:gd name="T34" fmla="*/ 23 w 51"/>
              <a:gd name="T35" fmla="*/ 22 h 30"/>
              <a:gd name="T36" fmla="*/ 21 w 51"/>
              <a:gd name="T37" fmla="*/ 22 h 30"/>
              <a:gd name="T38" fmla="*/ 20 w 51"/>
              <a:gd name="T39" fmla="*/ 22 h 30"/>
              <a:gd name="T40" fmla="*/ 27 w 51"/>
              <a:gd name="T41" fmla="*/ 20 h 30"/>
              <a:gd name="T42" fmla="*/ 23 w 51"/>
              <a:gd name="T43" fmla="*/ 18 h 30"/>
              <a:gd name="T44" fmla="*/ 21 w 51"/>
              <a:gd name="T45" fmla="*/ 20 h 30"/>
              <a:gd name="T46" fmla="*/ 21 w 51"/>
              <a:gd name="T47" fmla="*/ 18 h 30"/>
              <a:gd name="T48" fmla="*/ 20 w 51"/>
              <a:gd name="T49" fmla="*/ 18 h 30"/>
              <a:gd name="T50" fmla="*/ 21 w 51"/>
              <a:gd name="T51" fmla="*/ 14 h 30"/>
              <a:gd name="T52" fmla="*/ 25 w 51"/>
              <a:gd name="T53" fmla="*/ 14 h 30"/>
              <a:gd name="T54" fmla="*/ 29 w 51"/>
              <a:gd name="T55" fmla="*/ 16 h 30"/>
              <a:gd name="T56" fmla="*/ 27 w 51"/>
              <a:gd name="T57" fmla="*/ 16 h 30"/>
              <a:gd name="T58" fmla="*/ 27 w 51"/>
              <a:gd name="T59" fmla="*/ 12 h 30"/>
              <a:gd name="T60" fmla="*/ 23 w 51"/>
              <a:gd name="T61" fmla="*/ 14 h 30"/>
              <a:gd name="T62" fmla="*/ 21 w 51"/>
              <a:gd name="T63" fmla="*/ 14 h 30"/>
              <a:gd name="T64" fmla="*/ 18 w 51"/>
              <a:gd name="T65" fmla="*/ 16 h 30"/>
              <a:gd name="T66" fmla="*/ 14 w 51"/>
              <a:gd name="T67" fmla="*/ 14 h 30"/>
              <a:gd name="T68" fmla="*/ 16 w 51"/>
              <a:gd name="T69" fmla="*/ 14 h 30"/>
              <a:gd name="T70" fmla="*/ 16 w 51"/>
              <a:gd name="T71" fmla="*/ 12 h 30"/>
              <a:gd name="T72" fmla="*/ 12 w 51"/>
              <a:gd name="T73" fmla="*/ 14 h 30"/>
              <a:gd name="T74" fmla="*/ 8 w 51"/>
              <a:gd name="T75" fmla="*/ 12 h 30"/>
              <a:gd name="T76" fmla="*/ 8 w 51"/>
              <a:gd name="T77" fmla="*/ 8 h 30"/>
              <a:gd name="T78" fmla="*/ 8 w 51"/>
              <a:gd name="T79" fmla="*/ 8 h 30"/>
              <a:gd name="T80" fmla="*/ 4 w 51"/>
              <a:gd name="T81" fmla="*/ 8 h 30"/>
              <a:gd name="T82" fmla="*/ 0 w 51"/>
              <a:gd name="T83" fmla="*/ 6 h 30"/>
              <a:gd name="T84" fmla="*/ 6 w 51"/>
              <a:gd name="T85" fmla="*/ 6 h 30"/>
              <a:gd name="T86" fmla="*/ 12 w 51"/>
              <a:gd name="T87" fmla="*/ 4 h 30"/>
              <a:gd name="T88" fmla="*/ 18 w 51"/>
              <a:gd name="T89" fmla="*/ 6 h 30"/>
              <a:gd name="T90" fmla="*/ 23 w 51"/>
              <a:gd name="T91" fmla="*/ 0 h 30"/>
              <a:gd name="T92" fmla="*/ 10 w 51"/>
              <a:gd name="T93" fmla="*/ 28 h 30"/>
              <a:gd name="T94" fmla="*/ 8 w 51"/>
              <a:gd name="T95" fmla="*/ 28 h 30"/>
              <a:gd name="T96" fmla="*/ 10 w 51"/>
              <a:gd name="T97" fmla="*/ 26 h 30"/>
              <a:gd name="T98" fmla="*/ 12 w 51"/>
              <a:gd name="T99" fmla="*/ 28 h 30"/>
              <a:gd name="T100" fmla="*/ 10 w 51"/>
              <a:gd name="T101" fmla="*/ 28 h 30"/>
              <a:gd name="T102" fmla="*/ 12 w 51"/>
              <a:gd name="T103" fmla="*/ 20 h 30"/>
              <a:gd name="T104" fmla="*/ 14 w 51"/>
              <a:gd name="T105" fmla="*/ 22 h 30"/>
              <a:gd name="T106" fmla="*/ 10 w 51"/>
              <a:gd name="T107" fmla="*/ 16 h 30"/>
              <a:gd name="T108" fmla="*/ 12 w 51"/>
              <a:gd name="T109" fmla="*/ 14 h 30"/>
              <a:gd name="T110" fmla="*/ 16 w 51"/>
              <a:gd name="T111" fmla="*/ 26 h 30"/>
              <a:gd name="T112" fmla="*/ 18 w 51"/>
              <a:gd name="T113" fmla="*/ 24 h 30"/>
              <a:gd name="T114" fmla="*/ 8 w 51"/>
              <a:gd name="T115" fmla="*/ 20 h 30"/>
              <a:gd name="T116" fmla="*/ 6 w 51"/>
              <a:gd name="T117" fmla="*/ 20 h 30"/>
              <a:gd name="T118" fmla="*/ 6 w 51"/>
              <a:gd name="T119" fmla="*/ 20 h 30"/>
              <a:gd name="T120" fmla="*/ 8 w 51"/>
              <a:gd name="T121" fmla="*/ 20 h 30"/>
              <a:gd name="T122" fmla="*/ 20 w 51"/>
              <a:gd name="T123" fmla="*/ 2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1" h="30">
                <a:moveTo>
                  <a:pt x="35" y="2"/>
                </a:moveTo>
                <a:lnTo>
                  <a:pt x="37" y="2"/>
                </a:lnTo>
                <a:lnTo>
                  <a:pt x="39" y="2"/>
                </a:lnTo>
                <a:lnTo>
                  <a:pt x="41" y="2"/>
                </a:lnTo>
                <a:lnTo>
                  <a:pt x="45" y="2"/>
                </a:lnTo>
                <a:lnTo>
                  <a:pt x="47" y="2"/>
                </a:lnTo>
                <a:lnTo>
                  <a:pt x="49" y="2"/>
                </a:lnTo>
                <a:lnTo>
                  <a:pt x="49" y="2"/>
                </a:lnTo>
                <a:lnTo>
                  <a:pt x="49" y="2"/>
                </a:lnTo>
                <a:lnTo>
                  <a:pt x="49" y="2"/>
                </a:lnTo>
                <a:lnTo>
                  <a:pt x="49" y="2"/>
                </a:lnTo>
                <a:lnTo>
                  <a:pt x="49" y="4"/>
                </a:lnTo>
                <a:lnTo>
                  <a:pt x="49" y="4"/>
                </a:lnTo>
                <a:lnTo>
                  <a:pt x="49" y="4"/>
                </a:lnTo>
                <a:lnTo>
                  <a:pt x="51" y="4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7" y="8"/>
                </a:lnTo>
                <a:lnTo>
                  <a:pt x="47" y="8"/>
                </a:lnTo>
                <a:lnTo>
                  <a:pt x="47" y="8"/>
                </a:lnTo>
                <a:lnTo>
                  <a:pt x="45" y="10"/>
                </a:lnTo>
                <a:lnTo>
                  <a:pt x="45" y="10"/>
                </a:lnTo>
                <a:lnTo>
                  <a:pt x="45" y="10"/>
                </a:lnTo>
                <a:lnTo>
                  <a:pt x="47" y="10"/>
                </a:lnTo>
                <a:lnTo>
                  <a:pt x="47" y="12"/>
                </a:lnTo>
                <a:lnTo>
                  <a:pt x="49" y="12"/>
                </a:lnTo>
                <a:lnTo>
                  <a:pt x="49" y="12"/>
                </a:lnTo>
                <a:lnTo>
                  <a:pt x="49" y="16"/>
                </a:lnTo>
                <a:lnTo>
                  <a:pt x="49" y="18"/>
                </a:lnTo>
                <a:lnTo>
                  <a:pt x="47" y="18"/>
                </a:lnTo>
                <a:lnTo>
                  <a:pt x="45" y="18"/>
                </a:lnTo>
                <a:lnTo>
                  <a:pt x="43" y="18"/>
                </a:lnTo>
                <a:lnTo>
                  <a:pt x="43" y="18"/>
                </a:lnTo>
                <a:lnTo>
                  <a:pt x="43" y="18"/>
                </a:lnTo>
                <a:lnTo>
                  <a:pt x="41" y="18"/>
                </a:lnTo>
                <a:lnTo>
                  <a:pt x="39" y="18"/>
                </a:lnTo>
                <a:lnTo>
                  <a:pt x="39" y="18"/>
                </a:lnTo>
                <a:lnTo>
                  <a:pt x="37" y="20"/>
                </a:lnTo>
                <a:lnTo>
                  <a:pt x="37" y="20"/>
                </a:lnTo>
                <a:lnTo>
                  <a:pt x="35" y="20"/>
                </a:lnTo>
                <a:lnTo>
                  <a:pt x="35" y="20"/>
                </a:lnTo>
                <a:lnTo>
                  <a:pt x="35" y="20"/>
                </a:lnTo>
                <a:lnTo>
                  <a:pt x="35" y="20"/>
                </a:lnTo>
                <a:lnTo>
                  <a:pt x="33" y="20"/>
                </a:lnTo>
                <a:lnTo>
                  <a:pt x="33" y="20"/>
                </a:lnTo>
                <a:lnTo>
                  <a:pt x="33" y="20"/>
                </a:lnTo>
                <a:lnTo>
                  <a:pt x="31" y="22"/>
                </a:lnTo>
                <a:lnTo>
                  <a:pt x="31" y="24"/>
                </a:lnTo>
                <a:lnTo>
                  <a:pt x="31" y="24"/>
                </a:lnTo>
                <a:lnTo>
                  <a:pt x="31" y="24"/>
                </a:lnTo>
                <a:lnTo>
                  <a:pt x="31" y="26"/>
                </a:lnTo>
                <a:lnTo>
                  <a:pt x="29" y="26"/>
                </a:lnTo>
                <a:lnTo>
                  <a:pt x="29" y="28"/>
                </a:lnTo>
                <a:lnTo>
                  <a:pt x="29" y="28"/>
                </a:lnTo>
                <a:lnTo>
                  <a:pt x="27" y="30"/>
                </a:lnTo>
                <a:lnTo>
                  <a:pt x="27" y="30"/>
                </a:lnTo>
                <a:lnTo>
                  <a:pt x="27" y="30"/>
                </a:lnTo>
                <a:lnTo>
                  <a:pt x="27" y="30"/>
                </a:lnTo>
                <a:lnTo>
                  <a:pt x="25" y="30"/>
                </a:lnTo>
                <a:lnTo>
                  <a:pt x="25" y="28"/>
                </a:lnTo>
                <a:lnTo>
                  <a:pt x="27" y="28"/>
                </a:lnTo>
                <a:lnTo>
                  <a:pt x="27" y="26"/>
                </a:lnTo>
                <a:lnTo>
                  <a:pt x="27" y="26"/>
                </a:lnTo>
                <a:lnTo>
                  <a:pt x="25" y="28"/>
                </a:lnTo>
                <a:lnTo>
                  <a:pt x="25" y="28"/>
                </a:lnTo>
                <a:lnTo>
                  <a:pt x="25" y="28"/>
                </a:lnTo>
                <a:lnTo>
                  <a:pt x="25" y="28"/>
                </a:lnTo>
                <a:lnTo>
                  <a:pt x="25" y="30"/>
                </a:lnTo>
                <a:lnTo>
                  <a:pt x="23" y="30"/>
                </a:lnTo>
                <a:lnTo>
                  <a:pt x="23" y="28"/>
                </a:lnTo>
                <a:lnTo>
                  <a:pt x="23" y="28"/>
                </a:lnTo>
                <a:lnTo>
                  <a:pt x="25" y="28"/>
                </a:lnTo>
                <a:lnTo>
                  <a:pt x="25" y="28"/>
                </a:lnTo>
                <a:lnTo>
                  <a:pt x="25" y="26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3" y="28"/>
                </a:lnTo>
                <a:lnTo>
                  <a:pt x="23" y="28"/>
                </a:lnTo>
                <a:lnTo>
                  <a:pt x="23" y="28"/>
                </a:lnTo>
                <a:lnTo>
                  <a:pt x="21" y="26"/>
                </a:lnTo>
                <a:lnTo>
                  <a:pt x="21" y="26"/>
                </a:lnTo>
                <a:lnTo>
                  <a:pt x="21" y="24"/>
                </a:lnTo>
                <a:lnTo>
                  <a:pt x="21" y="24"/>
                </a:lnTo>
                <a:lnTo>
                  <a:pt x="21" y="22"/>
                </a:lnTo>
                <a:lnTo>
                  <a:pt x="21" y="24"/>
                </a:lnTo>
                <a:lnTo>
                  <a:pt x="23" y="24"/>
                </a:lnTo>
                <a:lnTo>
                  <a:pt x="23" y="22"/>
                </a:lnTo>
                <a:lnTo>
                  <a:pt x="23" y="22"/>
                </a:lnTo>
                <a:lnTo>
                  <a:pt x="23" y="22"/>
                </a:lnTo>
                <a:lnTo>
                  <a:pt x="23" y="22"/>
                </a:lnTo>
                <a:lnTo>
                  <a:pt x="23" y="22"/>
                </a:lnTo>
                <a:lnTo>
                  <a:pt x="21" y="22"/>
                </a:lnTo>
                <a:lnTo>
                  <a:pt x="21" y="22"/>
                </a:lnTo>
                <a:lnTo>
                  <a:pt x="21" y="22"/>
                </a:lnTo>
                <a:lnTo>
                  <a:pt x="21" y="24"/>
                </a:lnTo>
                <a:lnTo>
                  <a:pt x="20" y="24"/>
                </a:lnTo>
                <a:lnTo>
                  <a:pt x="20" y="22"/>
                </a:lnTo>
                <a:lnTo>
                  <a:pt x="23" y="20"/>
                </a:lnTo>
                <a:lnTo>
                  <a:pt x="23" y="18"/>
                </a:lnTo>
                <a:lnTo>
                  <a:pt x="25" y="18"/>
                </a:lnTo>
                <a:lnTo>
                  <a:pt x="25" y="18"/>
                </a:lnTo>
                <a:lnTo>
                  <a:pt x="27" y="20"/>
                </a:lnTo>
                <a:lnTo>
                  <a:pt x="27" y="20"/>
                </a:lnTo>
                <a:lnTo>
                  <a:pt x="27" y="20"/>
                </a:lnTo>
                <a:lnTo>
                  <a:pt x="27" y="18"/>
                </a:lnTo>
                <a:lnTo>
                  <a:pt x="25" y="18"/>
                </a:lnTo>
                <a:lnTo>
                  <a:pt x="23" y="18"/>
                </a:lnTo>
                <a:lnTo>
                  <a:pt x="23" y="18"/>
                </a:lnTo>
                <a:lnTo>
                  <a:pt x="21" y="18"/>
                </a:lnTo>
                <a:lnTo>
                  <a:pt x="21" y="18"/>
                </a:lnTo>
                <a:lnTo>
                  <a:pt x="21" y="18"/>
                </a:lnTo>
                <a:lnTo>
                  <a:pt x="21" y="20"/>
                </a:lnTo>
                <a:lnTo>
                  <a:pt x="21" y="20"/>
                </a:lnTo>
                <a:lnTo>
                  <a:pt x="21" y="20"/>
                </a:lnTo>
                <a:lnTo>
                  <a:pt x="20" y="20"/>
                </a:lnTo>
                <a:lnTo>
                  <a:pt x="21" y="18"/>
                </a:lnTo>
                <a:lnTo>
                  <a:pt x="21" y="18"/>
                </a:lnTo>
                <a:lnTo>
                  <a:pt x="21" y="18"/>
                </a:lnTo>
                <a:lnTo>
                  <a:pt x="21" y="18"/>
                </a:lnTo>
                <a:lnTo>
                  <a:pt x="21" y="18"/>
                </a:lnTo>
                <a:lnTo>
                  <a:pt x="20" y="18"/>
                </a:lnTo>
                <a:lnTo>
                  <a:pt x="20" y="18"/>
                </a:lnTo>
                <a:lnTo>
                  <a:pt x="20" y="18"/>
                </a:lnTo>
                <a:lnTo>
                  <a:pt x="20" y="16"/>
                </a:lnTo>
                <a:lnTo>
                  <a:pt x="20" y="14"/>
                </a:lnTo>
                <a:lnTo>
                  <a:pt x="21" y="14"/>
                </a:lnTo>
                <a:lnTo>
                  <a:pt x="21" y="14"/>
                </a:lnTo>
                <a:lnTo>
                  <a:pt x="21" y="14"/>
                </a:lnTo>
                <a:lnTo>
                  <a:pt x="23" y="14"/>
                </a:lnTo>
                <a:lnTo>
                  <a:pt x="23" y="14"/>
                </a:lnTo>
                <a:lnTo>
                  <a:pt x="25" y="14"/>
                </a:lnTo>
                <a:lnTo>
                  <a:pt x="25" y="14"/>
                </a:lnTo>
                <a:lnTo>
                  <a:pt x="25" y="14"/>
                </a:lnTo>
                <a:lnTo>
                  <a:pt x="27" y="14"/>
                </a:lnTo>
                <a:lnTo>
                  <a:pt x="27" y="16"/>
                </a:lnTo>
                <a:lnTo>
                  <a:pt x="27" y="16"/>
                </a:lnTo>
                <a:lnTo>
                  <a:pt x="29" y="16"/>
                </a:lnTo>
                <a:lnTo>
                  <a:pt x="29" y="16"/>
                </a:lnTo>
                <a:lnTo>
                  <a:pt x="29" y="16"/>
                </a:lnTo>
                <a:lnTo>
                  <a:pt x="29" y="16"/>
                </a:lnTo>
                <a:lnTo>
                  <a:pt x="29" y="16"/>
                </a:lnTo>
                <a:lnTo>
                  <a:pt x="27" y="16"/>
                </a:lnTo>
                <a:lnTo>
                  <a:pt x="27" y="16"/>
                </a:lnTo>
                <a:lnTo>
                  <a:pt x="27" y="14"/>
                </a:lnTo>
                <a:lnTo>
                  <a:pt x="27" y="14"/>
                </a:lnTo>
                <a:lnTo>
                  <a:pt x="27" y="14"/>
                </a:lnTo>
                <a:lnTo>
                  <a:pt x="27" y="12"/>
                </a:lnTo>
                <a:lnTo>
                  <a:pt x="27" y="12"/>
                </a:lnTo>
                <a:lnTo>
                  <a:pt x="25" y="14"/>
                </a:lnTo>
                <a:lnTo>
                  <a:pt x="25" y="14"/>
                </a:lnTo>
                <a:lnTo>
                  <a:pt x="25" y="14"/>
                </a:lnTo>
                <a:lnTo>
                  <a:pt x="23" y="14"/>
                </a:lnTo>
                <a:lnTo>
                  <a:pt x="23" y="14"/>
                </a:lnTo>
                <a:lnTo>
                  <a:pt x="21" y="14"/>
                </a:lnTo>
                <a:lnTo>
                  <a:pt x="21" y="14"/>
                </a:lnTo>
                <a:lnTo>
                  <a:pt x="21" y="14"/>
                </a:lnTo>
                <a:lnTo>
                  <a:pt x="21" y="14"/>
                </a:lnTo>
                <a:lnTo>
                  <a:pt x="20" y="14"/>
                </a:lnTo>
                <a:lnTo>
                  <a:pt x="20" y="14"/>
                </a:lnTo>
                <a:lnTo>
                  <a:pt x="18" y="16"/>
                </a:lnTo>
                <a:lnTo>
                  <a:pt x="18" y="16"/>
                </a:lnTo>
                <a:lnTo>
                  <a:pt x="18" y="16"/>
                </a:lnTo>
                <a:lnTo>
                  <a:pt x="16" y="16"/>
                </a:lnTo>
                <a:lnTo>
                  <a:pt x="14" y="16"/>
                </a:lnTo>
                <a:lnTo>
                  <a:pt x="12" y="16"/>
                </a:lnTo>
                <a:lnTo>
                  <a:pt x="12" y="16"/>
                </a:lnTo>
                <a:lnTo>
                  <a:pt x="14" y="14"/>
                </a:lnTo>
                <a:lnTo>
                  <a:pt x="14" y="14"/>
                </a:lnTo>
                <a:lnTo>
                  <a:pt x="14" y="12"/>
                </a:lnTo>
                <a:lnTo>
                  <a:pt x="16" y="12"/>
                </a:lnTo>
                <a:lnTo>
                  <a:pt x="16" y="12"/>
                </a:lnTo>
                <a:lnTo>
                  <a:pt x="16" y="14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4"/>
                </a:lnTo>
                <a:lnTo>
                  <a:pt x="12" y="14"/>
                </a:lnTo>
                <a:lnTo>
                  <a:pt x="12" y="14"/>
                </a:lnTo>
                <a:lnTo>
                  <a:pt x="10" y="14"/>
                </a:lnTo>
                <a:lnTo>
                  <a:pt x="8" y="14"/>
                </a:lnTo>
                <a:lnTo>
                  <a:pt x="8" y="14"/>
                </a:lnTo>
                <a:lnTo>
                  <a:pt x="8" y="12"/>
                </a:lnTo>
                <a:lnTo>
                  <a:pt x="6" y="12"/>
                </a:lnTo>
                <a:lnTo>
                  <a:pt x="6" y="12"/>
                </a:lnTo>
                <a:lnTo>
                  <a:pt x="6" y="10"/>
                </a:lnTo>
                <a:lnTo>
                  <a:pt x="6" y="10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0" y="8"/>
                </a:lnTo>
                <a:lnTo>
                  <a:pt x="10" y="6"/>
                </a:lnTo>
                <a:lnTo>
                  <a:pt x="8" y="8"/>
                </a:lnTo>
                <a:lnTo>
                  <a:pt x="8" y="8"/>
                </a:lnTo>
                <a:lnTo>
                  <a:pt x="6" y="10"/>
                </a:lnTo>
                <a:lnTo>
                  <a:pt x="4" y="10"/>
                </a:lnTo>
                <a:lnTo>
                  <a:pt x="4" y="10"/>
                </a:lnTo>
                <a:lnTo>
                  <a:pt x="4" y="8"/>
                </a:lnTo>
                <a:lnTo>
                  <a:pt x="2" y="8"/>
                </a:lnTo>
                <a:lnTo>
                  <a:pt x="2" y="8"/>
                </a:lnTo>
                <a:lnTo>
                  <a:pt x="0" y="6"/>
                </a:lnTo>
                <a:lnTo>
                  <a:pt x="0" y="8"/>
                </a:lnTo>
                <a:lnTo>
                  <a:pt x="0" y="6"/>
                </a:lnTo>
                <a:lnTo>
                  <a:pt x="0" y="6"/>
                </a:lnTo>
                <a:lnTo>
                  <a:pt x="2" y="6"/>
                </a:lnTo>
                <a:lnTo>
                  <a:pt x="2" y="6"/>
                </a:lnTo>
                <a:lnTo>
                  <a:pt x="4" y="6"/>
                </a:lnTo>
                <a:lnTo>
                  <a:pt x="6" y="6"/>
                </a:lnTo>
                <a:lnTo>
                  <a:pt x="8" y="4"/>
                </a:lnTo>
                <a:lnTo>
                  <a:pt x="10" y="4"/>
                </a:lnTo>
                <a:lnTo>
                  <a:pt x="10" y="4"/>
                </a:lnTo>
                <a:lnTo>
                  <a:pt x="12" y="4"/>
                </a:lnTo>
                <a:lnTo>
                  <a:pt x="12" y="4"/>
                </a:lnTo>
                <a:lnTo>
                  <a:pt x="12" y="4"/>
                </a:lnTo>
                <a:lnTo>
                  <a:pt x="12" y="6"/>
                </a:lnTo>
                <a:lnTo>
                  <a:pt x="14" y="4"/>
                </a:lnTo>
                <a:lnTo>
                  <a:pt x="16" y="6"/>
                </a:lnTo>
                <a:lnTo>
                  <a:pt x="18" y="6"/>
                </a:lnTo>
                <a:lnTo>
                  <a:pt x="18" y="4"/>
                </a:lnTo>
                <a:lnTo>
                  <a:pt x="21" y="4"/>
                </a:lnTo>
                <a:lnTo>
                  <a:pt x="21" y="2"/>
                </a:lnTo>
                <a:lnTo>
                  <a:pt x="23" y="2"/>
                </a:lnTo>
                <a:lnTo>
                  <a:pt x="23" y="0"/>
                </a:lnTo>
                <a:lnTo>
                  <a:pt x="29" y="0"/>
                </a:lnTo>
                <a:lnTo>
                  <a:pt x="29" y="2"/>
                </a:lnTo>
                <a:lnTo>
                  <a:pt x="33" y="2"/>
                </a:lnTo>
                <a:lnTo>
                  <a:pt x="35" y="2"/>
                </a:lnTo>
                <a:close/>
                <a:moveTo>
                  <a:pt x="10" y="28"/>
                </a:moveTo>
                <a:lnTo>
                  <a:pt x="10" y="28"/>
                </a:lnTo>
                <a:lnTo>
                  <a:pt x="10" y="28"/>
                </a:lnTo>
                <a:lnTo>
                  <a:pt x="8" y="28"/>
                </a:lnTo>
                <a:lnTo>
                  <a:pt x="8" y="28"/>
                </a:lnTo>
                <a:lnTo>
                  <a:pt x="8" y="28"/>
                </a:lnTo>
                <a:lnTo>
                  <a:pt x="8" y="28"/>
                </a:lnTo>
                <a:lnTo>
                  <a:pt x="8" y="28"/>
                </a:lnTo>
                <a:lnTo>
                  <a:pt x="8" y="28"/>
                </a:lnTo>
                <a:lnTo>
                  <a:pt x="10" y="26"/>
                </a:lnTo>
                <a:lnTo>
                  <a:pt x="10" y="26"/>
                </a:lnTo>
                <a:lnTo>
                  <a:pt x="10" y="26"/>
                </a:lnTo>
                <a:lnTo>
                  <a:pt x="12" y="26"/>
                </a:lnTo>
                <a:lnTo>
                  <a:pt x="10" y="26"/>
                </a:lnTo>
                <a:lnTo>
                  <a:pt x="10" y="26"/>
                </a:lnTo>
                <a:lnTo>
                  <a:pt x="12" y="28"/>
                </a:lnTo>
                <a:lnTo>
                  <a:pt x="12" y="28"/>
                </a:lnTo>
                <a:lnTo>
                  <a:pt x="12" y="28"/>
                </a:lnTo>
                <a:lnTo>
                  <a:pt x="12" y="28"/>
                </a:lnTo>
                <a:lnTo>
                  <a:pt x="12" y="28"/>
                </a:lnTo>
                <a:lnTo>
                  <a:pt x="10" y="28"/>
                </a:lnTo>
                <a:close/>
                <a:moveTo>
                  <a:pt x="12" y="22"/>
                </a:moveTo>
                <a:lnTo>
                  <a:pt x="12" y="22"/>
                </a:lnTo>
                <a:lnTo>
                  <a:pt x="10" y="22"/>
                </a:lnTo>
                <a:lnTo>
                  <a:pt x="12" y="20"/>
                </a:lnTo>
                <a:lnTo>
                  <a:pt x="12" y="20"/>
                </a:lnTo>
                <a:lnTo>
                  <a:pt x="12" y="20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4" y="22"/>
                </a:lnTo>
                <a:lnTo>
                  <a:pt x="14" y="22"/>
                </a:lnTo>
                <a:lnTo>
                  <a:pt x="12" y="22"/>
                </a:lnTo>
                <a:close/>
                <a:moveTo>
                  <a:pt x="12" y="16"/>
                </a:moveTo>
                <a:lnTo>
                  <a:pt x="10" y="16"/>
                </a:lnTo>
                <a:lnTo>
                  <a:pt x="10" y="16"/>
                </a:lnTo>
                <a:lnTo>
                  <a:pt x="10" y="16"/>
                </a:lnTo>
                <a:lnTo>
                  <a:pt x="10" y="16"/>
                </a:lnTo>
                <a:lnTo>
                  <a:pt x="10" y="14"/>
                </a:lnTo>
                <a:lnTo>
                  <a:pt x="12" y="14"/>
                </a:lnTo>
                <a:lnTo>
                  <a:pt x="12" y="14"/>
                </a:lnTo>
                <a:lnTo>
                  <a:pt x="12" y="14"/>
                </a:lnTo>
                <a:lnTo>
                  <a:pt x="12" y="16"/>
                </a:lnTo>
                <a:close/>
                <a:moveTo>
                  <a:pt x="16" y="26"/>
                </a:moveTo>
                <a:lnTo>
                  <a:pt x="16" y="26"/>
                </a:lnTo>
                <a:lnTo>
                  <a:pt x="16" y="26"/>
                </a:lnTo>
                <a:lnTo>
                  <a:pt x="16" y="26"/>
                </a:lnTo>
                <a:lnTo>
                  <a:pt x="16" y="26"/>
                </a:lnTo>
                <a:lnTo>
                  <a:pt x="16" y="24"/>
                </a:lnTo>
                <a:lnTo>
                  <a:pt x="16" y="24"/>
                </a:lnTo>
                <a:lnTo>
                  <a:pt x="18" y="24"/>
                </a:lnTo>
                <a:lnTo>
                  <a:pt x="18" y="24"/>
                </a:lnTo>
                <a:lnTo>
                  <a:pt x="18" y="26"/>
                </a:lnTo>
                <a:lnTo>
                  <a:pt x="18" y="26"/>
                </a:lnTo>
                <a:lnTo>
                  <a:pt x="16" y="26"/>
                </a:lnTo>
                <a:close/>
                <a:moveTo>
                  <a:pt x="8" y="20"/>
                </a:moveTo>
                <a:lnTo>
                  <a:pt x="8" y="20"/>
                </a:lnTo>
                <a:lnTo>
                  <a:pt x="8" y="22"/>
                </a:lnTo>
                <a:lnTo>
                  <a:pt x="6" y="22"/>
                </a:lnTo>
                <a:lnTo>
                  <a:pt x="6" y="22"/>
                </a:lnTo>
                <a:lnTo>
                  <a:pt x="6" y="20"/>
                </a:lnTo>
                <a:lnTo>
                  <a:pt x="6" y="20"/>
                </a:lnTo>
                <a:lnTo>
                  <a:pt x="6" y="20"/>
                </a:lnTo>
                <a:lnTo>
                  <a:pt x="6" y="22"/>
                </a:lnTo>
                <a:lnTo>
                  <a:pt x="6" y="22"/>
                </a:lnTo>
                <a:lnTo>
                  <a:pt x="6" y="20"/>
                </a:lnTo>
                <a:lnTo>
                  <a:pt x="6" y="20"/>
                </a:lnTo>
                <a:lnTo>
                  <a:pt x="8" y="20"/>
                </a:lnTo>
                <a:lnTo>
                  <a:pt x="8" y="20"/>
                </a:lnTo>
                <a:lnTo>
                  <a:pt x="8" y="20"/>
                </a:lnTo>
                <a:lnTo>
                  <a:pt x="8" y="20"/>
                </a:lnTo>
                <a:lnTo>
                  <a:pt x="8" y="20"/>
                </a:lnTo>
                <a:close/>
                <a:moveTo>
                  <a:pt x="20" y="20"/>
                </a:moveTo>
                <a:lnTo>
                  <a:pt x="20" y="20"/>
                </a:lnTo>
                <a:lnTo>
                  <a:pt x="18" y="20"/>
                </a:lnTo>
                <a:lnTo>
                  <a:pt x="20" y="20"/>
                </a:lnTo>
                <a:lnTo>
                  <a:pt x="20" y="18"/>
                </a:lnTo>
                <a:lnTo>
                  <a:pt x="20" y="20"/>
                </a:lnTo>
                <a:lnTo>
                  <a:pt x="20" y="20"/>
                </a:lnTo>
                <a:lnTo>
                  <a:pt x="20" y="2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29" name="Guinea"/>
          <p:cNvSpPr>
            <a:spLocks/>
          </p:cNvSpPr>
          <p:nvPr/>
        </p:nvSpPr>
        <p:spPr bwMode="auto">
          <a:xfrm>
            <a:off x="4554552" y="4205301"/>
            <a:ext cx="188913" cy="139700"/>
          </a:xfrm>
          <a:custGeom>
            <a:avLst/>
            <a:gdLst>
              <a:gd name="T0" fmla="*/ 31 w 119"/>
              <a:gd name="T1" fmla="*/ 2 h 88"/>
              <a:gd name="T2" fmla="*/ 39 w 119"/>
              <a:gd name="T3" fmla="*/ 4 h 88"/>
              <a:gd name="T4" fmla="*/ 43 w 119"/>
              <a:gd name="T5" fmla="*/ 6 h 88"/>
              <a:gd name="T6" fmla="*/ 53 w 119"/>
              <a:gd name="T7" fmla="*/ 4 h 88"/>
              <a:gd name="T8" fmla="*/ 59 w 119"/>
              <a:gd name="T9" fmla="*/ 4 h 88"/>
              <a:gd name="T10" fmla="*/ 59 w 119"/>
              <a:gd name="T11" fmla="*/ 8 h 88"/>
              <a:gd name="T12" fmla="*/ 64 w 119"/>
              <a:gd name="T13" fmla="*/ 8 h 88"/>
              <a:gd name="T14" fmla="*/ 70 w 119"/>
              <a:gd name="T15" fmla="*/ 12 h 88"/>
              <a:gd name="T16" fmla="*/ 80 w 119"/>
              <a:gd name="T17" fmla="*/ 8 h 88"/>
              <a:gd name="T18" fmla="*/ 88 w 119"/>
              <a:gd name="T19" fmla="*/ 8 h 88"/>
              <a:gd name="T20" fmla="*/ 94 w 119"/>
              <a:gd name="T21" fmla="*/ 4 h 88"/>
              <a:gd name="T22" fmla="*/ 95 w 119"/>
              <a:gd name="T23" fmla="*/ 4 h 88"/>
              <a:gd name="T24" fmla="*/ 97 w 119"/>
              <a:gd name="T25" fmla="*/ 8 h 88"/>
              <a:gd name="T26" fmla="*/ 101 w 119"/>
              <a:gd name="T27" fmla="*/ 16 h 88"/>
              <a:gd name="T28" fmla="*/ 105 w 119"/>
              <a:gd name="T29" fmla="*/ 18 h 88"/>
              <a:gd name="T30" fmla="*/ 107 w 119"/>
              <a:gd name="T31" fmla="*/ 22 h 88"/>
              <a:gd name="T32" fmla="*/ 105 w 119"/>
              <a:gd name="T33" fmla="*/ 28 h 88"/>
              <a:gd name="T34" fmla="*/ 109 w 119"/>
              <a:gd name="T35" fmla="*/ 35 h 88"/>
              <a:gd name="T36" fmla="*/ 113 w 119"/>
              <a:gd name="T37" fmla="*/ 41 h 88"/>
              <a:gd name="T38" fmla="*/ 111 w 119"/>
              <a:gd name="T39" fmla="*/ 47 h 88"/>
              <a:gd name="T40" fmla="*/ 113 w 119"/>
              <a:gd name="T41" fmla="*/ 53 h 88"/>
              <a:gd name="T42" fmla="*/ 117 w 119"/>
              <a:gd name="T43" fmla="*/ 59 h 88"/>
              <a:gd name="T44" fmla="*/ 115 w 119"/>
              <a:gd name="T45" fmla="*/ 63 h 88"/>
              <a:gd name="T46" fmla="*/ 119 w 119"/>
              <a:gd name="T47" fmla="*/ 68 h 88"/>
              <a:gd name="T48" fmla="*/ 115 w 119"/>
              <a:gd name="T49" fmla="*/ 66 h 88"/>
              <a:gd name="T50" fmla="*/ 113 w 119"/>
              <a:gd name="T51" fmla="*/ 72 h 88"/>
              <a:gd name="T52" fmla="*/ 113 w 119"/>
              <a:gd name="T53" fmla="*/ 76 h 88"/>
              <a:gd name="T54" fmla="*/ 111 w 119"/>
              <a:gd name="T55" fmla="*/ 82 h 88"/>
              <a:gd name="T56" fmla="*/ 105 w 119"/>
              <a:gd name="T57" fmla="*/ 82 h 88"/>
              <a:gd name="T58" fmla="*/ 101 w 119"/>
              <a:gd name="T59" fmla="*/ 82 h 88"/>
              <a:gd name="T60" fmla="*/ 95 w 119"/>
              <a:gd name="T61" fmla="*/ 88 h 88"/>
              <a:gd name="T62" fmla="*/ 90 w 119"/>
              <a:gd name="T63" fmla="*/ 86 h 88"/>
              <a:gd name="T64" fmla="*/ 92 w 119"/>
              <a:gd name="T65" fmla="*/ 80 h 88"/>
              <a:gd name="T66" fmla="*/ 90 w 119"/>
              <a:gd name="T67" fmla="*/ 72 h 88"/>
              <a:gd name="T68" fmla="*/ 82 w 119"/>
              <a:gd name="T69" fmla="*/ 68 h 88"/>
              <a:gd name="T70" fmla="*/ 74 w 119"/>
              <a:gd name="T71" fmla="*/ 70 h 88"/>
              <a:gd name="T72" fmla="*/ 72 w 119"/>
              <a:gd name="T73" fmla="*/ 64 h 88"/>
              <a:gd name="T74" fmla="*/ 70 w 119"/>
              <a:gd name="T75" fmla="*/ 59 h 88"/>
              <a:gd name="T76" fmla="*/ 68 w 119"/>
              <a:gd name="T77" fmla="*/ 53 h 88"/>
              <a:gd name="T78" fmla="*/ 62 w 119"/>
              <a:gd name="T79" fmla="*/ 43 h 88"/>
              <a:gd name="T80" fmla="*/ 51 w 119"/>
              <a:gd name="T81" fmla="*/ 45 h 88"/>
              <a:gd name="T82" fmla="*/ 41 w 119"/>
              <a:gd name="T83" fmla="*/ 45 h 88"/>
              <a:gd name="T84" fmla="*/ 35 w 119"/>
              <a:gd name="T85" fmla="*/ 55 h 88"/>
              <a:gd name="T86" fmla="*/ 31 w 119"/>
              <a:gd name="T87" fmla="*/ 59 h 88"/>
              <a:gd name="T88" fmla="*/ 27 w 119"/>
              <a:gd name="T89" fmla="*/ 59 h 88"/>
              <a:gd name="T90" fmla="*/ 26 w 119"/>
              <a:gd name="T91" fmla="*/ 51 h 88"/>
              <a:gd name="T92" fmla="*/ 22 w 119"/>
              <a:gd name="T93" fmla="*/ 45 h 88"/>
              <a:gd name="T94" fmla="*/ 22 w 119"/>
              <a:gd name="T95" fmla="*/ 45 h 88"/>
              <a:gd name="T96" fmla="*/ 20 w 119"/>
              <a:gd name="T97" fmla="*/ 45 h 88"/>
              <a:gd name="T98" fmla="*/ 8 w 119"/>
              <a:gd name="T99" fmla="*/ 35 h 88"/>
              <a:gd name="T100" fmla="*/ 8 w 119"/>
              <a:gd name="T101" fmla="*/ 29 h 88"/>
              <a:gd name="T102" fmla="*/ 4 w 119"/>
              <a:gd name="T103" fmla="*/ 29 h 88"/>
              <a:gd name="T104" fmla="*/ 4 w 119"/>
              <a:gd name="T105" fmla="*/ 28 h 88"/>
              <a:gd name="T106" fmla="*/ 0 w 119"/>
              <a:gd name="T107" fmla="*/ 29 h 88"/>
              <a:gd name="T108" fmla="*/ 4 w 119"/>
              <a:gd name="T109" fmla="*/ 24 h 88"/>
              <a:gd name="T110" fmla="*/ 8 w 119"/>
              <a:gd name="T111" fmla="*/ 18 h 88"/>
              <a:gd name="T112" fmla="*/ 14 w 119"/>
              <a:gd name="T113" fmla="*/ 16 h 88"/>
              <a:gd name="T114" fmla="*/ 22 w 119"/>
              <a:gd name="T115" fmla="*/ 10 h 88"/>
              <a:gd name="T116" fmla="*/ 20 w 119"/>
              <a:gd name="T117" fmla="*/ 6 h 88"/>
              <a:gd name="T118" fmla="*/ 22 w 119"/>
              <a:gd name="T119" fmla="*/ 2 h 88"/>
              <a:gd name="T120" fmla="*/ 27 w 119"/>
              <a:gd name="T12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9" h="88">
                <a:moveTo>
                  <a:pt x="27" y="0"/>
                </a:moveTo>
                <a:lnTo>
                  <a:pt x="27" y="0"/>
                </a:lnTo>
                <a:lnTo>
                  <a:pt x="29" y="0"/>
                </a:lnTo>
                <a:lnTo>
                  <a:pt x="31" y="0"/>
                </a:lnTo>
                <a:lnTo>
                  <a:pt x="31" y="0"/>
                </a:lnTo>
                <a:lnTo>
                  <a:pt x="31" y="2"/>
                </a:lnTo>
                <a:lnTo>
                  <a:pt x="31" y="2"/>
                </a:lnTo>
                <a:lnTo>
                  <a:pt x="31" y="2"/>
                </a:lnTo>
                <a:lnTo>
                  <a:pt x="31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5" y="2"/>
                </a:lnTo>
                <a:lnTo>
                  <a:pt x="35" y="2"/>
                </a:lnTo>
                <a:lnTo>
                  <a:pt x="37" y="2"/>
                </a:lnTo>
                <a:lnTo>
                  <a:pt x="39" y="4"/>
                </a:lnTo>
                <a:lnTo>
                  <a:pt x="39" y="4"/>
                </a:lnTo>
                <a:lnTo>
                  <a:pt x="39" y="4"/>
                </a:lnTo>
                <a:lnTo>
                  <a:pt x="41" y="4"/>
                </a:lnTo>
                <a:lnTo>
                  <a:pt x="41" y="4"/>
                </a:lnTo>
                <a:lnTo>
                  <a:pt x="41" y="4"/>
                </a:lnTo>
                <a:lnTo>
                  <a:pt x="43" y="4"/>
                </a:lnTo>
                <a:lnTo>
                  <a:pt x="43" y="4"/>
                </a:lnTo>
                <a:lnTo>
                  <a:pt x="43" y="6"/>
                </a:lnTo>
                <a:lnTo>
                  <a:pt x="45" y="4"/>
                </a:lnTo>
                <a:lnTo>
                  <a:pt x="47" y="4"/>
                </a:lnTo>
                <a:lnTo>
                  <a:pt x="47" y="4"/>
                </a:lnTo>
                <a:lnTo>
                  <a:pt x="47" y="4"/>
                </a:lnTo>
                <a:lnTo>
                  <a:pt x="49" y="4"/>
                </a:lnTo>
                <a:lnTo>
                  <a:pt x="51" y="4"/>
                </a:lnTo>
                <a:lnTo>
                  <a:pt x="51" y="4"/>
                </a:lnTo>
                <a:lnTo>
                  <a:pt x="53" y="4"/>
                </a:lnTo>
                <a:lnTo>
                  <a:pt x="53" y="4"/>
                </a:lnTo>
                <a:lnTo>
                  <a:pt x="55" y="4"/>
                </a:lnTo>
                <a:lnTo>
                  <a:pt x="55" y="4"/>
                </a:lnTo>
                <a:lnTo>
                  <a:pt x="55" y="4"/>
                </a:lnTo>
                <a:lnTo>
                  <a:pt x="57" y="4"/>
                </a:lnTo>
                <a:lnTo>
                  <a:pt x="57" y="4"/>
                </a:lnTo>
                <a:lnTo>
                  <a:pt x="59" y="4"/>
                </a:lnTo>
                <a:lnTo>
                  <a:pt x="59" y="4"/>
                </a:lnTo>
                <a:lnTo>
                  <a:pt x="59" y="4"/>
                </a:lnTo>
                <a:lnTo>
                  <a:pt x="59" y="6"/>
                </a:lnTo>
                <a:lnTo>
                  <a:pt x="57" y="6"/>
                </a:lnTo>
                <a:lnTo>
                  <a:pt x="57" y="6"/>
                </a:lnTo>
                <a:lnTo>
                  <a:pt x="57" y="8"/>
                </a:lnTo>
                <a:lnTo>
                  <a:pt x="59" y="8"/>
                </a:lnTo>
                <a:lnTo>
                  <a:pt x="59" y="8"/>
                </a:lnTo>
                <a:lnTo>
                  <a:pt x="59" y="8"/>
                </a:lnTo>
                <a:lnTo>
                  <a:pt x="59" y="8"/>
                </a:lnTo>
                <a:lnTo>
                  <a:pt x="60" y="10"/>
                </a:lnTo>
                <a:lnTo>
                  <a:pt x="60" y="10"/>
                </a:lnTo>
                <a:lnTo>
                  <a:pt x="60" y="10"/>
                </a:lnTo>
                <a:lnTo>
                  <a:pt x="62" y="10"/>
                </a:lnTo>
                <a:lnTo>
                  <a:pt x="62" y="10"/>
                </a:lnTo>
                <a:lnTo>
                  <a:pt x="62" y="10"/>
                </a:lnTo>
                <a:lnTo>
                  <a:pt x="64" y="8"/>
                </a:lnTo>
                <a:lnTo>
                  <a:pt x="64" y="8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8"/>
                </a:lnTo>
                <a:lnTo>
                  <a:pt x="68" y="8"/>
                </a:lnTo>
                <a:lnTo>
                  <a:pt x="70" y="12"/>
                </a:lnTo>
                <a:lnTo>
                  <a:pt x="70" y="12"/>
                </a:lnTo>
                <a:lnTo>
                  <a:pt x="70" y="12"/>
                </a:lnTo>
                <a:lnTo>
                  <a:pt x="70" y="12"/>
                </a:lnTo>
                <a:lnTo>
                  <a:pt x="72" y="10"/>
                </a:lnTo>
                <a:lnTo>
                  <a:pt x="74" y="8"/>
                </a:lnTo>
                <a:lnTo>
                  <a:pt x="76" y="8"/>
                </a:lnTo>
                <a:lnTo>
                  <a:pt x="76" y="8"/>
                </a:lnTo>
                <a:lnTo>
                  <a:pt x="76" y="6"/>
                </a:lnTo>
                <a:lnTo>
                  <a:pt x="80" y="8"/>
                </a:lnTo>
                <a:lnTo>
                  <a:pt x="82" y="8"/>
                </a:lnTo>
                <a:lnTo>
                  <a:pt x="84" y="10"/>
                </a:lnTo>
                <a:lnTo>
                  <a:pt x="86" y="10"/>
                </a:lnTo>
                <a:lnTo>
                  <a:pt x="86" y="10"/>
                </a:lnTo>
                <a:lnTo>
                  <a:pt x="86" y="10"/>
                </a:lnTo>
                <a:lnTo>
                  <a:pt x="86" y="8"/>
                </a:lnTo>
                <a:lnTo>
                  <a:pt x="86" y="8"/>
                </a:lnTo>
                <a:lnTo>
                  <a:pt x="88" y="8"/>
                </a:lnTo>
                <a:lnTo>
                  <a:pt x="88" y="8"/>
                </a:lnTo>
                <a:lnTo>
                  <a:pt x="88" y="8"/>
                </a:lnTo>
                <a:lnTo>
                  <a:pt x="92" y="6"/>
                </a:lnTo>
                <a:lnTo>
                  <a:pt x="92" y="6"/>
                </a:lnTo>
                <a:lnTo>
                  <a:pt x="92" y="6"/>
                </a:lnTo>
                <a:lnTo>
                  <a:pt x="92" y="6"/>
                </a:lnTo>
                <a:lnTo>
                  <a:pt x="92" y="6"/>
                </a:lnTo>
                <a:lnTo>
                  <a:pt x="94" y="4"/>
                </a:lnTo>
                <a:lnTo>
                  <a:pt x="92" y="4"/>
                </a:lnTo>
                <a:lnTo>
                  <a:pt x="92" y="2"/>
                </a:lnTo>
                <a:lnTo>
                  <a:pt x="92" y="2"/>
                </a:lnTo>
                <a:lnTo>
                  <a:pt x="92" y="2"/>
                </a:lnTo>
                <a:lnTo>
                  <a:pt x="94" y="2"/>
                </a:lnTo>
                <a:lnTo>
                  <a:pt x="95" y="2"/>
                </a:lnTo>
                <a:lnTo>
                  <a:pt x="95" y="4"/>
                </a:lnTo>
                <a:lnTo>
                  <a:pt x="95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6"/>
                </a:lnTo>
                <a:lnTo>
                  <a:pt x="97" y="6"/>
                </a:lnTo>
                <a:lnTo>
                  <a:pt x="97" y="6"/>
                </a:lnTo>
                <a:lnTo>
                  <a:pt x="97" y="8"/>
                </a:lnTo>
                <a:lnTo>
                  <a:pt x="97" y="8"/>
                </a:lnTo>
                <a:lnTo>
                  <a:pt x="101" y="10"/>
                </a:lnTo>
                <a:lnTo>
                  <a:pt x="101" y="12"/>
                </a:lnTo>
                <a:lnTo>
                  <a:pt x="101" y="12"/>
                </a:lnTo>
                <a:lnTo>
                  <a:pt x="99" y="16"/>
                </a:lnTo>
                <a:lnTo>
                  <a:pt x="101" y="16"/>
                </a:lnTo>
                <a:lnTo>
                  <a:pt x="101" y="16"/>
                </a:lnTo>
                <a:lnTo>
                  <a:pt x="101" y="16"/>
                </a:lnTo>
                <a:lnTo>
                  <a:pt x="101" y="16"/>
                </a:lnTo>
                <a:lnTo>
                  <a:pt x="103" y="18"/>
                </a:lnTo>
                <a:lnTo>
                  <a:pt x="103" y="18"/>
                </a:lnTo>
                <a:lnTo>
                  <a:pt x="103" y="18"/>
                </a:lnTo>
                <a:lnTo>
                  <a:pt x="103" y="18"/>
                </a:lnTo>
                <a:lnTo>
                  <a:pt x="103" y="20"/>
                </a:lnTo>
                <a:lnTo>
                  <a:pt x="103" y="20"/>
                </a:lnTo>
                <a:lnTo>
                  <a:pt x="105" y="20"/>
                </a:lnTo>
                <a:lnTo>
                  <a:pt x="105" y="18"/>
                </a:lnTo>
                <a:lnTo>
                  <a:pt x="105" y="20"/>
                </a:lnTo>
                <a:lnTo>
                  <a:pt x="105" y="20"/>
                </a:lnTo>
                <a:lnTo>
                  <a:pt x="105" y="20"/>
                </a:lnTo>
                <a:lnTo>
                  <a:pt x="107" y="20"/>
                </a:lnTo>
                <a:lnTo>
                  <a:pt x="107" y="20"/>
                </a:lnTo>
                <a:lnTo>
                  <a:pt x="107" y="22"/>
                </a:lnTo>
                <a:lnTo>
                  <a:pt x="107" y="22"/>
                </a:lnTo>
                <a:lnTo>
                  <a:pt x="107" y="22"/>
                </a:lnTo>
                <a:lnTo>
                  <a:pt x="107" y="22"/>
                </a:lnTo>
                <a:lnTo>
                  <a:pt x="105" y="22"/>
                </a:lnTo>
                <a:lnTo>
                  <a:pt x="105" y="22"/>
                </a:lnTo>
                <a:lnTo>
                  <a:pt x="103" y="26"/>
                </a:lnTo>
                <a:lnTo>
                  <a:pt x="103" y="28"/>
                </a:lnTo>
                <a:lnTo>
                  <a:pt x="103" y="28"/>
                </a:lnTo>
                <a:lnTo>
                  <a:pt x="103" y="28"/>
                </a:lnTo>
                <a:lnTo>
                  <a:pt x="105" y="28"/>
                </a:lnTo>
                <a:lnTo>
                  <a:pt x="105" y="26"/>
                </a:lnTo>
                <a:lnTo>
                  <a:pt x="107" y="26"/>
                </a:lnTo>
                <a:lnTo>
                  <a:pt x="109" y="28"/>
                </a:lnTo>
                <a:lnTo>
                  <a:pt x="109" y="29"/>
                </a:lnTo>
                <a:lnTo>
                  <a:pt x="109" y="31"/>
                </a:lnTo>
                <a:lnTo>
                  <a:pt x="109" y="33"/>
                </a:lnTo>
                <a:lnTo>
                  <a:pt x="109" y="35"/>
                </a:lnTo>
                <a:lnTo>
                  <a:pt x="109" y="35"/>
                </a:lnTo>
                <a:lnTo>
                  <a:pt x="111" y="35"/>
                </a:lnTo>
                <a:lnTo>
                  <a:pt x="111" y="35"/>
                </a:lnTo>
                <a:lnTo>
                  <a:pt x="113" y="37"/>
                </a:lnTo>
                <a:lnTo>
                  <a:pt x="115" y="39"/>
                </a:lnTo>
                <a:lnTo>
                  <a:pt x="113" y="41"/>
                </a:lnTo>
                <a:lnTo>
                  <a:pt x="113" y="41"/>
                </a:lnTo>
                <a:lnTo>
                  <a:pt x="113" y="41"/>
                </a:lnTo>
                <a:lnTo>
                  <a:pt x="113" y="41"/>
                </a:lnTo>
                <a:lnTo>
                  <a:pt x="113" y="41"/>
                </a:lnTo>
                <a:lnTo>
                  <a:pt x="111" y="43"/>
                </a:lnTo>
                <a:lnTo>
                  <a:pt x="111" y="43"/>
                </a:lnTo>
                <a:lnTo>
                  <a:pt x="111" y="45"/>
                </a:lnTo>
                <a:lnTo>
                  <a:pt x="111" y="45"/>
                </a:lnTo>
                <a:lnTo>
                  <a:pt x="111" y="45"/>
                </a:lnTo>
                <a:lnTo>
                  <a:pt x="111" y="47"/>
                </a:lnTo>
                <a:lnTo>
                  <a:pt x="111" y="47"/>
                </a:lnTo>
                <a:lnTo>
                  <a:pt x="111" y="47"/>
                </a:lnTo>
                <a:lnTo>
                  <a:pt x="111" y="49"/>
                </a:lnTo>
                <a:lnTo>
                  <a:pt x="111" y="51"/>
                </a:lnTo>
                <a:lnTo>
                  <a:pt x="111" y="51"/>
                </a:lnTo>
                <a:lnTo>
                  <a:pt x="111" y="51"/>
                </a:lnTo>
                <a:lnTo>
                  <a:pt x="111" y="51"/>
                </a:lnTo>
                <a:lnTo>
                  <a:pt x="113" y="53"/>
                </a:lnTo>
                <a:lnTo>
                  <a:pt x="113" y="53"/>
                </a:lnTo>
                <a:lnTo>
                  <a:pt x="113" y="53"/>
                </a:lnTo>
                <a:lnTo>
                  <a:pt x="115" y="53"/>
                </a:lnTo>
                <a:lnTo>
                  <a:pt x="115" y="53"/>
                </a:lnTo>
                <a:lnTo>
                  <a:pt x="115" y="55"/>
                </a:lnTo>
                <a:lnTo>
                  <a:pt x="115" y="57"/>
                </a:lnTo>
                <a:lnTo>
                  <a:pt x="115" y="57"/>
                </a:lnTo>
                <a:lnTo>
                  <a:pt x="117" y="57"/>
                </a:lnTo>
                <a:lnTo>
                  <a:pt x="117" y="59"/>
                </a:lnTo>
                <a:lnTo>
                  <a:pt x="117" y="59"/>
                </a:lnTo>
                <a:lnTo>
                  <a:pt x="117" y="59"/>
                </a:lnTo>
                <a:lnTo>
                  <a:pt x="115" y="59"/>
                </a:lnTo>
                <a:lnTo>
                  <a:pt x="115" y="59"/>
                </a:lnTo>
                <a:lnTo>
                  <a:pt x="115" y="61"/>
                </a:lnTo>
                <a:lnTo>
                  <a:pt x="115" y="61"/>
                </a:lnTo>
                <a:lnTo>
                  <a:pt x="115" y="63"/>
                </a:lnTo>
                <a:lnTo>
                  <a:pt x="115" y="63"/>
                </a:lnTo>
                <a:lnTo>
                  <a:pt x="115" y="63"/>
                </a:lnTo>
                <a:lnTo>
                  <a:pt x="115" y="63"/>
                </a:lnTo>
                <a:lnTo>
                  <a:pt x="115" y="63"/>
                </a:lnTo>
                <a:lnTo>
                  <a:pt x="117" y="63"/>
                </a:lnTo>
                <a:lnTo>
                  <a:pt x="117" y="64"/>
                </a:lnTo>
                <a:lnTo>
                  <a:pt x="119" y="66"/>
                </a:lnTo>
                <a:lnTo>
                  <a:pt x="119" y="66"/>
                </a:lnTo>
                <a:lnTo>
                  <a:pt x="119" y="68"/>
                </a:lnTo>
                <a:lnTo>
                  <a:pt x="119" y="68"/>
                </a:lnTo>
                <a:lnTo>
                  <a:pt x="119" y="68"/>
                </a:lnTo>
                <a:lnTo>
                  <a:pt x="119" y="70"/>
                </a:lnTo>
                <a:lnTo>
                  <a:pt x="117" y="68"/>
                </a:lnTo>
                <a:lnTo>
                  <a:pt x="117" y="68"/>
                </a:lnTo>
                <a:lnTo>
                  <a:pt x="117" y="68"/>
                </a:lnTo>
                <a:lnTo>
                  <a:pt x="117" y="68"/>
                </a:lnTo>
                <a:lnTo>
                  <a:pt x="115" y="66"/>
                </a:lnTo>
                <a:lnTo>
                  <a:pt x="111" y="68"/>
                </a:lnTo>
                <a:lnTo>
                  <a:pt x="109" y="68"/>
                </a:lnTo>
                <a:lnTo>
                  <a:pt x="109" y="70"/>
                </a:lnTo>
                <a:lnTo>
                  <a:pt x="109" y="70"/>
                </a:lnTo>
                <a:lnTo>
                  <a:pt x="109" y="72"/>
                </a:lnTo>
                <a:lnTo>
                  <a:pt x="111" y="72"/>
                </a:lnTo>
                <a:lnTo>
                  <a:pt x="111" y="72"/>
                </a:lnTo>
                <a:lnTo>
                  <a:pt x="113" y="72"/>
                </a:lnTo>
                <a:lnTo>
                  <a:pt x="113" y="72"/>
                </a:lnTo>
                <a:lnTo>
                  <a:pt x="113" y="72"/>
                </a:lnTo>
                <a:lnTo>
                  <a:pt x="115" y="74"/>
                </a:lnTo>
                <a:lnTo>
                  <a:pt x="115" y="76"/>
                </a:lnTo>
                <a:lnTo>
                  <a:pt x="113" y="74"/>
                </a:lnTo>
                <a:lnTo>
                  <a:pt x="113" y="74"/>
                </a:lnTo>
                <a:lnTo>
                  <a:pt x="113" y="76"/>
                </a:lnTo>
                <a:lnTo>
                  <a:pt x="113" y="76"/>
                </a:lnTo>
                <a:lnTo>
                  <a:pt x="113" y="76"/>
                </a:lnTo>
                <a:lnTo>
                  <a:pt x="111" y="78"/>
                </a:lnTo>
                <a:lnTo>
                  <a:pt x="111" y="78"/>
                </a:lnTo>
                <a:lnTo>
                  <a:pt x="113" y="78"/>
                </a:lnTo>
                <a:lnTo>
                  <a:pt x="111" y="78"/>
                </a:lnTo>
                <a:lnTo>
                  <a:pt x="111" y="82"/>
                </a:lnTo>
                <a:lnTo>
                  <a:pt x="111" y="82"/>
                </a:lnTo>
                <a:lnTo>
                  <a:pt x="111" y="82"/>
                </a:lnTo>
                <a:lnTo>
                  <a:pt x="109" y="82"/>
                </a:lnTo>
                <a:lnTo>
                  <a:pt x="109" y="82"/>
                </a:lnTo>
                <a:lnTo>
                  <a:pt x="107" y="82"/>
                </a:lnTo>
                <a:lnTo>
                  <a:pt x="107" y="82"/>
                </a:lnTo>
                <a:lnTo>
                  <a:pt x="105" y="82"/>
                </a:lnTo>
                <a:lnTo>
                  <a:pt x="105" y="82"/>
                </a:lnTo>
                <a:lnTo>
                  <a:pt x="105" y="82"/>
                </a:lnTo>
                <a:lnTo>
                  <a:pt x="105" y="82"/>
                </a:lnTo>
                <a:lnTo>
                  <a:pt x="105" y="80"/>
                </a:lnTo>
                <a:lnTo>
                  <a:pt x="103" y="80"/>
                </a:lnTo>
                <a:lnTo>
                  <a:pt x="103" y="80"/>
                </a:lnTo>
                <a:lnTo>
                  <a:pt x="103" y="80"/>
                </a:lnTo>
                <a:lnTo>
                  <a:pt x="101" y="82"/>
                </a:lnTo>
                <a:lnTo>
                  <a:pt x="101" y="82"/>
                </a:lnTo>
                <a:lnTo>
                  <a:pt x="101" y="82"/>
                </a:lnTo>
                <a:lnTo>
                  <a:pt x="101" y="82"/>
                </a:lnTo>
                <a:lnTo>
                  <a:pt x="101" y="84"/>
                </a:lnTo>
                <a:lnTo>
                  <a:pt x="101" y="86"/>
                </a:lnTo>
                <a:lnTo>
                  <a:pt x="99" y="86"/>
                </a:lnTo>
                <a:lnTo>
                  <a:pt x="99" y="88"/>
                </a:lnTo>
                <a:lnTo>
                  <a:pt x="99" y="88"/>
                </a:lnTo>
                <a:lnTo>
                  <a:pt x="97" y="88"/>
                </a:lnTo>
                <a:lnTo>
                  <a:pt x="97" y="88"/>
                </a:lnTo>
                <a:lnTo>
                  <a:pt x="95" y="88"/>
                </a:lnTo>
                <a:lnTo>
                  <a:pt x="95" y="88"/>
                </a:lnTo>
                <a:lnTo>
                  <a:pt x="95" y="88"/>
                </a:lnTo>
                <a:lnTo>
                  <a:pt x="94" y="86"/>
                </a:lnTo>
                <a:lnTo>
                  <a:pt x="94" y="86"/>
                </a:lnTo>
                <a:lnTo>
                  <a:pt x="92" y="84"/>
                </a:lnTo>
                <a:lnTo>
                  <a:pt x="90" y="84"/>
                </a:lnTo>
                <a:lnTo>
                  <a:pt x="90" y="86"/>
                </a:lnTo>
                <a:lnTo>
                  <a:pt x="90" y="86"/>
                </a:lnTo>
                <a:lnTo>
                  <a:pt x="90" y="86"/>
                </a:lnTo>
                <a:lnTo>
                  <a:pt x="90" y="84"/>
                </a:lnTo>
                <a:lnTo>
                  <a:pt x="90" y="84"/>
                </a:lnTo>
                <a:lnTo>
                  <a:pt x="92" y="82"/>
                </a:lnTo>
                <a:lnTo>
                  <a:pt x="92" y="82"/>
                </a:lnTo>
                <a:lnTo>
                  <a:pt x="92" y="82"/>
                </a:lnTo>
                <a:lnTo>
                  <a:pt x="92" y="80"/>
                </a:lnTo>
                <a:lnTo>
                  <a:pt x="92" y="80"/>
                </a:lnTo>
                <a:lnTo>
                  <a:pt x="92" y="80"/>
                </a:lnTo>
                <a:lnTo>
                  <a:pt x="92" y="80"/>
                </a:lnTo>
                <a:lnTo>
                  <a:pt x="92" y="78"/>
                </a:lnTo>
                <a:lnTo>
                  <a:pt x="90" y="76"/>
                </a:lnTo>
                <a:lnTo>
                  <a:pt x="90" y="76"/>
                </a:lnTo>
                <a:lnTo>
                  <a:pt x="90" y="76"/>
                </a:lnTo>
                <a:lnTo>
                  <a:pt x="92" y="76"/>
                </a:lnTo>
                <a:lnTo>
                  <a:pt x="90" y="72"/>
                </a:lnTo>
                <a:lnTo>
                  <a:pt x="90" y="70"/>
                </a:lnTo>
                <a:lnTo>
                  <a:pt x="88" y="68"/>
                </a:lnTo>
                <a:lnTo>
                  <a:pt x="86" y="68"/>
                </a:lnTo>
                <a:lnTo>
                  <a:pt x="84" y="66"/>
                </a:lnTo>
                <a:lnTo>
                  <a:pt x="84" y="68"/>
                </a:lnTo>
                <a:lnTo>
                  <a:pt x="84" y="66"/>
                </a:lnTo>
                <a:lnTo>
                  <a:pt x="84" y="66"/>
                </a:lnTo>
                <a:lnTo>
                  <a:pt x="82" y="68"/>
                </a:lnTo>
                <a:lnTo>
                  <a:pt x="78" y="66"/>
                </a:lnTo>
                <a:lnTo>
                  <a:pt x="78" y="68"/>
                </a:lnTo>
                <a:lnTo>
                  <a:pt x="76" y="68"/>
                </a:lnTo>
                <a:lnTo>
                  <a:pt x="76" y="66"/>
                </a:lnTo>
                <a:lnTo>
                  <a:pt x="74" y="68"/>
                </a:lnTo>
                <a:lnTo>
                  <a:pt x="74" y="68"/>
                </a:lnTo>
                <a:lnTo>
                  <a:pt x="74" y="68"/>
                </a:lnTo>
                <a:lnTo>
                  <a:pt x="74" y="70"/>
                </a:lnTo>
                <a:lnTo>
                  <a:pt x="72" y="70"/>
                </a:lnTo>
                <a:lnTo>
                  <a:pt x="72" y="70"/>
                </a:lnTo>
                <a:lnTo>
                  <a:pt x="70" y="70"/>
                </a:lnTo>
                <a:lnTo>
                  <a:pt x="70" y="70"/>
                </a:lnTo>
                <a:lnTo>
                  <a:pt x="72" y="66"/>
                </a:lnTo>
                <a:lnTo>
                  <a:pt x="72" y="66"/>
                </a:lnTo>
                <a:lnTo>
                  <a:pt x="72" y="64"/>
                </a:lnTo>
                <a:lnTo>
                  <a:pt x="72" y="64"/>
                </a:lnTo>
                <a:lnTo>
                  <a:pt x="72" y="63"/>
                </a:lnTo>
                <a:lnTo>
                  <a:pt x="72" y="61"/>
                </a:lnTo>
                <a:lnTo>
                  <a:pt x="72" y="61"/>
                </a:lnTo>
                <a:lnTo>
                  <a:pt x="72" y="59"/>
                </a:lnTo>
                <a:lnTo>
                  <a:pt x="72" y="59"/>
                </a:lnTo>
                <a:lnTo>
                  <a:pt x="72" y="59"/>
                </a:lnTo>
                <a:lnTo>
                  <a:pt x="72" y="59"/>
                </a:lnTo>
                <a:lnTo>
                  <a:pt x="70" y="59"/>
                </a:lnTo>
                <a:lnTo>
                  <a:pt x="70" y="59"/>
                </a:lnTo>
                <a:lnTo>
                  <a:pt x="70" y="59"/>
                </a:lnTo>
                <a:lnTo>
                  <a:pt x="70" y="57"/>
                </a:lnTo>
                <a:lnTo>
                  <a:pt x="70" y="57"/>
                </a:lnTo>
                <a:lnTo>
                  <a:pt x="70" y="55"/>
                </a:lnTo>
                <a:lnTo>
                  <a:pt x="70" y="55"/>
                </a:lnTo>
                <a:lnTo>
                  <a:pt x="70" y="53"/>
                </a:lnTo>
                <a:lnTo>
                  <a:pt x="68" y="53"/>
                </a:lnTo>
                <a:lnTo>
                  <a:pt x="68" y="51"/>
                </a:lnTo>
                <a:lnTo>
                  <a:pt x="66" y="49"/>
                </a:lnTo>
                <a:lnTo>
                  <a:pt x="66" y="47"/>
                </a:lnTo>
                <a:lnTo>
                  <a:pt x="64" y="47"/>
                </a:lnTo>
                <a:lnTo>
                  <a:pt x="64" y="47"/>
                </a:lnTo>
                <a:lnTo>
                  <a:pt x="64" y="47"/>
                </a:lnTo>
                <a:lnTo>
                  <a:pt x="64" y="45"/>
                </a:lnTo>
                <a:lnTo>
                  <a:pt x="62" y="43"/>
                </a:lnTo>
                <a:lnTo>
                  <a:pt x="62" y="43"/>
                </a:lnTo>
                <a:lnTo>
                  <a:pt x="59" y="43"/>
                </a:lnTo>
                <a:lnTo>
                  <a:pt x="57" y="43"/>
                </a:lnTo>
                <a:lnTo>
                  <a:pt x="57" y="43"/>
                </a:lnTo>
                <a:lnTo>
                  <a:pt x="57" y="43"/>
                </a:lnTo>
                <a:lnTo>
                  <a:pt x="51" y="43"/>
                </a:lnTo>
                <a:lnTo>
                  <a:pt x="51" y="43"/>
                </a:lnTo>
                <a:lnTo>
                  <a:pt x="51" y="45"/>
                </a:lnTo>
                <a:lnTo>
                  <a:pt x="47" y="45"/>
                </a:lnTo>
                <a:lnTo>
                  <a:pt x="47" y="45"/>
                </a:lnTo>
                <a:lnTo>
                  <a:pt x="47" y="45"/>
                </a:lnTo>
                <a:lnTo>
                  <a:pt x="47" y="45"/>
                </a:lnTo>
                <a:lnTo>
                  <a:pt x="45" y="45"/>
                </a:lnTo>
                <a:lnTo>
                  <a:pt x="45" y="45"/>
                </a:lnTo>
                <a:lnTo>
                  <a:pt x="41" y="45"/>
                </a:lnTo>
                <a:lnTo>
                  <a:pt x="41" y="45"/>
                </a:lnTo>
                <a:lnTo>
                  <a:pt x="39" y="49"/>
                </a:lnTo>
                <a:lnTo>
                  <a:pt x="39" y="49"/>
                </a:lnTo>
                <a:lnTo>
                  <a:pt x="39" y="49"/>
                </a:lnTo>
                <a:lnTo>
                  <a:pt x="39" y="51"/>
                </a:lnTo>
                <a:lnTo>
                  <a:pt x="39" y="51"/>
                </a:lnTo>
                <a:lnTo>
                  <a:pt x="37" y="53"/>
                </a:lnTo>
                <a:lnTo>
                  <a:pt x="37" y="55"/>
                </a:lnTo>
                <a:lnTo>
                  <a:pt x="35" y="55"/>
                </a:lnTo>
                <a:lnTo>
                  <a:pt x="35" y="55"/>
                </a:lnTo>
                <a:lnTo>
                  <a:pt x="33" y="55"/>
                </a:lnTo>
                <a:lnTo>
                  <a:pt x="33" y="55"/>
                </a:lnTo>
                <a:lnTo>
                  <a:pt x="33" y="55"/>
                </a:lnTo>
                <a:lnTo>
                  <a:pt x="33" y="57"/>
                </a:lnTo>
                <a:lnTo>
                  <a:pt x="33" y="57"/>
                </a:lnTo>
                <a:lnTo>
                  <a:pt x="33" y="59"/>
                </a:lnTo>
                <a:lnTo>
                  <a:pt x="31" y="59"/>
                </a:lnTo>
                <a:lnTo>
                  <a:pt x="31" y="59"/>
                </a:lnTo>
                <a:lnTo>
                  <a:pt x="31" y="59"/>
                </a:lnTo>
                <a:lnTo>
                  <a:pt x="29" y="59"/>
                </a:lnTo>
                <a:lnTo>
                  <a:pt x="29" y="59"/>
                </a:lnTo>
                <a:lnTo>
                  <a:pt x="27" y="59"/>
                </a:lnTo>
                <a:lnTo>
                  <a:pt x="27" y="59"/>
                </a:lnTo>
                <a:lnTo>
                  <a:pt x="27" y="59"/>
                </a:lnTo>
                <a:lnTo>
                  <a:pt x="27" y="59"/>
                </a:lnTo>
                <a:lnTo>
                  <a:pt x="29" y="57"/>
                </a:lnTo>
                <a:lnTo>
                  <a:pt x="29" y="57"/>
                </a:lnTo>
                <a:lnTo>
                  <a:pt x="27" y="57"/>
                </a:lnTo>
                <a:lnTo>
                  <a:pt x="26" y="55"/>
                </a:lnTo>
                <a:lnTo>
                  <a:pt x="26" y="53"/>
                </a:lnTo>
                <a:lnTo>
                  <a:pt x="26" y="51"/>
                </a:lnTo>
                <a:lnTo>
                  <a:pt x="26" y="51"/>
                </a:lnTo>
                <a:lnTo>
                  <a:pt x="26" y="51"/>
                </a:lnTo>
                <a:lnTo>
                  <a:pt x="26" y="51"/>
                </a:lnTo>
                <a:lnTo>
                  <a:pt x="24" y="51"/>
                </a:lnTo>
                <a:lnTo>
                  <a:pt x="22" y="51"/>
                </a:lnTo>
                <a:lnTo>
                  <a:pt x="22" y="51"/>
                </a:lnTo>
                <a:lnTo>
                  <a:pt x="24" y="47"/>
                </a:lnTo>
                <a:lnTo>
                  <a:pt x="24" y="47"/>
                </a:lnTo>
                <a:lnTo>
                  <a:pt x="24" y="47"/>
                </a:lnTo>
                <a:lnTo>
                  <a:pt x="22" y="45"/>
                </a:lnTo>
                <a:lnTo>
                  <a:pt x="22" y="47"/>
                </a:lnTo>
                <a:lnTo>
                  <a:pt x="22" y="47"/>
                </a:lnTo>
                <a:lnTo>
                  <a:pt x="22" y="47"/>
                </a:lnTo>
                <a:lnTo>
                  <a:pt x="22" y="47"/>
                </a:lnTo>
                <a:lnTo>
                  <a:pt x="22" y="47"/>
                </a:lnTo>
                <a:lnTo>
                  <a:pt x="22" y="47"/>
                </a:lnTo>
                <a:lnTo>
                  <a:pt x="22" y="45"/>
                </a:lnTo>
                <a:lnTo>
                  <a:pt x="22" y="45"/>
                </a:lnTo>
                <a:lnTo>
                  <a:pt x="22" y="45"/>
                </a:lnTo>
                <a:lnTo>
                  <a:pt x="22" y="45"/>
                </a:lnTo>
                <a:lnTo>
                  <a:pt x="22" y="43"/>
                </a:lnTo>
                <a:lnTo>
                  <a:pt x="22" y="45"/>
                </a:lnTo>
                <a:lnTo>
                  <a:pt x="22" y="45"/>
                </a:lnTo>
                <a:lnTo>
                  <a:pt x="20" y="45"/>
                </a:lnTo>
                <a:lnTo>
                  <a:pt x="20" y="45"/>
                </a:lnTo>
                <a:lnTo>
                  <a:pt x="20" y="45"/>
                </a:lnTo>
                <a:lnTo>
                  <a:pt x="18" y="45"/>
                </a:lnTo>
                <a:lnTo>
                  <a:pt x="18" y="43"/>
                </a:lnTo>
                <a:lnTo>
                  <a:pt x="16" y="43"/>
                </a:lnTo>
                <a:lnTo>
                  <a:pt x="14" y="43"/>
                </a:lnTo>
                <a:lnTo>
                  <a:pt x="14" y="41"/>
                </a:lnTo>
                <a:lnTo>
                  <a:pt x="10" y="39"/>
                </a:lnTo>
                <a:lnTo>
                  <a:pt x="8" y="37"/>
                </a:lnTo>
                <a:lnTo>
                  <a:pt x="8" y="35"/>
                </a:lnTo>
                <a:lnTo>
                  <a:pt x="8" y="35"/>
                </a:lnTo>
                <a:lnTo>
                  <a:pt x="8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1"/>
                </a:lnTo>
                <a:lnTo>
                  <a:pt x="8" y="31"/>
                </a:lnTo>
                <a:lnTo>
                  <a:pt x="8" y="29"/>
                </a:lnTo>
                <a:lnTo>
                  <a:pt x="8" y="29"/>
                </a:lnTo>
                <a:lnTo>
                  <a:pt x="8" y="29"/>
                </a:lnTo>
                <a:lnTo>
                  <a:pt x="8" y="31"/>
                </a:lnTo>
                <a:lnTo>
                  <a:pt x="6" y="31"/>
                </a:lnTo>
                <a:lnTo>
                  <a:pt x="6" y="33"/>
                </a:lnTo>
                <a:lnTo>
                  <a:pt x="6" y="31"/>
                </a:lnTo>
                <a:lnTo>
                  <a:pt x="6" y="31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4" y="28"/>
                </a:lnTo>
                <a:lnTo>
                  <a:pt x="4" y="28"/>
                </a:lnTo>
                <a:lnTo>
                  <a:pt x="4" y="28"/>
                </a:lnTo>
                <a:lnTo>
                  <a:pt x="4" y="28"/>
                </a:lnTo>
                <a:lnTo>
                  <a:pt x="6" y="26"/>
                </a:lnTo>
                <a:lnTo>
                  <a:pt x="4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9"/>
                </a:lnTo>
                <a:lnTo>
                  <a:pt x="0" y="31"/>
                </a:lnTo>
                <a:lnTo>
                  <a:pt x="0" y="31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8"/>
                </a:lnTo>
                <a:lnTo>
                  <a:pt x="0" y="28"/>
                </a:lnTo>
                <a:lnTo>
                  <a:pt x="0" y="28"/>
                </a:lnTo>
                <a:lnTo>
                  <a:pt x="2" y="26"/>
                </a:lnTo>
                <a:lnTo>
                  <a:pt x="2" y="26"/>
                </a:lnTo>
                <a:lnTo>
                  <a:pt x="2" y="24"/>
                </a:lnTo>
                <a:lnTo>
                  <a:pt x="4" y="24"/>
                </a:lnTo>
                <a:lnTo>
                  <a:pt x="4" y="22"/>
                </a:lnTo>
                <a:lnTo>
                  <a:pt x="4" y="22"/>
                </a:lnTo>
                <a:lnTo>
                  <a:pt x="4" y="22"/>
                </a:lnTo>
                <a:lnTo>
                  <a:pt x="4" y="20"/>
                </a:lnTo>
                <a:lnTo>
                  <a:pt x="6" y="18"/>
                </a:lnTo>
                <a:lnTo>
                  <a:pt x="6" y="18"/>
                </a:lnTo>
                <a:lnTo>
                  <a:pt x="6" y="18"/>
                </a:lnTo>
                <a:lnTo>
                  <a:pt x="8" y="18"/>
                </a:lnTo>
                <a:lnTo>
                  <a:pt x="8" y="18"/>
                </a:lnTo>
                <a:lnTo>
                  <a:pt x="8" y="18"/>
                </a:lnTo>
                <a:lnTo>
                  <a:pt x="8" y="18"/>
                </a:lnTo>
                <a:lnTo>
                  <a:pt x="10" y="18"/>
                </a:lnTo>
                <a:lnTo>
                  <a:pt x="10" y="18"/>
                </a:lnTo>
                <a:lnTo>
                  <a:pt x="12" y="16"/>
                </a:lnTo>
                <a:lnTo>
                  <a:pt x="12" y="16"/>
                </a:lnTo>
                <a:lnTo>
                  <a:pt x="14" y="16"/>
                </a:lnTo>
                <a:lnTo>
                  <a:pt x="16" y="16"/>
                </a:lnTo>
                <a:lnTo>
                  <a:pt x="16" y="16"/>
                </a:lnTo>
                <a:lnTo>
                  <a:pt x="16" y="16"/>
                </a:lnTo>
                <a:lnTo>
                  <a:pt x="18" y="16"/>
                </a:lnTo>
                <a:lnTo>
                  <a:pt x="20" y="16"/>
                </a:lnTo>
                <a:lnTo>
                  <a:pt x="22" y="16"/>
                </a:lnTo>
                <a:lnTo>
                  <a:pt x="22" y="14"/>
                </a:lnTo>
                <a:lnTo>
                  <a:pt x="22" y="10"/>
                </a:lnTo>
                <a:lnTo>
                  <a:pt x="22" y="10"/>
                </a:lnTo>
                <a:lnTo>
                  <a:pt x="20" y="10"/>
                </a:lnTo>
                <a:lnTo>
                  <a:pt x="20" y="8"/>
                </a:lnTo>
                <a:lnTo>
                  <a:pt x="18" y="8"/>
                </a:lnTo>
                <a:lnTo>
                  <a:pt x="18" y="8"/>
                </a:lnTo>
                <a:lnTo>
                  <a:pt x="18" y="8"/>
                </a:lnTo>
                <a:lnTo>
                  <a:pt x="20" y="6"/>
                </a:lnTo>
                <a:lnTo>
                  <a:pt x="20" y="6"/>
                </a:lnTo>
                <a:lnTo>
                  <a:pt x="20" y="6"/>
                </a:lnTo>
                <a:lnTo>
                  <a:pt x="22" y="6"/>
                </a:lnTo>
                <a:lnTo>
                  <a:pt x="22" y="6"/>
                </a:lnTo>
                <a:lnTo>
                  <a:pt x="22" y="6"/>
                </a:lnTo>
                <a:lnTo>
                  <a:pt x="22" y="6"/>
                </a:lnTo>
                <a:lnTo>
                  <a:pt x="24" y="2"/>
                </a:lnTo>
                <a:lnTo>
                  <a:pt x="22" y="2"/>
                </a:lnTo>
                <a:lnTo>
                  <a:pt x="22" y="2"/>
                </a:lnTo>
                <a:lnTo>
                  <a:pt x="22" y="2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4" y="0"/>
                </a:lnTo>
                <a:lnTo>
                  <a:pt x="27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37" name="Guatemala"/>
          <p:cNvSpPr>
            <a:spLocks/>
          </p:cNvSpPr>
          <p:nvPr/>
        </p:nvSpPr>
        <p:spPr bwMode="auto">
          <a:xfrm>
            <a:off x="2584459" y="4070363"/>
            <a:ext cx="101600" cy="107950"/>
          </a:xfrm>
          <a:custGeom>
            <a:avLst/>
            <a:gdLst>
              <a:gd name="T0" fmla="*/ 51 w 64"/>
              <a:gd name="T1" fmla="*/ 2 h 68"/>
              <a:gd name="T2" fmla="*/ 49 w 64"/>
              <a:gd name="T3" fmla="*/ 29 h 68"/>
              <a:gd name="T4" fmla="*/ 53 w 64"/>
              <a:gd name="T5" fmla="*/ 31 h 68"/>
              <a:gd name="T6" fmla="*/ 54 w 64"/>
              <a:gd name="T7" fmla="*/ 33 h 68"/>
              <a:gd name="T8" fmla="*/ 58 w 64"/>
              <a:gd name="T9" fmla="*/ 33 h 68"/>
              <a:gd name="T10" fmla="*/ 58 w 64"/>
              <a:gd name="T11" fmla="*/ 35 h 68"/>
              <a:gd name="T12" fmla="*/ 60 w 64"/>
              <a:gd name="T13" fmla="*/ 31 h 68"/>
              <a:gd name="T14" fmla="*/ 64 w 64"/>
              <a:gd name="T15" fmla="*/ 35 h 68"/>
              <a:gd name="T16" fmla="*/ 60 w 64"/>
              <a:gd name="T17" fmla="*/ 39 h 68"/>
              <a:gd name="T18" fmla="*/ 54 w 64"/>
              <a:gd name="T19" fmla="*/ 43 h 68"/>
              <a:gd name="T20" fmla="*/ 51 w 64"/>
              <a:gd name="T21" fmla="*/ 45 h 68"/>
              <a:gd name="T22" fmla="*/ 49 w 64"/>
              <a:gd name="T23" fmla="*/ 48 h 68"/>
              <a:gd name="T24" fmla="*/ 49 w 64"/>
              <a:gd name="T25" fmla="*/ 48 h 68"/>
              <a:gd name="T26" fmla="*/ 49 w 64"/>
              <a:gd name="T27" fmla="*/ 52 h 68"/>
              <a:gd name="T28" fmla="*/ 45 w 64"/>
              <a:gd name="T29" fmla="*/ 56 h 68"/>
              <a:gd name="T30" fmla="*/ 43 w 64"/>
              <a:gd name="T31" fmla="*/ 56 h 68"/>
              <a:gd name="T32" fmla="*/ 45 w 64"/>
              <a:gd name="T33" fmla="*/ 58 h 68"/>
              <a:gd name="T34" fmla="*/ 43 w 64"/>
              <a:gd name="T35" fmla="*/ 60 h 68"/>
              <a:gd name="T36" fmla="*/ 41 w 64"/>
              <a:gd name="T37" fmla="*/ 62 h 68"/>
              <a:gd name="T38" fmla="*/ 39 w 64"/>
              <a:gd name="T39" fmla="*/ 62 h 68"/>
              <a:gd name="T40" fmla="*/ 35 w 64"/>
              <a:gd name="T41" fmla="*/ 66 h 68"/>
              <a:gd name="T42" fmla="*/ 33 w 64"/>
              <a:gd name="T43" fmla="*/ 66 h 68"/>
              <a:gd name="T44" fmla="*/ 29 w 64"/>
              <a:gd name="T45" fmla="*/ 64 h 68"/>
              <a:gd name="T46" fmla="*/ 25 w 64"/>
              <a:gd name="T47" fmla="*/ 64 h 68"/>
              <a:gd name="T48" fmla="*/ 21 w 64"/>
              <a:gd name="T49" fmla="*/ 64 h 68"/>
              <a:gd name="T50" fmla="*/ 18 w 64"/>
              <a:gd name="T51" fmla="*/ 64 h 68"/>
              <a:gd name="T52" fmla="*/ 12 w 64"/>
              <a:gd name="T53" fmla="*/ 62 h 68"/>
              <a:gd name="T54" fmla="*/ 10 w 64"/>
              <a:gd name="T55" fmla="*/ 62 h 68"/>
              <a:gd name="T56" fmla="*/ 8 w 64"/>
              <a:gd name="T57" fmla="*/ 60 h 68"/>
              <a:gd name="T58" fmla="*/ 4 w 64"/>
              <a:gd name="T59" fmla="*/ 56 h 68"/>
              <a:gd name="T60" fmla="*/ 0 w 64"/>
              <a:gd name="T61" fmla="*/ 54 h 68"/>
              <a:gd name="T62" fmla="*/ 2 w 64"/>
              <a:gd name="T63" fmla="*/ 52 h 68"/>
              <a:gd name="T64" fmla="*/ 2 w 64"/>
              <a:gd name="T65" fmla="*/ 50 h 68"/>
              <a:gd name="T66" fmla="*/ 2 w 64"/>
              <a:gd name="T67" fmla="*/ 47 h 68"/>
              <a:gd name="T68" fmla="*/ 8 w 64"/>
              <a:gd name="T69" fmla="*/ 31 h 68"/>
              <a:gd name="T70" fmla="*/ 12 w 64"/>
              <a:gd name="T71" fmla="*/ 29 h 68"/>
              <a:gd name="T72" fmla="*/ 29 w 64"/>
              <a:gd name="T73" fmla="*/ 29 h 68"/>
              <a:gd name="T74" fmla="*/ 29 w 64"/>
              <a:gd name="T75" fmla="*/ 27 h 68"/>
              <a:gd name="T76" fmla="*/ 29 w 64"/>
              <a:gd name="T77" fmla="*/ 25 h 68"/>
              <a:gd name="T78" fmla="*/ 29 w 64"/>
              <a:gd name="T79" fmla="*/ 23 h 68"/>
              <a:gd name="T80" fmla="*/ 27 w 64"/>
              <a:gd name="T81" fmla="*/ 21 h 68"/>
              <a:gd name="T82" fmla="*/ 25 w 64"/>
              <a:gd name="T83" fmla="*/ 19 h 68"/>
              <a:gd name="T84" fmla="*/ 23 w 64"/>
              <a:gd name="T85" fmla="*/ 17 h 68"/>
              <a:gd name="T86" fmla="*/ 20 w 64"/>
              <a:gd name="T87" fmla="*/ 15 h 68"/>
              <a:gd name="T88" fmla="*/ 16 w 64"/>
              <a:gd name="T89" fmla="*/ 10 h 68"/>
              <a:gd name="T90" fmla="*/ 21 w 64"/>
              <a:gd name="T91" fmla="*/ 4 h 68"/>
              <a:gd name="T92" fmla="*/ 21 w 64"/>
              <a:gd name="T93" fmla="*/ 0 h 68"/>
              <a:gd name="T94" fmla="*/ 37 w 64"/>
              <a:gd name="T9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4" h="68">
                <a:moveTo>
                  <a:pt x="41" y="0"/>
                </a:moveTo>
                <a:lnTo>
                  <a:pt x="45" y="0"/>
                </a:lnTo>
                <a:lnTo>
                  <a:pt x="51" y="0"/>
                </a:lnTo>
                <a:lnTo>
                  <a:pt x="51" y="2"/>
                </a:lnTo>
                <a:lnTo>
                  <a:pt x="51" y="8"/>
                </a:lnTo>
                <a:lnTo>
                  <a:pt x="51" y="13"/>
                </a:lnTo>
                <a:lnTo>
                  <a:pt x="49" y="23"/>
                </a:lnTo>
                <a:lnTo>
                  <a:pt x="49" y="29"/>
                </a:lnTo>
                <a:lnTo>
                  <a:pt x="49" y="31"/>
                </a:lnTo>
                <a:lnTo>
                  <a:pt x="49" y="31"/>
                </a:lnTo>
                <a:lnTo>
                  <a:pt x="51" y="31"/>
                </a:lnTo>
                <a:lnTo>
                  <a:pt x="53" y="31"/>
                </a:lnTo>
                <a:lnTo>
                  <a:pt x="53" y="31"/>
                </a:lnTo>
                <a:lnTo>
                  <a:pt x="54" y="31"/>
                </a:lnTo>
                <a:lnTo>
                  <a:pt x="54" y="33"/>
                </a:lnTo>
                <a:lnTo>
                  <a:pt x="54" y="33"/>
                </a:lnTo>
                <a:lnTo>
                  <a:pt x="54" y="33"/>
                </a:lnTo>
                <a:lnTo>
                  <a:pt x="56" y="33"/>
                </a:lnTo>
                <a:lnTo>
                  <a:pt x="56" y="33"/>
                </a:lnTo>
                <a:lnTo>
                  <a:pt x="58" y="33"/>
                </a:lnTo>
                <a:lnTo>
                  <a:pt x="58" y="35"/>
                </a:lnTo>
                <a:lnTo>
                  <a:pt x="58" y="35"/>
                </a:lnTo>
                <a:lnTo>
                  <a:pt x="58" y="35"/>
                </a:lnTo>
                <a:lnTo>
                  <a:pt x="58" y="35"/>
                </a:lnTo>
                <a:lnTo>
                  <a:pt x="60" y="33"/>
                </a:lnTo>
                <a:lnTo>
                  <a:pt x="60" y="31"/>
                </a:lnTo>
                <a:lnTo>
                  <a:pt x="58" y="31"/>
                </a:lnTo>
                <a:lnTo>
                  <a:pt x="60" y="31"/>
                </a:lnTo>
                <a:lnTo>
                  <a:pt x="62" y="33"/>
                </a:lnTo>
                <a:lnTo>
                  <a:pt x="64" y="35"/>
                </a:lnTo>
                <a:lnTo>
                  <a:pt x="64" y="35"/>
                </a:lnTo>
                <a:lnTo>
                  <a:pt x="64" y="35"/>
                </a:lnTo>
                <a:lnTo>
                  <a:pt x="64" y="35"/>
                </a:lnTo>
                <a:lnTo>
                  <a:pt x="64" y="35"/>
                </a:lnTo>
                <a:lnTo>
                  <a:pt x="62" y="37"/>
                </a:lnTo>
                <a:lnTo>
                  <a:pt x="60" y="39"/>
                </a:lnTo>
                <a:lnTo>
                  <a:pt x="60" y="39"/>
                </a:lnTo>
                <a:lnTo>
                  <a:pt x="58" y="41"/>
                </a:lnTo>
                <a:lnTo>
                  <a:pt x="56" y="41"/>
                </a:lnTo>
                <a:lnTo>
                  <a:pt x="54" y="43"/>
                </a:lnTo>
                <a:lnTo>
                  <a:pt x="53" y="45"/>
                </a:lnTo>
                <a:lnTo>
                  <a:pt x="51" y="45"/>
                </a:lnTo>
                <a:lnTo>
                  <a:pt x="51" y="45"/>
                </a:lnTo>
                <a:lnTo>
                  <a:pt x="51" y="45"/>
                </a:lnTo>
                <a:lnTo>
                  <a:pt x="51" y="47"/>
                </a:lnTo>
                <a:lnTo>
                  <a:pt x="49" y="47"/>
                </a:lnTo>
                <a:lnTo>
                  <a:pt x="51" y="47"/>
                </a:lnTo>
                <a:lnTo>
                  <a:pt x="49" y="48"/>
                </a:lnTo>
                <a:lnTo>
                  <a:pt x="49" y="48"/>
                </a:lnTo>
                <a:lnTo>
                  <a:pt x="49" y="48"/>
                </a:lnTo>
                <a:lnTo>
                  <a:pt x="49" y="48"/>
                </a:lnTo>
                <a:lnTo>
                  <a:pt x="49" y="48"/>
                </a:lnTo>
                <a:lnTo>
                  <a:pt x="51" y="50"/>
                </a:lnTo>
                <a:lnTo>
                  <a:pt x="51" y="50"/>
                </a:lnTo>
                <a:lnTo>
                  <a:pt x="51" y="52"/>
                </a:lnTo>
                <a:lnTo>
                  <a:pt x="49" y="52"/>
                </a:lnTo>
                <a:lnTo>
                  <a:pt x="49" y="52"/>
                </a:lnTo>
                <a:lnTo>
                  <a:pt x="47" y="54"/>
                </a:lnTo>
                <a:lnTo>
                  <a:pt x="47" y="56"/>
                </a:lnTo>
                <a:lnTo>
                  <a:pt x="45" y="56"/>
                </a:lnTo>
                <a:lnTo>
                  <a:pt x="45" y="56"/>
                </a:lnTo>
                <a:lnTo>
                  <a:pt x="43" y="56"/>
                </a:lnTo>
                <a:lnTo>
                  <a:pt x="43" y="56"/>
                </a:lnTo>
                <a:lnTo>
                  <a:pt x="43" y="56"/>
                </a:lnTo>
                <a:lnTo>
                  <a:pt x="43" y="58"/>
                </a:lnTo>
                <a:lnTo>
                  <a:pt x="43" y="58"/>
                </a:lnTo>
                <a:lnTo>
                  <a:pt x="43" y="58"/>
                </a:lnTo>
                <a:lnTo>
                  <a:pt x="45" y="58"/>
                </a:lnTo>
                <a:lnTo>
                  <a:pt x="43" y="60"/>
                </a:lnTo>
                <a:lnTo>
                  <a:pt x="43" y="60"/>
                </a:lnTo>
                <a:lnTo>
                  <a:pt x="43" y="60"/>
                </a:lnTo>
                <a:lnTo>
                  <a:pt x="43" y="60"/>
                </a:lnTo>
                <a:lnTo>
                  <a:pt x="41" y="60"/>
                </a:lnTo>
                <a:lnTo>
                  <a:pt x="41" y="60"/>
                </a:lnTo>
                <a:lnTo>
                  <a:pt x="41" y="60"/>
                </a:lnTo>
                <a:lnTo>
                  <a:pt x="41" y="62"/>
                </a:lnTo>
                <a:lnTo>
                  <a:pt x="41" y="62"/>
                </a:lnTo>
                <a:lnTo>
                  <a:pt x="39" y="62"/>
                </a:lnTo>
                <a:lnTo>
                  <a:pt x="39" y="62"/>
                </a:lnTo>
                <a:lnTo>
                  <a:pt x="39" y="62"/>
                </a:lnTo>
                <a:lnTo>
                  <a:pt x="35" y="64"/>
                </a:lnTo>
                <a:lnTo>
                  <a:pt x="35" y="66"/>
                </a:lnTo>
                <a:lnTo>
                  <a:pt x="35" y="66"/>
                </a:lnTo>
                <a:lnTo>
                  <a:pt x="35" y="66"/>
                </a:lnTo>
                <a:lnTo>
                  <a:pt x="35" y="68"/>
                </a:lnTo>
                <a:lnTo>
                  <a:pt x="35" y="68"/>
                </a:lnTo>
                <a:lnTo>
                  <a:pt x="33" y="66"/>
                </a:lnTo>
                <a:lnTo>
                  <a:pt x="33" y="66"/>
                </a:lnTo>
                <a:lnTo>
                  <a:pt x="33" y="66"/>
                </a:lnTo>
                <a:lnTo>
                  <a:pt x="31" y="66"/>
                </a:lnTo>
                <a:lnTo>
                  <a:pt x="29" y="64"/>
                </a:lnTo>
                <a:lnTo>
                  <a:pt x="29" y="64"/>
                </a:lnTo>
                <a:lnTo>
                  <a:pt x="29" y="64"/>
                </a:lnTo>
                <a:lnTo>
                  <a:pt x="27" y="64"/>
                </a:lnTo>
                <a:lnTo>
                  <a:pt x="27" y="64"/>
                </a:lnTo>
                <a:lnTo>
                  <a:pt x="25" y="64"/>
                </a:lnTo>
                <a:lnTo>
                  <a:pt x="25" y="64"/>
                </a:lnTo>
                <a:lnTo>
                  <a:pt x="23" y="64"/>
                </a:lnTo>
                <a:lnTo>
                  <a:pt x="21" y="64"/>
                </a:lnTo>
                <a:lnTo>
                  <a:pt x="21" y="64"/>
                </a:lnTo>
                <a:lnTo>
                  <a:pt x="20" y="64"/>
                </a:lnTo>
                <a:lnTo>
                  <a:pt x="20" y="64"/>
                </a:lnTo>
                <a:lnTo>
                  <a:pt x="18" y="64"/>
                </a:lnTo>
                <a:lnTo>
                  <a:pt x="18" y="64"/>
                </a:lnTo>
                <a:lnTo>
                  <a:pt x="16" y="64"/>
                </a:lnTo>
                <a:lnTo>
                  <a:pt x="14" y="64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0" y="62"/>
                </a:lnTo>
                <a:lnTo>
                  <a:pt x="10" y="62"/>
                </a:lnTo>
                <a:lnTo>
                  <a:pt x="10" y="60"/>
                </a:lnTo>
                <a:lnTo>
                  <a:pt x="10" y="60"/>
                </a:lnTo>
                <a:lnTo>
                  <a:pt x="10" y="60"/>
                </a:lnTo>
                <a:lnTo>
                  <a:pt x="8" y="60"/>
                </a:lnTo>
                <a:lnTo>
                  <a:pt x="8" y="60"/>
                </a:lnTo>
                <a:lnTo>
                  <a:pt x="6" y="58"/>
                </a:lnTo>
                <a:lnTo>
                  <a:pt x="4" y="58"/>
                </a:lnTo>
                <a:lnTo>
                  <a:pt x="4" y="56"/>
                </a:lnTo>
                <a:lnTo>
                  <a:pt x="2" y="56"/>
                </a:lnTo>
                <a:lnTo>
                  <a:pt x="2" y="54"/>
                </a:lnTo>
                <a:lnTo>
                  <a:pt x="0" y="54"/>
                </a:lnTo>
                <a:lnTo>
                  <a:pt x="0" y="54"/>
                </a:lnTo>
                <a:lnTo>
                  <a:pt x="0" y="54"/>
                </a:lnTo>
                <a:lnTo>
                  <a:pt x="0" y="54"/>
                </a:lnTo>
                <a:lnTo>
                  <a:pt x="0" y="54"/>
                </a:lnTo>
                <a:lnTo>
                  <a:pt x="2" y="52"/>
                </a:lnTo>
                <a:lnTo>
                  <a:pt x="2" y="52"/>
                </a:lnTo>
                <a:lnTo>
                  <a:pt x="2" y="50"/>
                </a:lnTo>
                <a:lnTo>
                  <a:pt x="2" y="50"/>
                </a:lnTo>
                <a:lnTo>
                  <a:pt x="2" y="50"/>
                </a:lnTo>
                <a:lnTo>
                  <a:pt x="2" y="50"/>
                </a:lnTo>
                <a:lnTo>
                  <a:pt x="2" y="48"/>
                </a:lnTo>
                <a:lnTo>
                  <a:pt x="2" y="48"/>
                </a:lnTo>
                <a:lnTo>
                  <a:pt x="2" y="47"/>
                </a:lnTo>
                <a:lnTo>
                  <a:pt x="4" y="45"/>
                </a:lnTo>
                <a:lnTo>
                  <a:pt x="0" y="43"/>
                </a:lnTo>
                <a:lnTo>
                  <a:pt x="2" y="39"/>
                </a:lnTo>
                <a:lnTo>
                  <a:pt x="8" y="31"/>
                </a:lnTo>
                <a:lnTo>
                  <a:pt x="8" y="31"/>
                </a:lnTo>
                <a:lnTo>
                  <a:pt x="8" y="29"/>
                </a:lnTo>
                <a:lnTo>
                  <a:pt x="10" y="29"/>
                </a:lnTo>
                <a:lnTo>
                  <a:pt x="12" y="29"/>
                </a:lnTo>
                <a:lnTo>
                  <a:pt x="20" y="29"/>
                </a:lnTo>
                <a:lnTo>
                  <a:pt x="23" y="29"/>
                </a:lnTo>
                <a:lnTo>
                  <a:pt x="25" y="29"/>
                </a:lnTo>
                <a:lnTo>
                  <a:pt x="29" y="29"/>
                </a:lnTo>
                <a:lnTo>
                  <a:pt x="29" y="29"/>
                </a:lnTo>
                <a:lnTo>
                  <a:pt x="29" y="29"/>
                </a:lnTo>
                <a:lnTo>
                  <a:pt x="29" y="27"/>
                </a:lnTo>
                <a:lnTo>
                  <a:pt x="29" y="27"/>
                </a:lnTo>
                <a:lnTo>
                  <a:pt x="29" y="27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3"/>
                </a:lnTo>
                <a:lnTo>
                  <a:pt x="29" y="23"/>
                </a:lnTo>
                <a:lnTo>
                  <a:pt x="29" y="23"/>
                </a:lnTo>
                <a:lnTo>
                  <a:pt x="29" y="23"/>
                </a:lnTo>
                <a:lnTo>
                  <a:pt x="27" y="23"/>
                </a:lnTo>
                <a:lnTo>
                  <a:pt x="27" y="21"/>
                </a:lnTo>
                <a:lnTo>
                  <a:pt x="27" y="21"/>
                </a:lnTo>
                <a:lnTo>
                  <a:pt x="27" y="21"/>
                </a:lnTo>
                <a:lnTo>
                  <a:pt x="25" y="21"/>
                </a:lnTo>
                <a:lnTo>
                  <a:pt x="25" y="21"/>
                </a:lnTo>
                <a:lnTo>
                  <a:pt x="25" y="19"/>
                </a:lnTo>
                <a:lnTo>
                  <a:pt x="25" y="19"/>
                </a:lnTo>
                <a:lnTo>
                  <a:pt x="25" y="19"/>
                </a:lnTo>
                <a:lnTo>
                  <a:pt x="25" y="17"/>
                </a:lnTo>
                <a:lnTo>
                  <a:pt x="23" y="17"/>
                </a:lnTo>
                <a:lnTo>
                  <a:pt x="23" y="17"/>
                </a:lnTo>
                <a:lnTo>
                  <a:pt x="21" y="17"/>
                </a:lnTo>
                <a:lnTo>
                  <a:pt x="21" y="15"/>
                </a:lnTo>
                <a:lnTo>
                  <a:pt x="21" y="15"/>
                </a:lnTo>
                <a:lnTo>
                  <a:pt x="20" y="15"/>
                </a:lnTo>
                <a:lnTo>
                  <a:pt x="20" y="15"/>
                </a:lnTo>
                <a:lnTo>
                  <a:pt x="18" y="13"/>
                </a:lnTo>
                <a:lnTo>
                  <a:pt x="16" y="12"/>
                </a:lnTo>
                <a:lnTo>
                  <a:pt x="16" y="10"/>
                </a:lnTo>
                <a:lnTo>
                  <a:pt x="14" y="10"/>
                </a:lnTo>
                <a:lnTo>
                  <a:pt x="14" y="10"/>
                </a:lnTo>
                <a:lnTo>
                  <a:pt x="21" y="10"/>
                </a:lnTo>
                <a:lnTo>
                  <a:pt x="21" y="4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lnTo>
                  <a:pt x="23" y="0"/>
                </a:lnTo>
                <a:lnTo>
                  <a:pt x="27" y="0"/>
                </a:lnTo>
                <a:lnTo>
                  <a:pt x="33" y="0"/>
                </a:lnTo>
                <a:lnTo>
                  <a:pt x="37" y="0"/>
                </a:lnTo>
                <a:lnTo>
                  <a:pt x="41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35" name="Grenada"/>
          <p:cNvSpPr>
            <a:spLocks/>
          </p:cNvSpPr>
          <p:nvPr/>
        </p:nvSpPr>
        <p:spPr bwMode="auto">
          <a:xfrm>
            <a:off x="3362336" y="4214826"/>
            <a:ext cx="4763" cy="6350"/>
          </a:xfrm>
          <a:custGeom>
            <a:avLst/>
            <a:gdLst>
              <a:gd name="T0" fmla="*/ 2 w 3"/>
              <a:gd name="T1" fmla="*/ 4 h 4"/>
              <a:gd name="T2" fmla="*/ 0 w 3"/>
              <a:gd name="T3" fmla="*/ 4 h 4"/>
              <a:gd name="T4" fmla="*/ 0 w 3"/>
              <a:gd name="T5" fmla="*/ 4 h 4"/>
              <a:gd name="T6" fmla="*/ 2 w 3"/>
              <a:gd name="T7" fmla="*/ 2 h 4"/>
              <a:gd name="T8" fmla="*/ 2 w 3"/>
              <a:gd name="T9" fmla="*/ 2 h 4"/>
              <a:gd name="T10" fmla="*/ 2 w 3"/>
              <a:gd name="T11" fmla="*/ 0 h 4"/>
              <a:gd name="T12" fmla="*/ 2 w 3"/>
              <a:gd name="T13" fmla="*/ 0 h 4"/>
              <a:gd name="T14" fmla="*/ 2 w 3"/>
              <a:gd name="T15" fmla="*/ 0 h 4"/>
              <a:gd name="T16" fmla="*/ 3 w 3"/>
              <a:gd name="T17" fmla="*/ 0 h 4"/>
              <a:gd name="T18" fmla="*/ 3 w 3"/>
              <a:gd name="T19" fmla="*/ 0 h 4"/>
              <a:gd name="T20" fmla="*/ 3 w 3"/>
              <a:gd name="T21" fmla="*/ 0 h 4"/>
              <a:gd name="T22" fmla="*/ 3 w 3"/>
              <a:gd name="T23" fmla="*/ 2 h 4"/>
              <a:gd name="T24" fmla="*/ 3 w 3"/>
              <a:gd name="T25" fmla="*/ 2 h 4"/>
              <a:gd name="T26" fmla="*/ 3 w 3"/>
              <a:gd name="T27" fmla="*/ 4 h 4"/>
              <a:gd name="T28" fmla="*/ 2 w 3"/>
              <a:gd name="T29" fmla="*/ 4 h 4"/>
              <a:gd name="T30" fmla="*/ 2 w 3"/>
              <a:gd name="T31" fmla="*/ 4 h 4"/>
              <a:gd name="T32" fmla="*/ 2 w 3"/>
              <a:gd name="T33" fmla="*/ 4 h 4"/>
              <a:gd name="T34" fmla="*/ 2 w 3"/>
              <a:gd name="T35" fmla="*/ 4 h 4"/>
              <a:gd name="T36" fmla="*/ 2 w 3"/>
              <a:gd name="T37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" h="4">
                <a:moveTo>
                  <a:pt x="2" y="4"/>
                </a:moveTo>
                <a:lnTo>
                  <a:pt x="0" y="4"/>
                </a:lnTo>
                <a:lnTo>
                  <a:pt x="0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3" y="2"/>
                </a:lnTo>
                <a:lnTo>
                  <a:pt x="3" y="2"/>
                </a:lnTo>
                <a:lnTo>
                  <a:pt x="3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34" name="Greece"/>
          <p:cNvSpPr>
            <a:spLocks noEditPoints="1"/>
          </p:cNvSpPr>
          <p:nvPr/>
        </p:nvSpPr>
        <p:spPr bwMode="auto">
          <a:xfrm>
            <a:off x="5440380" y="3397261"/>
            <a:ext cx="219076" cy="204788"/>
          </a:xfrm>
          <a:custGeom>
            <a:avLst/>
            <a:gdLst>
              <a:gd name="T0" fmla="*/ 109 w 138"/>
              <a:gd name="T1" fmla="*/ 14 h 129"/>
              <a:gd name="T2" fmla="*/ 93 w 138"/>
              <a:gd name="T3" fmla="*/ 18 h 129"/>
              <a:gd name="T4" fmla="*/ 77 w 138"/>
              <a:gd name="T5" fmla="*/ 16 h 129"/>
              <a:gd name="T6" fmla="*/ 70 w 138"/>
              <a:gd name="T7" fmla="*/ 28 h 129"/>
              <a:gd name="T8" fmla="*/ 68 w 138"/>
              <a:gd name="T9" fmla="*/ 32 h 129"/>
              <a:gd name="T10" fmla="*/ 64 w 138"/>
              <a:gd name="T11" fmla="*/ 33 h 129"/>
              <a:gd name="T12" fmla="*/ 52 w 138"/>
              <a:gd name="T13" fmla="*/ 24 h 129"/>
              <a:gd name="T14" fmla="*/ 48 w 138"/>
              <a:gd name="T15" fmla="*/ 35 h 129"/>
              <a:gd name="T16" fmla="*/ 56 w 138"/>
              <a:gd name="T17" fmla="*/ 51 h 129"/>
              <a:gd name="T18" fmla="*/ 54 w 138"/>
              <a:gd name="T19" fmla="*/ 53 h 129"/>
              <a:gd name="T20" fmla="*/ 56 w 138"/>
              <a:gd name="T21" fmla="*/ 59 h 129"/>
              <a:gd name="T22" fmla="*/ 72 w 138"/>
              <a:gd name="T23" fmla="*/ 68 h 129"/>
              <a:gd name="T24" fmla="*/ 64 w 138"/>
              <a:gd name="T25" fmla="*/ 70 h 129"/>
              <a:gd name="T26" fmla="*/ 60 w 138"/>
              <a:gd name="T27" fmla="*/ 80 h 129"/>
              <a:gd name="T28" fmla="*/ 52 w 138"/>
              <a:gd name="T29" fmla="*/ 80 h 129"/>
              <a:gd name="T30" fmla="*/ 56 w 138"/>
              <a:gd name="T31" fmla="*/ 101 h 129"/>
              <a:gd name="T32" fmla="*/ 44 w 138"/>
              <a:gd name="T33" fmla="*/ 101 h 129"/>
              <a:gd name="T34" fmla="*/ 33 w 138"/>
              <a:gd name="T35" fmla="*/ 92 h 129"/>
              <a:gd name="T36" fmla="*/ 23 w 138"/>
              <a:gd name="T37" fmla="*/ 72 h 129"/>
              <a:gd name="T38" fmla="*/ 39 w 138"/>
              <a:gd name="T39" fmla="*/ 66 h 129"/>
              <a:gd name="T40" fmla="*/ 58 w 138"/>
              <a:gd name="T41" fmla="*/ 70 h 129"/>
              <a:gd name="T42" fmla="*/ 39 w 138"/>
              <a:gd name="T43" fmla="*/ 65 h 129"/>
              <a:gd name="T44" fmla="*/ 21 w 138"/>
              <a:gd name="T45" fmla="*/ 59 h 129"/>
              <a:gd name="T46" fmla="*/ 19 w 138"/>
              <a:gd name="T47" fmla="*/ 51 h 129"/>
              <a:gd name="T48" fmla="*/ 8 w 138"/>
              <a:gd name="T49" fmla="*/ 41 h 129"/>
              <a:gd name="T50" fmla="*/ 15 w 138"/>
              <a:gd name="T51" fmla="*/ 33 h 129"/>
              <a:gd name="T52" fmla="*/ 27 w 138"/>
              <a:gd name="T53" fmla="*/ 18 h 129"/>
              <a:gd name="T54" fmla="*/ 50 w 138"/>
              <a:gd name="T55" fmla="*/ 10 h 129"/>
              <a:gd name="T56" fmla="*/ 72 w 138"/>
              <a:gd name="T57" fmla="*/ 6 h 129"/>
              <a:gd name="T58" fmla="*/ 91 w 138"/>
              <a:gd name="T59" fmla="*/ 10 h 129"/>
              <a:gd name="T60" fmla="*/ 105 w 138"/>
              <a:gd name="T61" fmla="*/ 0 h 129"/>
              <a:gd name="T62" fmla="*/ 77 w 138"/>
              <a:gd name="T63" fmla="*/ 121 h 129"/>
              <a:gd name="T64" fmla="*/ 97 w 138"/>
              <a:gd name="T65" fmla="*/ 121 h 129"/>
              <a:gd name="T66" fmla="*/ 105 w 138"/>
              <a:gd name="T67" fmla="*/ 127 h 129"/>
              <a:gd name="T68" fmla="*/ 77 w 138"/>
              <a:gd name="T69" fmla="*/ 125 h 129"/>
              <a:gd name="T70" fmla="*/ 64 w 138"/>
              <a:gd name="T71" fmla="*/ 117 h 129"/>
              <a:gd name="T72" fmla="*/ 72 w 138"/>
              <a:gd name="T73" fmla="*/ 59 h 129"/>
              <a:gd name="T74" fmla="*/ 74 w 138"/>
              <a:gd name="T75" fmla="*/ 68 h 129"/>
              <a:gd name="T76" fmla="*/ 56 w 138"/>
              <a:gd name="T77" fmla="*/ 55 h 129"/>
              <a:gd name="T78" fmla="*/ 110 w 138"/>
              <a:gd name="T79" fmla="*/ 51 h 129"/>
              <a:gd name="T80" fmla="*/ 101 w 138"/>
              <a:gd name="T81" fmla="*/ 51 h 129"/>
              <a:gd name="T82" fmla="*/ 130 w 138"/>
              <a:gd name="T83" fmla="*/ 103 h 129"/>
              <a:gd name="T84" fmla="*/ 132 w 138"/>
              <a:gd name="T85" fmla="*/ 109 h 129"/>
              <a:gd name="T86" fmla="*/ 13 w 138"/>
              <a:gd name="T87" fmla="*/ 65 h 129"/>
              <a:gd name="T88" fmla="*/ 99 w 138"/>
              <a:gd name="T89" fmla="*/ 61 h 129"/>
              <a:gd name="T90" fmla="*/ 4 w 138"/>
              <a:gd name="T91" fmla="*/ 41 h 129"/>
              <a:gd name="T92" fmla="*/ 4 w 138"/>
              <a:gd name="T93" fmla="*/ 37 h 129"/>
              <a:gd name="T94" fmla="*/ 91 w 138"/>
              <a:gd name="T95" fmla="*/ 33 h 129"/>
              <a:gd name="T96" fmla="*/ 118 w 138"/>
              <a:gd name="T97" fmla="*/ 76 h 129"/>
              <a:gd name="T98" fmla="*/ 19 w 138"/>
              <a:gd name="T99" fmla="*/ 76 h 129"/>
              <a:gd name="T100" fmla="*/ 85 w 138"/>
              <a:gd name="T101" fmla="*/ 76 h 129"/>
              <a:gd name="T102" fmla="*/ 77 w 138"/>
              <a:gd name="T103" fmla="*/ 22 h 129"/>
              <a:gd name="T104" fmla="*/ 17 w 138"/>
              <a:gd name="T105" fmla="*/ 61 h 129"/>
              <a:gd name="T106" fmla="*/ 103 w 138"/>
              <a:gd name="T107" fmla="*/ 80 h 129"/>
              <a:gd name="T108" fmla="*/ 52 w 138"/>
              <a:gd name="T109" fmla="*/ 101 h 129"/>
              <a:gd name="T110" fmla="*/ 122 w 138"/>
              <a:gd name="T111" fmla="*/ 94 h 129"/>
              <a:gd name="T112" fmla="*/ 85 w 138"/>
              <a:gd name="T113" fmla="*/ 78 h 129"/>
              <a:gd name="T114" fmla="*/ 76 w 138"/>
              <a:gd name="T115" fmla="*/ 98 h 129"/>
              <a:gd name="T116" fmla="*/ 97 w 138"/>
              <a:gd name="T117" fmla="*/ 26 h 129"/>
              <a:gd name="T118" fmla="*/ 74 w 138"/>
              <a:gd name="T119" fmla="*/ 78 h 129"/>
              <a:gd name="T120" fmla="*/ 89 w 138"/>
              <a:gd name="T121" fmla="*/ 96 h 129"/>
              <a:gd name="T122" fmla="*/ 77 w 138"/>
              <a:gd name="T123" fmla="*/ 84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8" h="129">
                <a:moveTo>
                  <a:pt x="107" y="0"/>
                </a:moveTo>
                <a:lnTo>
                  <a:pt x="107" y="2"/>
                </a:lnTo>
                <a:lnTo>
                  <a:pt x="109" y="0"/>
                </a:lnTo>
                <a:lnTo>
                  <a:pt x="109" y="2"/>
                </a:lnTo>
                <a:lnTo>
                  <a:pt x="110" y="2"/>
                </a:lnTo>
                <a:lnTo>
                  <a:pt x="112" y="4"/>
                </a:lnTo>
                <a:lnTo>
                  <a:pt x="112" y="6"/>
                </a:lnTo>
                <a:lnTo>
                  <a:pt x="112" y="8"/>
                </a:lnTo>
                <a:lnTo>
                  <a:pt x="109" y="10"/>
                </a:lnTo>
                <a:lnTo>
                  <a:pt x="107" y="10"/>
                </a:lnTo>
                <a:lnTo>
                  <a:pt x="107" y="14"/>
                </a:lnTo>
                <a:lnTo>
                  <a:pt x="109" y="14"/>
                </a:lnTo>
                <a:lnTo>
                  <a:pt x="109" y="16"/>
                </a:lnTo>
                <a:lnTo>
                  <a:pt x="107" y="16"/>
                </a:lnTo>
                <a:lnTo>
                  <a:pt x="107" y="18"/>
                </a:lnTo>
                <a:lnTo>
                  <a:pt x="105" y="18"/>
                </a:lnTo>
                <a:lnTo>
                  <a:pt x="105" y="20"/>
                </a:lnTo>
                <a:lnTo>
                  <a:pt x="103" y="20"/>
                </a:lnTo>
                <a:lnTo>
                  <a:pt x="103" y="18"/>
                </a:lnTo>
                <a:lnTo>
                  <a:pt x="101" y="18"/>
                </a:lnTo>
                <a:lnTo>
                  <a:pt x="99" y="18"/>
                </a:lnTo>
                <a:lnTo>
                  <a:pt x="97" y="18"/>
                </a:lnTo>
                <a:lnTo>
                  <a:pt x="95" y="18"/>
                </a:lnTo>
                <a:lnTo>
                  <a:pt x="93" y="18"/>
                </a:lnTo>
                <a:lnTo>
                  <a:pt x="93" y="16"/>
                </a:lnTo>
                <a:lnTo>
                  <a:pt x="91" y="16"/>
                </a:lnTo>
                <a:lnTo>
                  <a:pt x="89" y="16"/>
                </a:lnTo>
                <a:lnTo>
                  <a:pt x="87" y="16"/>
                </a:lnTo>
                <a:lnTo>
                  <a:pt x="89" y="16"/>
                </a:lnTo>
                <a:lnTo>
                  <a:pt x="87" y="14"/>
                </a:lnTo>
                <a:lnTo>
                  <a:pt x="83" y="16"/>
                </a:lnTo>
                <a:lnTo>
                  <a:pt x="83" y="18"/>
                </a:lnTo>
                <a:lnTo>
                  <a:pt x="81" y="18"/>
                </a:lnTo>
                <a:lnTo>
                  <a:pt x="79" y="18"/>
                </a:lnTo>
                <a:lnTo>
                  <a:pt x="79" y="16"/>
                </a:lnTo>
                <a:lnTo>
                  <a:pt x="77" y="16"/>
                </a:lnTo>
                <a:lnTo>
                  <a:pt x="76" y="16"/>
                </a:lnTo>
                <a:lnTo>
                  <a:pt x="76" y="18"/>
                </a:lnTo>
                <a:lnTo>
                  <a:pt x="72" y="20"/>
                </a:lnTo>
                <a:lnTo>
                  <a:pt x="70" y="20"/>
                </a:lnTo>
                <a:lnTo>
                  <a:pt x="68" y="20"/>
                </a:lnTo>
                <a:lnTo>
                  <a:pt x="66" y="20"/>
                </a:lnTo>
                <a:lnTo>
                  <a:pt x="64" y="22"/>
                </a:lnTo>
                <a:lnTo>
                  <a:pt x="66" y="24"/>
                </a:lnTo>
                <a:lnTo>
                  <a:pt x="68" y="24"/>
                </a:lnTo>
                <a:lnTo>
                  <a:pt x="68" y="26"/>
                </a:lnTo>
                <a:lnTo>
                  <a:pt x="68" y="28"/>
                </a:lnTo>
                <a:lnTo>
                  <a:pt x="70" y="28"/>
                </a:lnTo>
                <a:lnTo>
                  <a:pt x="72" y="28"/>
                </a:lnTo>
                <a:lnTo>
                  <a:pt x="74" y="28"/>
                </a:lnTo>
                <a:lnTo>
                  <a:pt x="76" y="32"/>
                </a:lnTo>
                <a:lnTo>
                  <a:pt x="74" y="32"/>
                </a:lnTo>
                <a:lnTo>
                  <a:pt x="72" y="30"/>
                </a:lnTo>
                <a:lnTo>
                  <a:pt x="72" y="28"/>
                </a:lnTo>
                <a:lnTo>
                  <a:pt x="70" y="28"/>
                </a:lnTo>
                <a:lnTo>
                  <a:pt x="68" y="28"/>
                </a:lnTo>
                <a:lnTo>
                  <a:pt x="66" y="28"/>
                </a:lnTo>
                <a:lnTo>
                  <a:pt x="64" y="28"/>
                </a:lnTo>
                <a:lnTo>
                  <a:pt x="66" y="30"/>
                </a:lnTo>
                <a:lnTo>
                  <a:pt x="68" y="32"/>
                </a:lnTo>
                <a:lnTo>
                  <a:pt x="70" y="32"/>
                </a:lnTo>
                <a:lnTo>
                  <a:pt x="70" y="33"/>
                </a:lnTo>
                <a:lnTo>
                  <a:pt x="70" y="35"/>
                </a:lnTo>
                <a:lnTo>
                  <a:pt x="68" y="35"/>
                </a:lnTo>
                <a:lnTo>
                  <a:pt x="68" y="33"/>
                </a:lnTo>
                <a:lnTo>
                  <a:pt x="66" y="32"/>
                </a:lnTo>
                <a:lnTo>
                  <a:pt x="66" y="30"/>
                </a:lnTo>
                <a:lnTo>
                  <a:pt x="64" y="30"/>
                </a:lnTo>
                <a:lnTo>
                  <a:pt x="60" y="30"/>
                </a:lnTo>
                <a:lnTo>
                  <a:pt x="60" y="32"/>
                </a:lnTo>
                <a:lnTo>
                  <a:pt x="62" y="33"/>
                </a:lnTo>
                <a:lnTo>
                  <a:pt x="64" y="33"/>
                </a:lnTo>
                <a:lnTo>
                  <a:pt x="64" y="35"/>
                </a:lnTo>
                <a:lnTo>
                  <a:pt x="66" y="35"/>
                </a:lnTo>
                <a:lnTo>
                  <a:pt x="64" y="35"/>
                </a:lnTo>
                <a:lnTo>
                  <a:pt x="60" y="35"/>
                </a:lnTo>
                <a:lnTo>
                  <a:pt x="60" y="33"/>
                </a:lnTo>
                <a:lnTo>
                  <a:pt x="58" y="32"/>
                </a:lnTo>
                <a:lnTo>
                  <a:pt x="58" y="30"/>
                </a:lnTo>
                <a:lnTo>
                  <a:pt x="56" y="30"/>
                </a:lnTo>
                <a:lnTo>
                  <a:pt x="56" y="28"/>
                </a:lnTo>
                <a:lnTo>
                  <a:pt x="52" y="26"/>
                </a:lnTo>
                <a:lnTo>
                  <a:pt x="50" y="26"/>
                </a:lnTo>
                <a:lnTo>
                  <a:pt x="52" y="24"/>
                </a:lnTo>
                <a:lnTo>
                  <a:pt x="54" y="24"/>
                </a:lnTo>
                <a:lnTo>
                  <a:pt x="52" y="22"/>
                </a:lnTo>
                <a:lnTo>
                  <a:pt x="50" y="24"/>
                </a:lnTo>
                <a:lnTo>
                  <a:pt x="48" y="24"/>
                </a:lnTo>
                <a:lnTo>
                  <a:pt x="46" y="26"/>
                </a:lnTo>
                <a:lnTo>
                  <a:pt x="48" y="26"/>
                </a:lnTo>
                <a:lnTo>
                  <a:pt x="48" y="28"/>
                </a:lnTo>
                <a:lnTo>
                  <a:pt x="48" y="30"/>
                </a:lnTo>
                <a:lnTo>
                  <a:pt x="46" y="32"/>
                </a:lnTo>
                <a:lnTo>
                  <a:pt x="46" y="33"/>
                </a:lnTo>
                <a:lnTo>
                  <a:pt x="48" y="33"/>
                </a:lnTo>
                <a:lnTo>
                  <a:pt x="48" y="35"/>
                </a:lnTo>
                <a:lnTo>
                  <a:pt x="52" y="37"/>
                </a:lnTo>
                <a:lnTo>
                  <a:pt x="52" y="39"/>
                </a:lnTo>
                <a:lnTo>
                  <a:pt x="52" y="41"/>
                </a:lnTo>
                <a:lnTo>
                  <a:pt x="54" y="43"/>
                </a:lnTo>
                <a:lnTo>
                  <a:pt x="56" y="45"/>
                </a:lnTo>
                <a:lnTo>
                  <a:pt x="58" y="47"/>
                </a:lnTo>
                <a:lnTo>
                  <a:pt x="58" y="49"/>
                </a:lnTo>
                <a:lnTo>
                  <a:pt x="60" y="49"/>
                </a:lnTo>
                <a:lnTo>
                  <a:pt x="58" y="51"/>
                </a:lnTo>
                <a:lnTo>
                  <a:pt x="56" y="51"/>
                </a:lnTo>
                <a:lnTo>
                  <a:pt x="54" y="51"/>
                </a:lnTo>
                <a:lnTo>
                  <a:pt x="56" y="51"/>
                </a:lnTo>
                <a:lnTo>
                  <a:pt x="58" y="51"/>
                </a:lnTo>
                <a:lnTo>
                  <a:pt x="58" y="49"/>
                </a:lnTo>
                <a:lnTo>
                  <a:pt x="56" y="49"/>
                </a:lnTo>
                <a:lnTo>
                  <a:pt x="56" y="47"/>
                </a:lnTo>
                <a:lnTo>
                  <a:pt x="54" y="47"/>
                </a:lnTo>
                <a:lnTo>
                  <a:pt x="52" y="47"/>
                </a:lnTo>
                <a:lnTo>
                  <a:pt x="50" y="47"/>
                </a:lnTo>
                <a:lnTo>
                  <a:pt x="50" y="49"/>
                </a:lnTo>
                <a:lnTo>
                  <a:pt x="52" y="49"/>
                </a:lnTo>
                <a:lnTo>
                  <a:pt x="52" y="51"/>
                </a:lnTo>
                <a:lnTo>
                  <a:pt x="54" y="51"/>
                </a:lnTo>
                <a:lnTo>
                  <a:pt x="54" y="53"/>
                </a:lnTo>
                <a:lnTo>
                  <a:pt x="52" y="55"/>
                </a:lnTo>
                <a:lnTo>
                  <a:pt x="50" y="55"/>
                </a:lnTo>
                <a:lnTo>
                  <a:pt x="48" y="55"/>
                </a:lnTo>
                <a:lnTo>
                  <a:pt x="46" y="55"/>
                </a:lnTo>
                <a:lnTo>
                  <a:pt x="46" y="57"/>
                </a:lnTo>
                <a:lnTo>
                  <a:pt x="48" y="57"/>
                </a:lnTo>
                <a:lnTo>
                  <a:pt x="50" y="57"/>
                </a:lnTo>
                <a:lnTo>
                  <a:pt x="52" y="57"/>
                </a:lnTo>
                <a:lnTo>
                  <a:pt x="54" y="59"/>
                </a:lnTo>
                <a:lnTo>
                  <a:pt x="56" y="59"/>
                </a:lnTo>
                <a:lnTo>
                  <a:pt x="56" y="61"/>
                </a:lnTo>
                <a:lnTo>
                  <a:pt x="56" y="59"/>
                </a:lnTo>
                <a:lnTo>
                  <a:pt x="58" y="59"/>
                </a:lnTo>
                <a:lnTo>
                  <a:pt x="60" y="61"/>
                </a:lnTo>
                <a:lnTo>
                  <a:pt x="58" y="61"/>
                </a:lnTo>
                <a:lnTo>
                  <a:pt x="60" y="61"/>
                </a:lnTo>
                <a:lnTo>
                  <a:pt x="60" y="63"/>
                </a:lnTo>
                <a:lnTo>
                  <a:pt x="62" y="63"/>
                </a:lnTo>
                <a:lnTo>
                  <a:pt x="64" y="63"/>
                </a:lnTo>
                <a:lnTo>
                  <a:pt x="64" y="65"/>
                </a:lnTo>
                <a:lnTo>
                  <a:pt x="66" y="66"/>
                </a:lnTo>
                <a:lnTo>
                  <a:pt x="68" y="66"/>
                </a:lnTo>
                <a:lnTo>
                  <a:pt x="70" y="66"/>
                </a:lnTo>
                <a:lnTo>
                  <a:pt x="72" y="68"/>
                </a:lnTo>
                <a:lnTo>
                  <a:pt x="70" y="70"/>
                </a:lnTo>
                <a:lnTo>
                  <a:pt x="70" y="72"/>
                </a:lnTo>
                <a:lnTo>
                  <a:pt x="70" y="74"/>
                </a:lnTo>
                <a:lnTo>
                  <a:pt x="72" y="76"/>
                </a:lnTo>
                <a:lnTo>
                  <a:pt x="72" y="78"/>
                </a:lnTo>
                <a:lnTo>
                  <a:pt x="70" y="78"/>
                </a:lnTo>
                <a:lnTo>
                  <a:pt x="68" y="76"/>
                </a:lnTo>
                <a:lnTo>
                  <a:pt x="68" y="74"/>
                </a:lnTo>
                <a:lnTo>
                  <a:pt x="66" y="74"/>
                </a:lnTo>
                <a:lnTo>
                  <a:pt x="62" y="72"/>
                </a:lnTo>
                <a:lnTo>
                  <a:pt x="64" y="72"/>
                </a:lnTo>
                <a:lnTo>
                  <a:pt x="64" y="70"/>
                </a:lnTo>
                <a:lnTo>
                  <a:pt x="62" y="70"/>
                </a:lnTo>
                <a:lnTo>
                  <a:pt x="60" y="72"/>
                </a:lnTo>
                <a:lnTo>
                  <a:pt x="58" y="72"/>
                </a:lnTo>
                <a:lnTo>
                  <a:pt x="56" y="72"/>
                </a:lnTo>
                <a:lnTo>
                  <a:pt x="54" y="72"/>
                </a:lnTo>
                <a:lnTo>
                  <a:pt x="54" y="74"/>
                </a:lnTo>
                <a:lnTo>
                  <a:pt x="56" y="74"/>
                </a:lnTo>
                <a:lnTo>
                  <a:pt x="56" y="76"/>
                </a:lnTo>
                <a:lnTo>
                  <a:pt x="56" y="78"/>
                </a:lnTo>
                <a:lnTo>
                  <a:pt x="56" y="80"/>
                </a:lnTo>
                <a:lnTo>
                  <a:pt x="58" y="80"/>
                </a:lnTo>
                <a:lnTo>
                  <a:pt x="60" y="80"/>
                </a:lnTo>
                <a:lnTo>
                  <a:pt x="58" y="78"/>
                </a:lnTo>
                <a:lnTo>
                  <a:pt x="60" y="80"/>
                </a:lnTo>
                <a:lnTo>
                  <a:pt x="62" y="82"/>
                </a:lnTo>
                <a:lnTo>
                  <a:pt x="60" y="82"/>
                </a:lnTo>
                <a:lnTo>
                  <a:pt x="58" y="82"/>
                </a:lnTo>
                <a:lnTo>
                  <a:pt x="58" y="84"/>
                </a:lnTo>
                <a:lnTo>
                  <a:pt x="56" y="84"/>
                </a:lnTo>
                <a:lnTo>
                  <a:pt x="54" y="84"/>
                </a:lnTo>
                <a:lnTo>
                  <a:pt x="54" y="82"/>
                </a:lnTo>
                <a:lnTo>
                  <a:pt x="56" y="82"/>
                </a:lnTo>
                <a:lnTo>
                  <a:pt x="54" y="80"/>
                </a:lnTo>
                <a:lnTo>
                  <a:pt x="52" y="80"/>
                </a:lnTo>
                <a:lnTo>
                  <a:pt x="50" y="80"/>
                </a:lnTo>
                <a:lnTo>
                  <a:pt x="48" y="80"/>
                </a:lnTo>
                <a:lnTo>
                  <a:pt x="50" y="82"/>
                </a:lnTo>
                <a:lnTo>
                  <a:pt x="50" y="84"/>
                </a:lnTo>
                <a:lnTo>
                  <a:pt x="52" y="88"/>
                </a:lnTo>
                <a:lnTo>
                  <a:pt x="54" y="90"/>
                </a:lnTo>
                <a:lnTo>
                  <a:pt x="54" y="92"/>
                </a:lnTo>
                <a:lnTo>
                  <a:pt x="56" y="94"/>
                </a:lnTo>
                <a:lnTo>
                  <a:pt x="54" y="96"/>
                </a:lnTo>
                <a:lnTo>
                  <a:pt x="54" y="98"/>
                </a:lnTo>
                <a:lnTo>
                  <a:pt x="56" y="98"/>
                </a:lnTo>
                <a:lnTo>
                  <a:pt x="56" y="101"/>
                </a:lnTo>
                <a:lnTo>
                  <a:pt x="54" y="101"/>
                </a:lnTo>
                <a:lnTo>
                  <a:pt x="52" y="100"/>
                </a:lnTo>
                <a:lnTo>
                  <a:pt x="52" y="98"/>
                </a:lnTo>
                <a:lnTo>
                  <a:pt x="50" y="94"/>
                </a:lnTo>
                <a:lnTo>
                  <a:pt x="48" y="94"/>
                </a:lnTo>
                <a:lnTo>
                  <a:pt x="46" y="94"/>
                </a:lnTo>
                <a:lnTo>
                  <a:pt x="46" y="96"/>
                </a:lnTo>
                <a:lnTo>
                  <a:pt x="44" y="98"/>
                </a:lnTo>
                <a:lnTo>
                  <a:pt x="44" y="100"/>
                </a:lnTo>
                <a:lnTo>
                  <a:pt x="46" y="100"/>
                </a:lnTo>
                <a:lnTo>
                  <a:pt x="46" y="101"/>
                </a:lnTo>
                <a:lnTo>
                  <a:pt x="44" y="101"/>
                </a:lnTo>
                <a:lnTo>
                  <a:pt x="44" y="100"/>
                </a:lnTo>
                <a:lnTo>
                  <a:pt x="42" y="96"/>
                </a:lnTo>
                <a:lnTo>
                  <a:pt x="42" y="94"/>
                </a:lnTo>
                <a:lnTo>
                  <a:pt x="41" y="92"/>
                </a:lnTo>
                <a:lnTo>
                  <a:pt x="41" y="90"/>
                </a:lnTo>
                <a:lnTo>
                  <a:pt x="39" y="90"/>
                </a:lnTo>
                <a:lnTo>
                  <a:pt x="37" y="90"/>
                </a:lnTo>
                <a:lnTo>
                  <a:pt x="37" y="94"/>
                </a:lnTo>
                <a:lnTo>
                  <a:pt x="35" y="96"/>
                </a:lnTo>
                <a:lnTo>
                  <a:pt x="35" y="94"/>
                </a:lnTo>
                <a:lnTo>
                  <a:pt x="33" y="94"/>
                </a:lnTo>
                <a:lnTo>
                  <a:pt x="33" y="92"/>
                </a:lnTo>
                <a:lnTo>
                  <a:pt x="31" y="90"/>
                </a:lnTo>
                <a:lnTo>
                  <a:pt x="31" y="88"/>
                </a:lnTo>
                <a:lnTo>
                  <a:pt x="31" y="86"/>
                </a:lnTo>
                <a:lnTo>
                  <a:pt x="33" y="86"/>
                </a:lnTo>
                <a:lnTo>
                  <a:pt x="33" y="84"/>
                </a:lnTo>
                <a:lnTo>
                  <a:pt x="33" y="82"/>
                </a:lnTo>
                <a:lnTo>
                  <a:pt x="31" y="80"/>
                </a:lnTo>
                <a:lnTo>
                  <a:pt x="29" y="78"/>
                </a:lnTo>
                <a:lnTo>
                  <a:pt x="27" y="76"/>
                </a:lnTo>
                <a:lnTo>
                  <a:pt x="25" y="74"/>
                </a:lnTo>
                <a:lnTo>
                  <a:pt x="23" y="74"/>
                </a:lnTo>
                <a:lnTo>
                  <a:pt x="23" y="72"/>
                </a:lnTo>
                <a:lnTo>
                  <a:pt x="25" y="72"/>
                </a:lnTo>
                <a:lnTo>
                  <a:pt x="27" y="72"/>
                </a:lnTo>
                <a:lnTo>
                  <a:pt x="27" y="70"/>
                </a:lnTo>
                <a:lnTo>
                  <a:pt x="27" y="68"/>
                </a:lnTo>
                <a:lnTo>
                  <a:pt x="29" y="68"/>
                </a:lnTo>
                <a:lnTo>
                  <a:pt x="31" y="68"/>
                </a:lnTo>
                <a:lnTo>
                  <a:pt x="33" y="68"/>
                </a:lnTo>
                <a:lnTo>
                  <a:pt x="33" y="66"/>
                </a:lnTo>
                <a:lnTo>
                  <a:pt x="35" y="66"/>
                </a:lnTo>
                <a:lnTo>
                  <a:pt x="35" y="65"/>
                </a:lnTo>
                <a:lnTo>
                  <a:pt x="37" y="65"/>
                </a:lnTo>
                <a:lnTo>
                  <a:pt x="39" y="66"/>
                </a:lnTo>
                <a:lnTo>
                  <a:pt x="41" y="68"/>
                </a:lnTo>
                <a:lnTo>
                  <a:pt x="44" y="68"/>
                </a:lnTo>
                <a:lnTo>
                  <a:pt x="46" y="70"/>
                </a:lnTo>
                <a:lnTo>
                  <a:pt x="48" y="70"/>
                </a:lnTo>
                <a:lnTo>
                  <a:pt x="50" y="72"/>
                </a:lnTo>
                <a:lnTo>
                  <a:pt x="52" y="72"/>
                </a:lnTo>
                <a:lnTo>
                  <a:pt x="54" y="72"/>
                </a:lnTo>
                <a:lnTo>
                  <a:pt x="52" y="72"/>
                </a:lnTo>
                <a:lnTo>
                  <a:pt x="52" y="70"/>
                </a:lnTo>
                <a:lnTo>
                  <a:pt x="54" y="70"/>
                </a:lnTo>
                <a:lnTo>
                  <a:pt x="56" y="70"/>
                </a:lnTo>
                <a:lnTo>
                  <a:pt x="58" y="70"/>
                </a:lnTo>
                <a:lnTo>
                  <a:pt x="58" y="68"/>
                </a:lnTo>
                <a:lnTo>
                  <a:pt x="56" y="68"/>
                </a:lnTo>
                <a:lnTo>
                  <a:pt x="54" y="68"/>
                </a:lnTo>
                <a:lnTo>
                  <a:pt x="52" y="68"/>
                </a:lnTo>
                <a:lnTo>
                  <a:pt x="50" y="66"/>
                </a:lnTo>
                <a:lnTo>
                  <a:pt x="48" y="66"/>
                </a:lnTo>
                <a:lnTo>
                  <a:pt x="46" y="65"/>
                </a:lnTo>
                <a:lnTo>
                  <a:pt x="44" y="65"/>
                </a:lnTo>
                <a:lnTo>
                  <a:pt x="44" y="63"/>
                </a:lnTo>
                <a:lnTo>
                  <a:pt x="44" y="65"/>
                </a:lnTo>
                <a:lnTo>
                  <a:pt x="41" y="65"/>
                </a:lnTo>
                <a:lnTo>
                  <a:pt x="39" y="65"/>
                </a:lnTo>
                <a:lnTo>
                  <a:pt x="37" y="65"/>
                </a:lnTo>
                <a:lnTo>
                  <a:pt x="33" y="65"/>
                </a:lnTo>
                <a:lnTo>
                  <a:pt x="31" y="65"/>
                </a:lnTo>
                <a:lnTo>
                  <a:pt x="31" y="66"/>
                </a:lnTo>
                <a:lnTo>
                  <a:pt x="29" y="65"/>
                </a:lnTo>
                <a:lnTo>
                  <a:pt x="27" y="63"/>
                </a:lnTo>
                <a:lnTo>
                  <a:pt x="27" y="65"/>
                </a:lnTo>
                <a:lnTo>
                  <a:pt x="25" y="65"/>
                </a:lnTo>
                <a:lnTo>
                  <a:pt x="25" y="66"/>
                </a:lnTo>
                <a:lnTo>
                  <a:pt x="23" y="65"/>
                </a:lnTo>
                <a:lnTo>
                  <a:pt x="23" y="63"/>
                </a:lnTo>
                <a:lnTo>
                  <a:pt x="21" y="59"/>
                </a:lnTo>
                <a:lnTo>
                  <a:pt x="19" y="59"/>
                </a:lnTo>
                <a:lnTo>
                  <a:pt x="19" y="57"/>
                </a:lnTo>
                <a:lnTo>
                  <a:pt x="17" y="57"/>
                </a:lnTo>
                <a:lnTo>
                  <a:pt x="17" y="55"/>
                </a:lnTo>
                <a:lnTo>
                  <a:pt x="21" y="55"/>
                </a:lnTo>
                <a:lnTo>
                  <a:pt x="23" y="55"/>
                </a:lnTo>
                <a:lnTo>
                  <a:pt x="25" y="53"/>
                </a:lnTo>
                <a:lnTo>
                  <a:pt x="23" y="53"/>
                </a:lnTo>
                <a:lnTo>
                  <a:pt x="23" y="51"/>
                </a:lnTo>
                <a:lnTo>
                  <a:pt x="23" y="53"/>
                </a:lnTo>
                <a:lnTo>
                  <a:pt x="21" y="51"/>
                </a:lnTo>
                <a:lnTo>
                  <a:pt x="19" y="51"/>
                </a:lnTo>
                <a:lnTo>
                  <a:pt x="17" y="51"/>
                </a:lnTo>
                <a:lnTo>
                  <a:pt x="17" y="53"/>
                </a:lnTo>
                <a:lnTo>
                  <a:pt x="19" y="53"/>
                </a:lnTo>
                <a:lnTo>
                  <a:pt x="17" y="53"/>
                </a:lnTo>
                <a:lnTo>
                  <a:pt x="17" y="51"/>
                </a:lnTo>
                <a:lnTo>
                  <a:pt x="13" y="49"/>
                </a:lnTo>
                <a:lnTo>
                  <a:pt x="13" y="47"/>
                </a:lnTo>
                <a:lnTo>
                  <a:pt x="11" y="47"/>
                </a:lnTo>
                <a:lnTo>
                  <a:pt x="9" y="47"/>
                </a:lnTo>
                <a:lnTo>
                  <a:pt x="9" y="45"/>
                </a:lnTo>
                <a:lnTo>
                  <a:pt x="9" y="43"/>
                </a:lnTo>
                <a:lnTo>
                  <a:pt x="8" y="41"/>
                </a:lnTo>
                <a:lnTo>
                  <a:pt x="6" y="39"/>
                </a:lnTo>
                <a:lnTo>
                  <a:pt x="8" y="39"/>
                </a:lnTo>
                <a:lnTo>
                  <a:pt x="8" y="41"/>
                </a:lnTo>
                <a:lnTo>
                  <a:pt x="9" y="41"/>
                </a:lnTo>
                <a:lnTo>
                  <a:pt x="11" y="39"/>
                </a:lnTo>
                <a:lnTo>
                  <a:pt x="9" y="39"/>
                </a:lnTo>
                <a:lnTo>
                  <a:pt x="9" y="37"/>
                </a:lnTo>
                <a:lnTo>
                  <a:pt x="11" y="37"/>
                </a:lnTo>
                <a:lnTo>
                  <a:pt x="11" y="35"/>
                </a:lnTo>
                <a:lnTo>
                  <a:pt x="11" y="33"/>
                </a:lnTo>
                <a:lnTo>
                  <a:pt x="13" y="33"/>
                </a:lnTo>
                <a:lnTo>
                  <a:pt x="15" y="33"/>
                </a:lnTo>
                <a:lnTo>
                  <a:pt x="15" y="32"/>
                </a:lnTo>
                <a:lnTo>
                  <a:pt x="17" y="30"/>
                </a:lnTo>
                <a:lnTo>
                  <a:pt x="17" y="28"/>
                </a:lnTo>
                <a:lnTo>
                  <a:pt x="17" y="26"/>
                </a:lnTo>
                <a:lnTo>
                  <a:pt x="19" y="26"/>
                </a:lnTo>
                <a:lnTo>
                  <a:pt x="21" y="26"/>
                </a:lnTo>
                <a:lnTo>
                  <a:pt x="23" y="24"/>
                </a:lnTo>
                <a:lnTo>
                  <a:pt x="23" y="22"/>
                </a:lnTo>
                <a:lnTo>
                  <a:pt x="21" y="20"/>
                </a:lnTo>
                <a:lnTo>
                  <a:pt x="21" y="18"/>
                </a:lnTo>
                <a:lnTo>
                  <a:pt x="23" y="18"/>
                </a:lnTo>
                <a:lnTo>
                  <a:pt x="27" y="18"/>
                </a:lnTo>
                <a:lnTo>
                  <a:pt x="29" y="16"/>
                </a:lnTo>
                <a:lnTo>
                  <a:pt x="31" y="16"/>
                </a:lnTo>
                <a:lnTo>
                  <a:pt x="31" y="18"/>
                </a:lnTo>
                <a:lnTo>
                  <a:pt x="35" y="16"/>
                </a:lnTo>
                <a:lnTo>
                  <a:pt x="37" y="14"/>
                </a:lnTo>
                <a:lnTo>
                  <a:pt x="37" y="12"/>
                </a:lnTo>
                <a:lnTo>
                  <a:pt x="41" y="12"/>
                </a:lnTo>
                <a:lnTo>
                  <a:pt x="42" y="12"/>
                </a:lnTo>
                <a:lnTo>
                  <a:pt x="44" y="12"/>
                </a:lnTo>
                <a:lnTo>
                  <a:pt x="46" y="12"/>
                </a:lnTo>
                <a:lnTo>
                  <a:pt x="50" y="12"/>
                </a:lnTo>
                <a:lnTo>
                  <a:pt x="50" y="10"/>
                </a:lnTo>
                <a:lnTo>
                  <a:pt x="50" y="8"/>
                </a:lnTo>
                <a:lnTo>
                  <a:pt x="52" y="8"/>
                </a:lnTo>
                <a:lnTo>
                  <a:pt x="54" y="8"/>
                </a:lnTo>
                <a:lnTo>
                  <a:pt x="56" y="8"/>
                </a:lnTo>
                <a:lnTo>
                  <a:pt x="58" y="8"/>
                </a:lnTo>
                <a:lnTo>
                  <a:pt x="60" y="6"/>
                </a:lnTo>
                <a:lnTo>
                  <a:pt x="62" y="8"/>
                </a:lnTo>
                <a:lnTo>
                  <a:pt x="64" y="8"/>
                </a:lnTo>
                <a:lnTo>
                  <a:pt x="66" y="6"/>
                </a:lnTo>
                <a:lnTo>
                  <a:pt x="68" y="6"/>
                </a:lnTo>
                <a:lnTo>
                  <a:pt x="70" y="6"/>
                </a:lnTo>
                <a:lnTo>
                  <a:pt x="72" y="6"/>
                </a:lnTo>
                <a:lnTo>
                  <a:pt x="72" y="4"/>
                </a:lnTo>
                <a:lnTo>
                  <a:pt x="74" y="4"/>
                </a:lnTo>
                <a:lnTo>
                  <a:pt x="76" y="4"/>
                </a:lnTo>
                <a:lnTo>
                  <a:pt x="77" y="4"/>
                </a:lnTo>
                <a:lnTo>
                  <a:pt x="79" y="6"/>
                </a:lnTo>
                <a:lnTo>
                  <a:pt x="81" y="8"/>
                </a:lnTo>
                <a:lnTo>
                  <a:pt x="83" y="8"/>
                </a:lnTo>
                <a:lnTo>
                  <a:pt x="83" y="6"/>
                </a:lnTo>
                <a:lnTo>
                  <a:pt x="87" y="8"/>
                </a:lnTo>
                <a:lnTo>
                  <a:pt x="89" y="8"/>
                </a:lnTo>
                <a:lnTo>
                  <a:pt x="89" y="10"/>
                </a:lnTo>
                <a:lnTo>
                  <a:pt x="91" y="10"/>
                </a:lnTo>
                <a:lnTo>
                  <a:pt x="93" y="10"/>
                </a:lnTo>
                <a:lnTo>
                  <a:pt x="95" y="8"/>
                </a:lnTo>
                <a:lnTo>
                  <a:pt x="97" y="8"/>
                </a:lnTo>
                <a:lnTo>
                  <a:pt x="99" y="8"/>
                </a:lnTo>
                <a:lnTo>
                  <a:pt x="101" y="8"/>
                </a:lnTo>
                <a:lnTo>
                  <a:pt x="105" y="8"/>
                </a:lnTo>
                <a:lnTo>
                  <a:pt x="105" y="6"/>
                </a:lnTo>
                <a:lnTo>
                  <a:pt x="105" y="4"/>
                </a:lnTo>
                <a:lnTo>
                  <a:pt x="105" y="2"/>
                </a:lnTo>
                <a:lnTo>
                  <a:pt x="103" y="2"/>
                </a:lnTo>
                <a:lnTo>
                  <a:pt x="103" y="0"/>
                </a:lnTo>
                <a:lnTo>
                  <a:pt x="105" y="0"/>
                </a:lnTo>
                <a:lnTo>
                  <a:pt x="107" y="0"/>
                </a:lnTo>
                <a:close/>
                <a:moveTo>
                  <a:pt x="68" y="117"/>
                </a:moveTo>
                <a:lnTo>
                  <a:pt x="70" y="117"/>
                </a:lnTo>
                <a:lnTo>
                  <a:pt x="72" y="117"/>
                </a:lnTo>
                <a:lnTo>
                  <a:pt x="72" y="115"/>
                </a:lnTo>
                <a:lnTo>
                  <a:pt x="72" y="117"/>
                </a:lnTo>
                <a:lnTo>
                  <a:pt x="74" y="117"/>
                </a:lnTo>
                <a:lnTo>
                  <a:pt x="72" y="117"/>
                </a:lnTo>
                <a:lnTo>
                  <a:pt x="74" y="119"/>
                </a:lnTo>
                <a:lnTo>
                  <a:pt x="74" y="121"/>
                </a:lnTo>
                <a:lnTo>
                  <a:pt x="76" y="121"/>
                </a:lnTo>
                <a:lnTo>
                  <a:pt x="77" y="121"/>
                </a:lnTo>
                <a:lnTo>
                  <a:pt x="79" y="121"/>
                </a:lnTo>
                <a:lnTo>
                  <a:pt x="79" y="119"/>
                </a:lnTo>
                <a:lnTo>
                  <a:pt x="83" y="119"/>
                </a:lnTo>
                <a:lnTo>
                  <a:pt x="85" y="119"/>
                </a:lnTo>
                <a:lnTo>
                  <a:pt x="87" y="121"/>
                </a:lnTo>
                <a:lnTo>
                  <a:pt x="89" y="121"/>
                </a:lnTo>
                <a:lnTo>
                  <a:pt x="91" y="121"/>
                </a:lnTo>
                <a:lnTo>
                  <a:pt x="93" y="121"/>
                </a:lnTo>
                <a:lnTo>
                  <a:pt x="95" y="121"/>
                </a:lnTo>
                <a:lnTo>
                  <a:pt x="97" y="121"/>
                </a:lnTo>
                <a:lnTo>
                  <a:pt x="99" y="121"/>
                </a:lnTo>
                <a:lnTo>
                  <a:pt x="97" y="121"/>
                </a:lnTo>
                <a:lnTo>
                  <a:pt x="97" y="123"/>
                </a:lnTo>
                <a:lnTo>
                  <a:pt x="99" y="123"/>
                </a:lnTo>
                <a:lnTo>
                  <a:pt x="97" y="123"/>
                </a:lnTo>
                <a:lnTo>
                  <a:pt x="97" y="125"/>
                </a:lnTo>
                <a:lnTo>
                  <a:pt x="99" y="125"/>
                </a:lnTo>
                <a:lnTo>
                  <a:pt x="101" y="123"/>
                </a:lnTo>
                <a:lnTo>
                  <a:pt x="103" y="123"/>
                </a:lnTo>
                <a:lnTo>
                  <a:pt x="105" y="123"/>
                </a:lnTo>
                <a:lnTo>
                  <a:pt x="107" y="121"/>
                </a:lnTo>
                <a:lnTo>
                  <a:pt x="107" y="125"/>
                </a:lnTo>
                <a:lnTo>
                  <a:pt x="107" y="127"/>
                </a:lnTo>
                <a:lnTo>
                  <a:pt x="105" y="127"/>
                </a:lnTo>
                <a:lnTo>
                  <a:pt x="103" y="127"/>
                </a:lnTo>
                <a:lnTo>
                  <a:pt x="101" y="127"/>
                </a:lnTo>
                <a:lnTo>
                  <a:pt x="95" y="127"/>
                </a:lnTo>
                <a:lnTo>
                  <a:pt x="91" y="127"/>
                </a:lnTo>
                <a:lnTo>
                  <a:pt x="89" y="129"/>
                </a:lnTo>
                <a:lnTo>
                  <a:pt x="85" y="129"/>
                </a:lnTo>
                <a:lnTo>
                  <a:pt x="83" y="129"/>
                </a:lnTo>
                <a:lnTo>
                  <a:pt x="81" y="129"/>
                </a:lnTo>
                <a:lnTo>
                  <a:pt x="81" y="127"/>
                </a:lnTo>
                <a:lnTo>
                  <a:pt x="81" y="125"/>
                </a:lnTo>
                <a:lnTo>
                  <a:pt x="79" y="125"/>
                </a:lnTo>
                <a:lnTo>
                  <a:pt x="77" y="125"/>
                </a:lnTo>
                <a:lnTo>
                  <a:pt x="76" y="123"/>
                </a:lnTo>
                <a:lnTo>
                  <a:pt x="74" y="123"/>
                </a:lnTo>
                <a:lnTo>
                  <a:pt x="72" y="123"/>
                </a:lnTo>
                <a:lnTo>
                  <a:pt x="70" y="123"/>
                </a:lnTo>
                <a:lnTo>
                  <a:pt x="68" y="123"/>
                </a:lnTo>
                <a:lnTo>
                  <a:pt x="66" y="123"/>
                </a:lnTo>
                <a:lnTo>
                  <a:pt x="64" y="123"/>
                </a:lnTo>
                <a:lnTo>
                  <a:pt x="62" y="121"/>
                </a:lnTo>
                <a:lnTo>
                  <a:pt x="62" y="117"/>
                </a:lnTo>
                <a:lnTo>
                  <a:pt x="64" y="117"/>
                </a:lnTo>
                <a:lnTo>
                  <a:pt x="64" y="115"/>
                </a:lnTo>
                <a:lnTo>
                  <a:pt x="64" y="117"/>
                </a:lnTo>
                <a:lnTo>
                  <a:pt x="66" y="117"/>
                </a:lnTo>
                <a:lnTo>
                  <a:pt x="66" y="115"/>
                </a:lnTo>
                <a:lnTo>
                  <a:pt x="66" y="117"/>
                </a:lnTo>
                <a:lnTo>
                  <a:pt x="68" y="117"/>
                </a:lnTo>
                <a:close/>
                <a:moveTo>
                  <a:pt x="60" y="55"/>
                </a:moveTo>
                <a:lnTo>
                  <a:pt x="62" y="55"/>
                </a:lnTo>
                <a:lnTo>
                  <a:pt x="62" y="57"/>
                </a:lnTo>
                <a:lnTo>
                  <a:pt x="64" y="57"/>
                </a:lnTo>
                <a:lnTo>
                  <a:pt x="66" y="59"/>
                </a:lnTo>
                <a:lnTo>
                  <a:pt x="68" y="59"/>
                </a:lnTo>
                <a:lnTo>
                  <a:pt x="70" y="59"/>
                </a:lnTo>
                <a:lnTo>
                  <a:pt x="72" y="59"/>
                </a:lnTo>
                <a:lnTo>
                  <a:pt x="72" y="61"/>
                </a:lnTo>
                <a:lnTo>
                  <a:pt x="74" y="65"/>
                </a:lnTo>
                <a:lnTo>
                  <a:pt x="74" y="68"/>
                </a:lnTo>
                <a:lnTo>
                  <a:pt x="76" y="68"/>
                </a:lnTo>
                <a:lnTo>
                  <a:pt x="77" y="68"/>
                </a:lnTo>
                <a:lnTo>
                  <a:pt x="79" y="68"/>
                </a:lnTo>
                <a:lnTo>
                  <a:pt x="79" y="70"/>
                </a:lnTo>
                <a:lnTo>
                  <a:pt x="79" y="72"/>
                </a:lnTo>
                <a:lnTo>
                  <a:pt x="77" y="72"/>
                </a:lnTo>
                <a:lnTo>
                  <a:pt x="76" y="72"/>
                </a:lnTo>
                <a:lnTo>
                  <a:pt x="76" y="70"/>
                </a:lnTo>
                <a:lnTo>
                  <a:pt x="74" y="68"/>
                </a:lnTo>
                <a:lnTo>
                  <a:pt x="72" y="68"/>
                </a:lnTo>
                <a:lnTo>
                  <a:pt x="72" y="66"/>
                </a:lnTo>
                <a:lnTo>
                  <a:pt x="70" y="65"/>
                </a:lnTo>
                <a:lnTo>
                  <a:pt x="68" y="65"/>
                </a:lnTo>
                <a:lnTo>
                  <a:pt x="66" y="65"/>
                </a:lnTo>
                <a:lnTo>
                  <a:pt x="64" y="65"/>
                </a:lnTo>
                <a:lnTo>
                  <a:pt x="64" y="63"/>
                </a:lnTo>
                <a:lnTo>
                  <a:pt x="64" y="61"/>
                </a:lnTo>
                <a:lnTo>
                  <a:pt x="62" y="61"/>
                </a:lnTo>
                <a:lnTo>
                  <a:pt x="58" y="59"/>
                </a:lnTo>
                <a:lnTo>
                  <a:pt x="56" y="57"/>
                </a:lnTo>
                <a:lnTo>
                  <a:pt x="56" y="55"/>
                </a:lnTo>
                <a:lnTo>
                  <a:pt x="56" y="57"/>
                </a:lnTo>
                <a:lnTo>
                  <a:pt x="50" y="57"/>
                </a:lnTo>
                <a:lnTo>
                  <a:pt x="50" y="55"/>
                </a:lnTo>
                <a:lnTo>
                  <a:pt x="52" y="55"/>
                </a:lnTo>
                <a:lnTo>
                  <a:pt x="56" y="53"/>
                </a:lnTo>
                <a:lnTo>
                  <a:pt x="58" y="53"/>
                </a:lnTo>
                <a:lnTo>
                  <a:pt x="60" y="53"/>
                </a:lnTo>
                <a:lnTo>
                  <a:pt x="60" y="55"/>
                </a:lnTo>
                <a:close/>
                <a:moveTo>
                  <a:pt x="109" y="47"/>
                </a:moveTo>
                <a:lnTo>
                  <a:pt x="109" y="49"/>
                </a:lnTo>
                <a:lnTo>
                  <a:pt x="110" y="49"/>
                </a:lnTo>
                <a:lnTo>
                  <a:pt x="110" y="51"/>
                </a:lnTo>
                <a:lnTo>
                  <a:pt x="112" y="53"/>
                </a:lnTo>
                <a:lnTo>
                  <a:pt x="110" y="53"/>
                </a:lnTo>
                <a:lnTo>
                  <a:pt x="109" y="53"/>
                </a:lnTo>
                <a:lnTo>
                  <a:pt x="107" y="53"/>
                </a:lnTo>
                <a:lnTo>
                  <a:pt x="105" y="53"/>
                </a:lnTo>
                <a:lnTo>
                  <a:pt x="103" y="51"/>
                </a:lnTo>
                <a:lnTo>
                  <a:pt x="105" y="51"/>
                </a:lnTo>
                <a:lnTo>
                  <a:pt x="107" y="51"/>
                </a:lnTo>
                <a:lnTo>
                  <a:pt x="107" y="49"/>
                </a:lnTo>
                <a:lnTo>
                  <a:pt x="105" y="49"/>
                </a:lnTo>
                <a:lnTo>
                  <a:pt x="103" y="51"/>
                </a:lnTo>
                <a:lnTo>
                  <a:pt x="101" y="51"/>
                </a:lnTo>
                <a:lnTo>
                  <a:pt x="99" y="51"/>
                </a:lnTo>
                <a:lnTo>
                  <a:pt x="99" y="49"/>
                </a:lnTo>
                <a:lnTo>
                  <a:pt x="101" y="47"/>
                </a:lnTo>
                <a:lnTo>
                  <a:pt x="105" y="47"/>
                </a:lnTo>
                <a:lnTo>
                  <a:pt x="105" y="45"/>
                </a:lnTo>
                <a:lnTo>
                  <a:pt x="107" y="45"/>
                </a:lnTo>
                <a:lnTo>
                  <a:pt x="109" y="47"/>
                </a:lnTo>
                <a:close/>
                <a:moveTo>
                  <a:pt x="130" y="111"/>
                </a:moveTo>
                <a:lnTo>
                  <a:pt x="130" y="109"/>
                </a:lnTo>
                <a:lnTo>
                  <a:pt x="130" y="107"/>
                </a:lnTo>
                <a:lnTo>
                  <a:pt x="130" y="105"/>
                </a:lnTo>
                <a:lnTo>
                  <a:pt x="130" y="103"/>
                </a:lnTo>
                <a:lnTo>
                  <a:pt x="132" y="103"/>
                </a:lnTo>
                <a:lnTo>
                  <a:pt x="132" y="101"/>
                </a:lnTo>
                <a:lnTo>
                  <a:pt x="136" y="101"/>
                </a:lnTo>
                <a:lnTo>
                  <a:pt x="138" y="101"/>
                </a:lnTo>
                <a:lnTo>
                  <a:pt x="138" y="100"/>
                </a:lnTo>
                <a:lnTo>
                  <a:pt x="138" y="101"/>
                </a:lnTo>
                <a:lnTo>
                  <a:pt x="138" y="103"/>
                </a:lnTo>
                <a:lnTo>
                  <a:pt x="136" y="105"/>
                </a:lnTo>
                <a:lnTo>
                  <a:pt x="136" y="107"/>
                </a:lnTo>
                <a:lnTo>
                  <a:pt x="134" y="107"/>
                </a:lnTo>
                <a:lnTo>
                  <a:pt x="134" y="109"/>
                </a:lnTo>
                <a:lnTo>
                  <a:pt x="132" y="109"/>
                </a:lnTo>
                <a:lnTo>
                  <a:pt x="132" y="111"/>
                </a:lnTo>
                <a:lnTo>
                  <a:pt x="130" y="111"/>
                </a:lnTo>
                <a:close/>
                <a:moveTo>
                  <a:pt x="15" y="65"/>
                </a:moveTo>
                <a:lnTo>
                  <a:pt x="17" y="66"/>
                </a:lnTo>
                <a:lnTo>
                  <a:pt x="19" y="70"/>
                </a:lnTo>
                <a:lnTo>
                  <a:pt x="17" y="70"/>
                </a:lnTo>
                <a:lnTo>
                  <a:pt x="15" y="70"/>
                </a:lnTo>
                <a:lnTo>
                  <a:pt x="13" y="70"/>
                </a:lnTo>
                <a:lnTo>
                  <a:pt x="11" y="68"/>
                </a:lnTo>
                <a:lnTo>
                  <a:pt x="11" y="66"/>
                </a:lnTo>
                <a:lnTo>
                  <a:pt x="13" y="66"/>
                </a:lnTo>
                <a:lnTo>
                  <a:pt x="13" y="65"/>
                </a:lnTo>
                <a:lnTo>
                  <a:pt x="13" y="63"/>
                </a:lnTo>
                <a:lnTo>
                  <a:pt x="15" y="63"/>
                </a:lnTo>
                <a:lnTo>
                  <a:pt x="15" y="65"/>
                </a:lnTo>
                <a:close/>
                <a:moveTo>
                  <a:pt x="103" y="68"/>
                </a:moveTo>
                <a:lnTo>
                  <a:pt x="101" y="68"/>
                </a:lnTo>
                <a:lnTo>
                  <a:pt x="99" y="66"/>
                </a:lnTo>
                <a:lnTo>
                  <a:pt x="101" y="66"/>
                </a:lnTo>
                <a:lnTo>
                  <a:pt x="103" y="65"/>
                </a:lnTo>
                <a:lnTo>
                  <a:pt x="101" y="65"/>
                </a:lnTo>
                <a:lnTo>
                  <a:pt x="101" y="63"/>
                </a:lnTo>
                <a:lnTo>
                  <a:pt x="99" y="63"/>
                </a:lnTo>
                <a:lnTo>
                  <a:pt x="99" y="61"/>
                </a:lnTo>
                <a:lnTo>
                  <a:pt x="101" y="61"/>
                </a:lnTo>
                <a:lnTo>
                  <a:pt x="103" y="61"/>
                </a:lnTo>
                <a:lnTo>
                  <a:pt x="105" y="61"/>
                </a:lnTo>
                <a:lnTo>
                  <a:pt x="105" y="65"/>
                </a:lnTo>
                <a:lnTo>
                  <a:pt x="105" y="66"/>
                </a:lnTo>
                <a:lnTo>
                  <a:pt x="103" y="66"/>
                </a:lnTo>
                <a:lnTo>
                  <a:pt x="103" y="68"/>
                </a:lnTo>
                <a:close/>
                <a:moveTo>
                  <a:pt x="4" y="37"/>
                </a:moveTo>
                <a:lnTo>
                  <a:pt x="6" y="37"/>
                </a:lnTo>
                <a:lnTo>
                  <a:pt x="6" y="39"/>
                </a:lnTo>
                <a:lnTo>
                  <a:pt x="4" y="39"/>
                </a:lnTo>
                <a:lnTo>
                  <a:pt x="4" y="41"/>
                </a:lnTo>
                <a:lnTo>
                  <a:pt x="4" y="43"/>
                </a:lnTo>
                <a:lnTo>
                  <a:pt x="6" y="45"/>
                </a:lnTo>
                <a:lnTo>
                  <a:pt x="8" y="45"/>
                </a:lnTo>
                <a:lnTo>
                  <a:pt x="8" y="47"/>
                </a:lnTo>
                <a:lnTo>
                  <a:pt x="8" y="45"/>
                </a:lnTo>
                <a:lnTo>
                  <a:pt x="4" y="45"/>
                </a:lnTo>
                <a:lnTo>
                  <a:pt x="4" y="43"/>
                </a:lnTo>
                <a:lnTo>
                  <a:pt x="2" y="41"/>
                </a:lnTo>
                <a:lnTo>
                  <a:pt x="0" y="39"/>
                </a:lnTo>
                <a:lnTo>
                  <a:pt x="0" y="37"/>
                </a:lnTo>
                <a:lnTo>
                  <a:pt x="2" y="37"/>
                </a:lnTo>
                <a:lnTo>
                  <a:pt x="4" y="37"/>
                </a:lnTo>
                <a:close/>
                <a:moveTo>
                  <a:pt x="93" y="33"/>
                </a:moveTo>
                <a:lnTo>
                  <a:pt x="93" y="35"/>
                </a:lnTo>
                <a:lnTo>
                  <a:pt x="91" y="35"/>
                </a:lnTo>
                <a:lnTo>
                  <a:pt x="91" y="37"/>
                </a:lnTo>
                <a:lnTo>
                  <a:pt x="91" y="35"/>
                </a:lnTo>
                <a:lnTo>
                  <a:pt x="89" y="35"/>
                </a:lnTo>
                <a:lnTo>
                  <a:pt x="89" y="37"/>
                </a:lnTo>
                <a:lnTo>
                  <a:pt x="87" y="37"/>
                </a:lnTo>
                <a:lnTo>
                  <a:pt x="87" y="35"/>
                </a:lnTo>
                <a:lnTo>
                  <a:pt x="87" y="33"/>
                </a:lnTo>
                <a:lnTo>
                  <a:pt x="89" y="33"/>
                </a:lnTo>
                <a:lnTo>
                  <a:pt x="91" y="33"/>
                </a:lnTo>
                <a:lnTo>
                  <a:pt x="93" y="33"/>
                </a:lnTo>
                <a:close/>
                <a:moveTo>
                  <a:pt x="118" y="76"/>
                </a:moveTo>
                <a:lnTo>
                  <a:pt x="118" y="78"/>
                </a:lnTo>
                <a:lnTo>
                  <a:pt x="116" y="78"/>
                </a:lnTo>
                <a:lnTo>
                  <a:pt x="114" y="78"/>
                </a:lnTo>
                <a:lnTo>
                  <a:pt x="112" y="76"/>
                </a:lnTo>
                <a:lnTo>
                  <a:pt x="112" y="78"/>
                </a:lnTo>
                <a:lnTo>
                  <a:pt x="110" y="78"/>
                </a:lnTo>
                <a:lnTo>
                  <a:pt x="110" y="76"/>
                </a:lnTo>
                <a:lnTo>
                  <a:pt x="112" y="76"/>
                </a:lnTo>
                <a:lnTo>
                  <a:pt x="114" y="74"/>
                </a:lnTo>
                <a:lnTo>
                  <a:pt x="118" y="76"/>
                </a:lnTo>
                <a:close/>
                <a:moveTo>
                  <a:pt x="19" y="76"/>
                </a:moveTo>
                <a:lnTo>
                  <a:pt x="21" y="76"/>
                </a:lnTo>
                <a:lnTo>
                  <a:pt x="21" y="78"/>
                </a:lnTo>
                <a:lnTo>
                  <a:pt x="21" y="76"/>
                </a:lnTo>
                <a:lnTo>
                  <a:pt x="19" y="76"/>
                </a:lnTo>
                <a:lnTo>
                  <a:pt x="19" y="78"/>
                </a:lnTo>
                <a:lnTo>
                  <a:pt x="17" y="76"/>
                </a:lnTo>
                <a:lnTo>
                  <a:pt x="15" y="74"/>
                </a:lnTo>
                <a:lnTo>
                  <a:pt x="17" y="72"/>
                </a:lnTo>
                <a:lnTo>
                  <a:pt x="17" y="74"/>
                </a:lnTo>
                <a:lnTo>
                  <a:pt x="19" y="74"/>
                </a:lnTo>
                <a:lnTo>
                  <a:pt x="19" y="76"/>
                </a:lnTo>
                <a:close/>
                <a:moveTo>
                  <a:pt x="93" y="92"/>
                </a:moveTo>
                <a:lnTo>
                  <a:pt x="91" y="90"/>
                </a:lnTo>
                <a:lnTo>
                  <a:pt x="91" y="88"/>
                </a:lnTo>
                <a:lnTo>
                  <a:pt x="93" y="86"/>
                </a:lnTo>
                <a:lnTo>
                  <a:pt x="95" y="86"/>
                </a:lnTo>
                <a:lnTo>
                  <a:pt x="95" y="88"/>
                </a:lnTo>
                <a:lnTo>
                  <a:pt x="95" y="90"/>
                </a:lnTo>
                <a:lnTo>
                  <a:pt x="95" y="92"/>
                </a:lnTo>
                <a:lnTo>
                  <a:pt x="93" y="92"/>
                </a:lnTo>
                <a:close/>
                <a:moveTo>
                  <a:pt x="83" y="72"/>
                </a:moveTo>
                <a:lnTo>
                  <a:pt x="85" y="74"/>
                </a:lnTo>
                <a:lnTo>
                  <a:pt x="85" y="76"/>
                </a:lnTo>
                <a:lnTo>
                  <a:pt x="85" y="78"/>
                </a:lnTo>
                <a:lnTo>
                  <a:pt x="85" y="76"/>
                </a:lnTo>
                <a:lnTo>
                  <a:pt x="83" y="76"/>
                </a:lnTo>
                <a:lnTo>
                  <a:pt x="83" y="74"/>
                </a:lnTo>
                <a:lnTo>
                  <a:pt x="81" y="74"/>
                </a:lnTo>
                <a:lnTo>
                  <a:pt x="81" y="72"/>
                </a:lnTo>
                <a:lnTo>
                  <a:pt x="83" y="72"/>
                </a:lnTo>
                <a:close/>
                <a:moveTo>
                  <a:pt x="81" y="22"/>
                </a:moveTo>
                <a:lnTo>
                  <a:pt x="81" y="24"/>
                </a:lnTo>
                <a:lnTo>
                  <a:pt x="79" y="24"/>
                </a:lnTo>
                <a:lnTo>
                  <a:pt x="79" y="22"/>
                </a:lnTo>
                <a:lnTo>
                  <a:pt x="77" y="22"/>
                </a:lnTo>
                <a:lnTo>
                  <a:pt x="77" y="20"/>
                </a:lnTo>
                <a:lnTo>
                  <a:pt x="79" y="20"/>
                </a:lnTo>
                <a:lnTo>
                  <a:pt x="79" y="18"/>
                </a:lnTo>
                <a:lnTo>
                  <a:pt x="79" y="20"/>
                </a:lnTo>
                <a:lnTo>
                  <a:pt x="81" y="20"/>
                </a:lnTo>
                <a:lnTo>
                  <a:pt x="81" y="22"/>
                </a:lnTo>
                <a:close/>
                <a:moveTo>
                  <a:pt x="15" y="61"/>
                </a:moveTo>
                <a:lnTo>
                  <a:pt x="13" y="61"/>
                </a:lnTo>
                <a:lnTo>
                  <a:pt x="15" y="59"/>
                </a:lnTo>
                <a:lnTo>
                  <a:pt x="15" y="57"/>
                </a:lnTo>
                <a:lnTo>
                  <a:pt x="17" y="57"/>
                </a:lnTo>
                <a:lnTo>
                  <a:pt x="17" y="61"/>
                </a:lnTo>
                <a:lnTo>
                  <a:pt x="15" y="61"/>
                </a:lnTo>
                <a:close/>
                <a:moveTo>
                  <a:pt x="120" y="119"/>
                </a:moveTo>
                <a:lnTo>
                  <a:pt x="118" y="117"/>
                </a:lnTo>
                <a:lnTo>
                  <a:pt x="118" y="115"/>
                </a:lnTo>
                <a:lnTo>
                  <a:pt x="120" y="115"/>
                </a:lnTo>
                <a:lnTo>
                  <a:pt x="120" y="113"/>
                </a:lnTo>
                <a:lnTo>
                  <a:pt x="122" y="111"/>
                </a:lnTo>
                <a:lnTo>
                  <a:pt x="122" y="113"/>
                </a:lnTo>
                <a:lnTo>
                  <a:pt x="120" y="115"/>
                </a:lnTo>
                <a:lnTo>
                  <a:pt x="122" y="119"/>
                </a:lnTo>
                <a:lnTo>
                  <a:pt x="120" y="119"/>
                </a:lnTo>
                <a:close/>
                <a:moveTo>
                  <a:pt x="103" y="80"/>
                </a:moveTo>
                <a:lnTo>
                  <a:pt x="101" y="80"/>
                </a:lnTo>
                <a:lnTo>
                  <a:pt x="103" y="78"/>
                </a:lnTo>
                <a:lnTo>
                  <a:pt x="107" y="78"/>
                </a:lnTo>
                <a:lnTo>
                  <a:pt x="109" y="78"/>
                </a:lnTo>
                <a:lnTo>
                  <a:pt x="107" y="78"/>
                </a:lnTo>
                <a:lnTo>
                  <a:pt x="107" y="80"/>
                </a:lnTo>
                <a:lnTo>
                  <a:pt x="105" y="80"/>
                </a:lnTo>
                <a:lnTo>
                  <a:pt x="103" y="80"/>
                </a:lnTo>
                <a:close/>
                <a:moveTo>
                  <a:pt x="54" y="105"/>
                </a:moveTo>
                <a:lnTo>
                  <a:pt x="52" y="105"/>
                </a:lnTo>
                <a:lnTo>
                  <a:pt x="52" y="103"/>
                </a:lnTo>
                <a:lnTo>
                  <a:pt x="52" y="101"/>
                </a:lnTo>
                <a:lnTo>
                  <a:pt x="54" y="101"/>
                </a:lnTo>
                <a:lnTo>
                  <a:pt x="54" y="103"/>
                </a:lnTo>
                <a:lnTo>
                  <a:pt x="56" y="103"/>
                </a:lnTo>
                <a:lnTo>
                  <a:pt x="54" y="105"/>
                </a:lnTo>
                <a:close/>
                <a:moveTo>
                  <a:pt x="118" y="96"/>
                </a:moveTo>
                <a:lnTo>
                  <a:pt x="116" y="96"/>
                </a:lnTo>
                <a:lnTo>
                  <a:pt x="118" y="94"/>
                </a:lnTo>
                <a:lnTo>
                  <a:pt x="120" y="92"/>
                </a:lnTo>
                <a:lnTo>
                  <a:pt x="122" y="92"/>
                </a:lnTo>
                <a:lnTo>
                  <a:pt x="124" y="92"/>
                </a:lnTo>
                <a:lnTo>
                  <a:pt x="124" y="94"/>
                </a:lnTo>
                <a:lnTo>
                  <a:pt x="122" y="94"/>
                </a:lnTo>
                <a:lnTo>
                  <a:pt x="118" y="94"/>
                </a:lnTo>
                <a:lnTo>
                  <a:pt x="118" y="96"/>
                </a:lnTo>
                <a:close/>
                <a:moveTo>
                  <a:pt x="81" y="57"/>
                </a:moveTo>
                <a:lnTo>
                  <a:pt x="79" y="57"/>
                </a:lnTo>
                <a:lnTo>
                  <a:pt x="77" y="57"/>
                </a:lnTo>
                <a:lnTo>
                  <a:pt x="77" y="55"/>
                </a:lnTo>
                <a:lnTo>
                  <a:pt x="77" y="53"/>
                </a:lnTo>
                <a:lnTo>
                  <a:pt x="79" y="55"/>
                </a:lnTo>
                <a:lnTo>
                  <a:pt x="81" y="57"/>
                </a:lnTo>
                <a:close/>
                <a:moveTo>
                  <a:pt x="89" y="80"/>
                </a:moveTo>
                <a:lnTo>
                  <a:pt x="87" y="80"/>
                </a:lnTo>
                <a:lnTo>
                  <a:pt x="85" y="78"/>
                </a:lnTo>
                <a:lnTo>
                  <a:pt x="87" y="78"/>
                </a:lnTo>
                <a:lnTo>
                  <a:pt x="89" y="78"/>
                </a:lnTo>
                <a:lnTo>
                  <a:pt x="89" y="80"/>
                </a:lnTo>
                <a:close/>
                <a:moveTo>
                  <a:pt x="89" y="90"/>
                </a:moveTo>
                <a:lnTo>
                  <a:pt x="87" y="90"/>
                </a:lnTo>
                <a:lnTo>
                  <a:pt x="87" y="88"/>
                </a:lnTo>
                <a:lnTo>
                  <a:pt x="89" y="88"/>
                </a:lnTo>
                <a:lnTo>
                  <a:pt x="91" y="88"/>
                </a:lnTo>
                <a:lnTo>
                  <a:pt x="91" y="90"/>
                </a:lnTo>
                <a:lnTo>
                  <a:pt x="89" y="90"/>
                </a:lnTo>
                <a:close/>
                <a:moveTo>
                  <a:pt x="76" y="96"/>
                </a:moveTo>
                <a:lnTo>
                  <a:pt x="76" y="98"/>
                </a:lnTo>
                <a:lnTo>
                  <a:pt x="76" y="96"/>
                </a:lnTo>
                <a:lnTo>
                  <a:pt x="77" y="94"/>
                </a:lnTo>
                <a:lnTo>
                  <a:pt x="79" y="96"/>
                </a:lnTo>
                <a:lnTo>
                  <a:pt x="77" y="96"/>
                </a:lnTo>
                <a:lnTo>
                  <a:pt x="76" y="96"/>
                </a:lnTo>
                <a:close/>
                <a:moveTo>
                  <a:pt x="97" y="26"/>
                </a:moveTo>
                <a:lnTo>
                  <a:pt x="95" y="26"/>
                </a:lnTo>
                <a:lnTo>
                  <a:pt x="93" y="26"/>
                </a:lnTo>
                <a:lnTo>
                  <a:pt x="93" y="24"/>
                </a:lnTo>
                <a:lnTo>
                  <a:pt x="95" y="24"/>
                </a:lnTo>
                <a:lnTo>
                  <a:pt x="97" y="24"/>
                </a:lnTo>
                <a:lnTo>
                  <a:pt x="97" y="26"/>
                </a:lnTo>
                <a:close/>
                <a:moveTo>
                  <a:pt x="107" y="100"/>
                </a:moveTo>
                <a:lnTo>
                  <a:pt x="107" y="98"/>
                </a:lnTo>
                <a:lnTo>
                  <a:pt x="109" y="98"/>
                </a:lnTo>
                <a:lnTo>
                  <a:pt x="109" y="100"/>
                </a:lnTo>
                <a:lnTo>
                  <a:pt x="107" y="100"/>
                </a:lnTo>
                <a:close/>
                <a:moveTo>
                  <a:pt x="118" y="92"/>
                </a:moveTo>
                <a:lnTo>
                  <a:pt x="116" y="92"/>
                </a:lnTo>
                <a:lnTo>
                  <a:pt x="116" y="90"/>
                </a:lnTo>
                <a:lnTo>
                  <a:pt x="118" y="90"/>
                </a:lnTo>
                <a:lnTo>
                  <a:pt x="118" y="92"/>
                </a:lnTo>
                <a:close/>
                <a:moveTo>
                  <a:pt x="74" y="80"/>
                </a:moveTo>
                <a:lnTo>
                  <a:pt x="74" y="78"/>
                </a:lnTo>
                <a:lnTo>
                  <a:pt x="76" y="78"/>
                </a:lnTo>
                <a:lnTo>
                  <a:pt x="76" y="80"/>
                </a:lnTo>
                <a:lnTo>
                  <a:pt x="74" y="80"/>
                </a:lnTo>
                <a:close/>
                <a:moveTo>
                  <a:pt x="17" y="66"/>
                </a:moveTo>
                <a:lnTo>
                  <a:pt x="15" y="65"/>
                </a:lnTo>
                <a:lnTo>
                  <a:pt x="15" y="63"/>
                </a:lnTo>
                <a:lnTo>
                  <a:pt x="17" y="63"/>
                </a:lnTo>
                <a:lnTo>
                  <a:pt x="17" y="65"/>
                </a:lnTo>
                <a:lnTo>
                  <a:pt x="17" y="66"/>
                </a:lnTo>
                <a:close/>
                <a:moveTo>
                  <a:pt x="93" y="96"/>
                </a:moveTo>
                <a:lnTo>
                  <a:pt x="91" y="98"/>
                </a:lnTo>
                <a:lnTo>
                  <a:pt x="89" y="96"/>
                </a:lnTo>
                <a:lnTo>
                  <a:pt x="89" y="94"/>
                </a:lnTo>
                <a:lnTo>
                  <a:pt x="91" y="94"/>
                </a:lnTo>
                <a:lnTo>
                  <a:pt x="93" y="96"/>
                </a:lnTo>
                <a:close/>
                <a:moveTo>
                  <a:pt x="62" y="72"/>
                </a:moveTo>
                <a:lnTo>
                  <a:pt x="62" y="74"/>
                </a:lnTo>
                <a:lnTo>
                  <a:pt x="60" y="74"/>
                </a:lnTo>
                <a:lnTo>
                  <a:pt x="60" y="72"/>
                </a:lnTo>
                <a:lnTo>
                  <a:pt x="62" y="72"/>
                </a:lnTo>
                <a:close/>
                <a:moveTo>
                  <a:pt x="76" y="84"/>
                </a:moveTo>
                <a:lnTo>
                  <a:pt x="76" y="82"/>
                </a:lnTo>
                <a:lnTo>
                  <a:pt x="77" y="82"/>
                </a:lnTo>
                <a:lnTo>
                  <a:pt x="77" y="84"/>
                </a:lnTo>
                <a:lnTo>
                  <a:pt x="76" y="84"/>
                </a:lnTo>
                <a:close/>
                <a:moveTo>
                  <a:pt x="66" y="51"/>
                </a:moveTo>
                <a:lnTo>
                  <a:pt x="64" y="51"/>
                </a:lnTo>
                <a:lnTo>
                  <a:pt x="64" y="49"/>
                </a:lnTo>
                <a:lnTo>
                  <a:pt x="66" y="51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27" name="Ghana"/>
          <p:cNvSpPr>
            <a:spLocks/>
          </p:cNvSpPr>
          <p:nvPr/>
        </p:nvSpPr>
        <p:spPr bwMode="auto">
          <a:xfrm>
            <a:off x="4857766" y="4243401"/>
            <a:ext cx="111125" cy="166688"/>
          </a:xfrm>
          <a:custGeom>
            <a:avLst/>
            <a:gdLst>
              <a:gd name="T0" fmla="*/ 52 w 70"/>
              <a:gd name="T1" fmla="*/ 2 h 105"/>
              <a:gd name="T2" fmla="*/ 50 w 70"/>
              <a:gd name="T3" fmla="*/ 9 h 105"/>
              <a:gd name="T4" fmla="*/ 56 w 70"/>
              <a:gd name="T5" fmla="*/ 13 h 105"/>
              <a:gd name="T6" fmla="*/ 58 w 70"/>
              <a:gd name="T7" fmla="*/ 17 h 105"/>
              <a:gd name="T8" fmla="*/ 54 w 70"/>
              <a:gd name="T9" fmla="*/ 27 h 105"/>
              <a:gd name="T10" fmla="*/ 56 w 70"/>
              <a:gd name="T11" fmla="*/ 27 h 105"/>
              <a:gd name="T12" fmla="*/ 60 w 70"/>
              <a:gd name="T13" fmla="*/ 33 h 105"/>
              <a:gd name="T14" fmla="*/ 60 w 70"/>
              <a:gd name="T15" fmla="*/ 37 h 105"/>
              <a:gd name="T16" fmla="*/ 58 w 70"/>
              <a:gd name="T17" fmla="*/ 40 h 105"/>
              <a:gd name="T18" fmla="*/ 62 w 70"/>
              <a:gd name="T19" fmla="*/ 46 h 105"/>
              <a:gd name="T20" fmla="*/ 60 w 70"/>
              <a:gd name="T21" fmla="*/ 50 h 105"/>
              <a:gd name="T22" fmla="*/ 60 w 70"/>
              <a:gd name="T23" fmla="*/ 60 h 105"/>
              <a:gd name="T24" fmla="*/ 62 w 70"/>
              <a:gd name="T25" fmla="*/ 64 h 105"/>
              <a:gd name="T26" fmla="*/ 62 w 70"/>
              <a:gd name="T27" fmla="*/ 72 h 105"/>
              <a:gd name="T28" fmla="*/ 62 w 70"/>
              <a:gd name="T29" fmla="*/ 73 h 105"/>
              <a:gd name="T30" fmla="*/ 64 w 70"/>
              <a:gd name="T31" fmla="*/ 77 h 105"/>
              <a:gd name="T32" fmla="*/ 70 w 70"/>
              <a:gd name="T33" fmla="*/ 81 h 105"/>
              <a:gd name="T34" fmla="*/ 68 w 70"/>
              <a:gd name="T35" fmla="*/ 83 h 105"/>
              <a:gd name="T36" fmla="*/ 66 w 70"/>
              <a:gd name="T37" fmla="*/ 87 h 105"/>
              <a:gd name="T38" fmla="*/ 62 w 70"/>
              <a:gd name="T39" fmla="*/ 87 h 105"/>
              <a:gd name="T40" fmla="*/ 60 w 70"/>
              <a:gd name="T41" fmla="*/ 83 h 105"/>
              <a:gd name="T42" fmla="*/ 56 w 70"/>
              <a:gd name="T43" fmla="*/ 83 h 105"/>
              <a:gd name="T44" fmla="*/ 56 w 70"/>
              <a:gd name="T45" fmla="*/ 83 h 105"/>
              <a:gd name="T46" fmla="*/ 58 w 70"/>
              <a:gd name="T47" fmla="*/ 83 h 105"/>
              <a:gd name="T48" fmla="*/ 62 w 70"/>
              <a:gd name="T49" fmla="*/ 85 h 105"/>
              <a:gd name="T50" fmla="*/ 58 w 70"/>
              <a:gd name="T51" fmla="*/ 87 h 105"/>
              <a:gd name="T52" fmla="*/ 52 w 70"/>
              <a:gd name="T53" fmla="*/ 89 h 105"/>
              <a:gd name="T54" fmla="*/ 44 w 70"/>
              <a:gd name="T55" fmla="*/ 93 h 105"/>
              <a:gd name="T56" fmla="*/ 40 w 70"/>
              <a:gd name="T57" fmla="*/ 95 h 105"/>
              <a:gd name="T58" fmla="*/ 35 w 70"/>
              <a:gd name="T59" fmla="*/ 97 h 105"/>
              <a:gd name="T60" fmla="*/ 31 w 70"/>
              <a:gd name="T61" fmla="*/ 99 h 105"/>
              <a:gd name="T62" fmla="*/ 23 w 70"/>
              <a:gd name="T63" fmla="*/ 101 h 105"/>
              <a:gd name="T64" fmla="*/ 15 w 70"/>
              <a:gd name="T65" fmla="*/ 103 h 105"/>
              <a:gd name="T66" fmla="*/ 11 w 70"/>
              <a:gd name="T67" fmla="*/ 101 h 105"/>
              <a:gd name="T68" fmla="*/ 4 w 70"/>
              <a:gd name="T69" fmla="*/ 99 h 105"/>
              <a:gd name="T70" fmla="*/ 4 w 70"/>
              <a:gd name="T71" fmla="*/ 99 h 105"/>
              <a:gd name="T72" fmla="*/ 7 w 70"/>
              <a:gd name="T73" fmla="*/ 97 h 105"/>
              <a:gd name="T74" fmla="*/ 5 w 70"/>
              <a:gd name="T75" fmla="*/ 89 h 105"/>
              <a:gd name="T76" fmla="*/ 4 w 70"/>
              <a:gd name="T77" fmla="*/ 85 h 105"/>
              <a:gd name="T78" fmla="*/ 0 w 70"/>
              <a:gd name="T79" fmla="*/ 79 h 105"/>
              <a:gd name="T80" fmla="*/ 0 w 70"/>
              <a:gd name="T81" fmla="*/ 73 h 105"/>
              <a:gd name="T82" fmla="*/ 4 w 70"/>
              <a:gd name="T83" fmla="*/ 64 h 105"/>
              <a:gd name="T84" fmla="*/ 5 w 70"/>
              <a:gd name="T85" fmla="*/ 52 h 105"/>
              <a:gd name="T86" fmla="*/ 9 w 70"/>
              <a:gd name="T87" fmla="*/ 40 h 105"/>
              <a:gd name="T88" fmla="*/ 9 w 70"/>
              <a:gd name="T89" fmla="*/ 39 h 105"/>
              <a:gd name="T90" fmla="*/ 7 w 70"/>
              <a:gd name="T91" fmla="*/ 33 h 105"/>
              <a:gd name="T92" fmla="*/ 7 w 70"/>
              <a:gd name="T93" fmla="*/ 27 h 105"/>
              <a:gd name="T94" fmla="*/ 7 w 70"/>
              <a:gd name="T95" fmla="*/ 25 h 105"/>
              <a:gd name="T96" fmla="*/ 5 w 70"/>
              <a:gd name="T97" fmla="*/ 17 h 105"/>
              <a:gd name="T98" fmla="*/ 4 w 70"/>
              <a:gd name="T99" fmla="*/ 7 h 105"/>
              <a:gd name="T100" fmla="*/ 7 w 70"/>
              <a:gd name="T101" fmla="*/ 4 h 105"/>
              <a:gd name="T102" fmla="*/ 29 w 70"/>
              <a:gd name="T103" fmla="*/ 2 h 105"/>
              <a:gd name="T104" fmla="*/ 40 w 70"/>
              <a:gd name="T105" fmla="*/ 4 h 105"/>
              <a:gd name="T106" fmla="*/ 48 w 70"/>
              <a:gd name="T107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" h="105">
                <a:moveTo>
                  <a:pt x="50" y="2"/>
                </a:move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52" y="2"/>
                </a:lnTo>
                <a:lnTo>
                  <a:pt x="52" y="2"/>
                </a:lnTo>
                <a:lnTo>
                  <a:pt x="52" y="4"/>
                </a:lnTo>
                <a:lnTo>
                  <a:pt x="50" y="5"/>
                </a:lnTo>
                <a:lnTo>
                  <a:pt x="50" y="5"/>
                </a:lnTo>
                <a:lnTo>
                  <a:pt x="50" y="7"/>
                </a:lnTo>
                <a:lnTo>
                  <a:pt x="50" y="7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2" y="9"/>
                </a:lnTo>
                <a:lnTo>
                  <a:pt x="52" y="11"/>
                </a:lnTo>
                <a:lnTo>
                  <a:pt x="54" y="13"/>
                </a:lnTo>
                <a:lnTo>
                  <a:pt x="56" y="13"/>
                </a:lnTo>
                <a:lnTo>
                  <a:pt x="56" y="13"/>
                </a:lnTo>
                <a:lnTo>
                  <a:pt x="56" y="15"/>
                </a:lnTo>
                <a:lnTo>
                  <a:pt x="56" y="15"/>
                </a:lnTo>
                <a:lnTo>
                  <a:pt x="56" y="17"/>
                </a:lnTo>
                <a:lnTo>
                  <a:pt x="56" y="17"/>
                </a:lnTo>
                <a:lnTo>
                  <a:pt x="58" y="17"/>
                </a:lnTo>
                <a:lnTo>
                  <a:pt x="58" y="17"/>
                </a:lnTo>
                <a:lnTo>
                  <a:pt x="58" y="19"/>
                </a:lnTo>
                <a:lnTo>
                  <a:pt x="56" y="19"/>
                </a:lnTo>
                <a:lnTo>
                  <a:pt x="56" y="23"/>
                </a:lnTo>
                <a:lnTo>
                  <a:pt x="56" y="25"/>
                </a:lnTo>
                <a:lnTo>
                  <a:pt x="54" y="27"/>
                </a:lnTo>
                <a:lnTo>
                  <a:pt x="54" y="27"/>
                </a:lnTo>
                <a:lnTo>
                  <a:pt x="54" y="29"/>
                </a:lnTo>
                <a:lnTo>
                  <a:pt x="54" y="29"/>
                </a:lnTo>
                <a:lnTo>
                  <a:pt x="56" y="29"/>
                </a:lnTo>
                <a:lnTo>
                  <a:pt x="56" y="29"/>
                </a:lnTo>
                <a:lnTo>
                  <a:pt x="56" y="27"/>
                </a:lnTo>
                <a:lnTo>
                  <a:pt x="58" y="27"/>
                </a:lnTo>
                <a:lnTo>
                  <a:pt x="58" y="27"/>
                </a:lnTo>
                <a:lnTo>
                  <a:pt x="60" y="27"/>
                </a:lnTo>
                <a:lnTo>
                  <a:pt x="60" y="29"/>
                </a:lnTo>
                <a:lnTo>
                  <a:pt x="60" y="29"/>
                </a:lnTo>
                <a:lnTo>
                  <a:pt x="60" y="33"/>
                </a:lnTo>
                <a:lnTo>
                  <a:pt x="60" y="33"/>
                </a:lnTo>
                <a:lnTo>
                  <a:pt x="60" y="33"/>
                </a:lnTo>
                <a:lnTo>
                  <a:pt x="58" y="35"/>
                </a:lnTo>
                <a:lnTo>
                  <a:pt x="58" y="35"/>
                </a:lnTo>
                <a:lnTo>
                  <a:pt x="60" y="37"/>
                </a:lnTo>
                <a:lnTo>
                  <a:pt x="60" y="37"/>
                </a:lnTo>
                <a:lnTo>
                  <a:pt x="60" y="39"/>
                </a:lnTo>
                <a:lnTo>
                  <a:pt x="60" y="39"/>
                </a:lnTo>
                <a:lnTo>
                  <a:pt x="58" y="39"/>
                </a:lnTo>
                <a:lnTo>
                  <a:pt x="58" y="39"/>
                </a:lnTo>
                <a:lnTo>
                  <a:pt x="58" y="40"/>
                </a:lnTo>
                <a:lnTo>
                  <a:pt x="58" y="40"/>
                </a:lnTo>
                <a:lnTo>
                  <a:pt x="58" y="42"/>
                </a:lnTo>
                <a:lnTo>
                  <a:pt x="60" y="42"/>
                </a:lnTo>
                <a:lnTo>
                  <a:pt x="62" y="44"/>
                </a:lnTo>
                <a:lnTo>
                  <a:pt x="62" y="44"/>
                </a:lnTo>
                <a:lnTo>
                  <a:pt x="62" y="44"/>
                </a:lnTo>
                <a:lnTo>
                  <a:pt x="62" y="46"/>
                </a:lnTo>
                <a:lnTo>
                  <a:pt x="62" y="46"/>
                </a:lnTo>
                <a:lnTo>
                  <a:pt x="62" y="46"/>
                </a:lnTo>
                <a:lnTo>
                  <a:pt x="62" y="48"/>
                </a:lnTo>
                <a:lnTo>
                  <a:pt x="62" y="48"/>
                </a:lnTo>
                <a:lnTo>
                  <a:pt x="60" y="48"/>
                </a:lnTo>
                <a:lnTo>
                  <a:pt x="60" y="50"/>
                </a:lnTo>
                <a:lnTo>
                  <a:pt x="62" y="54"/>
                </a:lnTo>
                <a:lnTo>
                  <a:pt x="60" y="56"/>
                </a:lnTo>
                <a:lnTo>
                  <a:pt x="60" y="58"/>
                </a:lnTo>
                <a:lnTo>
                  <a:pt x="60" y="58"/>
                </a:lnTo>
                <a:lnTo>
                  <a:pt x="60" y="60"/>
                </a:lnTo>
                <a:lnTo>
                  <a:pt x="60" y="60"/>
                </a:lnTo>
                <a:lnTo>
                  <a:pt x="60" y="62"/>
                </a:lnTo>
                <a:lnTo>
                  <a:pt x="60" y="62"/>
                </a:lnTo>
                <a:lnTo>
                  <a:pt x="60" y="62"/>
                </a:lnTo>
                <a:lnTo>
                  <a:pt x="62" y="62"/>
                </a:lnTo>
                <a:lnTo>
                  <a:pt x="62" y="62"/>
                </a:lnTo>
                <a:lnTo>
                  <a:pt x="62" y="64"/>
                </a:lnTo>
                <a:lnTo>
                  <a:pt x="62" y="64"/>
                </a:lnTo>
                <a:lnTo>
                  <a:pt x="60" y="68"/>
                </a:lnTo>
                <a:lnTo>
                  <a:pt x="60" y="68"/>
                </a:lnTo>
                <a:lnTo>
                  <a:pt x="60" y="68"/>
                </a:lnTo>
                <a:lnTo>
                  <a:pt x="60" y="72"/>
                </a:lnTo>
                <a:lnTo>
                  <a:pt x="62" y="72"/>
                </a:lnTo>
                <a:lnTo>
                  <a:pt x="62" y="72"/>
                </a:lnTo>
                <a:lnTo>
                  <a:pt x="62" y="73"/>
                </a:lnTo>
                <a:lnTo>
                  <a:pt x="62" y="73"/>
                </a:lnTo>
                <a:lnTo>
                  <a:pt x="62" y="73"/>
                </a:lnTo>
                <a:lnTo>
                  <a:pt x="62" y="73"/>
                </a:lnTo>
                <a:lnTo>
                  <a:pt x="62" y="73"/>
                </a:lnTo>
                <a:lnTo>
                  <a:pt x="64" y="75"/>
                </a:lnTo>
                <a:lnTo>
                  <a:pt x="62" y="75"/>
                </a:lnTo>
                <a:lnTo>
                  <a:pt x="62" y="75"/>
                </a:lnTo>
                <a:lnTo>
                  <a:pt x="62" y="75"/>
                </a:lnTo>
                <a:lnTo>
                  <a:pt x="64" y="77"/>
                </a:lnTo>
                <a:lnTo>
                  <a:pt x="64" y="77"/>
                </a:lnTo>
                <a:lnTo>
                  <a:pt x="66" y="79"/>
                </a:lnTo>
                <a:lnTo>
                  <a:pt x="68" y="79"/>
                </a:lnTo>
                <a:lnTo>
                  <a:pt x="68" y="79"/>
                </a:lnTo>
                <a:lnTo>
                  <a:pt x="70" y="81"/>
                </a:lnTo>
                <a:lnTo>
                  <a:pt x="70" y="81"/>
                </a:lnTo>
                <a:lnTo>
                  <a:pt x="70" y="81"/>
                </a:lnTo>
                <a:lnTo>
                  <a:pt x="70" y="81"/>
                </a:lnTo>
                <a:lnTo>
                  <a:pt x="70" y="81"/>
                </a:lnTo>
                <a:lnTo>
                  <a:pt x="70" y="83"/>
                </a:lnTo>
                <a:lnTo>
                  <a:pt x="70" y="83"/>
                </a:lnTo>
                <a:lnTo>
                  <a:pt x="70" y="83"/>
                </a:lnTo>
                <a:lnTo>
                  <a:pt x="68" y="83"/>
                </a:lnTo>
                <a:lnTo>
                  <a:pt x="68" y="85"/>
                </a:lnTo>
                <a:lnTo>
                  <a:pt x="68" y="85"/>
                </a:lnTo>
                <a:lnTo>
                  <a:pt x="68" y="85"/>
                </a:lnTo>
                <a:lnTo>
                  <a:pt x="68" y="87"/>
                </a:lnTo>
                <a:lnTo>
                  <a:pt x="68" y="87"/>
                </a:lnTo>
                <a:lnTo>
                  <a:pt x="66" y="87"/>
                </a:lnTo>
                <a:lnTo>
                  <a:pt x="66" y="87"/>
                </a:lnTo>
                <a:lnTo>
                  <a:pt x="66" y="87"/>
                </a:lnTo>
                <a:lnTo>
                  <a:pt x="64" y="87"/>
                </a:lnTo>
                <a:lnTo>
                  <a:pt x="62" y="87"/>
                </a:lnTo>
                <a:lnTo>
                  <a:pt x="62" y="87"/>
                </a:lnTo>
                <a:lnTo>
                  <a:pt x="62" y="87"/>
                </a:lnTo>
                <a:lnTo>
                  <a:pt x="62" y="87"/>
                </a:lnTo>
                <a:lnTo>
                  <a:pt x="62" y="87"/>
                </a:lnTo>
                <a:lnTo>
                  <a:pt x="62" y="85"/>
                </a:lnTo>
                <a:lnTo>
                  <a:pt x="62" y="85"/>
                </a:lnTo>
                <a:lnTo>
                  <a:pt x="62" y="85"/>
                </a:lnTo>
                <a:lnTo>
                  <a:pt x="60" y="83"/>
                </a:lnTo>
                <a:lnTo>
                  <a:pt x="60" y="83"/>
                </a:lnTo>
                <a:lnTo>
                  <a:pt x="58" y="83"/>
                </a:lnTo>
                <a:lnTo>
                  <a:pt x="58" y="83"/>
                </a:lnTo>
                <a:lnTo>
                  <a:pt x="58" y="83"/>
                </a:lnTo>
                <a:lnTo>
                  <a:pt x="56" y="83"/>
                </a:lnTo>
                <a:lnTo>
                  <a:pt x="56" y="83"/>
                </a:lnTo>
                <a:lnTo>
                  <a:pt x="56" y="81"/>
                </a:lnTo>
                <a:lnTo>
                  <a:pt x="54" y="81"/>
                </a:lnTo>
                <a:lnTo>
                  <a:pt x="54" y="81"/>
                </a:lnTo>
                <a:lnTo>
                  <a:pt x="54" y="83"/>
                </a:lnTo>
                <a:lnTo>
                  <a:pt x="54" y="83"/>
                </a:lnTo>
                <a:lnTo>
                  <a:pt x="56" y="83"/>
                </a:lnTo>
                <a:lnTo>
                  <a:pt x="56" y="83"/>
                </a:lnTo>
                <a:lnTo>
                  <a:pt x="56" y="83"/>
                </a:lnTo>
                <a:lnTo>
                  <a:pt x="56" y="83"/>
                </a:lnTo>
                <a:lnTo>
                  <a:pt x="56" y="83"/>
                </a:lnTo>
                <a:lnTo>
                  <a:pt x="58" y="83"/>
                </a:lnTo>
                <a:lnTo>
                  <a:pt x="58" y="83"/>
                </a:lnTo>
                <a:lnTo>
                  <a:pt x="58" y="83"/>
                </a:lnTo>
                <a:lnTo>
                  <a:pt x="58" y="83"/>
                </a:lnTo>
                <a:lnTo>
                  <a:pt x="60" y="83"/>
                </a:lnTo>
                <a:lnTo>
                  <a:pt x="60" y="83"/>
                </a:lnTo>
                <a:lnTo>
                  <a:pt x="60" y="85"/>
                </a:lnTo>
                <a:lnTo>
                  <a:pt x="62" y="85"/>
                </a:lnTo>
                <a:lnTo>
                  <a:pt x="62" y="85"/>
                </a:lnTo>
                <a:lnTo>
                  <a:pt x="62" y="87"/>
                </a:lnTo>
                <a:lnTo>
                  <a:pt x="62" y="87"/>
                </a:lnTo>
                <a:lnTo>
                  <a:pt x="58" y="87"/>
                </a:lnTo>
                <a:lnTo>
                  <a:pt x="58" y="87"/>
                </a:lnTo>
                <a:lnTo>
                  <a:pt x="58" y="87"/>
                </a:lnTo>
                <a:lnTo>
                  <a:pt x="56" y="87"/>
                </a:lnTo>
                <a:lnTo>
                  <a:pt x="56" y="87"/>
                </a:lnTo>
                <a:lnTo>
                  <a:pt x="56" y="87"/>
                </a:lnTo>
                <a:lnTo>
                  <a:pt x="54" y="89"/>
                </a:lnTo>
                <a:lnTo>
                  <a:pt x="52" y="89"/>
                </a:lnTo>
                <a:lnTo>
                  <a:pt x="52" y="89"/>
                </a:lnTo>
                <a:lnTo>
                  <a:pt x="50" y="91"/>
                </a:lnTo>
                <a:lnTo>
                  <a:pt x="48" y="91"/>
                </a:lnTo>
                <a:lnTo>
                  <a:pt x="46" y="91"/>
                </a:lnTo>
                <a:lnTo>
                  <a:pt x="46" y="91"/>
                </a:lnTo>
                <a:lnTo>
                  <a:pt x="44" y="91"/>
                </a:lnTo>
                <a:lnTo>
                  <a:pt x="44" y="93"/>
                </a:lnTo>
                <a:lnTo>
                  <a:pt x="42" y="93"/>
                </a:lnTo>
                <a:lnTo>
                  <a:pt x="42" y="95"/>
                </a:lnTo>
                <a:lnTo>
                  <a:pt x="42" y="95"/>
                </a:lnTo>
                <a:lnTo>
                  <a:pt x="40" y="95"/>
                </a:lnTo>
                <a:lnTo>
                  <a:pt x="40" y="95"/>
                </a:lnTo>
                <a:lnTo>
                  <a:pt x="40" y="95"/>
                </a:lnTo>
                <a:lnTo>
                  <a:pt x="38" y="95"/>
                </a:lnTo>
                <a:lnTo>
                  <a:pt x="38" y="97"/>
                </a:lnTo>
                <a:lnTo>
                  <a:pt x="37" y="97"/>
                </a:lnTo>
                <a:lnTo>
                  <a:pt x="35" y="97"/>
                </a:lnTo>
                <a:lnTo>
                  <a:pt x="35" y="97"/>
                </a:lnTo>
                <a:lnTo>
                  <a:pt x="35" y="97"/>
                </a:lnTo>
                <a:lnTo>
                  <a:pt x="33" y="97"/>
                </a:lnTo>
                <a:lnTo>
                  <a:pt x="33" y="97"/>
                </a:lnTo>
                <a:lnTo>
                  <a:pt x="33" y="99"/>
                </a:lnTo>
                <a:lnTo>
                  <a:pt x="31" y="99"/>
                </a:lnTo>
                <a:lnTo>
                  <a:pt x="31" y="99"/>
                </a:lnTo>
                <a:lnTo>
                  <a:pt x="31" y="99"/>
                </a:lnTo>
                <a:lnTo>
                  <a:pt x="29" y="99"/>
                </a:lnTo>
                <a:lnTo>
                  <a:pt x="27" y="99"/>
                </a:lnTo>
                <a:lnTo>
                  <a:pt x="25" y="99"/>
                </a:lnTo>
                <a:lnTo>
                  <a:pt x="25" y="99"/>
                </a:lnTo>
                <a:lnTo>
                  <a:pt x="25" y="99"/>
                </a:lnTo>
                <a:lnTo>
                  <a:pt x="23" y="101"/>
                </a:lnTo>
                <a:lnTo>
                  <a:pt x="23" y="101"/>
                </a:lnTo>
                <a:lnTo>
                  <a:pt x="19" y="105"/>
                </a:lnTo>
                <a:lnTo>
                  <a:pt x="17" y="105"/>
                </a:lnTo>
                <a:lnTo>
                  <a:pt x="17" y="105"/>
                </a:lnTo>
                <a:lnTo>
                  <a:pt x="17" y="105"/>
                </a:lnTo>
                <a:lnTo>
                  <a:pt x="15" y="103"/>
                </a:lnTo>
                <a:lnTo>
                  <a:pt x="15" y="101"/>
                </a:lnTo>
                <a:lnTo>
                  <a:pt x="13" y="101"/>
                </a:lnTo>
                <a:lnTo>
                  <a:pt x="13" y="101"/>
                </a:lnTo>
                <a:lnTo>
                  <a:pt x="13" y="101"/>
                </a:lnTo>
                <a:lnTo>
                  <a:pt x="11" y="101"/>
                </a:lnTo>
                <a:lnTo>
                  <a:pt x="11" y="101"/>
                </a:lnTo>
                <a:lnTo>
                  <a:pt x="9" y="101"/>
                </a:lnTo>
                <a:lnTo>
                  <a:pt x="9" y="101"/>
                </a:lnTo>
                <a:lnTo>
                  <a:pt x="7" y="101"/>
                </a:lnTo>
                <a:lnTo>
                  <a:pt x="5" y="99"/>
                </a:lnTo>
                <a:lnTo>
                  <a:pt x="5" y="99"/>
                </a:lnTo>
                <a:lnTo>
                  <a:pt x="4" y="99"/>
                </a:lnTo>
                <a:lnTo>
                  <a:pt x="2" y="99"/>
                </a:lnTo>
                <a:lnTo>
                  <a:pt x="2" y="99"/>
                </a:lnTo>
                <a:lnTo>
                  <a:pt x="2" y="99"/>
                </a:lnTo>
                <a:lnTo>
                  <a:pt x="2" y="99"/>
                </a:lnTo>
                <a:lnTo>
                  <a:pt x="2" y="99"/>
                </a:lnTo>
                <a:lnTo>
                  <a:pt x="4" y="99"/>
                </a:lnTo>
                <a:lnTo>
                  <a:pt x="4" y="99"/>
                </a:lnTo>
                <a:lnTo>
                  <a:pt x="7" y="99"/>
                </a:lnTo>
                <a:lnTo>
                  <a:pt x="7" y="99"/>
                </a:lnTo>
                <a:lnTo>
                  <a:pt x="7" y="97"/>
                </a:lnTo>
                <a:lnTo>
                  <a:pt x="7" y="97"/>
                </a:lnTo>
                <a:lnTo>
                  <a:pt x="7" y="97"/>
                </a:lnTo>
                <a:lnTo>
                  <a:pt x="5" y="95"/>
                </a:lnTo>
                <a:lnTo>
                  <a:pt x="7" y="95"/>
                </a:lnTo>
                <a:lnTo>
                  <a:pt x="7" y="93"/>
                </a:lnTo>
                <a:lnTo>
                  <a:pt x="7" y="91"/>
                </a:lnTo>
                <a:lnTo>
                  <a:pt x="5" y="89"/>
                </a:lnTo>
                <a:lnTo>
                  <a:pt x="5" y="89"/>
                </a:lnTo>
                <a:lnTo>
                  <a:pt x="5" y="89"/>
                </a:lnTo>
                <a:lnTo>
                  <a:pt x="4" y="89"/>
                </a:lnTo>
                <a:lnTo>
                  <a:pt x="4" y="91"/>
                </a:lnTo>
                <a:lnTo>
                  <a:pt x="4" y="89"/>
                </a:lnTo>
                <a:lnTo>
                  <a:pt x="2" y="89"/>
                </a:lnTo>
                <a:lnTo>
                  <a:pt x="4" y="85"/>
                </a:lnTo>
                <a:lnTo>
                  <a:pt x="2" y="83"/>
                </a:lnTo>
                <a:lnTo>
                  <a:pt x="2" y="81"/>
                </a:lnTo>
                <a:lnTo>
                  <a:pt x="2" y="81"/>
                </a:lnTo>
                <a:lnTo>
                  <a:pt x="0" y="79"/>
                </a:lnTo>
                <a:lnTo>
                  <a:pt x="0" y="79"/>
                </a:lnTo>
                <a:lnTo>
                  <a:pt x="0" y="79"/>
                </a:lnTo>
                <a:lnTo>
                  <a:pt x="0" y="79"/>
                </a:lnTo>
                <a:lnTo>
                  <a:pt x="0" y="77"/>
                </a:lnTo>
                <a:lnTo>
                  <a:pt x="0" y="75"/>
                </a:lnTo>
                <a:lnTo>
                  <a:pt x="0" y="73"/>
                </a:lnTo>
                <a:lnTo>
                  <a:pt x="0" y="73"/>
                </a:lnTo>
                <a:lnTo>
                  <a:pt x="0" y="73"/>
                </a:lnTo>
                <a:lnTo>
                  <a:pt x="0" y="72"/>
                </a:lnTo>
                <a:lnTo>
                  <a:pt x="0" y="70"/>
                </a:lnTo>
                <a:lnTo>
                  <a:pt x="2" y="68"/>
                </a:lnTo>
                <a:lnTo>
                  <a:pt x="2" y="68"/>
                </a:lnTo>
                <a:lnTo>
                  <a:pt x="2" y="66"/>
                </a:lnTo>
                <a:lnTo>
                  <a:pt x="4" y="64"/>
                </a:lnTo>
                <a:lnTo>
                  <a:pt x="4" y="60"/>
                </a:lnTo>
                <a:lnTo>
                  <a:pt x="4" y="58"/>
                </a:lnTo>
                <a:lnTo>
                  <a:pt x="5" y="56"/>
                </a:lnTo>
                <a:lnTo>
                  <a:pt x="5" y="56"/>
                </a:lnTo>
                <a:lnTo>
                  <a:pt x="5" y="54"/>
                </a:lnTo>
                <a:lnTo>
                  <a:pt x="5" y="52"/>
                </a:lnTo>
                <a:lnTo>
                  <a:pt x="7" y="50"/>
                </a:lnTo>
                <a:lnTo>
                  <a:pt x="9" y="50"/>
                </a:lnTo>
                <a:lnTo>
                  <a:pt x="9" y="48"/>
                </a:lnTo>
                <a:lnTo>
                  <a:pt x="11" y="48"/>
                </a:lnTo>
                <a:lnTo>
                  <a:pt x="11" y="48"/>
                </a:lnTo>
                <a:lnTo>
                  <a:pt x="9" y="40"/>
                </a:lnTo>
                <a:lnTo>
                  <a:pt x="9" y="40"/>
                </a:lnTo>
                <a:lnTo>
                  <a:pt x="9" y="39"/>
                </a:lnTo>
                <a:lnTo>
                  <a:pt x="9" y="39"/>
                </a:lnTo>
                <a:lnTo>
                  <a:pt x="9" y="39"/>
                </a:lnTo>
                <a:lnTo>
                  <a:pt x="9" y="39"/>
                </a:lnTo>
                <a:lnTo>
                  <a:pt x="9" y="39"/>
                </a:lnTo>
                <a:lnTo>
                  <a:pt x="9" y="37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7" y="33"/>
                </a:lnTo>
                <a:lnTo>
                  <a:pt x="7" y="33"/>
                </a:lnTo>
                <a:lnTo>
                  <a:pt x="7" y="31"/>
                </a:lnTo>
                <a:lnTo>
                  <a:pt x="7" y="29"/>
                </a:lnTo>
                <a:lnTo>
                  <a:pt x="7" y="27"/>
                </a:lnTo>
                <a:lnTo>
                  <a:pt x="7" y="27"/>
                </a:lnTo>
                <a:lnTo>
                  <a:pt x="7" y="27"/>
                </a:lnTo>
                <a:lnTo>
                  <a:pt x="7" y="27"/>
                </a:lnTo>
                <a:lnTo>
                  <a:pt x="7" y="27"/>
                </a:lnTo>
                <a:lnTo>
                  <a:pt x="7" y="27"/>
                </a:lnTo>
                <a:lnTo>
                  <a:pt x="7" y="25"/>
                </a:lnTo>
                <a:lnTo>
                  <a:pt x="7" y="25"/>
                </a:lnTo>
                <a:lnTo>
                  <a:pt x="7" y="25"/>
                </a:lnTo>
                <a:lnTo>
                  <a:pt x="7" y="25"/>
                </a:lnTo>
                <a:lnTo>
                  <a:pt x="5" y="25"/>
                </a:lnTo>
                <a:lnTo>
                  <a:pt x="5" y="23"/>
                </a:lnTo>
                <a:lnTo>
                  <a:pt x="7" y="23"/>
                </a:lnTo>
                <a:lnTo>
                  <a:pt x="5" y="19"/>
                </a:lnTo>
                <a:lnTo>
                  <a:pt x="5" y="19"/>
                </a:lnTo>
                <a:lnTo>
                  <a:pt x="5" y="17"/>
                </a:lnTo>
                <a:lnTo>
                  <a:pt x="5" y="15"/>
                </a:lnTo>
                <a:lnTo>
                  <a:pt x="5" y="15"/>
                </a:lnTo>
                <a:lnTo>
                  <a:pt x="5" y="13"/>
                </a:lnTo>
                <a:lnTo>
                  <a:pt x="4" y="11"/>
                </a:lnTo>
                <a:lnTo>
                  <a:pt x="4" y="9"/>
                </a:lnTo>
                <a:lnTo>
                  <a:pt x="4" y="7"/>
                </a:lnTo>
                <a:lnTo>
                  <a:pt x="4" y="7"/>
                </a:lnTo>
                <a:lnTo>
                  <a:pt x="4" y="7"/>
                </a:lnTo>
                <a:lnTo>
                  <a:pt x="5" y="5"/>
                </a:lnTo>
                <a:lnTo>
                  <a:pt x="5" y="4"/>
                </a:lnTo>
                <a:lnTo>
                  <a:pt x="5" y="4"/>
                </a:lnTo>
                <a:lnTo>
                  <a:pt x="7" y="4"/>
                </a:lnTo>
                <a:lnTo>
                  <a:pt x="13" y="4"/>
                </a:lnTo>
                <a:lnTo>
                  <a:pt x="19" y="4"/>
                </a:lnTo>
                <a:lnTo>
                  <a:pt x="23" y="4"/>
                </a:lnTo>
                <a:lnTo>
                  <a:pt x="25" y="4"/>
                </a:lnTo>
                <a:lnTo>
                  <a:pt x="27" y="2"/>
                </a:lnTo>
                <a:lnTo>
                  <a:pt x="29" y="2"/>
                </a:lnTo>
                <a:lnTo>
                  <a:pt x="29" y="4"/>
                </a:lnTo>
                <a:lnTo>
                  <a:pt x="33" y="4"/>
                </a:lnTo>
                <a:lnTo>
                  <a:pt x="35" y="2"/>
                </a:lnTo>
                <a:lnTo>
                  <a:pt x="37" y="4"/>
                </a:lnTo>
                <a:lnTo>
                  <a:pt x="38" y="4"/>
                </a:lnTo>
                <a:lnTo>
                  <a:pt x="40" y="4"/>
                </a:lnTo>
                <a:lnTo>
                  <a:pt x="40" y="4"/>
                </a:lnTo>
                <a:lnTo>
                  <a:pt x="40" y="4"/>
                </a:lnTo>
                <a:lnTo>
                  <a:pt x="40" y="4"/>
                </a:lnTo>
                <a:lnTo>
                  <a:pt x="44" y="2"/>
                </a:lnTo>
                <a:lnTo>
                  <a:pt x="46" y="0"/>
                </a:lnTo>
                <a:lnTo>
                  <a:pt x="48" y="0"/>
                </a:lnTo>
                <a:lnTo>
                  <a:pt x="48" y="0"/>
                </a:lnTo>
                <a:lnTo>
                  <a:pt x="48" y="2"/>
                </a:lnTo>
                <a:lnTo>
                  <a:pt x="50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" name="Germany"/>
          <p:cNvSpPr>
            <a:spLocks noEditPoints="1"/>
          </p:cNvSpPr>
          <p:nvPr/>
        </p:nvSpPr>
        <p:spPr bwMode="auto">
          <a:xfrm>
            <a:off x="5087954" y="2960697"/>
            <a:ext cx="234951" cy="265113"/>
          </a:xfrm>
          <a:custGeom>
            <a:avLst/>
            <a:gdLst>
              <a:gd name="T0" fmla="*/ 82 w 148"/>
              <a:gd name="T1" fmla="*/ 25 h 167"/>
              <a:gd name="T2" fmla="*/ 92 w 148"/>
              <a:gd name="T3" fmla="*/ 23 h 167"/>
              <a:gd name="T4" fmla="*/ 107 w 148"/>
              <a:gd name="T5" fmla="*/ 15 h 167"/>
              <a:gd name="T6" fmla="*/ 105 w 148"/>
              <a:gd name="T7" fmla="*/ 17 h 167"/>
              <a:gd name="T8" fmla="*/ 119 w 148"/>
              <a:gd name="T9" fmla="*/ 19 h 167"/>
              <a:gd name="T10" fmla="*/ 129 w 148"/>
              <a:gd name="T11" fmla="*/ 27 h 167"/>
              <a:gd name="T12" fmla="*/ 134 w 148"/>
              <a:gd name="T13" fmla="*/ 46 h 167"/>
              <a:gd name="T14" fmla="*/ 142 w 148"/>
              <a:gd name="T15" fmla="*/ 58 h 167"/>
              <a:gd name="T16" fmla="*/ 144 w 148"/>
              <a:gd name="T17" fmla="*/ 75 h 167"/>
              <a:gd name="T18" fmla="*/ 144 w 148"/>
              <a:gd name="T19" fmla="*/ 91 h 167"/>
              <a:gd name="T20" fmla="*/ 136 w 148"/>
              <a:gd name="T21" fmla="*/ 89 h 167"/>
              <a:gd name="T22" fmla="*/ 123 w 148"/>
              <a:gd name="T23" fmla="*/ 97 h 167"/>
              <a:gd name="T24" fmla="*/ 107 w 148"/>
              <a:gd name="T25" fmla="*/ 103 h 167"/>
              <a:gd name="T26" fmla="*/ 103 w 148"/>
              <a:gd name="T27" fmla="*/ 108 h 167"/>
              <a:gd name="T28" fmla="*/ 109 w 148"/>
              <a:gd name="T29" fmla="*/ 122 h 167"/>
              <a:gd name="T30" fmla="*/ 125 w 148"/>
              <a:gd name="T31" fmla="*/ 132 h 167"/>
              <a:gd name="T32" fmla="*/ 123 w 148"/>
              <a:gd name="T33" fmla="*/ 143 h 167"/>
              <a:gd name="T34" fmla="*/ 113 w 148"/>
              <a:gd name="T35" fmla="*/ 151 h 167"/>
              <a:gd name="T36" fmla="*/ 115 w 148"/>
              <a:gd name="T37" fmla="*/ 163 h 167"/>
              <a:gd name="T38" fmla="*/ 99 w 148"/>
              <a:gd name="T39" fmla="*/ 159 h 167"/>
              <a:gd name="T40" fmla="*/ 78 w 148"/>
              <a:gd name="T41" fmla="*/ 161 h 167"/>
              <a:gd name="T42" fmla="*/ 66 w 148"/>
              <a:gd name="T43" fmla="*/ 161 h 167"/>
              <a:gd name="T44" fmla="*/ 49 w 148"/>
              <a:gd name="T45" fmla="*/ 159 h 167"/>
              <a:gd name="T46" fmla="*/ 41 w 148"/>
              <a:gd name="T47" fmla="*/ 159 h 167"/>
              <a:gd name="T48" fmla="*/ 33 w 148"/>
              <a:gd name="T49" fmla="*/ 161 h 167"/>
              <a:gd name="T50" fmla="*/ 28 w 148"/>
              <a:gd name="T51" fmla="*/ 155 h 167"/>
              <a:gd name="T52" fmla="*/ 31 w 148"/>
              <a:gd name="T53" fmla="*/ 143 h 167"/>
              <a:gd name="T54" fmla="*/ 29 w 148"/>
              <a:gd name="T55" fmla="*/ 130 h 167"/>
              <a:gd name="T56" fmla="*/ 14 w 148"/>
              <a:gd name="T57" fmla="*/ 126 h 167"/>
              <a:gd name="T58" fmla="*/ 8 w 148"/>
              <a:gd name="T59" fmla="*/ 114 h 167"/>
              <a:gd name="T60" fmla="*/ 8 w 148"/>
              <a:gd name="T61" fmla="*/ 103 h 167"/>
              <a:gd name="T62" fmla="*/ 4 w 148"/>
              <a:gd name="T63" fmla="*/ 93 h 167"/>
              <a:gd name="T64" fmla="*/ 6 w 148"/>
              <a:gd name="T65" fmla="*/ 81 h 167"/>
              <a:gd name="T66" fmla="*/ 8 w 148"/>
              <a:gd name="T67" fmla="*/ 72 h 167"/>
              <a:gd name="T68" fmla="*/ 16 w 148"/>
              <a:gd name="T69" fmla="*/ 66 h 167"/>
              <a:gd name="T70" fmla="*/ 18 w 148"/>
              <a:gd name="T71" fmla="*/ 54 h 167"/>
              <a:gd name="T72" fmla="*/ 22 w 148"/>
              <a:gd name="T73" fmla="*/ 38 h 167"/>
              <a:gd name="T74" fmla="*/ 22 w 148"/>
              <a:gd name="T75" fmla="*/ 31 h 167"/>
              <a:gd name="T76" fmla="*/ 37 w 148"/>
              <a:gd name="T77" fmla="*/ 33 h 167"/>
              <a:gd name="T78" fmla="*/ 43 w 148"/>
              <a:gd name="T79" fmla="*/ 37 h 167"/>
              <a:gd name="T80" fmla="*/ 47 w 148"/>
              <a:gd name="T81" fmla="*/ 27 h 167"/>
              <a:gd name="T82" fmla="*/ 61 w 148"/>
              <a:gd name="T83" fmla="*/ 33 h 167"/>
              <a:gd name="T84" fmla="*/ 57 w 148"/>
              <a:gd name="T85" fmla="*/ 27 h 167"/>
              <a:gd name="T86" fmla="*/ 47 w 148"/>
              <a:gd name="T87" fmla="*/ 21 h 167"/>
              <a:gd name="T88" fmla="*/ 49 w 148"/>
              <a:gd name="T89" fmla="*/ 15 h 167"/>
              <a:gd name="T90" fmla="*/ 43 w 148"/>
              <a:gd name="T91" fmla="*/ 5 h 167"/>
              <a:gd name="T92" fmla="*/ 41 w 148"/>
              <a:gd name="T93" fmla="*/ 4 h 167"/>
              <a:gd name="T94" fmla="*/ 61 w 148"/>
              <a:gd name="T95" fmla="*/ 5 h 167"/>
              <a:gd name="T96" fmla="*/ 66 w 148"/>
              <a:gd name="T97" fmla="*/ 13 h 167"/>
              <a:gd name="T98" fmla="*/ 123 w 148"/>
              <a:gd name="T99" fmla="*/ 11 h 167"/>
              <a:gd name="T100" fmla="*/ 121 w 148"/>
              <a:gd name="T101" fmla="*/ 17 h 167"/>
              <a:gd name="T102" fmla="*/ 119 w 148"/>
              <a:gd name="T103" fmla="*/ 13 h 167"/>
              <a:gd name="T104" fmla="*/ 119 w 148"/>
              <a:gd name="T105" fmla="*/ 11 h 167"/>
              <a:gd name="T106" fmla="*/ 132 w 148"/>
              <a:gd name="T107" fmla="*/ 27 h 167"/>
              <a:gd name="T108" fmla="*/ 129 w 148"/>
              <a:gd name="T109" fmla="*/ 23 h 167"/>
              <a:gd name="T110" fmla="*/ 84 w 148"/>
              <a:gd name="T111" fmla="*/ 13 h 167"/>
              <a:gd name="T112" fmla="*/ 43 w 148"/>
              <a:gd name="T113" fmla="*/ 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8" h="167">
                <a:moveTo>
                  <a:pt x="82" y="15"/>
                </a:moveTo>
                <a:lnTo>
                  <a:pt x="84" y="15"/>
                </a:lnTo>
                <a:lnTo>
                  <a:pt x="84" y="19"/>
                </a:lnTo>
                <a:lnTo>
                  <a:pt x="84" y="21"/>
                </a:lnTo>
                <a:lnTo>
                  <a:pt x="80" y="23"/>
                </a:lnTo>
                <a:lnTo>
                  <a:pt x="78" y="23"/>
                </a:lnTo>
                <a:lnTo>
                  <a:pt x="80" y="23"/>
                </a:lnTo>
                <a:lnTo>
                  <a:pt x="80" y="25"/>
                </a:lnTo>
                <a:lnTo>
                  <a:pt x="82" y="25"/>
                </a:lnTo>
                <a:lnTo>
                  <a:pt x="80" y="27"/>
                </a:lnTo>
                <a:lnTo>
                  <a:pt x="82" y="25"/>
                </a:lnTo>
                <a:lnTo>
                  <a:pt x="84" y="25"/>
                </a:lnTo>
                <a:lnTo>
                  <a:pt x="84" y="23"/>
                </a:lnTo>
                <a:lnTo>
                  <a:pt x="86" y="23"/>
                </a:lnTo>
                <a:lnTo>
                  <a:pt x="88" y="25"/>
                </a:lnTo>
                <a:lnTo>
                  <a:pt x="90" y="25"/>
                </a:lnTo>
                <a:lnTo>
                  <a:pt x="92" y="25"/>
                </a:lnTo>
                <a:lnTo>
                  <a:pt x="92" y="23"/>
                </a:lnTo>
                <a:lnTo>
                  <a:pt x="94" y="23"/>
                </a:lnTo>
                <a:lnTo>
                  <a:pt x="94" y="21"/>
                </a:lnTo>
                <a:lnTo>
                  <a:pt x="95" y="21"/>
                </a:lnTo>
                <a:lnTo>
                  <a:pt x="99" y="21"/>
                </a:lnTo>
                <a:lnTo>
                  <a:pt x="101" y="19"/>
                </a:lnTo>
                <a:lnTo>
                  <a:pt x="103" y="17"/>
                </a:lnTo>
                <a:lnTo>
                  <a:pt x="105" y="17"/>
                </a:lnTo>
                <a:lnTo>
                  <a:pt x="105" y="15"/>
                </a:lnTo>
                <a:lnTo>
                  <a:pt x="107" y="15"/>
                </a:lnTo>
                <a:lnTo>
                  <a:pt x="107" y="13"/>
                </a:lnTo>
                <a:lnTo>
                  <a:pt x="109" y="13"/>
                </a:lnTo>
                <a:lnTo>
                  <a:pt x="111" y="15"/>
                </a:lnTo>
                <a:lnTo>
                  <a:pt x="113" y="15"/>
                </a:lnTo>
                <a:lnTo>
                  <a:pt x="111" y="15"/>
                </a:lnTo>
                <a:lnTo>
                  <a:pt x="109" y="15"/>
                </a:lnTo>
                <a:lnTo>
                  <a:pt x="107" y="15"/>
                </a:lnTo>
                <a:lnTo>
                  <a:pt x="105" y="15"/>
                </a:lnTo>
                <a:lnTo>
                  <a:pt x="105" y="17"/>
                </a:lnTo>
                <a:lnTo>
                  <a:pt x="105" y="19"/>
                </a:lnTo>
                <a:lnTo>
                  <a:pt x="105" y="17"/>
                </a:lnTo>
                <a:lnTo>
                  <a:pt x="107" y="17"/>
                </a:lnTo>
                <a:lnTo>
                  <a:pt x="107" y="15"/>
                </a:lnTo>
                <a:lnTo>
                  <a:pt x="109" y="15"/>
                </a:lnTo>
                <a:lnTo>
                  <a:pt x="111" y="15"/>
                </a:lnTo>
                <a:lnTo>
                  <a:pt x="115" y="15"/>
                </a:lnTo>
                <a:lnTo>
                  <a:pt x="117" y="17"/>
                </a:lnTo>
                <a:lnTo>
                  <a:pt x="119" y="19"/>
                </a:lnTo>
                <a:lnTo>
                  <a:pt x="121" y="21"/>
                </a:lnTo>
                <a:lnTo>
                  <a:pt x="123" y="21"/>
                </a:lnTo>
                <a:lnTo>
                  <a:pt x="123" y="23"/>
                </a:lnTo>
                <a:lnTo>
                  <a:pt x="123" y="21"/>
                </a:lnTo>
                <a:lnTo>
                  <a:pt x="127" y="21"/>
                </a:lnTo>
                <a:lnTo>
                  <a:pt x="129" y="21"/>
                </a:lnTo>
                <a:lnTo>
                  <a:pt x="129" y="23"/>
                </a:lnTo>
                <a:lnTo>
                  <a:pt x="129" y="25"/>
                </a:lnTo>
                <a:lnTo>
                  <a:pt x="129" y="27"/>
                </a:lnTo>
                <a:lnTo>
                  <a:pt x="130" y="29"/>
                </a:lnTo>
                <a:lnTo>
                  <a:pt x="134" y="31"/>
                </a:lnTo>
                <a:lnTo>
                  <a:pt x="136" y="31"/>
                </a:lnTo>
                <a:lnTo>
                  <a:pt x="136" y="35"/>
                </a:lnTo>
                <a:lnTo>
                  <a:pt x="138" y="38"/>
                </a:lnTo>
                <a:lnTo>
                  <a:pt x="138" y="42"/>
                </a:lnTo>
                <a:lnTo>
                  <a:pt x="136" y="44"/>
                </a:lnTo>
                <a:lnTo>
                  <a:pt x="136" y="46"/>
                </a:lnTo>
                <a:lnTo>
                  <a:pt x="134" y="46"/>
                </a:lnTo>
                <a:lnTo>
                  <a:pt x="132" y="46"/>
                </a:lnTo>
                <a:lnTo>
                  <a:pt x="134" y="48"/>
                </a:lnTo>
                <a:lnTo>
                  <a:pt x="134" y="50"/>
                </a:lnTo>
                <a:lnTo>
                  <a:pt x="136" y="52"/>
                </a:lnTo>
                <a:lnTo>
                  <a:pt x="138" y="52"/>
                </a:lnTo>
                <a:lnTo>
                  <a:pt x="138" y="54"/>
                </a:lnTo>
                <a:lnTo>
                  <a:pt x="140" y="54"/>
                </a:lnTo>
                <a:lnTo>
                  <a:pt x="142" y="56"/>
                </a:lnTo>
                <a:lnTo>
                  <a:pt x="142" y="58"/>
                </a:lnTo>
                <a:lnTo>
                  <a:pt x="140" y="58"/>
                </a:lnTo>
                <a:lnTo>
                  <a:pt x="140" y="60"/>
                </a:lnTo>
                <a:lnTo>
                  <a:pt x="140" y="62"/>
                </a:lnTo>
                <a:lnTo>
                  <a:pt x="142" y="62"/>
                </a:lnTo>
                <a:lnTo>
                  <a:pt x="144" y="66"/>
                </a:lnTo>
                <a:lnTo>
                  <a:pt x="142" y="70"/>
                </a:lnTo>
                <a:lnTo>
                  <a:pt x="140" y="72"/>
                </a:lnTo>
                <a:lnTo>
                  <a:pt x="142" y="73"/>
                </a:lnTo>
                <a:lnTo>
                  <a:pt x="144" y="75"/>
                </a:lnTo>
                <a:lnTo>
                  <a:pt x="142" y="77"/>
                </a:lnTo>
                <a:lnTo>
                  <a:pt x="144" y="79"/>
                </a:lnTo>
                <a:lnTo>
                  <a:pt x="146" y="79"/>
                </a:lnTo>
                <a:lnTo>
                  <a:pt x="146" y="81"/>
                </a:lnTo>
                <a:lnTo>
                  <a:pt x="148" y="83"/>
                </a:lnTo>
                <a:lnTo>
                  <a:pt x="148" y="87"/>
                </a:lnTo>
                <a:lnTo>
                  <a:pt x="146" y="87"/>
                </a:lnTo>
                <a:lnTo>
                  <a:pt x="146" y="89"/>
                </a:lnTo>
                <a:lnTo>
                  <a:pt x="144" y="91"/>
                </a:lnTo>
                <a:lnTo>
                  <a:pt x="144" y="93"/>
                </a:lnTo>
                <a:lnTo>
                  <a:pt x="142" y="93"/>
                </a:lnTo>
                <a:lnTo>
                  <a:pt x="140" y="93"/>
                </a:lnTo>
                <a:lnTo>
                  <a:pt x="142" y="91"/>
                </a:lnTo>
                <a:lnTo>
                  <a:pt x="140" y="91"/>
                </a:lnTo>
                <a:lnTo>
                  <a:pt x="140" y="89"/>
                </a:lnTo>
                <a:lnTo>
                  <a:pt x="138" y="89"/>
                </a:lnTo>
                <a:lnTo>
                  <a:pt x="136" y="87"/>
                </a:lnTo>
                <a:lnTo>
                  <a:pt x="136" y="89"/>
                </a:lnTo>
                <a:lnTo>
                  <a:pt x="134" y="89"/>
                </a:lnTo>
                <a:lnTo>
                  <a:pt x="136" y="91"/>
                </a:lnTo>
                <a:lnTo>
                  <a:pt x="134" y="93"/>
                </a:lnTo>
                <a:lnTo>
                  <a:pt x="130" y="93"/>
                </a:lnTo>
                <a:lnTo>
                  <a:pt x="129" y="93"/>
                </a:lnTo>
                <a:lnTo>
                  <a:pt x="127" y="95"/>
                </a:lnTo>
                <a:lnTo>
                  <a:pt x="125" y="95"/>
                </a:lnTo>
                <a:lnTo>
                  <a:pt x="123" y="95"/>
                </a:lnTo>
                <a:lnTo>
                  <a:pt x="123" y="97"/>
                </a:lnTo>
                <a:lnTo>
                  <a:pt x="121" y="97"/>
                </a:lnTo>
                <a:lnTo>
                  <a:pt x="119" y="97"/>
                </a:lnTo>
                <a:lnTo>
                  <a:pt x="119" y="99"/>
                </a:lnTo>
                <a:lnTo>
                  <a:pt x="117" y="99"/>
                </a:lnTo>
                <a:lnTo>
                  <a:pt x="115" y="101"/>
                </a:lnTo>
                <a:lnTo>
                  <a:pt x="113" y="101"/>
                </a:lnTo>
                <a:lnTo>
                  <a:pt x="111" y="101"/>
                </a:lnTo>
                <a:lnTo>
                  <a:pt x="109" y="101"/>
                </a:lnTo>
                <a:lnTo>
                  <a:pt x="107" y="103"/>
                </a:lnTo>
                <a:lnTo>
                  <a:pt x="105" y="103"/>
                </a:lnTo>
                <a:lnTo>
                  <a:pt x="103" y="105"/>
                </a:lnTo>
                <a:lnTo>
                  <a:pt x="103" y="106"/>
                </a:lnTo>
                <a:lnTo>
                  <a:pt x="103" y="105"/>
                </a:lnTo>
                <a:lnTo>
                  <a:pt x="101" y="103"/>
                </a:lnTo>
                <a:lnTo>
                  <a:pt x="101" y="105"/>
                </a:lnTo>
                <a:lnTo>
                  <a:pt x="101" y="106"/>
                </a:lnTo>
                <a:lnTo>
                  <a:pt x="101" y="108"/>
                </a:lnTo>
                <a:lnTo>
                  <a:pt x="103" y="108"/>
                </a:lnTo>
                <a:lnTo>
                  <a:pt x="105" y="110"/>
                </a:lnTo>
                <a:lnTo>
                  <a:pt x="107" y="110"/>
                </a:lnTo>
                <a:lnTo>
                  <a:pt x="107" y="112"/>
                </a:lnTo>
                <a:lnTo>
                  <a:pt x="107" y="114"/>
                </a:lnTo>
                <a:lnTo>
                  <a:pt x="105" y="116"/>
                </a:lnTo>
                <a:lnTo>
                  <a:pt x="107" y="116"/>
                </a:lnTo>
                <a:lnTo>
                  <a:pt x="107" y="118"/>
                </a:lnTo>
                <a:lnTo>
                  <a:pt x="109" y="120"/>
                </a:lnTo>
                <a:lnTo>
                  <a:pt x="109" y="122"/>
                </a:lnTo>
                <a:lnTo>
                  <a:pt x="111" y="124"/>
                </a:lnTo>
                <a:lnTo>
                  <a:pt x="113" y="124"/>
                </a:lnTo>
                <a:lnTo>
                  <a:pt x="115" y="124"/>
                </a:lnTo>
                <a:lnTo>
                  <a:pt x="115" y="126"/>
                </a:lnTo>
                <a:lnTo>
                  <a:pt x="117" y="128"/>
                </a:lnTo>
                <a:lnTo>
                  <a:pt x="121" y="130"/>
                </a:lnTo>
                <a:lnTo>
                  <a:pt x="121" y="132"/>
                </a:lnTo>
                <a:lnTo>
                  <a:pt x="123" y="132"/>
                </a:lnTo>
                <a:lnTo>
                  <a:pt x="125" y="132"/>
                </a:lnTo>
                <a:lnTo>
                  <a:pt x="125" y="134"/>
                </a:lnTo>
                <a:lnTo>
                  <a:pt x="127" y="134"/>
                </a:lnTo>
                <a:lnTo>
                  <a:pt x="129" y="136"/>
                </a:lnTo>
                <a:lnTo>
                  <a:pt x="129" y="139"/>
                </a:lnTo>
                <a:lnTo>
                  <a:pt x="127" y="141"/>
                </a:lnTo>
                <a:lnTo>
                  <a:pt x="125" y="139"/>
                </a:lnTo>
                <a:lnTo>
                  <a:pt x="123" y="139"/>
                </a:lnTo>
                <a:lnTo>
                  <a:pt x="123" y="141"/>
                </a:lnTo>
                <a:lnTo>
                  <a:pt x="123" y="143"/>
                </a:lnTo>
                <a:lnTo>
                  <a:pt x="121" y="143"/>
                </a:lnTo>
                <a:lnTo>
                  <a:pt x="121" y="145"/>
                </a:lnTo>
                <a:lnTo>
                  <a:pt x="119" y="145"/>
                </a:lnTo>
                <a:lnTo>
                  <a:pt x="117" y="145"/>
                </a:lnTo>
                <a:lnTo>
                  <a:pt x="115" y="145"/>
                </a:lnTo>
                <a:lnTo>
                  <a:pt x="113" y="147"/>
                </a:lnTo>
                <a:lnTo>
                  <a:pt x="111" y="149"/>
                </a:lnTo>
                <a:lnTo>
                  <a:pt x="111" y="151"/>
                </a:lnTo>
                <a:lnTo>
                  <a:pt x="113" y="151"/>
                </a:lnTo>
                <a:lnTo>
                  <a:pt x="113" y="153"/>
                </a:lnTo>
                <a:lnTo>
                  <a:pt x="115" y="153"/>
                </a:lnTo>
                <a:lnTo>
                  <a:pt x="115" y="155"/>
                </a:lnTo>
                <a:lnTo>
                  <a:pt x="113" y="157"/>
                </a:lnTo>
                <a:lnTo>
                  <a:pt x="115" y="157"/>
                </a:lnTo>
                <a:lnTo>
                  <a:pt x="117" y="157"/>
                </a:lnTo>
                <a:lnTo>
                  <a:pt x="117" y="159"/>
                </a:lnTo>
                <a:lnTo>
                  <a:pt x="115" y="161"/>
                </a:lnTo>
                <a:lnTo>
                  <a:pt x="115" y="163"/>
                </a:lnTo>
                <a:lnTo>
                  <a:pt x="111" y="161"/>
                </a:lnTo>
                <a:lnTo>
                  <a:pt x="111" y="159"/>
                </a:lnTo>
                <a:lnTo>
                  <a:pt x="113" y="159"/>
                </a:lnTo>
                <a:lnTo>
                  <a:pt x="111" y="159"/>
                </a:lnTo>
                <a:lnTo>
                  <a:pt x="109" y="159"/>
                </a:lnTo>
                <a:lnTo>
                  <a:pt x="107" y="159"/>
                </a:lnTo>
                <a:lnTo>
                  <a:pt x="105" y="159"/>
                </a:lnTo>
                <a:lnTo>
                  <a:pt x="101" y="159"/>
                </a:lnTo>
                <a:lnTo>
                  <a:pt x="99" y="159"/>
                </a:lnTo>
                <a:lnTo>
                  <a:pt x="97" y="159"/>
                </a:lnTo>
                <a:lnTo>
                  <a:pt x="94" y="161"/>
                </a:lnTo>
                <a:lnTo>
                  <a:pt x="92" y="161"/>
                </a:lnTo>
                <a:lnTo>
                  <a:pt x="90" y="161"/>
                </a:lnTo>
                <a:lnTo>
                  <a:pt x="88" y="163"/>
                </a:lnTo>
                <a:lnTo>
                  <a:pt x="84" y="165"/>
                </a:lnTo>
                <a:lnTo>
                  <a:pt x="82" y="165"/>
                </a:lnTo>
                <a:lnTo>
                  <a:pt x="82" y="161"/>
                </a:lnTo>
                <a:lnTo>
                  <a:pt x="78" y="161"/>
                </a:lnTo>
                <a:lnTo>
                  <a:pt x="76" y="161"/>
                </a:lnTo>
                <a:lnTo>
                  <a:pt x="74" y="161"/>
                </a:lnTo>
                <a:lnTo>
                  <a:pt x="74" y="163"/>
                </a:lnTo>
                <a:lnTo>
                  <a:pt x="74" y="165"/>
                </a:lnTo>
                <a:lnTo>
                  <a:pt x="72" y="165"/>
                </a:lnTo>
                <a:lnTo>
                  <a:pt x="70" y="167"/>
                </a:lnTo>
                <a:lnTo>
                  <a:pt x="70" y="165"/>
                </a:lnTo>
                <a:lnTo>
                  <a:pt x="68" y="163"/>
                </a:lnTo>
                <a:lnTo>
                  <a:pt x="66" y="161"/>
                </a:lnTo>
                <a:lnTo>
                  <a:pt x="64" y="159"/>
                </a:lnTo>
                <a:lnTo>
                  <a:pt x="62" y="161"/>
                </a:lnTo>
                <a:lnTo>
                  <a:pt x="61" y="161"/>
                </a:lnTo>
                <a:lnTo>
                  <a:pt x="59" y="161"/>
                </a:lnTo>
                <a:lnTo>
                  <a:pt x="55" y="159"/>
                </a:lnTo>
                <a:lnTo>
                  <a:pt x="53" y="159"/>
                </a:lnTo>
                <a:lnTo>
                  <a:pt x="51" y="157"/>
                </a:lnTo>
                <a:lnTo>
                  <a:pt x="51" y="159"/>
                </a:lnTo>
                <a:lnTo>
                  <a:pt x="49" y="159"/>
                </a:lnTo>
                <a:lnTo>
                  <a:pt x="49" y="157"/>
                </a:lnTo>
                <a:lnTo>
                  <a:pt x="47" y="157"/>
                </a:lnTo>
                <a:lnTo>
                  <a:pt x="47" y="159"/>
                </a:lnTo>
                <a:lnTo>
                  <a:pt x="47" y="157"/>
                </a:lnTo>
                <a:lnTo>
                  <a:pt x="45" y="155"/>
                </a:lnTo>
                <a:lnTo>
                  <a:pt x="43" y="155"/>
                </a:lnTo>
                <a:lnTo>
                  <a:pt x="43" y="157"/>
                </a:lnTo>
                <a:lnTo>
                  <a:pt x="41" y="157"/>
                </a:lnTo>
                <a:lnTo>
                  <a:pt x="41" y="159"/>
                </a:lnTo>
                <a:lnTo>
                  <a:pt x="43" y="159"/>
                </a:lnTo>
                <a:lnTo>
                  <a:pt x="45" y="159"/>
                </a:lnTo>
                <a:lnTo>
                  <a:pt x="43" y="161"/>
                </a:lnTo>
                <a:lnTo>
                  <a:pt x="43" y="159"/>
                </a:lnTo>
                <a:lnTo>
                  <a:pt x="41" y="161"/>
                </a:lnTo>
                <a:lnTo>
                  <a:pt x="39" y="159"/>
                </a:lnTo>
                <a:lnTo>
                  <a:pt x="37" y="159"/>
                </a:lnTo>
                <a:lnTo>
                  <a:pt x="35" y="161"/>
                </a:lnTo>
                <a:lnTo>
                  <a:pt x="33" y="161"/>
                </a:lnTo>
                <a:lnTo>
                  <a:pt x="31" y="161"/>
                </a:lnTo>
                <a:lnTo>
                  <a:pt x="29" y="161"/>
                </a:lnTo>
                <a:lnTo>
                  <a:pt x="28" y="161"/>
                </a:lnTo>
                <a:lnTo>
                  <a:pt x="29" y="161"/>
                </a:lnTo>
                <a:lnTo>
                  <a:pt x="29" y="159"/>
                </a:lnTo>
                <a:lnTo>
                  <a:pt x="28" y="161"/>
                </a:lnTo>
                <a:lnTo>
                  <a:pt x="28" y="159"/>
                </a:lnTo>
                <a:lnTo>
                  <a:pt x="28" y="157"/>
                </a:lnTo>
                <a:lnTo>
                  <a:pt x="28" y="155"/>
                </a:lnTo>
                <a:lnTo>
                  <a:pt x="28" y="153"/>
                </a:lnTo>
                <a:lnTo>
                  <a:pt x="29" y="151"/>
                </a:lnTo>
                <a:lnTo>
                  <a:pt x="28" y="151"/>
                </a:lnTo>
                <a:lnTo>
                  <a:pt x="28" y="149"/>
                </a:lnTo>
                <a:lnTo>
                  <a:pt x="28" y="147"/>
                </a:lnTo>
                <a:lnTo>
                  <a:pt x="29" y="145"/>
                </a:lnTo>
                <a:lnTo>
                  <a:pt x="31" y="145"/>
                </a:lnTo>
                <a:lnTo>
                  <a:pt x="29" y="143"/>
                </a:lnTo>
                <a:lnTo>
                  <a:pt x="31" y="143"/>
                </a:lnTo>
                <a:lnTo>
                  <a:pt x="31" y="139"/>
                </a:lnTo>
                <a:lnTo>
                  <a:pt x="33" y="138"/>
                </a:lnTo>
                <a:lnTo>
                  <a:pt x="35" y="136"/>
                </a:lnTo>
                <a:lnTo>
                  <a:pt x="37" y="134"/>
                </a:lnTo>
                <a:lnTo>
                  <a:pt x="37" y="132"/>
                </a:lnTo>
                <a:lnTo>
                  <a:pt x="35" y="130"/>
                </a:lnTo>
                <a:lnTo>
                  <a:pt x="33" y="130"/>
                </a:lnTo>
                <a:lnTo>
                  <a:pt x="31" y="130"/>
                </a:lnTo>
                <a:lnTo>
                  <a:pt x="29" y="130"/>
                </a:lnTo>
                <a:lnTo>
                  <a:pt x="26" y="128"/>
                </a:lnTo>
                <a:lnTo>
                  <a:pt x="24" y="128"/>
                </a:lnTo>
                <a:lnTo>
                  <a:pt x="22" y="128"/>
                </a:lnTo>
                <a:lnTo>
                  <a:pt x="20" y="128"/>
                </a:lnTo>
                <a:lnTo>
                  <a:pt x="18" y="126"/>
                </a:lnTo>
                <a:lnTo>
                  <a:pt x="16" y="126"/>
                </a:lnTo>
                <a:lnTo>
                  <a:pt x="16" y="128"/>
                </a:lnTo>
                <a:lnTo>
                  <a:pt x="14" y="128"/>
                </a:lnTo>
                <a:lnTo>
                  <a:pt x="14" y="126"/>
                </a:lnTo>
                <a:lnTo>
                  <a:pt x="12" y="124"/>
                </a:lnTo>
                <a:lnTo>
                  <a:pt x="12" y="122"/>
                </a:lnTo>
                <a:lnTo>
                  <a:pt x="10" y="122"/>
                </a:lnTo>
                <a:lnTo>
                  <a:pt x="8" y="120"/>
                </a:lnTo>
                <a:lnTo>
                  <a:pt x="8" y="122"/>
                </a:lnTo>
                <a:lnTo>
                  <a:pt x="8" y="120"/>
                </a:lnTo>
                <a:lnTo>
                  <a:pt x="10" y="116"/>
                </a:lnTo>
                <a:lnTo>
                  <a:pt x="10" y="114"/>
                </a:lnTo>
                <a:lnTo>
                  <a:pt x="8" y="114"/>
                </a:lnTo>
                <a:lnTo>
                  <a:pt x="8" y="112"/>
                </a:lnTo>
                <a:lnTo>
                  <a:pt x="6" y="112"/>
                </a:lnTo>
                <a:lnTo>
                  <a:pt x="6" y="110"/>
                </a:lnTo>
                <a:lnTo>
                  <a:pt x="4" y="110"/>
                </a:lnTo>
                <a:lnTo>
                  <a:pt x="4" y="108"/>
                </a:lnTo>
                <a:lnTo>
                  <a:pt x="4" y="106"/>
                </a:lnTo>
                <a:lnTo>
                  <a:pt x="4" y="105"/>
                </a:lnTo>
                <a:lnTo>
                  <a:pt x="6" y="105"/>
                </a:lnTo>
                <a:lnTo>
                  <a:pt x="8" y="103"/>
                </a:lnTo>
                <a:lnTo>
                  <a:pt x="8" y="101"/>
                </a:lnTo>
                <a:lnTo>
                  <a:pt x="8" y="99"/>
                </a:lnTo>
                <a:lnTo>
                  <a:pt x="6" y="99"/>
                </a:lnTo>
                <a:lnTo>
                  <a:pt x="6" y="97"/>
                </a:lnTo>
                <a:lnTo>
                  <a:pt x="4" y="97"/>
                </a:lnTo>
                <a:lnTo>
                  <a:pt x="4" y="95"/>
                </a:lnTo>
                <a:lnTo>
                  <a:pt x="2" y="95"/>
                </a:lnTo>
                <a:lnTo>
                  <a:pt x="2" y="93"/>
                </a:lnTo>
                <a:lnTo>
                  <a:pt x="4" y="93"/>
                </a:lnTo>
                <a:lnTo>
                  <a:pt x="4" y="91"/>
                </a:lnTo>
                <a:lnTo>
                  <a:pt x="2" y="89"/>
                </a:lnTo>
                <a:lnTo>
                  <a:pt x="0" y="89"/>
                </a:lnTo>
                <a:lnTo>
                  <a:pt x="0" y="87"/>
                </a:lnTo>
                <a:lnTo>
                  <a:pt x="2" y="87"/>
                </a:lnTo>
                <a:lnTo>
                  <a:pt x="4" y="87"/>
                </a:lnTo>
                <a:lnTo>
                  <a:pt x="4" y="85"/>
                </a:lnTo>
                <a:lnTo>
                  <a:pt x="4" y="83"/>
                </a:lnTo>
                <a:lnTo>
                  <a:pt x="6" y="81"/>
                </a:lnTo>
                <a:lnTo>
                  <a:pt x="6" y="79"/>
                </a:lnTo>
                <a:lnTo>
                  <a:pt x="6" y="77"/>
                </a:lnTo>
                <a:lnTo>
                  <a:pt x="4" y="77"/>
                </a:lnTo>
                <a:lnTo>
                  <a:pt x="4" y="75"/>
                </a:lnTo>
                <a:lnTo>
                  <a:pt x="2" y="73"/>
                </a:lnTo>
                <a:lnTo>
                  <a:pt x="2" y="72"/>
                </a:lnTo>
                <a:lnTo>
                  <a:pt x="4" y="70"/>
                </a:lnTo>
                <a:lnTo>
                  <a:pt x="6" y="70"/>
                </a:lnTo>
                <a:lnTo>
                  <a:pt x="8" y="72"/>
                </a:lnTo>
                <a:lnTo>
                  <a:pt x="10" y="72"/>
                </a:lnTo>
                <a:lnTo>
                  <a:pt x="10" y="70"/>
                </a:lnTo>
                <a:lnTo>
                  <a:pt x="12" y="70"/>
                </a:lnTo>
                <a:lnTo>
                  <a:pt x="14" y="70"/>
                </a:lnTo>
                <a:lnTo>
                  <a:pt x="16" y="70"/>
                </a:lnTo>
                <a:lnTo>
                  <a:pt x="16" y="68"/>
                </a:lnTo>
                <a:lnTo>
                  <a:pt x="14" y="68"/>
                </a:lnTo>
                <a:lnTo>
                  <a:pt x="14" y="66"/>
                </a:lnTo>
                <a:lnTo>
                  <a:pt x="16" y="66"/>
                </a:lnTo>
                <a:lnTo>
                  <a:pt x="16" y="64"/>
                </a:lnTo>
                <a:lnTo>
                  <a:pt x="18" y="64"/>
                </a:lnTo>
                <a:lnTo>
                  <a:pt x="20" y="62"/>
                </a:lnTo>
                <a:lnTo>
                  <a:pt x="20" y="60"/>
                </a:lnTo>
                <a:lnTo>
                  <a:pt x="18" y="58"/>
                </a:lnTo>
                <a:lnTo>
                  <a:pt x="14" y="58"/>
                </a:lnTo>
                <a:lnTo>
                  <a:pt x="14" y="56"/>
                </a:lnTo>
                <a:lnTo>
                  <a:pt x="14" y="54"/>
                </a:lnTo>
                <a:lnTo>
                  <a:pt x="18" y="54"/>
                </a:lnTo>
                <a:lnTo>
                  <a:pt x="20" y="54"/>
                </a:lnTo>
                <a:lnTo>
                  <a:pt x="20" y="52"/>
                </a:lnTo>
                <a:lnTo>
                  <a:pt x="20" y="50"/>
                </a:lnTo>
                <a:lnTo>
                  <a:pt x="20" y="48"/>
                </a:lnTo>
                <a:lnTo>
                  <a:pt x="22" y="48"/>
                </a:lnTo>
                <a:lnTo>
                  <a:pt x="22" y="46"/>
                </a:lnTo>
                <a:lnTo>
                  <a:pt x="22" y="42"/>
                </a:lnTo>
                <a:lnTo>
                  <a:pt x="22" y="40"/>
                </a:lnTo>
                <a:lnTo>
                  <a:pt x="22" y="38"/>
                </a:lnTo>
                <a:lnTo>
                  <a:pt x="24" y="38"/>
                </a:lnTo>
                <a:lnTo>
                  <a:pt x="22" y="38"/>
                </a:lnTo>
                <a:lnTo>
                  <a:pt x="20" y="38"/>
                </a:lnTo>
                <a:lnTo>
                  <a:pt x="18" y="37"/>
                </a:lnTo>
                <a:lnTo>
                  <a:pt x="20" y="37"/>
                </a:lnTo>
                <a:lnTo>
                  <a:pt x="20" y="35"/>
                </a:lnTo>
                <a:lnTo>
                  <a:pt x="20" y="33"/>
                </a:lnTo>
                <a:lnTo>
                  <a:pt x="22" y="33"/>
                </a:lnTo>
                <a:lnTo>
                  <a:pt x="22" y="31"/>
                </a:lnTo>
                <a:lnTo>
                  <a:pt x="24" y="31"/>
                </a:lnTo>
                <a:lnTo>
                  <a:pt x="26" y="31"/>
                </a:lnTo>
                <a:lnTo>
                  <a:pt x="28" y="31"/>
                </a:lnTo>
                <a:lnTo>
                  <a:pt x="29" y="31"/>
                </a:lnTo>
                <a:lnTo>
                  <a:pt x="31" y="31"/>
                </a:lnTo>
                <a:lnTo>
                  <a:pt x="33" y="31"/>
                </a:lnTo>
                <a:lnTo>
                  <a:pt x="35" y="31"/>
                </a:lnTo>
                <a:lnTo>
                  <a:pt x="35" y="33"/>
                </a:lnTo>
                <a:lnTo>
                  <a:pt x="37" y="33"/>
                </a:lnTo>
                <a:lnTo>
                  <a:pt x="37" y="35"/>
                </a:lnTo>
                <a:lnTo>
                  <a:pt x="35" y="35"/>
                </a:lnTo>
                <a:lnTo>
                  <a:pt x="35" y="37"/>
                </a:lnTo>
                <a:lnTo>
                  <a:pt x="37" y="37"/>
                </a:lnTo>
                <a:lnTo>
                  <a:pt x="39" y="37"/>
                </a:lnTo>
                <a:lnTo>
                  <a:pt x="39" y="35"/>
                </a:lnTo>
                <a:lnTo>
                  <a:pt x="39" y="33"/>
                </a:lnTo>
                <a:lnTo>
                  <a:pt x="43" y="35"/>
                </a:lnTo>
                <a:lnTo>
                  <a:pt x="43" y="37"/>
                </a:lnTo>
                <a:lnTo>
                  <a:pt x="43" y="38"/>
                </a:lnTo>
                <a:lnTo>
                  <a:pt x="43" y="37"/>
                </a:lnTo>
                <a:lnTo>
                  <a:pt x="43" y="35"/>
                </a:lnTo>
                <a:lnTo>
                  <a:pt x="43" y="33"/>
                </a:lnTo>
                <a:lnTo>
                  <a:pt x="43" y="31"/>
                </a:lnTo>
                <a:lnTo>
                  <a:pt x="43" y="29"/>
                </a:lnTo>
                <a:lnTo>
                  <a:pt x="43" y="27"/>
                </a:lnTo>
                <a:lnTo>
                  <a:pt x="45" y="27"/>
                </a:lnTo>
                <a:lnTo>
                  <a:pt x="47" y="27"/>
                </a:lnTo>
                <a:lnTo>
                  <a:pt x="49" y="27"/>
                </a:lnTo>
                <a:lnTo>
                  <a:pt x="49" y="29"/>
                </a:lnTo>
                <a:lnTo>
                  <a:pt x="51" y="27"/>
                </a:lnTo>
                <a:lnTo>
                  <a:pt x="53" y="27"/>
                </a:lnTo>
                <a:lnTo>
                  <a:pt x="55" y="27"/>
                </a:lnTo>
                <a:lnTo>
                  <a:pt x="57" y="29"/>
                </a:lnTo>
                <a:lnTo>
                  <a:pt x="57" y="31"/>
                </a:lnTo>
                <a:lnTo>
                  <a:pt x="59" y="33"/>
                </a:lnTo>
                <a:lnTo>
                  <a:pt x="61" y="33"/>
                </a:lnTo>
                <a:lnTo>
                  <a:pt x="61" y="35"/>
                </a:lnTo>
                <a:lnTo>
                  <a:pt x="62" y="35"/>
                </a:lnTo>
                <a:lnTo>
                  <a:pt x="64" y="35"/>
                </a:lnTo>
                <a:lnTo>
                  <a:pt x="62" y="35"/>
                </a:lnTo>
                <a:lnTo>
                  <a:pt x="62" y="33"/>
                </a:lnTo>
                <a:lnTo>
                  <a:pt x="61" y="33"/>
                </a:lnTo>
                <a:lnTo>
                  <a:pt x="59" y="33"/>
                </a:lnTo>
                <a:lnTo>
                  <a:pt x="57" y="29"/>
                </a:lnTo>
                <a:lnTo>
                  <a:pt x="57" y="27"/>
                </a:lnTo>
                <a:lnTo>
                  <a:pt x="55" y="27"/>
                </a:lnTo>
                <a:lnTo>
                  <a:pt x="51" y="27"/>
                </a:lnTo>
                <a:lnTo>
                  <a:pt x="49" y="27"/>
                </a:lnTo>
                <a:lnTo>
                  <a:pt x="49" y="25"/>
                </a:lnTo>
                <a:lnTo>
                  <a:pt x="49" y="23"/>
                </a:lnTo>
                <a:lnTo>
                  <a:pt x="51" y="23"/>
                </a:lnTo>
                <a:lnTo>
                  <a:pt x="51" y="21"/>
                </a:lnTo>
                <a:lnTo>
                  <a:pt x="49" y="21"/>
                </a:lnTo>
                <a:lnTo>
                  <a:pt x="47" y="21"/>
                </a:lnTo>
                <a:lnTo>
                  <a:pt x="47" y="19"/>
                </a:lnTo>
                <a:lnTo>
                  <a:pt x="49" y="19"/>
                </a:lnTo>
                <a:lnTo>
                  <a:pt x="49" y="17"/>
                </a:lnTo>
                <a:lnTo>
                  <a:pt x="47" y="17"/>
                </a:lnTo>
                <a:lnTo>
                  <a:pt x="45" y="19"/>
                </a:lnTo>
                <a:lnTo>
                  <a:pt x="45" y="17"/>
                </a:lnTo>
                <a:lnTo>
                  <a:pt x="45" y="15"/>
                </a:lnTo>
                <a:lnTo>
                  <a:pt x="47" y="15"/>
                </a:lnTo>
                <a:lnTo>
                  <a:pt x="49" y="15"/>
                </a:lnTo>
                <a:lnTo>
                  <a:pt x="51" y="13"/>
                </a:lnTo>
                <a:lnTo>
                  <a:pt x="51" y="11"/>
                </a:lnTo>
                <a:lnTo>
                  <a:pt x="49" y="11"/>
                </a:lnTo>
                <a:lnTo>
                  <a:pt x="49" y="9"/>
                </a:lnTo>
                <a:lnTo>
                  <a:pt x="47" y="9"/>
                </a:lnTo>
                <a:lnTo>
                  <a:pt x="47" y="7"/>
                </a:lnTo>
                <a:lnTo>
                  <a:pt x="45" y="7"/>
                </a:lnTo>
                <a:lnTo>
                  <a:pt x="45" y="5"/>
                </a:lnTo>
                <a:lnTo>
                  <a:pt x="43" y="5"/>
                </a:lnTo>
                <a:lnTo>
                  <a:pt x="41" y="5"/>
                </a:lnTo>
                <a:lnTo>
                  <a:pt x="39" y="5"/>
                </a:lnTo>
                <a:lnTo>
                  <a:pt x="39" y="7"/>
                </a:lnTo>
                <a:lnTo>
                  <a:pt x="39" y="5"/>
                </a:lnTo>
                <a:lnTo>
                  <a:pt x="39" y="4"/>
                </a:lnTo>
                <a:lnTo>
                  <a:pt x="41" y="2"/>
                </a:lnTo>
                <a:lnTo>
                  <a:pt x="41" y="0"/>
                </a:lnTo>
                <a:lnTo>
                  <a:pt x="41" y="2"/>
                </a:lnTo>
                <a:lnTo>
                  <a:pt x="41" y="4"/>
                </a:lnTo>
                <a:lnTo>
                  <a:pt x="43" y="4"/>
                </a:lnTo>
                <a:lnTo>
                  <a:pt x="45" y="4"/>
                </a:lnTo>
                <a:lnTo>
                  <a:pt x="47" y="4"/>
                </a:lnTo>
                <a:lnTo>
                  <a:pt x="49" y="4"/>
                </a:lnTo>
                <a:lnTo>
                  <a:pt x="53" y="5"/>
                </a:lnTo>
                <a:lnTo>
                  <a:pt x="55" y="5"/>
                </a:lnTo>
                <a:lnTo>
                  <a:pt x="57" y="5"/>
                </a:lnTo>
                <a:lnTo>
                  <a:pt x="59" y="5"/>
                </a:lnTo>
                <a:lnTo>
                  <a:pt x="61" y="5"/>
                </a:lnTo>
                <a:lnTo>
                  <a:pt x="62" y="7"/>
                </a:lnTo>
                <a:lnTo>
                  <a:pt x="64" y="7"/>
                </a:lnTo>
                <a:lnTo>
                  <a:pt x="66" y="7"/>
                </a:lnTo>
                <a:lnTo>
                  <a:pt x="66" y="9"/>
                </a:lnTo>
                <a:lnTo>
                  <a:pt x="68" y="9"/>
                </a:lnTo>
                <a:lnTo>
                  <a:pt x="66" y="11"/>
                </a:lnTo>
                <a:lnTo>
                  <a:pt x="66" y="13"/>
                </a:lnTo>
                <a:lnTo>
                  <a:pt x="64" y="13"/>
                </a:lnTo>
                <a:lnTo>
                  <a:pt x="66" y="13"/>
                </a:lnTo>
                <a:lnTo>
                  <a:pt x="68" y="13"/>
                </a:lnTo>
                <a:lnTo>
                  <a:pt x="72" y="15"/>
                </a:lnTo>
                <a:lnTo>
                  <a:pt x="76" y="15"/>
                </a:lnTo>
                <a:lnTo>
                  <a:pt x="78" y="17"/>
                </a:lnTo>
                <a:lnTo>
                  <a:pt x="80" y="17"/>
                </a:lnTo>
                <a:lnTo>
                  <a:pt x="82" y="15"/>
                </a:lnTo>
                <a:close/>
                <a:moveTo>
                  <a:pt x="121" y="9"/>
                </a:moveTo>
                <a:lnTo>
                  <a:pt x="121" y="11"/>
                </a:lnTo>
                <a:lnTo>
                  <a:pt x="123" y="11"/>
                </a:lnTo>
                <a:lnTo>
                  <a:pt x="125" y="11"/>
                </a:lnTo>
                <a:lnTo>
                  <a:pt x="127" y="11"/>
                </a:lnTo>
                <a:lnTo>
                  <a:pt x="127" y="13"/>
                </a:lnTo>
                <a:lnTo>
                  <a:pt x="125" y="13"/>
                </a:lnTo>
                <a:lnTo>
                  <a:pt x="125" y="15"/>
                </a:lnTo>
                <a:lnTo>
                  <a:pt x="127" y="15"/>
                </a:lnTo>
                <a:lnTo>
                  <a:pt x="127" y="17"/>
                </a:lnTo>
                <a:lnTo>
                  <a:pt x="123" y="17"/>
                </a:lnTo>
                <a:lnTo>
                  <a:pt x="121" y="17"/>
                </a:lnTo>
                <a:lnTo>
                  <a:pt x="121" y="19"/>
                </a:lnTo>
                <a:lnTo>
                  <a:pt x="123" y="19"/>
                </a:lnTo>
                <a:lnTo>
                  <a:pt x="121" y="19"/>
                </a:lnTo>
                <a:lnTo>
                  <a:pt x="119" y="19"/>
                </a:lnTo>
                <a:lnTo>
                  <a:pt x="117" y="17"/>
                </a:lnTo>
                <a:lnTo>
                  <a:pt x="117" y="15"/>
                </a:lnTo>
                <a:lnTo>
                  <a:pt x="119" y="15"/>
                </a:lnTo>
                <a:lnTo>
                  <a:pt x="117" y="15"/>
                </a:lnTo>
                <a:lnTo>
                  <a:pt x="119" y="13"/>
                </a:lnTo>
                <a:lnTo>
                  <a:pt x="117" y="13"/>
                </a:lnTo>
                <a:lnTo>
                  <a:pt x="117" y="11"/>
                </a:lnTo>
                <a:lnTo>
                  <a:pt x="119" y="11"/>
                </a:lnTo>
                <a:lnTo>
                  <a:pt x="121" y="11"/>
                </a:lnTo>
                <a:lnTo>
                  <a:pt x="121" y="13"/>
                </a:lnTo>
                <a:lnTo>
                  <a:pt x="123" y="13"/>
                </a:lnTo>
                <a:lnTo>
                  <a:pt x="123" y="11"/>
                </a:lnTo>
                <a:lnTo>
                  <a:pt x="121" y="11"/>
                </a:lnTo>
                <a:lnTo>
                  <a:pt x="119" y="11"/>
                </a:lnTo>
                <a:lnTo>
                  <a:pt x="119" y="9"/>
                </a:lnTo>
                <a:lnTo>
                  <a:pt x="121" y="9"/>
                </a:lnTo>
                <a:lnTo>
                  <a:pt x="123" y="9"/>
                </a:lnTo>
                <a:lnTo>
                  <a:pt x="121" y="9"/>
                </a:lnTo>
                <a:close/>
                <a:moveTo>
                  <a:pt x="130" y="23"/>
                </a:moveTo>
                <a:lnTo>
                  <a:pt x="132" y="25"/>
                </a:lnTo>
                <a:lnTo>
                  <a:pt x="134" y="25"/>
                </a:lnTo>
                <a:lnTo>
                  <a:pt x="134" y="27"/>
                </a:lnTo>
                <a:lnTo>
                  <a:pt x="132" y="27"/>
                </a:lnTo>
                <a:lnTo>
                  <a:pt x="130" y="27"/>
                </a:lnTo>
                <a:lnTo>
                  <a:pt x="129" y="27"/>
                </a:lnTo>
                <a:lnTo>
                  <a:pt x="130" y="27"/>
                </a:lnTo>
                <a:lnTo>
                  <a:pt x="130" y="25"/>
                </a:lnTo>
                <a:lnTo>
                  <a:pt x="132" y="25"/>
                </a:lnTo>
                <a:lnTo>
                  <a:pt x="130" y="23"/>
                </a:lnTo>
                <a:lnTo>
                  <a:pt x="129" y="23"/>
                </a:lnTo>
                <a:lnTo>
                  <a:pt x="129" y="25"/>
                </a:lnTo>
                <a:lnTo>
                  <a:pt x="129" y="23"/>
                </a:lnTo>
                <a:lnTo>
                  <a:pt x="129" y="21"/>
                </a:lnTo>
                <a:lnTo>
                  <a:pt x="127" y="21"/>
                </a:lnTo>
                <a:lnTo>
                  <a:pt x="129" y="21"/>
                </a:lnTo>
                <a:lnTo>
                  <a:pt x="129" y="23"/>
                </a:lnTo>
                <a:lnTo>
                  <a:pt x="130" y="23"/>
                </a:lnTo>
                <a:close/>
                <a:moveTo>
                  <a:pt x="88" y="15"/>
                </a:moveTo>
                <a:lnTo>
                  <a:pt x="86" y="15"/>
                </a:lnTo>
                <a:lnTo>
                  <a:pt x="84" y="15"/>
                </a:lnTo>
                <a:lnTo>
                  <a:pt x="84" y="13"/>
                </a:lnTo>
                <a:lnTo>
                  <a:pt x="82" y="13"/>
                </a:lnTo>
                <a:lnTo>
                  <a:pt x="84" y="13"/>
                </a:lnTo>
                <a:lnTo>
                  <a:pt x="84" y="11"/>
                </a:lnTo>
                <a:lnTo>
                  <a:pt x="86" y="13"/>
                </a:lnTo>
                <a:lnTo>
                  <a:pt x="88" y="13"/>
                </a:lnTo>
                <a:lnTo>
                  <a:pt x="88" y="15"/>
                </a:lnTo>
                <a:close/>
                <a:moveTo>
                  <a:pt x="43" y="9"/>
                </a:moveTo>
                <a:lnTo>
                  <a:pt x="41" y="7"/>
                </a:lnTo>
                <a:lnTo>
                  <a:pt x="43" y="7"/>
                </a:lnTo>
                <a:lnTo>
                  <a:pt x="45" y="7"/>
                </a:lnTo>
                <a:lnTo>
                  <a:pt x="43" y="9"/>
                </a:lnTo>
                <a:close/>
                <a:moveTo>
                  <a:pt x="82" y="15"/>
                </a:moveTo>
                <a:lnTo>
                  <a:pt x="84" y="15"/>
                </a:lnTo>
                <a:lnTo>
                  <a:pt x="82" y="1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26" name="Georgia"/>
          <p:cNvSpPr>
            <a:spLocks/>
          </p:cNvSpPr>
          <p:nvPr/>
        </p:nvSpPr>
        <p:spPr bwMode="auto">
          <a:xfrm>
            <a:off x="5957907" y="3341698"/>
            <a:ext cx="173038" cy="77788"/>
          </a:xfrm>
          <a:custGeom>
            <a:avLst/>
            <a:gdLst>
              <a:gd name="T0" fmla="*/ 12 w 109"/>
              <a:gd name="T1" fmla="*/ 0 h 49"/>
              <a:gd name="T2" fmla="*/ 14 w 109"/>
              <a:gd name="T3" fmla="*/ 2 h 49"/>
              <a:gd name="T4" fmla="*/ 18 w 109"/>
              <a:gd name="T5" fmla="*/ 4 h 49"/>
              <a:gd name="T6" fmla="*/ 19 w 109"/>
              <a:gd name="T7" fmla="*/ 4 h 49"/>
              <a:gd name="T8" fmla="*/ 33 w 109"/>
              <a:gd name="T9" fmla="*/ 8 h 49"/>
              <a:gd name="T10" fmla="*/ 39 w 109"/>
              <a:gd name="T11" fmla="*/ 6 h 49"/>
              <a:gd name="T12" fmla="*/ 41 w 109"/>
              <a:gd name="T13" fmla="*/ 8 h 49"/>
              <a:gd name="T14" fmla="*/ 45 w 109"/>
              <a:gd name="T15" fmla="*/ 8 h 49"/>
              <a:gd name="T16" fmla="*/ 53 w 109"/>
              <a:gd name="T17" fmla="*/ 12 h 49"/>
              <a:gd name="T18" fmla="*/ 58 w 109"/>
              <a:gd name="T19" fmla="*/ 14 h 49"/>
              <a:gd name="T20" fmla="*/ 60 w 109"/>
              <a:gd name="T21" fmla="*/ 16 h 49"/>
              <a:gd name="T22" fmla="*/ 62 w 109"/>
              <a:gd name="T23" fmla="*/ 18 h 49"/>
              <a:gd name="T24" fmla="*/ 68 w 109"/>
              <a:gd name="T25" fmla="*/ 18 h 49"/>
              <a:gd name="T26" fmla="*/ 74 w 109"/>
              <a:gd name="T27" fmla="*/ 16 h 49"/>
              <a:gd name="T28" fmla="*/ 76 w 109"/>
              <a:gd name="T29" fmla="*/ 16 h 49"/>
              <a:gd name="T30" fmla="*/ 78 w 109"/>
              <a:gd name="T31" fmla="*/ 18 h 49"/>
              <a:gd name="T32" fmla="*/ 82 w 109"/>
              <a:gd name="T33" fmla="*/ 16 h 49"/>
              <a:gd name="T34" fmla="*/ 84 w 109"/>
              <a:gd name="T35" fmla="*/ 18 h 49"/>
              <a:gd name="T36" fmla="*/ 86 w 109"/>
              <a:gd name="T37" fmla="*/ 20 h 49"/>
              <a:gd name="T38" fmla="*/ 89 w 109"/>
              <a:gd name="T39" fmla="*/ 20 h 49"/>
              <a:gd name="T40" fmla="*/ 93 w 109"/>
              <a:gd name="T41" fmla="*/ 22 h 49"/>
              <a:gd name="T42" fmla="*/ 93 w 109"/>
              <a:gd name="T43" fmla="*/ 24 h 49"/>
              <a:gd name="T44" fmla="*/ 99 w 109"/>
              <a:gd name="T45" fmla="*/ 30 h 49"/>
              <a:gd name="T46" fmla="*/ 105 w 109"/>
              <a:gd name="T47" fmla="*/ 34 h 49"/>
              <a:gd name="T48" fmla="*/ 101 w 109"/>
              <a:gd name="T49" fmla="*/ 35 h 49"/>
              <a:gd name="T50" fmla="*/ 101 w 109"/>
              <a:gd name="T51" fmla="*/ 37 h 49"/>
              <a:gd name="T52" fmla="*/ 105 w 109"/>
              <a:gd name="T53" fmla="*/ 43 h 49"/>
              <a:gd name="T54" fmla="*/ 109 w 109"/>
              <a:gd name="T55" fmla="*/ 45 h 49"/>
              <a:gd name="T56" fmla="*/ 105 w 109"/>
              <a:gd name="T57" fmla="*/ 49 h 49"/>
              <a:gd name="T58" fmla="*/ 101 w 109"/>
              <a:gd name="T59" fmla="*/ 47 h 49"/>
              <a:gd name="T60" fmla="*/ 97 w 109"/>
              <a:gd name="T61" fmla="*/ 47 h 49"/>
              <a:gd name="T62" fmla="*/ 95 w 109"/>
              <a:gd name="T63" fmla="*/ 45 h 49"/>
              <a:gd name="T64" fmla="*/ 93 w 109"/>
              <a:gd name="T65" fmla="*/ 43 h 49"/>
              <a:gd name="T66" fmla="*/ 86 w 109"/>
              <a:gd name="T67" fmla="*/ 41 h 49"/>
              <a:gd name="T68" fmla="*/ 82 w 109"/>
              <a:gd name="T69" fmla="*/ 45 h 49"/>
              <a:gd name="T70" fmla="*/ 78 w 109"/>
              <a:gd name="T71" fmla="*/ 45 h 49"/>
              <a:gd name="T72" fmla="*/ 70 w 109"/>
              <a:gd name="T73" fmla="*/ 45 h 49"/>
              <a:gd name="T74" fmla="*/ 64 w 109"/>
              <a:gd name="T75" fmla="*/ 47 h 49"/>
              <a:gd name="T76" fmla="*/ 60 w 109"/>
              <a:gd name="T77" fmla="*/ 47 h 49"/>
              <a:gd name="T78" fmla="*/ 56 w 109"/>
              <a:gd name="T79" fmla="*/ 47 h 49"/>
              <a:gd name="T80" fmla="*/ 54 w 109"/>
              <a:gd name="T81" fmla="*/ 47 h 49"/>
              <a:gd name="T82" fmla="*/ 47 w 109"/>
              <a:gd name="T83" fmla="*/ 39 h 49"/>
              <a:gd name="T84" fmla="*/ 43 w 109"/>
              <a:gd name="T85" fmla="*/ 39 h 49"/>
              <a:gd name="T86" fmla="*/ 39 w 109"/>
              <a:gd name="T87" fmla="*/ 41 h 49"/>
              <a:gd name="T88" fmla="*/ 33 w 109"/>
              <a:gd name="T89" fmla="*/ 39 h 49"/>
              <a:gd name="T90" fmla="*/ 29 w 109"/>
              <a:gd name="T91" fmla="*/ 41 h 49"/>
              <a:gd name="T92" fmla="*/ 27 w 109"/>
              <a:gd name="T93" fmla="*/ 37 h 49"/>
              <a:gd name="T94" fmla="*/ 29 w 109"/>
              <a:gd name="T95" fmla="*/ 34 h 49"/>
              <a:gd name="T96" fmla="*/ 27 w 109"/>
              <a:gd name="T97" fmla="*/ 26 h 49"/>
              <a:gd name="T98" fmla="*/ 25 w 109"/>
              <a:gd name="T99" fmla="*/ 22 h 49"/>
              <a:gd name="T100" fmla="*/ 25 w 109"/>
              <a:gd name="T101" fmla="*/ 18 h 49"/>
              <a:gd name="T102" fmla="*/ 19 w 109"/>
              <a:gd name="T103" fmla="*/ 16 h 49"/>
              <a:gd name="T104" fmla="*/ 18 w 109"/>
              <a:gd name="T105" fmla="*/ 12 h 49"/>
              <a:gd name="T106" fmla="*/ 16 w 109"/>
              <a:gd name="T107" fmla="*/ 12 h 49"/>
              <a:gd name="T108" fmla="*/ 12 w 109"/>
              <a:gd name="T109" fmla="*/ 10 h 49"/>
              <a:gd name="T110" fmla="*/ 4 w 109"/>
              <a:gd name="T111" fmla="*/ 4 h 49"/>
              <a:gd name="T112" fmla="*/ 2 w 109"/>
              <a:gd name="T113" fmla="*/ 2 h 49"/>
              <a:gd name="T114" fmla="*/ 4 w 109"/>
              <a:gd name="T115" fmla="*/ 0 h 49"/>
              <a:gd name="T116" fmla="*/ 8 w 109"/>
              <a:gd name="T117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9" h="49">
                <a:moveTo>
                  <a:pt x="10" y="0"/>
                </a:moveTo>
                <a:lnTo>
                  <a:pt x="10" y="2"/>
                </a:lnTo>
                <a:lnTo>
                  <a:pt x="10" y="0"/>
                </a:lnTo>
                <a:lnTo>
                  <a:pt x="10" y="0"/>
                </a:lnTo>
                <a:lnTo>
                  <a:pt x="12" y="0"/>
                </a:lnTo>
                <a:lnTo>
                  <a:pt x="12" y="0"/>
                </a:lnTo>
                <a:lnTo>
                  <a:pt x="12" y="0"/>
                </a:lnTo>
                <a:lnTo>
                  <a:pt x="12" y="0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6" y="2"/>
                </a:lnTo>
                <a:lnTo>
                  <a:pt x="16" y="2"/>
                </a:lnTo>
                <a:lnTo>
                  <a:pt x="16" y="2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23" y="6"/>
                </a:lnTo>
                <a:lnTo>
                  <a:pt x="25" y="6"/>
                </a:lnTo>
                <a:lnTo>
                  <a:pt x="27" y="6"/>
                </a:lnTo>
                <a:lnTo>
                  <a:pt x="33" y="8"/>
                </a:lnTo>
                <a:lnTo>
                  <a:pt x="35" y="8"/>
                </a:lnTo>
                <a:lnTo>
                  <a:pt x="35" y="6"/>
                </a:lnTo>
                <a:lnTo>
                  <a:pt x="37" y="6"/>
                </a:lnTo>
                <a:lnTo>
                  <a:pt x="37" y="6"/>
                </a:lnTo>
                <a:lnTo>
                  <a:pt x="39" y="6"/>
                </a:lnTo>
                <a:lnTo>
                  <a:pt x="39" y="6"/>
                </a:lnTo>
                <a:lnTo>
                  <a:pt x="39" y="6"/>
                </a:lnTo>
                <a:lnTo>
                  <a:pt x="41" y="6"/>
                </a:lnTo>
                <a:lnTo>
                  <a:pt x="41" y="6"/>
                </a:lnTo>
                <a:lnTo>
                  <a:pt x="41" y="8"/>
                </a:lnTo>
                <a:lnTo>
                  <a:pt x="43" y="8"/>
                </a:lnTo>
                <a:lnTo>
                  <a:pt x="43" y="8"/>
                </a:lnTo>
                <a:lnTo>
                  <a:pt x="45" y="8"/>
                </a:lnTo>
                <a:lnTo>
                  <a:pt x="45" y="8"/>
                </a:lnTo>
                <a:lnTo>
                  <a:pt x="45" y="8"/>
                </a:lnTo>
                <a:lnTo>
                  <a:pt x="47" y="8"/>
                </a:lnTo>
                <a:lnTo>
                  <a:pt x="49" y="8"/>
                </a:lnTo>
                <a:lnTo>
                  <a:pt x="49" y="10"/>
                </a:lnTo>
                <a:lnTo>
                  <a:pt x="51" y="12"/>
                </a:lnTo>
                <a:lnTo>
                  <a:pt x="53" y="12"/>
                </a:lnTo>
                <a:lnTo>
                  <a:pt x="53" y="12"/>
                </a:lnTo>
                <a:lnTo>
                  <a:pt x="54" y="14"/>
                </a:lnTo>
                <a:lnTo>
                  <a:pt x="56" y="14"/>
                </a:lnTo>
                <a:lnTo>
                  <a:pt x="56" y="14"/>
                </a:lnTo>
                <a:lnTo>
                  <a:pt x="58" y="14"/>
                </a:lnTo>
                <a:lnTo>
                  <a:pt x="58" y="14"/>
                </a:lnTo>
                <a:lnTo>
                  <a:pt x="58" y="14"/>
                </a:lnTo>
                <a:lnTo>
                  <a:pt x="58" y="14"/>
                </a:lnTo>
                <a:lnTo>
                  <a:pt x="60" y="16"/>
                </a:lnTo>
                <a:lnTo>
                  <a:pt x="60" y="16"/>
                </a:lnTo>
                <a:lnTo>
                  <a:pt x="60" y="16"/>
                </a:lnTo>
                <a:lnTo>
                  <a:pt x="62" y="16"/>
                </a:lnTo>
                <a:lnTo>
                  <a:pt x="62" y="16"/>
                </a:lnTo>
                <a:lnTo>
                  <a:pt x="62" y="16"/>
                </a:lnTo>
                <a:lnTo>
                  <a:pt x="62" y="18"/>
                </a:lnTo>
                <a:lnTo>
                  <a:pt x="62" y="18"/>
                </a:lnTo>
                <a:lnTo>
                  <a:pt x="60" y="18"/>
                </a:lnTo>
                <a:lnTo>
                  <a:pt x="62" y="20"/>
                </a:lnTo>
                <a:lnTo>
                  <a:pt x="64" y="20"/>
                </a:lnTo>
                <a:lnTo>
                  <a:pt x="68" y="18"/>
                </a:lnTo>
                <a:lnTo>
                  <a:pt x="68" y="18"/>
                </a:lnTo>
                <a:lnTo>
                  <a:pt x="70" y="18"/>
                </a:lnTo>
                <a:lnTo>
                  <a:pt x="72" y="18"/>
                </a:lnTo>
                <a:lnTo>
                  <a:pt x="74" y="16"/>
                </a:lnTo>
                <a:lnTo>
                  <a:pt x="74" y="16"/>
                </a:lnTo>
                <a:lnTo>
                  <a:pt x="74" y="16"/>
                </a:lnTo>
                <a:lnTo>
                  <a:pt x="74" y="16"/>
                </a:lnTo>
                <a:lnTo>
                  <a:pt x="76" y="16"/>
                </a:lnTo>
                <a:lnTo>
                  <a:pt x="76" y="16"/>
                </a:lnTo>
                <a:lnTo>
                  <a:pt x="76" y="16"/>
                </a:lnTo>
                <a:lnTo>
                  <a:pt x="76" y="16"/>
                </a:lnTo>
                <a:lnTo>
                  <a:pt x="76" y="16"/>
                </a:lnTo>
                <a:lnTo>
                  <a:pt x="78" y="18"/>
                </a:lnTo>
                <a:lnTo>
                  <a:pt x="78" y="18"/>
                </a:lnTo>
                <a:lnTo>
                  <a:pt x="78" y="18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2" y="16"/>
                </a:lnTo>
                <a:lnTo>
                  <a:pt x="82" y="16"/>
                </a:lnTo>
                <a:lnTo>
                  <a:pt x="82" y="18"/>
                </a:lnTo>
                <a:lnTo>
                  <a:pt x="82" y="18"/>
                </a:lnTo>
                <a:lnTo>
                  <a:pt x="84" y="18"/>
                </a:lnTo>
                <a:lnTo>
                  <a:pt x="84" y="18"/>
                </a:lnTo>
                <a:lnTo>
                  <a:pt x="84" y="18"/>
                </a:lnTo>
                <a:lnTo>
                  <a:pt x="84" y="18"/>
                </a:lnTo>
                <a:lnTo>
                  <a:pt x="86" y="18"/>
                </a:lnTo>
                <a:lnTo>
                  <a:pt x="86" y="18"/>
                </a:lnTo>
                <a:lnTo>
                  <a:pt x="86" y="20"/>
                </a:lnTo>
                <a:lnTo>
                  <a:pt x="87" y="20"/>
                </a:lnTo>
                <a:lnTo>
                  <a:pt x="87" y="20"/>
                </a:lnTo>
                <a:lnTo>
                  <a:pt x="87" y="20"/>
                </a:lnTo>
                <a:lnTo>
                  <a:pt x="87" y="20"/>
                </a:lnTo>
                <a:lnTo>
                  <a:pt x="89" y="20"/>
                </a:lnTo>
                <a:lnTo>
                  <a:pt x="89" y="20"/>
                </a:lnTo>
                <a:lnTo>
                  <a:pt x="89" y="20"/>
                </a:lnTo>
                <a:lnTo>
                  <a:pt x="91" y="20"/>
                </a:lnTo>
                <a:lnTo>
                  <a:pt x="93" y="20"/>
                </a:lnTo>
                <a:lnTo>
                  <a:pt x="93" y="22"/>
                </a:lnTo>
                <a:lnTo>
                  <a:pt x="93" y="22"/>
                </a:lnTo>
                <a:lnTo>
                  <a:pt x="93" y="22"/>
                </a:lnTo>
                <a:lnTo>
                  <a:pt x="93" y="22"/>
                </a:lnTo>
                <a:lnTo>
                  <a:pt x="93" y="24"/>
                </a:lnTo>
                <a:lnTo>
                  <a:pt x="93" y="24"/>
                </a:lnTo>
                <a:lnTo>
                  <a:pt x="91" y="26"/>
                </a:lnTo>
                <a:lnTo>
                  <a:pt x="91" y="26"/>
                </a:lnTo>
                <a:lnTo>
                  <a:pt x="91" y="28"/>
                </a:lnTo>
                <a:lnTo>
                  <a:pt x="97" y="30"/>
                </a:lnTo>
                <a:lnTo>
                  <a:pt x="99" y="30"/>
                </a:lnTo>
                <a:lnTo>
                  <a:pt x="101" y="32"/>
                </a:lnTo>
                <a:lnTo>
                  <a:pt x="103" y="32"/>
                </a:lnTo>
                <a:lnTo>
                  <a:pt x="105" y="32"/>
                </a:lnTo>
                <a:lnTo>
                  <a:pt x="105" y="34"/>
                </a:lnTo>
                <a:lnTo>
                  <a:pt x="105" y="34"/>
                </a:lnTo>
                <a:lnTo>
                  <a:pt x="105" y="34"/>
                </a:lnTo>
                <a:lnTo>
                  <a:pt x="105" y="34"/>
                </a:lnTo>
                <a:lnTo>
                  <a:pt x="103" y="35"/>
                </a:lnTo>
                <a:lnTo>
                  <a:pt x="103" y="35"/>
                </a:lnTo>
                <a:lnTo>
                  <a:pt x="101" y="35"/>
                </a:lnTo>
                <a:lnTo>
                  <a:pt x="101" y="35"/>
                </a:lnTo>
                <a:lnTo>
                  <a:pt x="101" y="35"/>
                </a:lnTo>
                <a:lnTo>
                  <a:pt x="101" y="35"/>
                </a:lnTo>
                <a:lnTo>
                  <a:pt x="101" y="35"/>
                </a:lnTo>
                <a:lnTo>
                  <a:pt x="101" y="37"/>
                </a:lnTo>
                <a:lnTo>
                  <a:pt x="101" y="37"/>
                </a:lnTo>
                <a:lnTo>
                  <a:pt x="101" y="37"/>
                </a:lnTo>
                <a:lnTo>
                  <a:pt x="101" y="39"/>
                </a:lnTo>
                <a:lnTo>
                  <a:pt x="103" y="41"/>
                </a:lnTo>
                <a:lnTo>
                  <a:pt x="105" y="43"/>
                </a:lnTo>
                <a:lnTo>
                  <a:pt x="107" y="43"/>
                </a:lnTo>
                <a:lnTo>
                  <a:pt x="107" y="43"/>
                </a:lnTo>
                <a:lnTo>
                  <a:pt x="107" y="43"/>
                </a:lnTo>
                <a:lnTo>
                  <a:pt x="109" y="43"/>
                </a:lnTo>
                <a:lnTo>
                  <a:pt x="109" y="45"/>
                </a:lnTo>
                <a:lnTo>
                  <a:pt x="109" y="45"/>
                </a:lnTo>
                <a:lnTo>
                  <a:pt x="109" y="47"/>
                </a:lnTo>
                <a:lnTo>
                  <a:pt x="107" y="49"/>
                </a:lnTo>
                <a:lnTo>
                  <a:pt x="105" y="49"/>
                </a:lnTo>
                <a:lnTo>
                  <a:pt x="105" y="49"/>
                </a:lnTo>
                <a:lnTo>
                  <a:pt x="103" y="47"/>
                </a:lnTo>
                <a:lnTo>
                  <a:pt x="103" y="47"/>
                </a:lnTo>
                <a:lnTo>
                  <a:pt x="103" y="47"/>
                </a:lnTo>
                <a:lnTo>
                  <a:pt x="103" y="47"/>
                </a:lnTo>
                <a:lnTo>
                  <a:pt x="101" y="47"/>
                </a:lnTo>
                <a:lnTo>
                  <a:pt x="101" y="45"/>
                </a:lnTo>
                <a:lnTo>
                  <a:pt x="99" y="47"/>
                </a:lnTo>
                <a:lnTo>
                  <a:pt x="99" y="47"/>
                </a:lnTo>
                <a:lnTo>
                  <a:pt x="99" y="47"/>
                </a:lnTo>
                <a:lnTo>
                  <a:pt x="97" y="47"/>
                </a:lnTo>
                <a:lnTo>
                  <a:pt x="97" y="47"/>
                </a:lnTo>
                <a:lnTo>
                  <a:pt x="97" y="47"/>
                </a:lnTo>
                <a:lnTo>
                  <a:pt x="95" y="47"/>
                </a:lnTo>
                <a:lnTo>
                  <a:pt x="95" y="47"/>
                </a:lnTo>
                <a:lnTo>
                  <a:pt x="95" y="45"/>
                </a:lnTo>
                <a:lnTo>
                  <a:pt x="95" y="45"/>
                </a:lnTo>
                <a:lnTo>
                  <a:pt x="93" y="45"/>
                </a:lnTo>
                <a:lnTo>
                  <a:pt x="93" y="45"/>
                </a:lnTo>
                <a:lnTo>
                  <a:pt x="93" y="45"/>
                </a:lnTo>
                <a:lnTo>
                  <a:pt x="93" y="43"/>
                </a:lnTo>
                <a:lnTo>
                  <a:pt x="93" y="43"/>
                </a:lnTo>
                <a:lnTo>
                  <a:pt x="91" y="43"/>
                </a:lnTo>
                <a:lnTo>
                  <a:pt x="87" y="41"/>
                </a:lnTo>
                <a:lnTo>
                  <a:pt x="86" y="41"/>
                </a:lnTo>
                <a:lnTo>
                  <a:pt x="86" y="41"/>
                </a:lnTo>
                <a:lnTo>
                  <a:pt x="86" y="41"/>
                </a:lnTo>
                <a:lnTo>
                  <a:pt x="84" y="43"/>
                </a:lnTo>
                <a:lnTo>
                  <a:pt x="84" y="43"/>
                </a:lnTo>
                <a:lnTo>
                  <a:pt x="82" y="43"/>
                </a:lnTo>
                <a:lnTo>
                  <a:pt x="82" y="45"/>
                </a:lnTo>
                <a:lnTo>
                  <a:pt x="82" y="45"/>
                </a:lnTo>
                <a:lnTo>
                  <a:pt x="80" y="45"/>
                </a:lnTo>
                <a:lnTo>
                  <a:pt x="80" y="45"/>
                </a:lnTo>
                <a:lnTo>
                  <a:pt x="78" y="45"/>
                </a:lnTo>
                <a:lnTo>
                  <a:pt x="78" y="45"/>
                </a:lnTo>
                <a:lnTo>
                  <a:pt x="74" y="47"/>
                </a:lnTo>
                <a:lnTo>
                  <a:pt x="74" y="47"/>
                </a:lnTo>
                <a:lnTo>
                  <a:pt x="72" y="47"/>
                </a:lnTo>
                <a:lnTo>
                  <a:pt x="70" y="45"/>
                </a:lnTo>
                <a:lnTo>
                  <a:pt x="70" y="45"/>
                </a:lnTo>
                <a:lnTo>
                  <a:pt x="68" y="47"/>
                </a:lnTo>
                <a:lnTo>
                  <a:pt x="68" y="47"/>
                </a:lnTo>
                <a:lnTo>
                  <a:pt x="68" y="47"/>
                </a:lnTo>
                <a:lnTo>
                  <a:pt x="64" y="47"/>
                </a:lnTo>
                <a:lnTo>
                  <a:pt x="64" y="47"/>
                </a:lnTo>
                <a:lnTo>
                  <a:pt x="62" y="47"/>
                </a:lnTo>
                <a:lnTo>
                  <a:pt x="62" y="47"/>
                </a:lnTo>
                <a:lnTo>
                  <a:pt x="62" y="47"/>
                </a:lnTo>
                <a:lnTo>
                  <a:pt x="62" y="47"/>
                </a:lnTo>
                <a:lnTo>
                  <a:pt x="60" y="47"/>
                </a:lnTo>
                <a:lnTo>
                  <a:pt x="60" y="47"/>
                </a:lnTo>
                <a:lnTo>
                  <a:pt x="58" y="47"/>
                </a:lnTo>
                <a:lnTo>
                  <a:pt x="58" y="47"/>
                </a:lnTo>
                <a:lnTo>
                  <a:pt x="58" y="47"/>
                </a:lnTo>
                <a:lnTo>
                  <a:pt x="56" y="47"/>
                </a:lnTo>
                <a:lnTo>
                  <a:pt x="56" y="47"/>
                </a:lnTo>
                <a:lnTo>
                  <a:pt x="56" y="47"/>
                </a:lnTo>
                <a:lnTo>
                  <a:pt x="56" y="47"/>
                </a:lnTo>
                <a:lnTo>
                  <a:pt x="54" y="47"/>
                </a:lnTo>
                <a:lnTo>
                  <a:pt x="54" y="47"/>
                </a:lnTo>
                <a:lnTo>
                  <a:pt x="53" y="47"/>
                </a:lnTo>
                <a:lnTo>
                  <a:pt x="51" y="43"/>
                </a:lnTo>
                <a:lnTo>
                  <a:pt x="51" y="43"/>
                </a:lnTo>
                <a:lnTo>
                  <a:pt x="49" y="43"/>
                </a:lnTo>
                <a:lnTo>
                  <a:pt x="47" y="39"/>
                </a:lnTo>
                <a:lnTo>
                  <a:pt x="47" y="39"/>
                </a:lnTo>
                <a:lnTo>
                  <a:pt x="45" y="39"/>
                </a:lnTo>
                <a:lnTo>
                  <a:pt x="43" y="39"/>
                </a:lnTo>
                <a:lnTo>
                  <a:pt x="43" y="39"/>
                </a:lnTo>
                <a:lnTo>
                  <a:pt x="43" y="39"/>
                </a:lnTo>
                <a:lnTo>
                  <a:pt x="43" y="41"/>
                </a:lnTo>
                <a:lnTo>
                  <a:pt x="41" y="41"/>
                </a:lnTo>
                <a:lnTo>
                  <a:pt x="41" y="41"/>
                </a:lnTo>
                <a:lnTo>
                  <a:pt x="41" y="41"/>
                </a:lnTo>
                <a:lnTo>
                  <a:pt x="39" y="41"/>
                </a:lnTo>
                <a:lnTo>
                  <a:pt x="39" y="41"/>
                </a:lnTo>
                <a:lnTo>
                  <a:pt x="37" y="41"/>
                </a:lnTo>
                <a:lnTo>
                  <a:pt x="35" y="39"/>
                </a:lnTo>
                <a:lnTo>
                  <a:pt x="35" y="39"/>
                </a:lnTo>
                <a:lnTo>
                  <a:pt x="33" y="39"/>
                </a:lnTo>
                <a:lnTo>
                  <a:pt x="33" y="39"/>
                </a:lnTo>
                <a:lnTo>
                  <a:pt x="31" y="41"/>
                </a:lnTo>
                <a:lnTo>
                  <a:pt x="31" y="41"/>
                </a:lnTo>
                <a:lnTo>
                  <a:pt x="31" y="41"/>
                </a:lnTo>
                <a:lnTo>
                  <a:pt x="29" y="41"/>
                </a:lnTo>
                <a:lnTo>
                  <a:pt x="29" y="41"/>
                </a:lnTo>
                <a:lnTo>
                  <a:pt x="25" y="39"/>
                </a:lnTo>
                <a:lnTo>
                  <a:pt x="25" y="39"/>
                </a:lnTo>
                <a:lnTo>
                  <a:pt x="27" y="37"/>
                </a:lnTo>
                <a:lnTo>
                  <a:pt x="27" y="37"/>
                </a:lnTo>
                <a:lnTo>
                  <a:pt x="27" y="37"/>
                </a:lnTo>
                <a:lnTo>
                  <a:pt x="29" y="35"/>
                </a:lnTo>
                <a:lnTo>
                  <a:pt x="29" y="34"/>
                </a:lnTo>
                <a:lnTo>
                  <a:pt x="29" y="34"/>
                </a:lnTo>
                <a:lnTo>
                  <a:pt x="29" y="34"/>
                </a:lnTo>
                <a:lnTo>
                  <a:pt x="29" y="32"/>
                </a:lnTo>
                <a:lnTo>
                  <a:pt x="27" y="28"/>
                </a:lnTo>
                <a:lnTo>
                  <a:pt x="27" y="28"/>
                </a:lnTo>
                <a:lnTo>
                  <a:pt x="27" y="28"/>
                </a:lnTo>
                <a:lnTo>
                  <a:pt x="27" y="26"/>
                </a:lnTo>
                <a:lnTo>
                  <a:pt x="27" y="26"/>
                </a:lnTo>
                <a:lnTo>
                  <a:pt x="27" y="24"/>
                </a:lnTo>
                <a:lnTo>
                  <a:pt x="25" y="24"/>
                </a:lnTo>
                <a:lnTo>
                  <a:pt x="25" y="22"/>
                </a:lnTo>
                <a:lnTo>
                  <a:pt x="25" y="22"/>
                </a:lnTo>
                <a:lnTo>
                  <a:pt x="25" y="20"/>
                </a:lnTo>
                <a:lnTo>
                  <a:pt x="25" y="20"/>
                </a:lnTo>
                <a:lnTo>
                  <a:pt x="25" y="18"/>
                </a:lnTo>
                <a:lnTo>
                  <a:pt x="25" y="18"/>
                </a:lnTo>
                <a:lnTo>
                  <a:pt x="25" y="18"/>
                </a:lnTo>
                <a:lnTo>
                  <a:pt x="23" y="16"/>
                </a:lnTo>
                <a:lnTo>
                  <a:pt x="23" y="16"/>
                </a:lnTo>
                <a:lnTo>
                  <a:pt x="23" y="16"/>
                </a:lnTo>
                <a:lnTo>
                  <a:pt x="23" y="16"/>
                </a:lnTo>
                <a:lnTo>
                  <a:pt x="19" y="16"/>
                </a:lnTo>
                <a:lnTo>
                  <a:pt x="19" y="16"/>
                </a:lnTo>
                <a:lnTo>
                  <a:pt x="19" y="16"/>
                </a:lnTo>
                <a:lnTo>
                  <a:pt x="19" y="14"/>
                </a:lnTo>
                <a:lnTo>
                  <a:pt x="18" y="14"/>
                </a:lnTo>
                <a:lnTo>
                  <a:pt x="18" y="12"/>
                </a:lnTo>
                <a:lnTo>
                  <a:pt x="18" y="12"/>
                </a:lnTo>
                <a:lnTo>
                  <a:pt x="18" y="12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6" y="10"/>
                </a:lnTo>
                <a:lnTo>
                  <a:pt x="16" y="10"/>
                </a:lnTo>
                <a:lnTo>
                  <a:pt x="14" y="10"/>
                </a:lnTo>
                <a:lnTo>
                  <a:pt x="14" y="10"/>
                </a:lnTo>
                <a:lnTo>
                  <a:pt x="12" y="10"/>
                </a:lnTo>
                <a:lnTo>
                  <a:pt x="12" y="10"/>
                </a:lnTo>
                <a:lnTo>
                  <a:pt x="6" y="8"/>
                </a:lnTo>
                <a:lnTo>
                  <a:pt x="6" y="6"/>
                </a:lnTo>
                <a:lnTo>
                  <a:pt x="6" y="6"/>
                </a:lnTo>
                <a:lnTo>
                  <a:pt x="4" y="4"/>
                </a:lnTo>
                <a:lnTo>
                  <a:pt x="2" y="4"/>
                </a:lnTo>
                <a:lnTo>
                  <a:pt x="2" y="4"/>
                </a:lnTo>
                <a:lnTo>
                  <a:pt x="0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8" y="0"/>
                </a:lnTo>
                <a:lnTo>
                  <a:pt x="10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31" name="Gambia"/>
          <p:cNvSpPr>
            <a:spLocks/>
          </p:cNvSpPr>
          <p:nvPr/>
        </p:nvSpPr>
        <p:spPr bwMode="auto">
          <a:xfrm>
            <a:off x="4508515" y="4175138"/>
            <a:ext cx="77788" cy="19050"/>
          </a:xfrm>
          <a:custGeom>
            <a:avLst/>
            <a:gdLst>
              <a:gd name="T0" fmla="*/ 33 w 49"/>
              <a:gd name="T1" fmla="*/ 2 h 12"/>
              <a:gd name="T2" fmla="*/ 35 w 49"/>
              <a:gd name="T3" fmla="*/ 4 h 12"/>
              <a:gd name="T4" fmla="*/ 35 w 49"/>
              <a:gd name="T5" fmla="*/ 2 h 12"/>
              <a:gd name="T6" fmla="*/ 37 w 49"/>
              <a:gd name="T7" fmla="*/ 2 h 12"/>
              <a:gd name="T8" fmla="*/ 39 w 49"/>
              <a:gd name="T9" fmla="*/ 4 h 12"/>
              <a:gd name="T10" fmla="*/ 39 w 49"/>
              <a:gd name="T11" fmla="*/ 4 h 12"/>
              <a:gd name="T12" fmla="*/ 41 w 49"/>
              <a:gd name="T13" fmla="*/ 6 h 12"/>
              <a:gd name="T14" fmla="*/ 43 w 49"/>
              <a:gd name="T15" fmla="*/ 6 h 12"/>
              <a:gd name="T16" fmla="*/ 45 w 49"/>
              <a:gd name="T17" fmla="*/ 4 h 12"/>
              <a:gd name="T18" fmla="*/ 49 w 49"/>
              <a:gd name="T19" fmla="*/ 4 h 12"/>
              <a:gd name="T20" fmla="*/ 49 w 49"/>
              <a:gd name="T21" fmla="*/ 6 h 12"/>
              <a:gd name="T22" fmla="*/ 49 w 49"/>
              <a:gd name="T23" fmla="*/ 8 h 12"/>
              <a:gd name="T24" fmla="*/ 49 w 49"/>
              <a:gd name="T25" fmla="*/ 8 h 12"/>
              <a:gd name="T26" fmla="*/ 45 w 49"/>
              <a:gd name="T27" fmla="*/ 8 h 12"/>
              <a:gd name="T28" fmla="*/ 43 w 49"/>
              <a:gd name="T29" fmla="*/ 10 h 12"/>
              <a:gd name="T30" fmla="*/ 41 w 49"/>
              <a:gd name="T31" fmla="*/ 10 h 12"/>
              <a:gd name="T32" fmla="*/ 37 w 49"/>
              <a:gd name="T33" fmla="*/ 8 h 12"/>
              <a:gd name="T34" fmla="*/ 35 w 49"/>
              <a:gd name="T35" fmla="*/ 8 h 12"/>
              <a:gd name="T36" fmla="*/ 33 w 49"/>
              <a:gd name="T37" fmla="*/ 6 h 12"/>
              <a:gd name="T38" fmla="*/ 31 w 49"/>
              <a:gd name="T39" fmla="*/ 6 h 12"/>
              <a:gd name="T40" fmla="*/ 29 w 49"/>
              <a:gd name="T41" fmla="*/ 4 h 12"/>
              <a:gd name="T42" fmla="*/ 27 w 49"/>
              <a:gd name="T43" fmla="*/ 4 h 12"/>
              <a:gd name="T44" fmla="*/ 27 w 49"/>
              <a:gd name="T45" fmla="*/ 6 h 12"/>
              <a:gd name="T46" fmla="*/ 25 w 49"/>
              <a:gd name="T47" fmla="*/ 6 h 12"/>
              <a:gd name="T48" fmla="*/ 25 w 49"/>
              <a:gd name="T49" fmla="*/ 8 h 12"/>
              <a:gd name="T50" fmla="*/ 23 w 49"/>
              <a:gd name="T51" fmla="*/ 8 h 12"/>
              <a:gd name="T52" fmla="*/ 18 w 49"/>
              <a:gd name="T53" fmla="*/ 10 h 12"/>
              <a:gd name="T54" fmla="*/ 14 w 49"/>
              <a:gd name="T55" fmla="*/ 10 h 12"/>
              <a:gd name="T56" fmla="*/ 2 w 49"/>
              <a:gd name="T57" fmla="*/ 12 h 12"/>
              <a:gd name="T58" fmla="*/ 0 w 49"/>
              <a:gd name="T59" fmla="*/ 8 h 12"/>
              <a:gd name="T60" fmla="*/ 2 w 49"/>
              <a:gd name="T61" fmla="*/ 6 h 12"/>
              <a:gd name="T62" fmla="*/ 2 w 49"/>
              <a:gd name="T63" fmla="*/ 6 h 12"/>
              <a:gd name="T64" fmla="*/ 4 w 49"/>
              <a:gd name="T65" fmla="*/ 6 h 12"/>
              <a:gd name="T66" fmla="*/ 4 w 49"/>
              <a:gd name="T67" fmla="*/ 6 h 12"/>
              <a:gd name="T68" fmla="*/ 4 w 49"/>
              <a:gd name="T69" fmla="*/ 6 h 12"/>
              <a:gd name="T70" fmla="*/ 4 w 49"/>
              <a:gd name="T71" fmla="*/ 8 h 12"/>
              <a:gd name="T72" fmla="*/ 10 w 49"/>
              <a:gd name="T73" fmla="*/ 8 h 12"/>
              <a:gd name="T74" fmla="*/ 10 w 49"/>
              <a:gd name="T75" fmla="*/ 10 h 12"/>
              <a:gd name="T76" fmla="*/ 12 w 49"/>
              <a:gd name="T77" fmla="*/ 8 h 12"/>
              <a:gd name="T78" fmla="*/ 10 w 49"/>
              <a:gd name="T79" fmla="*/ 8 h 12"/>
              <a:gd name="T80" fmla="*/ 12 w 49"/>
              <a:gd name="T81" fmla="*/ 6 h 12"/>
              <a:gd name="T82" fmla="*/ 18 w 49"/>
              <a:gd name="T83" fmla="*/ 6 h 12"/>
              <a:gd name="T84" fmla="*/ 22 w 49"/>
              <a:gd name="T85" fmla="*/ 6 h 12"/>
              <a:gd name="T86" fmla="*/ 25 w 49"/>
              <a:gd name="T87" fmla="*/ 6 h 12"/>
              <a:gd name="T88" fmla="*/ 25 w 49"/>
              <a:gd name="T89" fmla="*/ 6 h 12"/>
              <a:gd name="T90" fmla="*/ 23 w 49"/>
              <a:gd name="T91" fmla="*/ 6 h 12"/>
              <a:gd name="T92" fmla="*/ 22 w 49"/>
              <a:gd name="T93" fmla="*/ 4 h 12"/>
              <a:gd name="T94" fmla="*/ 18 w 49"/>
              <a:gd name="T95" fmla="*/ 6 h 12"/>
              <a:gd name="T96" fmla="*/ 12 w 49"/>
              <a:gd name="T97" fmla="*/ 6 h 12"/>
              <a:gd name="T98" fmla="*/ 10 w 49"/>
              <a:gd name="T99" fmla="*/ 8 h 12"/>
              <a:gd name="T100" fmla="*/ 6 w 49"/>
              <a:gd name="T101" fmla="*/ 8 h 12"/>
              <a:gd name="T102" fmla="*/ 6 w 49"/>
              <a:gd name="T103" fmla="*/ 6 h 12"/>
              <a:gd name="T104" fmla="*/ 12 w 49"/>
              <a:gd name="T105" fmla="*/ 4 h 12"/>
              <a:gd name="T106" fmla="*/ 20 w 49"/>
              <a:gd name="T107" fmla="*/ 4 h 12"/>
              <a:gd name="T108" fmla="*/ 22 w 49"/>
              <a:gd name="T109" fmla="*/ 2 h 12"/>
              <a:gd name="T110" fmla="*/ 23 w 49"/>
              <a:gd name="T111" fmla="*/ 2 h 12"/>
              <a:gd name="T112" fmla="*/ 25 w 49"/>
              <a:gd name="T113" fmla="*/ 0 h 12"/>
              <a:gd name="T114" fmla="*/ 25 w 49"/>
              <a:gd name="T115" fmla="*/ 2 h 12"/>
              <a:gd name="T116" fmla="*/ 29 w 49"/>
              <a:gd name="T117" fmla="*/ 0 h 12"/>
              <a:gd name="T118" fmla="*/ 31 w 49"/>
              <a:gd name="T119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9" h="12">
                <a:moveTo>
                  <a:pt x="33" y="0"/>
                </a:move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5" y="4"/>
                </a:lnTo>
                <a:lnTo>
                  <a:pt x="35" y="4"/>
                </a:lnTo>
                <a:lnTo>
                  <a:pt x="35" y="2"/>
                </a:lnTo>
                <a:lnTo>
                  <a:pt x="35" y="2"/>
                </a:lnTo>
                <a:lnTo>
                  <a:pt x="35" y="2"/>
                </a:lnTo>
                <a:lnTo>
                  <a:pt x="37" y="2"/>
                </a:lnTo>
                <a:lnTo>
                  <a:pt x="37" y="2"/>
                </a:lnTo>
                <a:lnTo>
                  <a:pt x="37" y="2"/>
                </a:lnTo>
                <a:lnTo>
                  <a:pt x="37" y="4"/>
                </a:lnTo>
                <a:lnTo>
                  <a:pt x="39" y="4"/>
                </a:lnTo>
                <a:lnTo>
                  <a:pt x="39" y="4"/>
                </a:lnTo>
                <a:lnTo>
                  <a:pt x="39" y="4"/>
                </a:lnTo>
                <a:lnTo>
                  <a:pt x="39" y="4"/>
                </a:lnTo>
                <a:lnTo>
                  <a:pt x="39" y="6"/>
                </a:lnTo>
                <a:lnTo>
                  <a:pt x="39" y="6"/>
                </a:lnTo>
                <a:lnTo>
                  <a:pt x="41" y="6"/>
                </a:lnTo>
                <a:lnTo>
                  <a:pt x="41" y="6"/>
                </a:lnTo>
                <a:lnTo>
                  <a:pt x="43" y="6"/>
                </a:lnTo>
                <a:lnTo>
                  <a:pt x="43" y="6"/>
                </a:lnTo>
                <a:lnTo>
                  <a:pt x="43" y="4"/>
                </a:lnTo>
                <a:lnTo>
                  <a:pt x="43" y="4"/>
                </a:lnTo>
                <a:lnTo>
                  <a:pt x="45" y="4"/>
                </a:lnTo>
                <a:lnTo>
                  <a:pt x="47" y="4"/>
                </a:lnTo>
                <a:lnTo>
                  <a:pt x="47" y="4"/>
                </a:lnTo>
                <a:lnTo>
                  <a:pt x="49" y="4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7" y="8"/>
                </a:lnTo>
                <a:lnTo>
                  <a:pt x="45" y="8"/>
                </a:lnTo>
                <a:lnTo>
                  <a:pt x="45" y="8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1" y="10"/>
                </a:lnTo>
                <a:lnTo>
                  <a:pt x="39" y="10"/>
                </a:lnTo>
                <a:lnTo>
                  <a:pt x="37" y="8"/>
                </a:lnTo>
                <a:lnTo>
                  <a:pt x="37" y="8"/>
                </a:lnTo>
                <a:lnTo>
                  <a:pt x="35" y="8"/>
                </a:lnTo>
                <a:lnTo>
                  <a:pt x="35" y="8"/>
                </a:lnTo>
                <a:lnTo>
                  <a:pt x="35" y="8"/>
                </a:lnTo>
                <a:lnTo>
                  <a:pt x="33" y="8"/>
                </a:lnTo>
                <a:lnTo>
                  <a:pt x="33" y="6"/>
                </a:lnTo>
                <a:lnTo>
                  <a:pt x="33" y="6"/>
                </a:lnTo>
                <a:lnTo>
                  <a:pt x="33" y="6"/>
                </a:lnTo>
                <a:lnTo>
                  <a:pt x="31" y="6"/>
                </a:lnTo>
                <a:lnTo>
                  <a:pt x="31" y="6"/>
                </a:lnTo>
                <a:lnTo>
                  <a:pt x="31" y="6"/>
                </a:lnTo>
                <a:lnTo>
                  <a:pt x="29" y="6"/>
                </a:lnTo>
                <a:lnTo>
                  <a:pt x="29" y="4"/>
                </a:lnTo>
                <a:lnTo>
                  <a:pt x="29" y="4"/>
                </a:lnTo>
                <a:lnTo>
                  <a:pt x="27" y="4"/>
                </a:lnTo>
                <a:lnTo>
                  <a:pt x="27" y="4"/>
                </a:lnTo>
                <a:lnTo>
                  <a:pt x="27" y="4"/>
                </a:lnTo>
                <a:lnTo>
                  <a:pt x="27" y="4"/>
                </a:lnTo>
                <a:lnTo>
                  <a:pt x="27" y="6"/>
                </a:lnTo>
                <a:lnTo>
                  <a:pt x="27" y="6"/>
                </a:lnTo>
                <a:lnTo>
                  <a:pt x="27" y="6"/>
                </a:lnTo>
                <a:lnTo>
                  <a:pt x="25" y="6"/>
                </a:lnTo>
                <a:lnTo>
                  <a:pt x="25" y="8"/>
                </a:lnTo>
                <a:lnTo>
                  <a:pt x="25" y="8"/>
                </a:lnTo>
                <a:lnTo>
                  <a:pt x="25" y="8"/>
                </a:lnTo>
                <a:lnTo>
                  <a:pt x="25" y="8"/>
                </a:lnTo>
                <a:lnTo>
                  <a:pt x="23" y="8"/>
                </a:lnTo>
                <a:lnTo>
                  <a:pt x="23" y="8"/>
                </a:lnTo>
                <a:lnTo>
                  <a:pt x="18" y="8"/>
                </a:lnTo>
                <a:lnTo>
                  <a:pt x="18" y="10"/>
                </a:lnTo>
                <a:lnTo>
                  <a:pt x="18" y="10"/>
                </a:lnTo>
                <a:lnTo>
                  <a:pt x="16" y="10"/>
                </a:lnTo>
                <a:lnTo>
                  <a:pt x="16" y="10"/>
                </a:lnTo>
                <a:lnTo>
                  <a:pt x="14" y="10"/>
                </a:lnTo>
                <a:lnTo>
                  <a:pt x="4" y="10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2" y="8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8" y="10"/>
                </a:lnTo>
                <a:lnTo>
                  <a:pt x="8" y="10"/>
                </a:lnTo>
                <a:lnTo>
                  <a:pt x="10" y="8"/>
                </a:lnTo>
                <a:lnTo>
                  <a:pt x="10" y="8"/>
                </a:lnTo>
                <a:lnTo>
                  <a:pt x="10" y="10"/>
                </a:lnTo>
                <a:lnTo>
                  <a:pt x="10" y="10"/>
                </a:lnTo>
                <a:lnTo>
                  <a:pt x="12" y="10"/>
                </a:lnTo>
                <a:lnTo>
                  <a:pt x="12" y="8"/>
                </a:lnTo>
                <a:lnTo>
                  <a:pt x="12" y="8"/>
                </a:lnTo>
                <a:lnTo>
                  <a:pt x="10" y="10"/>
                </a:lnTo>
                <a:lnTo>
                  <a:pt x="10" y="8"/>
                </a:lnTo>
                <a:lnTo>
                  <a:pt x="10" y="8"/>
                </a:lnTo>
                <a:lnTo>
                  <a:pt x="10" y="8"/>
                </a:lnTo>
                <a:lnTo>
                  <a:pt x="12" y="6"/>
                </a:lnTo>
                <a:lnTo>
                  <a:pt x="12" y="6"/>
                </a:lnTo>
                <a:lnTo>
                  <a:pt x="12" y="6"/>
                </a:lnTo>
                <a:lnTo>
                  <a:pt x="14" y="6"/>
                </a:lnTo>
                <a:lnTo>
                  <a:pt x="18" y="6"/>
                </a:lnTo>
                <a:lnTo>
                  <a:pt x="20" y="6"/>
                </a:lnTo>
                <a:lnTo>
                  <a:pt x="22" y="6"/>
                </a:lnTo>
                <a:lnTo>
                  <a:pt x="22" y="6"/>
                </a:lnTo>
                <a:lnTo>
                  <a:pt x="23" y="6"/>
                </a:lnTo>
                <a:lnTo>
                  <a:pt x="23" y="6"/>
                </a:lnTo>
                <a:lnTo>
                  <a:pt x="25" y="6"/>
                </a:lnTo>
                <a:lnTo>
                  <a:pt x="25" y="6"/>
                </a:lnTo>
                <a:lnTo>
                  <a:pt x="25" y="6"/>
                </a:lnTo>
                <a:lnTo>
                  <a:pt x="25" y="6"/>
                </a:lnTo>
                <a:lnTo>
                  <a:pt x="25" y="6"/>
                </a:lnTo>
                <a:lnTo>
                  <a:pt x="25" y="6"/>
                </a:lnTo>
                <a:lnTo>
                  <a:pt x="23" y="6"/>
                </a:lnTo>
                <a:lnTo>
                  <a:pt x="23" y="6"/>
                </a:lnTo>
                <a:lnTo>
                  <a:pt x="22" y="6"/>
                </a:lnTo>
                <a:lnTo>
                  <a:pt x="22" y="4"/>
                </a:lnTo>
                <a:lnTo>
                  <a:pt x="20" y="6"/>
                </a:lnTo>
                <a:lnTo>
                  <a:pt x="18" y="6"/>
                </a:lnTo>
                <a:lnTo>
                  <a:pt x="18" y="6"/>
                </a:lnTo>
                <a:lnTo>
                  <a:pt x="12" y="6"/>
                </a:lnTo>
                <a:lnTo>
                  <a:pt x="12" y="6"/>
                </a:lnTo>
                <a:lnTo>
                  <a:pt x="12" y="6"/>
                </a:lnTo>
                <a:lnTo>
                  <a:pt x="10" y="6"/>
                </a:lnTo>
                <a:lnTo>
                  <a:pt x="10" y="6"/>
                </a:lnTo>
                <a:lnTo>
                  <a:pt x="10" y="8"/>
                </a:lnTo>
                <a:lnTo>
                  <a:pt x="8" y="8"/>
                </a:lnTo>
                <a:lnTo>
                  <a:pt x="8" y="8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6" y="6"/>
                </a:lnTo>
                <a:lnTo>
                  <a:pt x="4" y="4"/>
                </a:lnTo>
                <a:lnTo>
                  <a:pt x="4" y="4"/>
                </a:lnTo>
                <a:lnTo>
                  <a:pt x="12" y="4"/>
                </a:lnTo>
                <a:lnTo>
                  <a:pt x="12" y="4"/>
                </a:lnTo>
                <a:lnTo>
                  <a:pt x="16" y="4"/>
                </a:lnTo>
                <a:lnTo>
                  <a:pt x="20" y="4"/>
                </a:lnTo>
                <a:lnTo>
                  <a:pt x="22" y="4"/>
                </a:lnTo>
                <a:lnTo>
                  <a:pt x="22" y="4"/>
                </a:lnTo>
                <a:lnTo>
                  <a:pt x="22" y="2"/>
                </a:lnTo>
                <a:lnTo>
                  <a:pt x="22" y="2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3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5" y="2"/>
                </a:lnTo>
                <a:lnTo>
                  <a:pt x="25" y="0"/>
                </a:lnTo>
                <a:lnTo>
                  <a:pt x="27" y="0"/>
                </a:lnTo>
                <a:lnTo>
                  <a:pt x="29" y="0"/>
                </a:lnTo>
                <a:lnTo>
                  <a:pt x="31" y="0"/>
                </a:lnTo>
                <a:lnTo>
                  <a:pt x="31" y="0"/>
                </a:lnTo>
                <a:lnTo>
                  <a:pt x="31" y="0"/>
                </a:lnTo>
                <a:lnTo>
                  <a:pt x="31" y="0"/>
                </a:lnTo>
                <a:lnTo>
                  <a:pt x="33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24" name="Gabon"/>
          <p:cNvSpPr>
            <a:spLocks noEditPoints="1"/>
          </p:cNvSpPr>
          <p:nvPr/>
        </p:nvSpPr>
        <p:spPr bwMode="auto">
          <a:xfrm>
            <a:off x="5159392" y="4470414"/>
            <a:ext cx="150813" cy="157163"/>
          </a:xfrm>
          <a:custGeom>
            <a:avLst/>
            <a:gdLst>
              <a:gd name="T0" fmla="*/ 72 w 95"/>
              <a:gd name="T1" fmla="*/ 0 h 99"/>
              <a:gd name="T2" fmla="*/ 74 w 95"/>
              <a:gd name="T3" fmla="*/ 6 h 99"/>
              <a:gd name="T4" fmla="*/ 74 w 95"/>
              <a:gd name="T5" fmla="*/ 12 h 99"/>
              <a:gd name="T6" fmla="*/ 74 w 95"/>
              <a:gd name="T7" fmla="*/ 18 h 99"/>
              <a:gd name="T8" fmla="*/ 84 w 95"/>
              <a:gd name="T9" fmla="*/ 14 h 99"/>
              <a:gd name="T10" fmla="*/ 89 w 95"/>
              <a:gd name="T11" fmla="*/ 16 h 99"/>
              <a:gd name="T12" fmla="*/ 93 w 95"/>
              <a:gd name="T13" fmla="*/ 24 h 99"/>
              <a:gd name="T14" fmla="*/ 85 w 95"/>
              <a:gd name="T15" fmla="*/ 31 h 99"/>
              <a:gd name="T16" fmla="*/ 84 w 95"/>
              <a:gd name="T17" fmla="*/ 39 h 99"/>
              <a:gd name="T18" fmla="*/ 89 w 95"/>
              <a:gd name="T19" fmla="*/ 43 h 99"/>
              <a:gd name="T20" fmla="*/ 95 w 95"/>
              <a:gd name="T21" fmla="*/ 47 h 99"/>
              <a:gd name="T22" fmla="*/ 93 w 95"/>
              <a:gd name="T23" fmla="*/ 57 h 99"/>
              <a:gd name="T24" fmla="*/ 93 w 95"/>
              <a:gd name="T25" fmla="*/ 68 h 99"/>
              <a:gd name="T26" fmla="*/ 89 w 95"/>
              <a:gd name="T27" fmla="*/ 72 h 99"/>
              <a:gd name="T28" fmla="*/ 85 w 95"/>
              <a:gd name="T29" fmla="*/ 78 h 99"/>
              <a:gd name="T30" fmla="*/ 82 w 95"/>
              <a:gd name="T31" fmla="*/ 72 h 99"/>
              <a:gd name="T32" fmla="*/ 74 w 95"/>
              <a:gd name="T33" fmla="*/ 76 h 99"/>
              <a:gd name="T34" fmla="*/ 68 w 95"/>
              <a:gd name="T35" fmla="*/ 72 h 99"/>
              <a:gd name="T36" fmla="*/ 64 w 95"/>
              <a:gd name="T37" fmla="*/ 66 h 99"/>
              <a:gd name="T38" fmla="*/ 62 w 95"/>
              <a:gd name="T39" fmla="*/ 70 h 99"/>
              <a:gd name="T40" fmla="*/ 54 w 95"/>
              <a:gd name="T41" fmla="*/ 74 h 99"/>
              <a:gd name="T42" fmla="*/ 47 w 95"/>
              <a:gd name="T43" fmla="*/ 74 h 99"/>
              <a:gd name="T44" fmla="*/ 47 w 95"/>
              <a:gd name="T45" fmla="*/ 82 h 99"/>
              <a:gd name="T46" fmla="*/ 50 w 95"/>
              <a:gd name="T47" fmla="*/ 86 h 99"/>
              <a:gd name="T48" fmla="*/ 52 w 95"/>
              <a:gd name="T49" fmla="*/ 90 h 99"/>
              <a:gd name="T50" fmla="*/ 52 w 95"/>
              <a:gd name="T51" fmla="*/ 96 h 99"/>
              <a:gd name="T52" fmla="*/ 49 w 95"/>
              <a:gd name="T53" fmla="*/ 96 h 99"/>
              <a:gd name="T54" fmla="*/ 41 w 95"/>
              <a:gd name="T55" fmla="*/ 99 h 99"/>
              <a:gd name="T56" fmla="*/ 37 w 95"/>
              <a:gd name="T57" fmla="*/ 96 h 99"/>
              <a:gd name="T58" fmla="*/ 29 w 95"/>
              <a:gd name="T59" fmla="*/ 88 h 99"/>
              <a:gd name="T60" fmla="*/ 21 w 95"/>
              <a:gd name="T61" fmla="*/ 82 h 99"/>
              <a:gd name="T62" fmla="*/ 19 w 95"/>
              <a:gd name="T63" fmla="*/ 78 h 99"/>
              <a:gd name="T64" fmla="*/ 21 w 95"/>
              <a:gd name="T65" fmla="*/ 78 h 99"/>
              <a:gd name="T66" fmla="*/ 16 w 95"/>
              <a:gd name="T67" fmla="*/ 76 h 99"/>
              <a:gd name="T68" fmla="*/ 14 w 95"/>
              <a:gd name="T69" fmla="*/ 72 h 99"/>
              <a:gd name="T70" fmla="*/ 14 w 95"/>
              <a:gd name="T71" fmla="*/ 68 h 99"/>
              <a:gd name="T72" fmla="*/ 12 w 95"/>
              <a:gd name="T73" fmla="*/ 66 h 99"/>
              <a:gd name="T74" fmla="*/ 10 w 95"/>
              <a:gd name="T75" fmla="*/ 63 h 99"/>
              <a:gd name="T76" fmla="*/ 6 w 95"/>
              <a:gd name="T77" fmla="*/ 57 h 99"/>
              <a:gd name="T78" fmla="*/ 12 w 95"/>
              <a:gd name="T79" fmla="*/ 64 h 99"/>
              <a:gd name="T80" fmla="*/ 12 w 95"/>
              <a:gd name="T81" fmla="*/ 63 h 99"/>
              <a:gd name="T82" fmla="*/ 12 w 95"/>
              <a:gd name="T83" fmla="*/ 59 h 99"/>
              <a:gd name="T84" fmla="*/ 6 w 95"/>
              <a:gd name="T85" fmla="*/ 59 h 99"/>
              <a:gd name="T86" fmla="*/ 0 w 95"/>
              <a:gd name="T87" fmla="*/ 47 h 99"/>
              <a:gd name="T88" fmla="*/ 6 w 95"/>
              <a:gd name="T89" fmla="*/ 51 h 99"/>
              <a:gd name="T90" fmla="*/ 10 w 95"/>
              <a:gd name="T91" fmla="*/ 43 h 99"/>
              <a:gd name="T92" fmla="*/ 12 w 95"/>
              <a:gd name="T93" fmla="*/ 39 h 99"/>
              <a:gd name="T94" fmla="*/ 12 w 95"/>
              <a:gd name="T95" fmla="*/ 35 h 99"/>
              <a:gd name="T96" fmla="*/ 16 w 95"/>
              <a:gd name="T97" fmla="*/ 35 h 99"/>
              <a:gd name="T98" fmla="*/ 17 w 95"/>
              <a:gd name="T99" fmla="*/ 33 h 99"/>
              <a:gd name="T100" fmla="*/ 12 w 95"/>
              <a:gd name="T101" fmla="*/ 30 h 99"/>
              <a:gd name="T102" fmla="*/ 16 w 95"/>
              <a:gd name="T103" fmla="*/ 28 h 99"/>
              <a:gd name="T104" fmla="*/ 16 w 95"/>
              <a:gd name="T105" fmla="*/ 26 h 99"/>
              <a:gd name="T106" fmla="*/ 17 w 95"/>
              <a:gd name="T107" fmla="*/ 20 h 99"/>
              <a:gd name="T108" fmla="*/ 21 w 95"/>
              <a:gd name="T109" fmla="*/ 22 h 99"/>
              <a:gd name="T110" fmla="*/ 29 w 95"/>
              <a:gd name="T111" fmla="*/ 22 h 99"/>
              <a:gd name="T112" fmla="*/ 43 w 95"/>
              <a:gd name="T113" fmla="*/ 10 h 99"/>
              <a:gd name="T114" fmla="*/ 43 w 95"/>
              <a:gd name="T115" fmla="*/ 0 h 99"/>
              <a:gd name="T116" fmla="*/ 62 w 95"/>
              <a:gd name="T117" fmla="*/ 0 h 99"/>
              <a:gd name="T118" fmla="*/ 6 w 95"/>
              <a:gd name="T119" fmla="*/ 49 h 99"/>
              <a:gd name="T120" fmla="*/ 6 w 95"/>
              <a:gd name="T121" fmla="*/ 4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5" h="99">
                <a:moveTo>
                  <a:pt x="62" y="0"/>
                </a:moveTo>
                <a:lnTo>
                  <a:pt x="64" y="0"/>
                </a:lnTo>
                <a:lnTo>
                  <a:pt x="64" y="0"/>
                </a:lnTo>
                <a:lnTo>
                  <a:pt x="66" y="2"/>
                </a:lnTo>
                <a:lnTo>
                  <a:pt x="68" y="0"/>
                </a:lnTo>
                <a:lnTo>
                  <a:pt x="70" y="0"/>
                </a:lnTo>
                <a:lnTo>
                  <a:pt x="72" y="0"/>
                </a:lnTo>
                <a:lnTo>
                  <a:pt x="72" y="0"/>
                </a:lnTo>
                <a:lnTo>
                  <a:pt x="74" y="0"/>
                </a:lnTo>
                <a:lnTo>
                  <a:pt x="74" y="2"/>
                </a:lnTo>
                <a:lnTo>
                  <a:pt x="74" y="2"/>
                </a:lnTo>
                <a:lnTo>
                  <a:pt x="74" y="2"/>
                </a:lnTo>
                <a:lnTo>
                  <a:pt x="74" y="4"/>
                </a:lnTo>
                <a:lnTo>
                  <a:pt x="74" y="4"/>
                </a:lnTo>
                <a:lnTo>
                  <a:pt x="74" y="6"/>
                </a:lnTo>
                <a:lnTo>
                  <a:pt x="74" y="6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2" y="8"/>
                </a:lnTo>
                <a:lnTo>
                  <a:pt x="72" y="10"/>
                </a:lnTo>
                <a:lnTo>
                  <a:pt x="72" y="12"/>
                </a:lnTo>
                <a:lnTo>
                  <a:pt x="72" y="12"/>
                </a:lnTo>
                <a:lnTo>
                  <a:pt x="74" y="12"/>
                </a:lnTo>
                <a:lnTo>
                  <a:pt x="74" y="14"/>
                </a:lnTo>
                <a:lnTo>
                  <a:pt x="74" y="14"/>
                </a:lnTo>
                <a:lnTo>
                  <a:pt x="74" y="14"/>
                </a:lnTo>
                <a:lnTo>
                  <a:pt x="74" y="16"/>
                </a:lnTo>
                <a:lnTo>
                  <a:pt x="74" y="16"/>
                </a:lnTo>
                <a:lnTo>
                  <a:pt x="74" y="16"/>
                </a:lnTo>
                <a:lnTo>
                  <a:pt x="72" y="18"/>
                </a:lnTo>
                <a:lnTo>
                  <a:pt x="74" y="18"/>
                </a:lnTo>
                <a:lnTo>
                  <a:pt x="74" y="18"/>
                </a:lnTo>
                <a:lnTo>
                  <a:pt x="74" y="18"/>
                </a:lnTo>
                <a:lnTo>
                  <a:pt x="76" y="18"/>
                </a:lnTo>
                <a:lnTo>
                  <a:pt x="76" y="16"/>
                </a:lnTo>
                <a:lnTo>
                  <a:pt x="78" y="16"/>
                </a:lnTo>
                <a:lnTo>
                  <a:pt x="80" y="16"/>
                </a:lnTo>
                <a:lnTo>
                  <a:pt x="82" y="14"/>
                </a:lnTo>
                <a:lnTo>
                  <a:pt x="84" y="14"/>
                </a:lnTo>
                <a:lnTo>
                  <a:pt x="84" y="14"/>
                </a:lnTo>
                <a:lnTo>
                  <a:pt x="85" y="14"/>
                </a:lnTo>
                <a:lnTo>
                  <a:pt x="87" y="16"/>
                </a:lnTo>
                <a:lnTo>
                  <a:pt x="87" y="16"/>
                </a:lnTo>
                <a:lnTo>
                  <a:pt x="87" y="14"/>
                </a:lnTo>
                <a:lnTo>
                  <a:pt x="89" y="14"/>
                </a:lnTo>
                <a:lnTo>
                  <a:pt x="89" y="14"/>
                </a:lnTo>
                <a:lnTo>
                  <a:pt x="89" y="16"/>
                </a:lnTo>
                <a:lnTo>
                  <a:pt x="91" y="16"/>
                </a:lnTo>
                <a:lnTo>
                  <a:pt x="91" y="18"/>
                </a:lnTo>
                <a:lnTo>
                  <a:pt x="91" y="18"/>
                </a:lnTo>
                <a:lnTo>
                  <a:pt x="91" y="20"/>
                </a:lnTo>
                <a:lnTo>
                  <a:pt x="93" y="22"/>
                </a:lnTo>
                <a:lnTo>
                  <a:pt x="93" y="22"/>
                </a:lnTo>
                <a:lnTo>
                  <a:pt x="93" y="22"/>
                </a:lnTo>
                <a:lnTo>
                  <a:pt x="93" y="24"/>
                </a:lnTo>
                <a:lnTo>
                  <a:pt x="91" y="28"/>
                </a:lnTo>
                <a:lnTo>
                  <a:pt x="91" y="28"/>
                </a:lnTo>
                <a:lnTo>
                  <a:pt x="89" y="30"/>
                </a:lnTo>
                <a:lnTo>
                  <a:pt x="89" y="28"/>
                </a:lnTo>
                <a:lnTo>
                  <a:pt x="87" y="28"/>
                </a:lnTo>
                <a:lnTo>
                  <a:pt x="87" y="28"/>
                </a:lnTo>
                <a:lnTo>
                  <a:pt x="87" y="30"/>
                </a:lnTo>
                <a:lnTo>
                  <a:pt x="85" y="31"/>
                </a:lnTo>
                <a:lnTo>
                  <a:pt x="84" y="33"/>
                </a:lnTo>
                <a:lnTo>
                  <a:pt x="84" y="33"/>
                </a:lnTo>
                <a:lnTo>
                  <a:pt x="85" y="35"/>
                </a:lnTo>
                <a:lnTo>
                  <a:pt x="85" y="37"/>
                </a:lnTo>
                <a:lnTo>
                  <a:pt x="85" y="37"/>
                </a:lnTo>
                <a:lnTo>
                  <a:pt x="84" y="39"/>
                </a:lnTo>
                <a:lnTo>
                  <a:pt x="84" y="39"/>
                </a:lnTo>
                <a:lnTo>
                  <a:pt x="84" y="39"/>
                </a:lnTo>
                <a:lnTo>
                  <a:pt x="84" y="41"/>
                </a:lnTo>
                <a:lnTo>
                  <a:pt x="84" y="41"/>
                </a:lnTo>
                <a:lnTo>
                  <a:pt x="85" y="41"/>
                </a:lnTo>
                <a:lnTo>
                  <a:pt x="85" y="41"/>
                </a:lnTo>
                <a:lnTo>
                  <a:pt x="87" y="41"/>
                </a:lnTo>
                <a:lnTo>
                  <a:pt x="87" y="41"/>
                </a:lnTo>
                <a:lnTo>
                  <a:pt x="89" y="43"/>
                </a:lnTo>
                <a:lnTo>
                  <a:pt x="89" y="43"/>
                </a:lnTo>
                <a:lnTo>
                  <a:pt x="89" y="43"/>
                </a:lnTo>
                <a:lnTo>
                  <a:pt x="89" y="45"/>
                </a:lnTo>
                <a:lnTo>
                  <a:pt x="89" y="45"/>
                </a:lnTo>
                <a:lnTo>
                  <a:pt x="91" y="45"/>
                </a:lnTo>
                <a:lnTo>
                  <a:pt x="93" y="45"/>
                </a:lnTo>
                <a:lnTo>
                  <a:pt x="93" y="45"/>
                </a:lnTo>
                <a:lnTo>
                  <a:pt x="93" y="47"/>
                </a:lnTo>
                <a:lnTo>
                  <a:pt x="95" y="47"/>
                </a:lnTo>
                <a:lnTo>
                  <a:pt x="93" y="49"/>
                </a:lnTo>
                <a:lnTo>
                  <a:pt x="93" y="49"/>
                </a:lnTo>
                <a:lnTo>
                  <a:pt x="93" y="49"/>
                </a:lnTo>
                <a:lnTo>
                  <a:pt x="93" y="53"/>
                </a:lnTo>
                <a:lnTo>
                  <a:pt x="93" y="53"/>
                </a:lnTo>
                <a:lnTo>
                  <a:pt x="93" y="55"/>
                </a:lnTo>
                <a:lnTo>
                  <a:pt x="93" y="55"/>
                </a:lnTo>
                <a:lnTo>
                  <a:pt x="93" y="57"/>
                </a:lnTo>
                <a:lnTo>
                  <a:pt x="93" y="57"/>
                </a:lnTo>
                <a:lnTo>
                  <a:pt x="93" y="61"/>
                </a:lnTo>
                <a:lnTo>
                  <a:pt x="93" y="63"/>
                </a:lnTo>
                <a:lnTo>
                  <a:pt x="93" y="63"/>
                </a:lnTo>
                <a:lnTo>
                  <a:pt x="93" y="63"/>
                </a:lnTo>
                <a:lnTo>
                  <a:pt x="93" y="66"/>
                </a:lnTo>
                <a:lnTo>
                  <a:pt x="93" y="68"/>
                </a:lnTo>
                <a:lnTo>
                  <a:pt x="93" y="68"/>
                </a:lnTo>
                <a:lnTo>
                  <a:pt x="91" y="68"/>
                </a:lnTo>
                <a:lnTo>
                  <a:pt x="91" y="68"/>
                </a:lnTo>
                <a:lnTo>
                  <a:pt x="91" y="68"/>
                </a:lnTo>
                <a:lnTo>
                  <a:pt x="91" y="68"/>
                </a:lnTo>
                <a:lnTo>
                  <a:pt x="89" y="68"/>
                </a:lnTo>
                <a:lnTo>
                  <a:pt x="89" y="70"/>
                </a:lnTo>
                <a:lnTo>
                  <a:pt x="89" y="70"/>
                </a:lnTo>
                <a:lnTo>
                  <a:pt x="89" y="72"/>
                </a:lnTo>
                <a:lnTo>
                  <a:pt x="89" y="74"/>
                </a:lnTo>
                <a:lnTo>
                  <a:pt x="89" y="76"/>
                </a:lnTo>
                <a:lnTo>
                  <a:pt x="89" y="76"/>
                </a:lnTo>
                <a:lnTo>
                  <a:pt x="89" y="76"/>
                </a:lnTo>
                <a:lnTo>
                  <a:pt x="87" y="76"/>
                </a:lnTo>
                <a:lnTo>
                  <a:pt x="87" y="78"/>
                </a:lnTo>
                <a:lnTo>
                  <a:pt x="87" y="78"/>
                </a:lnTo>
                <a:lnTo>
                  <a:pt x="85" y="78"/>
                </a:lnTo>
                <a:lnTo>
                  <a:pt x="84" y="76"/>
                </a:lnTo>
                <a:lnTo>
                  <a:pt x="84" y="76"/>
                </a:lnTo>
                <a:lnTo>
                  <a:pt x="84" y="74"/>
                </a:lnTo>
                <a:lnTo>
                  <a:pt x="84" y="72"/>
                </a:lnTo>
                <a:lnTo>
                  <a:pt x="82" y="70"/>
                </a:lnTo>
                <a:lnTo>
                  <a:pt x="82" y="72"/>
                </a:lnTo>
                <a:lnTo>
                  <a:pt x="82" y="72"/>
                </a:lnTo>
                <a:lnTo>
                  <a:pt x="82" y="72"/>
                </a:lnTo>
                <a:lnTo>
                  <a:pt x="80" y="74"/>
                </a:lnTo>
                <a:lnTo>
                  <a:pt x="80" y="74"/>
                </a:lnTo>
                <a:lnTo>
                  <a:pt x="78" y="76"/>
                </a:lnTo>
                <a:lnTo>
                  <a:pt x="78" y="76"/>
                </a:lnTo>
                <a:lnTo>
                  <a:pt x="76" y="76"/>
                </a:lnTo>
                <a:lnTo>
                  <a:pt x="76" y="76"/>
                </a:lnTo>
                <a:lnTo>
                  <a:pt x="74" y="76"/>
                </a:lnTo>
                <a:lnTo>
                  <a:pt x="74" y="76"/>
                </a:lnTo>
                <a:lnTo>
                  <a:pt x="70" y="74"/>
                </a:lnTo>
                <a:lnTo>
                  <a:pt x="70" y="76"/>
                </a:lnTo>
                <a:lnTo>
                  <a:pt x="70" y="74"/>
                </a:lnTo>
                <a:lnTo>
                  <a:pt x="70" y="74"/>
                </a:lnTo>
                <a:lnTo>
                  <a:pt x="70" y="72"/>
                </a:lnTo>
                <a:lnTo>
                  <a:pt x="70" y="72"/>
                </a:lnTo>
                <a:lnTo>
                  <a:pt x="68" y="72"/>
                </a:lnTo>
                <a:lnTo>
                  <a:pt x="68" y="72"/>
                </a:lnTo>
                <a:lnTo>
                  <a:pt x="68" y="68"/>
                </a:lnTo>
                <a:lnTo>
                  <a:pt x="68" y="68"/>
                </a:lnTo>
                <a:lnTo>
                  <a:pt x="68" y="68"/>
                </a:lnTo>
                <a:lnTo>
                  <a:pt x="66" y="68"/>
                </a:lnTo>
                <a:lnTo>
                  <a:pt x="66" y="68"/>
                </a:lnTo>
                <a:lnTo>
                  <a:pt x="66" y="66"/>
                </a:lnTo>
                <a:lnTo>
                  <a:pt x="64" y="66"/>
                </a:lnTo>
                <a:lnTo>
                  <a:pt x="64" y="66"/>
                </a:lnTo>
                <a:lnTo>
                  <a:pt x="62" y="68"/>
                </a:lnTo>
                <a:lnTo>
                  <a:pt x="62" y="68"/>
                </a:lnTo>
                <a:lnTo>
                  <a:pt x="62" y="68"/>
                </a:lnTo>
                <a:lnTo>
                  <a:pt x="60" y="68"/>
                </a:lnTo>
                <a:lnTo>
                  <a:pt x="60" y="68"/>
                </a:lnTo>
                <a:lnTo>
                  <a:pt x="60" y="68"/>
                </a:lnTo>
                <a:lnTo>
                  <a:pt x="60" y="70"/>
                </a:lnTo>
                <a:lnTo>
                  <a:pt x="62" y="70"/>
                </a:lnTo>
                <a:lnTo>
                  <a:pt x="62" y="72"/>
                </a:lnTo>
                <a:lnTo>
                  <a:pt x="62" y="72"/>
                </a:lnTo>
                <a:lnTo>
                  <a:pt x="62" y="74"/>
                </a:lnTo>
                <a:lnTo>
                  <a:pt x="54" y="76"/>
                </a:lnTo>
                <a:lnTo>
                  <a:pt x="54" y="76"/>
                </a:lnTo>
                <a:lnTo>
                  <a:pt x="54" y="76"/>
                </a:lnTo>
                <a:lnTo>
                  <a:pt x="54" y="76"/>
                </a:lnTo>
                <a:lnTo>
                  <a:pt x="54" y="74"/>
                </a:lnTo>
                <a:lnTo>
                  <a:pt x="52" y="74"/>
                </a:lnTo>
                <a:lnTo>
                  <a:pt x="50" y="76"/>
                </a:lnTo>
                <a:lnTo>
                  <a:pt x="50" y="76"/>
                </a:lnTo>
                <a:lnTo>
                  <a:pt x="50" y="76"/>
                </a:lnTo>
                <a:lnTo>
                  <a:pt x="49" y="76"/>
                </a:lnTo>
                <a:lnTo>
                  <a:pt x="49" y="74"/>
                </a:lnTo>
                <a:lnTo>
                  <a:pt x="49" y="74"/>
                </a:lnTo>
                <a:lnTo>
                  <a:pt x="47" y="74"/>
                </a:lnTo>
                <a:lnTo>
                  <a:pt x="47" y="76"/>
                </a:lnTo>
                <a:lnTo>
                  <a:pt x="49" y="78"/>
                </a:lnTo>
                <a:lnTo>
                  <a:pt x="49" y="80"/>
                </a:lnTo>
                <a:lnTo>
                  <a:pt x="49" y="80"/>
                </a:lnTo>
                <a:lnTo>
                  <a:pt x="47" y="82"/>
                </a:lnTo>
                <a:lnTo>
                  <a:pt x="47" y="82"/>
                </a:lnTo>
                <a:lnTo>
                  <a:pt x="47" y="82"/>
                </a:lnTo>
                <a:lnTo>
                  <a:pt x="47" y="82"/>
                </a:lnTo>
                <a:lnTo>
                  <a:pt x="47" y="82"/>
                </a:lnTo>
                <a:lnTo>
                  <a:pt x="47" y="82"/>
                </a:lnTo>
                <a:lnTo>
                  <a:pt x="47" y="84"/>
                </a:lnTo>
                <a:lnTo>
                  <a:pt x="47" y="84"/>
                </a:lnTo>
                <a:lnTo>
                  <a:pt x="49" y="82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49" y="86"/>
                </a:lnTo>
                <a:lnTo>
                  <a:pt x="49" y="88"/>
                </a:lnTo>
                <a:lnTo>
                  <a:pt x="49" y="88"/>
                </a:lnTo>
                <a:lnTo>
                  <a:pt x="50" y="88"/>
                </a:lnTo>
                <a:lnTo>
                  <a:pt x="50" y="90"/>
                </a:lnTo>
                <a:lnTo>
                  <a:pt x="50" y="90"/>
                </a:lnTo>
                <a:lnTo>
                  <a:pt x="52" y="90"/>
                </a:lnTo>
                <a:lnTo>
                  <a:pt x="54" y="92"/>
                </a:lnTo>
                <a:lnTo>
                  <a:pt x="52" y="92"/>
                </a:lnTo>
                <a:lnTo>
                  <a:pt x="52" y="92"/>
                </a:lnTo>
                <a:lnTo>
                  <a:pt x="52" y="92"/>
                </a:lnTo>
                <a:lnTo>
                  <a:pt x="52" y="92"/>
                </a:lnTo>
                <a:lnTo>
                  <a:pt x="50" y="96"/>
                </a:lnTo>
                <a:lnTo>
                  <a:pt x="52" y="96"/>
                </a:lnTo>
                <a:lnTo>
                  <a:pt x="52" y="96"/>
                </a:lnTo>
                <a:lnTo>
                  <a:pt x="52" y="96"/>
                </a:lnTo>
                <a:lnTo>
                  <a:pt x="52" y="96"/>
                </a:lnTo>
                <a:lnTo>
                  <a:pt x="52" y="96"/>
                </a:lnTo>
                <a:lnTo>
                  <a:pt x="52" y="98"/>
                </a:lnTo>
                <a:lnTo>
                  <a:pt x="50" y="98"/>
                </a:lnTo>
                <a:lnTo>
                  <a:pt x="50" y="98"/>
                </a:lnTo>
                <a:lnTo>
                  <a:pt x="49" y="96"/>
                </a:lnTo>
                <a:lnTo>
                  <a:pt x="49" y="96"/>
                </a:lnTo>
                <a:lnTo>
                  <a:pt x="47" y="94"/>
                </a:lnTo>
                <a:lnTo>
                  <a:pt x="47" y="94"/>
                </a:lnTo>
                <a:lnTo>
                  <a:pt x="47" y="94"/>
                </a:lnTo>
                <a:lnTo>
                  <a:pt x="47" y="94"/>
                </a:lnTo>
                <a:lnTo>
                  <a:pt x="43" y="96"/>
                </a:lnTo>
                <a:lnTo>
                  <a:pt x="41" y="98"/>
                </a:lnTo>
                <a:lnTo>
                  <a:pt x="41" y="99"/>
                </a:lnTo>
                <a:lnTo>
                  <a:pt x="41" y="99"/>
                </a:lnTo>
                <a:lnTo>
                  <a:pt x="41" y="99"/>
                </a:lnTo>
                <a:lnTo>
                  <a:pt x="39" y="99"/>
                </a:lnTo>
                <a:lnTo>
                  <a:pt x="39" y="99"/>
                </a:lnTo>
                <a:lnTo>
                  <a:pt x="37" y="98"/>
                </a:lnTo>
                <a:lnTo>
                  <a:pt x="37" y="98"/>
                </a:lnTo>
                <a:lnTo>
                  <a:pt x="37" y="98"/>
                </a:lnTo>
                <a:lnTo>
                  <a:pt x="37" y="96"/>
                </a:lnTo>
                <a:lnTo>
                  <a:pt x="37" y="96"/>
                </a:lnTo>
                <a:lnTo>
                  <a:pt x="35" y="94"/>
                </a:lnTo>
                <a:lnTo>
                  <a:pt x="35" y="94"/>
                </a:lnTo>
                <a:lnTo>
                  <a:pt x="33" y="94"/>
                </a:lnTo>
                <a:lnTo>
                  <a:pt x="33" y="94"/>
                </a:lnTo>
                <a:lnTo>
                  <a:pt x="33" y="92"/>
                </a:lnTo>
                <a:lnTo>
                  <a:pt x="31" y="90"/>
                </a:lnTo>
                <a:lnTo>
                  <a:pt x="31" y="90"/>
                </a:lnTo>
                <a:lnTo>
                  <a:pt x="29" y="88"/>
                </a:lnTo>
                <a:lnTo>
                  <a:pt x="29" y="88"/>
                </a:lnTo>
                <a:lnTo>
                  <a:pt x="27" y="86"/>
                </a:lnTo>
                <a:lnTo>
                  <a:pt x="25" y="84"/>
                </a:lnTo>
                <a:lnTo>
                  <a:pt x="25" y="84"/>
                </a:lnTo>
                <a:lnTo>
                  <a:pt x="23" y="82"/>
                </a:lnTo>
                <a:lnTo>
                  <a:pt x="23" y="82"/>
                </a:lnTo>
                <a:lnTo>
                  <a:pt x="21" y="82"/>
                </a:lnTo>
                <a:lnTo>
                  <a:pt x="21" y="82"/>
                </a:lnTo>
                <a:lnTo>
                  <a:pt x="21" y="80"/>
                </a:lnTo>
                <a:lnTo>
                  <a:pt x="19" y="80"/>
                </a:lnTo>
                <a:lnTo>
                  <a:pt x="17" y="78"/>
                </a:lnTo>
                <a:lnTo>
                  <a:pt x="17" y="76"/>
                </a:lnTo>
                <a:lnTo>
                  <a:pt x="17" y="78"/>
                </a:lnTo>
                <a:lnTo>
                  <a:pt x="17" y="78"/>
                </a:lnTo>
                <a:lnTo>
                  <a:pt x="19" y="78"/>
                </a:lnTo>
                <a:lnTo>
                  <a:pt x="19" y="78"/>
                </a:lnTo>
                <a:lnTo>
                  <a:pt x="21" y="78"/>
                </a:lnTo>
                <a:lnTo>
                  <a:pt x="21" y="80"/>
                </a:lnTo>
                <a:lnTo>
                  <a:pt x="21" y="80"/>
                </a:lnTo>
                <a:lnTo>
                  <a:pt x="23" y="78"/>
                </a:lnTo>
                <a:lnTo>
                  <a:pt x="23" y="78"/>
                </a:lnTo>
                <a:lnTo>
                  <a:pt x="23" y="78"/>
                </a:lnTo>
                <a:lnTo>
                  <a:pt x="21" y="78"/>
                </a:lnTo>
                <a:lnTo>
                  <a:pt x="21" y="78"/>
                </a:lnTo>
                <a:lnTo>
                  <a:pt x="21" y="78"/>
                </a:lnTo>
                <a:lnTo>
                  <a:pt x="19" y="76"/>
                </a:lnTo>
                <a:lnTo>
                  <a:pt x="19" y="76"/>
                </a:lnTo>
                <a:lnTo>
                  <a:pt x="19" y="76"/>
                </a:lnTo>
                <a:lnTo>
                  <a:pt x="17" y="76"/>
                </a:lnTo>
                <a:lnTo>
                  <a:pt x="17" y="78"/>
                </a:lnTo>
                <a:lnTo>
                  <a:pt x="17" y="76"/>
                </a:lnTo>
                <a:lnTo>
                  <a:pt x="16" y="76"/>
                </a:lnTo>
                <a:lnTo>
                  <a:pt x="16" y="76"/>
                </a:lnTo>
                <a:lnTo>
                  <a:pt x="16" y="76"/>
                </a:lnTo>
                <a:lnTo>
                  <a:pt x="16" y="74"/>
                </a:lnTo>
                <a:lnTo>
                  <a:pt x="16" y="74"/>
                </a:lnTo>
                <a:lnTo>
                  <a:pt x="16" y="74"/>
                </a:lnTo>
                <a:lnTo>
                  <a:pt x="16" y="72"/>
                </a:lnTo>
                <a:lnTo>
                  <a:pt x="14" y="72"/>
                </a:lnTo>
                <a:lnTo>
                  <a:pt x="14" y="72"/>
                </a:lnTo>
                <a:lnTo>
                  <a:pt x="14" y="72"/>
                </a:lnTo>
                <a:lnTo>
                  <a:pt x="14" y="70"/>
                </a:lnTo>
                <a:lnTo>
                  <a:pt x="12" y="70"/>
                </a:lnTo>
                <a:lnTo>
                  <a:pt x="12" y="70"/>
                </a:lnTo>
                <a:lnTo>
                  <a:pt x="12" y="68"/>
                </a:lnTo>
                <a:lnTo>
                  <a:pt x="12" y="68"/>
                </a:lnTo>
                <a:lnTo>
                  <a:pt x="14" y="68"/>
                </a:lnTo>
                <a:lnTo>
                  <a:pt x="14" y="68"/>
                </a:lnTo>
                <a:lnTo>
                  <a:pt x="14" y="70"/>
                </a:lnTo>
                <a:lnTo>
                  <a:pt x="14" y="70"/>
                </a:lnTo>
                <a:lnTo>
                  <a:pt x="16" y="70"/>
                </a:lnTo>
                <a:lnTo>
                  <a:pt x="16" y="70"/>
                </a:lnTo>
                <a:lnTo>
                  <a:pt x="14" y="68"/>
                </a:lnTo>
                <a:lnTo>
                  <a:pt x="14" y="66"/>
                </a:lnTo>
                <a:lnTo>
                  <a:pt x="12" y="66"/>
                </a:lnTo>
                <a:lnTo>
                  <a:pt x="12" y="66"/>
                </a:lnTo>
                <a:lnTo>
                  <a:pt x="12" y="66"/>
                </a:lnTo>
                <a:lnTo>
                  <a:pt x="10" y="66"/>
                </a:lnTo>
                <a:lnTo>
                  <a:pt x="10" y="66"/>
                </a:lnTo>
                <a:lnTo>
                  <a:pt x="10" y="66"/>
                </a:lnTo>
                <a:lnTo>
                  <a:pt x="10" y="64"/>
                </a:lnTo>
                <a:lnTo>
                  <a:pt x="10" y="63"/>
                </a:lnTo>
                <a:lnTo>
                  <a:pt x="10" y="63"/>
                </a:lnTo>
                <a:lnTo>
                  <a:pt x="10" y="63"/>
                </a:lnTo>
                <a:lnTo>
                  <a:pt x="8" y="63"/>
                </a:lnTo>
                <a:lnTo>
                  <a:pt x="8" y="61"/>
                </a:lnTo>
                <a:lnTo>
                  <a:pt x="6" y="61"/>
                </a:lnTo>
                <a:lnTo>
                  <a:pt x="6" y="59"/>
                </a:lnTo>
                <a:lnTo>
                  <a:pt x="6" y="59"/>
                </a:lnTo>
                <a:lnTo>
                  <a:pt x="6" y="59"/>
                </a:lnTo>
                <a:lnTo>
                  <a:pt x="6" y="57"/>
                </a:lnTo>
                <a:lnTo>
                  <a:pt x="6" y="57"/>
                </a:lnTo>
                <a:lnTo>
                  <a:pt x="6" y="59"/>
                </a:lnTo>
                <a:lnTo>
                  <a:pt x="6" y="59"/>
                </a:lnTo>
                <a:lnTo>
                  <a:pt x="8" y="59"/>
                </a:lnTo>
                <a:lnTo>
                  <a:pt x="8" y="61"/>
                </a:lnTo>
                <a:lnTo>
                  <a:pt x="10" y="63"/>
                </a:lnTo>
                <a:lnTo>
                  <a:pt x="10" y="64"/>
                </a:lnTo>
                <a:lnTo>
                  <a:pt x="12" y="63"/>
                </a:lnTo>
                <a:lnTo>
                  <a:pt x="12" y="64"/>
                </a:lnTo>
                <a:lnTo>
                  <a:pt x="12" y="64"/>
                </a:lnTo>
                <a:lnTo>
                  <a:pt x="12" y="63"/>
                </a:lnTo>
                <a:lnTo>
                  <a:pt x="14" y="63"/>
                </a:lnTo>
                <a:lnTo>
                  <a:pt x="14" y="63"/>
                </a:lnTo>
                <a:lnTo>
                  <a:pt x="14" y="63"/>
                </a:lnTo>
                <a:lnTo>
                  <a:pt x="14" y="63"/>
                </a:lnTo>
                <a:lnTo>
                  <a:pt x="14" y="63"/>
                </a:lnTo>
                <a:lnTo>
                  <a:pt x="12" y="63"/>
                </a:lnTo>
                <a:lnTo>
                  <a:pt x="12" y="63"/>
                </a:lnTo>
                <a:lnTo>
                  <a:pt x="10" y="63"/>
                </a:lnTo>
                <a:lnTo>
                  <a:pt x="10" y="63"/>
                </a:lnTo>
                <a:lnTo>
                  <a:pt x="10" y="61"/>
                </a:lnTo>
                <a:lnTo>
                  <a:pt x="10" y="61"/>
                </a:lnTo>
                <a:lnTo>
                  <a:pt x="12" y="61"/>
                </a:lnTo>
                <a:lnTo>
                  <a:pt x="12" y="59"/>
                </a:lnTo>
                <a:lnTo>
                  <a:pt x="12" y="59"/>
                </a:lnTo>
                <a:lnTo>
                  <a:pt x="12" y="59"/>
                </a:lnTo>
                <a:lnTo>
                  <a:pt x="12" y="59"/>
                </a:lnTo>
                <a:lnTo>
                  <a:pt x="12" y="59"/>
                </a:lnTo>
                <a:lnTo>
                  <a:pt x="12" y="59"/>
                </a:lnTo>
                <a:lnTo>
                  <a:pt x="10" y="59"/>
                </a:lnTo>
                <a:lnTo>
                  <a:pt x="10" y="61"/>
                </a:lnTo>
                <a:lnTo>
                  <a:pt x="8" y="61"/>
                </a:lnTo>
                <a:lnTo>
                  <a:pt x="6" y="59"/>
                </a:lnTo>
                <a:lnTo>
                  <a:pt x="6" y="59"/>
                </a:lnTo>
                <a:lnTo>
                  <a:pt x="6" y="59"/>
                </a:lnTo>
                <a:lnTo>
                  <a:pt x="6" y="57"/>
                </a:lnTo>
                <a:lnTo>
                  <a:pt x="6" y="57"/>
                </a:lnTo>
                <a:lnTo>
                  <a:pt x="4" y="53"/>
                </a:lnTo>
                <a:lnTo>
                  <a:pt x="2" y="51"/>
                </a:lnTo>
                <a:lnTo>
                  <a:pt x="2" y="51"/>
                </a:lnTo>
                <a:lnTo>
                  <a:pt x="0" y="47"/>
                </a:lnTo>
                <a:lnTo>
                  <a:pt x="0" y="47"/>
                </a:lnTo>
                <a:lnTo>
                  <a:pt x="0" y="47"/>
                </a:lnTo>
                <a:lnTo>
                  <a:pt x="2" y="47"/>
                </a:lnTo>
                <a:lnTo>
                  <a:pt x="2" y="47"/>
                </a:lnTo>
                <a:lnTo>
                  <a:pt x="2" y="49"/>
                </a:lnTo>
                <a:lnTo>
                  <a:pt x="4" y="49"/>
                </a:lnTo>
                <a:lnTo>
                  <a:pt x="6" y="49"/>
                </a:lnTo>
                <a:lnTo>
                  <a:pt x="6" y="51"/>
                </a:lnTo>
                <a:lnTo>
                  <a:pt x="8" y="49"/>
                </a:lnTo>
                <a:lnTo>
                  <a:pt x="8" y="47"/>
                </a:lnTo>
                <a:lnTo>
                  <a:pt x="8" y="47"/>
                </a:lnTo>
                <a:lnTo>
                  <a:pt x="8" y="47"/>
                </a:lnTo>
                <a:lnTo>
                  <a:pt x="8" y="47"/>
                </a:lnTo>
                <a:lnTo>
                  <a:pt x="8" y="45"/>
                </a:lnTo>
                <a:lnTo>
                  <a:pt x="8" y="45"/>
                </a:lnTo>
                <a:lnTo>
                  <a:pt x="10" y="43"/>
                </a:lnTo>
                <a:lnTo>
                  <a:pt x="10" y="43"/>
                </a:lnTo>
                <a:lnTo>
                  <a:pt x="10" y="43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2" y="41"/>
                </a:lnTo>
                <a:lnTo>
                  <a:pt x="12" y="39"/>
                </a:lnTo>
                <a:lnTo>
                  <a:pt x="12" y="39"/>
                </a:lnTo>
                <a:lnTo>
                  <a:pt x="12" y="39"/>
                </a:lnTo>
                <a:lnTo>
                  <a:pt x="12" y="37"/>
                </a:lnTo>
                <a:lnTo>
                  <a:pt x="12" y="37"/>
                </a:lnTo>
                <a:lnTo>
                  <a:pt x="12" y="37"/>
                </a:lnTo>
                <a:lnTo>
                  <a:pt x="12" y="37"/>
                </a:lnTo>
                <a:lnTo>
                  <a:pt x="12" y="35"/>
                </a:lnTo>
                <a:lnTo>
                  <a:pt x="12" y="35"/>
                </a:lnTo>
                <a:lnTo>
                  <a:pt x="10" y="33"/>
                </a:lnTo>
                <a:lnTo>
                  <a:pt x="10" y="31"/>
                </a:lnTo>
                <a:lnTo>
                  <a:pt x="12" y="31"/>
                </a:lnTo>
                <a:lnTo>
                  <a:pt x="12" y="31"/>
                </a:lnTo>
                <a:lnTo>
                  <a:pt x="12" y="33"/>
                </a:lnTo>
                <a:lnTo>
                  <a:pt x="14" y="35"/>
                </a:lnTo>
                <a:lnTo>
                  <a:pt x="14" y="35"/>
                </a:lnTo>
                <a:lnTo>
                  <a:pt x="16" y="35"/>
                </a:lnTo>
                <a:lnTo>
                  <a:pt x="17" y="35"/>
                </a:lnTo>
                <a:lnTo>
                  <a:pt x="17" y="35"/>
                </a:lnTo>
                <a:lnTo>
                  <a:pt x="17" y="35"/>
                </a:lnTo>
                <a:lnTo>
                  <a:pt x="21" y="33"/>
                </a:lnTo>
                <a:lnTo>
                  <a:pt x="19" y="33"/>
                </a:lnTo>
                <a:lnTo>
                  <a:pt x="19" y="35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6" y="33"/>
                </a:lnTo>
                <a:lnTo>
                  <a:pt x="14" y="33"/>
                </a:lnTo>
                <a:lnTo>
                  <a:pt x="14" y="33"/>
                </a:lnTo>
                <a:lnTo>
                  <a:pt x="14" y="31"/>
                </a:lnTo>
                <a:lnTo>
                  <a:pt x="14" y="31"/>
                </a:lnTo>
                <a:lnTo>
                  <a:pt x="12" y="30"/>
                </a:lnTo>
                <a:lnTo>
                  <a:pt x="12" y="30"/>
                </a:lnTo>
                <a:lnTo>
                  <a:pt x="12" y="30"/>
                </a:lnTo>
                <a:lnTo>
                  <a:pt x="12" y="30"/>
                </a:lnTo>
                <a:lnTo>
                  <a:pt x="10" y="30"/>
                </a:lnTo>
                <a:lnTo>
                  <a:pt x="10" y="28"/>
                </a:lnTo>
                <a:lnTo>
                  <a:pt x="12" y="28"/>
                </a:lnTo>
                <a:lnTo>
                  <a:pt x="14" y="26"/>
                </a:lnTo>
                <a:lnTo>
                  <a:pt x="14" y="26"/>
                </a:lnTo>
                <a:lnTo>
                  <a:pt x="16" y="28"/>
                </a:lnTo>
                <a:lnTo>
                  <a:pt x="16" y="28"/>
                </a:lnTo>
                <a:lnTo>
                  <a:pt x="16" y="28"/>
                </a:lnTo>
                <a:lnTo>
                  <a:pt x="16" y="30"/>
                </a:lnTo>
                <a:lnTo>
                  <a:pt x="16" y="30"/>
                </a:lnTo>
                <a:lnTo>
                  <a:pt x="16" y="30"/>
                </a:lnTo>
                <a:lnTo>
                  <a:pt x="16" y="28"/>
                </a:lnTo>
                <a:lnTo>
                  <a:pt x="16" y="28"/>
                </a:lnTo>
                <a:lnTo>
                  <a:pt x="16" y="26"/>
                </a:lnTo>
                <a:lnTo>
                  <a:pt x="16" y="24"/>
                </a:lnTo>
                <a:lnTo>
                  <a:pt x="16" y="24"/>
                </a:lnTo>
                <a:lnTo>
                  <a:pt x="16" y="22"/>
                </a:lnTo>
                <a:lnTo>
                  <a:pt x="16" y="22"/>
                </a:lnTo>
                <a:lnTo>
                  <a:pt x="16" y="22"/>
                </a:lnTo>
                <a:lnTo>
                  <a:pt x="16" y="20"/>
                </a:lnTo>
                <a:lnTo>
                  <a:pt x="17" y="20"/>
                </a:lnTo>
                <a:lnTo>
                  <a:pt x="17" y="20"/>
                </a:lnTo>
                <a:lnTo>
                  <a:pt x="19" y="22"/>
                </a:lnTo>
                <a:lnTo>
                  <a:pt x="19" y="22"/>
                </a:lnTo>
                <a:lnTo>
                  <a:pt x="19" y="22"/>
                </a:lnTo>
                <a:lnTo>
                  <a:pt x="19" y="22"/>
                </a:lnTo>
                <a:lnTo>
                  <a:pt x="21" y="22"/>
                </a:lnTo>
                <a:lnTo>
                  <a:pt x="21" y="22"/>
                </a:lnTo>
                <a:lnTo>
                  <a:pt x="21" y="22"/>
                </a:lnTo>
                <a:lnTo>
                  <a:pt x="21" y="22"/>
                </a:lnTo>
                <a:lnTo>
                  <a:pt x="21" y="22"/>
                </a:lnTo>
                <a:lnTo>
                  <a:pt x="25" y="22"/>
                </a:lnTo>
                <a:lnTo>
                  <a:pt x="25" y="22"/>
                </a:lnTo>
                <a:lnTo>
                  <a:pt x="27" y="22"/>
                </a:lnTo>
                <a:lnTo>
                  <a:pt x="27" y="22"/>
                </a:lnTo>
                <a:lnTo>
                  <a:pt x="29" y="22"/>
                </a:lnTo>
                <a:lnTo>
                  <a:pt x="29" y="22"/>
                </a:lnTo>
                <a:lnTo>
                  <a:pt x="29" y="22"/>
                </a:lnTo>
                <a:lnTo>
                  <a:pt x="35" y="22"/>
                </a:lnTo>
                <a:lnTo>
                  <a:pt x="37" y="22"/>
                </a:lnTo>
                <a:lnTo>
                  <a:pt x="37" y="22"/>
                </a:lnTo>
                <a:lnTo>
                  <a:pt x="41" y="22"/>
                </a:lnTo>
                <a:lnTo>
                  <a:pt x="43" y="22"/>
                </a:lnTo>
                <a:lnTo>
                  <a:pt x="43" y="14"/>
                </a:lnTo>
                <a:lnTo>
                  <a:pt x="43" y="12"/>
                </a:lnTo>
                <a:lnTo>
                  <a:pt x="43" y="10"/>
                </a:lnTo>
                <a:lnTo>
                  <a:pt x="43" y="10"/>
                </a:lnTo>
                <a:lnTo>
                  <a:pt x="43" y="8"/>
                </a:lnTo>
                <a:lnTo>
                  <a:pt x="43" y="6"/>
                </a:lnTo>
                <a:lnTo>
                  <a:pt x="43" y="6"/>
                </a:lnTo>
                <a:lnTo>
                  <a:pt x="43" y="4"/>
                </a:lnTo>
                <a:lnTo>
                  <a:pt x="43" y="2"/>
                </a:lnTo>
                <a:lnTo>
                  <a:pt x="43" y="2"/>
                </a:lnTo>
                <a:lnTo>
                  <a:pt x="43" y="0"/>
                </a:lnTo>
                <a:lnTo>
                  <a:pt x="43" y="0"/>
                </a:lnTo>
                <a:lnTo>
                  <a:pt x="47" y="0"/>
                </a:lnTo>
                <a:lnTo>
                  <a:pt x="49" y="0"/>
                </a:lnTo>
                <a:lnTo>
                  <a:pt x="50" y="0"/>
                </a:lnTo>
                <a:lnTo>
                  <a:pt x="58" y="0"/>
                </a:lnTo>
                <a:lnTo>
                  <a:pt x="58" y="0"/>
                </a:lnTo>
                <a:lnTo>
                  <a:pt x="60" y="0"/>
                </a:lnTo>
                <a:lnTo>
                  <a:pt x="62" y="0"/>
                </a:lnTo>
                <a:lnTo>
                  <a:pt x="62" y="0"/>
                </a:lnTo>
                <a:lnTo>
                  <a:pt x="62" y="0"/>
                </a:lnTo>
                <a:close/>
                <a:moveTo>
                  <a:pt x="6" y="49"/>
                </a:move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4" y="49"/>
                </a:lnTo>
                <a:lnTo>
                  <a:pt x="4" y="47"/>
                </a:lnTo>
                <a:lnTo>
                  <a:pt x="4" y="47"/>
                </a:lnTo>
                <a:lnTo>
                  <a:pt x="6" y="47"/>
                </a:lnTo>
                <a:lnTo>
                  <a:pt x="6" y="47"/>
                </a:lnTo>
                <a:lnTo>
                  <a:pt x="6" y="47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30" name="France"/>
          <p:cNvGrpSpPr/>
          <p:nvPr/>
        </p:nvGrpSpPr>
        <p:grpSpPr>
          <a:xfrm>
            <a:off x="1073155" y="3098810"/>
            <a:ext cx="8594812" cy="2814646"/>
            <a:chOff x="1073155" y="3098810"/>
            <a:chExt cx="8594812" cy="2814646"/>
          </a:xfrm>
        </p:grpSpPr>
        <p:sp>
          <p:nvSpPr>
            <p:cNvPr id="5129" name="Wallis and Futuna (fra)"/>
            <p:cNvSpPr>
              <a:spLocks noEditPoints="1"/>
            </p:cNvSpPr>
            <p:nvPr/>
          </p:nvSpPr>
          <p:spPr bwMode="auto">
            <a:xfrm>
              <a:off x="9615579" y="4865769"/>
              <a:ext cx="52388" cy="30163"/>
            </a:xfrm>
            <a:custGeom>
              <a:avLst/>
              <a:gdLst>
                <a:gd name="T0" fmla="*/ 33 w 33"/>
                <a:gd name="T1" fmla="*/ 2 h 19"/>
                <a:gd name="T2" fmla="*/ 33 w 33"/>
                <a:gd name="T3" fmla="*/ 2 h 19"/>
                <a:gd name="T4" fmla="*/ 33 w 33"/>
                <a:gd name="T5" fmla="*/ 4 h 19"/>
                <a:gd name="T6" fmla="*/ 33 w 33"/>
                <a:gd name="T7" fmla="*/ 4 h 19"/>
                <a:gd name="T8" fmla="*/ 33 w 33"/>
                <a:gd name="T9" fmla="*/ 4 h 19"/>
                <a:gd name="T10" fmla="*/ 33 w 33"/>
                <a:gd name="T11" fmla="*/ 4 h 19"/>
                <a:gd name="T12" fmla="*/ 33 w 33"/>
                <a:gd name="T13" fmla="*/ 4 h 19"/>
                <a:gd name="T14" fmla="*/ 33 w 33"/>
                <a:gd name="T15" fmla="*/ 4 h 19"/>
                <a:gd name="T16" fmla="*/ 33 w 33"/>
                <a:gd name="T17" fmla="*/ 2 h 19"/>
                <a:gd name="T18" fmla="*/ 33 w 33"/>
                <a:gd name="T19" fmla="*/ 2 h 19"/>
                <a:gd name="T20" fmla="*/ 33 w 33"/>
                <a:gd name="T21" fmla="*/ 2 h 19"/>
                <a:gd name="T22" fmla="*/ 33 w 33"/>
                <a:gd name="T23" fmla="*/ 2 h 19"/>
                <a:gd name="T24" fmla="*/ 33 w 33"/>
                <a:gd name="T25" fmla="*/ 2 h 19"/>
                <a:gd name="T26" fmla="*/ 33 w 33"/>
                <a:gd name="T27" fmla="*/ 2 h 19"/>
                <a:gd name="T28" fmla="*/ 33 w 33"/>
                <a:gd name="T29" fmla="*/ 2 h 19"/>
                <a:gd name="T30" fmla="*/ 33 w 33"/>
                <a:gd name="T31" fmla="*/ 2 h 19"/>
                <a:gd name="T32" fmla="*/ 33 w 33"/>
                <a:gd name="T33" fmla="*/ 2 h 19"/>
                <a:gd name="T34" fmla="*/ 33 w 33"/>
                <a:gd name="T35" fmla="*/ 2 h 19"/>
                <a:gd name="T36" fmla="*/ 33 w 33"/>
                <a:gd name="T37" fmla="*/ 0 h 19"/>
                <a:gd name="T38" fmla="*/ 33 w 33"/>
                <a:gd name="T39" fmla="*/ 2 h 19"/>
                <a:gd name="T40" fmla="*/ 33 w 33"/>
                <a:gd name="T41" fmla="*/ 2 h 19"/>
                <a:gd name="T42" fmla="*/ 33 w 33"/>
                <a:gd name="T43" fmla="*/ 2 h 19"/>
                <a:gd name="T44" fmla="*/ 33 w 33"/>
                <a:gd name="T45" fmla="*/ 2 h 19"/>
                <a:gd name="T46" fmla="*/ 33 w 33"/>
                <a:gd name="T47" fmla="*/ 2 h 19"/>
                <a:gd name="T48" fmla="*/ 33 w 33"/>
                <a:gd name="T49" fmla="*/ 2 h 19"/>
                <a:gd name="T50" fmla="*/ 33 w 33"/>
                <a:gd name="T51" fmla="*/ 2 h 19"/>
                <a:gd name="T52" fmla="*/ 33 w 33"/>
                <a:gd name="T53" fmla="*/ 2 h 19"/>
                <a:gd name="T54" fmla="*/ 33 w 33"/>
                <a:gd name="T55" fmla="*/ 2 h 19"/>
                <a:gd name="T56" fmla="*/ 2 w 33"/>
                <a:gd name="T57" fmla="*/ 19 h 19"/>
                <a:gd name="T58" fmla="*/ 2 w 33"/>
                <a:gd name="T59" fmla="*/ 19 h 19"/>
                <a:gd name="T60" fmla="*/ 2 w 33"/>
                <a:gd name="T61" fmla="*/ 19 h 19"/>
                <a:gd name="T62" fmla="*/ 2 w 33"/>
                <a:gd name="T63" fmla="*/ 19 h 19"/>
                <a:gd name="T64" fmla="*/ 2 w 33"/>
                <a:gd name="T65" fmla="*/ 19 h 19"/>
                <a:gd name="T66" fmla="*/ 2 w 33"/>
                <a:gd name="T67" fmla="*/ 19 h 19"/>
                <a:gd name="T68" fmla="*/ 2 w 33"/>
                <a:gd name="T69" fmla="*/ 19 h 19"/>
                <a:gd name="T70" fmla="*/ 2 w 33"/>
                <a:gd name="T71" fmla="*/ 19 h 19"/>
                <a:gd name="T72" fmla="*/ 2 w 33"/>
                <a:gd name="T73" fmla="*/ 19 h 19"/>
                <a:gd name="T74" fmla="*/ 2 w 33"/>
                <a:gd name="T75" fmla="*/ 19 h 19"/>
                <a:gd name="T76" fmla="*/ 0 w 33"/>
                <a:gd name="T77" fmla="*/ 19 h 19"/>
                <a:gd name="T78" fmla="*/ 0 w 33"/>
                <a:gd name="T79" fmla="*/ 19 h 19"/>
                <a:gd name="T80" fmla="*/ 0 w 33"/>
                <a:gd name="T81" fmla="*/ 17 h 19"/>
                <a:gd name="T82" fmla="*/ 0 w 33"/>
                <a:gd name="T83" fmla="*/ 17 h 19"/>
                <a:gd name="T84" fmla="*/ 0 w 33"/>
                <a:gd name="T85" fmla="*/ 17 h 19"/>
                <a:gd name="T86" fmla="*/ 2 w 33"/>
                <a:gd name="T87" fmla="*/ 17 h 19"/>
                <a:gd name="T88" fmla="*/ 4 w 33"/>
                <a:gd name="T89" fmla="*/ 19 h 19"/>
                <a:gd name="T90" fmla="*/ 4 w 33"/>
                <a:gd name="T91" fmla="*/ 19 h 19"/>
                <a:gd name="T92" fmla="*/ 4 w 33"/>
                <a:gd name="T93" fmla="*/ 19 h 19"/>
                <a:gd name="T94" fmla="*/ 4 w 33"/>
                <a:gd name="T95" fmla="*/ 19 h 19"/>
                <a:gd name="T96" fmla="*/ 4 w 33"/>
                <a:gd name="T97" fmla="*/ 19 h 19"/>
                <a:gd name="T98" fmla="*/ 4 w 33"/>
                <a:gd name="T99" fmla="*/ 19 h 19"/>
                <a:gd name="T100" fmla="*/ 2 w 33"/>
                <a:gd name="T101" fmla="*/ 19 h 19"/>
                <a:gd name="T102" fmla="*/ 2 w 33"/>
                <a:gd name="T103" fmla="*/ 19 h 19"/>
                <a:gd name="T104" fmla="*/ 2 w 33"/>
                <a:gd name="T105" fmla="*/ 19 h 19"/>
                <a:gd name="T106" fmla="*/ 4 w 33"/>
                <a:gd name="T10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" h="19">
                  <a:moveTo>
                    <a:pt x="33" y="2"/>
                  </a:move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close/>
                  <a:moveTo>
                    <a:pt x="2" y="19"/>
                  </a:move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9"/>
                  </a:lnTo>
                  <a:close/>
                  <a:moveTo>
                    <a:pt x="4" y="19"/>
                  </a:move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4" name="Glorioso Islands (fra)"/>
            <p:cNvSpPr>
              <a:spLocks/>
            </p:cNvSpPr>
            <p:nvPr/>
          </p:nvSpPr>
          <p:spPr bwMode="auto">
            <a:xfrm>
              <a:off x="6146820" y="482601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0" name="French Southern and Antarctic Territories (fra)"/>
            <p:cNvSpPr>
              <a:spLocks noEditPoints="1"/>
            </p:cNvSpPr>
            <p:nvPr/>
          </p:nvSpPr>
          <p:spPr bwMode="auto">
            <a:xfrm>
              <a:off x="6256357" y="5802331"/>
              <a:ext cx="482601" cy="111125"/>
            </a:xfrm>
            <a:custGeom>
              <a:avLst/>
              <a:gdLst>
                <a:gd name="T0" fmla="*/ 280 w 304"/>
                <a:gd name="T1" fmla="*/ 51 h 70"/>
                <a:gd name="T2" fmla="*/ 282 w 304"/>
                <a:gd name="T3" fmla="*/ 51 h 70"/>
                <a:gd name="T4" fmla="*/ 280 w 304"/>
                <a:gd name="T5" fmla="*/ 55 h 70"/>
                <a:gd name="T6" fmla="*/ 280 w 304"/>
                <a:gd name="T7" fmla="*/ 57 h 70"/>
                <a:gd name="T8" fmla="*/ 282 w 304"/>
                <a:gd name="T9" fmla="*/ 57 h 70"/>
                <a:gd name="T10" fmla="*/ 284 w 304"/>
                <a:gd name="T11" fmla="*/ 57 h 70"/>
                <a:gd name="T12" fmla="*/ 288 w 304"/>
                <a:gd name="T13" fmla="*/ 55 h 70"/>
                <a:gd name="T14" fmla="*/ 288 w 304"/>
                <a:gd name="T15" fmla="*/ 59 h 70"/>
                <a:gd name="T16" fmla="*/ 284 w 304"/>
                <a:gd name="T17" fmla="*/ 59 h 70"/>
                <a:gd name="T18" fmla="*/ 286 w 304"/>
                <a:gd name="T19" fmla="*/ 61 h 70"/>
                <a:gd name="T20" fmla="*/ 290 w 304"/>
                <a:gd name="T21" fmla="*/ 63 h 70"/>
                <a:gd name="T22" fmla="*/ 294 w 304"/>
                <a:gd name="T23" fmla="*/ 59 h 70"/>
                <a:gd name="T24" fmla="*/ 300 w 304"/>
                <a:gd name="T25" fmla="*/ 59 h 70"/>
                <a:gd name="T26" fmla="*/ 302 w 304"/>
                <a:gd name="T27" fmla="*/ 57 h 70"/>
                <a:gd name="T28" fmla="*/ 304 w 304"/>
                <a:gd name="T29" fmla="*/ 61 h 70"/>
                <a:gd name="T30" fmla="*/ 302 w 304"/>
                <a:gd name="T31" fmla="*/ 63 h 70"/>
                <a:gd name="T32" fmla="*/ 302 w 304"/>
                <a:gd name="T33" fmla="*/ 63 h 70"/>
                <a:gd name="T34" fmla="*/ 302 w 304"/>
                <a:gd name="T35" fmla="*/ 65 h 70"/>
                <a:gd name="T36" fmla="*/ 302 w 304"/>
                <a:gd name="T37" fmla="*/ 65 h 70"/>
                <a:gd name="T38" fmla="*/ 300 w 304"/>
                <a:gd name="T39" fmla="*/ 65 h 70"/>
                <a:gd name="T40" fmla="*/ 298 w 304"/>
                <a:gd name="T41" fmla="*/ 63 h 70"/>
                <a:gd name="T42" fmla="*/ 296 w 304"/>
                <a:gd name="T43" fmla="*/ 63 h 70"/>
                <a:gd name="T44" fmla="*/ 294 w 304"/>
                <a:gd name="T45" fmla="*/ 63 h 70"/>
                <a:gd name="T46" fmla="*/ 294 w 304"/>
                <a:gd name="T47" fmla="*/ 65 h 70"/>
                <a:gd name="T48" fmla="*/ 292 w 304"/>
                <a:gd name="T49" fmla="*/ 65 h 70"/>
                <a:gd name="T50" fmla="*/ 296 w 304"/>
                <a:gd name="T51" fmla="*/ 68 h 70"/>
                <a:gd name="T52" fmla="*/ 298 w 304"/>
                <a:gd name="T53" fmla="*/ 67 h 70"/>
                <a:gd name="T54" fmla="*/ 300 w 304"/>
                <a:gd name="T55" fmla="*/ 70 h 70"/>
                <a:gd name="T56" fmla="*/ 292 w 304"/>
                <a:gd name="T57" fmla="*/ 70 h 70"/>
                <a:gd name="T58" fmla="*/ 290 w 304"/>
                <a:gd name="T59" fmla="*/ 67 h 70"/>
                <a:gd name="T60" fmla="*/ 290 w 304"/>
                <a:gd name="T61" fmla="*/ 68 h 70"/>
                <a:gd name="T62" fmla="*/ 286 w 304"/>
                <a:gd name="T63" fmla="*/ 68 h 70"/>
                <a:gd name="T64" fmla="*/ 280 w 304"/>
                <a:gd name="T65" fmla="*/ 68 h 70"/>
                <a:gd name="T66" fmla="*/ 280 w 304"/>
                <a:gd name="T67" fmla="*/ 70 h 70"/>
                <a:gd name="T68" fmla="*/ 276 w 304"/>
                <a:gd name="T69" fmla="*/ 70 h 70"/>
                <a:gd name="T70" fmla="*/ 276 w 304"/>
                <a:gd name="T71" fmla="*/ 67 h 70"/>
                <a:gd name="T72" fmla="*/ 274 w 304"/>
                <a:gd name="T73" fmla="*/ 61 h 70"/>
                <a:gd name="T74" fmla="*/ 278 w 304"/>
                <a:gd name="T75" fmla="*/ 51 h 70"/>
                <a:gd name="T76" fmla="*/ 280 w 304"/>
                <a:gd name="T77" fmla="*/ 49 h 70"/>
                <a:gd name="T78" fmla="*/ 284 w 304"/>
                <a:gd name="T79" fmla="*/ 57 h 70"/>
                <a:gd name="T80" fmla="*/ 282 w 304"/>
                <a:gd name="T81" fmla="*/ 55 h 70"/>
                <a:gd name="T82" fmla="*/ 284 w 304"/>
                <a:gd name="T83" fmla="*/ 53 h 70"/>
                <a:gd name="T84" fmla="*/ 284 w 304"/>
                <a:gd name="T85" fmla="*/ 57 h 70"/>
                <a:gd name="T86" fmla="*/ 0 w 304"/>
                <a:gd name="T87" fmla="*/ 4 h 70"/>
                <a:gd name="T88" fmla="*/ 2 w 304"/>
                <a:gd name="T89" fmla="*/ 0 h 70"/>
                <a:gd name="T90" fmla="*/ 4 w 304"/>
                <a:gd name="T91" fmla="*/ 2 h 70"/>
                <a:gd name="T92" fmla="*/ 10 w 304"/>
                <a:gd name="T93" fmla="*/ 4 h 70"/>
                <a:gd name="T94" fmla="*/ 8 w 304"/>
                <a:gd name="T95" fmla="*/ 2 h 70"/>
                <a:gd name="T96" fmla="*/ 8 w 304"/>
                <a:gd name="T97" fmla="*/ 2 h 70"/>
                <a:gd name="T98" fmla="*/ 10 w 304"/>
                <a:gd name="T99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04" h="70">
                  <a:moveTo>
                    <a:pt x="278" y="51"/>
                  </a:moveTo>
                  <a:lnTo>
                    <a:pt x="278" y="53"/>
                  </a:lnTo>
                  <a:lnTo>
                    <a:pt x="280" y="51"/>
                  </a:lnTo>
                  <a:lnTo>
                    <a:pt x="280" y="51"/>
                  </a:lnTo>
                  <a:lnTo>
                    <a:pt x="280" y="51"/>
                  </a:lnTo>
                  <a:lnTo>
                    <a:pt x="282" y="51"/>
                  </a:lnTo>
                  <a:lnTo>
                    <a:pt x="282" y="51"/>
                  </a:lnTo>
                  <a:lnTo>
                    <a:pt x="282" y="51"/>
                  </a:lnTo>
                  <a:lnTo>
                    <a:pt x="282" y="53"/>
                  </a:lnTo>
                  <a:lnTo>
                    <a:pt x="282" y="53"/>
                  </a:lnTo>
                  <a:lnTo>
                    <a:pt x="280" y="53"/>
                  </a:lnTo>
                  <a:lnTo>
                    <a:pt x="280" y="55"/>
                  </a:lnTo>
                  <a:lnTo>
                    <a:pt x="278" y="57"/>
                  </a:lnTo>
                  <a:lnTo>
                    <a:pt x="278" y="57"/>
                  </a:lnTo>
                  <a:lnTo>
                    <a:pt x="280" y="59"/>
                  </a:lnTo>
                  <a:lnTo>
                    <a:pt x="280" y="57"/>
                  </a:lnTo>
                  <a:lnTo>
                    <a:pt x="280" y="57"/>
                  </a:lnTo>
                  <a:lnTo>
                    <a:pt x="280" y="55"/>
                  </a:lnTo>
                  <a:lnTo>
                    <a:pt x="280" y="55"/>
                  </a:lnTo>
                  <a:lnTo>
                    <a:pt x="282" y="57"/>
                  </a:lnTo>
                  <a:lnTo>
                    <a:pt x="282" y="59"/>
                  </a:lnTo>
                  <a:lnTo>
                    <a:pt x="284" y="59"/>
                  </a:lnTo>
                  <a:lnTo>
                    <a:pt x="284" y="59"/>
                  </a:lnTo>
                  <a:lnTo>
                    <a:pt x="284" y="57"/>
                  </a:lnTo>
                  <a:lnTo>
                    <a:pt x="286" y="57"/>
                  </a:lnTo>
                  <a:lnTo>
                    <a:pt x="286" y="57"/>
                  </a:lnTo>
                  <a:lnTo>
                    <a:pt x="288" y="55"/>
                  </a:lnTo>
                  <a:lnTo>
                    <a:pt x="288" y="55"/>
                  </a:lnTo>
                  <a:lnTo>
                    <a:pt x="290" y="55"/>
                  </a:lnTo>
                  <a:lnTo>
                    <a:pt x="290" y="57"/>
                  </a:lnTo>
                  <a:lnTo>
                    <a:pt x="290" y="59"/>
                  </a:lnTo>
                  <a:lnTo>
                    <a:pt x="288" y="59"/>
                  </a:lnTo>
                  <a:lnTo>
                    <a:pt x="288" y="59"/>
                  </a:lnTo>
                  <a:lnTo>
                    <a:pt x="286" y="59"/>
                  </a:lnTo>
                  <a:lnTo>
                    <a:pt x="286" y="59"/>
                  </a:lnTo>
                  <a:lnTo>
                    <a:pt x="284" y="59"/>
                  </a:lnTo>
                  <a:lnTo>
                    <a:pt x="284" y="59"/>
                  </a:lnTo>
                  <a:lnTo>
                    <a:pt x="284" y="59"/>
                  </a:lnTo>
                  <a:lnTo>
                    <a:pt x="286" y="59"/>
                  </a:lnTo>
                  <a:lnTo>
                    <a:pt x="286" y="61"/>
                  </a:lnTo>
                  <a:lnTo>
                    <a:pt x="288" y="61"/>
                  </a:lnTo>
                  <a:lnTo>
                    <a:pt x="288" y="63"/>
                  </a:lnTo>
                  <a:lnTo>
                    <a:pt x="288" y="63"/>
                  </a:lnTo>
                  <a:lnTo>
                    <a:pt x="290" y="63"/>
                  </a:lnTo>
                  <a:lnTo>
                    <a:pt x="294" y="61"/>
                  </a:lnTo>
                  <a:lnTo>
                    <a:pt x="292" y="61"/>
                  </a:lnTo>
                  <a:lnTo>
                    <a:pt x="294" y="59"/>
                  </a:lnTo>
                  <a:lnTo>
                    <a:pt x="294" y="59"/>
                  </a:lnTo>
                  <a:lnTo>
                    <a:pt x="296" y="59"/>
                  </a:lnTo>
                  <a:lnTo>
                    <a:pt x="296" y="59"/>
                  </a:lnTo>
                  <a:lnTo>
                    <a:pt x="298" y="59"/>
                  </a:lnTo>
                  <a:lnTo>
                    <a:pt x="300" y="59"/>
                  </a:lnTo>
                  <a:lnTo>
                    <a:pt x="300" y="57"/>
                  </a:lnTo>
                  <a:lnTo>
                    <a:pt x="300" y="57"/>
                  </a:lnTo>
                  <a:lnTo>
                    <a:pt x="300" y="57"/>
                  </a:lnTo>
                  <a:lnTo>
                    <a:pt x="302" y="57"/>
                  </a:lnTo>
                  <a:lnTo>
                    <a:pt x="302" y="57"/>
                  </a:lnTo>
                  <a:lnTo>
                    <a:pt x="304" y="57"/>
                  </a:lnTo>
                  <a:lnTo>
                    <a:pt x="304" y="61"/>
                  </a:lnTo>
                  <a:lnTo>
                    <a:pt x="304" y="61"/>
                  </a:lnTo>
                  <a:lnTo>
                    <a:pt x="304" y="63"/>
                  </a:lnTo>
                  <a:lnTo>
                    <a:pt x="304" y="63"/>
                  </a:lnTo>
                  <a:lnTo>
                    <a:pt x="304" y="63"/>
                  </a:lnTo>
                  <a:lnTo>
                    <a:pt x="302" y="63"/>
                  </a:lnTo>
                  <a:lnTo>
                    <a:pt x="302" y="63"/>
                  </a:lnTo>
                  <a:lnTo>
                    <a:pt x="302" y="63"/>
                  </a:lnTo>
                  <a:lnTo>
                    <a:pt x="302" y="63"/>
                  </a:lnTo>
                  <a:lnTo>
                    <a:pt x="302" y="63"/>
                  </a:lnTo>
                  <a:lnTo>
                    <a:pt x="300" y="63"/>
                  </a:lnTo>
                  <a:lnTo>
                    <a:pt x="300" y="65"/>
                  </a:lnTo>
                  <a:lnTo>
                    <a:pt x="302" y="65"/>
                  </a:lnTo>
                  <a:lnTo>
                    <a:pt x="302" y="65"/>
                  </a:lnTo>
                  <a:lnTo>
                    <a:pt x="302" y="65"/>
                  </a:lnTo>
                  <a:lnTo>
                    <a:pt x="302" y="65"/>
                  </a:lnTo>
                  <a:lnTo>
                    <a:pt x="302" y="65"/>
                  </a:lnTo>
                  <a:lnTo>
                    <a:pt x="302" y="65"/>
                  </a:lnTo>
                  <a:lnTo>
                    <a:pt x="302" y="65"/>
                  </a:lnTo>
                  <a:lnTo>
                    <a:pt x="302" y="65"/>
                  </a:lnTo>
                  <a:lnTo>
                    <a:pt x="300" y="65"/>
                  </a:lnTo>
                  <a:lnTo>
                    <a:pt x="300" y="65"/>
                  </a:lnTo>
                  <a:lnTo>
                    <a:pt x="300" y="63"/>
                  </a:lnTo>
                  <a:lnTo>
                    <a:pt x="298" y="63"/>
                  </a:lnTo>
                  <a:lnTo>
                    <a:pt x="298" y="63"/>
                  </a:lnTo>
                  <a:lnTo>
                    <a:pt x="298" y="63"/>
                  </a:lnTo>
                  <a:lnTo>
                    <a:pt x="298" y="63"/>
                  </a:lnTo>
                  <a:lnTo>
                    <a:pt x="296" y="63"/>
                  </a:lnTo>
                  <a:lnTo>
                    <a:pt x="296" y="63"/>
                  </a:lnTo>
                  <a:lnTo>
                    <a:pt x="296" y="63"/>
                  </a:lnTo>
                  <a:lnTo>
                    <a:pt x="294" y="63"/>
                  </a:lnTo>
                  <a:lnTo>
                    <a:pt x="294" y="63"/>
                  </a:lnTo>
                  <a:lnTo>
                    <a:pt x="292" y="63"/>
                  </a:lnTo>
                  <a:lnTo>
                    <a:pt x="294" y="63"/>
                  </a:lnTo>
                  <a:lnTo>
                    <a:pt x="294" y="65"/>
                  </a:lnTo>
                  <a:lnTo>
                    <a:pt x="294" y="65"/>
                  </a:lnTo>
                  <a:lnTo>
                    <a:pt x="294" y="65"/>
                  </a:lnTo>
                  <a:lnTo>
                    <a:pt x="294" y="65"/>
                  </a:lnTo>
                  <a:lnTo>
                    <a:pt x="294" y="65"/>
                  </a:lnTo>
                  <a:lnTo>
                    <a:pt x="292" y="65"/>
                  </a:lnTo>
                  <a:lnTo>
                    <a:pt x="292" y="65"/>
                  </a:lnTo>
                  <a:lnTo>
                    <a:pt x="292" y="65"/>
                  </a:lnTo>
                  <a:lnTo>
                    <a:pt x="292" y="67"/>
                  </a:lnTo>
                  <a:lnTo>
                    <a:pt x="292" y="67"/>
                  </a:lnTo>
                  <a:lnTo>
                    <a:pt x="292" y="67"/>
                  </a:lnTo>
                  <a:lnTo>
                    <a:pt x="296" y="68"/>
                  </a:lnTo>
                  <a:lnTo>
                    <a:pt x="296" y="67"/>
                  </a:lnTo>
                  <a:lnTo>
                    <a:pt x="296" y="67"/>
                  </a:lnTo>
                  <a:lnTo>
                    <a:pt x="298" y="67"/>
                  </a:lnTo>
                  <a:lnTo>
                    <a:pt x="298" y="67"/>
                  </a:lnTo>
                  <a:lnTo>
                    <a:pt x="300" y="67"/>
                  </a:lnTo>
                  <a:lnTo>
                    <a:pt x="300" y="67"/>
                  </a:lnTo>
                  <a:lnTo>
                    <a:pt x="300" y="68"/>
                  </a:lnTo>
                  <a:lnTo>
                    <a:pt x="300" y="70"/>
                  </a:lnTo>
                  <a:lnTo>
                    <a:pt x="300" y="70"/>
                  </a:lnTo>
                  <a:lnTo>
                    <a:pt x="296" y="70"/>
                  </a:lnTo>
                  <a:lnTo>
                    <a:pt x="294" y="70"/>
                  </a:lnTo>
                  <a:lnTo>
                    <a:pt x="292" y="70"/>
                  </a:lnTo>
                  <a:lnTo>
                    <a:pt x="292" y="68"/>
                  </a:lnTo>
                  <a:lnTo>
                    <a:pt x="292" y="67"/>
                  </a:lnTo>
                  <a:lnTo>
                    <a:pt x="292" y="67"/>
                  </a:lnTo>
                  <a:lnTo>
                    <a:pt x="290" y="67"/>
                  </a:lnTo>
                  <a:lnTo>
                    <a:pt x="290" y="67"/>
                  </a:lnTo>
                  <a:lnTo>
                    <a:pt x="290" y="67"/>
                  </a:lnTo>
                  <a:lnTo>
                    <a:pt x="290" y="68"/>
                  </a:lnTo>
                  <a:lnTo>
                    <a:pt x="290" y="68"/>
                  </a:lnTo>
                  <a:lnTo>
                    <a:pt x="290" y="70"/>
                  </a:lnTo>
                  <a:lnTo>
                    <a:pt x="290" y="70"/>
                  </a:lnTo>
                  <a:lnTo>
                    <a:pt x="286" y="68"/>
                  </a:lnTo>
                  <a:lnTo>
                    <a:pt x="286" y="68"/>
                  </a:lnTo>
                  <a:lnTo>
                    <a:pt x="284" y="67"/>
                  </a:lnTo>
                  <a:lnTo>
                    <a:pt x="284" y="67"/>
                  </a:lnTo>
                  <a:lnTo>
                    <a:pt x="280" y="67"/>
                  </a:lnTo>
                  <a:lnTo>
                    <a:pt x="280" y="68"/>
                  </a:lnTo>
                  <a:lnTo>
                    <a:pt x="280" y="68"/>
                  </a:lnTo>
                  <a:lnTo>
                    <a:pt x="280" y="68"/>
                  </a:lnTo>
                  <a:lnTo>
                    <a:pt x="280" y="70"/>
                  </a:lnTo>
                  <a:lnTo>
                    <a:pt x="280" y="70"/>
                  </a:lnTo>
                  <a:lnTo>
                    <a:pt x="278" y="70"/>
                  </a:lnTo>
                  <a:lnTo>
                    <a:pt x="278" y="70"/>
                  </a:lnTo>
                  <a:lnTo>
                    <a:pt x="278" y="70"/>
                  </a:lnTo>
                  <a:lnTo>
                    <a:pt x="276" y="70"/>
                  </a:lnTo>
                  <a:lnTo>
                    <a:pt x="274" y="70"/>
                  </a:lnTo>
                  <a:lnTo>
                    <a:pt x="276" y="68"/>
                  </a:lnTo>
                  <a:lnTo>
                    <a:pt x="276" y="67"/>
                  </a:lnTo>
                  <a:lnTo>
                    <a:pt x="276" y="67"/>
                  </a:lnTo>
                  <a:lnTo>
                    <a:pt x="276" y="67"/>
                  </a:lnTo>
                  <a:lnTo>
                    <a:pt x="276" y="65"/>
                  </a:lnTo>
                  <a:lnTo>
                    <a:pt x="276" y="63"/>
                  </a:lnTo>
                  <a:lnTo>
                    <a:pt x="274" y="61"/>
                  </a:lnTo>
                  <a:lnTo>
                    <a:pt x="274" y="57"/>
                  </a:lnTo>
                  <a:lnTo>
                    <a:pt x="276" y="53"/>
                  </a:lnTo>
                  <a:lnTo>
                    <a:pt x="276" y="51"/>
                  </a:lnTo>
                  <a:lnTo>
                    <a:pt x="278" y="51"/>
                  </a:lnTo>
                  <a:lnTo>
                    <a:pt x="278" y="51"/>
                  </a:lnTo>
                  <a:lnTo>
                    <a:pt x="278" y="49"/>
                  </a:lnTo>
                  <a:lnTo>
                    <a:pt x="280" y="49"/>
                  </a:lnTo>
                  <a:lnTo>
                    <a:pt x="280" y="49"/>
                  </a:lnTo>
                  <a:lnTo>
                    <a:pt x="280" y="49"/>
                  </a:lnTo>
                  <a:lnTo>
                    <a:pt x="280" y="51"/>
                  </a:lnTo>
                  <a:lnTo>
                    <a:pt x="278" y="51"/>
                  </a:lnTo>
                  <a:close/>
                  <a:moveTo>
                    <a:pt x="284" y="57"/>
                  </a:moveTo>
                  <a:lnTo>
                    <a:pt x="282" y="57"/>
                  </a:lnTo>
                  <a:lnTo>
                    <a:pt x="282" y="57"/>
                  </a:lnTo>
                  <a:lnTo>
                    <a:pt x="282" y="57"/>
                  </a:lnTo>
                  <a:lnTo>
                    <a:pt x="282" y="55"/>
                  </a:lnTo>
                  <a:lnTo>
                    <a:pt x="284" y="55"/>
                  </a:lnTo>
                  <a:lnTo>
                    <a:pt x="284" y="53"/>
                  </a:lnTo>
                  <a:lnTo>
                    <a:pt x="284" y="53"/>
                  </a:lnTo>
                  <a:lnTo>
                    <a:pt x="284" y="53"/>
                  </a:lnTo>
                  <a:lnTo>
                    <a:pt x="286" y="55"/>
                  </a:lnTo>
                  <a:lnTo>
                    <a:pt x="286" y="55"/>
                  </a:lnTo>
                  <a:lnTo>
                    <a:pt x="284" y="57"/>
                  </a:lnTo>
                  <a:lnTo>
                    <a:pt x="284" y="57"/>
                  </a:lnTo>
                  <a:close/>
                  <a:moveTo>
                    <a:pt x="2" y="4"/>
                  </a:move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close/>
                  <a:moveTo>
                    <a:pt x="10" y="4"/>
                  </a:moveTo>
                  <a:lnTo>
                    <a:pt x="8" y="4"/>
                  </a:lnTo>
                  <a:lnTo>
                    <a:pt x="8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0" name="Guadeloupe (fra)"/>
            <p:cNvSpPr>
              <a:spLocks noEditPoints="1"/>
            </p:cNvSpPr>
            <p:nvPr/>
          </p:nvSpPr>
          <p:spPr bwMode="auto">
            <a:xfrm>
              <a:off x="3362336" y="4103701"/>
              <a:ext cx="14288" cy="19050"/>
            </a:xfrm>
            <a:custGeom>
              <a:avLst/>
              <a:gdLst>
                <a:gd name="T0" fmla="*/ 9 w 9"/>
                <a:gd name="T1" fmla="*/ 4 h 12"/>
                <a:gd name="T2" fmla="*/ 5 w 9"/>
                <a:gd name="T3" fmla="*/ 6 h 12"/>
                <a:gd name="T4" fmla="*/ 5 w 9"/>
                <a:gd name="T5" fmla="*/ 6 h 12"/>
                <a:gd name="T6" fmla="*/ 3 w 9"/>
                <a:gd name="T7" fmla="*/ 6 h 12"/>
                <a:gd name="T8" fmla="*/ 3 w 9"/>
                <a:gd name="T9" fmla="*/ 6 h 12"/>
                <a:gd name="T10" fmla="*/ 3 w 9"/>
                <a:gd name="T11" fmla="*/ 6 h 12"/>
                <a:gd name="T12" fmla="*/ 3 w 9"/>
                <a:gd name="T13" fmla="*/ 6 h 12"/>
                <a:gd name="T14" fmla="*/ 3 w 9"/>
                <a:gd name="T15" fmla="*/ 8 h 12"/>
                <a:gd name="T16" fmla="*/ 3 w 9"/>
                <a:gd name="T17" fmla="*/ 8 h 12"/>
                <a:gd name="T18" fmla="*/ 2 w 9"/>
                <a:gd name="T19" fmla="*/ 10 h 12"/>
                <a:gd name="T20" fmla="*/ 2 w 9"/>
                <a:gd name="T21" fmla="*/ 8 h 12"/>
                <a:gd name="T22" fmla="*/ 0 w 9"/>
                <a:gd name="T23" fmla="*/ 4 h 12"/>
                <a:gd name="T24" fmla="*/ 0 w 9"/>
                <a:gd name="T25" fmla="*/ 4 h 12"/>
                <a:gd name="T26" fmla="*/ 0 w 9"/>
                <a:gd name="T27" fmla="*/ 2 h 12"/>
                <a:gd name="T28" fmla="*/ 2 w 9"/>
                <a:gd name="T29" fmla="*/ 2 h 12"/>
                <a:gd name="T30" fmla="*/ 3 w 9"/>
                <a:gd name="T31" fmla="*/ 4 h 12"/>
                <a:gd name="T32" fmla="*/ 3 w 9"/>
                <a:gd name="T33" fmla="*/ 4 h 12"/>
                <a:gd name="T34" fmla="*/ 3 w 9"/>
                <a:gd name="T35" fmla="*/ 4 h 12"/>
                <a:gd name="T36" fmla="*/ 3 w 9"/>
                <a:gd name="T37" fmla="*/ 2 h 12"/>
                <a:gd name="T38" fmla="*/ 3 w 9"/>
                <a:gd name="T39" fmla="*/ 2 h 12"/>
                <a:gd name="T40" fmla="*/ 3 w 9"/>
                <a:gd name="T41" fmla="*/ 0 h 12"/>
                <a:gd name="T42" fmla="*/ 5 w 9"/>
                <a:gd name="T43" fmla="*/ 0 h 12"/>
                <a:gd name="T44" fmla="*/ 5 w 9"/>
                <a:gd name="T45" fmla="*/ 2 h 12"/>
                <a:gd name="T46" fmla="*/ 5 w 9"/>
                <a:gd name="T47" fmla="*/ 2 h 12"/>
                <a:gd name="T48" fmla="*/ 7 w 9"/>
                <a:gd name="T49" fmla="*/ 2 h 12"/>
                <a:gd name="T50" fmla="*/ 7 w 9"/>
                <a:gd name="T51" fmla="*/ 4 h 12"/>
                <a:gd name="T52" fmla="*/ 7 w 9"/>
                <a:gd name="T53" fmla="*/ 4 h 12"/>
                <a:gd name="T54" fmla="*/ 7 w 9"/>
                <a:gd name="T55" fmla="*/ 4 h 12"/>
                <a:gd name="T56" fmla="*/ 9 w 9"/>
                <a:gd name="T57" fmla="*/ 12 h 12"/>
                <a:gd name="T58" fmla="*/ 7 w 9"/>
                <a:gd name="T59" fmla="*/ 12 h 12"/>
                <a:gd name="T60" fmla="*/ 7 w 9"/>
                <a:gd name="T61" fmla="*/ 10 h 12"/>
                <a:gd name="T62" fmla="*/ 7 w 9"/>
                <a:gd name="T63" fmla="*/ 10 h 12"/>
                <a:gd name="T64" fmla="*/ 7 w 9"/>
                <a:gd name="T65" fmla="*/ 8 h 12"/>
                <a:gd name="T66" fmla="*/ 9 w 9"/>
                <a:gd name="T67" fmla="*/ 10 h 12"/>
                <a:gd name="T68" fmla="*/ 9 w 9"/>
                <a:gd name="T69" fmla="*/ 10 h 12"/>
                <a:gd name="T70" fmla="*/ 9 w 9"/>
                <a:gd name="T7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" h="12">
                  <a:moveTo>
                    <a:pt x="7" y="4"/>
                  </a:moveTo>
                  <a:lnTo>
                    <a:pt x="9" y="4"/>
                  </a:lnTo>
                  <a:lnTo>
                    <a:pt x="9" y="4"/>
                  </a:lnTo>
                  <a:lnTo>
                    <a:pt x="5" y="6"/>
                  </a:lnTo>
                  <a:lnTo>
                    <a:pt x="5" y="6"/>
                  </a:lnTo>
                  <a:lnTo>
                    <a:pt x="5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7" y="2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close/>
                  <a:moveTo>
                    <a:pt x="9" y="12"/>
                  </a:moveTo>
                  <a:lnTo>
                    <a:pt x="9" y="12"/>
                  </a:lnTo>
                  <a:lnTo>
                    <a:pt x="7" y="12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8"/>
                  </a:lnTo>
                  <a:lnTo>
                    <a:pt x="7" y="8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8" name="French Guiana (fra)"/>
            <p:cNvSpPr>
              <a:spLocks/>
            </p:cNvSpPr>
            <p:nvPr/>
          </p:nvSpPr>
          <p:spPr bwMode="auto">
            <a:xfrm>
              <a:off x="3546487" y="4381514"/>
              <a:ext cx="74613" cy="95250"/>
            </a:xfrm>
            <a:custGeom>
              <a:avLst/>
              <a:gdLst>
                <a:gd name="T0" fmla="*/ 41 w 47"/>
                <a:gd name="T1" fmla="*/ 23 h 60"/>
                <a:gd name="T2" fmla="*/ 43 w 47"/>
                <a:gd name="T3" fmla="*/ 21 h 60"/>
                <a:gd name="T4" fmla="*/ 43 w 47"/>
                <a:gd name="T5" fmla="*/ 19 h 60"/>
                <a:gd name="T6" fmla="*/ 43 w 47"/>
                <a:gd name="T7" fmla="*/ 19 h 60"/>
                <a:gd name="T8" fmla="*/ 45 w 47"/>
                <a:gd name="T9" fmla="*/ 19 h 60"/>
                <a:gd name="T10" fmla="*/ 45 w 47"/>
                <a:gd name="T11" fmla="*/ 21 h 60"/>
                <a:gd name="T12" fmla="*/ 45 w 47"/>
                <a:gd name="T13" fmla="*/ 23 h 60"/>
                <a:gd name="T14" fmla="*/ 47 w 47"/>
                <a:gd name="T15" fmla="*/ 25 h 60"/>
                <a:gd name="T16" fmla="*/ 47 w 47"/>
                <a:gd name="T17" fmla="*/ 27 h 60"/>
                <a:gd name="T18" fmla="*/ 47 w 47"/>
                <a:gd name="T19" fmla="*/ 29 h 60"/>
                <a:gd name="T20" fmla="*/ 45 w 47"/>
                <a:gd name="T21" fmla="*/ 29 h 60"/>
                <a:gd name="T22" fmla="*/ 45 w 47"/>
                <a:gd name="T23" fmla="*/ 31 h 60"/>
                <a:gd name="T24" fmla="*/ 43 w 47"/>
                <a:gd name="T25" fmla="*/ 33 h 60"/>
                <a:gd name="T26" fmla="*/ 41 w 47"/>
                <a:gd name="T27" fmla="*/ 35 h 60"/>
                <a:gd name="T28" fmla="*/ 37 w 47"/>
                <a:gd name="T29" fmla="*/ 41 h 60"/>
                <a:gd name="T30" fmla="*/ 35 w 47"/>
                <a:gd name="T31" fmla="*/ 43 h 60"/>
                <a:gd name="T32" fmla="*/ 35 w 47"/>
                <a:gd name="T33" fmla="*/ 45 h 60"/>
                <a:gd name="T34" fmla="*/ 33 w 47"/>
                <a:gd name="T35" fmla="*/ 49 h 60"/>
                <a:gd name="T36" fmla="*/ 33 w 47"/>
                <a:gd name="T37" fmla="*/ 53 h 60"/>
                <a:gd name="T38" fmla="*/ 31 w 47"/>
                <a:gd name="T39" fmla="*/ 54 h 60"/>
                <a:gd name="T40" fmla="*/ 27 w 47"/>
                <a:gd name="T41" fmla="*/ 58 h 60"/>
                <a:gd name="T42" fmla="*/ 25 w 47"/>
                <a:gd name="T43" fmla="*/ 58 h 60"/>
                <a:gd name="T44" fmla="*/ 23 w 47"/>
                <a:gd name="T45" fmla="*/ 58 h 60"/>
                <a:gd name="T46" fmla="*/ 21 w 47"/>
                <a:gd name="T47" fmla="*/ 58 h 60"/>
                <a:gd name="T48" fmla="*/ 20 w 47"/>
                <a:gd name="T49" fmla="*/ 56 h 60"/>
                <a:gd name="T50" fmla="*/ 18 w 47"/>
                <a:gd name="T51" fmla="*/ 56 h 60"/>
                <a:gd name="T52" fmla="*/ 14 w 47"/>
                <a:gd name="T53" fmla="*/ 56 h 60"/>
                <a:gd name="T54" fmla="*/ 12 w 47"/>
                <a:gd name="T55" fmla="*/ 56 h 60"/>
                <a:gd name="T56" fmla="*/ 10 w 47"/>
                <a:gd name="T57" fmla="*/ 58 h 60"/>
                <a:gd name="T58" fmla="*/ 2 w 47"/>
                <a:gd name="T59" fmla="*/ 58 h 60"/>
                <a:gd name="T60" fmla="*/ 0 w 47"/>
                <a:gd name="T61" fmla="*/ 56 h 60"/>
                <a:gd name="T62" fmla="*/ 0 w 47"/>
                <a:gd name="T63" fmla="*/ 56 h 60"/>
                <a:gd name="T64" fmla="*/ 4 w 47"/>
                <a:gd name="T65" fmla="*/ 53 h 60"/>
                <a:gd name="T66" fmla="*/ 4 w 47"/>
                <a:gd name="T67" fmla="*/ 51 h 60"/>
                <a:gd name="T68" fmla="*/ 6 w 47"/>
                <a:gd name="T69" fmla="*/ 49 h 60"/>
                <a:gd name="T70" fmla="*/ 6 w 47"/>
                <a:gd name="T71" fmla="*/ 45 h 60"/>
                <a:gd name="T72" fmla="*/ 6 w 47"/>
                <a:gd name="T73" fmla="*/ 43 h 60"/>
                <a:gd name="T74" fmla="*/ 8 w 47"/>
                <a:gd name="T75" fmla="*/ 41 h 60"/>
                <a:gd name="T76" fmla="*/ 10 w 47"/>
                <a:gd name="T77" fmla="*/ 35 h 60"/>
                <a:gd name="T78" fmla="*/ 6 w 47"/>
                <a:gd name="T79" fmla="*/ 33 h 60"/>
                <a:gd name="T80" fmla="*/ 4 w 47"/>
                <a:gd name="T81" fmla="*/ 29 h 60"/>
                <a:gd name="T82" fmla="*/ 2 w 47"/>
                <a:gd name="T83" fmla="*/ 23 h 60"/>
                <a:gd name="T84" fmla="*/ 2 w 47"/>
                <a:gd name="T85" fmla="*/ 19 h 60"/>
                <a:gd name="T86" fmla="*/ 2 w 47"/>
                <a:gd name="T87" fmla="*/ 18 h 60"/>
                <a:gd name="T88" fmla="*/ 2 w 47"/>
                <a:gd name="T89" fmla="*/ 16 h 60"/>
                <a:gd name="T90" fmla="*/ 2 w 47"/>
                <a:gd name="T91" fmla="*/ 12 h 60"/>
                <a:gd name="T92" fmla="*/ 4 w 47"/>
                <a:gd name="T93" fmla="*/ 10 h 60"/>
                <a:gd name="T94" fmla="*/ 6 w 47"/>
                <a:gd name="T95" fmla="*/ 8 h 60"/>
                <a:gd name="T96" fmla="*/ 6 w 47"/>
                <a:gd name="T97" fmla="*/ 8 h 60"/>
                <a:gd name="T98" fmla="*/ 8 w 47"/>
                <a:gd name="T99" fmla="*/ 6 h 60"/>
                <a:gd name="T100" fmla="*/ 8 w 47"/>
                <a:gd name="T101" fmla="*/ 4 h 60"/>
                <a:gd name="T102" fmla="*/ 10 w 47"/>
                <a:gd name="T103" fmla="*/ 2 h 60"/>
                <a:gd name="T104" fmla="*/ 12 w 47"/>
                <a:gd name="T105" fmla="*/ 0 h 60"/>
                <a:gd name="T106" fmla="*/ 18 w 47"/>
                <a:gd name="T107" fmla="*/ 4 h 60"/>
                <a:gd name="T108" fmla="*/ 18 w 47"/>
                <a:gd name="T109" fmla="*/ 4 h 60"/>
                <a:gd name="T110" fmla="*/ 21 w 47"/>
                <a:gd name="T111" fmla="*/ 4 h 60"/>
                <a:gd name="T112" fmla="*/ 25 w 47"/>
                <a:gd name="T113" fmla="*/ 6 h 60"/>
                <a:gd name="T114" fmla="*/ 29 w 47"/>
                <a:gd name="T115" fmla="*/ 8 h 60"/>
                <a:gd name="T116" fmla="*/ 31 w 47"/>
                <a:gd name="T117" fmla="*/ 12 h 60"/>
                <a:gd name="T118" fmla="*/ 37 w 47"/>
                <a:gd name="T119" fmla="*/ 14 h 60"/>
                <a:gd name="T120" fmla="*/ 41 w 47"/>
                <a:gd name="T121" fmla="*/ 19 h 60"/>
                <a:gd name="T122" fmla="*/ 41 w 47"/>
                <a:gd name="T123" fmla="*/ 21 h 60"/>
                <a:gd name="T124" fmla="*/ 41 w 47"/>
                <a:gd name="T125" fmla="*/ 2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" h="60">
                  <a:moveTo>
                    <a:pt x="41" y="23"/>
                  </a:moveTo>
                  <a:lnTo>
                    <a:pt x="41" y="23"/>
                  </a:lnTo>
                  <a:lnTo>
                    <a:pt x="41" y="23"/>
                  </a:lnTo>
                  <a:lnTo>
                    <a:pt x="43" y="23"/>
                  </a:lnTo>
                  <a:lnTo>
                    <a:pt x="43" y="23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5" y="23"/>
                  </a:lnTo>
                  <a:lnTo>
                    <a:pt x="47" y="25"/>
                  </a:lnTo>
                  <a:lnTo>
                    <a:pt x="47" y="25"/>
                  </a:lnTo>
                  <a:lnTo>
                    <a:pt x="47" y="25"/>
                  </a:lnTo>
                  <a:lnTo>
                    <a:pt x="47" y="25"/>
                  </a:lnTo>
                  <a:lnTo>
                    <a:pt x="47" y="25"/>
                  </a:lnTo>
                  <a:lnTo>
                    <a:pt x="47" y="27"/>
                  </a:lnTo>
                  <a:lnTo>
                    <a:pt x="47" y="27"/>
                  </a:lnTo>
                  <a:lnTo>
                    <a:pt x="47" y="27"/>
                  </a:lnTo>
                  <a:lnTo>
                    <a:pt x="47" y="29"/>
                  </a:lnTo>
                  <a:lnTo>
                    <a:pt x="47" y="29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5" y="31"/>
                  </a:lnTo>
                  <a:lnTo>
                    <a:pt x="45" y="31"/>
                  </a:lnTo>
                  <a:lnTo>
                    <a:pt x="43" y="33"/>
                  </a:lnTo>
                  <a:lnTo>
                    <a:pt x="43" y="33"/>
                  </a:lnTo>
                  <a:lnTo>
                    <a:pt x="41" y="33"/>
                  </a:lnTo>
                  <a:lnTo>
                    <a:pt x="41" y="35"/>
                  </a:lnTo>
                  <a:lnTo>
                    <a:pt x="41" y="35"/>
                  </a:lnTo>
                  <a:lnTo>
                    <a:pt x="39" y="37"/>
                  </a:lnTo>
                  <a:lnTo>
                    <a:pt x="39" y="39"/>
                  </a:lnTo>
                  <a:lnTo>
                    <a:pt x="37" y="41"/>
                  </a:lnTo>
                  <a:lnTo>
                    <a:pt x="37" y="41"/>
                  </a:lnTo>
                  <a:lnTo>
                    <a:pt x="37" y="41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35" y="45"/>
                  </a:lnTo>
                  <a:lnTo>
                    <a:pt x="35" y="45"/>
                  </a:lnTo>
                  <a:lnTo>
                    <a:pt x="35" y="47"/>
                  </a:lnTo>
                  <a:lnTo>
                    <a:pt x="33" y="49"/>
                  </a:lnTo>
                  <a:lnTo>
                    <a:pt x="33" y="51"/>
                  </a:lnTo>
                  <a:lnTo>
                    <a:pt x="33" y="51"/>
                  </a:lnTo>
                  <a:lnTo>
                    <a:pt x="33" y="53"/>
                  </a:lnTo>
                  <a:lnTo>
                    <a:pt x="33" y="53"/>
                  </a:lnTo>
                  <a:lnTo>
                    <a:pt x="31" y="53"/>
                  </a:lnTo>
                  <a:lnTo>
                    <a:pt x="31" y="54"/>
                  </a:lnTo>
                  <a:lnTo>
                    <a:pt x="31" y="54"/>
                  </a:lnTo>
                  <a:lnTo>
                    <a:pt x="29" y="56"/>
                  </a:lnTo>
                  <a:lnTo>
                    <a:pt x="27" y="58"/>
                  </a:lnTo>
                  <a:lnTo>
                    <a:pt x="27" y="58"/>
                  </a:lnTo>
                  <a:lnTo>
                    <a:pt x="25" y="58"/>
                  </a:lnTo>
                  <a:lnTo>
                    <a:pt x="25" y="58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21" y="58"/>
                  </a:lnTo>
                  <a:lnTo>
                    <a:pt x="21" y="58"/>
                  </a:lnTo>
                  <a:lnTo>
                    <a:pt x="21" y="56"/>
                  </a:lnTo>
                  <a:lnTo>
                    <a:pt x="20" y="56"/>
                  </a:lnTo>
                  <a:lnTo>
                    <a:pt x="20" y="56"/>
                  </a:lnTo>
                  <a:lnTo>
                    <a:pt x="20" y="56"/>
                  </a:lnTo>
                  <a:lnTo>
                    <a:pt x="20" y="56"/>
                  </a:lnTo>
                  <a:lnTo>
                    <a:pt x="18" y="56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14" y="56"/>
                  </a:lnTo>
                  <a:lnTo>
                    <a:pt x="14" y="54"/>
                  </a:lnTo>
                  <a:lnTo>
                    <a:pt x="12" y="54"/>
                  </a:lnTo>
                  <a:lnTo>
                    <a:pt x="12" y="56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0" y="58"/>
                  </a:lnTo>
                  <a:lnTo>
                    <a:pt x="8" y="60"/>
                  </a:lnTo>
                  <a:lnTo>
                    <a:pt x="4" y="58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3"/>
                  </a:lnTo>
                  <a:lnTo>
                    <a:pt x="4" y="53"/>
                  </a:lnTo>
                  <a:lnTo>
                    <a:pt x="4" y="51"/>
                  </a:lnTo>
                  <a:lnTo>
                    <a:pt x="4" y="51"/>
                  </a:lnTo>
                  <a:lnTo>
                    <a:pt x="4" y="49"/>
                  </a:lnTo>
                  <a:lnTo>
                    <a:pt x="6" y="49"/>
                  </a:lnTo>
                  <a:lnTo>
                    <a:pt x="6" y="49"/>
                  </a:lnTo>
                  <a:lnTo>
                    <a:pt x="6" y="49"/>
                  </a:lnTo>
                  <a:lnTo>
                    <a:pt x="6" y="47"/>
                  </a:lnTo>
                  <a:lnTo>
                    <a:pt x="6" y="45"/>
                  </a:lnTo>
                  <a:lnTo>
                    <a:pt x="6" y="43"/>
                  </a:lnTo>
                  <a:lnTo>
                    <a:pt x="6" y="43"/>
                  </a:lnTo>
                  <a:lnTo>
                    <a:pt x="6" y="43"/>
                  </a:lnTo>
                  <a:lnTo>
                    <a:pt x="6" y="43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10" y="37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6" y="33"/>
                  </a:lnTo>
                  <a:lnTo>
                    <a:pt x="6" y="33"/>
                  </a:lnTo>
                  <a:lnTo>
                    <a:pt x="6" y="31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1" y="4"/>
                  </a:lnTo>
                  <a:lnTo>
                    <a:pt x="23" y="6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7" y="6"/>
                  </a:lnTo>
                  <a:lnTo>
                    <a:pt x="27" y="8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37" y="14"/>
                  </a:lnTo>
                  <a:lnTo>
                    <a:pt x="41" y="18"/>
                  </a:lnTo>
                  <a:lnTo>
                    <a:pt x="41" y="18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21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3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7" name="Martinique (fra)"/>
            <p:cNvSpPr>
              <a:spLocks/>
            </p:cNvSpPr>
            <p:nvPr/>
          </p:nvSpPr>
          <p:spPr bwMode="auto">
            <a:xfrm>
              <a:off x="3376624" y="4146563"/>
              <a:ext cx="9525" cy="12700"/>
            </a:xfrm>
            <a:custGeom>
              <a:avLst/>
              <a:gdLst>
                <a:gd name="T0" fmla="*/ 6 w 6"/>
                <a:gd name="T1" fmla="*/ 6 h 8"/>
                <a:gd name="T2" fmla="*/ 6 w 6"/>
                <a:gd name="T3" fmla="*/ 8 h 8"/>
                <a:gd name="T4" fmla="*/ 6 w 6"/>
                <a:gd name="T5" fmla="*/ 8 h 8"/>
                <a:gd name="T6" fmla="*/ 6 w 6"/>
                <a:gd name="T7" fmla="*/ 8 h 8"/>
                <a:gd name="T8" fmla="*/ 6 w 6"/>
                <a:gd name="T9" fmla="*/ 8 h 8"/>
                <a:gd name="T10" fmla="*/ 6 w 6"/>
                <a:gd name="T11" fmla="*/ 8 h 8"/>
                <a:gd name="T12" fmla="*/ 6 w 6"/>
                <a:gd name="T13" fmla="*/ 6 h 8"/>
                <a:gd name="T14" fmla="*/ 4 w 6"/>
                <a:gd name="T15" fmla="*/ 6 h 8"/>
                <a:gd name="T16" fmla="*/ 4 w 6"/>
                <a:gd name="T17" fmla="*/ 6 h 8"/>
                <a:gd name="T18" fmla="*/ 2 w 6"/>
                <a:gd name="T19" fmla="*/ 6 h 8"/>
                <a:gd name="T20" fmla="*/ 0 w 6"/>
                <a:gd name="T21" fmla="*/ 4 h 8"/>
                <a:gd name="T22" fmla="*/ 0 w 6"/>
                <a:gd name="T23" fmla="*/ 2 h 8"/>
                <a:gd name="T24" fmla="*/ 0 w 6"/>
                <a:gd name="T25" fmla="*/ 0 h 8"/>
                <a:gd name="T26" fmla="*/ 0 w 6"/>
                <a:gd name="T27" fmla="*/ 0 h 8"/>
                <a:gd name="T28" fmla="*/ 0 w 6"/>
                <a:gd name="T29" fmla="*/ 0 h 8"/>
                <a:gd name="T30" fmla="*/ 0 w 6"/>
                <a:gd name="T31" fmla="*/ 0 h 8"/>
                <a:gd name="T32" fmla="*/ 0 w 6"/>
                <a:gd name="T33" fmla="*/ 0 h 8"/>
                <a:gd name="T34" fmla="*/ 0 w 6"/>
                <a:gd name="T35" fmla="*/ 0 h 8"/>
                <a:gd name="T36" fmla="*/ 2 w 6"/>
                <a:gd name="T37" fmla="*/ 0 h 8"/>
                <a:gd name="T38" fmla="*/ 2 w 6"/>
                <a:gd name="T39" fmla="*/ 0 h 8"/>
                <a:gd name="T40" fmla="*/ 4 w 6"/>
                <a:gd name="T41" fmla="*/ 2 h 8"/>
                <a:gd name="T42" fmla="*/ 4 w 6"/>
                <a:gd name="T43" fmla="*/ 2 h 8"/>
                <a:gd name="T44" fmla="*/ 4 w 6"/>
                <a:gd name="T45" fmla="*/ 4 h 8"/>
                <a:gd name="T46" fmla="*/ 6 w 6"/>
                <a:gd name="T47" fmla="*/ 4 h 8"/>
                <a:gd name="T48" fmla="*/ 6 w 6"/>
                <a:gd name="T49" fmla="*/ 6 h 8"/>
                <a:gd name="T50" fmla="*/ 6 w 6"/>
                <a:gd name="T51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" h="8">
                  <a:moveTo>
                    <a:pt x="6" y="6"/>
                  </a:move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1" name="Mayotte (fra)"/>
            <p:cNvSpPr>
              <a:spLocks noEditPoints="1"/>
            </p:cNvSpPr>
            <p:nvPr/>
          </p:nvSpPr>
          <p:spPr bwMode="auto">
            <a:xfrm>
              <a:off x="6088082" y="4853003"/>
              <a:ext cx="6350" cy="9525"/>
            </a:xfrm>
            <a:custGeom>
              <a:avLst/>
              <a:gdLst>
                <a:gd name="T0" fmla="*/ 4 w 4"/>
                <a:gd name="T1" fmla="*/ 4 h 6"/>
                <a:gd name="T2" fmla="*/ 2 w 4"/>
                <a:gd name="T3" fmla="*/ 6 h 6"/>
                <a:gd name="T4" fmla="*/ 2 w 4"/>
                <a:gd name="T5" fmla="*/ 6 h 6"/>
                <a:gd name="T6" fmla="*/ 2 w 4"/>
                <a:gd name="T7" fmla="*/ 6 h 6"/>
                <a:gd name="T8" fmla="*/ 2 w 4"/>
                <a:gd name="T9" fmla="*/ 6 h 6"/>
                <a:gd name="T10" fmla="*/ 2 w 4"/>
                <a:gd name="T11" fmla="*/ 6 h 6"/>
                <a:gd name="T12" fmla="*/ 0 w 4"/>
                <a:gd name="T13" fmla="*/ 6 h 6"/>
                <a:gd name="T14" fmla="*/ 0 w 4"/>
                <a:gd name="T15" fmla="*/ 4 h 6"/>
                <a:gd name="T16" fmla="*/ 2 w 4"/>
                <a:gd name="T17" fmla="*/ 4 h 6"/>
                <a:gd name="T18" fmla="*/ 2 w 4"/>
                <a:gd name="T19" fmla="*/ 4 h 6"/>
                <a:gd name="T20" fmla="*/ 2 w 4"/>
                <a:gd name="T21" fmla="*/ 4 h 6"/>
                <a:gd name="T22" fmla="*/ 2 w 4"/>
                <a:gd name="T23" fmla="*/ 4 h 6"/>
                <a:gd name="T24" fmla="*/ 2 w 4"/>
                <a:gd name="T25" fmla="*/ 4 h 6"/>
                <a:gd name="T26" fmla="*/ 0 w 4"/>
                <a:gd name="T27" fmla="*/ 2 h 6"/>
                <a:gd name="T28" fmla="*/ 0 w 4"/>
                <a:gd name="T29" fmla="*/ 2 h 6"/>
                <a:gd name="T30" fmla="*/ 0 w 4"/>
                <a:gd name="T31" fmla="*/ 2 h 6"/>
                <a:gd name="T32" fmla="*/ 0 w 4"/>
                <a:gd name="T33" fmla="*/ 2 h 6"/>
                <a:gd name="T34" fmla="*/ 0 w 4"/>
                <a:gd name="T35" fmla="*/ 0 h 6"/>
                <a:gd name="T36" fmla="*/ 4 w 4"/>
                <a:gd name="T37" fmla="*/ 2 h 6"/>
                <a:gd name="T38" fmla="*/ 4 w 4"/>
                <a:gd name="T39" fmla="*/ 2 h 6"/>
                <a:gd name="T40" fmla="*/ 4 w 4"/>
                <a:gd name="T41" fmla="*/ 2 h 6"/>
                <a:gd name="T42" fmla="*/ 4 w 4"/>
                <a:gd name="T43" fmla="*/ 4 h 6"/>
                <a:gd name="T44" fmla="*/ 4 w 4"/>
                <a:gd name="T45" fmla="*/ 2 h 6"/>
                <a:gd name="T46" fmla="*/ 4 w 4"/>
                <a:gd name="T47" fmla="*/ 4 h 6"/>
                <a:gd name="T48" fmla="*/ 4 w 4"/>
                <a:gd name="T49" fmla="*/ 2 h 6"/>
                <a:gd name="T50" fmla="*/ 4 w 4"/>
                <a:gd name="T51" fmla="*/ 2 h 6"/>
                <a:gd name="T52" fmla="*/ 4 w 4"/>
                <a:gd name="T53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" h="6">
                  <a:moveTo>
                    <a:pt x="4" y="4"/>
                  </a:move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4"/>
                  </a:lnTo>
                  <a:close/>
                  <a:moveTo>
                    <a:pt x="4" y="2"/>
                  </a:move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3" name="New Caledonia (fra)"/>
            <p:cNvSpPr>
              <a:spLocks noEditPoints="1"/>
            </p:cNvSpPr>
            <p:nvPr/>
          </p:nvSpPr>
          <p:spPr bwMode="auto">
            <a:xfrm>
              <a:off x="9121804" y="5048266"/>
              <a:ext cx="107950" cy="69850"/>
            </a:xfrm>
            <a:custGeom>
              <a:avLst/>
              <a:gdLst>
                <a:gd name="T0" fmla="*/ 6 w 68"/>
                <a:gd name="T1" fmla="*/ 3 h 44"/>
                <a:gd name="T2" fmla="*/ 10 w 68"/>
                <a:gd name="T3" fmla="*/ 5 h 44"/>
                <a:gd name="T4" fmla="*/ 14 w 68"/>
                <a:gd name="T5" fmla="*/ 9 h 44"/>
                <a:gd name="T6" fmla="*/ 19 w 68"/>
                <a:gd name="T7" fmla="*/ 11 h 44"/>
                <a:gd name="T8" fmla="*/ 21 w 68"/>
                <a:gd name="T9" fmla="*/ 13 h 44"/>
                <a:gd name="T10" fmla="*/ 23 w 68"/>
                <a:gd name="T11" fmla="*/ 17 h 44"/>
                <a:gd name="T12" fmla="*/ 27 w 68"/>
                <a:gd name="T13" fmla="*/ 19 h 44"/>
                <a:gd name="T14" fmla="*/ 29 w 68"/>
                <a:gd name="T15" fmla="*/ 21 h 44"/>
                <a:gd name="T16" fmla="*/ 39 w 68"/>
                <a:gd name="T17" fmla="*/ 27 h 44"/>
                <a:gd name="T18" fmla="*/ 41 w 68"/>
                <a:gd name="T19" fmla="*/ 29 h 44"/>
                <a:gd name="T20" fmla="*/ 47 w 68"/>
                <a:gd name="T21" fmla="*/ 33 h 44"/>
                <a:gd name="T22" fmla="*/ 50 w 68"/>
                <a:gd name="T23" fmla="*/ 37 h 44"/>
                <a:gd name="T24" fmla="*/ 49 w 68"/>
                <a:gd name="T25" fmla="*/ 38 h 44"/>
                <a:gd name="T26" fmla="*/ 47 w 68"/>
                <a:gd name="T27" fmla="*/ 38 h 44"/>
                <a:gd name="T28" fmla="*/ 43 w 68"/>
                <a:gd name="T29" fmla="*/ 37 h 44"/>
                <a:gd name="T30" fmla="*/ 39 w 68"/>
                <a:gd name="T31" fmla="*/ 37 h 44"/>
                <a:gd name="T32" fmla="*/ 35 w 68"/>
                <a:gd name="T33" fmla="*/ 33 h 44"/>
                <a:gd name="T34" fmla="*/ 33 w 68"/>
                <a:gd name="T35" fmla="*/ 31 h 44"/>
                <a:gd name="T36" fmla="*/ 27 w 68"/>
                <a:gd name="T37" fmla="*/ 29 h 44"/>
                <a:gd name="T38" fmla="*/ 21 w 68"/>
                <a:gd name="T39" fmla="*/ 25 h 44"/>
                <a:gd name="T40" fmla="*/ 16 w 68"/>
                <a:gd name="T41" fmla="*/ 21 h 44"/>
                <a:gd name="T42" fmla="*/ 14 w 68"/>
                <a:gd name="T43" fmla="*/ 17 h 44"/>
                <a:gd name="T44" fmla="*/ 10 w 68"/>
                <a:gd name="T45" fmla="*/ 15 h 44"/>
                <a:gd name="T46" fmla="*/ 6 w 68"/>
                <a:gd name="T47" fmla="*/ 11 h 44"/>
                <a:gd name="T48" fmla="*/ 4 w 68"/>
                <a:gd name="T49" fmla="*/ 7 h 44"/>
                <a:gd name="T50" fmla="*/ 4 w 68"/>
                <a:gd name="T51" fmla="*/ 5 h 44"/>
                <a:gd name="T52" fmla="*/ 2 w 68"/>
                <a:gd name="T53" fmla="*/ 0 h 44"/>
                <a:gd name="T54" fmla="*/ 4 w 68"/>
                <a:gd name="T55" fmla="*/ 2 h 44"/>
                <a:gd name="T56" fmla="*/ 54 w 68"/>
                <a:gd name="T57" fmla="*/ 11 h 44"/>
                <a:gd name="T58" fmla="*/ 54 w 68"/>
                <a:gd name="T59" fmla="*/ 15 h 44"/>
                <a:gd name="T60" fmla="*/ 56 w 68"/>
                <a:gd name="T61" fmla="*/ 19 h 44"/>
                <a:gd name="T62" fmla="*/ 54 w 68"/>
                <a:gd name="T63" fmla="*/ 19 h 44"/>
                <a:gd name="T64" fmla="*/ 50 w 68"/>
                <a:gd name="T65" fmla="*/ 17 h 44"/>
                <a:gd name="T66" fmla="*/ 50 w 68"/>
                <a:gd name="T67" fmla="*/ 15 h 44"/>
                <a:gd name="T68" fmla="*/ 50 w 68"/>
                <a:gd name="T69" fmla="*/ 15 h 44"/>
                <a:gd name="T70" fmla="*/ 52 w 68"/>
                <a:gd name="T71" fmla="*/ 13 h 44"/>
                <a:gd name="T72" fmla="*/ 52 w 68"/>
                <a:gd name="T73" fmla="*/ 11 h 44"/>
                <a:gd name="T74" fmla="*/ 50 w 68"/>
                <a:gd name="T75" fmla="*/ 11 h 44"/>
                <a:gd name="T76" fmla="*/ 52 w 68"/>
                <a:gd name="T77" fmla="*/ 11 h 44"/>
                <a:gd name="T78" fmla="*/ 54 w 68"/>
                <a:gd name="T79" fmla="*/ 11 h 44"/>
                <a:gd name="T80" fmla="*/ 66 w 68"/>
                <a:gd name="T81" fmla="*/ 23 h 44"/>
                <a:gd name="T82" fmla="*/ 68 w 68"/>
                <a:gd name="T83" fmla="*/ 27 h 44"/>
                <a:gd name="T84" fmla="*/ 66 w 68"/>
                <a:gd name="T85" fmla="*/ 27 h 44"/>
                <a:gd name="T86" fmla="*/ 62 w 68"/>
                <a:gd name="T87" fmla="*/ 23 h 44"/>
                <a:gd name="T88" fmla="*/ 64 w 68"/>
                <a:gd name="T89" fmla="*/ 23 h 44"/>
                <a:gd name="T90" fmla="*/ 66 w 68"/>
                <a:gd name="T91" fmla="*/ 23 h 44"/>
                <a:gd name="T92" fmla="*/ 56 w 68"/>
                <a:gd name="T93" fmla="*/ 44 h 44"/>
                <a:gd name="T94" fmla="*/ 56 w 68"/>
                <a:gd name="T95" fmla="*/ 42 h 44"/>
                <a:gd name="T96" fmla="*/ 58 w 68"/>
                <a:gd name="T97" fmla="*/ 42 h 44"/>
                <a:gd name="T98" fmla="*/ 58 w 68"/>
                <a:gd name="T99" fmla="*/ 44 h 44"/>
                <a:gd name="T100" fmla="*/ 43 w 68"/>
                <a:gd name="T101" fmla="*/ 7 h 44"/>
                <a:gd name="T102" fmla="*/ 43 w 68"/>
                <a:gd name="T103" fmla="*/ 9 h 44"/>
                <a:gd name="T104" fmla="*/ 43 w 68"/>
                <a:gd name="T105" fmla="*/ 9 h 44"/>
                <a:gd name="T106" fmla="*/ 43 w 68"/>
                <a:gd name="T107" fmla="*/ 11 h 44"/>
                <a:gd name="T108" fmla="*/ 41 w 68"/>
                <a:gd name="T109" fmla="*/ 11 h 44"/>
                <a:gd name="T110" fmla="*/ 43 w 68"/>
                <a:gd name="T111" fmla="*/ 9 h 44"/>
                <a:gd name="T112" fmla="*/ 43 w 68"/>
                <a:gd name="T113" fmla="*/ 7 h 44"/>
                <a:gd name="T114" fmla="*/ 43 w 68"/>
                <a:gd name="T115" fmla="*/ 5 h 44"/>
                <a:gd name="T116" fmla="*/ 43 w 68"/>
                <a:gd name="T117" fmla="*/ 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8" h="44">
                  <a:moveTo>
                    <a:pt x="6" y="3"/>
                  </a:move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10" y="3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2" y="7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6" y="9"/>
                  </a:lnTo>
                  <a:lnTo>
                    <a:pt x="17" y="11"/>
                  </a:lnTo>
                  <a:lnTo>
                    <a:pt x="17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21" y="11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21"/>
                  </a:lnTo>
                  <a:lnTo>
                    <a:pt x="27" y="21"/>
                  </a:lnTo>
                  <a:lnTo>
                    <a:pt x="29" y="21"/>
                  </a:lnTo>
                  <a:lnTo>
                    <a:pt x="29" y="21"/>
                  </a:lnTo>
                  <a:lnTo>
                    <a:pt x="33" y="23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41" y="29"/>
                  </a:lnTo>
                  <a:lnTo>
                    <a:pt x="41" y="29"/>
                  </a:lnTo>
                  <a:lnTo>
                    <a:pt x="41" y="29"/>
                  </a:lnTo>
                  <a:lnTo>
                    <a:pt x="43" y="31"/>
                  </a:lnTo>
                  <a:lnTo>
                    <a:pt x="43" y="31"/>
                  </a:lnTo>
                  <a:lnTo>
                    <a:pt x="45" y="33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9" y="35"/>
                  </a:lnTo>
                  <a:lnTo>
                    <a:pt x="50" y="37"/>
                  </a:lnTo>
                  <a:lnTo>
                    <a:pt x="50" y="37"/>
                  </a:lnTo>
                  <a:lnTo>
                    <a:pt x="50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7" y="38"/>
                  </a:lnTo>
                  <a:lnTo>
                    <a:pt x="47" y="38"/>
                  </a:lnTo>
                  <a:lnTo>
                    <a:pt x="47" y="38"/>
                  </a:lnTo>
                  <a:lnTo>
                    <a:pt x="47" y="38"/>
                  </a:lnTo>
                  <a:lnTo>
                    <a:pt x="45" y="38"/>
                  </a:lnTo>
                  <a:lnTo>
                    <a:pt x="45" y="38"/>
                  </a:lnTo>
                  <a:lnTo>
                    <a:pt x="43" y="37"/>
                  </a:lnTo>
                  <a:lnTo>
                    <a:pt x="41" y="37"/>
                  </a:lnTo>
                  <a:lnTo>
                    <a:pt x="41" y="38"/>
                  </a:lnTo>
                  <a:lnTo>
                    <a:pt x="41" y="37"/>
                  </a:lnTo>
                  <a:lnTo>
                    <a:pt x="39" y="37"/>
                  </a:lnTo>
                  <a:lnTo>
                    <a:pt x="37" y="35"/>
                  </a:lnTo>
                  <a:lnTo>
                    <a:pt x="37" y="35"/>
                  </a:lnTo>
                  <a:lnTo>
                    <a:pt x="35" y="35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1"/>
                  </a:lnTo>
                  <a:lnTo>
                    <a:pt x="33" y="31"/>
                  </a:lnTo>
                  <a:lnTo>
                    <a:pt x="31" y="31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5" y="29"/>
                  </a:lnTo>
                  <a:lnTo>
                    <a:pt x="25" y="27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19" y="23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4" y="19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2" y="17"/>
                  </a:lnTo>
                  <a:lnTo>
                    <a:pt x="12" y="15"/>
                  </a:lnTo>
                  <a:lnTo>
                    <a:pt x="10" y="15"/>
                  </a:lnTo>
                  <a:lnTo>
                    <a:pt x="10" y="13"/>
                  </a:lnTo>
                  <a:lnTo>
                    <a:pt x="8" y="13"/>
                  </a:lnTo>
                  <a:lnTo>
                    <a:pt x="8" y="11"/>
                  </a:lnTo>
                  <a:lnTo>
                    <a:pt x="6" y="11"/>
                  </a:lnTo>
                  <a:lnTo>
                    <a:pt x="6" y="9"/>
                  </a:lnTo>
                  <a:lnTo>
                    <a:pt x="4" y="9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3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6" y="3"/>
                  </a:lnTo>
                  <a:close/>
                  <a:moveTo>
                    <a:pt x="54" y="11"/>
                  </a:moveTo>
                  <a:lnTo>
                    <a:pt x="54" y="11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4" y="15"/>
                  </a:lnTo>
                  <a:lnTo>
                    <a:pt x="54" y="15"/>
                  </a:lnTo>
                  <a:lnTo>
                    <a:pt x="54" y="15"/>
                  </a:lnTo>
                  <a:lnTo>
                    <a:pt x="56" y="15"/>
                  </a:lnTo>
                  <a:lnTo>
                    <a:pt x="56" y="17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3"/>
                  </a:lnTo>
                  <a:lnTo>
                    <a:pt x="52" y="13"/>
                  </a:lnTo>
                  <a:lnTo>
                    <a:pt x="52" y="13"/>
                  </a:lnTo>
                  <a:lnTo>
                    <a:pt x="52" y="13"/>
                  </a:lnTo>
                  <a:lnTo>
                    <a:pt x="52" y="13"/>
                  </a:lnTo>
                  <a:lnTo>
                    <a:pt x="52" y="13"/>
                  </a:lnTo>
                  <a:lnTo>
                    <a:pt x="52" y="11"/>
                  </a:lnTo>
                  <a:lnTo>
                    <a:pt x="50" y="11"/>
                  </a:lnTo>
                  <a:lnTo>
                    <a:pt x="50" y="11"/>
                  </a:lnTo>
                  <a:lnTo>
                    <a:pt x="50" y="11"/>
                  </a:lnTo>
                  <a:lnTo>
                    <a:pt x="50" y="11"/>
                  </a:lnTo>
                  <a:lnTo>
                    <a:pt x="50" y="11"/>
                  </a:lnTo>
                  <a:lnTo>
                    <a:pt x="50" y="11"/>
                  </a:lnTo>
                  <a:lnTo>
                    <a:pt x="50" y="11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4" y="11"/>
                  </a:lnTo>
                  <a:lnTo>
                    <a:pt x="54" y="11"/>
                  </a:lnTo>
                  <a:lnTo>
                    <a:pt x="54" y="11"/>
                  </a:lnTo>
                  <a:close/>
                  <a:moveTo>
                    <a:pt x="66" y="23"/>
                  </a:moveTo>
                  <a:lnTo>
                    <a:pt x="66" y="23"/>
                  </a:lnTo>
                  <a:lnTo>
                    <a:pt x="66" y="23"/>
                  </a:lnTo>
                  <a:lnTo>
                    <a:pt x="68" y="25"/>
                  </a:lnTo>
                  <a:lnTo>
                    <a:pt x="68" y="27"/>
                  </a:lnTo>
                  <a:lnTo>
                    <a:pt x="68" y="27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64" y="27"/>
                  </a:lnTo>
                  <a:lnTo>
                    <a:pt x="64" y="25"/>
                  </a:lnTo>
                  <a:lnTo>
                    <a:pt x="62" y="25"/>
                  </a:lnTo>
                  <a:lnTo>
                    <a:pt x="62" y="23"/>
                  </a:lnTo>
                  <a:lnTo>
                    <a:pt x="62" y="23"/>
                  </a:lnTo>
                  <a:lnTo>
                    <a:pt x="62" y="23"/>
                  </a:lnTo>
                  <a:lnTo>
                    <a:pt x="64" y="23"/>
                  </a:lnTo>
                  <a:lnTo>
                    <a:pt x="64" y="23"/>
                  </a:lnTo>
                  <a:lnTo>
                    <a:pt x="64" y="23"/>
                  </a:lnTo>
                  <a:lnTo>
                    <a:pt x="64" y="23"/>
                  </a:lnTo>
                  <a:lnTo>
                    <a:pt x="66" y="23"/>
                  </a:lnTo>
                  <a:lnTo>
                    <a:pt x="66" y="23"/>
                  </a:lnTo>
                  <a:lnTo>
                    <a:pt x="66" y="23"/>
                  </a:lnTo>
                  <a:close/>
                  <a:moveTo>
                    <a:pt x="58" y="44"/>
                  </a:moveTo>
                  <a:lnTo>
                    <a:pt x="58" y="44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6" y="42"/>
                  </a:lnTo>
                  <a:lnTo>
                    <a:pt x="56" y="42"/>
                  </a:lnTo>
                  <a:lnTo>
                    <a:pt x="56" y="42"/>
                  </a:lnTo>
                  <a:lnTo>
                    <a:pt x="56" y="4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8" y="44"/>
                  </a:lnTo>
                  <a:close/>
                  <a:moveTo>
                    <a:pt x="43" y="5"/>
                  </a:moveTo>
                  <a:lnTo>
                    <a:pt x="43" y="5"/>
                  </a:lnTo>
                  <a:lnTo>
                    <a:pt x="45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11"/>
                  </a:lnTo>
                  <a:lnTo>
                    <a:pt x="43" y="11"/>
                  </a:lnTo>
                  <a:lnTo>
                    <a:pt x="43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8" name="French Polynesia (fra)"/>
            <p:cNvSpPr>
              <a:spLocks noEditPoints="1"/>
            </p:cNvSpPr>
            <p:nvPr/>
          </p:nvSpPr>
          <p:spPr bwMode="auto">
            <a:xfrm>
              <a:off x="1073155" y="4754578"/>
              <a:ext cx="323851" cy="234951"/>
            </a:xfrm>
            <a:custGeom>
              <a:avLst/>
              <a:gdLst>
                <a:gd name="T0" fmla="*/ 37 w 204"/>
                <a:gd name="T1" fmla="*/ 146 h 148"/>
                <a:gd name="T2" fmla="*/ 37 w 204"/>
                <a:gd name="T3" fmla="*/ 148 h 148"/>
                <a:gd name="T4" fmla="*/ 37 w 204"/>
                <a:gd name="T5" fmla="*/ 148 h 148"/>
                <a:gd name="T6" fmla="*/ 37 w 204"/>
                <a:gd name="T7" fmla="*/ 148 h 148"/>
                <a:gd name="T8" fmla="*/ 35 w 204"/>
                <a:gd name="T9" fmla="*/ 148 h 148"/>
                <a:gd name="T10" fmla="*/ 33 w 204"/>
                <a:gd name="T11" fmla="*/ 146 h 148"/>
                <a:gd name="T12" fmla="*/ 31 w 204"/>
                <a:gd name="T13" fmla="*/ 148 h 148"/>
                <a:gd name="T14" fmla="*/ 29 w 204"/>
                <a:gd name="T15" fmla="*/ 144 h 148"/>
                <a:gd name="T16" fmla="*/ 29 w 204"/>
                <a:gd name="T17" fmla="*/ 144 h 148"/>
                <a:gd name="T18" fmla="*/ 31 w 204"/>
                <a:gd name="T19" fmla="*/ 142 h 148"/>
                <a:gd name="T20" fmla="*/ 33 w 204"/>
                <a:gd name="T21" fmla="*/ 142 h 148"/>
                <a:gd name="T22" fmla="*/ 35 w 204"/>
                <a:gd name="T23" fmla="*/ 144 h 148"/>
                <a:gd name="T24" fmla="*/ 35 w 204"/>
                <a:gd name="T25" fmla="*/ 146 h 148"/>
                <a:gd name="T26" fmla="*/ 35 w 204"/>
                <a:gd name="T27" fmla="*/ 146 h 148"/>
                <a:gd name="T28" fmla="*/ 35 w 204"/>
                <a:gd name="T29" fmla="*/ 146 h 148"/>
                <a:gd name="T30" fmla="*/ 202 w 204"/>
                <a:gd name="T31" fmla="*/ 16 h 148"/>
                <a:gd name="T32" fmla="*/ 204 w 204"/>
                <a:gd name="T33" fmla="*/ 16 h 148"/>
                <a:gd name="T34" fmla="*/ 204 w 204"/>
                <a:gd name="T35" fmla="*/ 16 h 148"/>
                <a:gd name="T36" fmla="*/ 202 w 204"/>
                <a:gd name="T37" fmla="*/ 16 h 148"/>
                <a:gd name="T38" fmla="*/ 200 w 204"/>
                <a:gd name="T39" fmla="*/ 16 h 148"/>
                <a:gd name="T40" fmla="*/ 200 w 204"/>
                <a:gd name="T41" fmla="*/ 18 h 148"/>
                <a:gd name="T42" fmla="*/ 198 w 204"/>
                <a:gd name="T43" fmla="*/ 18 h 148"/>
                <a:gd name="T44" fmla="*/ 198 w 204"/>
                <a:gd name="T45" fmla="*/ 18 h 148"/>
                <a:gd name="T46" fmla="*/ 198 w 204"/>
                <a:gd name="T47" fmla="*/ 16 h 148"/>
                <a:gd name="T48" fmla="*/ 200 w 204"/>
                <a:gd name="T49" fmla="*/ 16 h 148"/>
                <a:gd name="T50" fmla="*/ 183 w 204"/>
                <a:gd name="T51" fmla="*/ 2 h 148"/>
                <a:gd name="T52" fmla="*/ 183 w 204"/>
                <a:gd name="T53" fmla="*/ 2 h 148"/>
                <a:gd name="T54" fmla="*/ 181 w 204"/>
                <a:gd name="T55" fmla="*/ 2 h 148"/>
                <a:gd name="T56" fmla="*/ 181 w 204"/>
                <a:gd name="T57" fmla="*/ 2 h 148"/>
                <a:gd name="T58" fmla="*/ 181 w 204"/>
                <a:gd name="T59" fmla="*/ 0 h 148"/>
                <a:gd name="T60" fmla="*/ 181 w 204"/>
                <a:gd name="T61" fmla="*/ 0 h 148"/>
                <a:gd name="T62" fmla="*/ 185 w 204"/>
                <a:gd name="T63" fmla="*/ 0 h 148"/>
                <a:gd name="T64" fmla="*/ 185 w 204"/>
                <a:gd name="T65" fmla="*/ 2 h 148"/>
                <a:gd name="T66" fmla="*/ 2 w 204"/>
                <a:gd name="T67" fmla="*/ 132 h 148"/>
                <a:gd name="T68" fmla="*/ 0 w 204"/>
                <a:gd name="T69" fmla="*/ 132 h 148"/>
                <a:gd name="T70" fmla="*/ 0 w 204"/>
                <a:gd name="T71" fmla="*/ 130 h 148"/>
                <a:gd name="T72" fmla="*/ 0 w 204"/>
                <a:gd name="T73" fmla="*/ 130 h 148"/>
                <a:gd name="T74" fmla="*/ 2 w 204"/>
                <a:gd name="T75" fmla="*/ 132 h 148"/>
                <a:gd name="T76" fmla="*/ 26 w 204"/>
                <a:gd name="T77" fmla="*/ 144 h 148"/>
                <a:gd name="T78" fmla="*/ 26 w 204"/>
                <a:gd name="T79" fmla="*/ 142 h 148"/>
                <a:gd name="T80" fmla="*/ 26 w 204"/>
                <a:gd name="T81" fmla="*/ 142 h 148"/>
                <a:gd name="T82" fmla="*/ 28 w 204"/>
                <a:gd name="T83" fmla="*/ 142 h 148"/>
                <a:gd name="T84" fmla="*/ 26 w 204"/>
                <a:gd name="T85" fmla="*/ 14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4" h="148">
                  <a:moveTo>
                    <a:pt x="35" y="146"/>
                  </a:moveTo>
                  <a:lnTo>
                    <a:pt x="37" y="146"/>
                  </a:lnTo>
                  <a:lnTo>
                    <a:pt x="37" y="146"/>
                  </a:lnTo>
                  <a:lnTo>
                    <a:pt x="37" y="146"/>
                  </a:lnTo>
                  <a:lnTo>
                    <a:pt x="37" y="146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5" y="148"/>
                  </a:lnTo>
                  <a:lnTo>
                    <a:pt x="35" y="148"/>
                  </a:lnTo>
                  <a:lnTo>
                    <a:pt x="35" y="148"/>
                  </a:lnTo>
                  <a:lnTo>
                    <a:pt x="35" y="148"/>
                  </a:lnTo>
                  <a:lnTo>
                    <a:pt x="33" y="146"/>
                  </a:lnTo>
                  <a:lnTo>
                    <a:pt x="33" y="146"/>
                  </a:lnTo>
                  <a:lnTo>
                    <a:pt x="33" y="146"/>
                  </a:lnTo>
                  <a:lnTo>
                    <a:pt x="31" y="148"/>
                  </a:lnTo>
                  <a:lnTo>
                    <a:pt x="31" y="148"/>
                  </a:lnTo>
                  <a:lnTo>
                    <a:pt x="31" y="146"/>
                  </a:lnTo>
                  <a:lnTo>
                    <a:pt x="29" y="144"/>
                  </a:lnTo>
                  <a:lnTo>
                    <a:pt x="29" y="144"/>
                  </a:lnTo>
                  <a:lnTo>
                    <a:pt x="29" y="144"/>
                  </a:lnTo>
                  <a:lnTo>
                    <a:pt x="29" y="144"/>
                  </a:lnTo>
                  <a:lnTo>
                    <a:pt x="29" y="144"/>
                  </a:lnTo>
                  <a:lnTo>
                    <a:pt x="29" y="144"/>
                  </a:lnTo>
                  <a:lnTo>
                    <a:pt x="31" y="142"/>
                  </a:lnTo>
                  <a:lnTo>
                    <a:pt x="31" y="142"/>
                  </a:lnTo>
                  <a:lnTo>
                    <a:pt x="33" y="142"/>
                  </a:lnTo>
                  <a:lnTo>
                    <a:pt x="33" y="142"/>
                  </a:lnTo>
                  <a:lnTo>
                    <a:pt x="33" y="144"/>
                  </a:lnTo>
                  <a:lnTo>
                    <a:pt x="33" y="144"/>
                  </a:lnTo>
                  <a:lnTo>
                    <a:pt x="35" y="144"/>
                  </a:lnTo>
                  <a:lnTo>
                    <a:pt x="35" y="144"/>
                  </a:lnTo>
                  <a:lnTo>
                    <a:pt x="35" y="144"/>
                  </a:lnTo>
                  <a:lnTo>
                    <a:pt x="35" y="146"/>
                  </a:lnTo>
                  <a:lnTo>
                    <a:pt x="35" y="146"/>
                  </a:lnTo>
                  <a:lnTo>
                    <a:pt x="35" y="146"/>
                  </a:lnTo>
                  <a:lnTo>
                    <a:pt x="35" y="146"/>
                  </a:lnTo>
                  <a:lnTo>
                    <a:pt x="35" y="146"/>
                  </a:lnTo>
                  <a:lnTo>
                    <a:pt x="35" y="146"/>
                  </a:lnTo>
                  <a:lnTo>
                    <a:pt x="35" y="146"/>
                  </a:lnTo>
                  <a:close/>
                  <a:moveTo>
                    <a:pt x="202" y="16"/>
                  </a:moveTo>
                  <a:lnTo>
                    <a:pt x="202" y="16"/>
                  </a:lnTo>
                  <a:lnTo>
                    <a:pt x="202" y="16"/>
                  </a:lnTo>
                  <a:lnTo>
                    <a:pt x="204" y="16"/>
                  </a:lnTo>
                  <a:lnTo>
                    <a:pt x="204" y="16"/>
                  </a:lnTo>
                  <a:lnTo>
                    <a:pt x="204" y="16"/>
                  </a:lnTo>
                  <a:lnTo>
                    <a:pt x="204" y="16"/>
                  </a:lnTo>
                  <a:lnTo>
                    <a:pt x="204" y="16"/>
                  </a:lnTo>
                  <a:lnTo>
                    <a:pt x="204" y="16"/>
                  </a:lnTo>
                  <a:lnTo>
                    <a:pt x="202" y="16"/>
                  </a:lnTo>
                  <a:lnTo>
                    <a:pt x="202" y="16"/>
                  </a:lnTo>
                  <a:lnTo>
                    <a:pt x="202" y="16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200" y="18"/>
                  </a:lnTo>
                  <a:lnTo>
                    <a:pt x="200" y="18"/>
                  </a:lnTo>
                  <a:lnTo>
                    <a:pt x="198" y="18"/>
                  </a:lnTo>
                  <a:lnTo>
                    <a:pt x="198" y="18"/>
                  </a:lnTo>
                  <a:lnTo>
                    <a:pt x="198" y="18"/>
                  </a:lnTo>
                  <a:lnTo>
                    <a:pt x="198" y="18"/>
                  </a:lnTo>
                  <a:lnTo>
                    <a:pt x="198" y="18"/>
                  </a:lnTo>
                  <a:lnTo>
                    <a:pt x="198" y="16"/>
                  </a:lnTo>
                  <a:lnTo>
                    <a:pt x="198" y="16"/>
                  </a:lnTo>
                  <a:lnTo>
                    <a:pt x="198" y="16"/>
                  </a:lnTo>
                  <a:lnTo>
                    <a:pt x="200" y="14"/>
                  </a:lnTo>
                  <a:lnTo>
                    <a:pt x="200" y="14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202" y="16"/>
                  </a:lnTo>
                  <a:close/>
                  <a:moveTo>
                    <a:pt x="183" y="2"/>
                  </a:moveTo>
                  <a:lnTo>
                    <a:pt x="183" y="2"/>
                  </a:lnTo>
                  <a:lnTo>
                    <a:pt x="183" y="2"/>
                  </a:lnTo>
                  <a:lnTo>
                    <a:pt x="183" y="2"/>
                  </a:lnTo>
                  <a:lnTo>
                    <a:pt x="181" y="2"/>
                  </a:lnTo>
                  <a:lnTo>
                    <a:pt x="181" y="2"/>
                  </a:lnTo>
                  <a:lnTo>
                    <a:pt x="181" y="2"/>
                  </a:lnTo>
                  <a:lnTo>
                    <a:pt x="181" y="2"/>
                  </a:lnTo>
                  <a:lnTo>
                    <a:pt x="181" y="2"/>
                  </a:lnTo>
                  <a:lnTo>
                    <a:pt x="181" y="2"/>
                  </a:lnTo>
                  <a:lnTo>
                    <a:pt x="181" y="2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83" y="0"/>
                  </a:lnTo>
                  <a:lnTo>
                    <a:pt x="185" y="0"/>
                  </a:lnTo>
                  <a:lnTo>
                    <a:pt x="185" y="0"/>
                  </a:lnTo>
                  <a:lnTo>
                    <a:pt x="185" y="2"/>
                  </a:lnTo>
                  <a:lnTo>
                    <a:pt x="185" y="2"/>
                  </a:lnTo>
                  <a:lnTo>
                    <a:pt x="185" y="2"/>
                  </a:lnTo>
                  <a:lnTo>
                    <a:pt x="183" y="2"/>
                  </a:lnTo>
                  <a:close/>
                  <a:moveTo>
                    <a:pt x="2" y="132"/>
                  </a:moveTo>
                  <a:lnTo>
                    <a:pt x="0" y="132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2" y="132"/>
                  </a:lnTo>
                  <a:lnTo>
                    <a:pt x="2" y="132"/>
                  </a:lnTo>
                  <a:lnTo>
                    <a:pt x="2" y="132"/>
                  </a:lnTo>
                  <a:close/>
                  <a:moveTo>
                    <a:pt x="26" y="144"/>
                  </a:moveTo>
                  <a:lnTo>
                    <a:pt x="26" y="144"/>
                  </a:lnTo>
                  <a:lnTo>
                    <a:pt x="26" y="144"/>
                  </a:lnTo>
                  <a:lnTo>
                    <a:pt x="26" y="144"/>
                  </a:lnTo>
                  <a:lnTo>
                    <a:pt x="26" y="142"/>
                  </a:lnTo>
                  <a:lnTo>
                    <a:pt x="26" y="142"/>
                  </a:lnTo>
                  <a:lnTo>
                    <a:pt x="26" y="142"/>
                  </a:lnTo>
                  <a:lnTo>
                    <a:pt x="26" y="142"/>
                  </a:lnTo>
                  <a:lnTo>
                    <a:pt x="26" y="142"/>
                  </a:lnTo>
                  <a:lnTo>
                    <a:pt x="26" y="142"/>
                  </a:lnTo>
                  <a:lnTo>
                    <a:pt x="28" y="142"/>
                  </a:lnTo>
                  <a:lnTo>
                    <a:pt x="28" y="142"/>
                  </a:lnTo>
                  <a:lnTo>
                    <a:pt x="28" y="142"/>
                  </a:lnTo>
                  <a:lnTo>
                    <a:pt x="28" y="144"/>
                  </a:lnTo>
                  <a:lnTo>
                    <a:pt x="26" y="14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0" name="Réunion (fra)"/>
            <p:cNvSpPr>
              <a:spLocks/>
            </p:cNvSpPr>
            <p:nvPr/>
          </p:nvSpPr>
          <p:spPr bwMode="auto">
            <a:xfrm>
              <a:off x="6346845" y="5068904"/>
              <a:ext cx="17463" cy="15875"/>
            </a:xfrm>
            <a:custGeom>
              <a:avLst/>
              <a:gdLst>
                <a:gd name="T0" fmla="*/ 10 w 11"/>
                <a:gd name="T1" fmla="*/ 8 h 10"/>
                <a:gd name="T2" fmla="*/ 8 w 11"/>
                <a:gd name="T3" fmla="*/ 10 h 10"/>
                <a:gd name="T4" fmla="*/ 8 w 11"/>
                <a:gd name="T5" fmla="*/ 10 h 10"/>
                <a:gd name="T6" fmla="*/ 6 w 11"/>
                <a:gd name="T7" fmla="*/ 8 h 10"/>
                <a:gd name="T8" fmla="*/ 4 w 11"/>
                <a:gd name="T9" fmla="*/ 8 h 10"/>
                <a:gd name="T10" fmla="*/ 2 w 11"/>
                <a:gd name="T11" fmla="*/ 8 h 10"/>
                <a:gd name="T12" fmla="*/ 2 w 11"/>
                <a:gd name="T13" fmla="*/ 8 h 10"/>
                <a:gd name="T14" fmla="*/ 2 w 11"/>
                <a:gd name="T15" fmla="*/ 6 h 10"/>
                <a:gd name="T16" fmla="*/ 0 w 11"/>
                <a:gd name="T17" fmla="*/ 4 h 10"/>
                <a:gd name="T18" fmla="*/ 0 w 11"/>
                <a:gd name="T19" fmla="*/ 4 h 10"/>
                <a:gd name="T20" fmla="*/ 0 w 11"/>
                <a:gd name="T21" fmla="*/ 4 h 10"/>
                <a:gd name="T22" fmla="*/ 2 w 11"/>
                <a:gd name="T23" fmla="*/ 2 h 10"/>
                <a:gd name="T24" fmla="*/ 4 w 11"/>
                <a:gd name="T25" fmla="*/ 0 h 10"/>
                <a:gd name="T26" fmla="*/ 4 w 11"/>
                <a:gd name="T27" fmla="*/ 0 h 10"/>
                <a:gd name="T28" fmla="*/ 4 w 11"/>
                <a:gd name="T29" fmla="*/ 0 h 10"/>
                <a:gd name="T30" fmla="*/ 6 w 11"/>
                <a:gd name="T31" fmla="*/ 0 h 10"/>
                <a:gd name="T32" fmla="*/ 8 w 11"/>
                <a:gd name="T33" fmla="*/ 0 h 10"/>
                <a:gd name="T34" fmla="*/ 8 w 11"/>
                <a:gd name="T35" fmla="*/ 0 h 10"/>
                <a:gd name="T36" fmla="*/ 8 w 11"/>
                <a:gd name="T37" fmla="*/ 2 h 10"/>
                <a:gd name="T38" fmla="*/ 8 w 11"/>
                <a:gd name="T39" fmla="*/ 2 h 10"/>
                <a:gd name="T40" fmla="*/ 8 w 11"/>
                <a:gd name="T41" fmla="*/ 2 h 10"/>
                <a:gd name="T42" fmla="*/ 8 w 11"/>
                <a:gd name="T43" fmla="*/ 2 h 10"/>
                <a:gd name="T44" fmla="*/ 8 w 11"/>
                <a:gd name="T45" fmla="*/ 2 h 10"/>
                <a:gd name="T46" fmla="*/ 8 w 11"/>
                <a:gd name="T47" fmla="*/ 2 h 10"/>
                <a:gd name="T48" fmla="*/ 10 w 11"/>
                <a:gd name="T49" fmla="*/ 4 h 10"/>
                <a:gd name="T50" fmla="*/ 10 w 11"/>
                <a:gd name="T51" fmla="*/ 4 h 10"/>
                <a:gd name="T52" fmla="*/ 10 w 11"/>
                <a:gd name="T53" fmla="*/ 4 h 10"/>
                <a:gd name="T54" fmla="*/ 10 w 11"/>
                <a:gd name="T55" fmla="*/ 4 h 10"/>
                <a:gd name="T56" fmla="*/ 11 w 11"/>
                <a:gd name="T57" fmla="*/ 4 h 10"/>
                <a:gd name="T58" fmla="*/ 11 w 11"/>
                <a:gd name="T59" fmla="*/ 4 h 10"/>
                <a:gd name="T60" fmla="*/ 11 w 11"/>
                <a:gd name="T61" fmla="*/ 6 h 10"/>
                <a:gd name="T62" fmla="*/ 10 w 11"/>
                <a:gd name="T63" fmla="*/ 8 h 10"/>
                <a:gd name="T64" fmla="*/ 10 w 11"/>
                <a:gd name="T65" fmla="*/ 8 h 10"/>
                <a:gd name="T66" fmla="*/ 10 w 11"/>
                <a:gd name="T67" fmla="*/ 8 h 10"/>
                <a:gd name="T68" fmla="*/ 10 w 11"/>
                <a:gd name="T6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" h="10">
                  <a:moveTo>
                    <a:pt x="10" y="8"/>
                  </a:moveTo>
                  <a:lnTo>
                    <a:pt x="8" y="10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7" name="Saint Martin (fra)"/>
            <p:cNvSpPr>
              <a:spLocks/>
            </p:cNvSpPr>
            <p:nvPr/>
          </p:nvSpPr>
          <p:spPr bwMode="auto">
            <a:xfrm>
              <a:off x="3327411" y="406083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0 w 2"/>
                <a:gd name="T7" fmla="*/ 2 h 2"/>
                <a:gd name="T8" fmla="*/ 0 w 2"/>
                <a:gd name="T9" fmla="*/ 2 h 2"/>
                <a:gd name="T10" fmla="*/ 2 w 2"/>
                <a:gd name="T11" fmla="*/ 0 h 2"/>
                <a:gd name="T12" fmla="*/ 2 w 2"/>
                <a:gd name="T13" fmla="*/ 0 h 2"/>
                <a:gd name="T14" fmla="*/ 2 w 2"/>
                <a:gd name="T15" fmla="*/ 2 h 2"/>
                <a:gd name="T16" fmla="*/ 2 w 2"/>
                <a:gd name="T17" fmla="*/ 2 h 2"/>
                <a:gd name="T18" fmla="*/ 2 w 2"/>
                <a:gd name="T19" fmla="*/ 2 h 2"/>
                <a:gd name="T20" fmla="*/ 2 w 2"/>
                <a:gd name="T21" fmla="*/ 2 h 2"/>
                <a:gd name="T22" fmla="*/ 2 w 2"/>
                <a:gd name="T23" fmla="*/ 2 h 2"/>
                <a:gd name="T24" fmla="*/ 2 w 2"/>
                <a:gd name="T25" fmla="*/ 2 h 2"/>
                <a:gd name="T26" fmla="*/ 2 w 2"/>
                <a:gd name="T27" fmla="*/ 2 h 2"/>
                <a:gd name="T28" fmla="*/ 0 w 2"/>
                <a:gd name="T29" fmla="*/ 2 h 2"/>
                <a:gd name="T30" fmla="*/ 0 w 2"/>
                <a:gd name="T31" fmla="*/ 2 h 2"/>
                <a:gd name="T32" fmla="*/ 0 w 2"/>
                <a:gd name="T33" fmla="*/ 2 h 2"/>
                <a:gd name="T34" fmla="*/ 0 w 2"/>
                <a:gd name="T35" fmla="*/ 2 h 2"/>
                <a:gd name="T36" fmla="*/ 0 w 2"/>
                <a:gd name="T37" fmla="*/ 2 h 2"/>
                <a:gd name="T38" fmla="*/ 0 w 2"/>
                <a:gd name="T39" fmla="*/ 2 h 2"/>
                <a:gd name="T40" fmla="*/ 0 w 2"/>
                <a:gd name="T41" fmla="*/ 2 h 2"/>
                <a:gd name="T42" fmla="*/ 0 w 2"/>
                <a:gd name="T4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8" name="Saint Barthélemy (fra)"/>
            <p:cNvSpPr>
              <a:spLocks/>
            </p:cNvSpPr>
            <p:nvPr/>
          </p:nvSpPr>
          <p:spPr bwMode="auto">
            <a:xfrm>
              <a:off x="3333761" y="4067188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2 w 2"/>
                <a:gd name="T4" fmla="*/ 2 w 2"/>
                <a:gd name="T5" fmla="*/ 0 w 2"/>
                <a:gd name="T6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1" name="fra"/>
            <p:cNvSpPr>
              <a:spLocks noEditPoints="1"/>
            </p:cNvSpPr>
            <p:nvPr/>
          </p:nvSpPr>
          <p:spPr bwMode="auto">
            <a:xfrm>
              <a:off x="4816491" y="3098810"/>
              <a:ext cx="368301" cy="311151"/>
            </a:xfrm>
            <a:custGeom>
              <a:avLst/>
              <a:gdLst>
                <a:gd name="T0" fmla="*/ 127 w 232"/>
                <a:gd name="T1" fmla="*/ 6 h 196"/>
                <a:gd name="T2" fmla="*/ 136 w 232"/>
                <a:gd name="T3" fmla="*/ 16 h 196"/>
                <a:gd name="T4" fmla="*/ 150 w 232"/>
                <a:gd name="T5" fmla="*/ 23 h 196"/>
                <a:gd name="T6" fmla="*/ 158 w 232"/>
                <a:gd name="T7" fmla="*/ 27 h 196"/>
                <a:gd name="T8" fmla="*/ 177 w 232"/>
                <a:gd name="T9" fmla="*/ 33 h 196"/>
                <a:gd name="T10" fmla="*/ 187 w 232"/>
                <a:gd name="T11" fmla="*/ 41 h 196"/>
                <a:gd name="T12" fmla="*/ 204 w 232"/>
                <a:gd name="T13" fmla="*/ 43 h 196"/>
                <a:gd name="T14" fmla="*/ 202 w 232"/>
                <a:gd name="T15" fmla="*/ 58 h 196"/>
                <a:gd name="T16" fmla="*/ 199 w 232"/>
                <a:gd name="T17" fmla="*/ 72 h 196"/>
                <a:gd name="T18" fmla="*/ 189 w 232"/>
                <a:gd name="T19" fmla="*/ 78 h 196"/>
                <a:gd name="T20" fmla="*/ 177 w 232"/>
                <a:gd name="T21" fmla="*/ 91 h 196"/>
                <a:gd name="T22" fmla="*/ 177 w 232"/>
                <a:gd name="T23" fmla="*/ 101 h 196"/>
                <a:gd name="T24" fmla="*/ 187 w 232"/>
                <a:gd name="T25" fmla="*/ 103 h 196"/>
                <a:gd name="T26" fmla="*/ 189 w 232"/>
                <a:gd name="T27" fmla="*/ 115 h 196"/>
                <a:gd name="T28" fmla="*/ 185 w 232"/>
                <a:gd name="T29" fmla="*/ 124 h 196"/>
                <a:gd name="T30" fmla="*/ 189 w 232"/>
                <a:gd name="T31" fmla="*/ 140 h 196"/>
                <a:gd name="T32" fmla="*/ 199 w 232"/>
                <a:gd name="T33" fmla="*/ 148 h 196"/>
                <a:gd name="T34" fmla="*/ 183 w 232"/>
                <a:gd name="T35" fmla="*/ 161 h 196"/>
                <a:gd name="T36" fmla="*/ 171 w 232"/>
                <a:gd name="T37" fmla="*/ 161 h 196"/>
                <a:gd name="T38" fmla="*/ 162 w 232"/>
                <a:gd name="T39" fmla="*/ 155 h 196"/>
                <a:gd name="T40" fmla="*/ 154 w 232"/>
                <a:gd name="T41" fmla="*/ 157 h 196"/>
                <a:gd name="T42" fmla="*/ 140 w 232"/>
                <a:gd name="T43" fmla="*/ 153 h 196"/>
                <a:gd name="T44" fmla="*/ 127 w 232"/>
                <a:gd name="T45" fmla="*/ 165 h 196"/>
                <a:gd name="T46" fmla="*/ 121 w 232"/>
                <a:gd name="T47" fmla="*/ 177 h 196"/>
                <a:gd name="T48" fmla="*/ 107 w 232"/>
                <a:gd name="T49" fmla="*/ 175 h 196"/>
                <a:gd name="T50" fmla="*/ 98 w 232"/>
                <a:gd name="T51" fmla="*/ 169 h 196"/>
                <a:gd name="T52" fmla="*/ 86 w 232"/>
                <a:gd name="T53" fmla="*/ 171 h 196"/>
                <a:gd name="T54" fmla="*/ 68 w 232"/>
                <a:gd name="T55" fmla="*/ 169 h 196"/>
                <a:gd name="T56" fmla="*/ 55 w 232"/>
                <a:gd name="T57" fmla="*/ 159 h 196"/>
                <a:gd name="T58" fmla="*/ 55 w 232"/>
                <a:gd name="T59" fmla="*/ 152 h 196"/>
                <a:gd name="T60" fmla="*/ 61 w 232"/>
                <a:gd name="T61" fmla="*/ 132 h 196"/>
                <a:gd name="T62" fmla="*/ 59 w 232"/>
                <a:gd name="T63" fmla="*/ 117 h 196"/>
                <a:gd name="T64" fmla="*/ 68 w 232"/>
                <a:gd name="T65" fmla="*/ 124 h 196"/>
                <a:gd name="T66" fmla="*/ 59 w 232"/>
                <a:gd name="T67" fmla="*/ 113 h 196"/>
                <a:gd name="T68" fmla="*/ 59 w 232"/>
                <a:gd name="T69" fmla="*/ 99 h 196"/>
                <a:gd name="T70" fmla="*/ 43 w 232"/>
                <a:gd name="T71" fmla="*/ 87 h 196"/>
                <a:gd name="T72" fmla="*/ 47 w 232"/>
                <a:gd name="T73" fmla="*/ 80 h 196"/>
                <a:gd name="T74" fmla="*/ 37 w 232"/>
                <a:gd name="T75" fmla="*/ 78 h 196"/>
                <a:gd name="T76" fmla="*/ 33 w 232"/>
                <a:gd name="T77" fmla="*/ 74 h 196"/>
                <a:gd name="T78" fmla="*/ 26 w 232"/>
                <a:gd name="T79" fmla="*/ 74 h 196"/>
                <a:gd name="T80" fmla="*/ 6 w 232"/>
                <a:gd name="T81" fmla="*/ 68 h 196"/>
                <a:gd name="T82" fmla="*/ 8 w 232"/>
                <a:gd name="T83" fmla="*/ 60 h 196"/>
                <a:gd name="T84" fmla="*/ 6 w 232"/>
                <a:gd name="T85" fmla="*/ 58 h 196"/>
                <a:gd name="T86" fmla="*/ 6 w 232"/>
                <a:gd name="T87" fmla="*/ 51 h 196"/>
                <a:gd name="T88" fmla="*/ 20 w 232"/>
                <a:gd name="T89" fmla="*/ 49 h 196"/>
                <a:gd name="T90" fmla="*/ 37 w 232"/>
                <a:gd name="T91" fmla="*/ 52 h 196"/>
                <a:gd name="T92" fmla="*/ 47 w 232"/>
                <a:gd name="T93" fmla="*/ 51 h 196"/>
                <a:gd name="T94" fmla="*/ 51 w 232"/>
                <a:gd name="T95" fmla="*/ 47 h 196"/>
                <a:gd name="T96" fmla="*/ 47 w 232"/>
                <a:gd name="T97" fmla="*/ 31 h 196"/>
                <a:gd name="T98" fmla="*/ 55 w 232"/>
                <a:gd name="T99" fmla="*/ 29 h 196"/>
                <a:gd name="T100" fmla="*/ 63 w 232"/>
                <a:gd name="T101" fmla="*/ 37 h 196"/>
                <a:gd name="T102" fmla="*/ 78 w 232"/>
                <a:gd name="T103" fmla="*/ 35 h 196"/>
                <a:gd name="T104" fmla="*/ 80 w 232"/>
                <a:gd name="T105" fmla="*/ 29 h 196"/>
                <a:gd name="T106" fmla="*/ 99 w 232"/>
                <a:gd name="T107" fmla="*/ 21 h 196"/>
                <a:gd name="T108" fmla="*/ 103 w 232"/>
                <a:gd name="T109" fmla="*/ 6 h 196"/>
                <a:gd name="T110" fmla="*/ 230 w 232"/>
                <a:gd name="T111" fmla="*/ 173 h 196"/>
                <a:gd name="T112" fmla="*/ 228 w 232"/>
                <a:gd name="T113" fmla="*/ 190 h 196"/>
                <a:gd name="T114" fmla="*/ 218 w 232"/>
                <a:gd name="T115" fmla="*/ 192 h 196"/>
                <a:gd name="T116" fmla="*/ 218 w 232"/>
                <a:gd name="T117" fmla="*/ 183 h 196"/>
                <a:gd name="T118" fmla="*/ 218 w 232"/>
                <a:gd name="T119" fmla="*/ 173 h 196"/>
                <a:gd name="T120" fmla="*/ 226 w 232"/>
                <a:gd name="T121" fmla="*/ 167 h 196"/>
                <a:gd name="T122" fmla="*/ 55 w 232"/>
                <a:gd name="T123" fmla="*/ 105 h 196"/>
                <a:gd name="T124" fmla="*/ 28 w 232"/>
                <a:gd name="T125" fmla="*/ 8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2" h="196">
                  <a:moveTo>
                    <a:pt x="117" y="0"/>
                  </a:moveTo>
                  <a:lnTo>
                    <a:pt x="119" y="2"/>
                  </a:lnTo>
                  <a:lnTo>
                    <a:pt x="119" y="4"/>
                  </a:lnTo>
                  <a:lnTo>
                    <a:pt x="119" y="6"/>
                  </a:lnTo>
                  <a:lnTo>
                    <a:pt x="121" y="8"/>
                  </a:lnTo>
                  <a:lnTo>
                    <a:pt x="123" y="8"/>
                  </a:lnTo>
                  <a:lnTo>
                    <a:pt x="125" y="8"/>
                  </a:lnTo>
                  <a:lnTo>
                    <a:pt x="125" y="6"/>
                  </a:lnTo>
                  <a:lnTo>
                    <a:pt x="127" y="6"/>
                  </a:lnTo>
                  <a:lnTo>
                    <a:pt x="129" y="6"/>
                  </a:lnTo>
                  <a:lnTo>
                    <a:pt x="129" y="8"/>
                  </a:lnTo>
                  <a:lnTo>
                    <a:pt x="129" y="10"/>
                  </a:lnTo>
                  <a:lnTo>
                    <a:pt x="131" y="12"/>
                  </a:lnTo>
                  <a:lnTo>
                    <a:pt x="132" y="12"/>
                  </a:lnTo>
                  <a:lnTo>
                    <a:pt x="134" y="12"/>
                  </a:lnTo>
                  <a:lnTo>
                    <a:pt x="134" y="14"/>
                  </a:lnTo>
                  <a:lnTo>
                    <a:pt x="136" y="14"/>
                  </a:lnTo>
                  <a:lnTo>
                    <a:pt x="136" y="16"/>
                  </a:lnTo>
                  <a:lnTo>
                    <a:pt x="138" y="16"/>
                  </a:lnTo>
                  <a:lnTo>
                    <a:pt x="140" y="16"/>
                  </a:lnTo>
                  <a:lnTo>
                    <a:pt x="142" y="16"/>
                  </a:lnTo>
                  <a:lnTo>
                    <a:pt x="144" y="18"/>
                  </a:lnTo>
                  <a:lnTo>
                    <a:pt x="144" y="19"/>
                  </a:lnTo>
                  <a:lnTo>
                    <a:pt x="144" y="23"/>
                  </a:lnTo>
                  <a:lnTo>
                    <a:pt x="146" y="23"/>
                  </a:lnTo>
                  <a:lnTo>
                    <a:pt x="148" y="23"/>
                  </a:lnTo>
                  <a:lnTo>
                    <a:pt x="150" y="23"/>
                  </a:lnTo>
                  <a:lnTo>
                    <a:pt x="152" y="23"/>
                  </a:lnTo>
                  <a:lnTo>
                    <a:pt x="152" y="21"/>
                  </a:lnTo>
                  <a:lnTo>
                    <a:pt x="154" y="19"/>
                  </a:lnTo>
                  <a:lnTo>
                    <a:pt x="156" y="19"/>
                  </a:lnTo>
                  <a:lnTo>
                    <a:pt x="156" y="21"/>
                  </a:lnTo>
                  <a:lnTo>
                    <a:pt x="154" y="21"/>
                  </a:lnTo>
                  <a:lnTo>
                    <a:pt x="154" y="23"/>
                  </a:lnTo>
                  <a:lnTo>
                    <a:pt x="156" y="27"/>
                  </a:lnTo>
                  <a:lnTo>
                    <a:pt x="158" y="27"/>
                  </a:lnTo>
                  <a:lnTo>
                    <a:pt x="164" y="31"/>
                  </a:lnTo>
                  <a:lnTo>
                    <a:pt x="165" y="33"/>
                  </a:lnTo>
                  <a:lnTo>
                    <a:pt x="167" y="33"/>
                  </a:lnTo>
                  <a:lnTo>
                    <a:pt x="169" y="33"/>
                  </a:lnTo>
                  <a:lnTo>
                    <a:pt x="171" y="33"/>
                  </a:lnTo>
                  <a:lnTo>
                    <a:pt x="173" y="35"/>
                  </a:lnTo>
                  <a:lnTo>
                    <a:pt x="175" y="35"/>
                  </a:lnTo>
                  <a:lnTo>
                    <a:pt x="175" y="33"/>
                  </a:lnTo>
                  <a:lnTo>
                    <a:pt x="177" y="33"/>
                  </a:lnTo>
                  <a:lnTo>
                    <a:pt x="179" y="33"/>
                  </a:lnTo>
                  <a:lnTo>
                    <a:pt x="179" y="35"/>
                  </a:lnTo>
                  <a:lnTo>
                    <a:pt x="179" y="33"/>
                  </a:lnTo>
                  <a:lnTo>
                    <a:pt x="181" y="35"/>
                  </a:lnTo>
                  <a:lnTo>
                    <a:pt x="183" y="35"/>
                  </a:lnTo>
                  <a:lnTo>
                    <a:pt x="183" y="37"/>
                  </a:lnTo>
                  <a:lnTo>
                    <a:pt x="185" y="39"/>
                  </a:lnTo>
                  <a:lnTo>
                    <a:pt x="185" y="41"/>
                  </a:lnTo>
                  <a:lnTo>
                    <a:pt x="187" y="41"/>
                  </a:lnTo>
                  <a:lnTo>
                    <a:pt x="187" y="39"/>
                  </a:lnTo>
                  <a:lnTo>
                    <a:pt x="189" y="39"/>
                  </a:lnTo>
                  <a:lnTo>
                    <a:pt x="191" y="41"/>
                  </a:lnTo>
                  <a:lnTo>
                    <a:pt x="193" y="41"/>
                  </a:lnTo>
                  <a:lnTo>
                    <a:pt x="195" y="41"/>
                  </a:lnTo>
                  <a:lnTo>
                    <a:pt x="197" y="41"/>
                  </a:lnTo>
                  <a:lnTo>
                    <a:pt x="200" y="43"/>
                  </a:lnTo>
                  <a:lnTo>
                    <a:pt x="202" y="43"/>
                  </a:lnTo>
                  <a:lnTo>
                    <a:pt x="204" y="43"/>
                  </a:lnTo>
                  <a:lnTo>
                    <a:pt x="206" y="43"/>
                  </a:lnTo>
                  <a:lnTo>
                    <a:pt x="208" y="45"/>
                  </a:lnTo>
                  <a:lnTo>
                    <a:pt x="208" y="47"/>
                  </a:lnTo>
                  <a:lnTo>
                    <a:pt x="206" y="49"/>
                  </a:lnTo>
                  <a:lnTo>
                    <a:pt x="204" y="51"/>
                  </a:lnTo>
                  <a:lnTo>
                    <a:pt x="202" y="52"/>
                  </a:lnTo>
                  <a:lnTo>
                    <a:pt x="202" y="56"/>
                  </a:lnTo>
                  <a:lnTo>
                    <a:pt x="200" y="56"/>
                  </a:lnTo>
                  <a:lnTo>
                    <a:pt x="202" y="58"/>
                  </a:lnTo>
                  <a:lnTo>
                    <a:pt x="200" y="58"/>
                  </a:lnTo>
                  <a:lnTo>
                    <a:pt x="199" y="60"/>
                  </a:lnTo>
                  <a:lnTo>
                    <a:pt x="199" y="62"/>
                  </a:lnTo>
                  <a:lnTo>
                    <a:pt x="199" y="64"/>
                  </a:lnTo>
                  <a:lnTo>
                    <a:pt x="200" y="64"/>
                  </a:lnTo>
                  <a:lnTo>
                    <a:pt x="199" y="66"/>
                  </a:lnTo>
                  <a:lnTo>
                    <a:pt x="199" y="68"/>
                  </a:lnTo>
                  <a:lnTo>
                    <a:pt x="199" y="70"/>
                  </a:lnTo>
                  <a:lnTo>
                    <a:pt x="199" y="72"/>
                  </a:lnTo>
                  <a:lnTo>
                    <a:pt x="199" y="74"/>
                  </a:lnTo>
                  <a:lnTo>
                    <a:pt x="197" y="76"/>
                  </a:lnTo>
                  <a:lnTo>
                    <a:pt x="195" y="76"/>
                  </a:lnTo>
                  <a:lnTo>
                    <a:pt x="193" y="76"/>
                  </a:lnTo>
                  <a:lnTo>
                    <a:pt x="193" y="74"/>
                  </a:lnTo>
                  <a:lnTo>
                    <a:pt x="191" y="74"/>
                  </a:lnTo>
                  <a:lnTo>
                    <a:pt x="189" y="74"/>
                  </a:lnTo>
                  <a:lnTo>
                    <a:pt x="187" y="78"/>
                  </a:lnTo>
                  <a:lnTo>
                    <a:pt x="189" y="78"/>
                  </a:lnTo>
                  <a:lnTo>
                    <a:pt x="189" y="80"/>
                  </a:lnTo>
                  <a:lnTo>
                    <a:pt x="187" y="82"/>
                  </a:lnTo>
                  <a:lnTo>
                    <a:pt x="185" y="84"/>
                  </a:lnTo>
                  <a:lnTo>
                    <a:pt x="183" y="86"/>
                  </a:lnTo>
                  <a:lnTo>
                    <a:pt x="181" y="86"/>
                  </a:lnTo>
                  <a:lnTo>
                    <a:pt x="181" y="87"/>
                  </a:lnTo>
                  <a:lnTo>
                    <a:pt x="181" y="89"/>
                  </a:lnTo>
                  <a:lnTo>
                    <a:pt x="179" y="91"/>
                  </a:lnTo>
                  <a:lnTo>
                    <a:pt x="177" y="91"/>
                  </a:lnTo>
                  <a:lnTo>
                    <a:pt x="175" y="93"/>
                  </a:lnTo>
                  <a:lnTo>
                    <a:pt x="175" y="95"/>
                  </a:lnTo>
                  <a:lnTo>
                    <a:pt x="175" y="97"/>
                  </a:lnTo>
                  <a:lnTo>
                    <a:pt x="175" y="99"/>
                  </a:lnTo>
                  <a:lnTo>
                    <a:pt x="175" y="101"/>
                  </a:lnTo>
                  <a:lnTo>
                    <a:pt x="173" y="101"/>
                  </a:lnTo>
                  <a:lnTo>
                    <a:pt x="173" y="103"/>
                  </a:lnTo>
                  <a:lnTo>
                    <a:pt x="175" y="103"/>
                  </a:lnTo>
                  <a:lnTo>
                    <a:pt x="177" y="101"/>
                  </a:lnTo>
                  <a:lnTo>
                    <a:pt x="177" y="99"/>
                  </a:lnTo>
                  <a:lnTo>
                    <a:pt x="177" y="97"/>
                  </a:lnTo>
                  <a:lnTo>
                    <a:pt x="179" y="97"/>
                  </a:lnTo>
                  <a:lnTo>
                    <a:pt x="181" y="95"/>
                  </a:lnTo>
                  <a:lnTo>
                    <a:pt x="183" y="95"/>
                  </a:lnTo>
                  <a:lnTo>
                    <a:pt x="185" y="95"/>
                  </a:lnTo>
                  <a:lnTo>
                    <a:pt x="187" y="97"/>
                  </a:lnTo>
                  <a:lnTo>
                    <a:pt x="187" y="101"/>
                  </a:lnTo>
                  <a:lnTo>
                    <a:pt x="187" y="103"/>
                  </a:lnTo>
                  <a:lnTo>
                    <a:pt x="189" y="105"/>
                  </a:lnTo>
                  <a:lnTo>
                    <a:pt x="191" y="105"/>
                  </a:lnTo>
                  <a:lnTo>
                    <a:pt x="191" y="107"/>
                  </a:lnTo>
                  <a:lnTo>
                    <a:pt x="189" y="107"/>
                  </a:lnTo>
                  <a:lnTo>
                    <a:pt x="189" y="109"/>
                  </a:lnTo>
                  <a:lnTo>
                    <a:pt x="187" y="109"/>
                  </a:lnTo>
                  <a:lnTo>
                    <a:pt x="187" y="111"/>
                  </a:lnTo>
                  <a:lnTo>
                    <a:pt x="189" y="113"/>
                  </a:lnTo>
                  <a:lnTo>
                    <a:pt x="189" y="115"/>
                  </a:lnTo>
                  <a:lnTo>
                    <a:pt x="191" y="115"/>
                  </a:lnTo>
                  <a:lnTo>
                    <a:pt x="193" y="117"/>
                  </a:lnTo>
                  <a:lnTo>
                    <a:pt x="193" y="119"/>
                  </a:lnTo>
                  <a:lnTo>
                    <a:pt x="191" y="120"/>
                  </a:lnTo>
                  <a:lnTo>
                    <a:pt x="189" y="122"/>
                  </a:lnTo>
                  <a:lnTo>
                    <a:pt x="187" y="122"/>
                  </a:lnTo>
                  <a:lnTo>
                    <a:pt x="185" y="122"/>
                  </a:lnTo>
                  <a:lnTo>
                    <a:pt x="183" y="122"/>
                  </a:lnTo>
                  <a:lnTo>
                    <a:pt x="185" y="124"/>
                  </a:lnTo>
                  <a:lnTo>
                    <a:pt x="185" y="126"/>
                  </a:lnTo>
                  <a:lnTo>
                    <a:pt x="187" y="128"/>
                  </a:lnTo>
                  <a:lnTo>
                    <a:pt x="189" y="128"/>
                  </a:lnTo>
                  <a:lnTo>
                    <a:pt x="191" y="128"/>
                  </a:lnTo>
                  <a:lnTo>
                    <a:pt x="191" y="130"/>
                  </a:lnTo>
                  <a:lnTo>
                    <a:pt x="189" y="132"/>
                  </a:lnTo>
                  <a:lnTo>
                    <a:pt x="187" y="134"/>
                  </a:lnTo>
                  <a:lnTo>
                    <a:pt x="187" y="138"/>
                  </a:lnTo>
                  <a:lnTo>
                    <a:pt x="189" y="140"/>
                  </a:lnTo>
                  <a:lnTo>
                    <a:pt x="191" y="140"/>
                  </a:lnTo>
                  <a:lnTo>
                    <a:pt x="195" y="142"/>
                  </a:lnTo>
                  <a:lnTo>
                    <a:pt x="197" y="142"/>
                  </a:lnTo>
                  <a:lnTo>
                    <a:pt x="199" y="142"/>
                  </a:lnTo>
                  <a:lnTo>
                    <a:pt x="200" y="142"/>
                  </a:lnTo>
                  <a:lnTo>
                    <a:pt x="200" y="144"/>
                  </a:lnTo>
                  <a:lnTo>
                    <a:pt x="199" y="146"/>
                  </a:lnTo>
                  <a:lnTo>
                    <a:pt x="197" y="148"/>
                  </a:lnTo>
                  <a:lnTo>
                    <a:pt x="199" y="148"/>
                  </a:lnTo>
                  <a:lnTo>
                    <a:pt x="199" y="150"/>
                  </a:lnTo>
                  <a:lnTo>
                    <a:pt x="197" y="150"/>
                  </a:lnTo>
                  <a:lnTo>
                    <a:pt x="195" y="150"/>
                  </a:lnTo>
                  <a:lnTo>
                    <a:pt x="193" y="152"/>
                  </a:lnTo>
                  <a:lnTo>
                    <a:pt x="191" y="153"/>
                  </a:lnTo>
                  <a:lnTo>
                    <a:pt x="187" y="155"/>
                  </a:lnTo>
                  <a:lnTo>
                    <a:pt x="183" y="159"/>
                  </a:lnTo>
                  <a:lnTo>
                    <a:pt x="185" y="159"/>
                  </a:lnTo>
                  <a:lnTo>
                    <a:pt x="183" y="161"/>
                  </a:lnTo>
                  <a:lnTo>
                    <a:pt x="181" y="161"/>
                  </a:lnTo>
                  <a:lnTo>
                    <a:pt x="179" y="161"/>
                  </a:lnTo>
                  <a:lnTo>
                    <a:pt x="175" y="161"/>
                  </a:lnTo>
                  <a:lnTo>
                    <a:pt x="175" y="163"/>
                  </a:lnTo>
                  <a:lnTo>
                    <a:pt x="173" y="161"/>
                  </a:lnTo>
                  <a:lnTo>
                    <a:pt x="173" y="163"/>
                  </a:lnTo>
                  <a:lnTo>
                    <a:pt x="171" y="163"/>
                  </a:lnTo>
                  <a:lnTo>
                    <a:pt x="169" y="163"/>
                  </a:lnTo>
                  <a:lnTo>
                    <a:pt x="171" y="161"/>
                  </a:lnTo>
                  <a:lnTo>
                    <a:pt x="167" y="161"/>
                  </a:lnTo>
                  <a:lnTo>
                    <a:pt x="165" y="161"/>
                  </a:lnTo>
                  <a:lnTo>
                    <a:pt x="164" y="159"/>
                  </a:lnTo>
                  <a:lnTo>
                    <a:pt x="164" y="157"/>
                  </a:lnTo>
                  <a:lnTo>
                    <a:pt x="162" y="157"/>
                  </a:lnTo>
                  <a:lnTo>
                    <a:pt x="160" y="157"/>
                  </a:lnTo>
                  <a:lnTo>
                    <a:pt x="158" y="157"/>
                  </a:lnTo>
                  <a:lnTo>
                    <a:pt x="160" y="155"/>
                  </a:lnTo>
                  <a:lnTo>
                    <a:pt x="162" y="155"/>
                  </a:lnTo>
                  <a:lnTo>
                    <a:pt x="158" y="153"/>
                  </a:lnTo>
                  <a:lnTo>
                    <a:pt x="158" y="155"/>
                  </a:lnTo>
                  <a:lnTo>
                    <a:pt x="156" y="155"/>
                  </a:lnTo>
                  <a:lnTo>
                    <a:pt x="154" y="157"/>
                  </a:lnTo>
                  <a:lnTo>
                    <a:pt x="154" y="155"/>
                  </a:lnTo>
                  <a:lnTo>
                    <a:pt x="154" y="153"/>
                  </a:lnTo>
                  <a:lnTo>
                    <a:pt x="152" y="153"/>
                  </a:lnTo>
                  <a:lnTo>
                    <a:pt x="154" y="155"/>
                  </a:lnTo>
                  <a:lnTo>
                    <a:pt x="154" y="157"/>
                  </a:lnTo>
                  <a:lnTo>
                    <a:pt x="152" y="157"/>
                  </a:lnTo>
                  <a:lnTo>
                    <a:pt x="150" y="157"/>
                  </a:lnTo>
                  <a:lnTo>
                    <a:pt x="150" y="155"/>
                  </a:lnTo>
                  <a:lnTo>
                    <a:pt x="148" y="155"/>
                  </a:lnTo>
                  <a:lnTo>
                    <a:pt x="146" y="155"/>
                  </a:lnTo>
                  <a:lnTo>
                    <a:pt x="144" y="155"/>
                  </a:lnTo>
                  <a:lnTo>
                    <a:pt x="144" y="153"/>
                  </a:lnTo>
                  <a:lnTo>
                    <a:pt x="142" y="153"/>
                  </a:lnTo>
                  <a:lnTo>
                    <a:pt x="140" y="153"/>
                  </a:lnTo>
                  <a:lnTo>
                    <a:pt x="138" y="155"/>
                  </a:lnTo>
                  <a:lnTo>
                    <a:pt x="136" y="155"/>
                  </a:lnTo>
                  <a:lnTo>
                    <a:pt x="134" y="157"/>
                  </a:lnTo>
                  <a:lnTo>
                    <a:pt x="132" y="159"/>
                  </a:lnTo>
                  <a:lnTo>
                    <a:pt x="131" y="159"/>
                  </a:lnTo>
                  <a:lnTo>
                    <a:pt x="129" y="159"/>
                  </a:lnTo>
                  <a:lnTo>
                    <a:pt x="127" y="161"/>
                  </a:lnTo>
                  <a:lnTo>
                    <a:pt x="127" y="163"/>
                  </a:lnTo>
                  <a:lnTo>
                    <a:pt x="127" y="165"/>
                  </a:lnTo>
                  <a:lnTo>
                    <a:pt x="125" y="167"/>
                  </a:lnTo>
                  <a:lnTo>
                    <a:pt x="125" y="169"/>
                  </a:lnTo>
                  <a:lnTo>
                    <a:pt x="127" y="169"/>
                  </a:lnTo>
                  <a:lnTo>
                    <a:pt x="127" y="173"/>
                  </a:lnTo>
                  <a:lnTo>
                    <a:pt x="129" y="175"/>
                  </a:lnTo>
                  <a:lnTo>
                    <a:pt x="127" y="175"/>
                  </a:lnTo>
                  <a:lnTo>
                    <a:pt x="125" y="175"/>
                  </a:lnTo>
                  <a:lnTo>
                    <a:pt x="121" y="175"/>
                  </a:lnTo>
                  <a:lnTo>
                    <a:pt x="121" y="177"/>
                  </a:lnTo>
                  <a:lnTo>
                    <a:pt x="119" y="177"/>
                  </a:lnTo>
                  <a:lnTo>
                    <a:pt x="121" y="177"/>
                  </a:lnTo>
                  <a:lnTo>
                    <a:pt x="117" y="177"/>
                  </a:lnTo>
                  <a:lnTo>
                    <a:pt x="115" y="175"/>
                  </a:lnTo>
                  <a:lnTo>
                    <a:pt x="113" y="175"/>
                  </a:lnTo>
                  <a:lnTo>
                    <a:pt x="111" y="175"/>
                  </a:lnTo>
                  <a:lnTo>
                    <a:pt x="111" y="177"/>
                  </a:lnTo>
                  <a:lnTo>
                    <a:pt x="109" y="177"/>
                  </a:lnTo>
                  <a:lnTo>
                    <a:pt x="107" y="175"/>
                  </a:lnTo>
                  <a:lnTo>
                    <a:pt x="105" y="175"/>
                  </a:lnTo>
                  <a:lnTo>
                    <a:pt x="105" y="173"/>
                  </a:lnTo>
                  <a:lnTo>
                    <a:pt x="105" y="171"/>
                  </a:lnTo>
                  <a:lnTo>
                    <a:pt x="103" y="171"/>
                  </a:lnTo>
                  <a:lnTo>
                    <a:pt x="101" y="171"/>
                  </a:lnTo>
                  <a:lnTo>
                    <a:pt x="99" y="173"/>
                  </a:lnTo>
                  <a:lnTo>
                    <a:pt x="99" y="171"/>
                  </a:lnTo>
                  <a:lnTo>
                    <a:pt x="99" y="169"/>
                  </a:lnTo>
                  <a:lnTo>
                    <a:pt x="98" y="169"/>
                  </a:lnTo>
                  <a:lnTo>
                    <a:pt x="96" y="171"/>
                  </a:lnTo>
                  <a:lnTo>
                    <a:pt x="96" y="169"/>
                  </a:lnTo>
                  <a:lnTo>
                    <a:pt x="94" y="169"/>
                  </a:lnTo>
                  <a:lnTo>
                    <a:pt x="92" y="169"/>
                  </a:lnTo>
                  <a:lnTo>
                    <a:pt x="90" y="167"/>
                  </a:lnTo>
                  <a:lnTo>
                    <a:pt x="88" y="167"/>
                  </a:lnTo>
                  <a:lnTo>
                    <a:pt x="88" y="169"/>
                  </a:lnTo>
                  <a:lnTo>
                    <a:pt x="88" y="171"/>
                  </a:lnTo>
                  <a:lnTo>
                    <a:pt x="86" y="171"/>
                  </a:lnTo>
                  <a:lnTo>
                    <a:pt x="84" y="171"/>
                  </a:lnTo>
                  <a:lnTo>
                    <a:pt x="82" y="171"/>
                  </a:lnTo>
                  <a:lnTo>
                    <a:pt x="80" y="169"/>
                  </a:lnTo>
                  <a:lnTo>
                    <a:pt x="78" y="171"/>
                  </a:lnTo>
                  <a:lnTo>
                    <a:pt x="76" y="171"/>
                  </a:lnTo>
                  <a:lnTo>
                    <a:pt x="74" y="169"/>
                  </a:lnTo>
                  <a:lnTo>
                    <a:pt x="72" y="167"/>
                  </a:lnTo>
                  <a:lnTo>
                    <a:pt x="70" y="169"/>
                  </a:lnTo>
                  <a:lnTo>
                    <a:pt x="68" y="169"/>
                  </a:lnTo>
                  <a:lnTo>
                    <a:pt x="64" y="167"/>
                  </a:lnTo>
                  <a:lnTo>
                    <a:pt x="64" y="165"/>
                  </a:lnTo>
                  <a:lnTo>
                    <a:pt x="63" y="165"/>
                  </a:lnTo>
                  <a:lnTo>
                    <a:pt x="61" y="165"/>
                  </a:lnTo>
                  <a:lnTo>
                    <a:pt x="57" y="163"/>
                  </a:lnTo>
                  <a:lnTo>
                    <a:pt x="55" y="163"/>
                  </a:lnTo>
                  <a:lnTo>
                    <a:pt x="53" y="163"/>
                  </a:lnTo>
                  <a:lnTo>
                    <a:pt x="55" y="161"/>
                  </a:lnTo>
                  <a:lnTo>
                    <a:pt x="55" y="159"/>
                  </a:lnTo>
                  <a:lnTo>
                    <a:pt x="53" y="159"/>
                  </a:lnTo>
                  <a:lnTo>
                    <a:pt x="51" y="159"/>
                  </a:lnTo>
                  <a:lnTo>
                    <a:pt x="49" y="159"/>
                  </a:lnTo>
                  <a:lnTo>
                    <a:pt x="49" y="157"/>
                  </a:lnTo>
                  <a:lnTo>
                    <a:pt x="51" y="157"/>
                  </a:lnTo>
                  <a:lnTo>
                    <a:pt x="51" y="155"/>
                  </a:lnTo>
                  <a:lnTo>
                    <a:pt x="53" y="153"/>
                  </a:lnTo>
                  <a:lnTo>
                    <a:pt x="53" y="152"/>
                  </a:lnTo>
                  <a:lnTo>
                    <a:pt x="55" y="152"/>
                  </a:lnTo>
                  <a:lnTo>
                    <a:pt x="55" y="150"/>
                  </a:lnTo>
                  <a:lnTo>
                    <a:pt x="55" y="144"/>
                  </a:lnTo>
                  <a:lnTo>
                    <a:pt x="57" y="142"/>
                  </a:lnTo>
                  <a:lnTo>
                    <a:pt x="57" y="138"/>
                  </a:lnTo>
                  <a:lnTo>
                    <a:pt x="57" y="136"/>
                  </a:lnTo>
                  <a:lnTo>
                    <a:pt x="57" y="134"/>
                  </a:lnTo>
                  <a:lnTo>
                    <a:pt x="57" y="132"/>
                  </a:lnTo>
                  <a:lnTo>
                    <a:pt x="59" y="132"/>
                  </a:lnTo>
                  <a:lnTo>
                    <a:pt x="61" y="132"/>
                  </a:lnTo>
                  <a:lnTo>
                    <a:pt x="61" y="130"/>
                  </a:lnTo>
                  <a:lnTo>
                    <a:pt x="59" y="130"/>
                  </a:lnTo>
                  <a:lnTo>
                    <a:pt x="57" y="130"/>
                  </a:lnTo>
                  <a:lnTo>
                    <a:pt x="57" y="132"/>
                  </a:lnTo>
                  <a:lnTo>
                    <a:pt x="57" y="130"/>
                  </a:lnTo>
                  <a:lnTo>
                    <a:pt x="57" y="124"/>
                  </a:lnTo>
                  <a:lnTo>
                    <a:pt x="59" y="120"/>
                  </a:lnTo>
                  <a:lnTo>
                    <a:pt x="59" y="119"/>
                  </a:lnTo>
                  <a:lnTo>
                    <a:pt x="59" y="117"/>
                  </a:lnTo>
                  <a:lnTo>
                    <a:pt x="59" y="115"/>
                  </a:lnTo>
                  <a:lnTo>
                    <a:pt x="61" y="115"/>
                  </a:lnTo>
                  <a:lnTo>
                    <a:pt x="61" y="117"/>
                  </a:lnTo>
                  <a:lnTo>
                    <a:pt x="63" y="117"/>
                  </a:lnTo>
                  <a:lnTo>
                    <a:pt x="64" y="119"/>
                  </a:lnTo>
                  <a:lnTo>
                    <a:pt x="64" y="120"/>
                  </a:lnTo>
                  <a:lnTo>
                    <a:pt x="66" y="122"/>
                  </a:lnTo>
                  <a:lnTo>
                    <a:pt x="68" y="126"/>
                  </a:lnTo>
                  <a:lnTo>
                    <a:pt x="68" y="124"/>
                  </a:lnTo>
                  <a:lnTo>
                    <a:pt x="66" y="124"/>
                  </a:lnTo>
                  <a:lnTo>
                    <a:pt x="66" y="122"/>
                  </a:lnTo>
                  <a:lnTo>
                    <a:pt x="66" y="119"/>
                  </a:lnTo>
                  <a:lnTo>
                    <a:pt x="64" y="119"/>
                  </a:lnTo>
                  <a:lnTo>
                    <a:pt x="64" y="117"/>
                  </a:lnTo>
                  <a:lnTo>
                    <a:pt x="64" y="115"/>
                  </a:lnTo>
                  <a:lnTo>
                    <a:pt x="63" y="115"/>
                  </a:lnTo>
                  <a:lnTo>
                    <a:pt x="61" y="113"/>
                  </a:lnTo>
                  <a:lnTo>
                    <a:pt x="59" y="113"/>
                  </a:lnTo>
                  <a:lnTo>
                    <a:pt x="59" y="111"/>
                  </a:lnTo>
                  <a:lnTo>
                    <a:pt x="57" y="111"/>
                  </a:lnTo>
                  <a:lnTo>
                    <a:pt x="57" y="109"/>
                  </a:lnTo>
                  <a:lnTo>
                    <a:pt x="59" y="109"/>
                  </a:lnTo>
                  <a:lnTo>
                    <a:pt x="59" y="107"/>
                  </a:lnTo>
                  <a:lnTo>
                    <a:pt x="61" y="107"/>
                  </a:lnTo>
                  <a:lnTo>
                    <a:pt x="61" y="105"/>
                  </a:lnTo>
                  <a:lnTo>
                    <a:pt x="59" y="103"/>
                  </a:lnTo>
                  <a:lnTo>
                    <a:pt x="59" y="99"/>
                  </a:lnTo>
                  <a:lnTo>
                    <a:pt x="57" y="99"/>
                  </a:lnTo>
                  <a:lnTo>
                    <a:pt x="53" y="97"/>
                  </a:lnTo>
                  <a:lnTo>
                    <a:pt x="51" y="95"/>
                  </a:lnTo>
                  <a:lnTo>
                    <a:pt x="49" y="95"/>
                  </a:lnTo>
                  <a:lnTo>
                    <a:pt x="47" y="93"/>
                  </a:lnTo>
                  <a:lnTo>
                    <a:pt x="47" y="91"/>
                  </a:lnTo>
                  <a:lnTo>
                    <a:pt x="45" y="89"/>
                  </a:lnTo>
                  <a:lnTo>
                    <a:pt x="43" y="89"/>
                  </a:lnTo>
                  <a:lnTo>
                    <a:pt x="43" y="87"/>
                  </a:lnTo>
                  <a:lnTo>
                    <a:pt x="43" y="86"/>
                  </a:lnTo>
                  <a:lnTo>
                    <a:pt x="45" y="86"/>
                  </a:lnTo>
                  <a:lnTo>
                    <a:pt x="45" y="84"/>
                  </a:lnTo>
                  <a:lnTo>
                    <a:pt x="43" y="84"/>
                  </a:lnTo>
                  <a:lnTo>
                    <a:pt x="43" y="82"/>
                  </a:lnTo>
                  <a:lnTo>
                    <a:pt x="41" y="82"/>
                  </a:lnTo>
                  <a:lnTo>
                    <a:pt x="43" y="80"/>
                  </a:lnTo>
                  <a:lnTo>
                    <a:pt x="45" y="80"/>
                  </a:lnTo>
                  <a:lnTo>
                    <a:pt x="47" y="80"/>
                  </a:lnTo>
                  <a:lnTo>
                    <a:pt x="49" y="80"/>
                  </a:lnTo>
                  <a:lnTo>
                    <a:pt x="49" y="82"/>
                  </a:lnTo>
                  <a:lnTo>
                    <a:pt x="47" y="80"/>
                  </a:lnTo>
                  <a:lnTo>
                    <a:pt x="45" y="78"/>
                  </a:lnTo>
                  <a:lnTo>
                    <a:pt x="43" y="78"/>
                  </a:lnTo>
                  <a:lnTo>
                    <a:pt x="41" y="80"/>
                  </a:lnTo>
                  <a:lnTo>
                    <a:pt x="37" y="80"/>
                  </a:lnTo>
                  <a:lnTo>
                    <a:pt x="35" y="80"/>
                  </a:lnTo>
                  <a:lnTo>
                    <a:pt x="37" y="78"/>
                  </a:lnTo>
                  <a:lnTo>
                    <a:pt x="37" y="76"/>
                  </a:lnTo>
                  <a:lnTo>
                    <a:pt x="37" y="74"/>
                  </a:lnTo>
                  <a:lnTo>
                    <a:pt x="39" y="74"/>
                  </a:lnTo>
                  <a:lnTo>
                    <a:pt x="37" y="74"/>
                  </a:lnTo>
                  <a:lnTo>
                    <a:pt x="35" y="74"/>
                  </a:lnTo>
                  <a:lnTo>
                    <a:pt x="33" y="74"/>
                  </a:lnTo>
                  <a:lnTo>
                    <a:pt x="31" y="76"/>
                  </a:lnTo>
                  <a:lnTo>
                    <a:pt x="31" y="74"/>
                  </a:lnTo>
                  <a:lnTo>
                    <a:pt x="33" y="74"/>
                  </a:lnTo>
                  <a:lnTo>
                    <a:pt x="33" y="72"/>
                  </a:lnTo>
                  <a:lnTo>
                    <a:pt x="31" y="72"/>
                  </a:lnTo>
                  <a:lnTo>
                    <a:pt x="30" y="74"/>
                  </a:lnTo>
                  <a:lnTo>
                    <a:pt x="28" y="74"/>
                  </a:lnTo>
                  <a:lnTo>
                    <a:pt x="28" y="72"/>
                  </a:lnTo>
                  <a:lnTo>
                    <a:pt x="28" y="74"/>
                  </a:lnTo>
                  <a:lnTo>
                    <a:pt x="28" y="76"/>
                  </a:lnTo>
                  <a:lnTo>
                    <a:pt x="26" y="76"/>
                  </a:lnTo>
                  <a:lnTo>
                    <a:pt x="26" y="74"/>
                  </a:lnTo>
                  <a:lnTo>
                    <a:pt x="26" y="72"/>
                  </a:lnTo>
                  <a:lnTo>
                    <a:pt x="20" y="70"/>
                  </a:lnTo>
                  <a:lnTo>
                    <a:pt x="18" y="70"/>
                  </a:lnTo>
                  <a:lnTo>
                    <a:pt x="16" y="68"/>
                  </a:lnTo>
                  <a:lnTo>
                    <a:pt x="14" y="68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8" y="68"/>
                  </a:lnTo>
                  <a:lnTo>
                    <a:pt x="6" y="68"/>
                  </a:lnTo>
                  <a:lnTo>
                    <a:pt x="6" y="66"/>
                  </a:lnTo>
                  <a:lnTo>
                    <a:pt x="6" y="64"/>
                  </a:lnTo>
                  <a:lnTo>
                    <a:pt x="4" y="64"/>
                  </a:lnTo>
                  <a:lnTo>
                    <a:pt x="2" y="64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6" y="62"/>
                  </a:lnTo>
                  <a:lnTo>
                    <a:pt x="8" y="62"/>
                  </a:lnTo>
                  <a:lnTo>
                    <a:pt x="8" y="60"/>
                  </a:lnTo>
                  <a:lnTo>
                    <a:pt x="6" y="60"/>
                  </a:lnTo>
                  <a:lnTo>
                    <a:pt x="4" y="60"/>
                  </a:lnTo>
                  <a:lnTo>
                    <a:pt x="2" y="58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10" y="58"/>
                  </a:lnTo>
                  <a:lnTo>
                    <a:pt x="8" y="58"/>
                  </a:lnTo>
                  <a:lnTo>
                    <a:pt x="6" y="58"/>
                  </a:lnTo>
                  <a:lnTo>
                    <a:pt x="2" y="58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4" y="51"/>
                  </a:lnTo>
                  <a:lnTo>
                    <a:pt x="6" y="51"/>
                  </a:lnTo>
                  <a:lnTo>
                    <a:pt x="10" y="51"/>
                  </a:lnTo>
                  <a:lnTo>
                    <a:pt x="12" y="51"/>
                  </a:lnTo>
                  <a:lnTo>
                    <a:pt x="14" y="51"/>
                  </a:lnTo>
                  <a:lnTo>
                    <a:pt x="16" y="51"/>
                  </a:lnTo>
                  <a:lnTo>
                    <a:pt x="14" y="51"/>
                  </a:lnTo>
                  <a:lnTo>
                    <a:pt x="16" y="51"/>
                  </a:lnTo>
                  <a:lnTo>
                    <a:pt x="18" y="51"/>
                  </a:lnTo>
                  <a:lnTo>
                    <a:pt x="20" y="51"/>
                  </a:lnTo>
                  <a:lnTo>
                    <a:pt x="20" y="49"/>
                  </a:lnTo>
                  <a:lnTo>
                    <a:pt x="20" y="47"/>
                  </a:lnTo>
                  <a:lnTo>
                    <a:pt x="22" y="47"/>
                  </a:lnTo>
                  <a:lnTo>
                    <a:pt x="24" y="47"/>
                  </a:lnTo>
                  <a:lnTo>
                    <a:pt x="26" y="47"/>
                  </a:lnTo>
                  <a:lnTo>
                    <a:pt x="28" y="47"/>
                  </a:lnTo>
                  <a:lnTo>
                    <a:pt x="31" y="51"/>
                  </a:lnTo>
                  <a:lnTo>
                    <a:pt x="31" y="52"/>
                  </a:lnTo>
                  <a:lnTo>
                    <a:pt x="33" y="54"/>
                  </a:lnTo>
                  <a:lnTo>
                    <a:pt x="37" y="52"/>
                  </a:lnTo>
                  <a:lnTo>
                    <a:pt x="37" y="51"/>
                  </a:lnTo>
                  <a:lnTo>
                    <a:pt x="39" y="51"/>
                  </a:lnTo>
                  <a:lnTo>
                    <a:pt x="41" y="51"/>
                  </a:lnTo>
                  <a:lnTo>
                    <a:pt x="43" y="51"/>
                  </a:lnTo>
                  <a:lnTo>
                    <a:pt x="45" y="52"/>
                  </a:lnTo>
                  <a:lnTo>
                    <a:pt x="45" y="54"/>
                  </a:lnTo>
                  <a:lnTo>
                    <a:pt x="45" y="52"/>
                  </a:lnTo>
                  <a:lnTo>
                    <a:pt x="45" y="51"/>
                  </a:lnTo>
                  <a:lnTo>
                    <a:pt x="47" y="51"/>
                  </a:lnTo>
                  <a:lnTo>
                    <a:pt x="47" y="52"/>
                  </a:lnTo>
                  <a:lnTo>
                    <a:pt x="49" y="52"/>
                  </a:lnTo>
                  <a:lnTo>
                    <a:pt x="51" y="52"/>
                  </a:lnTo>
                  <a:lnTo>
                    <a:pt x="51" y="51"/>
                  </a:lnTo>
                  <a:lnTo>
                    <a:pt x="53" y="51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51" y="49"/>
                  </a:lnTo>
                  <a:lnTo>
                    <a:pt x="51" y="47"/>
                  </a:lnTo>
                  <a:lnTo>
                    <a:pt x="51" y="45"/>
                  </a:lnTo>
                  <a:lnTo>
                    <a:pt x="53" y="43"/>
                  </a:lnTo>
                  <a:lnTo>
                    <a:pt x="51" y="43"/>
                  </a:lnTo>
                  <a:lnTo>
                    <a:pt x="51" y="39"/>
                  </a:lnTo>
                  <a:lnTo>
                    <a:pt x="51" y="37"/>
                  </a:lnTo>
                  <a:lnTo>
                    <a:pt x="49" y="37"/>
                  </a:lnTo>
                  <a:lnTo>
                    <a:pt x="47" y="37"/>
                  </a:lnTo>
                  <a:lnTo>
                    <a:pt x="47" y="33"/>
                  </a:lnTo>
                  <a:lnTo>
                    <a:pt x="47" y="31"/>
                  </a:lnTo>
                  <a:lnTo>
                    <a:pt x="47" y="29"/>
                  </a:lnTo>
                  <a:lnTo>
                    <a:pt x="45" y="29"/>
                  </a:lnTo>
                  <a:lnTo>
                    <a:pt x="47" y="29"/>
                  </a:lnTo>
                  <a:lnTo>
                    <a:pt x="49" y="29"/>
                  </a:lnTo>
                  <a:lnTo>
                    <a:pt x="51" y="29"/>
                  </a:lnTo>
                  <a:lnTo>
                    <a:pt x="51" y="31"/>
                  </a:lnTo>
                  <a:lnTo>
                    <a:pt x="53" y="31"/>
                  </a:lnTo>
                  <a:lnTo>
                    <a:pt x="53" y="29"/>
                  </a:lnTo>
                  <a:lnTo>
                    <a:pt x="55" y="29"/>
                  </a:lnTo>
                  <a:lnTo>
                    <a:pt x="57" y="29"/>
                  </a:lnTo>
                  <a:lnTo>
                    <a:pt x="57" y="31"/>
                  </a:lnTo>
                  <a:lnTo>
                    <a:pt x="57" y="33"/>
                  </a:lnTo>
                  <a:lnTo>
                    <a:pt x="59" y="35"/>
                  </a:lnTo>
                  <a:lnTo>
                    <a:pt x="59" y="37"/>
                  </a:lnTo>
                  <a:lnTo>
                    <a:pt x="59" y="35"/>
                  </a:lnTo>
                  <a:lnTo>
                    <a:pt x="61" y="35"/>
                  </a:lnTo>
                  <a:lnTo>
                    <a:pt x="63" y="35"/>
                  </a:lnTo>
                  <a:lnTo>
                    <a:pt x="63" y="37"/>
                  </a:lnTo>
                  <a:lnTo>
                    <a:pt x="64" y="37"/>
                  </a:lnTo>
                  <a:lnTo>
                    <a:pt x="66" y="37"/>
                  </a:lnTo>
                  <a:lnTo>
                    <a:pt x="68" y="37"/>
                  </a:lnTo>
                  <a:lnTo>
                    <a:pt x="70" y="37"/>
                  </a:lnTo>
                  <a:lnTo>
                    <a:pt x="72" y="37"/>
                  </a:lnTo>
                  <a:lnTo>
                    <a:pt x="74" y="39"/>
                  </a:lnTo>
                  <a:lnTo>
                    <a:pt x="76" y="37"/>
                  </a:lnTo>
                  <a:lnTo>
                    <a:pt x="78" y="37"/>
                  </a:lnTo>
                  <a:lnTo>
                    <a:pt x="78" y="35"/>
                  </a:lnTo>
                  <a:lnTo>
                    <a:pt x="80" y="35"/>
                  </a:lnTo>
                  <a:lnTo>
                    <a:pt x="82" y="35"/>
                  </a:lnTo>
                  <a:lnTo>
                    <a:pt x="84" y="35"/>
                  </a:lnTo>
                  <a:lnTo>
                    <a:pt x="84" y="33"/>
                  </a:lnTo>
                  <a:lnTo>
                    <a:pt x="84" y="35"/>
                  </a:lnTo>
                  <a:lnTo>
                    <a:pt x="82" y="35"/>
                  </a:lnTo>
                  <a:lnTo>
                    <a:pt x="80" y="35"/>
                  </a:lnTo>
                  <a:lnTo>
                    <a:pt x="78" y="33"/>
                  </a:lnTo>
                  <a:lnTo>
                    <a:pt x="80" y="29"/>
                  </a:lnTo>
                  <a:lnTo>
                    <a:pt x="82" y="29"/>
                  </a:lnTo>
                  <a:lnTo>
                    <a:pt x="84" y="27"/>
                  </a:lnTo>
                  <a:lnTo>
                    <a:pt x="86" y="27"/>
                  </a:lnTo>
                  <a:lnTo>
                    <a:pt x="86" y="25"/>
                  </a:lnTo>
                  <a:lnTo>
                    <a:pt x="88" y="25"/>
                  </a:lnTo>
                  <a:lnTo>
                    <a:pt x="94" y="25"/>
                  </a:lnTo>
                  <a:lnTo>
                    <a:pt x="96" y="23"/>
                  </a:lnTo>
                  <a:lnTo>
                    <a:pt x="98" y="23"/>
                  </a:lnTo>
                  <a:lnTo>
                    <a:pt x="99" y="21"/>
                  </a:lnTo>
                  <a:lnTo>
                    <a:pt x="101" y="21"/>
                  </a:lnTo>
                  <a:lnTo>
                    <a:pt x="101" y="19"/>
                  </a:lnTo>
                  <a:lnTo>
                    <a:pt x="101" y="18"/>
                  </a:lnTo>
                  <a:lnTo>
                    <a:pt x="101" y="16"/>
                  </a:lnTo>
                  <a:lnTo>
                    <a:pt x="103" y="16"/>
                  </a:lnTo>
                  <a:lnTo>
                    <a:pt x="101" y="14"/>
                  </a:lnTo>
                  <a:lnTo>
                    <a:pt x="101" y="12"/>
                  </a:lnTo>
                  <a:lnTo>
                    <a:pt x="101" y="8"/>
                  </a:lnTo>
                  <a:lnTo>
                    <a:pt x="103" y="6"/>
                  </a:lnTo>
                  <a:lnTo>
                    <a:pt x="103" y="4"/>
                  </a:lnTo>
                  <a:lnTo>
                    <a:pt x="105" y="4"/>
                  </a:lnTo>
                  <a:lnTo>
                    <a:pt x="105" y="2"/>
                  </a:lnTo>
                  <a:lnTo>
                    <a:pt x="109" y="2"/>
                  </a:lnTo>
                  <a:lnTo>
                    <a:pt x="113" y="2"/>
                  </a:lnTo>
                  <a:lnTo>
                    <a:pt x="115" y="0"/>
                  </a:lnTo>
                  <a:lnTo>
                    <a:pt x="117" y="0"/>
                  </a:lnTo>
                  <a:close/>
                  <a:moveTo>
                    <a:pt x="230" y="171"/>
                  </a:moveTo>
                  <a:lnTo>
                    <a:pt x="230" y="173"/>
                  </a:lnTo>
                  <a:lnTo>
                    <a:pt x="230" y="171"/>
                  </a:lnTo>
                  <a:lnTo>
                    <a:pt x="230" y="173"/>
                  </a:lnTo>
                  <a:lnTo>
                    <a:pt x="232" y="179"/>
                  </a:lnTo>
                  <a:lnTo>
                    <a:pt x="232" y="181"/>
                  </a:lnTo>
                  <a:lnTo>
                    <a:pt x="230" y="181"/>
                  </a:lnTo>
                  <a:lnTo>
                    <a:pt x="230" y="185"/>
                  </a:lnTo>
                  <a:lnTo>
                    <a:pt x="228" y="185"/>
                  </a:lnTo>
                  <a:lnTo>
                    <a:pt x="228" y="187"/>
                  </a:lnTo>
                  <a:lnTo>
                    <a:pt x="228" y="190"/>
                  </a:lnTo>
                  <a:lnTo>
                    <a:pt x="228" y="192"/>
                  </a:lnTo>
                  <a:lnTo>
                    <a:pt x="226" y="192"/>
                  </a:lnTo>
                  <a:lnTo>
                    <a:pt x="226" y="194"/>
                  </a:lnTo>
                  <a:lnTo>
                    <a:pt x="226" y="196"/>
                  </a:lnTo>
                  <a:lnTo>
                    <a:pt x="224" y="196"/>
                  </a:lnTo>
                  <a:lnTo>
                    <a:pt x="224" y="194"/>
                  </a:lnTo>
                  <a:lnTo>
                    <a:pt x="222" y="194"/>
                  </a:lnTo>
                  <a:lnTo>
                    <a:pt x="220" y="194"/>
                  </a:lnTo>
                  <a:lnTo>
                    <a:pt x="218" y="192"/>
                  </a:lnTo>
                  <a:lnTo>
                    <a:pt x="218" y="190"/>
                  </a:lnTo>
                  <a:lnTo>
                    <a:pt x="220" y="190"/>
                  </a:lnTo>
                  <a:lnTo>
                    <a:pt x="218" y="188"/>
                  </a:lnTo>
                  <a:lnTo>
                    <a:pt x="216" y="188"/>
                  </a:lnTo>
                  <a:lnTo>
                    <a:pt x="218" y="187"/>
                  </a:lnTo>
                  <a:lnTo>
                    <a:pt x="218" y="185"/>
                  </a:lnTo>
                  <a:lnTo>
                    <a:pt x="216" y="187"/>
                  </a:lnTo>
                  <a:lnTo>
                    <a:pt x="216" y="185"/>
                  </a:lnTo>
                  <a:lnTo>
                    <a:pt x="218" y="183"/>
                  </a:lnTo>
                  <a:lnTo>
                    <a:pt x="216" y="183"/>
                  </a:lnTo>
                  <a:lnTo>
                    <a:pt x="216" y="181"/>
                  </a:lnTo>
                  <a:lnTo>
                    <a:pt x="214" y="181"/>
                  </a:lnTo>
                  <a:lnTo>
                    <a:pt x="214" y="179"/>
                  </a:lnTo>
                  <a:lnTo>
                    <a:pt x="216" y="179"/>
                  </a:lnTo>
                  <a:lnTo>
                    <a:pt x="216" y="177"/>
                  </a:lnTo>
                  <a:lnTo>
                    <a:pt x="214" y="177"/>
                  </a:lnTo>
                  <a:lnTo>
                    <a:pt x="216" y="175"/>
                  </a:lnTo>
                  <a:lnTo>
                    <a:pt x="218" y="173"/>
                  </a:lnTo>
                  <a:lnTo>
                    <a:pt x="220" y="171"/>
                  </a:lnTo>
                  <a:lnTo>
                    <a:pt x="222" y="171"/>
                  </a:lnTo>
                  <a:lnTo>
                    <a:pt x="224" y="171"/>
                  </a:lnTo>
                  <a:lnTo>
                    <a:pt x="224" y="169"/>
                  </a:lnTo>
                  <a:lnTo>
                    <a:pt x="226" y="169"/>
                  </a:lnTo>
                  <a:lnTo>
                    <a:pt x="226" y="171"/>
                  </a:lnTo>
                  <a:lnTo>
                    <a:pt x="228" y="171"/>
                  </a:lnTo>
                  <a:lnTo>
                    <a:pt x="228" y="169"/>
                  </a:lnTo>
                  <a:lnTo>
                    <a:pt x="226" y="167"/>
                  </a:lnTo>
                  <a:lnTo>
                    <a:pt x="228" y="165"/>
                  </a:lnTo>
                  <a:lnTo>
                    <a:pt x="230" y="165"/>
                  </a:lnTo>
                  <a:lnTo>
                    <a:pt x="230" y="169"/>
                  </a:lnTo>
                  <a:lnTo>
                    <a:pt x="230" y="171"/>
                  </a:lnTo>
                  <a:close/>
                  <a:moveTo>
                    <a:pt x="59" y="109"/>
                  </a:moveTo>
                  <a:lnTo>
                    <a:pt x="57" y="109"/>
                  </a:lnTo>
                  <a:lnTo>
                    <a:pt x="57" y="107"/>
                  </a:lnTo>
                  <a:lnTo>
                    <a:pt x="55" y="107"/>
                  </a:lnTo>
                  <a:lnTo>
                    <a:pt x="55" y="105"/>
                  </a:lnTo>
                  <a:lnTo>
                    <a:pt x="57" y="105"/>
                  </a:lnTo>
                  <a:lnTo>
                    <a:pt x="59" y="107"/>
                  </a:lnTo>
                  <a:lnTo>
                    <a:pt x="59" y="109"/>
                  </a:lnTo>
                  <a:close/>
                  <a:moveTo>
                    <a:pt x="57" y="101"/>
                  </a:moveTo>
                  <a:lnTo>
                    <a:pt x="53" y="101"/>
                  </a:lnTo>
                  <a:lnTo>
                    <a:pt x="53" y="99"/>
                  </a:lnTo>
                  <a:lnTo>
                    <a:pt x="57" y="101"/>
                  </a:lnTo>
                  <a:close/>
                  <a:moveTo>
                    <a:pt x="28" y="78"/>
                  </a:moveTo>
                  <a:lnTo>
                    <a:pt x="28" y="80"/>
                  </a:lnTo>
                  <a:lnTo>
                    <a:pt x="26" y="80"/>
                  </a:lnTo>
                  <a:lnTo>
                    <a:pt x="26" y="78"/>
                  </a:lnTo>
                  <a:lnTo>
                    <a:pt x="24" y="78"/>
                  </a:lnTo>
                  <a:lnTo>
                    <a:pt x="26" y="78"/>
                  </a:lnTo>
                  <a:lnTo>
                    <a:pt x="28" y="78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18" name="Finland"/>
          <p:cNvSpPr>
            <a:spLocks noEditPoints="1"/>
          </p:cNvSpPr>
          <p:nvPr/>
        </p:nvSpPr>
        <p:spPr bwMode="auto">
          <a:xfrm>
            <a:off x="5437205" y="2359032"/>
            <a:ext cx="307976" cy="428626"/>
          </a:xfrm>
          <a:custGeom>
            <a:avLst/>
            <a:gdLst>
              <a:gd name="T0" fmla="*/ 157 w 194"/>
              <a:gd name="T1" fmla="*/ 19 h 270"/>
              <a:gd name="T2" fmla="*/ 145 w 194"/>
              <a:gd name="T3" fmla="*/ 35 h 270"/>
              <a:gd name="T4" fmla="*/ 147 w 194"/>
              <a:gd name="T5" fmla="*/ 54 h 270"/>
              <a:gd name="T6" fmla="*/ 167 w 194"/>
              <a:gd name="T7" fmla="*/ 74 h 270"/>
              <a:gd name="T8" fmla="*/ 157 w 194"/>
              <a:gd name="T9" fmla="*/ 95 h 270"/>
              <a:gd name="T10" fmla="*/ 169 w 194"/>
              <a:gd name="T11" fmla="*/ 118 h 270"/>
              <a:gd name="T12" fmla="*/ 161 w 194"/>
              <a:gd name="T13" fmla="*/ 132 h 270"/>
              <a:gd name="T14" fmla="*/ 163 w 194"/>
              <a:gd name="T15" fmla="*/ 144 h 270"/>
              <a:gd name="T16" fmla="*/ 169 w 194"/>
              <a:gd name="T17" fmla="*/ 151 h 270"/>
              <a:gd name="T18" fmla="*/ 177 w 194"/>
              <a:gd name="T19" fmla="*/ 167 h 270"/>
              <a:gd name="T20" fmla="*/ 179 w 194"/>
              <a:gd name="T21" fmla="*/ 181 h 270"/>
              <a:gd name="T22" fmla="*/ 192 w 194"/>
              <a:gd name="T23" fmla="*/ 198 h 270"/>
              <a:gd name="T24" fmla="*/ 175 w 194"/>
              <a:gd name="T25" fmla="*/ 215 h 270"/>
              <a:gd name="T26" fmla="*/ 153 w 194"/>
              <a:gd name="T27" fmla="*/ 237 h 270"/>
              <a:gd name="T28" fmla="*/ 138 w 194"/>
              <a:gd name="T29" fmla="*/ 249 h 270"/>
              <a:gd name="T30" fmla="*/ 120 w 194"/>
              <a:gd name="T31" fmla="*/ 252 h 270"/>
              <a:gd name="T32" fmla="*/ 114 w 194"/>
              <a:gd name="T33" fmla="*/ 249 h 270"/>
              <a:gd name="T34" fmla="*/ 105 w 194"/>
              <a:gd name="T35" fmla="*/ 256 h 270"/>
              <a:gd name="T36" fmla="*/ 99 w 194"/>
              <a:gd name="T37" fmla="*/ 256 h 270"/>
              <a:gd name="T38" fmla="*/ 81 w 194"/>
              <a:gd name="T39" fmla="*/ 262 h 270"/>
              <a:gd name="T40" fmla="*/ 62 w 194"/>
              <a:gd name="T41" fmla="*/ 266 h 270"/>
              <a:gd name="T42" fmla="*/ 60 w 194"/>
              <a:gd name="T43" fmla="*/ 266 h 270"/>
              <a:gd name="T44" fmla="*/ 54 w 194"/>
              <a:gd name="T45" fmla="*/ 262 h 270"/>
              <a:gd name="T46" fmla="*/ 46 w 194"/>
              <a:gd name="T47" fmla="*/ 260 h 270"/>
              <a:gd name="T48" fmla="*/ 37 w 194"/>
              <a:gd name="T49" fmla="*/ 254 h 270"/>
              <a:gd name="T50" fmla="*/ 29 w 194"/>
              <a:gd name="T51" fmla="*/ 247 h 270"/>
              <a:gd name="T52" fmla="*/ 31 w 194"/>
              <a:gd name="T53" fmla="*/ 227 h 270"/>
              <a:gd name="T54" fmla="*/ 29 w 194"/>
              <a:gd name="T55" fmla="*/ 212 h 270"/>
              <a:gd name="T56" fmla="*/ 31 w 194"/>
              <a:gd name="T57" fmla="*/ 192 h 270"/>
              <a:gd name="T58" fmla="*/ 39 w 194"/>
              <a:gd name="T59" fmla="*/ 186 h 270"/>
              <a:gd name="T60" fmla="*/ 48 w 194"/>
              <a:gd name="T61" fmla="*/ 177 h 270"/>
              <a:gd name="T62" fmla="*/ 62 w 194"/>
              <a:gd name="T63" fmla="*/ 167 h 270"/>
              <a:gd name="T64" fmla="*/ 76 w 194"/>
              <a:gd name="T65" fmla="*/ 153 h 270"/>
              <a:gd name="T66" fmla="*/ 91 w 194"/>
              <a:gd name="T67" fmla="*/ 144 h 270"/>
              <a:gd name="T68" fmla="*/ 95 w 194"/>
              <a:gd name="T69" fmla="*/ 140 h 270"/>
              <a:gd name="T70" fmla="*/ 89 w 194"/>
              <a:gd name="T71" fmla="*/ 124 h 270"/>
              <a:gd name="T72" fmla="*/ 76 w 194"/>
              <a:gd name="T73" fmla="*/ 120 h 270"/>
              <a:gd name="T74" fmla="*/ 66 w 194"/>
              <a:gd name="T75" fmla="*/ 101 h 270"/>
              <a:gd name="T76" fmla="*/ 68 w 194"/>
              <a:gd name="T77" fmla="*/ 87 h 270"/>
              <a:gd name="T78" fmla="*/ 62 w 194"/>
              <a:gd name="T79" fmla="*/ 74 h 270"/>
              <a:gd name="T80" fmla="*/ 56 w 194"/>
              <a:gd name="T81" fmla="*/ 52 h 270"/>
              <a:gd name="T82" fmla="*/ 41 w 194"/>
              <a:gd name="T83" fmla="*/ 45 h 270"/>
              <a:gd name="T84" fmla="*/ 31 w 194"/>
              <a:gd name="T85" fmla="*/ 39 h 270"/>
              <a:gd name="T86" fmla="*/ 17 w 194"/>
              <a:gd name="T87" fmla="*/ 31 h 270"/>
              <a:gd name="T88" fmla="*/ 25 w 194"/>
              <a:gd name="T89" fmla="*/ 25 h 270"/>
              <a:gd name="T90" fmla="*/ 48 w 194"/>
              <a:gd name="T91" fmla="*/ 39 h 270"/>
              <a:gd name="T92" fmla="*/ 66 w 194"/>
              <a:gd name="T93" fmla="*/ 41 h 270"/>
              <a:gd name="T94" fmla="*/ 79 w 194"/>
              <a:gd name="T95" fmla="*/ 41 h 270"/>
              <a:gd name="T96" fmla="*/ 95 w 194"/>
              <a:gd name="T97" fmla="*/ 35 h 270"/>
              <a:gd name="T98" fmla="*/ 103 w 194"/>
              <a:gd name="T99" fmla="*/ 15 h 270"/>
              <a:gd name="T100" fmla="*/ 116 w 194"/>
              <a:gd name="T101" fmla="*/ 4 h 270"/>
              <a:gd name="T102" fmla="*/ 136 w 194"/>
              <a:gd name="T103" fmla="*/ 4 h 270"/>
              <a:gd name="T104" fmla="*/ 8 w 194"/>
              <a:gd name="T105" fmla="*/ 262 h 270"/>
              <a:gd name="T106" fmla="*/ 6 w 194"/>
              <a:gd name="T107" fmla="*/ 258 h 270"/>
              <a:gd name="T108" fmla="*/ 50 w 194"/>
              <a:gd name="T109" fmla="*/ 264 h 270"/>
              <a:gd name="T110" fmla="*/ 52 w 194"/>
              <a:gd name="T111" fmla="*/ 260 h 270"/>
              <a:gd name="T112" fmla="*/ 85 w 194"/>
              <a:gd name="T113" fmla="*/ 140 h 270"/>
              <a:gd name="T114" fmla="*/ 25 w 194"/>
              <a:gd name="T115" fmla="*/ 186 h 270"/>
              <a:gd name="T116" fmla="*/ 52 w 194"/>
              <a:gd name="T117" fmla="*/ 171 h 270"/>
              <a:gd name="T118" fmla="*/ 11 w 194"/>
              <a:gd name="T119" fmla="*/ 264 h 270"/>
              <a:gd name="T120" fmla="*/ 54 w 194"/>
              <a:gd name="T121" fmla="*/ 266 h 270"/>
              <a:gd name="T122" fmla="*/ 41 w 194"/>
              <a:gd name="T123" fmla="*/ 258 h 270"/>
              <a:gd name="T124" fmla="*/ 66 w 194"/>
              <a:gd name="T125" fmla="*/ 268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4" h="270">
                <a:moveTo>
                  <a:pt x="138" y="6"/>
                </a:moveTo>
                <a:lnTo>
                  <a:pt x="140" y="6"/>
                </a:lnTo>
                <a:lnTo>
                  <a:pt x="142" y="6"/>
                </a:lnTo>
                <a:lnTo>
                  <a:pt x="142" y="8"/>
                </a:lnTo>
                <a:lnTo>
                  <a:pt x="147" y="10"/>
                </a:lnTo>
                <a:lnTo>
                  <a:pt x="151" y="12"/>
                </a:lnTo>
                <a:lnTo>
                  <a:pt x="153" y="12"/>
                </a:lnTo>
                <a:lnTo>
                  <a:pt x="155" y="13"/>
                </a:lnTo>
                <a:lnTo>
                  <a:pt x="157" y="17"/>
                </a:lnTo>
                <a:lnTo>
                  <a:pt x="157" y="19"/>
                </a:lnTo>
                <a:lnTo>
                  <a:pt x="153" y="21"/>
                </a:lnTo>
                <a:lnTo>
                  <a:pt x="151" y="23"/>
                </a:lnTo>
                <a:lnTo>
                  <a:pt x="149" y="25"/>
                </a:lnTo>
                <a:lnTo>
                  <a:pt x="149" y="27"/>
                </a:lnTo>
                <a:lnTo>
                  <a:pt x="149" y="29"/>
                </a:lnTo>
                <a:lnTo>
                  <a:pt x="151" y="31"/>
                </a:lnTo>
                <a:lnTo>
                  <a:pt x="149" y="31"/>
                </a:lnTo>
                <a:lnTo>
                  <a:pt x="147" y="31"/>
                </a:lnTo>
                <a:lnTo>
                  <a:pt x="144" y="35"/>
                </a:lnTo>
                <a:lnTo>
                  <a:pt x="145" y="35"/>
                </a:lnTo>
                <a:lnTo>
                  <a:pt x="147" y="35"/>
                </a:lnTo>
                <a:lnTo>
                  <a:pt x="149" y="35"/>
                </a:lnTo>
                <a:lnTo>
                  <a:pt x="149" y="37"/>
                </a:lnTo>
                <a:lnTo>
                  <a:pt x="147" y="39"/>
                </a:lnTo>
                <a:lnTo>
                  <a:pt x="147" y="41"/>
                </a:lnTo>
                <a:lnTo>
                  <a:pt x="144" y="43"/>
                </a:lnTo>
                <a:lnTo>
                  <a:pt x="144" y="45"/>
                </a:lnTo>
                <a:lnTo>
                  <a:pt x="145" y="48"/>
                </a:lnTo>
                <a:lnTo>
                  <a:pt x="147" y="52"/>
                </a:lnTo>
                <a:lnTo>
                  <a:pt x="147" y="54"/>
                </a:lnTo>
                <a:lnTo>
                  <a:pt x="149" y="54"/>
                </a:lnTo>
                <a:lnTo>
                  <a:pt x="155" y="56"/>
                </a:lnTo>
                <a:lnTo>
                  <a:pt x="157" y="56"/>
                </a:lnTo>
                <a:lnTo>
                  <a:pt x="159" y="58"/>
                </a:lnTo>
                <a:lnTo>
                  <a:pt x="161" y="62"/>
                </a:lnTo>
                <a:lnTo>
                  <a:pt x="163" y="64"/>
                </a:lnTo>
                <a:lnTo>
                  <a:pt x="167" y="66"/>
                </a:lnTo>
                <a:lnTo>
                  <a:pt x="169" y="68"/>
                </a:lnTo>
                <a:lnTo>
                  <a:pt x="167" y="72"/>
                </a:lnTo>
                <a:lnTo>
                  <a:pt x="167" y="74"/>
                </a:lnTo>
                <a:lnTo>
                  <a:pt x="165" y="76"/>
                </a:lnTo>
                <a:lnTo>
                  <a:pt x="161" y="80"/>
                </a:lnTo>
                <a:lnTo>
                  <a:pt x="155" y="85"/>
                </a:lnTo>
                <a:lnTo>
                  <a:pt x="155" y="87"/>
                </a:lnTo>
                <a:lnTo>
                  <a:pt x="153" y="87"/>
                </a:lnTo>
                <a:lnTo>
                  <a:pt x="153" y="89"/>
                </a:lnTo>
                <a:lnTo>
                  <a:pt x="153" y="91"/>
                </a:lnTo>
                <a:lnTo>
                  <a:pt x="155" y="93"/>
                </a:lnTo>
                <a:lnTo>
                  <a:pt x="157" y="93"/>
                </a:lnTo>
                <a:lnTo>
                  <a:pt x="157" y="95"/>
                </a:lnTo>
                <a:lnTo>
                  <a:pt x="159" y="97"/>
                </a:lnTo>
                <a:lnTo>
                  <a:pt x="161" y="101"/>
                </a:lnTo>
                <a:lnTo>
                  <a:pt x="161" y="103"/>
                </a:lnTo>
                <a:lnTo>
                  <a:pt x="163" y="105"/>
                </a:lnTo>
                <a:lnTo>
                  <a:pt x="165" y="109"/>
                </a:lnTo>
                <a:lnTo>
                  <a:pt x="167" y="109"/>
                </a:lnTo>
                <a:lnTo>
                  <a:pt x="167" y="111"/>
                </a:lnTo>
                <a:lnTo>
                  <a:pt x="167" y="113"/>
                </a:lnTo>
                <a:lnTo>
                  <a:pt x="169" y="116"/>
                </a:lnTo>
                <a:lnTo>
                  <a:pt x="169" y="118"/>
                </a:lnTo>
                <a:lnTo>
                  <a:pt x="171" y="118"/>
                </a:lnTo>
                <a:lnTo>
                  <a:pt x="171" y="122"/>
                </a:lnTo>
                <a:lnTo>
                  <a:pt x="169" y="122"/>
                </a:lnTo>
                <a:lnTo>
                  <a:pt x="165" y="122"/>
                </a:lnTo>
                <a:lnTo>
                  <a:pt x="165" y="124"/>
                </a:lnTo>
                <a:lnTo>
                  <a:pt x="165" y="126"/>
                </a:lnTo>
                <a:lnTo>
                  <a:pt x="165" y="128"/>
                </a:lnTo>
                <a:lnTo>
                  <a:pt x="165" y="130"/>
                </a:lnTo>
                <a:lnTo>
                  <a:pt x="163" y="132"/>
                </a:lnTo>
                <a:lnTo>
                  <a:pt x="161" y="132"/>
                </a:lnTo>
                <a:lnTo>
                  <a:pt x="161" y="134"/>
                </a:lnTo>
                <a:lnTo>
                  <a:pt x="163" y="134"/>
                </a:lnTo>
                <a:lnTo>
                  <a:pt x="165" y="134"/>
                </a:lnTo>
                <a:lnTo>
                  <a:pt x="167" y="134"/>
                </a:lnTo>
                <a:lnTo>
                  <a:pt x="167" y="136"/>
                </a:lnTo>
                <a:lnTo>
                  <a:pt x="165" y="138"/>
                </a:lnTo>
                <a:lnTo>
                  <a:pt x="163" y="138"/>
                </a:lnTo>
                <a:lnTo>
                  <a:pt x="161" y="140"/>
                </a:lnTo>
                <a:lnTo>
                  <a:pt x="163" y="142"/>
                </a:lnTo>
                <a:lnTo>
                  <a:pt x="163" y="144"/>
                </a:lnTo>
                <a:lnTo>
                  <a:pt x="165" y="144"/>
                </a:lnTo>
                <a:lnTo>
                  <a:pt x="165" y="146"/>
                </a:lnTo>
                <a:lnTo>
                  <a:pt x="167" y="146"/>
                </a:lnTo>
                <a:lnTo>
                  <a:pt x="169" y="146"/>
                </a:lnTo>
                <a:lnTo>
                  <a:pt x="171" y="146"/>
                </a:lnTo>
                <a:lnTo>
                  <a:pt x="171" y="149"/>
                </a:lnTo>
                <a:lnTo>
                  <a:pt x="169" y="149"/>
                </a:lnTo>
                <a:lnTo>
                  <a:pt x="169" y="151"/>
                </a:lnTo>
                <a:lnTo>
                  <a:pt x="167" y="151"/>
                </a:lnTo>
                <a:lnTo>
                  <a:pt x="169" y="151"/>
                </a:lnTo>
                <a:lnTo>
                  <a:pt x="169" y="153"/>
                </a:lnTo>
                <a:lnTo>
                  <a:pt x="169" y="155"/>
                </a:lnTo>
                <a:lnTo>
                  <a:pt x="171" y="157"/>
                </a:lnTo>
                <a:lnTo>
                  <a:pt x="173" y="157"/>
                </a:lnTo>
                <a:lnTo>
                  <a:pt x="175" y="157"/>
                </a:lnTo>
                <a:lnTo>
                  <a:pt x="177" y="159"/>
                </a:lnTo>
                <a:lnTo>
                  <a:pt x="179" y="163"/>
                </a:lnTo>
                <a:lnTo>
                  <a:pt x="179" y="165"/>
                </a:lnTo>
                <a:lnTo>
                  <a:pt x="177" y="165"/>
                </a:lnTo>
                <a:lnTo>
                  <a:pt x="177" y="167"/>
                </a:lnTo>
                <a:lnTo>
                  <a:pt x="175" y="167"/>
                </a:lnTo>
                <a:lnTo>
                  <a:pt x="173" y="171"/>
                </a:lnTo>
                <a:lnTo>
                  <a:pt x="171" y="171"/>
                </a:lnTo>
                <a:lnTo>
                  <a:pt x="169" y="173"/>
                </a:lnTo>
                <a:lnTo>
                  <a:pt x="171" y="177"/>
                </a:lnTo>
                <a:lnTo>
                  <a:pt x="173" y="177"/>
                </a:lnTo>
                <a:lnTo>
                  <a:pt x="175" y="177"/>
                </a:lnTo>
                <a:lnTo>
                  <a:pt x="175" y="179"/>
                </a:lnTo>
                <a:lnTo>
                  <a:pt x="177" y="179"/>
                </a:lnTo>
                <a:lnTo>
                  <a:pt x="179" y="181"/>
                </a:lnTo>
                <a:lnTo>
                  <a:pt x="180" y="181"/>
                </a:lnTo>
                <a:lnTo>
                  <a:pt x="182" y="182"/>
                </a:lnTo>
                <a:lnTo>
                  <a:pt x="186" y="184"/>
                </a:lnTo>
                <a:lnTo>
                  <a:pt x="188" y="186"/>
                </a:lnTo>
                <a:lnTo>
                  <a:pt x="190" y="190"/>
                </a:lnTo>
                <a:lnTo>
                  <a:pt x="192" y="192"/>
                </a:lnTo>
                <a:lnTo>
                  <a:pt x="194" y="194"/>
                </a:lnTo>
                <a:lnTo>
                  <a:pt x="192" y="194"/>
                </a:lnTo>
                <a:lnTo>
                  <a:pt x="192" y="196"/>
                </a:lnTo>
                <a:lnTo>
                  <a:pt x="192" y="198"/>
                </a:lnTo>
                <a:lnTo>
                  <a:pt x="190" y="202"/>
                </a:lnTo>
                <a:lnTo>
                  <a:pt x="188" y="202"/>
                </a:lnTo>
                <a:lnTo>
                  <a:pt x="188" y="204"/>
                </a:lnTo>
                <a:lnTo>
                  <a:pt x="186" y="206"/>
                </a:lnTo>
                <a:lnTo>
                  <a:pt x="184" y="208"/>
                </a:lnTo>
                <a:lnTo>
                  <a:pt x="182" y="210"/>
                </a:lnTo>
                <a:lnTo>
                  <a:pt x="180" y="210"/>
                </a:lnTo>
                <a:lnTo>
                  <a:pt x="180" y="212"/>
                </a:lnTo>
                <a:lnTo>
                  <a:pt x="179" y="212"/>
                </a:lnTo>
                <a:lnTo>
                  <a:pt x="175" y="215"/>
                </a:lnTo>
                <a:lnTo>
                  <a:pt x="173" y="217"/>
                </a:lnTo>
                <a:lnTo>
                  <a:pt x="171" y="219"/>
                </a:lnTo>
                <a:lnTo>
                  <a:pt x="169" y="223"/>
                </a:lnTo>
                <a:lnTo>
                  <a:pt x="165" y="225"/>
                </a:lnTo>
                <a:lnTo>
                  <a:pt x="163" y="227"/>
                </a:lnTo>
                <a:lnTo>
                  <a:pt x="163" y="229"/>
                </a:lnTo>
                <a:lnTo>
                  <a:pt x="161" y="231"/>
                </a:lnTo>
                <a:lnTo>
                  <a:pt x="157" y="233"/>
                </a:lnTo>
                <a:lnTo>
                  <a:pt x="155" y="235"/>
                </a:lnTo>
                <a:lnTo>
                  <a:pt x="153" y="237"/>
                </a:lnTo>
                <a:lnTo>
                  <a:pt x="151" y="237"/>
                </a:lnTo>
                <a:lnTo>
                  <a:pt x="149" y="239"/>
                </a:lnTo>
                <a:lnTo>
                  <a:pt x="147" y="241"/>
                </a:lnTo>
                <a:lnTo>
                  <a:pt x="145" y="241"/>
                </a:lnTo>
                <a:lnTo>
                  <a:pt x="145" y="243"/>
                </a:lnTo>
                <a:lnTo>
                  <a:pt x="144" y="243"/>
                </a:lnTo>
                <a:lnTo>
                  <a:pt x="142" y="243"/>
                </a:lnTo>
                <a:lnTo>
                  <a:pt x="142" y="245"/>
                </a:lnTo>
                <a:lnTo>
                  <a:pt x="140" y="247"/>
                </a:lnTo>
                <a:lnTo>
                  <a:pt x="138" y="249"/>
                </a:lnTo>
                <a:lnTo>
                  <a:pt x="134" y="250"/>
                </a:lnTo>
                <a:lnTo>
                  <a:pt x="134" y="252"/>
                </a:lnTo>
                <a:lnTo>
                  <a:pt x="132" y="250"/>
                </a:lnTo>
                <a:lnTo>
                  <a:pt x="132" y="252"/>
                </a:lnTo>
                <a:lnTo>
                  <a:pt x="130" y="252"/>
                </a:lnTo>
                <a:lnTo>
                  <a:pt x="128" y="252"/>
                </a:lnTo>
                <a:lnTo>
                  <a:pt x="128" y="254"/>
                </a:lnTo>
                <a:lnTo>
                  <a:pt x="124" y="252"/>
                </a:lnTo>
                <a:lnTo>
                  <a:pt x="124" y="250"/>
                </a:lnTo>
                <a:lnTo>
                  <a:pt x="120" y="252"/>
                </a:lnTo>
                <a:lnTo>
                  <a:pt x="120" y="254"/>
                </a:lnTo>
                <a:lnTo>
                  <a:pt x="118" y="254"/>
                </a:lnTo>
                <a:lnTo>
                  <a:pt x="116" y="254"/>
                </a:lnTo>
                <a:lnTo>
                  <a:pt x="114" y="254"/>
                </a:lnTo>
                <a:lnTo>
                  <a:pt x="112" y="254"/>
                </a:lnTo>
                <a:lnTo>
                  <a:pt x="112" y="250"/>
                </a:lnTo>
                <a:lnTo>
                  <a:pt x="114" y="250"/>
                </a:lnTo>
                <a:lnTo>
                  <a:pt x="116" y="250"/>
                </a:lnTo>
                <a:lnTo>
                  <a:pt x="114" y="250"/>
                </a:lnTo>
                <a:lnTo>
                  <a:pt x="114" y="249"/>
                </a:lnTo>
                <a:lnTo>
                  <a:pt x="114" y="250"/>
                </a:lnTo>
                <a:lnTo>
                  <a:pt x="112" y="250"/>
                </a:lnTo>
                <a:lnTo>
                  <a:pt x="112" y="252"/>
                </a:lnTo>
                <a:lnTo>
                  <a:pt x="111" y="252"/>
                </a:lnTo>
                <a:lnTo>
                  <a:pt x="111" y="254"/>
                </a:lnTo>
                <a:lnTo>
                  <a:pt x="111" y="256"/>
                </a:lnTo>
                <a:lnTo>
                  <a:pt x="107" y="256"/>
                </a:lnTo>
                <a:lnTo>
                  <a:pt x="105" y="254"/>
                </a:lnTo>
                <a:lnTo>
                  <a:pt x="105" y="258"/>
                </a:lnTo>
                <a:lnTo>
                  <a:pt x="105" y="256"/>
                </a:lnTo>
                <a:lnTo>
                  <a:pt x="103" y="256"/>
                </a:lnTo>
                <a:lnTo>
                  <a:pt x="101" y="256"/>
                </a:lnTo>
                <a:lnTo>
                  <a:pt x="103" y="256"/>
                </a:lnTo>
                <a:lnTo>
                  <a:pt x="103" y="260"/>
                </a:lnTo>
                <a:lnTo>
                  <a:pt x="103" y="258"/>
                </a:lnTo>
                <a:lnTo>
                  <a:pt x="99" y="258"/>
                </a:lnTo>
                <a:lnTo>
                  <a:pt x="101" y="258"/>
                </a:lnTo>
                <a:lnTo>
                  <a:pt x="101" y="260"/>
                </a:lnTo>
                <a:lnTo>
                  <a:pt x="99" y="258"/>
                </a:lnTo>
                <a:lnTo>
                  <a:pt x="99" y="256"/>
                </a:lnTo>
                <a:lnTo>
                  <a:pt x="97" y="256"/>
                </a:lnTo>
                <a:lnTo>
                  <a:pt x="97" y="258"/>
                </a:lnTo>
                <a:lnTo>
                  <a:pt x="95" y="258"/>
                </a:lnTo>
                <a:lnTo>
                  <a:pt x="93" y="258"/>
                </a:lnTo>
                <a:lnTo>
                  <a:pt x="91" y="260"/>
                </a:lnTo>
                <a:lnTo>
                  <a:pt x="89" y="262"/>
                </a:lnTo>
                <a:lnTo>
                  <a:pt x="87" y="262"/>
                </a:lnTo>
                <a:lnTo>
                  <a:pt x="85" y="262"/>
                </a:lnTo>
                <a:lnTo>
                  <a:pt x="83" y="262"/>
                </a:lnTo>
                <a:lnTo>
                  <a:pt x="81" y="262"/>
                </a:lnTo>
                <a:lnTo>
                  <a:pt x="81" y="264"/>
                </a:lnTo>
                <a:lnTo>
                  <a:pt x="79" y="266"/>
                </a:lnTo>
                <a:lnTo>
                  <a:pt x="79" y="264"/>
                </a:lnTo>
                <a:lnTo>
                  <a:pt x="78" y="264"/>
                </a:lnTo>
                <a:lnTo>
                  <a:pt x="76" y="264"/>
                </a:lnTo>
                <a:lnTo>
                  <a:pt x="74" y="264"/>
                </a:lnTo>
                <a:lnTo>
                  <a:pt x="68" y="266"/>
                </a:lnTo>
                <a:lnTo>
                  <a:pt x="66" y="266"/>
                </a:lnTo>
                <a:lnTo>
                  <a:pt x="64" y="266"/>
                </a:lnTo>
                <a:lnTo>
                  <a:pt x="62" y="266"/>
                </a:lnTo>
                <a:lnTo>
                  <a:pt x="64" y="266"/>
                </a:lnTo>
                <a:lnTo>
                  <a:pt x="64" y="264"/>
                </a:lnTo>
                <a:lnTo>
                  <a:pt x="62" y="266"/>
                </a:lnTo>
                <a:lnTo>
                  <a:pt x="60" y="270"/>
                </a:lnTo>
                <a:lnTo>
                  <a:pt x="58" y="270"/>
                </a:lnTo>
                <a:lnTo>
                  <a:pt x="54" y="270"/>
                </a:lnTo>
                <a:lnTo>
                  <a:pt x="56" y="268"/>
                </a:lnTo>
                <a:lnTo>
                  <a:pt x="58" y="268"/>
                </a:lnTo>
                <a:lnTo>
                  <a:pt x="60" y="268"/>
                </a:lnTo>
                <a:lnTo>
                  <a:pt x="60" y="266"/>
                </a:lnTo>
                <a:lnTo>
                  <a:pt x="62" y="264"/>
                </a:lnTo>
                <a:lnTo>
                  <a:pt x="60" y="264"/>
                </a:lnTo>
                <a:lnTo>
                  <a:pt x="60" y="266"/>
                </a:lnTo>
                <a:lnTo>
                  <a:pt x="58" y="266"/>
                </a:lnTo>
                <a:lnTo>
                  <a:pt x="60" y="266"/>
                </a:lnTo>
                <a:lnTo>
                  <a:pt x="60" y="264"/>
                </a:lnTo>
                <a:lnTo>
                  <a:pt x="58" y="264"/>
                </a:lnTo>
                <a:lnTo>
                  <a:pt x="56" y="264"/>
                </a:lnTo>
                <a:lnTo>
                  <a:pt x="56" y="262"/>
                </a:lnTo>
                <a:lnTo>
                  <a:pt x="54" y="262"/>
                </a:lnTo>
                <a:lnTo>
                  <a:pt x="54" y="260"/>
                </a:lnTo>
                <a:lnTo>
                  <a:pt x="54" y="258"/>
                </a:lnTo>
                <a:lnTo>
                  <a:pt x="56" y="258"/>
                </a:lnTo>
                <a:lnTo>
                  <a:pt x="56" y="256"/>
                </a:lnTo>
                <a:lnTo>
                  <a:pt x="54" y="258"/>
                </a:lnTo>
                <a:lnTo>
                  <a:pt x="52" y="258"/>
                </a:lnTo>
                <a:lnTo>
                  <a:pt x="52" y="260"/>
                </a:lnTo>
                <a:lnTo>
                  <a:pt x="50" y="260"/>
                </a:lnTo>
                <a:lnTo>
                  <a:pt x="48" y="260"/>
                </a:lnTo>
                <a:lnTo>
                  <a:pt x="46" y="260"/>
                </a:lnTo>
                <a:lnTo>
                  <a:pt x="46" y="258"/>
                </a:lnTo>
                <a:lnTo>
                  <a:pt x="48" y="258"/>
                </a:lnTo>
                <a:lnTo>
                  <a:pt x="50" y="256"/>
                </a:lnTo>
                <a:lnTo>
                  <a:pt x="46" y="256"/>
                </a:lnTo>
                <a:lnTo>
                  <a:pt x="44" y="256"/>
                </a:lnTo>
                <a:lnTo>
                  <a:pt x="43" y="254"/>
                </a:lnTo>
                <a:lnTo>
                  <a:pt x="41" y="254"/>
                </a:lnTo>
                <a:lnTo>
                  <a:pt x="39" y="252"/>
                </a:lnTo>
                <a:lnTo>
                  <a:pt x="37" y="252"/>
                </a:lnTo>
                <a:lnTo>
                  <a:pt x="37" y="254"/>
                </a:lnTo>
                <a:lnTo>
                  <a:pt x="37" y="252"/>
                </a:lnTo>
                <a:lnTo>
                  <a:pt x="37" y="250"/>
                </a:lnTo>
                <a:lnTo>
                  <a:pt x="35" y="252"/>
                </a:lnTo>
                <a:lnTo>
                  <a:pt x="33" y="252"/>
                </a:lnTo>
                <a:lnTo>
                  <a:pt x="33" y="250"/>
                </a:lnTo>
                <a:lnTo>
                  <a:pt x="31" y="250"/>
                </a:lnTo>
                <a:lnTo>
                  <a:pt x="31" y="252"/>
                </a:lnTo>
                <a:lnTo>
                  <a:pt x="31" y="250"/>
                </a:lnTo>
                <a:lnTo>
                  <a:pt x="29" y="249"/>
                </a:lnTo>
                <a:lnTo>
                  <a:pt x="29" y="247"/>
                </a:lnTo>
                <a:lnTo>
                  <a:pt x="29" y="245"/>
                </a:lnTo>
                <a:lnTo>
                  <a:pt x="29" y="243"/>
                </a:lnTo>
                <a:lnTo>
                  <a:pt x="31" y="241"/>
                </a:lnTo>
                <a:lnTo>
                  <a:pt x="31" y="237"/>
                </a:lnTo>
                <a:lnTo>
                  <a:pt x="31" y="235"/>
                </a:lnTo>
                <a:lnTo>
                  <a:pt x="33" y="235"/>
                </a:lnTo>
                <a:lnTo>
                  <a:pt x="33" y="233"/>
                </a:lnTo>
                <a:lnTo>
                  <a:pt x="33" y="229"/>
                </a:lnTo>
                <a:lnTo>
                  <a:pt x="31" y="229"/>
                </a:lnTo>
                <a:lnTo>
                  <a:pt x="31" y="227"/>
                </a:lnTo>
                <a:lnTo>
                  <a:pt x="33" y="227"/>
                </a:lnTo>
                <a:lnTo>
                  <a:pt x="35" y="227"/>
                </a:lnTo>
                <a:lnTo>
                  <a:pt x="33" y="225"/>
                </a:lnTo>
                <a:lnTo>
                  <a:pt x="31" y="221"/>
                </a:lnTo>
                <a:lnTo>
                  <a:pt x="31" y="219"/>
                </a:lnTo>
                <a:lnTo>
                  <a:pt x="29" y="217"/>
                </a:lnTo>
                <a:lnTo>
                  <a:pt x="27" y="215"/>
                </a:lnTo>
                <a:lnTo>
                  <a:pt x="29" y="215"/>
                </a:lnTo>
                <a:lnTo>
                  <a:pt x="29" y="214"/>
                </a:lnTo>
                <a:lnTo>
                  <a:pt x="29" y="212"/>
                </a:lnTo>
                <a:lnTo>
                  <a:pt x="29" y="210"/>
                </a:lnTo>
                <a:lnTo>
                  <a:pt x="29" y="208"/>
                </a:lnTo>
                <a:lnTo>
                  <a:pt x="27" y="208"/>
                </a:lnTo>
                <a:lnTo>
                  <a:pt x="25" y="206"/>
                </a:lnTo>
                <a:lnTo>
                  <a:pt x="25" y="204"/>
                </a:lnTo>
                <a:lnTo>
                  <a:pt x="25" y="202"/>
                </a:lnTo>
                <a:lnTo>
                  <a:pt x="25" y="198"/>
                </a:lnTo>
                <a:lnTo>
                  <a:pt x="25" y="196"/>
                </a:lnTo>
                <a:lnTo>
                  <a:pt x="29" y="194"/>
                </a:lnTo>
                <a:lnTo>
                  <a:pt x="31" y="192"/>
                </a:lnTo>
                <a:lnTo>
                  <a:pt x="31" y="190"/>
                </a:lnTo>
                <a:lnTo>
                  <a:pt x="33" y="190"/>
                </a:lnTo>
                <a:lnTo>
                  <a:pt x="35" y="190"/>
                </a:lnTo>
                <a:lnTo>
                  <a:pt x="33" y="190"/>
                </a:lnTo>
                <a:lnTo>
                  <a:pt x="31" y="188"/>
                </a:lnTo>
                <a:lnTo>
                  <a:pt x="31" y="186"/>
                </a:lnTo>
                <a:lnTo>
                  <a:pt x="33" y="186"/>
                </a:lnTo>
                <a:lnTo>
                  <a:pt x="35" y="186"/>
                </a:lnTo>
                <a:lnTo>
                  <a:pt x="37" y="184"/>
                </a:lnTo>
                <a:lnTo>
                  <a:pt x="39" y="186"/>
                </a:lnTo>
                <a:lnTo>
                  <a:pt x="41" y="186"/>
                </a:lnTo>
                <a:lnTo>
                  <a:pt x="43" y="186"/>
                </a:lnTo>
                <a:lnTo>
                  <a:pt x="43" y="184"/>
                </a:lnTo>
                <a:lnTo>
                  <a:pt x="44" y="184"/>
                </a:lnTo>
                <a:lnTo>
                  <a:pt x="46" y="182"/>
                </a:lnTo>
                <a:lnTo>
                  <a:pt x="44" y="182"/>
                </a:lnTo>
                <a:lnTo>
                  <a:pt x="43" y="181"/>
                </a:lnTo>
                <a:lnTo>
                  <a:pt x="44" y="179"/>
                </a:lnTo>
                <a:lnTo>
                  <a:pt x="46" y="179"/>
                </a:lnTo>
                <a:lnTo>
                  <a:pt x="48" y="177"/>
                </a:lnTo>
                <a:lnTo>
                  <a:pt x="48" y="173"/>
                </a:lnTo>
                <a:lnTo>
                  <a:pt x="50" y="173"/>
                </a:lnTo>
                <a:lnTo>
                  <a:pt x="50" y="175"/>
                </a:lnTo>
                <a:lnTo>
                  <a:pt x="52" y="175"/>
                </a:lnTo>
                <a:lnTo>
                  <a:pt x="54" y="173"/>
                </a:lnTo>
                <a:lnTo>
                  <a:pt x="54" y="171"/>
                </a:lnTo>
                <a:lnTo>
                  <a:pt x="56" y="169"/>
                </a:lnTo>
                <a:lnTo>
                  <a:pt x="58" y="169"/>
                </a:lnTo>
                <a:lnTo>
                  <a:pt x="60" y="169"/>
                </a:lnTo>
                <a:lnTo>
                  <a:pt x="62" y="167"/>
                </a:lnTo>
                <a:lnTo>
                  <a:pt x="62" y="165"/>
                </a:lnTo>
                <a:lnTo>
                  <a:pt x="64" y="165"/>
                </a:lnTo>
                <a:lnTo>
                  <a:pt x="66" y="165"/>
                </a:lnTo>
                <a:lnTo>
                  <a:pt x="66" y="163"/>
                </a:lnTo>
                <a:lnTo>
                  <a:pt x="66" y="161"/>
                </a:lnTo>
                <a:lnTo>
                  <a:pt x="68" y="161"/>
                </a:lnTo>
                <a:lnTo>
                  <a:pt x="70" y="159"/>
                </a:lnTo>
                <a:lnTo>
                  <a:pt x="72" y="155"/>
                </a:lnTo>
                <a:lnTo>
                  <a:pt x="74" y="155"/>
                </a:lnTo>
                <a:lnTo>
                  <a:pt x="76" y="153"/>
                </a:lnTo>
                <a:lnTo>
                  <a:pt x="78" y="153"/>
                </a:lnTo>
                <a:lnTo>
                  <a:pt x="78" y="151"/>
                </a:lnTo>
                <a:lnTo>
                  <a:pt x="78" y="149"/>
                </a:lnTo>
                <a:lnTo>
                  <a:pt x="79" y="148"/>
                </a:lnTo>
                <a:lnTo>
                  <a:pt x="79" y="146"/>
                </a:lnTo>
                <a:lnTo>
                  <a:pt x="83" y="144"/>
                </a:lnTo>
                <a:lnTo>
                  <a:pt x="85" y="144"/>
                </a:lnTo>
                <a:lnTo>
                  <a:pt x="87" y="144"/>
                </a:lnTo>
                <a:lnTo>
                  <a:pt x="89" y="142"/>
                </a:lnTo>
                <a:lnTo>
                  <a:pt x="91" y="144"/>
                </a:lnTo>
                <a:lnTo>
                  <a:pt x="91" y="146"/>
                </a:lnTo>
                <a:lnTo>
                  <a:pt x="93" y="146"/>
                </a:lnTo>
                <a:lnTo>
                  <a:pt x="93" y="144"/>
                </a:lnTo>
                <a:lnTo>
                  <a:pt x="93" y="142"/>
                </a:lnTo>
                <a:lnTo>
                  <a:pt x="91" y="142"/>
                </a:lnTo>
                <a:lnTo>
                  <a:pt x="91" y="140"/>
                </a:lnTo>
                <a:lnTo>
                  <a:pt x="93" y="140"/>
                </a:lnTo>
                <a:lnTo>
                  <a:pt x="93" y="142"/>
                </a:lnTo>
                <a:lnTo>
                  <a:pt x="95" y="142"/>
                </a:lnTo>
                <a:lnTo>
                  <a:pt x="95" y="140"/>
                </a:lnTo>
                <a:lnTo>
                  <a:pt x="93" y="138"/>
                </a:lnTo>
                <a:lnTo>
                  <a:pt x="93" y="136"/>
                </a:lnTo>
                <a:lnTo>
                  <a:pt x="93" y="134"/>
                </a:lnTo>
                <a:lnTo>
                  <a:pt x="93" y="132"/>
                </a:lnTo>
                <a:lnTo>
                  <a:pt x="93" y="130"/>
                </a:lnTo>
                <a:lnTo>
                  <a:pt x="93" y="128"/>
                </a:lnTo>
                <a:lnTo>
                  <a:pt x="93" y="126"/>
                </a:lnTo>
                <a:lnTo>
                  <a:pt x="91" y="126"/>
                </a:lnTo>
                <a:lnTo>
                  <a:pt x="89" y="126"/>
                </a:lnTo>
                <a:lnTo>
                  <a:pt x="89" y="124"/>
                </a:lnTo>
                <a:lnTo>
                  <a:pt x="85" y="122"/>
                </a:lnTo>
                <a:lnTo>
                  <a:pt x="83" y="122"/>
                </a:lnTo>
                <a:lnTo>
                  <a:pt x="81" y="120"/>
                </a:lnTo>
                <a:lnTo>
                  <a:pt x="81" y="118"/>
                </a:lnTo>
                <a:lnTo>
                  <a:pt x="83" y="116"/>
                </a:lnTo>
                <a:lnTo>
                  <a:pt x="81" y="116"/>
                </a:lnTo>
                <a:lnTo>
                  <a:pt x="81" y="118"/>
                </a:lnTo>
                <a:lnTo>
                  <a:pt x="79" y="118"/>
                </a:lnTo>
                <a:lnTo>
                  <a:pt x="78" y="120"/>
                </a:lnTo>
                <a:lnTo>
                  <a:pt x="76" y="120"/>
                </a:lnTo>
                <a:lnTo>
                  <a:pt x="74" y="118"/>
                </a:lnTo>
                <a:lnTo>
                  <a:pt x="72" y="113"/>
                </a:lnTo>
                <a:lnTo>
                  <a:pt x="72" y="111"/>
                </a:lnTo>
                <a:lnTo>
                  <a:pt x="70" y="111"/>
                </a:lnTo>
                <a:lnTo>
                  <a:pt x="70" y="109"/>
                </a:lnTo>
                <a:lnTo>
                  <a:pt x="68" y="109"/>
                </a:lnTo>
                <a:lnTo>
                  <a:pt x="66" y="107"/>
                </a:lnTo>
                <a:lnTo>
                  <a:pt x="66" y="105"/>
                </a:lnTo>
                <a:lnTo>
                  <a:pt x="66" y="103"/>
                </a:lnTo>
                <a:lnTo>
                  <a:pt x="66" y="101"/>
                </a:lnTo>
                <a:lnTo>
                  <a:pt x="68" y="101"/>
                </a:lnTo>
                <a:lnTo>
                  <a:pt x="68" y="99"/>
                </a:lnTo>
                <a:lnTo>
                  <a:pt x="70" y="99"/>
                </a:lnTo>
                <a:lnTo>
                  <a:pt x="70" y="95"/>
                </a:lnTo>
                <a:lnTo>
                  <a:pt x="70" y="93"/>
                </a:lnTo>
                <a:lnTo>
                  <a:pt x="72" y="93"/>
                </a:lnTo>
                <a:lnTo>
                  <a:pt x="72" y="91"/>
                </a:lnTo>
                <a:lnTo>
                  <a:pt x="72" y="89"/>
                </a:lnTo>
                <a:lnTo>
                  <a:pt x="70" y="89"/>
                </a:lnTo>
                <a:lnTo>
                  <a:pt x="68" y="87"/>
                </a:lnTo>
                <a:lnTo>
                  <a:pt x="66" y="85"/>
                </a:lnTo>
                <a:lnTo>
                  <a:pt x="64" y="83"/>
                </a:lnTo>
                <a:lnTo>
                  <a:pt x="66" y="80"/>
                </a:lnTo>
                <a:lnTo>
                  <a:pt x="68" y="80"/>
                </a:lnTo>
                <a:lnTo>
                  <a:pt x="68" y="78"/>
                </a:lnTo>
                <a:lnTo>
                  <a:pt x="68" y="76"/>
                </a:lnTo>
                <a:lnTo>
                  <a:pt x="66" y="74"/>
                </a:lnTo>
                <a:lnTo>
                  <a:pt x="64" y="74"/>
                </a:lnTo>
                <a:lnTo>
                  <a:pt x="64" y="76"/>
                </a:lnTo>
                <a:lnTo>
                  <a:pt x="62" y="74"/>
                </a:lnTo>
                <a:lnTo>
                  <a:pt x="64" y="72"/>
                </a:lnTo>
                <a:lnTo>
                  <a:pt x="64" y="68"/>
                </a:lnTo>
                <a:lnTo>
                  <a:pt x="64" y="64"/>
                </a:lnTo>
                <a:lnTo>
                  <a:pt x="64" y="62"/>
                </a:lnTo>
                <a:lnTo>
                  <a:pt x="66" y="62"/>
                </a:lnTo>
                <a:lnTo>
                  <a:pt x="66" y="60"/>
                </a:lnTo>
                <a:lnTo>
                  <a:pt x="64" y="60"/>
                </a:lnTo>
                <a:lnTo>
                  <a:pt x="62" y="58"/>
                </a:lnTo>
                <a:lnTo>
                  <a:pt x="62" y="56"/>
                </a:lnTo>
                <a:lnTo>
                  <a:pt x="56" y="52"/>
                </a:lnTo>
                <a:lnTo>
                  <a:pt x="56" y="50"/>
                </a:lnTo>
                <a:lnTo>
                  <a:pt x="54" y="50"/>
                </a:lnTo>
                <a:lnTo>
                  <a:pt x="52" y="48"/>
                </a:lnTo>
                <a:lnTo>
                  <a:pt x="50" y="48"/>
                </a:lnTo>
                <a:lnTo>
                  <a:pt x="48" y="48"/>
                </a:lnTo>
                <a:lnTo>
                  <a:pt x="48" y="47"/>
                </a:lnTo>
                <a:lnTo>
                  <a:pt x="46" y="47"/>
                </a:lnTo>
                <a:lnTo>
                  <a:pt x="43" y="47"/>
                </a:lnTo>
                <a:lnTo>
                  <a:pt x="41" y="47"/>
                </a:lnTo>
                <a:lnTo>
                  <a:pt x="41" y="45"/>
                </a:lnTo>
                <a:lnTo>
                  <a:pt x="39" y="45"/>
                </a:lnTo>
                <a:lnTo>
                  <a:pt x="39" y="43"/>
                </a:lnTo>
                <a:lnTo>
                  <a:pt x="37" y="43"/>
                </a:lnTo>
                <a:lnTo>
                  <a:pt x="37" y="45"/>
                </a:lnTo>
                <a:lnTo>
                  <a:pt x="37" y="43"/>
                </a:lnTo>
                <a:lnTo>
                  <a:pt x="35" y="43"/>
                </a:lnTo>
                <a:lnTo>
                  <a:pt x="35" y="41"/>
                </a:lnTo>
                <a:lnTo>
                  <a:pt x="33" y="41"/>
                </a:lnTo>
                <a:lnTo>
                  <a:pt x="31" y="41"/>
                </a:lnTo>
                <a:lnTo>
                  <a:pt x="31" y="39"/>
                </a:lnTo>
                <a:lnTo>
                  <a:pt x="27" y="37"/>
                </a:lnTo>
                <a:lnTo>
                  <a:pt x="25" y="35"/>
                </a:lnTo>
                <a:lnTo>
                  <a:pt x="23" y="35"/>
                </a:lnTo>
                <a:lnTo>
                  <a:pt x="21" y="35"/>
                </a:lnTo>
                <a:lnTo>
                  <a:pt x="21" y="33"/>
                </a:lnTo>
                <a:lnTo>
                  <a:pt x="23" y="33"/>
                </a:lnTo>
                <a:lnTo>
                  <a:pt x="21" y="33"/>
                </a:lnTo>
                <a:lnTo>
                  <a:pt x="21" y="31"/>
                </a:lnTo>
                <a:lnTo>
                  <a:pt x="19" y="31"/>
                </a:lnTo>
                <a:lnTo>
                  <a:pt x="17" y="31"/>
                </a:lnTo>
                <a:lnTo>
                  <a:pt x="17" y="29"/>
                </a:lnTo>
                <a:lnTo>
                  <a:pt x="19" y="29"/>
                </a:lnTo>
                <a:lnTo>
                  <a:pt x="21" y="29"/>
                </a:lnTo>
                <a:lnTo>
                  <a:pt x="23" y="29"/>
                </a:lnTo>
                <a:lnTo>
                  <a:pt x="23" y="31"/>
                </a:lnTo>
                <a:lnTo>
                  <a:pt x="25" y="31"/>
                </a:lnTo>
                <a:lnTo>
                  <a:pt x="25" y="29"/>
                </a:lnTo>
                <a:lnTo>
                  <a:pt x="25" y="27"/>
                </a:lnTo>
                <a:lnTo>
                  <a:pt x="23" y="25"/>
                </a:lnTo>
                <a:lnTo>
                  <a:pt x="25" y="25"/>
                </a:lnTo>
                <a:lnTo>
                  <a:pt x="29" y="23"/>
                </a:lnTo>
                <a:lnTo>
                  <a:pt x="35" y="23"/>
                </a:lnTo>
                <a:lnTo>
                  <a:pt x="39" y="29"/>
                </a:lnTo>
                <a:lnTo>
                  <a:pt x="41" y="31"/>
                </a:lnTo>
                <a:lnTo>
                  <a:pt x="43" y="33"/>
                </a:lnTo>
                <a:lnTo>
                  <a:pt x="44" y="35"/>
                </a:lnTo>
                <a:lnTo>
                  <a:pt x="44" y="37"/>
                </a:lnTo>
                <a:lnTo>
                  <a:pt x="46" y="37"/>
                </a:lnTo>
                <a:lnTo>
                  <a:pt x="46" y="39"/>
                </a:lnTo>
                <a:lnTo>
                  <a:pt x="48" y="39"/>
                </a:lnTo>
                <a:lnTo>
                  <a:pt x="52" y="41"/>
                </a:lnTo>
                <a:lnTo>
                  <a:pt x="54" y="41"/>
                </a:lnTo>
                <a:lnTo>
                  <a:pt x="56" y="41"/>
                </a:lnTo>
                <a:lnTo>
                  <a:pt x="58" y="41"/>
                </a:lnTo>
                <a:lnTo>
                  <a:pt x="58" y="43"/>
                </a:lnTo>
                <a:lnTo>
                  <a:pt x="60" y="43"/>
                </a:lnTo>
                <a:lnTo>
                  <a:pt x="60" y="41"/>
                </a:lnTo>
                <a:lnTo>
                  <a:pt x="62" y="41"/>
                </a:lnTo>
                <a:lnTo>
                  <a:pt x="64" y="41"/>
                </a:lnTo>
                <a:lnTo>
                  <a:pt x="66" y="41"/>
                </a:lnTo>
                <a:lnTo>
                  <a:pt x="66" y="39"/>
                </a:lnTo>
                <a:lnTo>
                  <a:pt x="68" y="39"/>
                </a:lnTo>
                <a:lnTo>
                  <a:pt x="68" y="37"/>
                </a:lnTo>
                <a:lnTo>
                  <a:pt x="70" y="37"/>
                </a:lnTo>
                <a:lnTo>
                  <a:pt x="72" y="37"/>
                </a:lnTo>
                <a:lnTo>
                  <a:pt x="74" y="37"/>
                </a:lnTo>
                <a:lnTo>
                  <a:pt x="76" y="39"/>
                </a:lnTo>
                <a:lnTo>
                  <a:pt x="78" y="39"/>
                </a:lnTo>
                <a:lnTo>
                  <a:pt x="78" y="41"/>
                </a:lnTo>
                <a:lnTo>
                  <a:pt x="79" y="41"/>
                </a:lnTo>
                <a:lnTo>
                  <a:pt x="81" y="41"/>
                </a:lnTo>
                <a:lnTo>
                  <a:pt x="83" y="41"/>
                </a:lnTo>
                <a:lnTo>
                  <a:pt x="85" y="43"/>
                </a:lnTo>
                <a:lnTo>
                  <a:pt x="87" y="43"/>
                </a:lnTo>
                <a:lnTo>
                  <a:pt x="89" y="43"/>
                </a:lnTo>
                <a:lnTo>
                  <a:pt x="89" y="41"/>
                </a:lnTo>
                <a:lnTo>
                  <a:pt x="91" y="39"/>
                </a:lnTo>
                <a:lnTo>
                  <a:pt x="91" y="37"/>
                </a:lnTo>
                <a:lnTo>
                  <a:pt x="93" y="35"/>
                </a:lnTo>
                <a:lnTo>
                  <a:pt x="95" y="35"/>
                </a:lnTo>
                <a:lnTo>
                  <a:pt x="97" y="35"/>
                </a:lnTo>
                <a:lnTo>
                  <a:pt x="99" y="35"/>
                </a:lnTo>
                <a:lnTo>
                  <a:pt x="99" y="33"/>
                </a:lnTo>
                <a:lnTo>
                  <a:pt x="101" y="31"/>
                </a:lnTo>
                <a:lnTo>
                  <a:pt x="99" y="29"/>
                </a:lnTo>
                <a:lnTo>
                  <a:pt x="99" y="25"/>
                </a:lnTo>
                <a:lnTo>
                  <a:pt x="99" y="23"/>
                </a:lnTo>
                <a:lnTo>
                  <a:pt x="101" y="21"/>
                </a:lnTo>
                <a:lnTo>
                  <a:pt x="103" y="17"/>
                </a:lnTo>
                <a:lnTo>
                  <a:pt x="103" y="15"/>
                </a:lnTo>
                <a:lnTo>
                  <a:pt x="103" y="13"/>
                </a:lnTo>
                <a:lnTo>
                  <a:pt x="103" y="12"/>
                </a:lnTo>
                <a:lnTo>
                  <a:pt x="105" y="12"/>
                </a:lnTo>
                <a:lnTo>
                  <a:pt x="107" y="12"/>
                </a:lnTo>
                <a:lnTo>
                  <a:pt x="107" y="10"/>
                </a:lnTo>
                <a:lnTo>
                  <a:pt x="111" y="8"/>
                </a:lnTo>
                <a:lnTo>
                  <a:pt x="111" y="6"/>
                </a:lnTo>
                <a:lnTo>
                  <a:pt x="112" y="6"/>
                </a:lnTo>
                <a:lnTo>
                  <a:pt x="114" y="4"/>
                </a:lnTo>
                <a:lnTo>
                  <a:pt x="116" y="4"/>
                </a:lnTo>
                <a:lnTo>
                  <a:pt x="118" y="6"/>
                </a:lnTo>
                <a:lnTo>
                  <a:pt x="120" y="6"/>
                </a:lnTo>
                <a:lnTo>
                  <a:pt x="124" y="6"/>
                </a:lnTo>
                <a:lnTo>
                  <a:pt x="124" y="4"/>
                </a:lnTo>
                <a:lnTo>
                  <a:pt x="126" y="2"/>
                </a:lnTo>
                <a:lnTo>
                  <a:pt x="130" y="2"/>
                </a:lnTo>
                <a:lnTo>
                  <a:pt x="134" y="0"/>
                </a:lnTo>
                <a:lnTo>
                  <a:pt x="136" y="0"/>
                </a:lnTo>
                <a:lnTo>
                  <a:pt x="136" y="2"/>
                </a:lnTo>
                <a:lnTo>
                  <a:pt x="136" y="4"/>
                </a:lnTo>
                <a:lnTo>
                  <a:pt x="138" y="6"/>
                </a:lnTo>
                <a:close/>
                <a:moveTo>
                  <a:pt x="10" y="256"/>
                </a:moveTo>
                <a:lnTo>
                  <a:pt x="11" y="258"/>
                </a:lnTo>
                <a:lnTo>
                  <a:pt x="11" y="260"/>
                </a:lnTo>
                <a:lnTo>
                  <a:pt x="10" y="262"/>
                </a:lnTo>
                <a:lnTo>
                  <a:pt x="10" y="260"/>
                </a:lnTo>
                <a:lnTo>
                  <a:pt x="8" y="258"/>
                </a:lnTo>
                <a:lnTo>
                  <a:pt x="6" y="260"/>
                </a:lnTo>
                <a:lnTo>
                  <a:pt x="8" y="260"/>
                </a:lnTo>
                <a:lnTo>
                  <a:pt x="8" y="262"/>
                </a:lnTo>
                <a:lnTo>
                  <a:pt x="6" y="264"/>
                </a:lnTo>
                <a:lnTo>
                  <a:pt x="6" y="262"/>
                </a:lnTo>
                <a:lnTo>
                  <a:pt x="6" y="264"/>
                </a:lnTo>
                <a:lnTo>
                  <a:pt x="4" y="264"/>
                </a:lnTo>
                <a:lnTo>
                  <a:pt x="4" y="262"/>
                </a:lnTo>
                <a:lnTo>
                  <a:pt x="2" y="262"/>
                </a:lnTo>
                <a:lnTo>
                  <a:pt x="2" y="258"/>
                </a:lnTo>
                <a:lnTo>
                  <a:pt x="4" y="258"/>
                </a:lnTo>
                <a:lnTo>
                  <a:pt x="4" y="260"/>
                </a:lnTo>
                <a:lnTo>
                  <a:pt x="6" y="258"/>
                </a:lnTo>
                <a:lnTo>
                  <a:pt x="6" y="256"/>
                </a:lnTo>
                <a:lnTo>
                  <a:pt x="6" y="258"/>
                </a:lnTo>
                <a:lnTo>
                  <a:pt x="4" y="256"/>
                </a:lnTo>
                <a:lnTo>
                  <a:pt x="6" y="256"/>
                </a:lnTo>
                <a:lnTo>
                  <a:pt x="10" y="256"/>
                </a:lnTo>
                <a:close/>
                <a:moveTo>
                  <a:pt x="52" y="260"/>
                </a:moveTo>
                <a:lnTo>
                  <a:pt x="52" y="262"/>
                </a:lnTo>
                <a:lnTo>
                  <a:pt x="52" y="266"/>
                </a:lnTo>
                <a:lnTo>
                  <a:pt x="50" y="266"/>
                </a:lnTo>
                <a:lnTo>
                  <a:pt x="50" y="264"/>
                </a:lnTo>
                <a:lnTo>
                  <a:pt x="48" y="266"/>
                </a:lnTo>
                <a:lnTo>
                  <a:pt x="48" y="264"/>
                </a:lnTo>
                <a:lnTo>
                  <a:pt x="48" y="266"/>
                </a:lnTo>
                <a:lnTo>
                  <a:pt x="46" y="266"/>
                </a:lnTo>
                <a:lnTo>
                  <a:pt x="46" y="264"/>
                </a:lnTo>
                <a:lnTo>
                  <a:pt x="46" y="262"/>
                </a:lnTo>
                <a:lnTo>
                  <a:pt x="46" y="260"/>
                </a:lnTo>
                <a:lnTo>
                  <a:pt x="48" y="260"/>
                </a:lnTo>
                <a:lnTo>
                  <a:pt x="50" y="260"/>
                </a:lnTo>
                <a:lnTo>
                  <a:pt x="52" y="260"/>
                </a:lnTo>
                <a:close/>
                <a:moveTo>
                  <a:pt x="83" y="142"/>
                </a:moveTo>
                <a:lnTo>
                  <a:pt x="81" y="142"/>
                </a:lnTo>
                <a:lnTo>
                  <a:pt x="81" y="140"/>
                </a:lnTo>
                <a:lnTo>
                  <a:pt x="81" y="138"/>
                </a:lnTo>
                <a:lnTo>
                  <a:pt x="83" y="138"/>
                </a:lnTo>
                <a:lnTo>
                  <a:pt x="85" y="138"/>
                </a:lnTo>
                <a:lnTo>
                  <a:pt x="87" y="140"/>
                </a:lnTo>
                <a:lnTo>
                  <a:pt x="89" y="140"/>
                </a:lnTo>
                <a:lnTo>
                  <a:pt x="87" y="140"/>
                </a:lnTo>
                <a:lnTo>
                  <a:pt x="85" y="140"/>
                </a:lnTo>
                <a:lnTo>
                  <a:pt x="85" y="142"/>
                </a:lnTo>
                <a:lnTo>
                  <a:pt x="83" y="142"/>
                </a:lnTo>
                <a:close/>
                <a:moveTo>
                  <a:pt x="25" y="184"/>
                </a:moveTo>
                <a:lnTo>
                  <a:pt x="29" y="184"/>
                </a:lnTo>
                <a:lnTo>
                  <a:pt x="31" y="184"/>
                </a:lnTo>
                <a:lnTo>
                  <a:pt x="31" y="186"/>
                </a:lnTo>
                <a:lnTo>
                  <a:pt x="29" y="188"/>
                </a:lnTo>
                <a:lnTo>
                  <a:pt x="27" y="188"/>
                </a:lnTo>
                <a:lnTo>
                  <a:pt x="27" y="186"/>
                </a:lnTo>
                <a:lnTo>
                  <a:pt x="25" y="186"/>
                </a:lnTo>
                <a:lnTo>
                  <a:pt x="25" y="184"/>
                </a:lnTo>
                <a:close/>
                <a:moveTo>
                  <a:pt x="39" y="258"/>
                </a:moveTo>
                <a:lnTo>
                  <a:pt x="39" y="256"/>
                </a:lnTo>
                <a:lnTo>
                  <a:pt x="37" y="256"/>
                </a:lnTo>
                <a:lnTo>
                  <a:pt x="37" y="254"/>
                </a:lnTo>
                <a:lnTo>
                  <a:pt x="39" y="254"/>
                </a:lnTo>
                <a:lnTo>
                  <a:pt x="39" y="256"/>
                </a:lnTo>
                <a:lnTo>
                  <a:pt x="39" y="258"/>
                </a:lnTo>
                <a:close/>
                <a:moveTo>
                  <a:pt x="54" y="171"/>
                </a:moveTo>
                <a:lnTo>
                  <a:pt x="52" y="171"/>
                </a:lnTo>
                <a:lnTo>
                  <a:pt x="50" y="171"/>
                </a:lnTo>
                <a:lnTo>
                  <a:pt x="52" y="169"/>
                </a:lnTo>
                <a:lnTo>
                  <a:pt x="54" y="169"/>
                </a:lnTo>
                <a:lnTo>
                  <a:pt x="54" y="171"/>
                </a:lnTo>
                <a:close/>
                <a:moveTo>
                  <a:pt x="11" y="266"/>
                </a:moveTo>
                <a:lnTo>
                  <a:pt x="10" y="266"/>
                </a:lnTo>
                <a:lnTo>
                  <a:pt x="8" y="264"/>
                </a:lnTo>
                <a:lnTo>
                  <a:pt x="10" y="262"/>
                </a:lnTo>
                <a:lnTo>
                  <a:pt x="10" y="264"/>
                </a:lnTo>
                <a:lnTo>
                  <a:pt x="11" y="264"/>
                </a:lnTo>
                <a:lnTo>
                  <a:pt x="11" y="266"/>
                </a:lnTo>
                <a:close/>
                <a:moveTo>
                  <a:pt x="2" y="262"/>
                </a:moveTo>
                <a:lnTo>
                  <a:pt x="0" y="262"/>
                </a:lnTo>
                <a:lnTo>
                  <a:pt x="0" y="260"/>
                </a:lnTo>
                <a:lnTo>
                  <a:pt x="0" y="258"/>
                </a:lnTo>
                <a:lnTo>
                  <a:pt x="2" y="258"/>
                </a:lnTo>
                <a:lnTo>
                  <a:pt x="2" y="260"/>
                </a:lnTo>
                <a:lnTo>
                  <a:pt x="2" y="262"/>
                </a:lnTo>
                <a:close/>
                <a:moveTo>
                  <a:pt x="52" y="266"/>
                </a:moveTo>
                <a:lnTo>
                  <a:pt x="54" y="266"/>
                </a:lnTo>
                <a:lnTo>
                  <a:pt x="56" y="266"/>
                </a:lnTo>
                <a:lnTo>
                  <a:pt x="56" y="268"/>
                </a:lnTo>
                <a:lnTo>
                  <a:pt x="54" y="268"/>
                </a:lnTo>
                <a:lnTo>
                  <a:pt x="52" y="268"/>
                </a:lnTo>
                <a:lnTo>
                  <a:pt x="52" y="266"/>
                </a:lnTo>
                <a:close/>
                <a:moveTo>
                  <a:pt x="44" y="258"/>
                </a:moveTo>
                <a:lnTo>
                  <a:pt x="43" y="258"/>
                </a:lnTo>
                <a:lnTo>
                  <a:pt x="43" y="260"/>
                </a:lnTo>
                <a:lnTo>
                  <a:pt x="43" y="258"/>
                </a:lnTo>
                <a:lnTo>
                  <a:pt x="41" y="258"/>
                </a:lnTo>
                <a:lnTo>
                  <a:pt x="43" y="258"/>
                </a:lnTo>
                <a:lnTo>
                  <a:pt x="44" y="258"/>
                </a:lnTo>
                <a:close/>
                <a:moveTo>
                  <a:pt x="35" y="262"/>
                </a:moveTo>
                <a:lnTo>
                  <a:pt x="35" y="260"/>
                </a:lnTo>
                <a:lnTo>
                  <a:pt x="37" y="260"/>
                </a:lnTo>
                <a:lnTo>
                  <a:pt x="39" y="260"/>
                </a:lnTo>
                <a:lnTo>
                  <a:pt x="37" y="262"/>
                </a:lnTo>
                <a:lnTo>
                  <a:pt x="35" y="262"/>
                </a:lnTo>
                <a:close/>
                <a:moveTo>
                  <a:pt x="68" y="266"/>
                </a:moveTo>
                <a:lnTo>
                  <a:pt x="66" y="268"/>
                </a:lnTo>
                <a:lnTo>
                  <a:pt x="66" y="266"/>
                </a:lnTo>
                <a:lnTo>
                  <a:pt x="64" y="268"/>
                </a:lnTo>
                <a:lnTo>
                  <a:pt x="62" y="268"/>
                </a:lnTo>
                <a:lnTo>
                  <a:pt x="62" y="266"/>
                </a:lnTo>
                <a:lnTo>
                  <a:pt x="64" y="266"/>
                </a:lnTo>
                <a:lnTo>
                  <a:pt x="68" y="26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9" name="Fiji"/>
          <p:cNvSpPr>
            <a:spLocks noEditPoints="1"/>
          </p:cNvSpPr>
          <p:nvPr/>
        </p:nvSpPr>
        <p:spPr bwMode="auto">
          <a:xfrm>
            <a:off x="9461530" y="4946666"/>
            <a:ext cx="73025" cy="79375"/>
          </a:xfrm>
          <a:custGeom>
            <a:avLst/>
            <a:gdLst>
              <a:gd name="T0" fmla="*/ 44 w 46"/>
              <a:gd name="T1" fmla="*/ 9 h 50"/>
              <a:gd name="T2" fmla="*/ 46 w 46"/>
              <a:gd name="T3" fmla="*/ 7 h 50"/>
              <a:gd name="T4" fmla="*/ 44 w 46"/>
              <a:gd name="T5" fmla="*/ 13 h 50"/>
              <a:gd name="T6" fmla="*/ 19 w 46"/>
              <a:gd name="T7" fmla="*/ 21 h 50"/>
              <a:gd name="T8" fmla="*/ 21 w 46"/>
              <a:gd name="T9" fmla="*/ 27 h 50"/>
              <a:gd name="T10" fmla="*/ 23 w 46"/>
              <a:gd name="T11" fmla="*/ 31 h 50"/>
              <a:gd name="T12" fmla="*/ 21 w 46"/>
              <a:gd name="T13" fmla="*/ 31 h 50"/>
              <a:gd name="T14" fmla="*/ 17 w 46"/>
              <a:gd name="T15" fmla="*/ 33 h 50"/>
              <a:gd name="T16" fmla="*/ 15 w 46"/>
              <a:gd name="T17" fmla="*/ 34 h 50"/>
              <a:gd name="T18" fmla="*/ 9 w 46"/>
              <a:gd name="T19" fmla="*/ 34 h 50"/>
              <a:gd name="T20" fmla="*/ 2 w 46"/>
              <a:gd name="T21" fmla="*/ 33 h 50"/>
              <a:gd name="T22" fmla="*/ 0 w 46"/>
              <a:gd name="T23" fmla="*/ 27 h 50"/>
              <a:gd name="T24" fmla="*/ 4 w 46"/>
              <a:gd name="T25" fmla="*/ 25 h 50"/>
              <a:gd name="T26" fmla="*/ 5 w 46"/>
              <a:gd name="T27" fmla="*/ 21 h 50"/>
              <a:gd name="T28" fmla="*/ 11 w 46"/>
              <a:gd name="T29" fmla="*/ 21 h 50"/>
              <a:gd name="T30" fmla="*/ 15 w 46"/>
              <a:gd name="T31" fmla="*/ 19 h 50"/>
              <a:gd name="T32" fmla="*/ 17 w 46"/>
              <a:gd name="T33" fmla="*/ 19 h 50"/>
              <a:gd name="T34" fmla="*/ 40 w 46"/>
              <a:gd name="T35" fmla="*/ 3 h 50"/>
              <a:gd name="T36" fmla="*/ 38 w 46"/>
              <a:gd name="T37" fmla="*/ 5 h 50"/>
              <a:gd name="T38" fmla="*/ 37 w 46"/>
              <a:gd name="T39" fmla="*/ 9 h 50"/>
              <a:gd name="T40" fmla="*/ 40 w 46"/>
              <a:gd name="T41" fmla="*/ 7 h 50"/>
              <a:gd name="T42" fmla="*/ 44 w 46"/>
              <a:gd name="T43" fmla="*/ 5 h 50"/>
              <a:gd name="T44" fmla="*/ 42 w 46"/>
              <a:gd name="T45" fmla="*/ 7 h 50"/>
              <a:gd name="T46" fmla="*/ 42 w 46"/>
              <a:gd name="T47" fmla="*/ 9 h 50"/>
              <a:gd name="T48" fmla="*/ 40 w 46"/>
              <a:gd name="T49" fmla="*/ 9 h 50"/>
              <a:gd name="T50" fmla="*/ 33 w 46"/>
              <a:gd name="T51" fmla="*/ 9 h 50"/>
              <a:gd name="T52" fmla="*/ 31 w 46"/>
              <a:gd name="T53" fmla="*/ 9 h 50"/>
              <a:gd name="T54" fmla="*/ 29 w 46"/>
              <a:gd name="T55" fmla="*/ 11 h 50"/>
              <a:gd name="T56" fmla="*/ 27 w 46"/>
              <a:gd name="T57" fmla="*/ 11 h 50"/>
              <a:gd name="T58" fmla="*/ 25 w 46"/>
              <a:gd name="T59" fmla="*/ 13 h 50"/>
              <a:gd name="T60" fmla="*/ 23 w 46"/>
              <a:gd name="T61" fmla="*/ 13 h 50"/>
              <a:gd name="T62" fmla="*/ 23 w 46"/>
              <a:gd name="T63" fmla="*/ 11 h 50"/>
              <a:gd name="T64" fmla="*/ 19 w 46"/>
              <a:gd name="T65" fmla="*/ 9 h 50"/>
              <a:gd name="T66" fmla="*/ 25 w 46"/>
              <a:gd name="T67" fmla="*/ 7 h 50"/>
              <a:gd name="T68" fmla="*/ 27 w 46"/>
              <a:gd name="T69" fmla="*/ 5 h 50"/>
              <a:gd name="T70" fmla="*/ 33 w 46"/>
              <a:gd name="T71" fmla="*/ 3 h 50"/>
              <a:gd name="T72" fmla="*/ 35 w 46"/>
              <a:gd name="T73" fmla="*/ 1 h 50"/>
              <a:gd name="T74" fmla="*/ 40 w 46"/>
              <a:gd name="T75" fmla="*/ 0 h 50"/>
              <a:gd name="T76" fmla="*/ 44 w 46"/>
              <a:gd name="T77" fmla="*/ 0 h 50"/>
              <a:gd name="T78" fmla="*/ 44 w 46"/>
              <a:gd name="T79" fmla="*/ 0 h 50"/>
              <a:gd name="T80" fmla="*/ 19 w 46"/>
              <a:gd name="T81" fmla="*/ 46 h 50"/>
              <a:gd name="T82" fmla="*/ 17 w 46"/>
              <a:gd name="T83" fmla="*/ 46 h 50"/>
              <a:gd name="T84" fmla="*/ 15 w 46"/>
              <a:gd name="T85" fmla="*/ 48 h 50"/>
              <a:gd name="T86" fmla="*/ 13 w 46"/>
              <a:gd name="T87" fmla="*/ 48 h 50"/>
              <a:gd name="T88" fmla="*/ 11 w 46"/>
              <a:gd name="T89" fmla="*/ 48 h 50"/>
              <a:gd name="T90" fmla="*/ 15 w 46"/>
              <a:gd name="T91" fmla="*/ 46 h 50"/>
              <a:gd name="T92" fmla="*/ 19 w 46"/>
              <a:gd name="T93" fmla="*/ 46 h 50"/>
              <a:gd name="T94" fmla="*/ 35 w 46"/>
              <a:gd name="T95" fmla="*/ 33 h 50"/>
              <a:gd name="T96" fmla="*/ 33 w 46"/>
              <a:gd name="T97" fmla="*/ 31 h 50"/>
              <a:gd name="T98" fmla="*/ 33 w 46"/>
              <a:gd name="T99" fmla="*/ 29 h 50"/>
              <a:gd name="T100" fmla="*/ 35 w 46"/>
              <a:gd name="T101" fmla="*/ 33 h 50"/>
              <a:gd name="T102" fmla="*/ 42 w 46"/>
              <a:gd name="T103" fmla="*/ 13 h 50"/>
              <a:gd name="T104" fmla="*/ 42 w 46"/>
              <a:gd name="T105" fmla="*/ 11 h 50"/>
              <a:gd name="T106" fmla="*/ 44 w 46"/>
              <a:gd name="T107" fmla="*/ 11 h 50"/>
              <a:gd name="T108" fmla="*/ 44 w 46"/>
              <a:gd name="T109" fmla="*/ 13 h 50"/>
              <a:gd name="T110" fmla="*/ 25 w 46"/>
              <a:gd name="T111" fmla="*/ 25 h 50"/>
              <a:gd name="T112" fmla="*/ 25 w 46"/>
              <a:gd name="T113" fmla="*/ 23 h 50"/>
              <a:gd name="T114" fmla="*/ 25 w 46"/>
              <a:gd name="T115" fmla="*/ 23 h 50"/>
              <a:gd name="T116" fmla="*/ 25 w 46"/>
              <a:gd name="T117" fmla="*/ 25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6" h="50">
                <a:moveTo>
                  <a:pt x="44" y="13"/>
                </a:moveTo>
                <a:lnTo>
                  <a:pt x="44" y="13"/>
                </a:lnTo>
                <a:lnTo>
                  <a:pt x="44" y="9"/>
                </a:lnTo>
                <a:lnTo>
                  <a:pt x="44" y="9"/>
                </a:lnTo>
                <a:lnTo>
                  <a:pt x="46" y="9"/>
                </a:lnTo>
                <a:lnTo>
                  <a:pt x="46" y="7"/>
                </a:lnTo>
                <a:lnTo>
                  <a:pt x="46" y="7"/>
                </a:lnTo>
                <a:lnTo>
                  <a:pt x="46" y="7"/>
                </a:lnTo>
                <a:lnTo>
                  <a:pt x="46" y="9"/>
                </a:lnTo>
                <a:lnTo>
                  <a:pt x="46" y="11"/>
                </a:lnTo>
                <a:lnTo>
                  <a:pt x="46" y="11"/>
                </a:lnTo>
                <a:lnTo>
                  <a:pt x="44" y="13"/>
                </a:lnTo>
                <a:lnTo>
                  <a:pt x="44" y="13"/>
                </a:lnTo>
                <a:close/>
                <a:moveTo>
                  <a:pt x="17" y="19"/>
                </a:moveTo>
                <a:lnTo>
                  <a:pt x="17" y="21"/>
                </a:lnTo>
                <a:lnTo>
                  <a:pt x="19" y="21"/>
                </a:lnTo>
                <a:lnTo>
                  <a:pt x="21" y="23"/>
                </a:lnTo>
                <a:lnTo>
                  <a:pt x="21" y="25"/>
                </a:lnTo>
                <a:lnTo>
                  <a:pt x="21" y="25"/>
                </a:lnTo>
                <a:lnTo>
                  <a:pt x="21" y="27"/>
                </a:lnTo>
                <a:lnTo>
                  <a:pt x="23" y="29"/>
                </a:lnTo>
                <a:lnTo>
                  <a:pt x="23" y="31"/>
                </a:lnTo>
                <a:lnTo>
                  <a:pt x="23" y="31"/>
                </a:lnTo>
                <a:lnTo>
                  <a:pt x="23" y="31"/>
                </a:lnTo>
                <a:lnTo>
                  <a:pt x="23" y="31"/>
                </a:lnTo>
                <a:lnTo>
                  <a:pt x="21" y="33"/>
                </a:lnTo>
                <a:lnTo>
                  <a:pt x="21" y="31"/>
                </a:lnTo>
                <a:lnTo>
                  <a:pt x="21" y="31"/>
                </a:lnTo>
                <a:lnTo>
                  <a:pt x="19" y="33"/>
                </a:lnTo>
                <a:lnTo>
                  <a:pt x="19" y="31"/>
                </a:lnTo>
                <a:lnTo>
                  <a:pt x="17" y="33"/>
                </a:lnTo>
                <a:lnTo>
                  <a:pt x="17" y="33"/>
                </a:lnTo>
                <a:lnTo>
                  <a:pt x="15" y="33"/>
                </a:lnTo>
                <a:lnTo>
                  <a:pt x="15" y="33"/>
                </a:lnTo>
                <a:lnTo>
                  <a:pt x="15" y="33"/>
                </a:lnTo>
                <a:lnTo>
                  <a:pt x="15" y="34"/>
                </a:lnTo>
                <a:lnTo>
                  <a:pt x="15" y="34"/>
                </a:lnTo>
                <a:lnTo>
                  <a:pt x="13" y="34"/>
                </a:lnTo>
                <a:lnTo>
                  <a:pt x="11" y="34"/>
                </a:lnTo>
                <a:lnTo>
                  <a:pt x="9" y="34"/>
                </a:lnTo>
                <a:lnTo>
                  <a:pt x="5" y="33"/>
                </a:lnTo>
                <a:lnTo>
                  <a:pt x="4" y="33"/>
                </a:lnTo>
                <a:lnTo>
                  <a:pt x="4" y="33"/>
                </a:lnTo>
                <a:lnTo>
                  <a:pt x="2" y="33"/>
                </a:lnTo>
                <a:lnTo>
                  <a:pt x="2" y="31"/>
                </a:lnTo>
                <a:lnTo>
                  <a:pt x="0" y="31"/>
                </a:lnTo>
                <a:lnTo>
                  <a:pt x="0" y="29"/>
                </a:lnTo>
                <a:lnTo>
                  <a:pt x="0" y="27"/>
                </a:lnTo>
                <a:lnTo>
                  <a:pt x="0" y="27"/>
                </a:lnTo>
                <a:lnTo>
                  <a:pt x="2" y="27"/>
                </a:lnTo>
                <a:lnTo>
                  <a:pt x="4" y="25"/>
                </a:lnTo>
                <a:lnTo>
                  <a:pt x="4" y="25"/>
                </a:lnTo>
                <a:lnTo>
                  <a:pt x="2" y="25"/>
                </a:lnTo>
                <a:lnTo>
                  <a:pt x="2" y="23"/>
                </a:lnTo>
                <a:lnTo>
                  <a:pt x="4" y="21"/>
                </a:lnTo>
                <a:lnTo>
                  <a:pt x="5" y="21"/>
                </a:lnTo>
                <a:lnTo>
                  <a:pt x="9" y="19"/>
                </a:lnTo>
                <a:lnTo>
                  <a:pt x="9" y="19"/>
                </a:lnTo>
                <a:lnTo>
                  <a:pt x="11" y="19"/>
                </a:lnTo>
                <a:lnTo>
                  <a:pt x="11" y="21"/>
                </a:lnTo>
                <a:lnTo>
                  <a:pt x="13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7" y="19"/>
                </a:lnTo>
                <a:lnTo>
                  <a:pt x="17" y="19"/>
                </a:lnTo>
                <a:close/>
                <a:moveTo>
                  <a:pt x="44" y="0"/>
                </a:moveTo>
                <a:lnTo>
                  <a:pt x="42" y="1"/>
                </a:lnTo>
                <a:lnTo>
                  <a:pt x="42" y="1"/>
                </a:lnTo>
                <a:lnTo>
                  <a:pt x="40" y="3"/>
                </a:lnTo>
                <a:lnTo>
                  <a:pt x="40" y="3"/>
                </a:lnTo>
                <a:lnTo>
                  <a:pt x="38" y="5"/>
                </a:lnTo>
                <a:lnTo>
                  <a:pt x="38" y="5"/>
                </a:lnTo>
                <a:lnTo>
                  <a:pt x="38" y="5"/>
                </a:lnTo>
                <a:lnTo>
                  <a:pt x="37" y="7"/>
                </a:lnTo>
                <a:lnTo>
                  <a:pt x="37" y="9"/>
                </a:lnTo>
                <a:lnTo>
                  <a:pt x="37" y="9"/>
                </a:lnTo>
                <a:lnTo>
                  <a:pt x="37" y="9"/>
                </a:lnTo>
                <a:lnTo>
                  <a:pt x="38" y="9"/>
                </a:lnTo>
                <a:lnTo>
                  <a:pt x="38" y="7"/>
                </a:lnTo>
                <a:lnTo>
                  <a:pt x="40" y="7"/>
                </a:lnTo>
                <a:lnTo>
                  <a:pt x="40" y="7"/>
                </a:lnTo>
                <a:lnTo>
                  <a:pt x="40" y="5"/>
                </a:lnTo>
                <a:lnTo>
                  <a:pt x="42" y="5"/>
                </a:lnTo>
                <a:lnTo>
                  <a:pt x="42" y="3"/>
                </a:lnTo>
                <a:lnTo>
                  <a:pt x="44" y="5"/>
                </a:lnTo>
                <a:lnTo>
                  <a:pt x="42" y="5"/>
                </a:lnTo>
                <a:lnTo>
                  <a:pt x="42" y="5"/>
                </a:lnTo>
                <a:lnTo>
                  <a:pt x="42" y="7"/>
                </a:lnTo>
                <a:lnTo>
                  <a:pt x="42" y="7"/>
                </a:lnTo>
                <a:lnTo>
                  <a:pt x="44" y="9"/>
                </a:lnTo>
                <a:lnTo>
                  <a:pt x="42" y="9"/>
                </a:lnTo>
                <a:lnTo>
                  <a:pt x="42" y="9"/>
                </a:lnTo>
                <a:lnTo>
                  <a:pt x="42" y="9"/>
                </a:lnTo>
                <a:lnTo>
                  <a:pt x="40" y="9"/>
                </a:lnTo>
                <a:lnTo>
                  <a:pt x="40" y="9"/>
                </a:lnTo>
                <a:lnTo>
                  <a:pt x="40" y="9"/>
                </a:lnTo>
                <a:lnTo>
                  <a:pt x="40" y="9"/>
                </a:lnTo>
                <a:lnTo>
                  <a:pt x="38" y="9"/>
                </a:lnTo>
                <a:lnTo>
                  <a:pt x="37" y="9"/>
                </a:lnTo>
                <a:lnTo>
                  <a:pt x="35" y="9"/>
                </a:lnTo>
                <a:lnTo>
                  <a:pt x="33" y="9"/>
                </a:lnTo>
                <a:lnTo>
                  <a:pt x="35" y="9"/>
                </a:lnTo>
                <a:lnTo>
                  <a:pt x="35" y="9"/>
                </a:lnTo>
                <a:lnTo>
                  <a:pt x="33" y="7"/>
                </a:lnTo>
                <a:lnTo>
                  <a:pt x="31" y="9"/>
                </a:lnTo>
                <a:lnTo>
                  <a:pt x="31" y="9"/>
                </a:lnTo>
                <a:lnTo>
                  <a:pt x="29" y="9"/>
                </a:lnTo>
                <a:lnTo>
                  <a:pt x="29" y="11"/>
                </a:lnTo>
                <a:lnTo>
                  <a:pt x="29" y="11"/>
                </a:lnTo>
                <a:lnTo>
                  <a:pt x="29" y="11"/>
                </a:lnTo>
                <a:lnTo>
                  <a:pt x="29" y="11"/>
                </a:lnTo>
                <a:lnTo>
                  <a:pt x="27" y="11"/>
                </a:lnTo>
                <a:lnTo>
                  <a:pt x="27" y="11"/>
                </a:lnTo>
                <a:lnTo>
                  <a:pt x="27" y="11"/>
                </a:lnTo>
                <a:lnTo>
                  <a:pt x="27" y="11"/>
                </a:lnTo>
                <a:lnTo>
                  <a:pt x="25" y="11"/>
                </a:lnTo>
                <a:lnTo>
                  <a:pt x="25" y="13"/>
                </a:lnTo>
                <a:lnTo>
                  <a:pt x="25" y="13"/>
                </a:lnTo>
                <a:lnTo>
                  <a:pt x="25" y="13"/>
                </a:lnTo>
                <a:lnTo>
                  <a:pt x="25" y="13"/>
                </a:lnTo>
                <a:lnTo>
                  <a:pt x="23" y="13"/>
                </a:lnTo>
                <a:lnTo>
                  <a:pt x="23" y="13"/>
                </a:lnTo>
                <a:lnTo>
                  <a:pt x="23" y="13"/>
                </a:lnTo>
                <a:lnTo>
                  <a:pt x="23" y="11"/>
                </a:lnTo>
                <a:lnTo>
                  <a:pt x="23" y="11"/>
                </a:lnTo>
                <a:lnTo>
                  <a:pt x="21" y="9"/>
                </a:lnTo>
                <a:lnTo>
                  <a:pt x="21" y="9"/>
                </a:lnTo>
                <a:lnTo>
                  <a:pt x="19" y="9"/>
                </a:lnTo>
                <a:lnTo>
                  <a:pt x="19" y="9"/>
                </a:lnTo>
                <a:lnTo>
                  <a:pt x="21" y="9"/>
                </a:lnTo>
                <a:lnTo>
                  <a:pt x="21" y="7"/>
                </a:lnTo>
                <a:lnTo>
                  <a:pt x="23" y="7"/>
                </a:lnTo>
                <a:lnTo>
                  <a:pt x="25" y="7"/>
                </a:lnTo>
                <a:lnTo>
                  <a:pt x="25" y="7"/>
                </a:lnTo>
                <a:lnTo>
                  <a:pt x="25" y="5"/>
                </a:lnTo>
                <a:lnTo>
                  <a:pt x="27" y="5"/>
                </a:lnTo>
                <a:lnTo>
                  <a:pt x="27" y="5"/>
                </a:lnTo>
                <a:lnTo>
                  <a:pt x="27" y="5"/>
                </a:lnTo>
                <a:lnTo>
                  <a:pt x="29" y="5"/>
                </a:lnTo>
                <a:lnTo>
                  <a:pt x="33" y="3"/>
                </a:lnTo>
                <a:lnTo>
                  <a:pt x="33" y="3"/>
                </a:lnTo>
                <a:lnTo>
                  <a:pt x="33" y="3"/>
                </a:lnTo>
                <a:lnTo>
                  <a:pt x="35" y="3"/>
                </a:lnTo>
                <a:lnTo>
                  <a:pt x="35" y="3"/>
                </a:lnTo>
                <a:lnTo>
                  <a:pt x="35" y="1"/>
                </a:lnTo>
                <a:lnTo>
                  <a:pt x="37" y="1"/>
                </a:lnTo>
                <a:lnTo>
                  <a:pt x="37" y="1"/>
                </a:lnTo>
                <a:lnTo>
                  <a:pt x="38" y="0"/>
                </a:lnTo>
                <a:lnTo>
                  <a:pt x="40" y="0"/>
                </a:lnTo>
                <a:lnTo>
                  <a:pt x="42" y="0"/>
                </a:lnTo>
                <a:lnTo>
                  <a:pt x="42" y="0"/>
                </a:lnTo>
                <a:lnTo>
                  <a:pt x="42" y="0"/>
                </a:lnTo>
                <a:lnTo>
                  <a:pt x="44" y="0"/>
                </a:lnTo>
                <a:lnTo>
                  <a:pt x="44" y="0"/>
                </a:lnTo>
                <a:lnTo>
                  <a:pt x="44" y="0"/>
                </a:lnTo>
                <a:lnTo>
                  <a:pt x="44" y="0"/>
                </a:lnTo>
                <a:lnTo>
                  <a:pt x="44" y="0"/>
                </a:lnTo>
                <a:close/>
                <a:moveTo>
                  <a:pt x="21" y="46"/>
                </a:moveTo>
                <a:lnTo>
                  <a:pt x="21" y="46"/>
                </a:lnTo>
                <a:lnTo>
                  <a:pt x="19" y="46"/>
                </a:lnTo>
                <a:lnTo>
                  <a:pt x="19" y="46"/>
                </a:lnTo>
                <a:lnTo>
                  <a:pt x="19" y="48"/>
                </a:lnTo>
                <a:lnTo>
                  <a:pt x="19" y="48"/>
                </a:lnTo>
                <a:lnTo>
                  <a:pt x="17" y="48"/>
                </a:lnTo>
                <a:lnTo>
                  <a:pt x="17" y="46"/>
                </a:lnTo>
                <a:lnTo>
                  <a:pt x="17" y="46"/>
                </a:lnTo>
                <a:lnTo>
                  <a:pt x="17" y="46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3" y="50"/>
                </a:lnTo>
                <a:lnTo>
                  <a:pt x="13" y="48"/>
                </a:lnTo>
                <a:lnTo>
                  <a:pt x="13" y="48"/>
                </a:lnTo>
                <a:lnTo>
                  <a:pt x="13" y="48"/>
                </a:lnTo>
                <a:lnTo>
                  <a:pt x="11" y="50"/>
                </a:lnTo>
                <a:lnTo>
                  <a:pt x="11" y="48"/>
                </a:lnTo>
                <a:lnTo>
                  <a:pt x="11" y="48"/>
                </a:lnTo>
                <a:lnTo>
                  <a:pt x="11" y="48"/>
                </a:lnTo>
                <a:lnTo>
                  <a:pt x="13" y="48"/>
                </a:lnTo>
                <a:lnTo>
                  <a:pt x="15" y="46"/>
                </a:lnTo>
                <a:lnTo>
                  <a:pt x="15" y="46"/>
                </a:lnTo>
                <a:lnTo>
                  <a:pt x="17" y="46"/>
                </a:lnTo>
                <a:lnTo>
                  <a:pt x="17" y="44"/>
                </a:lnTo>
                <a:lnTo>
                  <a:pt x="19" y="46"/>
                </a:lnTo>
                <a:lnTo>
                  <a:pt x="19" y="46"/>
                </a:lnTo>
                <a:lnTo>
                  <a:pt x="21" y="46"/>
                </a:lnTo>
                <a:lnTo>
                  <a:pt x="21" y="46"/>
                </a:lnTo>
                <a:close/>
                <a:moveTo>
                  <a:pt x="35" y="33"/>
                </a:moveTo>
                <a:lnTo>
                  <a:pt x="35" y="33"/>
                </a:lnTo>
                <a:lnTo>
                  <a:pt x="33" y="33"/>
                </a:lnTo>
                <a:lnTo>
                  <a:pt x="33" y="31"/>
                </a:lnTo>
                <a:lnTo>
                  <a:pt x="33" y="31"/>
                </a:lnTo>
                <a:lnTo>
                  <a:pt x="33" y="29"/>
                </a:lnTo>
                <a:lnTo>
                  <a:pt x="33" y="29"/>
                </a:lnTo>
                <a:lnTo>
                  <a:pt x="33" y="29"/>
                </a:lnTo>
                <a:lnTo>
                  <a:pt x="33" y="29"/>
                </a:lnTo>
                <a:lnTo>
                  <a:pt x="33" y="29"/>
                </a:lnTo>
                <a:lnTo>
                  <a:pt x="35" y="31"/>
                </a:lnTo>
                <a:lnTo>
                  <a:pt x="35" y="31"/>
                </a:lnTo>
                <a:lnTo>
                  <a:pt x="35" y="33"/>
                </a:lnTo>
                <a:lnTo>
                  <a:pt x="35" y="33"/>
                </a:lnTo>
                <a:close/>
                <a:moveTo>
                  <a:pt x="44" y="13"/>
                </a:moveTo>
                <a:lnTo>
                  <a:pt x="42" y="13"/>
                </a:lnTo>
                <a:lnTo>
                  <a:pt x="42" y="13"/>
                </a:lnTo>
                <a:lnTo>
                  <a:pt x="42" y="13"/>
                </a:lnTo>
                <a:lnTo>
                  <a:pt x="42" y="13"/>
                </a:lnTo>
                <a:lnTo>
                  <a:pt x="42" y="13"/>
                </a:lnTo>
                <a:lnTo>
                  <a:pt x="42" y="11"/>
                </a:lnTo>
                <a:lnTo>
                  <a:pt x="42" y="11"/>
                </a:lnTo>
                <a:lnTo>
                  <a:pt x="44" y="11"/>
                </a:lnTo>
                <a:lnTo>
                  <a:pt x="44" y="11"/>
                </a:lnTo>
                <a:lnTo>
                  <a:pt x="44" y="11"/>
                </a:lnTo>
                <a:lnTo>
                  <a:pt x="44" y="11"/>
                </a:lnTo>
                <a:lnTo>
                  <a:pt x="44" y="9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close/>
                <a:moveTo>
                  <a:pt x="25" y="25"/>
                </a:move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3"/>
                </a:lnTo>
                <a:lnTo>
                  <a:pt x="25" y="23"/>
                </a:lnTo>
                <a:lnTo>
                  <a:pt x="25" y="23"/>
                </a:lnTo>
                <a:lnTo>
                  <a:pt x="25" y="23"/>
                </a:lnTo>
                <a:lnTo>
                  <a:pt x="25" y="23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7" name="Ethiopia"/>
          <p:cNvSpPr>
            <a:spLocks/>
          </p:cNvSpPr>
          <p:nvPr/>
        </p:nvSpPr>
        <p:spPr bwMode="auto">
          <a:xfrm>
            <a:off x="5778519" y="4146563"/>
            <a:ext cx="385764" cy="296863"/>
          </a:xfrm>
          <a:custGeom>
            <a:avLst/>
            <a:gdLst>
              <a:gd name="T0" fmla="*/ 90 w 243"/>
              <a:gd name="T1" fmla="*/ 8 h 187"/>
              <a:gd name="T2" fmla="*/ 98 w 243"/>
              <a:gd name="T3" fmla="*/ 4 h 187"/>
              <a:gd name="T4" fmla="*/ 103 w 243"/>
              <a:gd name="T5" fmla="*/ 6 h 187"/>
              <a:gd name="T6" fmla="*/ 107 w 243"/>
              <a:gd name="T7" fmla="*/ 4 h 187"/>
              <a:gd name="T8" fmla="*/ 117 w 243"/>
              <a:gd name="T9" fmla="*/ 8 h 187"/>
              <a:gd name="T10" fmla="*/ 146 w 243"/>
              <a:gd name="T11" fmla="*/ 33 h 187"/>
              <a:gd name="T12" fmla="*/ 152 w 243"/>
              <a:gd name="T13" fmla="*/ 43 h 187"/>
              <a:gd name="T14" fmla="*/ 146 w 243"/>
              <a:gd name="T15" fmla="*/ 51 h 187"/>
              <a:gd name="T16" fmla="*/ 142 w 243"/>
              <a:gd name="T17" fmla="*/ 59 h 187"/>
              <a:gd name="T18" fmla="*/ 146 w 243"/>
              <a:gd name="T19" fmla="*/ 65 h 187"/>
              <a:gd name="T20" fmla="*/ 156 w 243"/>
              <a:gd name="T21" fmla="*/ 63 h 187"/>
              <a:gd name="T22" fmla="*/ 158 w 243"/>
              <a:gd name="T23" fmla="*/ 66 h 187"/>
              <a:gd name="T24" fmla="*/ 160 w 243"/>
              <a:gd name="T25" fmla="*/ 74 h 187"/>
              <a:gd name="T26" fmla="*/ 164 w 243"/>
              <a:gd name="T27" fmla="*/ 82 h 187"/>
              <a:gd name="T28" fmla="*/ 167 w 243"/>
              <a:gd name="T29" fmla="*/ 88 h 187"/>
              <a:gd name="T30" fmla="*/ 171 w 243"/>
              <a:gd name="T31" fmla="*/ 90 h 187"/>
              <a:gd name="T32" fmla="*/ 197 w 243"/>
              <a:gd name="T33" fmla="*/ 103 h 187"/>
              <a:gd name="T34" fmla="*/ 220 w 243"/>
              <a:gd name="T35" fmla="*/ 109 h 187"/>
              <a:gd name="T36" fmla="*/ 239 w 243"/>
              <a:gd name="T37" fmla="*/ 113 h 187"/>
              <a:gd name="T38" fmla="*/ 237 w 243"/>
              <a:gd name="T39" fmla="*/ 117 h 187"/>
              <a:gd name="T40" fmla="*/ 210 w 243"/>
              <a:gd name="T41" fmla="*/ 144 h 187"/>
              <a:gd name="T42" fmla="*/ 195 w 243"/>
              <a:gd name="T43" fmla="*/ 162 h 187"/>
              <a:gd name="T44" fmla="*/ 181 w 243"/>
              <a:gd name="T45" fmla="*/ 162 h 187"/>
              <a:gd name="T46" fmla="*/ 171 w 243"/>
              <a:gd name="T47" fmla="*/ 164 h 187"/>
              <a:gd name="T48" fmla="*/ 162 w 243"/>
              <a:gd name="T49" fmla="*/ 169 h 187"/>
              <a:gd name="T50" fmla="*/ 154 w 243"/>
              <a:gd name="T51" fmla="*/ 173 h 187"/>
              <a:gd name="T52" fmla="*/ 144 w 243"/>
              <a:gd name="T53" fmla="*/ 175 h 187"/>
              <a:gd name="T54" fmla="*/ 134 w 243"/>
              <a:gd name="T55" fmla="*/ 177 h 187"/>
              <a:gd name="T56" fmla="*/ 127 w 243"/>
              <a:gd name="T57" fmla="*/ 173 h 187"/>
              <a:gd name="T58" fmla="*/ 113 w 243"/>
              <a:gd name="T59" fmla="*/ 177 h 187"/>
              <a:gd name="T60" fmla="*/ 105 w 243"/>
              <a:gd name="T61" fmla="*/ 187 h 187"/>
              <a:gd name="T62" fmla="*/ 98 w 243"/>
              <a:gd name="T63" fmla="*/ 185 h 187"/>
              <a:gd name="T64" fmla="*/ 88 w 243"/>
              <a:gd name="T65" fmla="*/ 183 h 187"/>
              <a:gd name="T66" fmla="*/ 68 w 243"/>
              <a:gd name="T67" fmla="*/ 173 h 187"/>
              <a:gd name="T68" fmla="*/ 55 w 243"/>
              <a:gd name="T69" fmla="*/ 169 h 187"/>
              <a:gd name="T70" fmla="*/ 45 w 243"/>
              <a:gd name="T71" fmla="*/ 164 h 187"/>
              <a:gd name="T72" fmla="*/ 41 w 243"/>
              <a:gd name="T73" fmla="*/ 154 h 187"/>
              <a:gd name="T74" fmla="*/ 35 w 243"/>
              <a:gd name="T75" fmla="*/ 150 h 187"/>
              <a:gd name="T76" fmla="*/ 31 w 243"/>
              <a:gd name="T77" fmla="*/ 142 h 187"/>
              <a:gd name="T78" fmla="*/ 26 w 243"/>
              <a:gd name="T79" fmla="*/ 133 h 187"/>
              <a:gd name="T80" fmla="*/ 20 w 243"/>
              <a:gd name="T81" fmla="*/ 127 h 187"/>
              <a:gd name="T82" fmla="*/ 12 w 243"/>
              <a:gd name="T83" fmla="*/ 119 h 187"/>
              <a:gd name="T84" fmla="*/ 0 w 243"/>
              <a:gd name="T85" fmla="*/ 115 h 187"/>
              <a:gd name="T86" fmla="*/ 4 w 243"/>
              <a:gd name="T87" fmla="*/ 107 h 187"/>
              <a:gd name="T88" fmla="*/ 12 w 243"/>
              <a:gd name="T89" fmla="*/ 105 h 187"/>
              <a:gd name="T90" fmla="*/ 18 w 243"/>
              <a:gd name="T91" fmla="*/ 105 h 187"/>
              <a:gd name="T92" fmla="*/ 20 w 243"/>
              <a:gd name="T93" fmla="*/ 98 h 187"/>
              <a:gd name="T94" fmla="*/ 22 w 243"/>
              <a:gd name="T95" fmla="*/ 80 h 187"/>
              <a:gd name="T96" fmla="*/ 24 w 243"/>
              <a:gd name="T97" fmla="*/ 70 h 187"/>
              <a:gd name="T98" fmla="*/ 31 w 243"/>
              <a:gd name="T99" fmla="*/ 68 h 187"/>
              <a:gd name="T100" fmla="*/ 33 w 243"/>
              <a:gd name="T101" fmla="*/ 59 h 187"/>
              <a:gd name="T102" fmla="*/ 37 w 243"/>
              <a:gd name="T103" fmla="*/ 49 h 187"/>
              <a:gd name="T104" fmla="*/ 49 w 243"/>
              <a:gd name="T105" fmla="*/ 35 h 187"/>
              <a:gd name="T106" fmla="*/ 53 w 243"/>
              <a:gd name="T107" fmla="*/ 32 h 187"/>
              <a:gd name="T108" fmla="*/ 57 w 243"/>
              <a:gd name="T109" fmla="*/ 20 h 187"/>
              <a:gd name="T110" fmla="*/ 63 w 243"/>
              <a:gd name="T111" fmla="*/ 10 h 187"/>
              <a:gd name="T112" fmla="*/ 70 w 243"/>
              <a:gd name="T113" fmla="*/ 8 h 187"/>
              <a:gd name="T114" fmla="*/ 82 w 243"/>
              <a:gd name="T115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43" h="187">
                <a:moveTo>
                  <a:pt x="82" y="2"/>
                </a:moveTo>
                <a:lnTo>
                  <a:pt x="84" y="4"/>
                </a:lnTo>
                <a:lnTo>
                  <a:pt x="86" y="4"/>
                </a:lnTo>
                <a:lnTo>
                  <a:pt x="88" y="6"/>
                </a:lnTo>
                <a:lnTo>
                  <a:pt x="90" y="8"/>
                </a:lnTo>
                <a:lnTo>
                  <a:pt x="92" y="8"/>
                </a:lnTo>
                <a:lnTo>
                  <a:pt x="94" y="6"/>
                </a:lnTo>
                <a:lnTo>
                  <a:pt x="96" y="6"/>
                </a:lnTo>
                <a:lnTo>
                  <a:pt x="98" y="6"/>
                </a:lnTo>
                <a:lnTo>
                  <a:pt x="98" y="4"/>
                </a:lnTo>
                <a:lnTo>
                  <a:pt x="99" y="4"/>
                </a:lnTo>
                <a:lnTo>
                  <a:pt x="101" y="4"/>
                </a:lnTo>
                <a:lnTo>
                  <a:pt x="101" y="6"/>
                </a:lnTo>
                <a:lnTo>
                  <a:pt x="101" y="8"/>
                </a:lnTo>
                <a:lnTo>
                  <a:pt x="103" y="6"/>
                </a:lnTo>
                <a:lnTo>
                  <a:pt x="105" y="6"/>
                </a:lnTo>
                <a:lnTo>
                  <a:pt x="107" y="6"/>
                </a:lnTo>
                <a:lnTo>
                  <a:pt x="105" y="6"/>
                </a:lnTo>
                <a:lnTo>
                  <a:pt x="107" y="6"/>
                </a:lnTo>
                <a:lnTo>
                  <a:pt x="107" y="4"/>
                </a:lnTo>
                <a:lnTo>
                  <a:pt x="111" y="6"/>
                </a:lnTo>
                <a:lnTo>
                  <a:pt x="113" y="8"/>
                </a:lnTo>
                <a:lnTo>
                  <a:pt x="115" y="6"/>
                </a:lnTo>
                <a:lnTo>
                  <a:pt x="117" y="6"/>
                </a:lnTo>
                <a:lnTo>
                  <a:pt x="117" y="8"/>
                </a:lnTo>
                <a:lnTo>
                  <a:pt x="129" y="12"/>
                </a:lnTo>
                <a:lnTo>
                  <a:pt x="134" y="22"/>
                </a:lnTo>
                <a:lnTo>
                  <a:pt x="138" y="24"/>
                </a:lnTo>
                <a:lnTo>
                  <a:pt x="144" y="30"/>
                </a:lnTo>
                <a:lnTo>
                  <a:pt x="146" y="33"/>
                </a:lnTo>
                <a:lnTo>
                  <a:pt x="150" y="35"/>
                </a:lnTo>
                <a:lnTo>
                  <a:pt x="150" y="37"/>
                </a:lnTo>
                <a:lnTo>
                  <a:pt x="152" y="39"/>
                </a:lnTo>
                <a:lnTo>
                  <a:pt x="152" y="41"/>
                </a:lnTo>
                <a:lnTo>
                  <a:pt x="152" y="43"/>
                </a:lnTo>
                <a:lnTo>
                  <a:pt x="150" y="43"/>
                </a:lnTo>
                <a:lnTo>
                  <a:pt x="148" y="45"/>
                </a:lnTo>
                <a:lnTo>
                  <a:pt x="146" y="47"/>
                </a:lnTo>
                <a:lnTo>
                  <a:pt x="146" y="49"/>
                </a:lnTo>
                <a:lnTo>
                  <a:pt x="146" y="51"/>
                </a:lnTo>
                <a:lnTo>
                  <a:pt x="144" y="51"/>
                </a:lnTo>
                <a:lnTo>
                  <a:pt x="142" y="53"/>
                </a:lnTo>
                <a:lnTo>
                  <a:pt x="142" y="55"/>
                </a:lnTo>
                <a:lnTo>
                  <a:pt x="142" y="57"/>
                </a:lnTo>
                <a:lnTo>
                  <a:pt x="142" y="59"/>
                </a:lnTo>
                <a:lnTo>
                  <a:pt x="142" y="61"/>
                </a:lnTo>
                <a:lnTo>
                  <a:pt x="142" y="63"/>
                </a:lnTo>
                <a:lnTo>
                  <a:pt x="142" y="65"/>
                </a:lnTo>
                <a:lnTo>
                  <a:pt x="144" y="65"/>
                </a:lnTo>
                <a:lnTo>
                  <a:pt x="146" y="65"/>
                </a:lnTo>
                <a:lnTo>
                  <a:pt x="148" y="65"/>
                </a:lnTo>
                <a:lnTo>
                  <a:pt x="150" y="65"/>
                </a:lnTo>
                <a:lnTo>
                  <a:pt x="152" y="63"/>
                </a:lnTo>
                <a:lnTo>
                  <a:pt x="154" y="63"/>
                </a:lnTo>
                <a:lnTo>
                  <a:pt x="156" y="63"/>
                </a:lnTo>
                <a:lnTo>
                  <a:pt x="158" y="63"/>
                </a:lnTo>
                <a:lnTo>
                  <a:pt x="160" y="65"/>
                </a:lnTo>
                <a:lnTo>
                  <a:pt x="162" y="65"/>
                </a:lnTo>
                <a:lnTo>
                  <a:pt x="160" y="66"/>
                </a:lnTo>
                <a:lnTo>
                  <a:pt x="158" y="66"/>
                </a:lnTo>
                <a:lnTo>
                  <a:pt x="156" y="70"/>
                </a:lnTo>
                <a:lnTo>
                  <a:pt x="158" y="70"/>
                </a:lnTo>
                <a:lnTo>
                  <a:pt x="158" y="72"/>
                </a:lnTo>
                <a:lnTo>
                  <a:pt x="160" y="72"/>
                </a:lnTo>
                <a:lnTo>
                  <a:pt x="160" y="74"/>
                </a:lnTo>
                <a:lnTo>
                  <a:pt x="160" y="76"/>
                </a:lnTo>
                <a:lnTo>
                  <a:pt x="160" y="78"/>
                </a:lnTo>
                <a:lnTo>
                  <a:pt x="162" y="78"/>
                </a:lnTo>
                <a:lnTo>
                  <a:pt x="164" y="80"/>
                </a:lnTo>
                <a:lnTo>
                  <a:pt x="164" y="82"/>
                </a:lnTo>
                <a:lnTo>
                  <a:pt x="166" y="82"/>
                </a:lnTo>
                <a:lnTo>
                  <a:pt x="166" y="84"/>
                </a:lnTo>
                <a:lnTo>
                  <a:pt x="166" y="86"/>
                </a:lnTo>
                <a:lnTo>
                  <a:pt x="167" y="86"/>
                </a:lnTo>
                <a:lnTo>
                  <a:pt x="167" y="88"/>
                </a:lnTo>
                <a:lnTo>
                  <a:pt x="169" y="88"/>
                </a:lnTo>
                <a:lnTo>
                  <a:pt x="169" y="90"/>
                </a:lnTo>
                <a:lnTo>
                  <a:pt x="171" y="90"/>
                </a:lnTo>
                <a:lnTo>
                  <a:pt x="171" y="92"/>
                </a:lnTo>
                <a:lnTo>
                  <a:pt x="171" y="90"/>
                </a:lnTo>
                <a:lnTo>
                  <a:pt x="173" y="92"/>
                </a:lnTo>
                <a:lnTo>
                  <a:pt x="179" y="96"/>
                </a:lnTo>
                <a:lnTo>
                  <a:pt x="189" y="100"/>
                </a:lnTo>
                <a:lnTo>
                  <a:pt x="195" y="101"/>
                </a:lnTo>
                <a:lnTo>
                  <a:pt x="197" y="103"/>
                </a:lnTo>
                <a:lnTo>
                  <a:pt x="200" y="103"/>
                </a:lnTo>
                <a:lnTo>
                  <a:pt x="204" y="105"/>
                </a:lnTo>
                <a:lnTo>
                  <a:pt x="212" y="107"/>
                </a:lnTo>
                <a:lnTo>
                  <a:pt x="216" y="109"/>
                </a:lnTo>
                <a:lnTo>
                  <a:pt x="220" y="109"/>
                </a:lnTo>
                <a:lnTo>
                  <a:pt x="224" y="111"/>
                </a:lnTo>
                <a:lnTo>
                  <a:pt x="226" y="113"/>
                </a:lnTo>
                <a:lnTo>
                  <a:pt x="228" y="113"/>
                </a:lnTo>
                <a:lnTo>
                  <a:pt x="235" y="113"/>
                </a:lnTo>
                <a:lnTo>
                  <a:pt x="239" y="113"/>
                </a:lnTo>
                <a:lnTo>
                  <a:pt x="241" y="113"/>
                </a:lnTo>
                <a:lnTo>
                  <a:pt x="243" y="113"/>
                </a:lnTo>
                <a:lnTo>
                  <a:pt x="241" y="113"/>
                </a:lnTo>
                <a:lnTo>
                  <a:pt x="239" y="115"/>
                </a:lnTo>
                <a:lnTo>
                  <a:pt x="237" y="117"/>
                </a:lnTo>
                <a:lnTo>
                  <a:pt x="235" y="119"/>
                </a:lnTo>
                <a:lnTo>
                  <a:pt x="226" y="129"/>
                </a:lnTo>
                <a:lnTo>
                  <a:pt x="220" y="134"/>
                </a:lnTo>
                <a:lnTo>
                  <a:pt x="212" y="142"/>
                </a:lnTo>
                <a:lnTo>
                  <a:pt x="210" y="144"/>
                </a:lnTo>
                <a:lnTo>
                  <a:pt x="206" y="148"/>
                </a:lnTo>
                <a:lnTo>
                  <a:pt x="202" y="154"/>
                </a:lnTo>
                <a:lnTo>
                  <a:pt x="200" y="156"/>
                </a:lnTo>
                <a:lnTo>
                  <a:pt x="197" y="160"/>
                </a:lnTo>
                <a:lnTo>
                  <a:pt x="195" y="162"/>
                </a:lnTo>
                <a:lnTo>
                  <a:pt x="193" y="162"/>
                </a:lnTo>
                <a:lnTo>
                  <a:pt x="187" y="162"/>
                </a:lnTo>
                <a:lnTo>
                  <a:pt x="185" y="162"/>
                </a:lnTo>
                <a:lnTo>
                  <a:pt x="183" y="162"/>
                </a:lnTo>
                <a:lnTo>
                  <a:pt x="181" y="162"/>
                </a:lnTo>
                <a:lnTo>
                  <a:pt x="179" y="162"/>
                </a:lnTo>
                <a:lnTo>
                  <a:pt x="177" y="162"/>
                </a:lnTo>
                <a:lnTo>
                  <a:pt x="175" y="162"/>
                </a:lnTo>
                <a:lnTo>
                  <a:pt x="173" y="162"/>
                </a:lnTo>
                <a:lnTo>
                  <a:pt x="171" y="164"/>
                </a:lnTo>
                <a:lnTo>
                  <a:pt x="169" y="164"/>
                </a:lnTo>
                <a:lnTo>
                  <a:pt x="167" y="166"/>
                </a:lnTo>
                <a:lnTo>
                  <a:pt x="166" y="166"/>
                </a:lnTo>
                <a:lnTo>
                  <a:pt x="164" y="167"/>
                </a:lnTo>
                <a:lnTo>
                  <a:pt x="162" y="169"/>
                </a:lnTo>
                <a:lnTo>
                  <a:pt x="162" y="171"/>
                </a:lnTo>
                <a:lnTo>
                  <a:pt x="160" y="171"/>
                </a:lnTo>
                <a:lnTo>
                  <a:pt x="158" y="173"/>
                </a:lnTo>
                <a:lnTo>
                  <a:pt x="156" y="173"/>
                </a:lnTo>
                <a:lnTo>
                  <a:pt x="154" y="173"/>
                </a:lnTo>
                <a:lnTo>
                  <a:pt x="152" y="173"/>
                </a:lnTo>
                <a:lnTo>
                  <a:pt x="150" y="173"/>
                </a:lnTo>
                <a:lnTo>
                  <a:pt x="148" y="173"/>
                </a:lnTo>
                <a:lnTo>
                  <a:pt x="146" y="175"/>
                </a:lnTo>
                <a:lnTo>
                  <a:pt x="144" y="175"/>
                </a:lnTo>
                <a:lnTo>
                  <a:pt x="144" y="177"/>
                </a:lnTo>
                <a:lnTo>
                  <a:pt x="142" y="177"/>
                </a:lnTo>
                <a:lnTo>
                  <a:pt x="140" y="177"/>
                </a:lnTo>
                <a:lnTo>
                  <a:pt x="138" y="177"/>
                </a:lnTo>
                <a:lnTo>
                  <a:pt x="134" y="177"/>
                </a:lnTo>
                <a:lnTo>
                  <a:pt x="132" y="177"/>
                </a:lnTo>
                <a:lnTo>
                  <a:pt x="131" y="177"/>
                </a:lnTo>
                <a:lnTo>
                  <a:pt x="131" y="175"/>
                </a:lnTo>
                <a:lnTo>
                  <a:pt x="129" y="173"/>
                </a:lnTo>
                <a:lnTo>
                  <a:pt x="127" y="173"/>
                </a:lnTo>
                <a:lnTo>
                  <a:pt x="127" y="171"/>
                </a:lnTo>
                <a:lnTo>
                  <a:pt x="125" y="173"/>
                </a:lnTo>
                <a:lnTo>
                  <a:pt x="121" y="175"/>
                </a:lnTo>
                <a:lnTo>
                  <a:pt x="117" y="177"/>
                </a:lnTo>
                <a:lnTo>
                  <a:pt x="113" y="177"/>
                </a:lnTo>
                <a:lnTo>
                  <a:pt x="111" y="179"/>
                </a:lnTo>
                <a:lnTo>
                  <a:pt x="111" y="183"/>
                </a:lnTo>
                <a:lnTo>
                  <a:pt x="107" y="185"/>
                </a:lnTo>
                <a:lnTo>
                  <a:pt x="107" y="187"/>
                </a:lnTo>
                <a:lnTo>
                  <a:pt x="105" y="187"/>
                </a:lnTo>
                <a:lnTo>
                  <a:pt x="105" y="185"/>
                </a:lnTo>
                <a:lnTo>
                  <a:pt x="103" y="185"/>
                </a:lnTo>
                <a:lnTo>
                  <a:pt x="101" y="185"/>
                </a:lnTo>
                <a:lnTo>
                  <a:pt x="99" y="185"/>
                </a:lnTo>
                <a:lnTo>
                  <a:pt x="98" y="185"/>
                </a:lnTo>
                <a:lnTo>
                  <a:pt x="96" y="185"/>
                </a:lnTo>
                <a:lnTo>
                  <a:pt x="94" y="183"/>
                </a:lnTo>
                <a:lnTo>
                  <a:pt x="92" y="183"/>
                </a:lnTo>
                <a:lnTo>
                  <a:pt x="90" y="183"/>
                </a:lnTo>
                <a:lnTo>
                  <a:pt x="88" y="183"/>
                </a:lnTo>
                <a:lnTo>
                  <a:pt x="84" y="183"/>
                </a:lnTo>
                <a:lnTo>
                  <a:pt x="82" y="183"/>
                </a:lnTo>
                <a:lnTo>
                  <a:pt x="82" y="181"/>
                </a:lnTo>
                <a:lnTo>
                  <a:pt x="70" y="173"/>
                </a:lnTo>
                <a:lnTo>
                  <a:pt x="68" y="173"/>
                </a:lnTo>
                <a:lnTo>
                  <a:pt x="66" y="171"/>
                </a:lnTo>
                <a:lnTo>
                  <a:pt x="65" y="169"/>
                </a:lnTo>
                <a:lnTo>
                  <a:pt x="61" y="169"/>
                </a:lnTo>
                <a:lnTo>
                  <a:pt x="57" y="169"/>
                </a:lnTo>
                <a:lnTo>
                  <a:pt x="55" y="169"/>
                </a:lnTo>
                <a:lnTo>
                  <a:pt x="53" y="169"/>
                </a:lnTo>
                <a:lnTo>
                  <a:pt x="51" y="169"/>
                </a:lnTo>
                <a:lnTo>
                  <a:pt x="49" y="169"/>
                </a:lnTo>
                <a:lnTo>
                  <a:pt x="49" y="167"/>
                </a:lnTo>
                <a:lnTo>
                  <a:pt x="45" y="164"/>
                </a:lnTo>
                <a:lnTo>
                  <a:pt x="47" y="160"/>
                </a:lnTo>
                <a:lnTo>
                  <a:pt x="47" y="158"/>
                </a:lnTo>
                <a:lnTo>
                  <a:pt x="47" y="156"/>
                </a:lnTo>
                <a:lnTo>
                  <a:pt x="45" y="156"/>
                </a:lnTo>
                <a:lnTo>
                  <a:pt x="41" y="154"/>
                </a:lnTo>
                <a:lnTo>
                  <a:pt x="39" y="156"/>
                </a:lnTo>
                <a:lnTo>
                  <a:pt x="39" y="154"/>
                </a:lnTo>
                <a:lnTo>
                  <a:pt x="37" y="154"/>
                </a:lnTo>
                <a:lnTo>
                  <a:pt x="37" y="152"/>
                </a:lnTo>
                <a:lnTo>
                  <a:pt x="35" y="150"/>
                </a:lnTo>
                <a:lnTo>
                  <a:pt x="33" y="148"/>
                </a:lnTo>
                <a:lnTo>
                  <a:pt x="33" y="146"/>
                </a:lnTo>
                <a:lnTo>
                  <a:pt x="33" y="144"/>
                </a:lnTo>
                <a:lnTo>
                  <a:pt x="33" y="142"/>
                </a:lnTo>
                <a:lnTo>
                  <a:pt x="31" y="142"/>
                </a:lnTo>
                <a:lnTo>
                  <a:pt x="31" y="140"/>
                </a:lnTo>
                <a:lnTo>
                  <a:pt x="31" y="138"/>
                </a:lnTo>
                <a:lnTo>
                  <a:pt x="30" y="134"/>
                </a:lnTo>
                <a:lnTo>
                  <a:pt x="28" y="133"/>
                </a:lnTo>
                <a:lnTo>
                  <a:pt x="26" y="133"/>
                </a:lnTo>
                <a:lnTo>
                  <a:pt x="26" y="131"/>
                </a:lnTo>
                <a:lnTo>
                  <a:pt x="24" y="131"/>
                </a:lnTo>
                <a:lnTo>
                  <a:pt x="24" y="129"/>
                </a:lnTo>
                <a:lnTo>
                  <a:pt x="22" y="129"/>
                </a:lnTo>
                <a:lnTo>
                  <a:pt x="20" y="127"/>
                </a:lnTo>
                <a:lnTo>
                  <a:pt x="20" y="125"/>
                </a:lnTo>
                <a:lnTo>
                  <a:pt x="18" y="125"/>
                </a:lnTo>
                <a:lnTo>
                  <a:pt x="18" y="123"/>
                </a:lnTo>
                <a:lnTo>
                  <a:pt x="16" y="121"/>
                </a:lnTo>
                <a:lnTo>
                  <a:pt x="12" y="119"/>
                </a:lnTo>
                <a:lnTo>
                  <a:pt x="12" y="117"/>
                </a:lnTo>
                <a:lnTo>
                  <a:pt x="8" y="117"/>
                </a:lnTo>
                <a:lnTo>
                  <a:pt x="6" y="117"/>
                </a:lnTo>
                <a:lnTo>
                  <a:pt x="2" y="115"/>
                </a:lnTo>
                <a:lnTo>
                  <a:pt x="0" y="115"/>
                </a:lnTo>
                <a:lnTo>
                  <a:pt x="0" y="113"/>
                </a:lnTo>
                <a:lnTo>
                  <a:pt x="2" y="113"/>
                </a:lnTo>
                <a:lnTo>
                  <a:pt x="4" y="111"/>
                </a:lnTo>
                <a:lnTo>
                  <a:pt x="4" y="109"/>
                </a:lnTo>
                <a:lnTo>
                  <a:pt x="4" y="107"/>
                </a:lnTo>
                <a:lnTo>
                  <a:pt x="4" y="105"/>
                </a:lnTo>
                <a:lnTo>
                  <a:pt x="6" y="105"/>
                </a:lnTo>
                <a:lnTo>
                  <a:pt x="8" y="105"/>
                </a:lnTo>
                <a:lnTo>
                  <a:pt x="10" y="105"/>
                </a:lnTo>
                <a:lnTo>
                  <a:pt x="12" y="105"/>
                </a:lnTo>
                <a:lnTo>
                  <a:pt x="12" y="107"/>
                </a:lnTo>
                <a:lnTo>
                  <a:pt x="14" y="107"/>
                </a:lnTo>
                <a:lnTo>
                  <a:pt x="14" y="105"/>
                </a:lnTo>
                <a:lnTo>
                  <a:pt x="16" y="105"/>
                </a:lnTo>
                <a:lnTo>
                  <a:pt x="18" y="105"/>
                </a:lnTo>
                <a:lnTo>
                  <a:pt x="18" y="103"/>
                </a:lnTo>
                <a:lnTo>
                  <a:pt x="20" y="103"/>
                </a:lnTo>
                <a:lnTo>
                  <a:pt x="20" y="101"/>
                </a:lnTo>
                <a:lnTo>
                  <a:pt x="20" y="100"/>
                </a:lnTo>
                <a:lnTo>
                  <a:pt x="20" y="98"/>
                </a:lnTo>
                <a:lnTo>
                  <a:pt x="20" y="90"/>
                </a:lnTo>
                <a:lnTo>
                  <a:pt x="18" y="88"/>
                </a:lnTo>
                <a:lnTo>
                  <a:pt x="20" y="84"/>
                </a:lnTo>
                <a:lnTo>
                  <a:pt x="20" y="82"/>
                </a:lnTo>
                <a:lnTo>
                  <a:pt x="22" y="80"/>
                </a:lnTo>
                <a:lnTo>
                  <a:pt x="22" y="78"/>
                </a:lnTo>
                <a:lnTo>
                  <a:pt x="24" y="76"/>
                </a:lnTo>
                <a:lnTo>
                  <a:pt x="22" y="74"/>
                </a:lnTo>
                <a:lnTo>
                  <a:pt x="22" y="70"/>
                </a:lnTo>
                <a:lnTo>
                  <a:pt x="24" y="70"/>
                </a:lnTo>
                <a:lnTo>
                  <a:pt x="24" y="66"/>
                </a:lnTo>
                <a:lnTo>
                  <a:pt x="28" y="66"/>
                </a:lnTo>
                <a:lnTo>
                  <a:pt x="30" y="66"/>
                </a:lnTo>
                <a:lnTo>
                  <a:pt x="30" y="68"/>
                </a:lnTo>
                <a:lnTo>
                  <a:pt x="31" y="68"/>
                </a:lnTo>
                <a:lnTo>
                  <a:pt x="33" y="66"/>
                </a:lnTo>
                <a:lnTo>
                  <a:pt x="33" y="65"/>
                </a:lnTo>
                <a:lnTo>
                  <a:pt x="33" y="63"/>
                </a:lnTo>
                <a:lnTo>
                  <a:pt x="33" y="61"/>
                </a:lnTo>
                <a:lnTo>
                  <a:pt x="33" y="59"/>
                </a:lnTo>
                <a:lnTo>
                  <a:pt x="35" y="55"/>
                </a:lnTo>
                <a:lnTo>
                  <a:pt x="35" y="53"/>
                </a:lnTo>
                <a:lnTo>
                  <a:pt x="35" y="51"/>
                </a:lnTo>
                <a:lnTo>
                  <a:pt x="35" y="49"/>
                </a:lnTo>
                <a:lnTo>
                  <a:pt x="37" y="49"/>
                </a:lnTo>
                <a:lnTo>
                  <a:pt x="37" y="47"/>
                </a:lnTo>
                <a:lnTo>
                  <a:pt x="39" y="45"/>
                </a:lnTo>
                <a:lnTo>
                  <a:pt x="43" y="37"/>
                </a:lnTo>
                <a:lnTo>
                  <a:pt x="45" y="37"/>
                </a:lnTo>
                <a:lnTo>
                  <a:pt x="49" y="35"/>
                </a:lnTo>
                <a:lnTo>
                  <a:pt x="51" y="35"/>
                </a:lnTo>
                <a:lnTo>
                  <a:pt x="53" y="35"/>
                </a:lnTo>
                <a:lnTo>
                  <a:pt x="53" y="33"/>
                </a:lnTo>
                <a:lnTo>
                  <a:pt x="51" y="32"/>
                </a:lnTo>
                <a:lnTo>
                  <a:pt x="53" y="32"/>
                </a:lnTo>
                <a:lnTo>
                  <a:pt x="53" y="26"/>
                </a:lnTo>
                <a:lnTo>
                  <a:pt x="55" y="24"/>
                </a:lnTo>
                <a:lnTo>
                  <a:pt x="55" y="22"/>
                </a:lnTo>
                <a:lnTo>
                  <a:pt x="57" y="22"/>
                </a:lnTo>
                <a:lnTo>
                  <a:pt x="57" y="20"/>
                </a:lnTo>
                <a:lnTo>
                  <a:pt x="57" y="18"/>
                </a:lnTo>
                <a:lnTo>
                  <a:pt x="57" y="16"/>
                </a:lnTo>
                <a:lnTo>
                  <a:pt x="59" y="10"/>
                </a:lnTo>
                <a:lnTo>
                  <a:pt x="61" y="10"/>
                </a:lnTo>
                <a:lnTo>
                  <a:pt x="63" y="10"/>
                </a:lnTo>
                <a:lnTo>
                  <a:pt x="65" y="10"/>
                </a:lnTo>
                <a:lnTo>
                  <a:pt x="66" y="10"/>
                </a:lnTo>
                <a:lnTo>
                  <a:pt x="66" y="8"/>
                </a:lnTo>
                <a:lnTo>
                  <a:pt x="68" y="8"/>
                </a:lnTo>
                <a:lnTo>
                  <a:pt x="70" y="8"/>
                </a:lnTo>
                <a:lnTo>
                  <a:pt x="72" y="8"/>
                </a:lnTo>
                <a:lnTo>
                  <a:pt x="72" y="10"/>
                </a:lnTo>
                <a:lnTo>
                  <a:pt x="74" y="12"/>
                </a:lnTo>
                <a:lnTo>
                  <a:pt x="80" y="0"/>
                </a:lnTo>
                <a:lnTo>
                  <a:pt x="82" y="0"/>
                </a:lnTo>
                <a:lnTo>
                  <a:pt x="82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6" name="Estonia"/>
          <p:cNvSpPr>
            <a:spLocks noEditPoints="1"/>
          </p:cNvSpPr>
          <p:nvPr/>
        </p:nvSpPr>
        <p:spPr bwMode="auto">
          <a:xfrm>
            <a:off x="5495943" y="2794009"/>
            <a:ext cx="163513" cy="79375"/>
          </a:xfrm>
          <a:custGeom>
            <a:avLst/>
            <a:gdLst>
              <a:gd name="T0" fmla="*/ 74 w 103"/>
              <a:gd name="T1" fmla="*/ 2 h 50"/>
              <a:gd name="T2" fmla="*/ 77 w 103"/>
              <a:gd name="T3" fmla="*/ 2 h 50"/>
              <a:gd name="T4" fmla="*/ 83 w 103"/>
              <a:gd name="T5" fmla="*/ 4 h 50"/>
              <a:gd name="T6" fmla="*/ 91 w 103"/>
              <a:gd name="T7" fmla="*/ 4 h 50"/>
              <a:gd name="T8" fmla="*/ 99 w 103"/>
              <a:gd name="T9" fmla="*/ 4 h 50"/>
              <a:gd name="T10" fmla="*/ 103 w 103"/>
              <a:gd name="T11" fmla="*/ 6 h 50"/>
              <a:gd name="T12" fmla="*/ 99 w 103"/>
              <a:gd name="T13" fmla="*/ 8 h 50"/>
              <a:gd name="T14" fmla="*/ 95 w 103"/>
              <a:gd name="T15" fmla="*/ 15 h 50"/>
              <a:gd name="T16" fmla="*/ 89 w 103"/>
              <a:gd name="T17" fmla="*/ 19 h 50"/>
              <a:gd name="T18" fmla="*/ 91 w 103"/>
              <a:gd name="T19" fmla="*/ 29 h 50"/>
              <a:gd name="T20" fmla="*/ 91 w 103"/>
              <a:gd name="T21" fmla="*/ 35 h 50"/>
              <a:gd name="T22" fmla="*/ 97 w 103"/>
              <a:gd name="T23" fmla="*/ 41 h 50"/>
              <a:gd name="T24" fmla="*/ 93 w 103"/>
              <a:gd name="T25" fmla="*/ 42 h 50"/>
              <a:gd name="T26" fmla="*/ 83 w 103"/>
              <a:gd name="T27" fmla="*/ 48 h 50"/>
              <a:gd name="T28" fmla="*/ 77 w 103"/>
              <a:gd name="T29" fmla="*/ 48 h 50"/>
              <a:gd name="T30" fmla="*/ 70 w 103"/>
              <a:gd name="T31" fmla="*/ 46 h 50"/>
              <a:gd name="T32" fmla="*/ 58 w 103"/>
              <a:gd name="T33" fmla="*/ 39 h 50"/>
              <a:gd name="T34" fmla="*/ 54 w 103"/>
              <a:gd name="T35" fmla="*/ 39 h 50"/>
              <a:gd name="T36" fmla="*/ 52 w 103"/>
              <a:gd name="T37" fmla="*/ 37 h 50"/>
              <a:gd name="T38" fmla="*/ 41 w 103"/>
              <a:gd name="T39" fmla="*/ 41 h 50"/>
              <a:gd name="T40" fmla="*/ 41 w 103"/>
              <a:gd name="T41" fmla="*/ 39 h 50"/>
              <a:gd name="T42" fmla="*/ 42 w 103"/>
              <a:gd name="T43" fmla="*/ 33 h 50"/>
              <a:gd name="T44" fmla="*/ 41 w 103"/>
              <a:gd name="T45" fmla="*/ 29 h 50"/>
              <a:gd name="T46" fmla="*/ 35 w 103"/>
              <a:gd name="T47" fmla="*/ 33 h 50"/>
              <a:gd name="T48" fmla="*/ 31 w 103"/>
              <a:gd name="T49" fmla="*/ 29 h 50"/>
              <a:gd name="T50" fmla="*/ 27 w 103"/>
              <a:gd name="T51" fmla="*/ 21 h 50"/>
              <a:gd name="T52" fmla="*/ 27 w 103"/>
              <a:gd name="T53" fmla="*/ 19 h 50"/>
              <a:gd name="T54" fmla="*/ 29 w 103"/>
              <a:gd name="T55" fmla="*/ 15 h 50"/>
              <a:gd name="T56" fmla="*/ 25 w 103"/>
              <a:gd name="T57" fmla="*/ 15 h 50"/>
              <a:gd name="T58" fmla="*/ 31 w 103"/>
              <a:gd name="T59" fmla="*/ 9 h 50"/>
              <a:gd name="T60" fmla="*/ 33 w 103"/>
              <a:gd name="T61" fmla="*/ 8 h 50"/>
              <a:gd name="T62" fmla="*/ 37 w 103"/>
              <a:gd name="T63" fmla="*/ 6 h 50"/>
              <a:gd name="T64" fmla="*/ 41 w 103"/>
              <a:gd name="T65" fmla="*/ 4 h 50"/>
              <a:gd name="T66" fmla="*/ 48 w 103"/>
              <a:gd name="T67" fmla="*/ 2 h 50"/>
              <a:gd name="T68" fmla="*/ 56 w 103"/>
              <a:gd name="T69" fmla="*/ 4 h 50"/>
              <a:gd name="T70" fmla="*/ 62 w 103"/>
              <a:gd name="T71" fmla="*/ 2 h 50"/>
              <a:gd name="T72" fmla="*/ 19 w 103"/>
              <a:gd name="T73" fmla="*/ 25 h 50"/>
              <a:gd name="T74" fmla="*/ 21 w 103"/>
              <a:gd name="T75" fmla="*/ 29 h 50"/>
              <a:gd name="T76" fmla="*/ 11 w 103"/>
              <a:gd name="T77" fmla="*/ 33 h 50"/>
              <a:gd name="T78" fmla="*/ 6 w 103"/>
              <a:gd name="T79" fmla="*/ 39 h 50"/>
              <a:gd name="T80" fmla="*/ 2 w 103"/>
              <a:gd name="T81" fmla="*/ 39 h 50"/>
              <a:gd name="T82" fmla="*/ 0 w 103"/>
              <a:gd name="T83" fmla="*/ 33 h 50"/>
              <a:gd name="T84" fmla="*/ 0 w 103"/>
              <a:gd name="T85" fmla="*/ 27 h 50"/>
              <a:gd name="T86" fmla="*/ 7 w 103"/>
              <a:gd name="T87" fmla="*/ 25 h 50"/>
              <a:gd name="T88" fmla="*/ 19 w 103"/>
              <a:gd name="T89" fmla="*/ 25 h 50"/>
              <a:gd name="T90" fmla="*/ 19 w 103"/>
              <a:gd name="T91" fmla="*/ 19 h 50"/>
              <a:gd name="T92" fmla="*/ 17 w 103"/>
              <a:gd name="T93" fmla="*/ 19 h 50"/>
              <a:gd name="T94" fmla="*/ 15 w 103"/>
              <a:gd name="T95" fmla="*/ 19 h 50"/>
              <a:gd name="T96" fmla="*/ 15 w 103"/>
              <a:gd name="T97" fmla="*/ 19 h 50"/>
              <a:gd name="T98" fmla="*/ 13 w 103"/>
              <a:gd name="T99" fmla="*/ 23 h 50"/>
              <a:gd name="T100" fmla="*/ 9 w 103"/>
              <a:gd name="T101" fmla="*/ 21 h 50"/>
              <a:gd name="T102" fmla="*/ 7 w 103"/>
              <a:gd name="T103" fmla="*/ 17 h 50"/>
              <a:gd name="T104" fmla="*/ 4 w 103"/>
              <a:gd name="T105" fmla="*/ 17 h 50"/>
              <a:gd name="T106" fmla="*/ 9 w 103"/>
              <a:gd name="T107" fmla="*/ 15 h 50"/>
              <a:gd name="T108" fmla="*/ 15 w 103"/>
              <a:gd name="T109" fmla="*/ 15 h 50"/>
              <a:gd name="T110" fmla="*/ 19 w 103"/>
              <a:gd name="T111" fmla="*/ 25 h 50"/>
              <a:gd name="T112" fmla="*/ 23 w 103"/>
              <a:gd name="T113" fmla="*/ 23 h 50"/>
              <a:gd name="T114" fmla="*/ 25 w 103"/>
              <a:gd name="T115" fmla="*/ 25 h 50"/>
              <a:gd name="T116" fmla="*/ 21 w 103"/>
              <a:gd name="T117" fmla="*/ 15 h 50"/>
              <a:gd name="T118" fmla="*/ 23 w 103"/>
              <a:gd name="T119" fmla="*/ 13 h 50"/>
              <a:gd name="T120" fmla="*/ 25 w 103"/>
              <a:gd name="T121" fmla="*/ 15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3" h="50">
                <a:moveTo>
                  <a:pt x="64" y="0"/>
                </a:moveTo>
                <a:lnTo>
                  <a:pt x="66" y="0"/>
                </a:lnTo>
                <a:lnTo>
                  <a:pt x="66" y="0"/>
                </a:lnTo>
                <a:lnTo>
                  <a:pt x="68" y="0"/>
                </a:lnTo>
                <a:lnTo>
                  <a:pt x="68" y="0"/>
                </a:lnTo>
                <a:lnTo>
                  <a:pt x="72" y="2"/>
                </a:lnTo>
                <a:lnTo>
                  <a:pt x="74" y="2"/>
                </a:lnTo>
                <a:lnTo>
                  <a:pt x="74" y="2"/>
                </a:lnTo>
                <a:lnTo>
                  <a:pt x="75" y="2"/>
                </a:lnTo>
                <a:lnTo>
                  <a:pt x="75" y="2"/>
                </a:lnTo>
                <a:lnTo>
                  <a:pt x="75" y="2"/>
                </a:lnTo>
                <a:lnTo>
                  <a:pt x="77" y="2"/>
                </a:lnTo>
                <a:lnTo>
                  <a:pt x="77" y="2"/>
                </a:lnTo>
                <a:lnTo>
                  <a:pt x="77" y="2"/>
                </a:lnTo>
                <a:lnTo>
                  <a:pt x="79" y="2"/>
                </a:lnTo>
                <a:lnTo>
                  <a:pt x="79" y="4"/>
                </a:lnTo>
                <a:lnTo>
                  <a:pt x="79" y="4"/>
                </a:lnTo>
                <a:lnTo>
                  <a:pt x="81" y="4"/>
                </a:lnTo>
                <a:lnTo>
                  <a:pt x="81" y="4"/>
                </a:lnTo>
                <a:lnTo>
                  <a:pt x="81" y="4"/>
                </a:lnTo>
                <a:lnTo>
                  <a:pt x="83" y="4"/>
                </a:lnTo>
                <a:lnTo>
                  <a:pt x="83" y="4"/>
                </a:lnTo>
                <a:lnTo>
                  <a:pt x="85" y="4"/>
                </a:lnTo>
                <a:lnTo>
                  <a:pt x="85" y="4"/>
                </a:lnTo>
                <a:lnTo>
                  <a:pt x="89" y="4"/>
                </a:lnTo>
                <a:lnTo>
                  <a:pt x="89" y="4"/>
                </a:lnTo>
                <a:lnTo>
                  <a:pt x="91" y="4"/>
                </a:lnTo>
                <a:lnTo>
                  <a:pt x="91" y="4"/>
                </a:lnTo>
                <a:lnTo>
                  <a:pt x="91" y="4"/>
                </a:lnTo>
                <a:lnTo>
                  <a:pt x="91" y="6"/>
                </a:lnTo>
                <a:lnTo>
                  <a:pt x="97" y="6"/>
                </a:lnTo>
                <a:lnTo>
                  <a:pt x="97" y="6"/>
                </a:lnTo>
                <a:lnTo>
                  <a:pt x="99" y="6"/>
                </a:lnTo>
                <a:lnTo>
                  <a:pt x="99" y="6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101" y="4"/>
                </a:lnTo>
                <a:lnTo>
                  <a:pt x="101" y="4"/>
                </a:lnTo>
                <a:lnTo>
                  <a:pt x="103" y="6"/>
                </a:lnTo>
                <a:lnTo>
                  <a:pt x="103" y="6"/>
                </a:lnTo>
                <a:lnTo>
                  <a:pt x="103" y="8"/>
                </a:lnTo>
                <a:lnTo>
                  <a:pt x="101" y="8"/>
                </a:lnTo>
                <a:lnTo>
                  <a:pt x="101" y="8"/>
                </a:lnTo>
                <a:lnTo>
                  <a:pt x="101" y="8"/>
                </a:lnTo>
                <a:lnTo>
                  <a:pt x="101" y="8"/>
                </a:lnTo>
                <a:lnTo>
                  <a:pt x="99" y="8"/>
                </a:lnTo>
                <a:lnTo>
                  <a:pt x="99" y="8"/>
                </a:lnTo>
                <a:lnTo>
                  <a:pt x="99" y="8"/>
                </a:lnTo>
                <a:lnTo>
                  <a:pt x="97" y="8"/>
                </a:lnTo>
                <a:lnTo>
                  <a:pt x="97" y="9"/>
                </a:lnTo>
                <a:lnTo>
                  <a:pt x="97" y="11"/>
                </a:lnTo>
                <a:lnTo>
                  <a:pt x="97" y="13"/>
                </a:lnTo>
                <a:lnTo>
                  <a:pt x="95" y="13"/>
                </a:lnTo>
                <a:lnTo>
                  <a:pt x="95" y="15"/>
                </a:lnTo>
                <a:lnTo>
                  <a:pt x="95" y="15"/>
                </a:lnTo>
                <a:lnTo>
                  <a:pt x="93" y="17"/>
                </a:lnTo>
                <a:lnTo>
                  <a:pt x="91" y="17"/>
                </a:lnTo>
                <a:lnTo>
                  <a:pt x="91" y="17"/>
                </a:lnTo>
                <a:lnTo>
                  <a:pt x="91" y="19"/>
                </a:lnTo>
                <a:lnTo>
                  <a:pt x="89" y="19"/>
                </a:lnTo>
                <a:lnTo>
                  <a:pt x="89" y="19"/>
                </a:lnTo>
                <a:lnTo>
                  <a:pt x="89" y="19"/>
                </a:lnTo>
                <a:lnTo>
                  <a:pt x="91" y="23"/>
                </a:lnTo>
                <a:lnTo>
                  <a:pt x="91" y="25"/>
                </a:lnTo>
                <a:lnTo>
                  <a:pt x="91" y="25"/>
                </a:lnTo>
                <a:lnTo>
                  <a:pt x="91" y="27"/>
                </a:lnTo>
                <a:lnTo>
                  <a:pt x="91" y="27"/>
                </a:lnTo>
                <a:lnTo>
                  <a:pt x="91" y="29"/>
                </a:lnTo>
                <a:lnTo>
                  <a:pt x="91" y="29"/>
                </a:lnTo>
                <a:lnTo>
                  <a:pt x="91" y="31"/>
                </a:lnTo>
                <a:lnTo>
                  <a:pt x="91" y="31"/>
                </a:lnTo>
                <a:lnTo>
                  <a:pt x="91" y="31"/>
                </a:lnTo>
                <a:lnTo>
                  <a:pt x="91" y="31"/>
                </a:lnTo>
                <a:lnTo>
                  <a:pt x="91" y="33"/>
                </a:lnTo>
                <a:lnTo>
                  <a:pt x="91" y="35"/>
                </a:lnTo>
                <a:lnTo>
                  <a:pt x="93" y="35"/>
                </a:lnTo>
                <a:lnTo>
                  <a:pt x="93" y="37"/>
                </a:lnTo>
                <a:lnTo>
                  <a:pt x="93" y="37"/>
                </a:lnTo>
                <a:lnTo>
                  <a:pt x="93" y="37"/>
                </a:lnTo>
                <a:lnTo>
                  <a:pt x="95" y="39"/>
                </a:lnTo>
                <a:lnTo>
                  <a:pt x="95" y="41"/>
                </a:lnTo>
                <a:lnTo>
                  <a:pt x="97" y="41"/>
                </a:lnTo>
                <a:lnTo>
                  <a:pt x="97" y="41"/>
                </a:lnTo>
                <a:lnTo>
                  <a:pt x="95" y="42"/>
                </a:lnTo>
                <a:lnTo>
                  <a:pt x="95" y="42"/>
                </a:lnTo>
                <a:lnTo>
                  <a:pt x="95" y="42"/>
                </a:lnTo>
                <a:lnTo>
                  <a:pt x="93" y="42"/>
                </a:lnTo>
                <a:lnTo>
                  <a:pt x="93" y="42"/>
                </a:lnTo>
                <a:lnTo>
                  <a:pt x="93" y="42"/>
                </a:lnTo>
                <a:lnTo>
                  <a:pt x="91" y="42"/>
                </a:lnTo>
                <a:lnTo>
                  <a:pt x="89" y="46"/>
                </a:lnTo>
                <a:lnTo>
                  <a:pt x="89" y="48"/>
                </a:lnTo>
                <a:lnTo>
                  <a:pt x="89" y="48"/>
                </a:lnTo>
                <a:lnTo>
                  <a:pt x="89" y="48"/>
                </a:lnTo>
                <a:lnTo>
                  <a:pt x="87" y="48"/>
                </a:lnTo>
                <a:lnTo>
                  <a:pt x="83" y="48"/>
                </a:lnTo>
                <a:lnTo>
                  <a:pt x="83" y="48"/>
                </a:lnTo>
                <a:lnTo>
                  <a:pt x="83" y="48"/>
                </a:lnTo>
                <a:lnTo>
                  <a:pt x="83" y="46"/>
                </a:lnTo>
                <a:lnTo>
                  <a:pt x="83" y="46"/>
                </a:lnTo>
                <a:lnTo>
                  <a:pt x="81" y="46"/>
                </a:lnTo>
                <a:lnTo>
                  <a:pt x="81" y="46"/>
                </a:lnTo>
                <a:lnTo>
                  <a:pt x="77" y="48"/>
                </a:lnTo>
                <a:lnTo>
                  <a:pt x="77" y="48"/>
                </a:lnTo>
                <a:lnTo>
                  <a:pt x="77" y="50"/>
                </a:lnTo>
                <a:lnTo>
                  <a:pt x="75" y="50"/>
                </a:lnTo>
                <a:lnTo>
                  <a:pt x="75" y="50"/>
                </a:lnTo>
                <a:lnTo>
                  <a:pt x="72" y="48"/>
                </a:lnTo>
                <a:lnTo>
                  <a:pt x="72" y="46"/>
                </a:lnTo>
                <a:lnTo>
                  <a:pt x="70" y="46"/>
                </a:lnTo>
                <a:lnTo>
                  <a:pt x="68" y="42"/>
                </a:lnTo>
                <a:lnTo>
                  <a:pt x="66" y="42"/>
                </a:lnTo>
                <a:lnTo>
                  <a:pt x="66" y="42"/>
                </a:lnTo>
                <a:lnTo>
                  <a:pt x="64" y="42"/>
                </a:lnTo>
                <a:lnTo>
                  <a:pt x="64" y="42"/>
                </a:lnTo>
                <a:lnTo>
                  <a:pt x="60" y="41"/>
                </a:lnTo>
                <a:lnTo>
                  <a:pt x="58" y="39"/>
                </a:lnTo>
                <a:lnTo>
                  <a:pt x="58" y="39"/>
                </a:lnTo>
                <a:lnTo>
                  <a:pt x="56" y="37"/>
                </a:lnTo>
                <a:lnTo>
                  <a:pt x="56" y="37"/>
                </a:lnTo>
                <a:lnTo>
                  <a:pt x="56" y="37"/>
                </a:lnTo>
                <a:lnTo>
                  <a:pt x="56" y="39"/>
                </a:lnTo>
                <a:lnTo>
                  <a:pt x="54" y="39"/>
                </a:lnTo>
                <a:lnTo>
                  <a:pt x="54" y="39"/>
                </a:lnTo>
                <a:lnTo>
                  <a:pt x="54" y="39"/>
                </a:lnTo>
                <a:lnTo>
                  <a:pt x="54" y="37"/>
                </a:lnTo>
                <a:lnTo>
                  <a:pt x="54" y="37"/>
                </a:lnTo>
                <a:lnTo>
                  <a:pt x="54" y="37"/>
                </a:lnTo>
                <a:lnTo>
                  <a:pt x="52" y="37"/>
                </a:lnTo>
                <a:lnTo>
                  <a:pt x="52" y="37"/>
                </a:lnTo>
                <a:lnTo>
                  <a:pt x="52" y="37"/>
                </a:lnTo>
                <a:lnTo>
                  <a:pt x="52" y="37"/>
                </a:lnTo>
                <a:lnTo>
                  <a:pt x="50" y="37"/>
                </a:lnTo>
                <a:lnTo>
                  <a:pt x="46" y="39"/>
                </a:lnTo>
                <a:lnTo>
                  <a:pt x="44" y="39"/>
                </a:lnTo>
                <a:lnTo>
                  <a:pt x="42" y="41"/>
                </a:lnTo>
                <a:lnTo>
                  <a:pt x="42" y="41"/>
                </a:lnTo>
                <a:lnTo>
                  <a:pt x="41" y="41"/>
                </a:lnTo>
                <a:lnTo>
                  <a:pt x="41" y="41"/>
                </a:lnTo>
                <a:lnTo>
                  <a:pt x="41" y="41"/>
                </a:lnTo>
                <a:lnTo>
                  <a:pt x="41" y="41"/>
                </a:lnTo>
                <a:lnTo>
                  <a:pt x="41" y="41"/>
                </a:lnTo>
                <a:lnTo>
                  <a:pt x="41" y="39"/>
                </a:lnTo>
                <a:lnTo>
                  <a:pt x="41" y="39"/>
                </a:lnTo>
                <a:lnTo>
                  <a:pt x="41" y="39"/>
                </a:lnTo>
                <a:lnTo>
                  <a:pt x="42" y="37"/>
                </a:lnTo>
                <a:lnTo>
                  <a:pt x="42" y="37"/>
                </a:lnTo>
                <a:lnTo>
                  <a:pt x="42" y="35"/>
                </a:lnTo>
                <a:lnTo>
                  <a:pt x="42" y="35"/>
                </a:lnTo>
                <a:lnTo>
                  <a:pt x="42" y="35"/>
                </a:lnTo>
                <a:lnTo>
                  <a:pt x="42" y="33"/>
                </a:lnTo>
                <a:lnTo>
                  <a:pt x="42" y="33"/>
                </a:lnTo>
                <a:lnTo>
                  <a:pt x="42" y="33"/>
                </a:lnTo>
                <a:lnTo>
                  <a:pt x="44" y="31"/>
                </a:lnTo>
                <a:lnTo>
                  <a:pt x="44" y="31"/>
                </a:lnTo>
                <a:lnTo>
                  <a:pt x="42" y="31"/>
                </a:lnTo>
                <a:lnTo>
                  <a:pt x="42" y="29"/>
                </a:lnTo>
                <a:lnTo>
                  <a:pt x="42" y="29"/>
                </a:lnTo>
                <a:lnTo>
                  <a:pt x="41" y="29"/>
                </a:lnTo>
                <a:lnTo>
                  <a:pt x="41" y="29"/>
                </a:lnTo>
                <a:lnTo>
                  <a:pt x="41" y="29"/>
                </a:lnTo>
                <a:lnTo>
                  <a:pt x="39" y="31"/>
                </a:lnTo>
                <a:lnTo>
                  <a:pt x="39" y="31"/>
                </a:lnTo>
                <a:lnTo>
                  <a:pt x="39" y="33"/>
                </a:lnTo>
                <a:lnTo>
                  <a:pt x="37" y="33"/>
                </a:lnTo>
                <a:lnTo>
                  <a:pt x="35" y="33"/>
                </a:lnTo>
                <a:lnTo>
                  <a:pt x="35" y="31"/>
                </a:lnTo>
                <a:lnTo>
                  <a:pt x="35" y="31"/>
                </a:lnTo>
                <a:lnTo>
                  <a:pt x="35" y="31"/>
                </a:lnTo>
                <a:lnTo>
                  <a:pt x="35" y="31"/>
                </a:lnTo>
                <a:lnTo>
                  <a:pt x="33" y="31"/>
                </a:lnTo>
                <a:lnTo>
                  <a:pt x="31" y="31"/>
                </a:lnTo>
                <a:lnTo>
                  <a:pt x="31" y="29"/>
                </a:lnTo>
                <a:lnTo>
                  <a:pt x="29" y="29"/>
                </a:lnTo>
                <a:lnTo>
                  <a:pt x="29" y="27"/>
                </a:lnTo>
                <a:lnTo>
                  <a:pt x="27" y="25"/>
                </a:lnTo>
                <a:lnTo>
                  <a:pt x="27" y="25"/>
                </a:lnTo>
                <a:lnTo>
                  <a:pt x="27" y="23"/>
                </a:lnTo>
                <a:lnTo>
                  <a:pt x="27" y="21"/>
                </a:lnTo>
                <a:lnTo>
                  <a:pt x="27" y="21"/>
                </a:lnTo>
                <a:lnTo>
                  <a:pt x="29" y="21"/>
                </a:lnTo>
                <a:lnTo>
                  <a:pt x="31" y="21"/>
                </a:lnTo>
                <a:lnTo>
                  <a:pt x="33" y="21"/>
                </a:lnTo>
                <a:lnTo>
                  <a:pt x="33" y="19"/>
                </a:lnTo>
                <a:lnTo>
                  <a:pt x="31" y="19"/>
                </a:lnTo>
                <a:lnTo>
                  <a:pt x="29" y="19"/>
                </a:lnTo>
                <a:lnTo>
                  <a:pt x="27" y="19"/>
                </a:lnTo>
                <a:lnTo>
                  <a:pt x="25" y="17"/>
                </a:lnTo>
                <a:lnTo>
                  <a:pt x="25" y="17"/>
                </a:lnTo>
                <a:lnTo>
                  <a:pt x="27" y="17"/>
                </a:lnTo>
                <a:lnTo>
                  <a:pt x="27" y="17"/>
                </a:lnTo>
                <a:lnTo>
                  <a:pt x="29" y="15"/>
                </a:lnTo>
                <a:lnTo>
                  <a:pt x="29" y="15"/>
                </a:lnTo>
                <a:lnTo>
                  <a:pt x="29" y="15"/>
                </a:lnTo>
                <a:lnTo>
                  <a:pt x="29" y="13"/>
                </a:lnTo>
                <a:lnTo>
                  <a:pt x="27" y="13"/>
                </a:lnTo>
                <a:lnTo>
                  <a:pt x="29" y="15"/>
                </a:lnTo>
                <a:lnTo>
                  <a:pt x="27" y="15"/>
                </a:lnTo>
                <a:lnTo>
                  <a:pt x="27" y="15"/>
                </a:lnTo>
                <a:lnTo>
                  <a:pt x="27" y="15"/>
                </a:lnTo>
                <a:lnTo>
                  <a:pt x="25" y="15"/>
                </a:lnTo>
                <a:lnTo>
                  <a:pt x="25" y="15"/>
                </a:lnTo>
                <a:lnTo>
                  <a:pt x="25" y="13"/>
                </a:lnTo>
                <a:lnTo>
                  <a:pt x="27" y="13"/>
                </a:lnTo>
                <a:lnTo>
                  <a:pt x="27" y="9"/>
                </a:lnTo>
                <a:lnTo>
                  <a:pt x="27" y="9"/>
                </a:lnTo>
                <a:lnTo>
                  <a:pt x="29" y="9"/>
                </a:lnTo>
                <a:lnTo>
                  <a:pt x="31" y="9"/>
                </a:lnTo>
                <a:lnTo>
                  <a:pt x="31" y="9"/>
                </a:lnTo>
                <a:lnTo>
                  <a:pt x="31" y="9"/>
                </a:lnTo>
                <a:lnTo>
                  <a:pt x="31" y="9"/>
                </a:lnTo>
                <a:lnTo>
                  <a:pt x="31" y="8"/>
                </a:lnTo>
                <a:lnTo>
                  <a:pt x="33" y="8"/>
                </a:lnTo>
                <a:lnTo>
                  <a:pt x="33" y="8"/>
                </a:lnTo>
                <a:lnTo>
                  <a:pt x="33" y="8"/>
                </a:lnTo>
                <a:lnTo>
                  <a:pt x="33" y="8"/>
                </a:lnTo>
                <a:lnTo>
                  <a:pt x="35" y="8"/>
                </a:lnTo>
                <a:lnTo>
                  <a:pt x="35" y="6"/>
                </a:lnTo>
                <a:lnTo>
                  <a:pt x="35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39" y="8"/>
                </a:lnTo>
                <a:lnTo>
                  <a:pt x="39" y="8"/>
                </a:lnTo>
                <a:lnTo>
                  <a:pt x="41" y="6"/>
                </a:lnTo>
                <a:lnTo>
                  <a:pt x="41" y="4"/>
                </a:lnTo>
                <a:lnTo>
                  <a:pt x="41" y="4"/>
                </a:lnTo>
                <a:lnTo>
                  <a:pt x="41" y="4"/>
                </a:lnTo>
                <a:lnTo>
                  <a:pt x="42" y="4"/>
                </a:lnTo>
                <a:lnTo>
                  <a:pt x="46" y="4"/>
                </a:lnTo>
                <a:lnTo>
                  <a:pt x="48" y="2"/>
                </a:lnTo>
                <a:lnTo>
                  <a:pt x="46" y="2"/>
                </a:lnTo>
                <a:lnTo>
                  <a:pt x="48" y="2"/>
                </a:lnTo>
                <a:lnTo>
                  <a:pt x="48" y="2"/>
                </a:lnTo>
                <a:lnTo>
                  <a:pt x="48" y="2"/>
                </a:lnTo>
                <a:lnTo>
                  <a:pt x="50" y="4"/>
                </a:lnTo>
                <a:lnTo>
                  <a:pt x="52" y="4"/>
                </a:lnTo>
                <a:lnTo>
                  <a:pt x="52" y="2"/>
                </a:lnTo>
                <a:lnTo>
                  <a:pt x="54" y="2"/>
                </a:lnTo>
                <a:lnTo>
                  <a:pt x="54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8" y="4"/>
                </a:lnTo>
                <a:lnTo>
                  <a:pt x="58" y="2"/>
                </a:lnTo>
                <a:lnTo>
                  <a:pt x="58" y="0"/>
                </a:lnTo>
                <a:lnTo>
                  <a:pt x="60" y="0"/>
                </a:lnTo>
                <a:lnTo>
                  <a:pt x="62" y="2"/>
                </a:lnTo>
                <a:lnTo>
                  <a:pt x="62" y="2"/>
                </a:lnTo>
                <a:lnTo>
                  <a:pt x="62" y="2"/>
                </a:lnTo>
                <a:lnTo>
                  <a:pt x="62" y="2"/>
                </a:lnTo>
                <a:lnTo>
                  <a:pt x="62" y="0"/>
                </a:lnTo>
                <a:lnTo>
                  <a:pt x="62" y="0"/>
                </a:lnTo>
                <a:lnTo>
                  <a:pt x="62" y="0"/>
                </a:lnTo>
                <a:lnTo>
                  <a:pt x="64" y="0"/>
                </a:lnTo>
                <a:close/>
                <a:moveTo>
                  <a:pt x="19" y="25"/>
                </a:moveTo>
                <a:lnTo>
                  <a:pt x="21" y="25"/>
                </a:lnTo>
                <a:lnTo>
                  <a:pt x="23" y="27"/>
                </a:lnTo>
                <a:lnTo>
                  <a:pt x="23" y="27"/>
                </a:lnTo>
                <a:lnTo>
                  <a:pt x="23" y="29"/>
                </a:lnTo>
                <a:lnTo>
                  <a:pt x="23" y="29"/>
                </a:lnTo>
                <a:lnTo>
                  <a:pt x="23" y="29"/>
                </a:lnTo>
                <a:lnTo>
                  <a:pt x="21" y="29"/>
                </a:lnTo>
                <a:lnTo>
                  <a:pt x="21" y="29"/>
                </a:lnTo>
                <a:lnTo>
                  <a:pt x="19" y="29"/>
                </a:lnTo>
                <a:lnTo>
                  <a:pt x="19" y="29"/>
                </a:lnTo>
                <a:lnTo>
                  <a:pt x="19" y="31"/>
                </a:lnTo>
                <a:lnTo>
                  <a:pt x="15" y="33"/>
                </a:lnTo>
                <a:lnTo>
                  <a:pt x="13" y="33"/>
                </a:lnTo>
                <a:lnTo>
                  <a:pt x="11" y="33"/>
                </a:lnTo>
                <a:lnTo>
                  <a:pt x="11" y="33"/>
                </a:lnTo>
                <a:lnTo>
                  <a:pt x="9" y="33"/>
                </a:lnTo>
                <a:lnTo>
                  <a:pt x="9" y="33"/>
                </a:lnTo>
                <a:lnTo>
                  <a:pt x="7" y="35"/>
                </a:lnTo>
                <a:lnTo>
                  <a:pt x="7" y="35"/>
                </a:lnTo>
                <a:lnTo>
                  <a:pt x="7" y="37"/>
                </a:lnTo>
                <a:lnTo>
                  <a:pt x="6" y="39"/>
                </a:lnTo>
                <a:lnTo>
                  <a:pt x="4" y="41"/>
                </a:lnTo>
                <a:lnTo>
                  <a:pt x="4" y="41"/>
                </a:lnTo>
                <a:lnTo>
                  <a:pt x="4" y="41"/>
                </a:lnTo>
                <a:lnTo>
                  <a:pt x="4" y="41"/>
                </a:lnTo>
                <a:lnTo>
                  <a:pt x="4" y="41"/>
                </a:lnTo>
                <a:lnTo>
                  <a:pt x="2" y="41"/>
                </a:lnTo>
                <a:lnTo>
                  <a:pt x="2" y="39"/>
                </a:lnTo>
                <a:lnTo>
                  <a:pt x="4" y="37"/>
                </a:lnTo>
                <a:lnTo>
                  <a:pt x="4" y="37"/>
                </a:lnTo>
                <a:lnTo>
                  <a:pt x="6" y="37"/>
                </a:lnTo>
                <a:lnTo>
                  <a:pt x="6" y="35"/>
                </a:lnTo>
                <a:lnTo>
                  <a:pt x="6" y="35"/>
                </a:lnTo>
                <a:lnTo>
                  <a:pt x="4" y="35"/>
                </a:lnTo>
                <a:lnTo>
                  <a:pt x="0" y="33"/>
                </a:lnTo>
                <a:lnTo>
                  <a:pt x="0" y="31"/>
                </a:lnTo>
                <a:lnTo>
                  <a:pt x="2" y="31"/>
                </a:lnTo>
                <a:lnTo>
                  <a:pt x="2" y="31"/>
                </a:lnTo>
                <a:lnTo>
                  <a:pt x="4" y="31"/>
                </a:lnTo>
                <a:lnTo>
                  <a:pt x="2" y="29"/>
                </a:lnTo>
                <a:lnTo>
                  <a:pt x="2" y="27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2" y="27"/>
                </a:lnTo>
                <a:lnTo>
                  <a:pt x="2" y="27"/>
                </a:lnTo>
                <a:lnTo>
                  <a:pt x="4" y="27"/>
                </a:lnTo>
                <a:lnTo>
                  <a:pt x="6" y="25"/>
                </a:lnTo>
                <a:lnTo>
                  <a:pt x="7" y="25"/>
                </a:lnTo>
                <a:lnTo>
                  <a:pt x="11" y="25"/>
                </a:lnTo>
                <a:lnTo>
                  <a:pt x="13" y="25"/>
                </a:lnTo>
                <a:lnTo>
                  <a:pt x="15" y="25"/>
                </a:lnTo>
                <a:lnTo>
                  <a:pt x="15" y="23"/>
                </a:lnTo>
                <a:lnTo>
                  <a:pt x="17" y="23"/>
                </a:lnTo>
                <a:lnTo>
                  <a:pt x="17" y="23"/>
                </a:lnTo>
                <a:lnTo>
                  <a:pt x="19" y="25"/>
                </a:lnTo>
                <a:close/>
                <a:moveTo>
                  <a:pt x="15" y="15"/>
                </a:moveTo>
                <a:lnTo>
                  <a:pt x="15" y="15"/>
                </a:lnTo>
                <a:lnTo>
                  <a:pt x="15" y="15"/>
                </a:lnTo>
                <a:lnTo>
                  <a:pt x="17" y="15"/>
                </a:lnTo>
                <a:lnTo>
                  <a:pt x="17" y="15"/>
                </a:lnTo>
                <a:lnTo>
                  <a:pt x="17" y="15"/>
                </a:lnTo>
                <a:lnTo>
                  <a:pt x="19" y="19"/>
                </a:lnTo>
                <a:lnTo>
                  <a:pt x="19" y="19"/>
                </a:lnTo>
                <a:lnTo>
                  <a:pt x="19" y="19"/>
                </a:lnTo>
                <a:lnTo>
                  <a:pt x="19" y="19"/>
                </a:lnTo>
                <a:lnTo>
                  <a:pt x="17" y="19"/>
                </a:lnTo>
                <a:lnTo>
                  <a:pt x="17" y="19"/>
                </a:lnTo>
                <a:lnTo>
                  <a:pt x="17" y="19"/>
                </a:lnTo>
                <a:lnTo>
                  <a:pt x="17" y="19"/>
                </a:lnTo>
                <a:lnTo>
                  <a:pt x="17" y="19"/>
                </a:lnTo>
                <a:lnTo>
                  <a:pt x="17" y="19"/>
                </a:lnTo>
                <a:lnTo>
                  <a:pt x="15" y="21"/>
                </a:lnTo>
                <a:lnTo>
                  <a:pt x="15" y="21"/>
                </a:lnTo>
                <a:lnTo>
                  <a:pt x="15" y="21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3" y="19"/>
                </a:lnTo>
                <a:lnTo>
                  <a:pt x="13" y="21"/>
                </a:lnTo>
                <a:lnTo>
                  <a:pt x="13" y="21"/>
                </a:lnTo>
                <a:lnTo>
                  <a:pt x="13" y="21"/>
                </a:lnTo>
                <a:lnTo>
                  <a:pt x="13" y="21"/>
                </a:lnTo>
                <a:lnTo>
                  <a:pt x="13" y="21"/>
                </a:lnTo>
                <a:lnTo>
                  <a:pt x="13" y="23"/>
                </a:lnTo>
                <a:lnTo>
                  <a:pt x="11" y="23"/>
                </a:lnTo>
                <a:lnTo>
                  <a:pt x="11" y="23"/>
                </a:lnTo>
                <a:lnTo>
                  <a:pt x="11" y="23"/>
                </a:lnTo>
                <a:lnTo>
                  <a:pt x="11" y="23"/>
                </a:lnTo>
                <a:lnTo>
                  <a:pt x="11" y="23"/>
                </a:lnTo>
                <a:lnTo>
                  <a:pt x="9" y="21"/>
                </a:lnTo>
                <a:lnTo>
                  <a:pt x="9" y="21"/>
                </a:lnTo>
                <a:lnTo>
                  <a:pt x="9" y="21"/>
                </a:lnTo>
                <a:lnTo>
                  <a:pt x="9" y="19"/>
                </a:lnTo>
                <a:lnTo>
                  <a:pt x="9" y="19"/>
                </a:lnTo>
                <a:lnTo>
                  <a:pt x="9" y="17"/>
                </a:lnTo>
                <a:lnTo>
                  <a:pt x="9" y="17"/>
                </a:lnTo>
                <a:lnTo>
                  <a:pt x="9" y="17"/>
                </a:lnTo>
                <a:lnTo>
                  <a:pt x="7" y="17"/>
                </a:lnTo>
                <a:lnTo>
                  <a:pt x="7" y="17"/>
                </a:lnTo>
                <a:lnTo>
                  <a:pt x="7" y="17"/>
                </a:lnTo>
                <a:lnTo>
                  <a:pt x="6" y="17"/>
                </a:lnTo>
                <a:lnTo>
                  <a:pt x="6" y="17"/>
                </a:lnTo>
                <a:lnTo>
                  <a:pt x="6" y="17"/>
                </a:lnTo>
                <a:lnTo>
                  <a:pt x="4" y="17"/>
                </a:lnTo>
                <a:lnTo>
                  <a:pt x="4" y="17"/>
                </a:lnTo>
                <a:lnTo>
                  <a:pt x="4" y="17"/>
                </a:lnTo>
                <a:lnTo>
                  <a:pt x="4" y="15"/>
                </a:lnTo>
                <a:lnTo>
                  <a:pt x="4" y="15"/>
                </a:lnTo>
                <a:lnTo>
                  <a:pt x="6" y="15"/>
                </a:lnTo>
                <a:lnTo>
                  <a:pt x="9" y="15"/>
                </a:lnTo>
                <a:lnTo>
                  <a:pt x="9" y="15"/>
                </a:lnTo>
                <a:lnTo>
                  <a:pt x="9" y="15"/>
                </a:lnTo>
                <a:lnTo>
                  <a:pt x="11" y="15"/>
                </a:lnTo>
                <a:lnTo>
                  <a:pt x="11" y="15"/>
                </a:lnTo>
                <a:lnTo>
                  <a:pt x="11" y="13"/>
                </a:lnTo>
                <a:lnTo>
                  <a:pt x="13" y="13"/>
                </a:lnTo>
                <a:lnTo>
                  <a:pt x="13" y="15"/>
                </a:lnTo>
                <a:lnTo>
                  <a:pt x="13" y="15"/>
                </a:lnTo>
                <a:lnTo>
                  <a:pt x="15" y="15"/>
                </a:lnTo>
                <a:lnTo>
                  <a:pt x="15" y="15"/>
                </a:lnTo>
                <a:close/>
                <a:moveTo>
                  <a:pt x="25" y="27"/>
                </a:moveTo>
                <a:lnTo>
                  <a:pt x="23" y="27"/>
                </a:lnTo>
                <a:lnTo>
                  <a:pt x="23" y="25"/>
                </a:lnTo>
                <a:lnTo>
                  <a:pt x="21" y="25"/>
                </a:lnTo>
                <a:lnTo>
                  <a:pt x="19" y="25"/>
                </a:lnTo>
                <a:lnTo>
                  <a:pt x="19" y="25"/>
                </a:lnTo>
                <a:lnTo>
                  <a:pt x="19" y="23"/>
                </a:lnTo>
                <a:lnTo>
                  <a:pt x="21" y="23"/>
                </a:lnTo>
                <a:lnTo>
                  <a:pt x="21" y="23"/>
                </a:lnTo>
                <a:lnTo>
                  <a:pt x="21" y="23"/>
                </a:lnTo>
                <a:lnTo>
                  <a:pt x="21" y="23"/>
                </a:lnTo>
                <a:lnTo>
                  <a:pt x="21" y="23"/>
                </a:lnTo>
                <a:lnTo>
                  <a:pt x="23" y="23"/>
                </a:lnTo>
                <a:lnTo>
                  <a:pt x="23" y="23"/>
                </a:lnTo>
                <a:lnTo>
                  <a:pt x="23" y="23"/>
                </a:lnTo>
                <a:lnTo>
                  <a:pt x="23" y="23"/>
                </a:lnTo>
                <a:lnTo>
                  <a:pt x="25" y="23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7"/>
                </a:lnTo>
                <a:close/>
                <a:moveTo>
                  <a:pt x="23" y="15"/>
                </a:moveTo>
                <a:lnTo>
                  <a:pt x="21" y="15"/>
                </a:lnTo>
                <a:lnTo>
                  <a:pt x="21" y="15"/>
                </a:lnTo>
                <a:lnTo>
                  <a:pt x="21" y="15"/>
                </a:lnTo>
                <a:lnTo>
                  <a:pt x="21" y="15"/>
                </a:lnTo>
                <a:lnTo>
                  <a:pt x="21" y="15"/>
                </a:lnTo>
                <a:lnTo>
                  <a:pt x="21" y="13"/>
                </a:lnTo>
                <a:lnTo>
                  <a:pt x="21" y="13"/>
                </a:lnTo>
                <a:lnTo>
                  <a:pt x="21" y="13"/>
                </a:lnTo>
                <a:lnTo>
                  <a:pt x="21" y="13"/>
                </a:lnTo>
                <a:lnTo>
                  <a:pt x="21" y="13"/>
                </a:lnTo>
                <a:lnTo>
                  <a:pt x="21" y="13"/>
                </a:lnTo>
                <a:lnTo>
                  <a:pt x="23" y="13"/>
                </a:lnTo>
                <a:lnTo>
                  <a:pt x="25" y="13"/>
                </a:lnTo>
                <a:lnTo>
                  <a:pt x="25" y="13"/>
                </a:lnTo>
                <a:lnTo>
                  <a:pt x="25" y="13"/>
                </a:lnTo>
                <a:lnTo>
                  <a:pt x="25" y="15"/>
                </a:lnTo>
                <a:lnTo>
                  <a:pt x="25" y="15"/>
                </a:lnTo>
                <a:lnTo>
                  <a:pt x="25" y="15"/>
                </a:lnTo>
                <a:lnTo>
                  <a:pt x="25" y="15"/>
                </a:lnTo>
                <a:lnTo>
                  <a:pt x="23" y="15"/>
                </a:lnTo>
                <a:lnTo>
                  <a:pt x="23" y="1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3" name="Eritrea"/>
          <p:cNvSpPr>
            <a:spLocks noEditPoints="1"/>
          </p:cNvSpPr>
          <p:nvPr/>
        </p:nvSpPr>
        <p:spPr bwMode="auto">
          <a:xfrm>
            <a:off x="5869006" y="4064013"/>
            <a:ext cx="169863" cy="147638"/>
          </a:xfrm>
          <a:custGeom>
            <a:avLst/>
            <a:gdLst>
              <a:gd name="T0" fmla="*/ 42 w 107"/>
              <a:gd name="T1" fmla="*/ 19 h 93"/>
              <a:gd name="T2" fmla="*/ 44 w 107"/>
              <a:gd name="T3" fmla="*/ 25 h 93"/>
              <a:gd name="T4" fmla="*/ 44 w 107"/>
              <a:gd name="T5" fmla="*/ 29 h 93"/>
              <a:gd name="T6" fmla="*/ 46 w 107"/>
              <a:gd name="T7" fmla="*/ 37 h 93"/>
              <a:gd name="T8" fmla="*/ 48 w 107"/>
              <a:gd name="T9" fmla="*/ 43 h 93"/>
              <a:gd name="T10" fmla="*/ 52 w 107"/>
              <a:gd name="T11" fmla="*/ 47 h 93"/>
              <a:gd name="T12" fmla="*/ 54 w 107"/>
              <a:gd name="T13" fmla="*/ 49 h 93"/>
              <a:gd name="T14" fmla="*/ 54 w 107"/>
              <a:gd name="T15" fmla="*/ 45 h 93"/>
              <a:gd name="T16" fmla="*/ 58 w 107"/>
              <a:gd name="T17" fmla="*/ 47 h 93"/>
              <a:gd name="T18" fmla="*/ 62 w 107"/>
              <a:gd name="T19" fmla="*/ 52 h 93"/>
              <a:gd name="T20" fmla="*/ 68 w 107"/>
              <a:gd name="T21" fmla="*/ 52 h 93"/>
              <a:gd name="T22" fmla="*/ 75 w 107"/>
              <a:gd name="T23" fmla="*/ 56 h 93"/>
              <a:gd name="T24" fmla="*/ 83 w 107"/>
              <a:gd name="T25" fmla="*/ 66 h 93"/>
              <a:gd name="T26" fmla="*/ 89 w 107"/>
              <a:gd name="T27" fmla="*/ 70 h 93"/>
              <a:gd name="T28" fmla="*/ 93 w 107"/>
              <a:gd name="T29" fmla="*/ 74 h 93"/>
              <a:gd name="T30" fmla="*/ 93 w 107"/>
              <a:gd name="T31" fmla="*/ 74 h 93"/>
              <a:gd name="T32" fmla="*/ 97 w 107"/>
              <a:gd name="T33" fmla="*/ 80 h 93"/>
              <a:gd name="T34" fmla="*/ 101 w 107"/>
              <a:gd name="T35" fmla="*/ 85 h 93"/>
              <a:gd name="T36" fmla="*/ 105 w 107"/>
              <a:gd name="T37" fmla="*/ 85 h 93"/>
              <a:gd name="T38" fmla="*/ 103 w 107"/>
              <a:gd name="T39" fmla="*/ 91 h 93"/>
              <a:gd name="T40" fmla="*/ 99 w 107"/>
              <a:gd name="T41" fmla="*/ 93 h 93"/>
              <a:gd name="T42" fmla="*/ 95 w 107"/>
              <a:gd name="T43" fmla="*/ 91 h 93"/>
              <a:gd name="T44" fmla="*/ 77 w 107"/>
              <a:gd name="T45" fmla="*/ 74 h 93"/>
              <a:gd name="T46" fmla="*/ 56 w 107"/>
              <a:gd name="T47" fmla="*/ 60 h 93"/>
              <a:gd name="T48" fmla="*/ 54 w 107"/>
              <a:gd name="T49" fmla="*/ 58 h 93"/>
              <a:gd name="T50" fmla="*/ 48 w 107"/>
              <a:gd name="T51" fmla="*/ 58 h 93"/>
              <a:gd name="T52" fmla="*/ 46 w 107"/>
              <a:gd name="T53" fmla="*/ 58 h 93"/>
              <a:gd name="T54" fmla="*/ 42 w 107"/>
              <a:gd name="T55" fmla="*/ 56 h 93"/>
              <a:gd name="T56" fmla="*/ 37 w 107"/>
              <a:gd name="T57" fmla="*/ 58 h 93"/>
              <a:gd name="T58" fmla="*/ 29 w 107"/>
              <a:gd name="T59" fmla="*/ 56 h 93"/>
              <a:gd name="T60" fmla="*/ 25 w 107"/>
              <a:gd name="T61" fmla="*/ 54 h 93"/>
              <a:gd name="T62" fmla="*/ 15 w 107"/>
              <a:gd name="T63" fmla="*/ 60 h 93"/>
              <a:gd name="T64" fmla="*/ 9 w 107"/>
              <a:gd name="T65" fmla="*/ 60 h 93"/>
              <a:gd name="T66" fmla="*/ 8 w 107"/>
              <a:gd name="T67" fmla="*/ 62 h 93"/>
              <a:gd name="T68" fmla="*/ 2 w 107"/>
              <a:gd name="T69" fmla="*/ 62 h 93"/>
              <a:gd name="T70" fmla="*/ 2 w 107"/>
              <a:gd name="T71" fmla="*/ 45 h 93"/>
              <a:gd name="T72" fmla="*/ 6 w 107"/>
              <a:gd name="T73" fmla="*/ 35 h 93"/>
              <a:gd name="T74" fmla="*/ 8 w 107"/>
              <a:gd name="T75" fmla="*/ 27 h 93"/>
              <a:gd name="T76" fmla="*/ 8 w 107"/>
              <a:gd name="T77" fmla="*/ 23 h 93"/>
              <a:gd name="T78" fmla="*/ 11 w 107"/>
              <a:gd name="T79" fmla="*/ 17 h 93"/>
              <a:gd name="T80" fmla="*/ 17 w 107"/>
              <a:gd name="T81" fmla="*/ 14 h 93"/>
              <a:gd name="T82" fmla="*/ 21 w 107"/>
              <a:gd name="T83" fmla="*/ 12 h 93"/>
              <a:gd name="T84" fmla="*/ 27 w 107"/>
              <a:gd name="T85" fmla="*/ 8 h 93"/>
              <a:gd name="T86" fmla="*/ 33 w 107"/>
              <a:gd name="T87" fmla="*/ 2 h 93"/>
              <a:gd name="T88" fmla="*/ 37 w 107"/>
              <a:gd name="T89" fmla="*/ 6 h 93"/>
              <a:gd name="T90" fmla="*/ 60 w 107"/>
              <a:gd name="T91" fmla="*/ 39 h 93"/>
              <a:gd name="T92" fmla="*/ 60 w 107"/>
              <a:gd name="T93" fmla="*/ 39 h 93"/>
              <a:gd name="T94" fmla="*/ 62 w 107"/>
              <a:gd name="T95" fmla="*/ 39 h 93"/>
              <a:gd name="T96" fmla="*/ 62 w 107"/>
              <a:gd name="T97" fmla="*/ 41 h 93"/>
              <a:gd name="T98" fmla="*/ 56 w 107"/>
              <a:gd name="T99" fmla="*/ 41 h 93"/>
              <a:gd name="T100" fmla="*/ 58 w 107"/>
              <a:gd name="T101" fmla="*/ 39 h 93"/>
              <a:gd name="T102" fmla="*/ 56 w 107"/>
              <a:gd name="T103" fmla="*/ 39 h 93"/>
              <a:gd name="T104" fmla="*/ 58 w 107"/>
              <a:gd name="T105" fmla="*/ 37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7" h="93">
                <a:moveTo>
                  <a:pt x="37" y="6"/>
                </a:moveTo>
                <a:lnTo>
                  <a:pt x="39" y="10"/>
                </a:lnTo>
                <a:lnTo>
                  <a:pt x="41" y="12"/>
                </a:lnTo>
                <a:lnTo>
                  <a:pt x="41" y="14"/>
                </a:lnTo>
                <a:lnTo>
                  <a:pt x="41" y="17"/>
                </a:lnTo>
                <a:lnTo>
                  <a:pt x="42" y="19"/>
                </a:lnTo>
                <a:lnTo>
                  <a:pt x="42" y="19"/>
                </a:lnTo>
                <a:lnTo>
                  <a:pt x="42" y="21"/>
                </a:lnTo>
                <a:lnTo>
                  <a:pt x="42" y="23"/>
                </a:lnTo>
                <a:lnTo>
                  <a:pt x="42" y="23"/>
                </a:lnTo>
                <a:lnTo>
                  <a:pt x="42" y="25"/>
                </a:lnTo>
                <a:lnTo>
                  <a:pt x="44" y="25"/>
                </a:lnTo>
                <a:lnTo>
                  <a:pt x="44" y="25"/>
                </a:lnTo>
                <a:lnTo>
                  <a:pt x="44" y="27"/>
                </a:lnTo>
                <a:lnTo>
                  <a:pt x="44" y="27"/>
                </a:lnTo>
                <a:lnTo>
                  <a:pt x="44" y="27"/>
                </a:lnTo>
                <a:lnTo>
                  <a:pt x="44" y="29"/>
                </a:lnTo>
                <a:lnTo>
                  <a:pt x="44" y="29"/>
                </a:lnTo>
                <a:lnTo>
                  <a:pt x="44" y="31"/>
                </a:lnTo>
                <a:lnTo>
                  <a:pt x="44" y="31"/>
                </a:lnTo>
                <a:lnTo>
                  <a:pt x="44" y="31"/>
                </a:lnTo>
                <a:lnTo>
                  <a:pt x="44" y="35"/>
                </a:lnTo>
                <a:lnTo>
                  <a:pt x="46" y="35"/>
                </a:lnTo>
                <a:lnTo>
                  <a:pt x="46" y="37"/>
                </a:lnTo>
                <a:lnTo>
                  <a:pt x="48" y="37"/>
                </a:lnTo>
                <a:lnTo>
                  <a:pt x="48" y="39"/>
                </a:lnTo>
                <a:lnTo>
                  <a:pt x="48" y="41"/>
                </a:lnTo>
                <a:lnTo>
                  <a:pt x="48" y="43"/>
                </a:lnTo>
                <a:lnTo>
                  <a:pt x="48" y="43"/>
                </a:lnTo>
                <a:lnTo>
                  <a:pt x="48" y="43"/>
                </a:lnTo>
                <a:lnTo>
                  <a:pt x="50" y="41"/>
                </a:lnTo>
                <a:lnTo>
                  <a:pt x="50" y="41"/>
                </a:lnTo>
                <a:lnTo>
                  <a:pt x="50" y="41"/>
                </a:lnTo>
                <a:lnTo>
                  <a:pt x="50" y="43"/>
                </a:lnTo>
                <a:lnTo>
                  <a:pt x="52" y="45"/>
                </a:lnTo>
                <a:lnTo>
                  <a:pt x="52" y="47"/>
                </a:lnTo>
                <a:lnTo>
                  <a:pt x="52" y="47"/>
                </a:lnTo>
                <a:lnTo>
                  <a:pt x="52" y="47"/>
                </a:lnTo>
                <a:lnTo>
                  <a:pt x="52" y="49"/>
                </a:lnTo>
                <a:lnTo>
                  <a:pt x="52" y="49"/>
                </a:lnTo>
                <a:lnTo>
                  <a:pt x="54" y="49"/>
                </a:lnTo>
                <a:lnTo>
                  <a:pt x="54" y="49"/>
                </a:lnTo>
                <a:lnTo>
                  <a:pt x="54" y="49"/>
                </a:lnTo>
                <a:lnTo>
                  <a:pt x="54" y="47"/>
                </a:lnTo>
                <a:lnTo>
                  <a:pt x="54" y="47"/>
                </a:lnTo>
                <a:lnTo>
                  <a:pt x="54" y="47"/>
                </a:lnTo>
                <a:lnTo>
                  <a:pt x="54" y="47"/>
                </a:lnTo>
                <a:lnTo>
                  <a:pt x="54" y="45"/>
                </a:lnTo>
                <a:lnTo>
                  <a:pt x="54" y="43"/>
                </a:lnTo>
                <a:lnTo>
                  <a:pt x="54" y="43"/>
                </a:lnTo>
                <a:lnTo>
                  <a:pt x="54" y="43"/>
                </a:lnTo>
                <a:lnTo>
                  <a:pt x="56" y="45"/>
                </a:lnTo>
                <a:lnTo>
                  <a:pt x="58" y="47"/>
                </a:lnTo>
                <a:lnTo>
                  <a:pt x="58" y="47"/>
                </a:lnTo>
                <a:lnTo>
                  <a:pt x="58" y="47"/>
                </a:lnTo>
                <a:lnTo>
                  <a:pt x="58" y="49"/>
                </a:lnTo>
                <a:lnTo>
                  <a:pt x="60" y="51"/>
                </a:lnTo>
                <a:lnTo>
                  <a:pt x="60" y="51"/>
                </a:lnTo>
                <a:lnTo>
                  <a:pt x="60" y="51"/>
                </a:lnTo>
                <a:lnTo>
                  <a:pt x="62" y="52"/>
                </a:lnTo>
                <a:lnTo>
                  <a:pt x="62" y="51"/>
                </a:lnTo>
                <a:lnTo>
                  <a:pt x="62" y="51"/>
                </a:lnTo>
                <a:lnTo>
                  <a:pt x="64" y="51"/>
                </a:lnTo>
                <a:lnTo>
                  <a:pt x="64" y="51"/>
                </a:lnTo>
                <a:lnTo>
                  <a:pt x="66" y="51"/>
                </a:lnTo>
                <a:lnTo>
                  <a:pt x="68" y="52"/>
                </a:lnTo>
                <a:lnTo>
                  <a:pt x="68" y="52"/>
                </a:lnTo>
                <a:lnTo>
                  <a:pt x="68" y="54"/>
                </a:lnTo>
                <a:lnTo>
                  <a:pt x="70" y="54"/>
                </a:lnTo>
                <a:lnTo>
                  <a:pt x="70" y="54"/>
                </a:lnTo>
                <a:lnTo>
                  <a:pt x="72" y="54"/>
                </a:lnTo>
                <a:lnTo>
                  <a:pt x="75" y="56"/>
                </a:lnTo>
                <a:lnTo>
                  <a:pt x="77" y="58"/>
                </a:lnTo>
                <a:lnTo>
                  <a:pt x="79" y="60"/>
                </a:lnTo>
                <a:lnTo>
                  <a:pt x="79" y="62"/>
                </a:lnTo>
                <a:lnTo>
                  <a:pt x="81" y="64"/>
                </a:lnTo>
                <a:lnTo>
                  <a:pt x="83" y="66"/>
                </a:lnTo>
                <a:lnTo>
                  <a:pt x="83" y="66"/>
                </a:lnTo>
                <a:lnTo>
                  <a:pt x="83" y="68"/>
                </a:lnTo>
                <a:lnTo>
                  <a:pt x="83" y="68"/>
                </a:lnTo>
                <a:lnTo>
                  <a:pt x="85" y="68"/>
                </a:lnTo>
                <a:lnTo>
                  <a:pt x="87" y="68"/>
                </a:lnTo>
                <a:lnTo>
                  <a:pt x="87" y="68"/>
                </a:lnTo>
                <a:lnTo>
                  <a:pt x="89" y="70"/>
                </a:lnTo>
                <a:lnTo>
                  <a:pt x="89" y="70"/>
                </a:lnTo>
                <a:lnTo>
                  <a:pt x="89" y="72"/>
                </a:lnTo>
                <a:lnTo>
                  <a:pt x="91" y="72"/>
                </a:lnTo>
                <a:lnTo>
                  <a:pt x="91" y="72"/>
                </a:lnTo>
                <a:lnTo>
                  <a:pt x="93" y="74"/>
                </a:lnTo>
                <a:lnTo>
                  <a:pt x="93" y="74"/>
                </a:lnTo>
                <a:lnTo>
                  <a:pt x="93" y="72"/>
                </a:lnTo>
                <a:lnTo>
                  <a:pt x="93" y="72"/>
                </a:lnTo>
                <a:lnTo>
                  <a:pt x="91" y="72"/>
                </a:lnTo>
                <a:lnTo>
                  <a:pt x="91" y="72"/>
                </a:lnTo>
                <a:lnTo>
                  <a:pt x="93" y="72"/>
                </a:lnTo>
                <a:lnTo>
                  <a:pt x="93" y="74"/>
                </a:lnTo>
                <a:lnTo>
                  <a:pt x="93" y="74"/>
                </a:lnTo>
                <a:lnTo>
                  <a:pt x="95" y="76"/>
                </a:lnTo>
                <a:lnTo>
                  <a:pt x="95" y="76"/>
                </a:lnTo>
                <a:lnTo>
                  <a:pt x="95" y="78"/>
                </a:lnTo>
                <a:lnTo>
                  <a:pt x="95" y="80"/>
                </a:lnTo>
                <a:lnTo>
                  <a:pt x="97" y="80"/>
                </a:lnTo>
                <a:lnTo>
                  <a:pt x="97" y="80"/>
                </a:lnTo>
                <a:lnTo>
                  <a:pt x="99" y="80"/>
                </a:lnTo>
                <a:lnTo>
                  <a:pt x="101" y="82"/>
                </a:lnTo>
                <a:lnTo>
                  <a:pt x="101" y="84"/>
                </a:lnTo>
                <a:lnTo>
                  <a:pt x="101" y="84"/>
                </a:lnTo>
                <a:lnTo>
                  <a:pt x="101" y="85"/>
                </a:lnTo>
                <a:lnTo>
                  <a:pt x="103" y="85"/>
                </a:lnTo>
                <a:lnTo>
                  <a:pt x="103" y="85"/>
                </a:lnTo>
                <a:lnTo>
                  <a:pt x="105" y="85"/>
                </a:lnTo>
                <a:lnTo>
                  <a:pt x="105" y="85"/>
                </a:lnTo>
                <a:lnTo>
                  <a:pt x="105" y="85"/>
                </a:lnTo>
                <a:lnTo>
                  <a:pt x="105" y="85"/>
                </a:lnTo>
                <a:lnTo>
                  <a:pt x="107" y="85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5" y="89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1" y="93"/>
                </a:lnTo>
                <a:lnTo>
                  <a:pt x="101" y="93"/>
                </a:lnTo>
                <a:lnTo>
                  <a:pt x="99" y="93"/>
                </a:lnTo>
                <a:lnTo>
                  <a:pt x="99" y="93"/>
                </a:lnTo>
                <a:lnTo>
                  <a:pt x="99" y="91"/>
                </a:lnTo>
                <a:lnTo>
                  <a:pt x="97" y="91"/>
                </a:lnTo>
                <a:lnTo>
                  <a:pt x="97" y="91"/>
                </a:lnTo>
                <a:lnTo>
                  <a:pt x="97" y="91"/>
                </a:lnTo>
                <a:lnTo>
                  <a:pt x="97" y="91"/>
                </a:lnTo>
                <a:lnTo>
                  <a:pt x="95" y="91"/>
                </a:lnTo>
                <a:lnTo>
                  <a:pt x="93" y="89"/>
                </a:lnTo>
                <a:lnTo>
                  <a:pt x="93" y="87"/>
                </a:lnTo>
                <a:lnTo>
                  <a:pt x="89" y="85"/>
                </a:lnTo>
                <a:lnTo>
                  <a:pt x="87" y="82"/>
                </a:lnTo>
                <a:lnTo>
                  <a:pt x="81" y="76"/>
                </a:lnTo>
                <a:lnTo>
                  <a:pt x="77" y="74"/>
                </a:lnTo>
                <a:lnTo>
                  <a:pt x="72" y="64"/>
                </a:lnTo>
                <a:lnTo>
                  <a:pt x="60" y="60"/>
                </a:lnTo>
                <a:lnTo>
                  <a:pt x="60" y="60"/>
                </a:lnTo>
                <a:lnTo>
                  <a:pt x="60" y="58"/>
                </a:lnTo>
                <a:lnTo>
                  <a:pt x="58" y="58"/>
                </a:lnTo>
                <a:lnTo>
                  <a:pt x="56" y="60"/>
                </a:lnTo>
                <a:lnTo>
                  <a:pt x="56" y="60"/>
                </a:lnTo>
                <a:lnTo>
                  <a:pt x="56" y="60"/>
                </a:lnTo>
                <a:lnTo>
                  <a:pt x="56" y="60"/>
                </a:lnTo>
                <a:lnTo>
                  <a:pt x="54" y="58"/>
                </a:lnTo>
                <a:lnTo>
                  <a:pt x="54" y="58"/>
                </a:lnTo>
                <a:lnTo>
                  <a:pt x="54" y="58"/>
                </a:lnTo>
                <a:lnTo>
                  <a:pt x="50" y="56"/>
                </a:lnTo>
                <a:lnTo>
                  <a:pt x="50" y="56"/>
                </a:lnTo>
                <a:lnTo>
                  <a:pt x="50" y="56"/>
                </a:lnTo>
                <a:lnTo>
                  <a:pt x="50" y="58"/>
                </a:lnTo>
                <a:lnTo>
                  <a:pt x="48" y="58"/>
                </a:lnTo>
                <a:lnTo>
                  <a:pt x="48" y="58"/>
                </a:lnTo>
                <a:lnTo>
                  <a:pt x="50" y="58"/>
                </a:lnTo>
                <a:lnTo>
                  <a:pt x="48" y="58"/>
                </a:lnTo>
                <a:lnTo>
                  <a:pt x="48" y="58"/>
                </a:lnTo>
                <a:lnTo>
                  <a:pt x="46" y="58"/>
                </a:lnTo>
                <a:lnTo>
                  <a:pt x="46" y="58"/>
                </a:lnTo>
                <a:lnTo>
                  <a:pt x="46" y="58"/>
                </a:lnTo>
                <a:lnTo>
                  <a:pt x="44" y="60"/>
                </a:lnTo>
                <a:lnTo>
                  <a:pt x="44" y="60"/>
                </a:lnTo>
                <a:lnTo>
                  <a:pt x="44" y="58"/>
                </a:lnTo>
                <a:lnTo>
                  <a:pt x="44" y="56"/>
                </a:lnTo>
                <a:lnTo>
                  <a:pt x="44" y="56"/>
                </a:lnTo>
                <a:lnTo>
                  <a:pt x="42" y="56"/>
                </a:lnTo>
                <a:lnTo>
                  <a:pt x="42" y="56"/>
                </a:lnTo>
                <a:lnTo>
                  <a:pt x="41" y="56"/>
                </a:lnTo>
                <a:lnTo>
                  <a:pt x="41" y="56"/>
                </a:lnTo>
                <a:lnTo>
                  <a:pt x="41" y="58"/>
                </a:lnTo>
                <a:lnTo>
                  <a:pt x="39" y="58"/>
                </a:lnTo>
                <a:lnTo>
                  <a:pt x="37" y="58"/>
                </a:lnTo>
                <a:lnTo>
                  <a:pt x="35" y="60"/>
                </a:lnTo>
                <a:lnTo>
                  <a:pt x="33" y="60"/>
                </a:lnTo>
                <a:lnTo>
                  <a:pt x="31" y="58"/>
                </a:lnTo>
                <a:lnTo>
                  <a:pt x="29" y="56"/>
                </a:lnTo>
                <a:lnTo>
                  <a:pt x="29" y="56"/>
                </a:lnTo>
                <a:lnTo>
                  <a:pt x="29" y="56"/>
                </a:lnTo>
                <a:lnTo>
                  <a:pt x="27" y="56"/>
                </a:lnTo>
                <a:lnTo>
                  <a:pt x="27" y="56"/>
                </a:lnTo>
                <a:lnTo>
                  <a:pt x="25" y="54"/>
                </a:lnTo>
                <a:lnTo>
                  <a:pt x="25" y="54"/>
                </a:lnTo>
                <a:lnTo>
                  <a:pt x="25" y="54"/>
                </a:lnTo>
                <a:lnTo>
                  <a:pt x="25" y="54"/>
                </a:lnTo>
                <a:lnTo>
                  <a:pt x="25" y="52"/>
                </a:lnTo>
                <a:lnTo>
                  <a:pt x="23" y="52"/>
                </a:lnTo>
                <a:lnTo>
                  <a:pt x="23" y="52"/>
                </a:lnTo>
                <a:lnTo>
                  <a:pt x="17" y="64"/>
                </a:lnTo>
                <a:lnTo>
                  <a:pt x="15" y="62"/>
                </a:lnTo>
                <a:lnTo>
                  <a:pt x="15" y="60"/>
                </a:lnTo>
                <a:lnTo>
                  <a:pt x="13" y="60"/>
                </a:lnTo>
                <a:lnTo>
                  <a:pt x="13" y="60"/>
                </a:lnTo>
                <a:lnTo>
                  <a:pt x="11" y="60"/>
                </a:lnTo>
                <a:lnTo>
                  <a:pt x="11" y="60"/>
                </a:lnTo>
                <a:lnTo>
                  <a:pt x="9" y="60"/>
                </a:lnTo>
                <a:lnTo>
                  <a:pt x="9" y="60"/>
                </a:lnTo>
                <a:lnTo>
                  <a:pt x="9" y="60"/>
                </a:lnTo>
                <a:lnTo>
                  <a:pt x="9" y="62"/>
                </a:lnTo>
                <a:lnTo>
                  <a:pt x="9" y="62"/>
                </a:lnTo>
                <a:lnTo>
                  <a:pt x="9" y="62"/>
                </a:lnTo>
                <a:lnTo>
                  <a:pt x="8" y="62"/>
                </a:lnTo>
                <a:lnTo>
                  <a:pt x="8" y="62"/>
                </a:lnTo>
                <a:lnTo>
                  <a:pt x="6" y="62"/>
                </a:lnTo>
                <a:lnTo>
                  <a:pt x="4" y="62"/>
                </a:lnTo>
                <a:lnTo>
                  <a:pt x="4" y="62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0"/>
                </a:lnTo>
                <a:lnTo>
                  <a:pt x="0" y="49"/>
                </a:lnTo>
                <a:lnTo>
                  <a:pt x="0" y="49"/>
                </a:lnTo>
                <a:lnTo>
                  <a:pt x="0" y="47"/>
                </a:lnTo>
                <a:lnTo>
                  <a:pt x="2" y="47"/>
                </a:lnTo>
                <a:lnTo>
                  <a:pt x="2" y="45"/>
                </a:lnTo>
                <a:lnTo>
                  <a:pt x="2" y="43"/>
                </a:lnTo>
                <a:lnTo>
                  <a:pt x="4" y="43"/>
                </a:lnTo>
                <a:lnTo>
                  <a:pt x="4" y="39"/>
                </a:lnTo>
                <a:lnTo>
                  <a:pt x="4" y="39"/>
                </a:lnTo>
                <a:lnTo>
                  <a:pt x="6" y="37"/>
                </a:lnTo>
                <a:lnTo>
                  <a:pt x="6" y="35"/>
                </a:lnTo>
                <a:lnTo>
                  <a:pt x="8" y="31"/>
                </a:lnTo>
                <a:lnTo>
                  <a:pt x="8" y="31"/>
                </a:lnTo>
                <a:lnTo>
                  <a:pt x="8" y="29"/>
                </a:lnTo>
                <a:lnTo>
                  <a:pt x="8" y="29"/>
                </a:lnTo>
                <a:lnTo>
                  <a:pt x="8" y="27"/>
                </a:lnTo>
                <a:lnTo>
                  <a:pt x="8" y="27"/>
                </a:lnTo>
                <a:lnTo>
                  <a:pt x="8" y="25"/>
                </a:lnTo>
                <a:lnTo>
                  <a:pt x="8" y="25"/>
                </a:lnTo>
                <a:lnTo>
                  <a:pt x="8" y="25"/>
                </a:lnTo>
                <a:lnTo>
                  <a:pt x="8" y="23"/>
                </a:lnTo>
                <a:lnTo>
                  <a:pt x="8" y="23"/>
                </a:lnTo>
                <a:lnTo>
                  <a:pt x="8" y="23"/>
                </a:lnTo>
                <a:lnTo>
                  <a:pt x="9" y="21"/>
                </a:lnTo>
                <a:lnTo>
                  <a:pt x="9" y="21"/>
                </a:lnTo>
                <a:lnTo>
                  <a:pt x="9" y="17"/>
                </a:lnTo>
                <a:lnTo>
                  <a:pt x="9" y="16"/>
                </a:lnTo>
                <a:lnTo>
                  <a:pt x="9" y="16"/>
                </a:lnTo>
                <a:lnTo>
                  <a:pt x="11" y="17"/>
                </a:lnTo>
                <a:lnTo>
                  <a:pt x="11" y="17"/>
                </a:lnTo>
                <a:lnTo>
                  <a:pt x="13" y="17"/>
                </a:lnTo>
                <a:lnTo>
                  <a:pt x="15" y="17"/>
                </a:lnTo>
                <a:lnTo>
                  <a:pt x="15" y="17"/>
                </a:lnTo>
                <a:lnTo>
                  <a:pt x="17" y="16"/>
                </a:lnTo>
                <a:lnTo>
                  <a:pt x="17" y="14"/>
                </a:lnTo>
                <a:lnTo>
                  <a:pt x="17" y="14"/>
                </a:lnTo>
                <a:lnTo>
                  <a:pt x="17" y="14"/>
                </a:lnTo>
                <a:lnTo>
                  <a:pt x="17" y="12"/>
                </a:lnTo>
                <a:lnTo>
                  <a:pt x="17" y="12"/>
                </a:lnTo>
                <a:lnTo>
                  <a:pt x="19" y="12"/>
                </a:lnTo>
                <a:lnTo>
                  <a:pt x="21" y="12"/>
                </a:lnTo>
                <a:lnTo>
                  <a:pt x="23" y="10"/>
                </a:lnTo>
                <a:lnTo>
                  <a:pt x="23" y="10"/>
                </a:lnTo>
                <a:lnTo>
                  <a:pt x="25" y="10"/>
                </a:lnTo>
                <a:lnTo>
                  <a:pt x="25" y="8"/>
                </a:lnTo>
                <a:lnTo>
                  <a:pt x="25" y="8"/>
                </a:lnTo>
                <a:lnTo>
                  <a:pt x="27" y="8"/>
                </a:lnTo>
                <a:lnTo>
                  <a:pt x="27" y="10"/>
                </a:lnTo>
                <a:lnTo>
                  <a:pt x="29" y="8"/>
                </a:lnTo>
                <a:lnTo>
                  <a:pt x="31" y="6"/>
                </a:lnTo>
                <a:lnTo>
                  <a:pt x="33" y="4"/>
                </a:lnTo>
                <a:lnTo>
                  <a:pt x="33" y="4"/>
                </a:lnTo>
                <a:lnTo>
                  <a:pt x="33" y="2"/>
                </a:lnTo>
                <a:lnTo>
                  <a:pt x="35" y="0"/>
                </a:lnTo>
                <a:lnTo>
                  <a:pt x="35" y="2"/>
                </a:lnTo>
                <a:lnTo>
                  <a:pt x="35" y="4"/>
                </a:lnTo>
                <a:lnTo>
                  <a:pt x="37" y="4"/>
                </a:lnTo>
                <a:lnTo>
                  <a:pt x="37" y="6"/>
                </a:lnTo>
                <a:lnTo>
                  <a:pt x="37" y="6"/>
                </a:lnTo>
                <a:close/>
                <a:moveTo>
                  <a:pt x="60" y="39"/>
                </a:moveTo>
                <a:lnTo>
                  <a:pt x="58" y="39"/>
                </a:lnTo>
                <a:lnTo>
                  <a:pt x="58" y="39"/>
                </a:lnTo>
                <a:lnTo>
                  <a:pt x="60" y="39"/>
                </a:lnTo>
                <a:lnTo>
                  <a:pt x="60" y="39"/>
                </a:lnTo>
                <a:lnTo>
                  <a:pt x="60" y="39"/>
                </a:lnTo>
                <a:lnTo>
                  <a:pt x="60" y="41"/>
                </a:lnTo>
                <a:lnTo>
                  <a:pt x="60" y="41"/>
                </a:lnTo>
                <a:lnTo>
                  <a:pt x="62" y="39"/>
                </a:lnTo>
                <a:lnTo>
                  <a:pt x="60" y="39"/>
                </a:lnTo>
                <a:lnTo>
                  <a:pt x="60" y="39"/>
                </a:lnTo>
                <a:lnTo>
                  <a:pt x="60" y="39"/>
                </a:lnTo>
                <a:lnTo>
                  <a:pt x="60" y="39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64" y="41"/>
                </a:lnTo>
                <a:lnTo>
                  <a:pt x="64" y="41"/>
                </a:lnTo>
                <a:lnTo>
                  <a:pt x="64" y="41"/>
                </a:lnTo>
                <a:lnTo>
                  <a:pt x="64" y="41"/>
                </a:lnTo>
                <a:lnTo>
                  <a:pt x="62" y="41"/>
                </a:lnTo>
                <a:lnTo>
                  <a:pt x="62" y="41"/>
                </a:lnTo>
                <a:lnTo>
                  <a:pt x="58" y="41"/>
                </a:lnTo>
                <a:lnTo>
                  <a:pt x="58" y="41"/>
                </a:lnTo>
                <a:lnTo>
                  <a:pt x="58" y="41"/>
                </a:lnTo>
                <a:lnTo>
                  <a:pt x="58" y="41"/>
                </a:lnTo>
                <a:lnTo>
                  <a:pt x="56" y="41"/>
                </a:lnTo>
                <a:lnTo>
                  <a:pt x="56" y="41"/>
                </a:lnTo>
                <a:lnTo>
                  <a:pt x="56" y="39"/>
                </a:lnTo>
                <a:lnTo>
                  <a:pt x="56" y="39"/>
                </a:lnTo>
                <a:lnTo>
                  <a:pt x="58" y="41"/>
                </a:lnTo>
                <a:lnTo>
                  <a:pt x="58" y="41"/>
                </a:lnTo>
                <a:lnTo>
                  <a:pt x="58" y="39"/>
                </a:lnTo>
                <a:lnTo>
                  <a:pt x="58" y="39"/>
                </a:lnTo>
                <a:lnTo>
                  <a:pt x="58" y="39"/>
                </a:lnTo>
                <a:lnTo>
                  <a:pt x="58" y="39"/>
                </a:lnTo>
                <a:lnTo>
                  <a:pt x="58" y="39"/>
                </a:lnTo>
                <a:lnTo>
                  <a:pt x="56" y="39"/>
                </a:lnTo>
                <a:lnTo>
                  <a:pt x="56" y="39"/>
                </a:lnTo>
                <a:lnTo>
                  <a:pt x="56" y="39"/>
                </a:lnTo>
                <a:lnTo>
                  <a:pt x="56" y="39"/>
                </a:lnTo>
                <a:lnTo>
                  <a:pt x="56" y="37"/>
                </a:lnTo>
                <a:lnTo>
                  <a:pt x="56" y="37"/>
                </a:lnTo>
                <a:lnTo>
                  <a:pt x="58" y="37"/>
                </a:lnTo>
                <a:lnTo>
                  <a:pt x="58" y="37"/>
                </a:lnTo>
                <a:lnTo>
                  <a:pt x="58" y="37"/>
                </a:lnTo>
                <a:lnTo>
                  <a:pt x="56" y="35"/>
                </a:lnTo>
                <a:lnTo>
                  <a:pt x="58" y="35"/>
                </a:lnTo>
                <a:lnTo>
                  <a:pt x="58" y="37"/>
                </a:lnTo>
                <a:lnTo>
                  <a:pt x="60" y="37"/>
                </a:lnTo>
                <a:lnTo>
                  <a:pt x="60" y="3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33" name="Equatorial Guinea"/>
          <p:cNvSpPr>
            <a:spLocks noEditPoints="1"/>
          </p:cNvSpPr>
          <p:nvPr/>
        </p:nvSpPr>
        <p:spPr bwMode="auto">
          <a:xfrm>
            <a:off x="5153042" y="4433902"/>
            <a:ext cx="74613" cy="71438"/>
          </a:xfrm>
          <a:custGeom>
            <a:avLst/>
            <a:gdLst>
              <a:gd name="T0" fmla="*/ 27 w 47"/>
              <a:gd name="T1" fmla="*/ 25 h 45"/>
              <a:gd name="T2" fmla="*/ 31 w 47"/>
              <a:gd name="T3" fmla="*/ 25 h 45"/>
              <a:gd name="T4" fmla="*/ 33 w 47"/>
              <a:gd name="T5" fmla="*/ 25 h 45"/>
              <a:gd name="T6" fmla="*/ 33 w 47"/>
              <a:gd name="T7" fmla="*/ 25 h 45"/>
              <a:gd name="T8" fmla="*/ 35 w 47"/>
              <a:gd name="T9" fmla="*/ 25 h 45"/>
              <a:gd name="T10" fmla="*/ 43 w 47"/>
              <a:gd name="T11" fmla="*/ 25 h 45"/>
              <a:gd name="T12" fmla="*/ 47 w 47"/>
              <a:gd name="T13" fmla="*/ 25 h 45"/>
              <a:gd name="T14" fmla="*/ 47 w 47"/>
              <a:gd name="T15" fmla="*/ 27 h 45"/>
              <a:gd name="T16" fmla="*/ 47 w 47"/>
              <a:gd name="T17" fmla="*/ 29 h 45"/>
              <a:gd name="T18" fmla="*/ 47 w 47"/>
              <a:gd name="T19" fmla="*/ 33 h 45"/>
              <a:gd name="T20" fmla="*/ 47 w 47"/>
              <a:gd name="T21" fmla="*/ 35 h 45"/>
              <a:gd name="T22" fmla="*/ 47 w 47"/>
              <a:gd name="T23" fmla="*/ 45 h 45"/>
              <a:gd name="T24" fmla="*/ 41 w 47"/>
              <a:gd name="T25" fmla="*/ 45 h 45"/>
              <a:gd name="T26" fmla="*/ 39 w 47"/>
              <a:gd name="T27" fmla="*/ 45 h 45"/>
              <a:gd name="T28" fmla="*/ 33 w 47"/>
              <a:gd name="T29" fmla="*/ 45 h 45"/>
              <a:gd name="T30" fmla="*/ 31 w 47"/>
              <a:gd name="T31" fmla="*/ 45 h 45"/>
              <a:gd name="T32" fmla="*/ 29 w 47"/>
              <a:gd name="T33" fmla="*/ 45 h 45"/>
              <a:gd name="T34" fmla="*/ 25 w 47"/>
              <a:gd name="T35" fmla="*/ 45 h 45"/>
              <a:gd name="T36" fmla="*/ 25 w 47"/>
              <a:gd name="T37" fmla="*/ 45 h 45"/>
              <a:gd name="T38" fmla="*/ 25 w 47"/>
              <a:gd name="T39" fmla="*/ 45 h 45"/>
              <a:gd name="T40" fmla="*/ 23 w 47"/>
              <a:gd name="T41" fmla="*/ 45 h 45"/>
              <a:gd name="T42" fmla="*/ 23 w 47"/>
              <a:gd name="T43" fmla="*/ 45 h 45"/>
              <a:gd name="T44" fmla="*/ 23 w 47"/>
              <a:gd name="T45" fmla="*/ 43 h 45"/>
              <a:gd name="T46" fmla="*/ 21 w 47"/>
              <a:gd name="T47" fmla="*/ 43 h 45"/>
              <a:gd name="T48" fmla="*/ 20 w 47"/>
              <a:gd name="T49" fmla="*/ 43 h 45"/>
              <a:gd name="T50" fmla="*/ 18 w 47"/>
              <a:gd name="T51" fmla="*/ 43 h 45"/>
              <a:gd name="T52" fmla="*/ 18 w 47"/>
              <a:gd name="T53" fmla="*/ 43 h 45"/>
              <a:gd name="T54" fmla="*/ 16 w 47"/>
              <a:gd name="T55" fmla="*/ 41 h 45"/>
              <a:gd name="T56" fmla="*/ 16 w 47"/>
              <a:gd name="T57" fmla="*/ 39 h 45"/>
              <a:gd name="T58" fmla="*/ 18 w 47"/>
              <a:gd name="T59" fmla="*/ 37 h 45"/>
              <a:gd name="T60" fmla="*/ 20 w 47"/>
              <a:gd name="T61" fmla="*/ 35 h 45"/>
              <a:gd name="T62" fmla="*/ 20 w 47"/>
              <a:gd name="T63" fmla="*/ 33 h 45"/>
              <a:gd name="T64" fmla="*/ 21 w 47"/>
              <a:gd name="T65" fmla="*/ 33 h 45"/>
              <a:gd name="T66" fmla="*/ 21 w 47"/>
              <a:gd name="T67" fmla="*/ 29 h 45"/>
              <a:gd name="T68" fmla="*/ 23 w 47"/>
              <a:gd name="T69" fmla="*/ 27 h 45"/>
              <a:gd name="T70" fmla="*/ 21 w 47"/>
              <a:gd name="T71" fmla="*/ 23 h 45"/>
              <a:gd name="T72" fmla="*/ 23 w 47"/>
              <a:gd name="T73" fmla="*/ 23 h 45"/>
              <a:gd name="T74" fmla="*/ 23 w 47"/>
              <a:gd name="T75" fmla="*/ 25 h 45"/>
              <a:gd name="T76" fmla="*/ 25 w 47"/>
              <a:gd name="T77" fmla="*/ 25 h 45"/>
              <a:gd name="T78" fmla="*/ 8 w 47"/>
              <a:gd name="T79" fmla="*/ 4 h 45"/>
              <a:gd name="T80" fmla="*/ 6 w 47"/>
              <a:gd name="T81" fmla="*/ 6 h 45"/>
              <a:gd name="T82" fmla="*/ 6 w 47"/>
              <a:gd name="T83" fmla="*/ 8 h 45"/>
              <a:gd name="T84" fmla="*/ 4 w 47"/>
              <a:gd name="T85" fmla="*/ 10 h 45"/>
              <a:gd name="T86" fmla="*/ 2 w 47"/>
              <a:gd name="T87" fmla="*/ 8 h 45"/>
              <a:gd name="T88" fmla="*/ 0 w 47"/>
              <a:gd name="T89" fmla="*/ 8 h 45"/>
              <a:gd name="T90" fmla="*/ 0 w 47"/>
              <a:gd name="T91" fmla="*/ 6 h 45"/>
              <a:gd name="T92" fmla="*/ 0 w 47"/>
              <a:gd name="T93" fmla="*/ 6 h 45"/>
              <a:gd name="T94" fmla="*/ 0 w 47"/>
              <a:gd name="T95" fmla="*/ 6 h 45"/>
              <a:gd name="T96" fmla="*/ 0 w 47"/>
              <a:gd name="T97" fmla="*/ 4 h 45"/>
              <a:gd name="T98" fmla="*/ 2 w 47"/>
              <a:gd name="T99" fmla="*/ 4 h 45"/>
              <a:gd name="T100" fmla="*/ 2 w 47"/>
              <a:gd name="T101" fmla="*/ 4 h 45"/>
              <a:gd name="T102" fmla="*/ 2 w 47"/>
              <a:gd name="T103" fmla="*/ 4 h 45"/>
              <a:gd name="T104" fmla="*/ 2 w 47"/>
              <a:gd name="T105" fmla="*/ 4 h 45"/>
              <a:gd name="T106" fmla="*/ 4 w 47"/>
              <a:gd name="T107" fmla="*/ 2 h 45"/>
              <a:gd name="T108" fmla="*/ 4 w 47"/>
              <a:gd name="T109" fmla="*/ 2 h 45"/>
              <a:gd name="T110" fmla="*/ 4 w 47"/>
              <a:gd name="T111" fmla="*/ 0 h 45"/>
              <a:gd name="T112" fmla="*/ 8 w 47"/>
              <a:gd name="T113" fmla="*/ 0 h 45"/>
              <a:gd name="T114" fmla="*/ 8 w 47"/>
              <a:gd name="T115" fmla="*/ 0 h 45"/>
              <a:gd name="T116" fmla="*/ 10 w 47"/>
              <a:gd name="T117" fmla="*/ 2 h 45"/>
              <a:gd name="T118" fmla="*/ 10 w 47"/>
              <a:gd name="T119" fmla="*/ 2 h 45"/>
              <a:gd name="T120" fmla="*/ 8 w 47"/>
              <a:gd name="T121" fmla="*/ 2 h 45"/>
              <a:gd name="T122" fmla="*/ 8 w 47"/>
              <a:gd name="T123" fmla="*/ 4 h 45"/>
              <a:gd name="T124" fmla="*/ 8 w 47"/>
              <a:gd name="T125" fmla="*/ 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" h="45">
                <a:moveTo>
                  <a:pt x="25" y="25"/>
                </a:moveTo>
                <a:lnTo>
                  <a:pt x="27" y="25"/>
                </a:lnTo>
                <a:lnTo>
                  <a:pt x="29" y="25"/>
                </a:lnTo>
                <a:lnTo>
                  <a:pt x="31" y="25"/>
                </a:lnTo>
                <a:lnTo>
                  <a:pt x="31" y="25"/>
                </a:lnTo>
                <a:lnTo>
                  <a:pt x="33" y="25"/>
                </a:lnTo>
                <a:lnTo>
                  <a:pt x="33" y="25"/>
                </a:lnTo>
                <a:lnTo>
                  <a:pt x="33" y="25"/>
                </a:lnTo>
                <a:lnTo>
                  <a:pt x="35" y="25"/>
                </a:lnTo>
                <a:lnTo>
                  <a:pt x="35" y="25"/>
                </a:lnTo>
                <a:lnTo>
                  <a:pt x="37" y="25"/>
                </a:lnTo>
                <a:lnTo>
                  <a:pt x="43" y="25"/>
                </a:lnTo>
                <a:lnTo>
                  <a:pt x="45" y="25"/>
                </a:lnTo>
                <a:lnTo>
                  <a:pt x="47" y="25"/>
                </a:lnTo>
                <a:lnTo>
                  <a:pt x="47" y="25"/>
                </a:lnTo>
                <a:lnTo>
                  <a:pt x="47" y="27"/>
                </a:lnTo>
                <a:lnTo>
                  <a:pt x="47" y="29"/>
                </a:lnTo>
                <a:lnTo>
                  <a:pt x="47" y="29"/>
                </a:lnTo>
                <a:lnTo>
                  <a:pt x="47" y="31"/>
                </a:lnTo>
                <a:lnTo>
                  <a:pt x="47" y="33"/>
                </a:lnTo>
                <a:lnTo>
                  <a:pt x="47" y="33"/>
                </a:lnTo>
                <a:lnTo>
                  <a:pt x="47" y="35"/>
                </a:lnTo>
                <a:lnTo>
                  <a:pt x="47" y="37"/>
                </a:lnTo>
                <a:lnTo>
                  <a:pt x="47" y="45"/>
                </a:lnTo>
                <a:lnTo>
                  <a:pt x="45" y="45"/>
                </a:lnTo>
                <a:lnTo>
                  <a:pt x="41" y="45"/>
                </a:lnTo>
                <a:lnTo>
                  <a:pt x="41" y="45"/>
                </a:lnTo>
                <a:lnTo>
                  <a:pt x="39" y="45"/>
                </a:lnTo>
                <a:lnTo>
                  <a:pt x="33" y="45"/>
                </a:lnTo>
                <a:lnTo>
                  <a:pt x="33" y="45"/>
                </a:lnTo>
                <a:lnTo>
                  <a:pt x="33" y="45"/>
                </a:lnTo>
                <a:lnTo>
                  <a:pt x="31" y="45"/>
                </a:lnTo>
                <a:lnTo>
                  <a:pt x="31" y="45"/>
                </a:lnTo>
                <a:lnTo>
                  <a:pt x="29" y="45"/>
                </a:lnTo>
                <a:lnTo>
                  <a:pt x="29" y="45"/>
                </a:lnTo>
                <a:lnTo>
                  <a:pt x="25" y="45"/>
                </a:lnTo>
                <a:lnTo>
                  <a:pt x="25" y="45"/>
                </a:lnTo>
                <a:lnTo>
                  <a:pt x="25" y="45"/>
                </a:lnTo>
                <a:lnTo>
                  <a:pt x="25" y="45"/>
                </a:lnTo>
                <a:lnTo>
                  <a:pt x="25" y="45"/>
                </a:lnTo>
                <a:lnTo>
                  <a:pt x="23" y="45"/>
                </a:lnTo>
                <a:lnTo>
                  <a:pt x="23" y="45"/>
                </a:lnTo>
                <a:lnTo>
                  <a:pt x="23" y="45"/>
                </a:lnTo>
                <a:lnTo>
                  <a:pt x="23" y="45"/>
                </a:lnTo>
                <a:lnTo>
                  <a:pt x="23" y="43"/>
                </a:lnTo>
                <a:lnTo>
                  <a:pt x="23" y="43"/>
                </a:lnTo>
                <a:lnTo>
                  <a:pt x="21" y="43"/>
                </a:lnTo>
                <a:lnTo>
                  <a:pt x="21" y="43"/>
                </a:lnTo>
                <a:lnTo>
                  <a:pt x="21" y="43"/>
                </a:lnTo>
                <a:lnTo>
                  <a:pt x="20" y="43"/>
                </a:lnTo>
                <a:lnTo>
                  <a:pt x="20" y="43"/>
                </a:lnTo>
                <a:lnTo>
                  <a:pt x="18" y="43"/>
                </a:lnTo>
                <a:lnTo>
                  <a:pt x="18" y="43"/>
                </a:lnTo>
                <a:lnTo>
                  <a:pt x="18" y="43"/>
                </a:lnTo>
                <a:lnTo>
                  <a:pt x="16" y="43"/>
                </a:lnTo>
                <a:lnTo>
                  <a:pt x="16" y="41"/>
                </a:lnTo>
                <a:lnTo>
                  <a:pt x="16" y="41"/>
                </a:lnTo>
                <a:lnTo>
                  <a:pt x="16" y="39"/>
                </a:lnTo>
                <a:lnTo>
                  <a:pt x="18" y="37"/>
                </a:lnTo>
                <a:lnTo>
                  <a:pt x="18" y="37"/>
                </a:lnTo>
                <a:lnTo>
                  <a:pt x="20" y="37"/>
                </a:lnTo>
                <a:lnTo>
                  <a:pt x="20" y="35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1" y="33"/>
                </a:lnTo>
                <a:lnTo>
                  <a:pt x="21" y="31"/>
                </a:lnTo>
                <a:lnTo>
                  <a:pt x="21" y="29"/>
                </a:lnTo>
                <a:lnTo>
                  <a:pt x="23" y="29"/>
                </a:lnTo>
                <a:lnTo>
                  <a:pt x="23" y="27"/>
                </a:lnTo>
                <a:lnTo>
                  <a:pt x="21" y="25"/>
                </a:lnTo>
                <a:lnTo>
                  <a:pt x="21" y="23"/>
                </a:lnTo>
                <a:lnTo>
                  <a:pt x="23" y="23"/>
                </a:lnTo>
                <a:lnTo>
                  <a:pt x="23" y="23"/>
                </a:lnTo>
                <a:lnTo>
                  <a:pt x="23" y="23"/>
                </a:lnTo>
                <a:lnTo>
                  <a:pt x="23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close/>
                <a:moveTo>
                  <a:pt x="8" y="4"/>
                </a:moveTo>
                <a:lnTo>
                  <a:pt x="6" y="6"/>
                </a:lnTo>
                <a:lnTo>
                  <a:pt x="6" y="6"/>
                </a:lnTo>
                <a:lnTo>
                  <a:pt x="6" y="8"/>
                </a:lnTo>
                <a:lnTo>
                  <a:pt x="6" y="8"/>
                </a:lnTo>
                <a:lnTo>
                  <a:pt x="4" y="10"/>
                </a:lnTo>
                <a:lnTo>
                  <a:pt x="4" y="10"/>
                </a:lnTo>
                <a:lnTo>
                  <a:pt x="2" y="8"/>
                </a:lnTo>
                <a:lnTo>
                  <a:pt x="2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0"/>
                </a:lnTo>
                <a:lnTo>
                  <a:pt x="6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10" y="0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1" name="El Salvador"/>
          <p:cNvSpPr>
            <a:spLocks/>
          </p:cNvSpPr>
          <p:nvPr/>
        </p:nvSpPr>
        <p:spPr bwMode="auto">
          <a:xfrm>
            <a:off x="2640021" y="4159263"/>
            <a:ext cx="61913" cy="34925"/>
          </a:xfrm>
          <a:custGeom>
            <a:avLst/>
            <a:gdLst>
              <a:gd name="T0" fmla="*/ 12 w 39"/>
              <a:gd name="T1" fmla="*/ 0 h 22"/>
              <a:gd name="T2" fmla="*/ 14 w 39"/>
              <a:gd name="T3" fmla="*/ 0 h 22"/>
              <a:gd name="T4" fmla="*/ 18 w 39"/>
              <a:gd name="T5" fmla="*/ 2 h 22"/>
              <a:gd name="T6" fmla="*/ 18 w 39"/>
              <a:gd name="T7" fmla="*/ 4 h 22"/>
              <a:gd name="T8" fmla="*/ 19 w 39"/>
              <a:gd name="T9" fmla="*/ 4 h 22"/>
              <a:gd name="T10" fmla="*/ 19 w 39"/>
              <a:gd name="T11" fmla="*/ 4 h 22"/>
              <a:gd name="T12" fmla="*/ 21 w 39"/>
              <a:gd name="T13" fmla="*/ 6 h 22"/>
              <a:gd name="T14" fmla="*/ 21 w 39"/>
              <a:gd name="T15" fmla="*/ 4 h 22"/>
              <a:gd name="T16" fmla="*/ 23 w 39"/>
              <a:gd name="T17" fmla="*/ 6 h 22"/>
              <a:gd name="T18" fmla="*/ 25 w 39"/>
              <a:gd name="T19" fmla="*/ 8 h 22"/>
              <a:gd name="T20" fmla="*/ 25 w 39"/>
              <a:gd name="T21" fmla="*/ 10 h 22"/>
              <a:gd name="T22" fmla="*/ 27 w 39"/>
              <a:gd name="T23" fmla="*/ 8 h 22"/>
              <a:gd name="T24" fmla="*/ 29 w 39"/>
              <a:gd name="T25" fmla="*/ 8 h 22"/>
              <a:gd name="T26" fmla="*/ 31 w 39"/>
              <a:gd name="T27" fmla="*/ 8 h 22"/>
              <a:gd name="T28" fmla="*/ 33 w 39"/>
              <a:gd name="T29" fmla="*/ 8 h 22"/>
              <a:gd name="T30" fmla="*/ 35 w 39"/>
              <a:gd name="T31" fmla="*/ 8 h 22"/>
              <a:gd name="T32" fmla="*/ 35 w 39"/>
              <a:gd name="T33" fmla="*/ 8 h 22"/>
              <a:gd name="T34" fmla="*/ 37 w 39"/>
              <a:gd name="T35" fmla="*/ 10 h 22"/>
              <a:gd name="T36" fmla="*/ 37 w 39"/>
              <a:gd name="T37" fmla="*/ 12 h 22"/>
              <a:gd name="T38" fmla="*/ 37 w 39"/>
              <a:gd name="T39" fmla="*/ 14 h 22"/>
              <a:gd name="T40" fmla="*/ 39 w 39"/>
              <a:gd name="T41" fmla="*/ 16 h 22"/>
              <a:gd name="T42" fmla="*/ 37 w 39"/>
              <a:gd name="T43" fmla="*/ 16 h 22"/>
              <a:gd name="T44" fmla="*/ 35 w 39"/>
              <a:gd name="T45" fmla="*/ 18 h 22"/>
              <a:gd name="T46" fmla="*/ 37 w 39"/>
              <a:gd name="T47" fmla="*/ 20 h 22"/>
              <a:gd name="T48" fmla="*/ 33 w 39"/>
              <a:gd name="T49" fmla="*/ 20 h 22"/>
              <a:gd name="T50" fmla="*/ 31 w 39"/>
              <a:gd name="T51" fmla="*/ 20 h 22"/>
              <a:gd name="T52" fmla="*/ 29 w 39"/>
              <a:gd name="T53" fmla="*/ 20 h 22"/>
              <a:gd name="T54" fmla="*/ 25 w 39"/>
              <a:gd name="T55" fmla="*/ 20 h 22"/>
              <a:gd name="T56" fmla="*/ 23 w 39"/>
              <a:gd name="T57" fmla="*/ 20 h 22"/>
              <a:gd name="T58" fmla="*/ 25 w 39"/>
              <a:gd name="T59" fmla="*/ 20 h 22"/>
              <a:gd name="T60" fmla="*/ 23 w 39"/>
              <a:gd name="T61" fmla="*/ 20 h 22"/>
              <a:gd name="T62" fmla="*/ 19 w 39"/>
              <a:gd name="T63" fmla="*/ 20 h 22"/>
              <a:gd name="T64" fmla="*/ 19 w 39"/>
              <a:gd name="T65" fmla="*/ 18 h 22"/>
              <a:gd name="T66" fmla="*/ 16 w 39"/>
              <a:gd name="T67" fmla="*/ 16 h 22"/>
              <a:gd name="T68" fmla="*/ 14 w 39"/>
              <a:gd name="T69" fmla="*/ 16 h 22"/>
              <a:gd name="T70" fmla="*/ 10 w 39"/>
              <a:gd name="T71" fmla="*/ 16 h 22"/>
              <a:gd name="T72" fmla="*/ 6 w 39"/>
              <a:gd name="T73" fmla="*/ 14 h 22"/>
              <a:gd name="T74" fmla="*/ 4 w 39"/>
              <a:gd name="T75" fmla="*/ 14 h 22"/>
              <a:gd name="T76" fmla="*/ 2 w 39"/>
              <a:gd name="T77" fmla="*/ 12 h 22"/>
              <a:gd name="T78" fmla="*/ 0 w 39"/>
              <a:gd name="T79" fmla="*/ 12 h 22"/>
              <a:gd name="T80" fmla="*/ 0 w 39"/>
              <a:gd name="T81" fmla="*/ 10 h 22"/>
              <a:gd name="T82" fmla="*/ 4 w 39"/>
              <a:gd name="T83" fmla="*/ 6 h 22"/>
              <a:gd name="T84" fmla="*/ 6 w 39"/>
              <a:gd name="T85" fmla="*/ 6 h 22"/>
              <a:gd name="T86" fmla="*/ 6 w 39"/>
              <a:gd name="T87" fmla="*/ 4 h 22"/>
              <a:gd name="T88" fmla="*/ 8 w 39"/>
              <a:gd name="T89" fmla="*/ 4 h 22"/>
              <a:gd name="T90" fmla="*/ 8 w 39"/>
              <a:gd name="T91" fmla="*/ 2 h 22"/>
              <a:gd name="T92" fmla="*/ 8 w 39"/>
              <a:gd name="T93" fmla="*/ 0 h 22"/>
              <a:gd name="T94" fmla="*/ 10 w 39"/>
              <a:gd name="T9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9" h="22">
                <a:moveTo>
                  <a:pt x="12" y="0"/>
                </a:moveTo>
                <a:lnTo>
                  <a:pt x="12" y="0"/>
                </a:lnTo>
                <a:lnTo>
                  <a:pt x="12" y="0"/>
                </a:lnTo>
                <a:lnTo>
                  <a:pt x="12" y="0"/>
                </a:lnTo>
                <a:lnTo>
                  <a:pt x="14" y="0"/>
                </a:lnTo>
                <a:lnTo>
                  <a:pt x="14" y="0"/>
                </a:lnTo>
                <a:lnTo>
                  <a:pt x="16" y="2"/>
                </a:lnTo>
                <a:lnTo>
                  <a:pt x="18" y="2"/>
                </a:lnTo>
                <a:lnTo>
                  <a:pt x="18" y="2"/>
                </a:lnTo>
                <a:lnTo>
                  <a:pt x="18" y="2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9" y="6"/>
                </a:lnTo>
                <a:lnTo>
                  <a:pt x="21" y="6"/>
                </a:lnTo>
                <a:lnTo>
                  <a:pt x="21" y="4"/>
                </a:lnTo>
                <a:lnTo>
                  <a:pt x="21" y="4"/>
                </a:lnTo>
                <a:lnTo>
                  <a:pt x="21" y="4"/>
                </a:lnTo>
                <a:lnTo>
                  <a:pt x="21" y="6"/>
                </a:lnTo>
                <a:lnTo>
                  <a:pt x="21" y="6"/>
                </a:lnTo>
                <a:lnTo>
                  <a:pt x="23" y="6"/>
                </a:lnTo>
                <a:lnTo>
                  <a:pt x="23" y="6"/>
                </a:lnTo>
                <a:lnTo>
                  <a:pt x="25" y="8"/>
                </a:lnTo>
                <a:lnTo>
                  <a:pt x="25" y="8"/>
                </a:lnTo>
                <a:lnTo>
                  <a:pt x="25" y="8"/>
                </a:lnTo>
                <a:lnTo>
                  <a:pt x="25" y="10"/>
                </a:lnTo>
                <a:lnTo>
                  <a:pt x="25" y="10"/>
                </a:lnTo>
                <a:lnTo>
                  <a:pt x="27" y="8"/>
                </a:lnTo>
                <a:lnTo>
                  <a:pt x="27" y="8"/>
                </a:lnTo>
                <a:lnTo>
                  <a:pt x="27" y="8"/>
                </a:lnTo>
                <a:lnTo>
                  <a:pt x="27" y="10"/>
                </a:lnTo>
                <a:lnTo>
                  <a:pt x="27" y="8"/>
                </a:lnTo>
                <a:lnTo>
                  <a:pt x="29" y="8"/>
                </a:lnTo>
                <a:lnTo>
                  <a:pt x="29" y="8"/>
                </a:lnTo>
                <a:lnTo>
                  <a:pt x="29" y="8"/>
                </a:lnTo>
                <a:lnTo>
                  <a:pt x="31" y="8"/>
                </a:lnTo>
                <a:lnTo>
                  <a:pt x="31" y="8"/>
                </a:lnTo>
                <a:lnTo>
                  <a:pt x="31" y="6"/>
                </a:lnTo>
                <a:lnTo>
                  <a:pt x="33" y="8"/>
                </a:lnTo>
                <a:lnTo>
                  <a:pt x="33" y="8"/>
                </a:lnTo>
                <a:lnTo>
                  <a:pt x="33" y="8"/>
                </a:lnTo>
                <a:lnTo>
                  <a:pt x="35" y="8"/>
                </a:lnTo>
                <a:lnTo>
                  <a:pt x="35" y="8"/>
                </a:lnTo>
                <a:lnTo>
                  <a:pt x="35" y="8"/>
                </a:lnTo>
                <a:lnTo>
                  <a:pt x="35" y="8"/>
                </a:lnTo>
                <a:lnTo>
                  <a:pt x="37" y="8"/>
                </a:lnTo>
                <a:lnTo>
                  <a:pt x="37" y="10"/>
                </a:lnTo>
                <a:lnTo>
                  <a:pt x="37" y="10"/>
                </a:lnTo>
                <a:lnTo>
                  <a:pt x="39" y="10"/>
                </a:lnTo>
                <a:lnTo>
                  <a:pt x="39" y="10"/>
                </a:lnTo>
                <a:lnTo>
                  <a:pt x="37" y="12"/>
                </a:lnTo>
                <a:lnTo>
                  <a:pt x="37" y="14"/>
                </a:lnTo>
                <a:lnTo>
                  <a:pt x="37" y="14"/>
                </a:lnTo>
                <a:lnTo>
                  <a:pt x="37" y="14"/>
                </a:lnTo>
                <a:lnTo>
                  <a:pt x="39" y="16"/>
                </a:lnTo>
                <a:lnTo>
                  <a:pt x="39" y="16"/>
                </a:lnTo>
                <a:lnTo>
                  <a:pt x="39" y="16"/>
                </a:lnTo>
                <a:lnTo>
                  <a:pt x="37" y="16"/>
                </a:lnTo>
                <a:lnTo>
                  <a:pt x="37" y="16"/>
                </a:lnTo>
                <a:lnTo>
                  <a:pt x="37" y="16"/>
                </a:lnTo>
                <a:lnTo>
                  <a:pt x="35" y="18"/>
                </a:lnTo>
                <a:lnTo>
                  <a:pt x="35" y="18"/>
                </a:lnTo>
                <a:lnTo>
                  <a:pt x="35" y="18"/>
                </a:lnTo>
                <a:lnTo>
                  <a:pt x="37" y="18"/>
                </a:lnTo>
                <a:lnTo>
                  <a:pt x="37" y="18"/>
                </a:lnTo>
                <a:lnTo>
                  <a:pt x="37" y="20"/>
                </a:lnTo>
                <a:lnTo>
                  <a:pt x="37" y="20"/>
                </a:lnTo>
                <a:lnTo>
                  <a:pt x="35" y="22"/>
                </a:lnTo>
                <a:lnTo>
                  <a:pt x="33" y="20"/>
                </a:lnTo>
                <a:lnTo>
                  <a:pt x="33" y="20"/>
                </a:lnTo>
                <a:lnTo>
                  <a:pt x="31" y="20"/>
                </a:lnTo>
                <a:lnTo>
                  <a:pt x="31" y="20"/>
                </a:lnTo>
                <a:lnTo>
                  <a:pt x="31" y="20"/>
                </a:lnTo>
                <a:lnTo>
                  <a:pt x="31" y="20"/>
                </a:lnTo>
                <a:lnTo>
                  <a:pt x="29" y="20"/>
                </a:lnTo>
                <a:lnTo>
                  <a:pt x="27" y="20"/>
                </a:lnTo>
                <a:lnTo>
                  <a:pt x="25" y="20"/>
                </a:lnTo>
                <a:lnTo>
                  <a:pt x="25" y="20"/>
                </a:lnTo>
                <a:lnTo>
                  <a:pt x="23" y="18"/>
                </a:lnTo>
                <a:lnTo>
                  <a:pt x="21" y="20"/>
                </a:lnTo>
                <a:lnTo>
                  <a:pt x="23" y="20"/>
                </a:lnTo>
                <a:lnTo>
                  <a:pt x="23" y="20"/>
                </a:lnTo>
                <a:lnTo>
                  <a:pt x="23" y="20"/>
                </a:lnTo>
                <a:lnTo>
                  <a:pt x="25" y="20"/>
                </a:lnTo>
                <a:lnTo>
                  <a:pt x="25" y="20"/>
                </a:lnTo>
                <a:lnTo>
                  <a:pt x="23" y="20"/>
                </a:lnTo>
                <a:lnTo>
                  <a:pt x="23" y="20"/>
                </a:lnTo>
                <a:lnTo>
                  <a:pt x="21" y="20"/>
                </a:lnTo>
                <a:lnTo>
                  <a:pt x="21" y="20"/>
                </a:lnTo>
                <a:lnTo>
                  <a:pt x="19" y="20"/>
                </a:lnTo>
                <a:lnTo>
                  <a:pt x="19" y="20"/>
                </a:lnTo>
                <a:lnTo>
                  <a:pt x="19" y="18"/>
                </a:lnTo>
                <a:lnTo>
                  <a:pt x="19" y="18"/>
                </a:lnTo>
                <a:lnTo>
                  <a:pt x="18" y="18"/>
                </a:lnTo>
                <a:lnTo>
                  <a:pt x="16" y="16"/>
                </a:lnTo>
                <a:lnTo>
                  <a:pt x="16" y="16"/>
                </a:lnTo>
                <a:lnTo>
                  <a:pt x="16" y="16"/>
                </a:lnTo>
                <a:lnTo>
                  <a:pt x="14" y="16"/>
                </a:lnTo>
                <a:lnTo>
                  <a:pt x="14" y="16"/>
                </a:lnTo>
                <a:lnTo>
                  <a:pt x="12" y="16"/>
                </a:lnTo>
                <a:lnTo>
                  <a:pt x="12" y="16"/>
                </a:lnTo>
                <a:lnTo>
                  <a:pt x="10" y="16"/>
                </a:lnTo>
                <a:lnTo>
                  <a:pt x="8" y="14"/>
                </a:lnTo>
                <a:lnTo>
                  <a:pt x="8" y="14"/>
                </a:lnTo>
                <a:lnTo>
                  <a:pt x="6" y="14"/>
                </a:lnTo>
                <a:lnTo>
                  <a:pt x="6" y="14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0" y="12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8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6" y="6"/>
                </a:lnTo>
                <a:lnTo>
                  <a:pt x="6" y="6"/>
                </a:ln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10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10" y="0"/>
                </a:lnTo>
                <a:lnTo>
                  <a:pt x="10" y="0"/>
                </a:lnTo>
                <a:lnTo>
                  <a:pt x="12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35" name="Egypt"/>
          <p:cNvGrpSpPr/>
          <p:nvPr/>
        </p:nvGrpSpPr>
        <p:grpSpPr>
          <a:xfrm>
            <a:off x="5568967" y="3694124"/>
            <a:ext cx="284163" cy="271464"/>
            <a:chOff x="5568967" y="3694124"/>
            <a:chExt cx="284163" cy="271464"/>
          </a:xfrm>
        </p:grpSpPr>
        <p:sp>
          <p:nvSpPr>
            <p:cNvPr id="4425" name="Ma'tan al-Sarra (egy)"/>
            <p:cNvSpPr>
              <a:spLocks/>
            </p:cNvSpPr>
            <p:nvPr/>
          </p:nvSpPr>
          <p:spPr bwMode="auto">
            <a:xfrm>
              <a:off x="5784868" y="3959238"/>
              <a:ext cx="22225" cy="6350"/>
            </a:xfrm>
            <a:custGeom>
              <a:avLst/>
              <a:gdLst>
                <a:gd name="T0" fmla="*/ 14 w 14"/>
                <a:gd name="T1" fmla="*/ 4 h 4"/>
                <a:gd name="T2" fmla="*/ 6 w 14"/>
                <a:gd name="T3" fmla="*/ 4 h 4"/>
                <a:gd name="T4" fmla="*/ 0 w 14"/>
                <a:gd name="T5" fmla="*/ 0 h 4"/>
                <a:gd name="T6" fmla="*/ 2 w 14"/>
                <a:gd name="T7" fmla="*/ 0 h 4"/>
                <a:gd name="T8" fmla="*/ 14 w 14"/>
                <a:gd name="T9" fmla="*/ 0 h 4"/>
                <a:gd name="T10" fmla="*/ 14 w 14"/>
                <a:gd name="T11" fmla="*/ 4 h 4"/>
                <a:gd name="T12" fmla="*/ 14 w 1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6" name="egy"/>
            <p:cNvSpPr>
              <a:spLocks/>
            </p:cNvSpPr>
            <p:nvPr/>
          </p:nvSpPr>
          <p:spPr bwMode="auto">
            <a:xfrm>
              <a:off x="5568967" y="3694124"/>
              <a:ext cx="284163" cy="265113"/>
            </a:xfrm>
            <a:custGeom>
              <a:avLst/>
              <a:gdLst>
                <a:gd name="T0" fmla="*/ 152 w 179"/>
                <a:gd name="T1" fmla="*/ 163 h 167"/>
                <a:gd name="T2" fmla="*/ 109 w 179"/>
                <a:gd name="T3" fmla="*/ 165 h 167"/>
                <a:gd name="T4" fmla="*/ 4 w 179"/>
                <a:gd name="T5" fmla="*/ 167 h 167"/>
                <a:gd name="T6" fmla="*/ 4 w 179"/>
                <a:gd name="T7" fmla="*/ 120 h 167"/>
                <a:gd name="T8" fmla="*/ 4 w 179"/>
                <a:gd name="T9" fmla="*/ 89 h 167"/>
                <a:gd name="T10" fmla="*/ 4 w 179"/>
                <a:gd name="T11" fmla="*/ 74 h 167"/>
                <a:gd name="T12" fmla="*/ 4 w 179"/>
                <a:gd name="T13" fmla="*/ 64 h 167"/>
                <a:gd name="T14" fmla="*/ 4 w 179"/>
                <a:gd name="T15" fmla="*/ 39 h 167"/>
                <a:gd name="T16" fmla="*/ 0 w 179"/>
                <a:gd name="T17" fmla="*/ 29 h 167"/>
                <a:gd name="T18" fmla="*/ 2 w 179"/>
                <a:gd name="T19" fmla="*/ 21 h 167"/>
                <a:gd name="T20" fmla="*/ 4 w 179"/>
                <a:gd name="T21" fmla="*/ 12 h 167"/>
                <a:gd name="T22" fmla="*/ 6 w 179"/>
                <a:gd name="T23" fmla="*/ 2 h 167"/>
                <a:gd name="T24" fmla="*/ 12 w 179"/>
                <a:gd name="T25" fmla="*/ 2 h 167"/>
                <a:gd name="T26" fmla="*/ 22 w 179"/>
                <a:gd name="T27" fmla="*/ 0 h 167"/>
                <a:gd name="T28" fmla="*/ 29 w 179"/>
                <a:gd name="T29" fmla="*/ 4 h 167"/>
                <a:gd name="T30" fmla="*/ 39 w 179"/>
                <a:gd name="T31" fmla="*/ 6 h 167"/>
                <a:gd name="T32" fmla="*/ 47 w 179"/>
                <a:gd name="T33" fmla="*/ 8 h 167"/>
                <a:gd name="T34" fmla="*/ 59 w 179"/>
                <a:gd name="T35" fmla="*/ 10 h 167"/>
                <a:gd name="T36" fmla="*/ 68 w 179"/>
                <a:gd name="T37" fmla="*/ 14 h 167"/>
                <a:gd name="T38" fmla="*/ 74 w 179"/>
                <a:gd name="T39" fmla="*/ 14 h 167"/>
                <a:gd name="T40" fmla="*/ 82 w 179"/>
                <a:gd name="T41" fmla="*/ 10 h 167"/>
                <a:gd name="T42" fmla="*/ 90 w 179"/>
                <a:gd name="T43" fmla="*/ 8 h 167"/>
                <a:gd name="T44" fmla="*/ 94 w 179"/>
                <a:gd name="T45" fmla="*/ 4 h 167"/>
                <a:gd name="T46" fmla="*/ 97 w 179"/>
                <a:gd name="T47" fmla="*/ 4 h 167"/>
                <a:gd name="T48" fmla="*/ 101 w 179"/>
                <a:gd name="T49" fmla="*/ 4 h 167"/>
                <a:gd name="T50" fmla="*/ 105 w 179"/>
                <a:gd name="T51" fmla="*/ 2 h 167"/>
                <a:gd name="T52" fmla="*/ 115 w 179"/>
                <a:gd name="T53" fmla="*/ 2 h 167"/>
                <a:gd name="T54" fmla="*/ 119 w 179"/>
                <a:gd name="T55" fmla="*/ 6 h 167"/>
                <a:gd name="T56" fmla="*/ 113 w 179"/>
                <a:gd name="T57" fmla="*/ 8 h 167"/>
                <a:gd name="T58" fmla="*/ 119 w 179"/>
                <a:gd name="T59" fmla="*/ 10 h 167"/>
                <a:gd name="T60" fmla="*/ 121 w 179"/>
                <a:gd name="T61" fmla="*/ 6 h 167"/>
                <a:gd name="T62" fmla="*/ 127 w 179"/>
                <a:gd name="T63" fmla="*/ 12 h 167"/>
                <a:gd name="T64" fmla="*/ 136 w 179"/>
                <a:gd name="T65" fmla="*/ 10 h 167"/>
                <a:gd name="T66" fmla="*/ 142 w 179"/>
                <a:gd name="T67" fmla="*/ 10 h 167"/>
                <a:gd name="T68" fmla="*/ 150 w 179"/>
                <a:gd name="T69" fmla="*/ 8 h 167"/>
                <a:gd name="T70" fmla="*/ 156 w 179"/>
                <a:gd name="T71" fmla="*/ 14 h 167"/>
                <a:gd name="T72" fmla="*/ 162 w 179"/>
                <a:gd name="T73" fmla="*/ 29 h 167"/>
                <a:gd name="T74" fmla="*/ 162 w 179"/>
                <a:gd name="T75" fmla="*/ 41 h 167"/>
                <a:gd name="T76" fmla="*/ 160 w 179"/>
                <a:gd name="T77" fmla="*/ 52 h 167"/>
                <a:gd name="T78" fmla="*/ 158 w 179"/>
                <a:gd name="T79" fmla="*/ 62 h 167"/>
                <a:gd name="T80" fmla="*/ 154 w 179"/>
                <a:gd name="T81" fmla="*/ 68 h 167"/>
                <a:gd name="T82" fmla="*/ 144 w 179"/>
                <a:gd name="T83" fmla="*/ 60 h 167"/>
                <a:gd name="T84" fmla="*/ 138 w 179"/>
                <a:gd name="T85" fmla="*/ 54 h 167"/>
                <a:gd name="T86" fmla="*/ 132 w 179"/>
                <a:gd name="T87" fmla="*/ 43 h 167"/>
                <a:gd name="T88" fmla="*/ 127 w 179"/>
                <a:gd name="T89" fmla="*/ 33 h 167"/>
                <a:gd name="T90" fmla="*/ 125 w 179"/>
                <a:gd name="T91" fmla="*/ 33 h 167"/>
                <a:gd name="T92" fmla="*/ 127 w 179"/>
                <a:gd name="T93" fmla="*/ 43 h 167"/>
                <a:gd name="T94" fmla="*/ 130 w 179"/>
                <a:gd name="T95" fmla="*/ 50 h 167"/>
                <a:gd name="T96" fmla="*/ 134 w 179"/>
                <a:gd name="T97" fmla="*/ 56 h 167"/>
                <a:gd name="T98" fmla="*/ 140 w 179"/>
                <a:gd name="T99" fmla="*/ 64 h 167"/>
                <a:gd name="T100" fmla="*/ 142 w 179"/>
                <a:gd name="T101" fmla="*/ 70 h 167"/>
                <a:gd name="T102" fmla="*/ 146 w 179"/>
                <a:gd name="T103" fmla="*/ 78 h 167"/>
                <a:gd name="T104" fmla="*/ 150 w 179"/>
                <a:gd name="T105" fmla="*/ 87 h 167"/>
                <a:gd name="T106" fmla="*/ 154 w 179"/>
                <a:gd name="T107" fmla="*/ 99 h 167"/>
                <a:gd name="T108" fmla="*/ 163 w 179"/>
                <a:gd name="T109" fmla="*/ 113 h 167"/>
                <a:gd name="T110" fmla="*/ 169 w 179"/>
                <a:gd name="T111" fmla="*/ 126 h 167"/>
                <a:gd name="T112" fmla="*/ 177 w 179"/>
                <a:gd name="T113" fmla="*/ 132 h 167"/>
                <a:gd name="T114" fmla="*/ 173 w 179"/>
                <a:gd name="T115" fmla="*/ 136 h 167"/>
                <a:gd name="T116" fmla="*/ 175 w 179"/>
                <a:gd name="T117" fmla="*/ 14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" h="167">
                  <a:moveTo>
                    <a:pt x="175" y="148"/>
                  </a:moveTo>
                  <a:lnTo>
                    <a:pt x="169" y="153"/>
                  </a:lnTo>
                  <a:lnTo>
                    <a:pt x="165" y="153"/>
                  </a:lnTo>
                  <a:lnTo>
                    <a:pt x="162" y="161"/>
                  </a:lnTo>
                  <a:lnTo>
                    <a:pt x="152" y="163"/>
                  </a:lnTo>
                  <a:lnTo>
                    <a:pt x="150" y="167"/>
                  </a:lnTo>
                  <a:lnTo>
                    <a:pt x="138" y="167"/>
                  </a:lnTo>
                  <a:lnTo>
                    <a:pt x="136" y="167"/>
                  </a:lnTo>
                  <a:lnTo>
                    <a:pt x="109" y="167"/>
                  </a:lnTo>
                  <a:lnTo>
                    <a:pt x="109" y="165"/>
                  </a:lnTo>
                  <a:lnTo>
                    <a:pt x="109" y="163"/>
                  </a:lnTo>
                  <a:lnTo>
                    <a:pt x="107" y="163"/>
                  </a:lnTo>
                  <a:lnTo>
                    <a:pt x="107" y="165"/>
                  </a:lnTo>
                  <a:lnTo>
                    <a:pt x="105" y="167"/>
                  </a:lnTo>
                  <a:lnTo>
                    <a:pt x="4" y="167"/>
                  </a:lnTo>
                  <a:lnTo>
                    <a:pt x="4" y="163"/>
                  </a:lnTo>
                  <a:lnTo>
                    <a:pt x="4" y="140"/>
                  </a:lnTo>
                  <a:lnTo>
                    <a:pt x="4" y="132"/>
                  </a:lnTo>
                  <a:lnTo>
                    <a:pt x="4" y="128"/>
                  </a:lnTo>
                  <a:lnTo>
                    <a:pt x="4" y="120"/>
                  </a:lnTo>
                  <a:lnTo>
                    <a:pt x="4" y="116"/>
                  </a:lnTo>
                  <a:lnTo>
                    <a:pt x="4" y="109"/>
                  </a:lnTo>
                  <a:lnTo>
                    <a:pt x="4" y="99"/>
                  </a:lnTo>
                  <a:lnTo>
                    <a:pt x="4" y="91"/>
                  </a:lnTo>
                  <a:lnTo>
                    <a:pt x="4" y="89"/>
                  </a:lnTo>
                  <a:lnTo>
                    <a:pt x="4" y="87"/>
                  </a:lnTo>
                  <a:lnTo>
                    <a:pt x="4" y="83"/>
                  </a:lnTo>
                  <a:lnTo>
                    <a:pt x="4" y="81"/>
                  </a:lnTo>
                  <a:lnTo>
                    <a:pt x="4" y="80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0"/>
                  </a:lnTo>
                  <a:lnTo>
                    <a:pt x="4" y="68"/>
                  </a:lnTo>
                  <a:lnTo>
                    <a:pt x="4" y="66"/>
                  </a:lnTo>
                  <a:lnTo>
                    <a:pt x="4" y="64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4" y="48"/>
                  </a:lnTo>
                  <a:lnTo>
                    <a:pt x="4" y="43"/>
                  </a:lnTo>
                  <a:lnTo>
                    <a:pt x="4" y="39"/>
                  </a:lnTo>
                  <a:lnTo>
                    <a:pt x="2" y="39"/>
                  </a:lnTo>
                  <a:lnTo>
                    <a:pt x="2" y="37"/>
                  </a:lnTo>
                  <a:lnTo>
                    <a:pt x="2" y="33"/>
                  </a:lnTo>
                  <a:lnTo>
                    <a:pt x="2" y="31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3"/>
                  </a:lnTo>
                  <a:lnTo>
                    <a:pt x="2" y="21"/>
                  </a:lnTo>
                  <a:lnTo>
                    <a:pt x="4" y="21"/>
                  </a:lnTo>
                  <a:lnTo>
                    <a:pt x="4" y="17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2" y="10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29" y="4"/>
                  </a:lnTo>
                  <a:lnTo>
                    <a:pt x="31" y="4"/>
                  </a:lnTo>
                  <a:lnTo>
                    <a:pt x="33" y="4"/>
                  </a:lnTo>
                  <a:lnTo>
                    <a:pt x="35" y="4"/>
                  </a:lnTo>
                  <a:lnTo>
                    <a:pt x="37" y="4"/>
                  </a:lnTo>
                  <a:lnTo>
                    <a:pt x="39" y="6"/>
                  </a:lnTo>
                  <a:lnTo>
                    <a:pt x="41" y="6"/>
                  </a:lnTo>
                  <a:lnTo>
                    <a:pt x="43" y="6"/>
                  </a:lnTo>
                  <a:lnTo>
                    <a:pt x="43" y="8"/>
                  </a:lnTo>
                  <a:lnTo>
                    <a:pt x="45" y="8"/>
                  </a:lnTo>
                  <a:lnTo>
                    <a:pt x="47" y="8"/>
                  </a:lnTo>
                  <a:lnTo>
                    <a:pt x="49" y="8"/>
                  </a:lnTo>
                  <a:lnTo>
                    <a:pt x="51" y="8"/>
                  </a:lnTo>
                  <a:lnTo>
                    <a:pt x="51" y="10"/>
                  </a:lnTo>
                  <a:lnTo>
                    <a:pt x="57" y="10"/>
                  </a:lnTo>
                  <a:lnTo>
                    <a:pt x="59" y="10"/>
                  </a:lnTo>
                  <a:lnTo>
                    <a:pt x="61" y="10"/>
                  </a:lnTo>
                  <a:lnTo>
                    <a:pt x="62" y="12"/>
                  </a:lnTo>
                  <a:lnTo>
                    <a:pt x="64" y="12"/>
                  </a:lnTo>
                  <a:lnTo>
                    <a:pt x="66" y="14"/>
                  </a:lnTo>
                  <a:lnTo>
                    <a:pt x="68" y="14"/>
                  </a:lnTo>
                  <a:lnTo>
                    <a:pt x="68" y="15"/>
                  </a:lnTo>
                  <a:lnTo>
                    <a:pt x="70" y="15"/>
                  </a:lnTo>
                  <a:lnTo>
                    <a:pt x="72" y="15"/>
                  </a:lnTo>
                  <a:lnTo>
                    <a:pt x="72" y="14"/>
                  </a:lnTo>
                  <a:lnTo>
                    <a:pt x="74" y="14"/>
                  </a:lnTo>
                  <a:lnTo>
                    <a:pt x="76" y="14"/>
                  </a:lnTo>
                  <a:lnTo>
                    <a:pt x="78" y="12"/>
                  </a:lnTo>
                  <a:lnTo>
                    <a:pt x="80" y="12"/>
                  </a:lnTo>
                  <a:lnTo>
                    <a:pt x="80" y="10"/>
                  </a:lnTo>
                  <a:lnTo>
                    <a:pt x="82" y="10"/>
                  </a:lnTo>
                  <a:lnTo>
                    <a:pt x="86" y="8"/>
                  </a:lnTo>
                  <a:lnTo>
                    <a:pt x="86" y="6"/>
                  </a:lnTo>
                  <a:lnTo>
                    <a:pt x="86" y="8"/>
                  </a:lnTo>
                  <a:lnTo>
                    <a:pt x="88" y="8"/>
                  </a:lnTo>
                  <a:lnTo>
                    <a:pt x="90" y="8"/>
                  </a:lnTo>
                  <a:lnTo>
                    <a:pt x="90" y="6"/>
                  </a:lnTo>
                  <a:lnTo>
                    <a:pt x="92" y="4"/>
                  </a:lnTo>
                  <a:lnTo>
                    <a:pt x="92" y="2"/>
                  </a:lnTo>
                  <a:lnTo>
                    <a:pt x="92" y="4"/>
                  </a:lnTo>
                  <a:lnTo>
                    <a:pt x="94" y="4"/>
                  </a:lnTo>
                  <a:lnTo>
                    <a:pt x="96" y="4"/>
                  </a:lnTo>
                  <a:lnTo>
                    <a:pt x="97" y="2"/>
                  </a:lnTo>
                  <a:lnTo>
                    <a:pt x="99" y="2"/>
                  </a:lnTo>
                  <a:lnTo>
                    <a:pt x="101" y="2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6" y="6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3" y="4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103" y="2"/>
                  </a:lnTo>
                  <a:lnTo>
                    <a:pt x="105" y="2"/>
                  </a:lnTo>
                  <a:lnTo>
                    <a:pt x="107" y="2"/>
                  </a:lnTo>
                  <a:lnTo>
                    <a:pt x="109" y="4"/>
                  </a:lnTo>
                  <a:lnTo>
                    <a:pt x="111" y="4"/>
                  </a:lnTo>
                  <a:lnTo>
                    <a:pt x="113" y="4"/>
                  </a:lnTo>
                  <a:lnTo>
                    <a:pt x="115" y="2"/>
                  </a:lnTo>
                  <a:lnTo>
                    <a:pt x="117" y="2"/>
                  </a:lnTo>
                  <a:lnTo>
                    <a:pt x="117" y="4"/>
                  </a:lnTo>
                  <a:lnTo>
                    <a:pt x="119" y="6"/>
                  </a:lnTo>
                  <a:lnTo>
                    <a:pt x="121" y="6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7" y="4"/>
                  </a:lnTo>
                  <a:lnTo>
                    <a:pt x="117" y="2"/>
                  </a:lnTo>
                  <a:lnTo>
                    <a:pt x="115" y="2"/>
                  </a:lnTo>
                  <a:lnTo>
                    <a:pt x="113" y="8"/>
                  </a:lnTo>
                  <a:lnTo>
                    <a:pt x="115" y="6"/>
                  </a:lnTo>
                  <a:lnTo>
                    <a:pt x="115" y="8"/>
                  </a:lnTo>
                  <a:lnTo>
                    <a:pt x="117" y="8"/>
                  </a:lnTo>
                  <a:lnTo>
                    <a:pt x="119" y="8"/>
                  </a:lnTo>
                  <a:lnTo>
                    <a:pt x="119" y="10"/>
                  </a:lnTo>
                  <a:lnTo>
                    <a:pt x="121" y="10"/>
                  </a:lnTo>
                  <a:lnTo>
                    <a:pt x="123" y="10"/>
                  </a:lnTo>
                  <a:lnTo>
                    <a:pt x="123" y="8"/>
                  </a:lnTo>
                  <a:lnTo>
                    <a:pt x="121" y="8"/>
                  </a:lnTo>
                  <a:lnTo>
                    <a:pt x="121" y="6"/>
                  </a:lnTo>
                  <a:lnTo>
                    <a:pt x="123" y="8"/>
                  </a:lnTo>
                  <a:lnTo>
                    <a:pt x="125" y="8"/>
                  </a:lnTo>
                  <a:lnTo>
                    <a:pt x="125" y="10"/>
                  </a:lnTo>
                  <a:lnTo>
                    <a:pt x="127" y="10"/>
                  </a:lnTo>
                  <a:lnTo>
                    <a:pt x="127" y="12"/>
                  </a:lnTo>
                  <a:lnTo>
                    <a:pt x="129" y="12"/>
                  </a:lnTo>
                  <a:lnTo>
                    <a:pt x="130" y="12"/>
                  </a:lnTo>
                  <a:lnTo>
                    <a:pt x="134" y="10"/>
                  </a:lnTo>
                  <a:lnTo>
                    <a:pt x="134" y="8"/>
                  </a:lnTo>
                  <a:lnTo>
                    <a:pt x="136" y="10"/>
                  </a:lnTo>
                  <a:lnTo>
                    <a:pt x="136" y="12"/>
                  </a:lnTo>
                  <a:lnTo>
                    <a:pt x="136" y="10"/>
                  </a:lnTo>
                  <a:lnTo>
                    <a:pt x="138" y="10"/>
                  </a:lnTo>
                  <a:lnTo>
                    <a:pt x="140" y="10"/>
                  </a:lnTo>
                  <a:lnTo>
                    <a:pt x="142" y="10"/>
                  </a:lnTo>
                  <a:lnTo>
                    <a:pt x="144" y="10"/>
                  </a:lnTo>
                  <a:lnTo>
                    <a:pt x="146" y="10"/>
                  </a:lnTo>
                  <a:lnTo>
                    <a:pt x="148" y="10"/>
                  </a:lnTo>
                  <a:lnTo>
                    <a:pt x="148" y="8"/>
                  </a:lnTo>
                  <a:lnTo>
                    <a:pt x="150" y="8"/>
                  </a:lnTo>
                  <a:lnTo>
                    <a:pt x="152" y="8"/>
                  </a:lnTo>
                  <a:lnTo>
                    <a:pt x="154" y="6"/>
                  </a:lnTo>
                  <a:lnTo>
                    <a:pt x="154" y="8"/>
                  </a:lnTo>
                  <a:lnTo>
                    <a:pt x="154" y="10"/>
                  </a:lnTo>
                  <a:lnTo>
                    <a:pt x="156" y="14"/>
                  </a:lnTo>
                  <a:lnTo>
                    <a:pt x="158" y="17"/>
                  </a:lnTo>
                  <a:lnTo>
                    <a:pt x="158" y="21"/>
                  </a:lnTo>
                  <a:lnTo>
                    <a:pt x="160" y="23"/>
                  </a:lnTo>
                  <a:lnTo>
                    <a:pt x="162" y="27"/>
                  </a:lnTo>
                  <a:lnTo>
                    <a:pt x="162" y="29"/>
                  </a:lnTo>
                  <a:lnTo>
                    <a:pt x="163" y="33"/>
                  </a:lnTo>
                  <a:lnTo>
                    <a:pt x="163" y="35"/>
                  </a:lnTo>
                  <a:lnTo>
                    <a:pt x="163" y="37"/>
                  </a:lnTo>
                  <a:lnTo>
                    <a:pt x="163" y="39"/>
                  </a:lnTo>
                  <a:lnTo>
                    <a:pt x="162" y="41"/>
                  </a:lnTo>
                  <a:lnTo>
                    <a:pt x="162" y="43"/>
                  </a:lnTo>
                  <a:lnTo>
                    <a:pt x="160" y="45"/>
                  </a:lnTo>
                  <a:lnTo>
                    <a:pt x="160" y="47"/>
                  </a:lnTo>
                  <a:lnTo>
                    <a:pt x="160" y="50"/>
                  </a:lnTo>
                  <a:lnTo>
                    <a:pt x="160" y="52"/>
                  </a:lnTo>
                  <a:lnTo>
                    <a:pt x="158" y="54"/>
                  </a:lnTo>
                  <a:lnTo>
                    <a:pt x="158" y="56"/>
                  </a:lnTo>
                  <a:lnTo>
                    <a:pt x="156" y="58"/>
                  </a:lnTo>
                  <a:lnTo>
                    <a:pt x="156" y="60"/>
                  </a:lnTo>
                  <a:lnTo>
                    <a:pt x="158" y="62"/>
                  </a:lnTo>
                  <a:lnTo>
                    <a:pt x="156" y="64"/>
                  </a:lnTo>
                  <a:lnTo>
                    <a:pt x="154" y="66"/>
                  </a:lnTo>
                  <a:lnTo>
                    <a:pt x="154" y="68"/>
                  </a:lnTo>
                  <a:lnTo>
                    <a:pt x="154" y="70"/>
                  </a:lnTo>
                  <a:lnTo>
                    <a:pt x="154" y="68"/>
                  </a:lnTo>
                  <a:lnTo>
                    <a:pt x="152" y="68"/>
                  </a:lnTo>
                  <a:lnTo>
                    <a:pt x="150" y="66"/>
                  </a:lnTo>
                  <a:lnTo>
                    <a:pt x="146" y="64"/>
                  </a:lnTo>
                  <a:lnTo>
                    <a:pt x="144" y="62"/>
                  </a:lnTo>
                  <a:lnTo>
                    <a:pt x="144" y="60"/>
                  </a:lnTo>
                  <a:lnTo>
                    <a:pt x="142" y="60"/>
                  </a:lnTo>
                  <a:lnTo>
                    <a:pt x="142" y="58"/>
                  </a:lnTo>
                  <a:lnTo>
                    <a:pt x="140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6" y="54"/>
                  </a:lnTo>
                  <a:lnTo>
                    <a:pt x="136" y="52"/>
                  </a:lnTo>
                  <a:lnTo>
                    <a:pt x="136" y="48"/>
                  </a:lnTo>
                  <a:lnTo>
                    <a:pt x="136" y="47"/>
                  </a:lnTo>
                  <a:lnTo>
                    <a:pt x="132" y="43"/>
                  </a:lnTo>
                  <a:lnTo>
                    <a:pt x="129" y="39"/>
                  </a:lnTo>
                  <a:lnTo>
                    <a:pt x="129" y="37"/>
                  </a:lnTo>
                  <a:lnTo>
                    <a:pt x="129" y="35"/>
                  </a:lnTo>
                  <a:lnTo>
                    <a:pt x="129" y="33"/>
                  </a:lnTo>
                  <a:lnTo>
                    <a:pt x="127" y="33"/>
                  </a:lnTo>
                  <a:lnTo>
                    <a:pt x="127" y="31"/>
                  </a:lnTo>
                  <a:lnTo>
                    <a:pt x="127" y="29"/>
                  </a:lnTo>
                  <a:lnTo>
                    <a:pt x="127" y="31"/>
                  </a:lnTo>
                  <a:lnTo>
                    <a:pt x="125" y="31"/>
                  </a:lnTo>
                  <a:lnTo>
                    <a:pt x="125" y="33"/>
                  </a:lnTo>
                  <a:lnTo>
                    <a:pt x="123" y="35"/>
                  </a:lnTo>
                  <a:lnTo>
                    <a:pt x="123" y="37"/>
                  </a:lnTo>
                  <a:lnTo>
                    <a:pt x="125" y="39"/>
                  </a:lnTo>
                  <a:lnTo>
                    <a:pt x="127" y="41"/>
                  </a:lnTo>
                  <a:lnTo>
                    <a:pt x="127" y="43"/>
                  </a:lnTo>
                  <a:lnTo>
                    <a:pt x="129" y="45"/>
                  </a:lnTo>
                  <a:lnTo>
                    <a:pt x="127" y="47"/>
                  </a:lnTo>
                  <a:lnTo>
                    <a:pt x="129" y="48"/>
                  </a:lnTo>
                  <a:lnTo>
                    <a:pt x="129" y="50"/>
                  </a:lnTo>
                  <a:lnTo>
                    <a:pt x="130" y="50"/>
                  </a:lnTo>
                  <a:lnTo>
                    <a:pt x="130" y="52"/>
                  </a:lnTo>
                  <a:lnTo>
                    <a:pt x="130" y="54"/>
                  </a:lnTo>
                  <a:lnTo>
                    <a:pt x="132" y="54"/>
                  </a:lnTo>
                  <a:lnTo>
                    <a:pt x="132" y="56"/>
                  </a:lnTo>
                  <a:lnTo>
                    <a:pt x="134" y="56"/>
                  </a:lnTo>
                  <a:lnTo>
                    <a:pt x="134" y="58"/>
                  </a:lnTo>
                  <a:lnTo>
                    <a:pt x="136" y="60"/>
                  </a:lnTo>
                  <a:lnTo>
                    <a:pt x="136" y="62"/>
                  </a:lnTo>
                  <a:lnTo>
                    <a:pt x="138" y="62"/>
                  </a:lnTo>
                  <a:lnTo>
                    <a:pt x="140" y="64"/>
                  </a:lnTo>
                  <a:lnTo>
                    <a:pt x="142" y="64"/>
                  </a:lnTo>
                  <a:lnTo>
                    <a:pt x="142" y="66"/>
                  </a:lnTo>
                  <a:lnTo>
                    <a:pt x="142" y="68"/>
                  </a:lnTo>
                  <a:lnTo>
                    <a:pt x="140" y="68"/>
                  </a:lnTo>
                  <a:lnTo>
                    <a:pt x="142" y="70"/>
                  </a:lnTo>
                  <a:lnTo>
                    <a:pt x="142" y="72"/>
                  </a:lnTo>
                  <a:lnTo>
                    <a:pt x="144" y="74"/>
                  </a:lnTo>
                  <a:lnTo>
                    <a:pt x="144" y="76"/>
                  </a:lnTo>
                  <a:lnTo>
                    <a:pt x="146" y="76"/>
                  </a:lnTo>
                  <a:lnTo>
                    <a:pt x="146" y="78"/>
                  </a:lnTo>
                  <a:lnTo>
                    <a:pt x="146" y="80"/>
                  </a:lnTo>
                  <a:lnTo>
                    <a:pt x="148" y="83"/>
                  </a:lnTo>
                  <a:lnTo>
                    <a:pt x="148" y="85"/>
                  </a:lnTo>
                  <a:lnTo>
                    <a:pt x="148" y="87"/>
                  </a:lnTo>
                  <a:lnTo>
                    <a:pt x="150" y="87"/>
                  </a:lnTo>
                  <a:lnTo>
                    <a:pt x="150" y="89"/>
                  </a:lnTo>
                  <a:lnTo>
                    <a:pt x="152" y="93"/>
                  </a:lnTo>
                  <a:lnTo>
                    <a:pt x="152" y="95"/>
                  </a:lnTo>
                  <a:lnTo>
                    <a:pt x="154" y="95"/>
                  </a:lnTo>
                  <a:lnTo>
                    <a:pt x="154" y="99"/>
                  </a:lnTo>
                  <a:lnTo>
                    <a:pt x="156" y="101"/>
                  </a:lnTo>
                  <a:lnTo>
                    <a:pt x="158" y="103"/>
                  </a:lnTo>
                  <a:lnTo>
                    <a:pt x="160" y="107"/>
                  </a:lnTo>
                  <a:lnTo>
                    <a:pt x="162" y="111"/>
                  </a:lnTo>
                  <a:lnTo>
                    <a:pt x="163" y="113"/>
                  </a:lnTo>
                  <a:lnTo>
                    <a:pt x="163" y="115"/>
                  </a:lnTo>
                  <a:lnTo>
                    <a:pt x="165" y="116"/>
                  </a:lnTo>
                  <a:lnTo>
                    <a:pt x="167" y="120"/>
                  </a:lnTo>
                  <a:lnTo>
                    <a:pt x="167" y="124"/>
                  </a:lnTo>
                  <a:lnTo>
                    <a:pt x="169" y="126"/>
                  </a:lnTo>
                  <a:lnTo>
                    <a:pt x="171" y="128"/>
                  </a:lnTo>
                  <a:lnTo>
                    <a:pt x="173" y="128"/>
                  </a:lnTo>
                  <a:lnTo>
                    <a:pt x="173" y="130"/>
                  </a:lnTo>
                  <a:lnTo>
                    <a:pt x="175" y="132"/>
                  </a:lnTo>
                  <a:lnTo>
                    <a:pt x="177" y="132"/>
                  </a:lnTo>
                  <a:lnTo>
                    <a:pt x="177" y="134"/>
                  </a:lnTo>
                  <a:lnTo>
                    <a:pt x="179" y="134"/>
                  </a:lnTo>
                  <a:lnTo>
                    <a:pt x="175" y="134"/>
                  </a:lnTo>
                  <a:lnTo>
                    <a:pt x="173" y="134"/>
                  </a:lnTo>
                  <a:lnTo>
                    <a:pt x="173" y="136"/>
                  </a:lnTo>
                  <a:lnTo>
                    <a:pt x="173" y="138"/>
                  </a:lnTo>
                  <a:lnTo>
                    <a:pt x="173" y="140"/>
                  </a:lnTo>
                  <a:lnTo>
                    <a:pt x="173" y="142"/>
                  </a:lnTo>
                  <a:lnTo>
                    <a:pt x="175" y="144"/>
                  </a:lnTo>
                  <a:lnTo>
                    <a:pt x="175" y="146"/>
                  </a:lnTo>
                  <a:lnTo>
                    <a:pt x="175" y="148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12" name="Ecuador"/>
          <p:cNvSpPr>
            <a:spLocks noEditPoints="1"/>
          </p:cNvSpPr>
          <p:nvPr/>
        </p:nvSpPr>
        <p:spPr bwMode="auto">
          <a:xfrm>
            <a:off x="2600334" y="4492639"/>
            <a:ext cx="419101" cy="163513"/>
          </a:xfrm>
          <a:custGeom>
            <a:avLst/>
            <a:gdLst>
              <a:gd name="T0" fmla="*/ 215 w 264"/>
              <a:gd name="T1" fmla="*/ 8 h 103"/>
              <a:gd name="T2" fmla="*/ 223 w 264"/>
              <a:gd name="T3" fmla="*/ 10 h 103"/>
              <a:gd name="T4" fmla="*/ 227 w 264"/>
              <a:gd name="T5" fmla="*/ 12 h 103"/>
              <a:gd name="T6" fmla="*/ 231 w 264"/>
              <a:gd name="T7" fmla="*/ 17 h 103"/>
              <a:gd name="T8" fmla="*/ 241 w 264"/>
              <a:gd name="T9" fmla="*/ 19 h 103"/>
              <a:gd name="T10" fmla="*/ 248 w 264"/>
              <a:gd name="T11" fmla="*/ 17 h 103"/>
              <a:gd name="T12" fmla="*/ 256 w 264"/>
              <a:gd name="T13" fmla="*/ 23 h 103"/>
              <a:gd name="T14" fmla="*/ 260 w 264"/>
              <a:gd name="T15" fmla="*/ 25 h 103"/>
              <a:gd name="T16" fmla="*/ 264 w 264"/>
              <a:gd name="T17" fmla="*/ 31 h 103"/>
              <a:gd name="T18" fmla="*/ 264 w 264"/>
              <a:gd name="T19" fmla="*/ 39 h 103"/>
              <a:gd name="T20" fmla="*/ 258 w 264"/>
              <a:gd name="T21" fmla="*/ 49 h 103"/>
              <a:gd name="T22" fmla="*/ 245 w 264"/>
              <a:gd name="T23" fmla="*/ 62 h 103"/>
              <a:gd name="T24" fmla="*/ 229 w 264"/>
              <a:gd name="T25" fmla="*/ 70 h 103"/>
              <a:gd name="T26" fmla="*/ 215 w 264"/>
              <a:gd name="T27" fmla="*/ 76 h 103"/>
              <a:gd name="T28" fmla="*/ 213 w 264"/>
              <a:gd name="T29" fmla="*/ 78 h 103"/>
              <a:gd name="T30" fmla="*/ 212 w 264"/>
              <a:gd name="T31" fmla="*/ 85 h 103"/>
              <a:gd name="T32" fmla="*/ 210 w 264"/>
              <a:gd name="T33" fmla="*/ 95 h 103"/>
              <a:gd name="T34" fmla="*/ 204 w 264"/>
              <a:gd name="T35" fmla="*/ 101 h 103"/>
              <a:gd name="T36" fmla="*/ 198 w 264"/>
              <a:gd name="T37" fmla="*/ 101 h 103"/>
              <a:gd name="T38" fmla="*/ 192 w 264"/>
              <a:gd name="T39" fmla="*/ 95 h 103"/>
              <a:gd name="T40" fmla="*/ 182 w 264"/>
              <a:gd name="T41" fmla="*/ 93 h 103"/>
              <a:gd name="T42" fmla="*/ 180 w 264"/>
              <a:gd name="T43" fmla="*/ 93 h 103"/>
              <a:gd name="T44" fmla="*/ 178 w 264"/>
              <a:gd name="T45" fmla="*/ 89 h 103"/>
              <a:gd name="T46" fmla="*/ 184 w 264"/>
              <a:gd name="T47" fmla="*/ 82 h 103"/>
              <a:gd name="T48" fmla="*/ 188 w 264"/>
              <a:gd name="T49" fmla="*/ 76 h 103"/>
              <a:gd name="T50" fmla="*/ 190 w 264"/>
              <a:gd name="T51" fmla="*/ 66 h 103"/>
              <a:gd name="T52" fmla="*/ 190 w 264"/>
              <a:gd name="T53" fmla="*/ 60 h 103"/>
              <a:gd name="T54" fmla="*/ 188 w 264"/>
              <a:gd name="T55" fmla="*/ 60 h 103"/>
              <a:gd name="T56" fmla="*/ 188 w 264"/>
              <a:gd name="T57" fmla="*/ 66 h 103"/>
              <a:gd name="T58" fmla="*/ 186 w 264"/>
              <a:gd name="T59" fmla="*/ 60 h 103"/>
              <a:gd name="T60" fmla="*/ 182 w 264"/>
              <a:gd name="T61" fmla="*/ 68 h 103"/>
              <a:gd name="T62" fmla="*/ 173 w 264"/>
              <a:gd name="T63" fmla="*/ 60 h 103"/>
              <a:gd name="T64" fmla="*/ 175 w 264"/>
              <a:gd name="T65" fmla="*/ 54 h 103"/>
              <a:gd name="T66" fmla="*/ 175 w 264"/>
              <a:gd name="T67" fmla="*/ 45 h 103"/>
              <a:gd name="T68" fmla="*/ 175 w 264"/>
              <a:gd name="T69" fmla="*/ 39 h 103"/>
              <a:gd name="T70" fmla="*/ 182 w 264"/>
              <a:gd name="T71" fmla="*/ 33 h 103"/>
              <a:gd name="T72" fmla="*/ 182 w 264"/>
              <a:gd name="T73" fmla="*/ 27 h 103"/>
              <a:gd name="T74" fmla="*/ 186 w 264"/>
              <a:gd name="T75" fmla="*/ 19 h 103"/>
              <a:gd name="T76" fmla="*/ 186 w 264"/>
              <a:gd name="T77" fmla="*/ 10 h 103"/>
              <a:gd name="T78" fmla="*/ 194 w 264"/>
              <a:gd name="T79" fmla="*/ 8 h 103"/>
              <a:gd name="T80" fmla="*/ 202 w 264"/>
              <a:gd name="T81" fmla="*/ 4 h 103"/>
              <a:gd name="T82" fmla="*/ 208 w 264"/>
              <a:gd name="T83" fmla="*/ 2 h 103"/>
              <a:gd name="T84" fmla="*/ 8 w 264"/>
              <a:gd name="T85" fmla="*/ 25 h 103"/>
              <a:gd name="T86" fmla="*/ 11 w 264"/>
              <a:gd name="T87" fmla="*/ 31 h 103"/>
              <a:gd name="T88" fmla="*/ 8 w 264"/>
              <a:gd name="T89" fmla="*/ 39 h 103"/>
              <a:gd name="T90" fmla="*/ 4 w 264"/>
              <a:gd name="T91" fmla="*/ 37 h 103"/>
              <a:gd name="T92" fmla="*/ 8 w 264"/>
              <a:gd name="T93" fmla="*/ 33 h 103"/>
              <a:gd name="T94" fmla="*/ 2 w 264"/>
              <a:gd name="T95" fmla="*/ 23 h 103"/>
              <a:gd name="T96" fmla="*/ 6 w 264"/>
              <a:gd name="T97" fmla="*/ 23 h 103"/>
              <a:gd name="T98" fmla="*/ 17 w 264"/>
              <a:gd name="T99" fmla="*/ 33 h 103"/>
              <a:gd name="T100" fmla="*/ 184 w 264"/>
              <a:gd name="T101" fmla="*/ 72 h 103"/>
              <a:gd name="T102" fmla="*/ 186 w 264"/>
              <a:gd name="T103" fmla="*/ 66 h 103"/>
              <a:gd name="T104" fmla="*/ 2 w 264"/>
              <a:gd name="T105" fmla="*/ 31 h 103"/>
              <a:gd name="T106" fmla="*/ 4 w 264"/>
              <a:gd name="T107" fmla="*/ 27 h 103"/>
              <a:gd name="T108" fmla="*/ 17 w 264"/>
              <a:gd name="T109" fmla="*/ 29 h 103"/>
              <a:gd name="T110" fmla="*/ 15 w 264"/>
              <a:gd name="T111" fmla="*/ 27 h 103"/>
              <a:gd name="T112" fmla="*/ 35 w 264"/>
              <a:gd name="T113" fmla="*/ 37 h 103"/>
              <a:gd name="T114" fmla="*/ 35 w 264"/>
              <a:gd name="T115" fmla="*/ 39 h 103"/>
              <a:gd name="T116" fmla="*/ 21 w 264"/>
              <a:gd name="T117" fmla="*/ 45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64" h="103">
                <a:moveTo>
                  <a:pt x="210" y="4"/>
                </a:moveTo>
                <a:lnTo>
                  <a:pt x="212" y="4"/>
                </a:lnTo>
                <a:lnTo>
                  <a:pt x="213" y="6"/>
                </a:lnTo>
                <a:lnTo>
                  <a:pt x="215" y="6"/>
                </a:lnTo>
                <a:lnTo>
                  <a:pt x="215" y="8"/>
                </a:lnTo>
                <a:lnTo>
                  <a:pt x="217" y="8"/>
                </a:lnTo>
                <a:lnTo>
                  <a:pt x="217" y="10"/>
                </a:lnTo>
                <a:lnTo>
                  <a:pt x="219" y="10"/>
                </a:lnTo>
                <a:lnTo>
                  <a:pt x="221" y="10"/>
                </a:lnTo>
                <a:lnTo>
                  <a:pt x="223" y="10"/>
                </a:lnTo>
                <a:lnTo>
                  <a:pt x="225" y="10"/>
                </a:lnTo>
                <a:lnTo>
                  <a:pt x="225" y="12"/>
                </a:lnTo>
                <a:lnTo>
                  <a:pt x="227" y="12"/>
                </a:lnTo>
                <a:lnTo>
                  <a:pt x="227" y="14"/>
                </a:lnTo>
                <a:lnTo>
                  <a:pt x="227" y="12"/>
                </a:lnTo>
                <a:lnTo>
                  <a:pt x="227" y="14"/>
                </a:lnTo>
                <a:lnTo>
                  <a:pt x="229" y="14"/>
                </a:lnTo>
                <a:lnTo>
                  <a:pt x="227" y="16"/>
                </a:lnTo>
                <a:lnTo>
                  <a:pt x="229" y="17"/>
                </a:lnTo>
                <a:lnTo>
                  <a:pt x="231" y="17"/>
                </a:lnTo>
                <a:lnTo>
                  <a:pt x="233" y="17"/>
                </a:lnTo>
                <a:lnTo>
                  <a:pt x="235" y="17"/>
                </a:lnTo>
                <a:lnTo>
                  <a:pt x="237" y="19"/>
                </a:lnTo>
                <a:lnTo>
                  <a:pt x="239" y="19"/>
                </a:lnTo>
                <a:lnTo>
                  <a:pt x="241" y="19"/>
                </a:lnTo>
                <a:lnTo>
                  <a:pt x="243" y="19"/>
                </a:lnTo>
                <a:lnTo>
                  <a:pt x="245" y="19"/>
                </a:lnTo>
                <a:lnTo>
                  <a:pt x="245" y="17"/>
                </a:lnTo>
                <a:lnTo>
                  <a:pt x="246" y="17"/>
                </a:lnTo>
                <a:lnTo>
                  <a:pt x="248" y="17"/>
                </a:lnTo>
                <a:lnTo>
                  <a:pt x="250" y="17"/>
                </a:lnTo>
                <a:lnTo>
                  <a:pt x="252" y="19"/>
                </a:lnTo>
                <a:lnTo>
                  <a:pt x="252" y="21"/>
                </a:lnTo>
                <a:lnTo>
                  <a:pt x="254" y="23"/>
                </a:lnTo>
                <a:lnTo>
                  <a:pt x="256" y="23"/>
                </a:lnTo>
                <a:lnTo>
                  <a:pt x="258" y="23"/>
                </a:lnTo>
                <a:lnTo>
                  <a:pt x="260" y="23"/>
                </a:lnTo>
                <a:lnTo>
                  <a:pt x="260" y="25"/>
                </a:lnTo>
                <a:lnTo>
                  <a:pt x="262" y="25"/>
                </a:lnTo>
                <a:lnTo>
                  <a:pt x="260" y="25"/>
                </a:lnTo>
                <a:lnTo>
                  <a:pt x="258" y="25"/>
                </a:lnTo>
                <a:lnTo>
                  <a:pt x="260" y="27"/>
                </a:lnTo>
                <a:lnTo>
                  <a:pt x="260" y="29"/>
                </a:lnTo>
                <a:lnTo>
                  <a:pt x="262" y="31"/>
                </a:lnTo>
                <a:lnTo>
                  <a:pt x="264" y="31"/>
                </a:lnTo>
                <a:lnTo>
                  <a:pt x="264" y="33"/>
                </a:lnTo>
                <a:lnTo>
                  <a:pt x="262" y="33"/>
                </a:lnTo>
                <a:lnTo>
                  <a:pt x="262" y="35"/>
                </a:lnTo>
                <a:lnTo>
                  <a:pt x="264" y="37"/>
                </a:lnTo>
                <a:lnTo>
                  <a:pt x="264" y="39"/>
                </a:lnTo>
                <a:lnTo>
                  <a:pt x="262" y="39"/>
                </a:lnTo>
                <a:lnTo>
                  <a:pt x="260" y="39"/>
                </a:lnTo>
                <a:lnTo>
                  <a:pt x="260" y="41"/>
                </a:lnTo>
                <a:lnTo>
                  <a:pt x="260" y="43"/>
                </a:lnTo>
                <a:lnTo>
                  <a:pt x="258" y="49"/>
                </a:lnTo>
                <a:lnTo>
                  <a:pt x="256" y="50"/>
                </a:lnTo>
                <a:lnTo>
                  <a:pt x="254" y="52"/>
                </a:lnTo>
                <a:lnTo>
                  <a:pt x="252" y="56"/>
                </a:lnTo>
                <a:lnTo>
                  <a:pt x="250" y="58"/>
                </a:lnTo>
                <a:lnTo>
                  <a:pt x="245" y="62"/>
                </a:lnTo>
                <a:lnTo>
                  <a:pt x="241" y="64"/>
                </a:lnTo>
                <a:lnTo>
                  <a:pt x="237" y="66"/>
                </a:lnTo>
                <a:lnTo>
                  <a:pt x="235" y="66"/>
                </a:lnTo>
                <a:lnTo>
                  <a:pt x="231" y="68"/>
                </a:lnTo>
                <a:lnTo>
                  <a:pt x="229" y="70"/>
                </a:lnTo>
                <a:lnTo>
                  <a:pt x="223" y="72"/>
                </a:lnTo>
                <a:lnTo>
                  <a:pt x="221" y="72"/>
                </a:lnTo>
                <a:lnTo>
                  <a:pt x="219" y="74"/>
                </a:lnTo>
                <a:lnTo>
                  <a:pt x="217" y="76"/>
                </a:lnTo>
                <a:lnTo>
                  <a:pt x="215" y="76"/>
                </a:lnTo>
                <a:lnTo>
                  <a:pt x="215" y="78"/>
                </a:lnTo>
                <a:lnTo>
                  <a:pt x="217" y="80"/>
                </a:lnTo>
                <a:lnTo>
                  <a:pt x="215" y="80"/>
                </a:lnTo>
                <a:lnTo>
                  <a:pt x="215" y="78"/>
                </a:lnTo>
                <a:lnTo>
                  <a:pt x="213" y="78"/>
                </a:lnTo>
                <a:lnTo>
                  <a:pt x="213" y="80"/>
                </a:lnTo>
                <a:lnTo>
                  <a:pt x="213" y="82"/>
                </a:lnTo>
                <a:lnTo>
                  <a:pt x="213" y="84"/>
                </a:lnTo>
                <a:lnTo>
                  <a:pt x="212" y="84"/>
                </a:lnTo>
                <a:lnTo>
                  <a:pt x="212" y="85"/>
                </a:lnTo>
                <a:lnTo>
                  <a:pt x="210" y="87"/>
                </a:lnTo>
                <a:lnTo>
                  <a:pt x="210" y="89"/>
                </a:lnTo>
                <a:lnTo>
                  <a:pt x="210" y="91"/>
                </a:lnTo>
                <a:lnTo>
                  <a:pt x="208" y="93"/>
                </a:lnTo>
                <a:lnTo>
                  <a:pt x="210" y="95"/>
                </a:lnTo>
                <a:lnTo>
                  <a:pt x="208" y="97"/>
                </a:lnTo>
                <a:lnTo>
                  <a:pt x="206" y="97"/>
                </a:lnTo>
                <a:lnTo>
                  <a:pt x="206" y="99"/>
                </a:lnTo>
                <a:lnTo>
                  <a:pt x="204" y="99"/>
                </a:lnTo>
                <a:lnTo>
                  <a:pt x="204" y="101"/>
                </a:lnTo>
                <a:lnTo>
                  <a:pt x="204" y="103"/>
                </a:lnTo>
                <a:lnTo>
                  <a:pt x="202" y="103"/>
                </a:lnTo>
                <a:lnTo>
                  <a:pt x="200" y="103"/>
                </a:lnTo>
                <a:lnTo>
                  <a:pt x="198" y="103"/>
                </a:lnTo>
                <a:lnTo>
                  <a:pt x="198" y="101"/>
                </a:lnTo>
                <a:lnTo>
                  <a:pt x="196" y="101"/>
                </a:lnTo>
                <a:lnTo>
                  <a:pt x="196" y="99"/>
                </a:lnTo>
                <a:lnTo>
                  <a:pt x="194" y="97"/>
                </a:lnTo>
                <a:lnTo>
                  <a:pt x="194" y="95"/>
                </a:lnTo>
                <a:lnTo>
                  <a:pt x="192" y="95"/>
                </a:lnTo>
                <a:lnTo>
                  <a:pt x="190" y="95"/>
                </a:lnTo>
                <a:lnTo>
                  <a:pt x="186" y="93"/>
                </a:lnTo>
                <a:lnTo>
                  <a:pt x="184" y="91"/>
                </a:lnTo>
                <a:lnTo>
                  <a:pt x="184" y="93"/>
                </a:lnTo>
                <a:lnTo>
                  <a:pt x="182" y="93"/>
                </a:lnTo>
                <a:lnTo>
                  <a:pt x="182" y="95"/>
                </a:lnTo>
                <a:lnTo>
                  <a:pt x="180" y="95"/>
                </a:lnTo>
                <a:lnTo>
                  <a:pt x="178" y="95"/>
                </a:lnTo>
                <a:lnTo>
                  <a:pt x="178" y="93"/>
                </a:lnTo>
                <a:lnTo>
                  <a:pt x="180" y="93"/>
                </a:lnTo>
                <a:lnTo>
                  <a:pt x="180" y="91"/>
                </a:lnTo>
                <a:lnTo>
                  <a:pt x="182" y="91"/>
                </a:lnTo>
                <a:lnTo>
                  <a:pt x="180" y="91"/>
                </a:lnTo>
                <a:lnTo>
                  <a:pt x="178" y="91"/>
                </a:lnTo>
                <a:lnTo>
                  <a:pt x="178" y="89"/>
                </a:lnTo>
                <a:lnTo>
                  <a:pt x="180" y="87"/>
                </a:lnTo>
                <a:lnTo>
                  <a:pt x="182" y="87"/>
                </a:lnTo>
                <a:lnTo>
                  <a:pt x="184" y="85"/>
                </a:lnTo>
                <a:lnTo>
                  <a:pt x="184" y="84"/>
                </a:lnTo>
                <a:lnTo>
                  <a:pt x="184" y="82"/>
                </a:lnTo>
                <a:lnTo>
                  <a:pt x="182" y="80"/>
                </a:lnTo>
                <a:lnTo>
                  <a:pt x="182" y="78"/>
                </a:lnTo>
                <a:lnTo>
                  <a:pt x="184" y="78"/>
                </a:lnTo>
                <a:lnTo>
                  <a:pt x="186" y="76"/>
                </a:lnTo>
                <a:lnTo>
                  <a:pt x="188" y="76"/>
                </a:lnTo>
                <a:lnTo>
                  <a:pt x="188" y="74"/>
                </a:lnTo>
                <a:lnTo>
                  <a:pt x="188" y="72"/>
                </a:lnTo>
                <a:lnTo>
                  <a:pt x="190" y="70"/>
                </a:lnTo>
                <a:lnTo>
                  <a:pt x="190" y="68"/>
                </a:lnTo>
                <a:lnTo>
                  <a:pt x="190" y="66"/>
                </a:lnTo>
                <a:lnTo>
                  <a:pt x="192" y="66"/>
                </a:lnTo>
                <a:lnTo>
                  <a:pt x="192" y="64"/>
                </a:lnTo>
                <a:lnTo>
                  <a:pt x="190" y="64"/>
                </a:lnTo>
                <a:lnTo>
                  <a:pt x="190" y="62"/>
                </a:lnTo>
                <a:lnTo>
                  <a:pt x="190" y="60"/>
                </a:lnTo>
                <a:lnTo>
                  <a:pt x="190" y="58"/>
                </a:lnTo>
                <a:lnTo>
                  <a:pt x="190" y="56"/>
                </a:lnTo>
                <a:lnTo>
                  <a:pt x="188" y="56"/>
                </a:lnTo>
                <a:lnTo>
                  <a:pt x="188" y="58"/>
                </a:lnTo>
                <a:lnTo>
                  <a:pt x="188" y="60"/>
                </a:lnTo>
                <a:lnTo>
                  <a:pt x="190" y="60"/>
                </a:lnTo>
                <a:lnTo>
                  <a:pt x="190" y="62"/>
                </a:lnTo>
                <a:lnTo>
                  <a:pt x="188" y="62"/>
                </a:lnTo>
                <a:lnTo>
                  <a:pt x="188" y="64"/>
                </a:lnTo>
                <a:lnTo>
                  <a:pt x="188" y="66"/>
                </a:lnTo>
                <a:lnTo>
                  <a:pt x="186" y="66"/>
                </a:lnTo>
                <a:lnTo>
                  <a:pt x="186" y="64"/>
                </a:lnTo>
                <a:lnTo>
                  <a:pt x="186" y="62"/>
                </a:lnTo>
                <a:lnTo>
                  <a:pt x="188" y="60"/>
                </a:lnTo>
                <a:lnTo>
                  <a:pt x="186" y="60"/>
                </a:lnTo>
                <a:lnTo>
                  <a:pt x="186" y="62"/>
                </a:lnTo>
                <a:lnTo>
                  <a:pt x="186" y="64"/>
                </a:lnTo>
                <a:lnTo>
                  <a:pt x="184" y="64"/>
                </a:lnTo>
                <a:lnTo>
                  <a:pt x="184" y="66"/>
                </a:lnTo>
                <a:lnTo>
                  <a:pt x="182" y="68"/>
                </a:lnTo>
                <a:lnTo>
                  <a:pt x="180" y="66"/>
                </a:lnTo>
                <a:lnTo>
                  <a:pt x="178" y="64"/>
                </a:lnTo>
                <a:lnTo>
                  <a:pt x="177" y="62"/>
                </a:lnTo>
                <a:lnTo>
                  <a:pt x="175" y="62"/>
                </a:lnTo>
                <a:lnTo>
                  <a:pt x="173" y="60"/>
                </a:lnTo>
                <a:lnTo>
                  <a:pt x="171" y="58"/>
                </a:lnTo>
                <a:lnTo>
                  <a:pt x="173" y="58"/>
                </a:lnTo>
                <a:lnTo>
                  <a:pt x="175" y="58"/>
                </a:lnTo>
                <a:lnTo>
                  <a:pt x="175" y="56"/>
                </a:lnTo>
                <a:lnTo>
                  <a:pt x="175" y="54"/>
                </a:lnTo>
                <a:lnTo>
                  <a:pt x="175" y="52"/>
                </a:lnTo>
                <a:lnTo>
                  <a:pt x="175" y="50"/>
                </a:lnTo>
                <a:lnTo>
                  <a:pt x="173" y="49"/>
                </a:lnTo>
                <a:lnTo>
                  <a:pt x="175" y="47"/>
                </a:lnTo>
                <a:lnTo>
                  <a:pt x="175" y="45"/>
                </a:lnTo>
                <a:lnTo>
                  <a:pt x="175" y="43"/>
                </a:lnTo>
                <a:lnTo>
                  <a:pt x="173" y="43"/>
                </a:lnTo>
                <a:lnTo>
                  <a:pt x="173" y="41"/>
                </a:lnTo>
                <a:lnTo>
                  <a:pt x="173" y="39"/>
                </a:lnTo>
                <a:lnTo>
                  <a:pt x="175" y="39"/>
                </a:lnTo>
                <a:lnTo>
                  <a:pt x="177" y="39"/>
                </a:lnTo>
                <a:lnTo>
                  <a:pt x="178" y="37"/>
                </a:lnTo>
                <a:lnTo>
                  <a:pt x="178" y="35"/>
                </a:lnTo>
                <a:lnTo>
                  <a:pt x="180" y="33"/>
                </a:lnTo>
                <a:lnTo>
                  <a:pt x="182" y="33"/>
                </a:lnTo>
                <a:lnTo>
                  <a:pt x="180" y="33"/>
                </a:lnTo>
                <a:lnTo>
                  <a:pt x="180" y="31"/>
                </a:lnTo>
                <a:lnTo>
                  <a:pt x="178" y="29"/>
                </a:lnTo>
                <a:lnTo>
                  <a:pt x="180" y="27"/>
                </a:lnTo>
                <a:lnTo>
                  <a:pt x="182" y="27"/>
                </a:lnTo>
                <a:lnTo>
                  <a:pt x="182" y="25"/>
                </a:lnTo>
                <a:lnTo>
                  <a:pt x="184" y="23"/>
                </a:lnTo>
                <a:lnTo>
                  <a:pt x="186" y="23"/>
                </a:lnTo>
                <a:lnTo>
                  <a:pt x="186" y="21"/>
                </a:lnTo>
                <a:lnTo>
                  <a:pt x="186" y="19"/>
                </a:lnTo>
                <a:lnTo>
                  <a:pt x="186" y="17"/>
                </a:lnTo>
                <a:lnTo>
                  <a:pt x="186" y="16"/>
                </a:lnTo>
                <a:lnTo>
                  <a:pt x="186" y="14"/>
                </a:lnTo>
                <a:lnTo>
                  <a:pt x="186" y="12"/>
                </a:lnTo>
                <a:lnTo>
                  <a:pt x="186" y="10"/>
                </a:lnTo>
                <a:lnTo>
                  <a:pt x="188" y="10"/>
                </a:lnTo>
                <a:lnTo>
                  <a:pt x="190" y="10"/>
                </a:lnTo>
                <a:lnTo>
                  <a:pt x="190" y="8"/>
                </a:lnTo>
                <a:lnTo>
                  <a:pt x="192" y="8"/>
                </a:lnTo>
                <a:lnTo>
                  <a:pt x="194" y="8"/>
                </a:lnTo>
                <a:lnTo>
                  <a:pt x="196" y="6"/>
                </a:lnTo>
                <a:lnTo>
                  <a:pt x="198" y="6"/>
                </a:lnTo>
                <a:lnTo>
                  <a:pt x="200" y="6"/>
                </a:lnTo>
                <a:lnTo>
                  <a:pt x="202" y="6"/>
                </a:lnTo>
                <a:lnTo>
                  <a:pt x="202" y="4"/>
                </a:lnTo>
                <a:lnTo>
                  <a:pt x="204" y="4"/>
                </a:lnTo>
                <a:lnTo>
                  <a:pt x="206" y="4"/>
                </a:lnTo>
                <a:lnTo>
                  <a:pt x="206" y="2"/>
                </a:lnTo>
                <a:lnTo>
                  <a:pt x="206" y="0"/>
                </a:lnTo>
                <a:lnTo>
                  <a:pt x="208" y="2"/>
                </a:lnTo>
                <a:lnTo>
                  <a:pt x="210" y="2"/>
                </a:lnTo>
                <a:lnTo>
                  <a:pt x="210" y="4"/>
                </a:lnTo>
                <a:close/>
                <a:moveTo>
                  <a:pt x="6" y="23"/>
                </a:moveTo>
                <a:lnTo>
                  <a:pt x="8" y="23"/>
                </a:lnTo>
                <a:lnTo>
                  <a:pt x="8" y="25"/>
                </a:lnTo>
                <a:lnTo>
                  <a:pt x="8" y="27"/>
                </a:lnTo>
                <a:lnTo>
                  <a:pt x="8" y="29"/>
                </a:lnTo>
                <a:lnTo>
                  <a:pt x="10" y="29"/>
                </a:lnTo>
                <a:lnTo>
                  <a:pt x="11" y="29"/>
                </a:lnTo>
                <a:lnTo>
                  <a:pt x="11" y="31"/>
                </a:lnTo>
                <a:lnTo>
                  <a:pt x="11" y="33"/>
                </a:lnTo>
                <a:lnTo>
                  <a:pt x="13" y="35"/>
                </a:lnTo>
                <a:lnTo>
                  <a:pt x="11" y="39"/>
                </a:lnTo>
                <a:lnTo>
                  <a:pt x="8" y="41"/>
                </a:lnTo>
                <a:lnTo>
                  <a:pt x="8" y="39"/>
                </a:lnTo>
                <a:lnTo>
                  <a:pt x="6" y="39"/>
                </a:lnTo>
                <a:lnTo>
                  <a:pt x="4" y="39"/>
                </a:lnTo>
                <a:lnTo>
                  <a:pt x="2" y="39"/>
                </a:lnTo>
                <a:lnTo>
                  <a:pt x="2" y="37"/>
                </a:lnTo>
                <a:lnTo>
                  <a:pt x="4" y="37"/>
                </a:lnTo>
                <a:lnTo>
                  <a:pt x="6" y="35"/>
                </a:lnTo>
                <a:lnTo>
                  <a:pt x="6" y="33"/>
                </a:lnTo>
                <a:lnTo>
                  <a:pt x="8" y="35"/>
                </a:lnTo>
                <a:lnTo>
                  <a:pt x="10" y="33"/>
                </a:lnTo>
                <a:lnTo>
                  <a:pt x="8" y="33"/>
                </a:lnTo>
                <a:lnTo>
                  <a:pt x="4" y="29"/>
                </a:lnTo>
                <a:lnTo>
                  <a:pt x="4" y="27"/>
                </a:lnTo>
                <a:lnTo>
                  <a:pt x="4" y="25"/>
                </a:lnTo>
                <a:lnTo>
                  <a:pt x="4" y="23"/>
                </a:lnTo>
                <a:lnTo>
                  <a:pt x="2" y="23"/>
                </a:lnTo>
                <a:lnTo>
                  <a:pt x="0" y="23"/>
                </a:lnTo>
                <a:lnTo>
                  <a:pt x="2" y="23"/>
                </a:lnTo>
                <a:lnTo>
                  <a:pt x="4" y="21"/>
                </a:lnTo>
                <a:lnTo>
                  <a:pt x="6" y="21"/>
                </a:lnTo>
                <a:lnTo>
                  <a:pt x="6" y="23"/>
                </a:lnTo>
                <a:close/>
                <a:moveTo>
                  <a:pt x="23" y="35"/>
                </a:moveTo>
                <a:lnTo>
                  <a:pt x="21" y="35"/>
                </a:lnTo>
                <a:lnTo>
                  <a:pt x="19" y="35"/>
                </a:lnTo>
                <a:lnTo>
                  <a:pt x="17" y="35"/>
                </a:lnTo>
                <a:lnTo>
                  <a:pt x="17" y="33"/>
                </a:lnTo>
                <a:lnTo>
                  <a:pt x="19" y="31"/>
                </a:lnTo>
                <a:lnTo>
                  <a:pt x="21" y="31"/>
                </a:lnTo>
                <a:lnTo>
                  <a:pt x="23" y="33"/>
                </a:lnTo>
                <a:lnTo>
                  <a:pt x="23" y="35"/>
                </a:lnTo>
                <a:close/>
                <a:moveTo>
                  <a:pt x="184" y="72"/>
                </a:moveTo>
                <a:lnTo>
                  <a:pt x="182" y="72"/>
                </a:lnTo>
                <a:lnTo>
                  <a:pt x="182" y="70"/>
                </a:lnTo>
                <a:lnTo>
                  <a:pt x="182" y="68"/>
                </a:lnTo>
                <a:lnTo>
                  <a:pt x="184" y="68"/>
                </a:lnTo>
                <a:lnTo>
                  <a:pt x="186" y="66"/>
                </a:lnTo>
                <a:lnTo>
                  <a:pt x="188" y="68"/>
                </a:lnTo>
                <a:lnTo>
                  <a:pt x="184" y="70"/>
                </a:lnTo>
                <a:lnTo>
                  <a:pt x="186" y="70"/>
                </a:lnTo>
                <a:lnTo>
                  <a:pt x="184" y="72"/>
                </a:lnTo>
                <a:close/>
                <a:moveTo>
                  <a:pt x="2" y="31"/>
                </a:moveTo>
                <a:lnTo>
                  <a:pt x="0" y="31"/>
                </a:lnTo>
                <a:lnTo>
                  <a:pt x="0" y="29"/>
                </a:lnTo>
                <a:lnTo>
                  <a:pt x="0" y="27"/>
                </a:lnTo>
                <a:lnTo>
                  <a:pt x="2" y="27"/>
                </a:lnTo>
                <a:lnTo>
                  <a:pt x="4" y="27"/>
                </a:lnTo>
                <a:lnTo>
                  <a:pt x="4" y="29"/>
                </a:lnTo>
                <a:lnTo>
                  <a:pt x="4" y="31"/>
                </a:lnTo>
                <a:lnTo>
                  <a:pt x="2" y="31"/>
                </a:lnTo>
                <a:close/>
                <a:moveTo>
                  <a:pt x="17" y="27"/>
                </a:moveTo>
                <a:lnTo>
                  <a:pt x="17" y="29"/>
                </a:lnTo>
                <a:lnTo>
                  <a:pt x="15" y="29"/>
                </a:lnTo>
                <a:lnTo>
                  <a:pt x="13" y="29"/>
                </a:lnTo>
                <a:lnTo>
                  <a:pt x="11" y="27"/>
                </a:lnTo>
                <a:lnTo>
                  <a:pt x="13" y="25"/>
                </a:lnTo>
                <a:lnTo>
                  <a:pt x="15" y="27"/>
                </a:lnTo>
                <a:lnTo>
                  <a:pt x="17" y="27"/>
                </a:lnTo>
                <a:close/>
                <a:moveTo>
                  <a:pt x="35" y="39"/>
                </a:moveTo>
                <a:lnTo>
                  <a:pt x="33" y="39"/>
                </a:lnTo>
                <a:lnTo>
                  <a:pt x="33" y="37"/>
                </a:lnTo>
                <a:lnTo>
                  <a:pt x="35" y="37"/>
                </a:lnTo>
                <a:lnTo>
                  <a:pt x="35" y="35"/>
                </a:lnTo>
                <a:lnTo>
                  <a:pt x="37" y="35"/>
                </a:lnTo>
                <a:lnTo>
                  <a:pt x="39" y="35"/>
                </a:lnTo>
                <a:lnTo>
                  <a:pt x="37" y="37"/>
                </a:lnTo>
                <a:lnTo>
                  <a:pt x="35" y="39"/>
                </a:lnTo>
                <a:close/>
                <a:moveTo>
                  <a:pt x="19" y="45"/>
                </a:moveTo>
                <a:lnTo>
                  <a:pt x="17" y="45"/>
                </a:lnTo>
                <a:lnTo>
                  <a:pt x="19" y="43"/>
                </a:lnTo>
                <a:lnTo>
                  <a:pt x="21" y="43"/>
                </a:lnTo>
                <a:lnTo>
                  <a:pt x="21" y="45"/>
                </a:lnTo>
                <a:lnTo>
                  <a:pt x="19" y="4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" name="Dominican Republic"/>
          <p:cNvSpPr>
            <a:spLocks noEditPoints="1"/>
          </p:cNvSpPr>
          <p:nvPr/>
        </p:nvSpPr>
        <p:spPr bwMode="auto">
          <a:xfrm>
            <a:off x="3101986" y="4014800"/>
            <a:ext cx="93663" cy="61913"/>
          </a:xfrm>
          <a:custGeom>
            <a:avLst/>
            <a:gdLst>
              <a:gd name="T0" fmla="*/ 24 w 59"/>
              <a:gd name="T1" fmla="*/ 2 h 39"/>
              <a:gd name="T2" fmla="*/ 26 w 59"/>
              <a:gd name="T3" fmla="*/ 4 h 39"/>
              <a:gd name="T4" fmla="*/ 30 w 59"/>
              <a:gd name="T5" fmla="*/ 6 h 39"/>
              <a:gd name="T6" fmla="*/ 31 w 59"/>
              <a:gd name="T7" fmla="*/ 4 h 39"/>
              <a:gd name="T8" fmla="*/ 33 w 59"/>
              <a:gd name="T9" fmla="*/ 6 h 39"/>
              <a:gd name="T10" fmla="*/ 35 w 59"/>
              <a:gd name="T11" fmla="*/ 10 h 39"/>
              <a:gd name="T12" fmla="*/ 37 w 59"/>
              <a:gd name="T13" fmla="*/ 10 h 39"/>
              <a:gd name="T14" fmla="*/ 43 w 59"/>
              <a:gd name="T15" fmla="*/ 10 h 39"/>
              <a:gd name="T16" fmla="*/ 45 w 59"/>
              <a:gd name="T17" fmla="*/ 12 h 39"/>
              <a:gd name="T18" fmla="*/ 37 w 59"/>
              <a:gd name="T19" fmla="*/ 12 h 39"/>
              <a:gd name="T20" fmla="*/ 39 w 59"/>
              <a:gd name="T21" fmla="*/ 14 h 39"/>
              <a:gd name="T22" fmla="*/ 41 w 59"/>
              <a:gd name="T23" fmla="*/ 14 h 39"/>
              <a:gd name="T24" fmla="*/ 41 w 59"/>
              <a:gd name="T25" fmla="*/ 14 h 39"/>
              <a:gd name="T26" fmla="*/ 49 w 59"/>
              <a:gd name="T27" fmla="*/ 15 h 39"/>
              <a:gd name="T28" fmla="*/ 53 w 59"/>
              <a:gd name="T29" fmla="*/ 15 h 39"/>
              <a:gd name="T30" fmla="*/ 57 w 59"/>
              <a:gd name="T31" fmla="*/ 19 h 39"/>
              <a:gd name="T32" fmla="*/ 57 w 59"/>
              <a:gd name="T33" fmla="*/ 25 h 39"/>
              <a:gd name="T34" fmla="*/ 55 w 59"/>
              <a:gd name="T35" fmla="*/ 25 h 39"/>
              <a:gd name="T36" fmla="*/ 53 w 59"/>
              <a:gd name="T37" fmla="*/ 29 h 39"/>
              <a:gd name="T38" fmla="*/ 51 w 59"/>
              <a:gd name="T39" fmla="*/ 27 h 39"/>
              <a:gd name="T40" fmla="*/ 49 w 59"/>
              <a:gd name="T41" fmla="*/ 25 h 39"/>
              <a:gd name="T42" fmla="*/ 47 w 59"/>
              <a:gd name="T43" fmla="*/ 25 h 39"/>
              <a:gd name="T44" fmla="*/ 39 w 59"/>
              <a:gd name="T45" fmla="*/ 25 h 39"/>
              <a:gd name="T46" fmla="*/ 33 w 59"/>
              <a:gd name="T47" fmla="*/ 25 h 39"/>
              <a:gd name="T48" fmla="*/ 31 w 59"/>
              <a:gd name="T49" fmla="*/ 27 h 39"/>
              <a:gd name="T50" fmla="*/ 28 w 59"/>
              <a:gd name="T51" fmla="*/ 29 h 39"/>
              <a:gd name="T52" fmla="*/ 24 w 59"/>
              <a:gd name="T53" fmla="*/ 29 h 39"/>
              <a:gd name="T54" fmla="*/ 24 w 59"/>
              <a:gd name="T55" fmla="*/ 27 h 39"/>
              <a:gd name="T56" fmla="*/ 22 w 59"/>
              <a:gd name="T57" fmla="*/ 25 h 39"/>
              <a:gd name="T58" fmla="*/ 20 w 59"/>
              <a:gd name="T59" fmla="*/ 25 h 39"/>
              <a:gd name="T60" fmla="*/ 18 w 59"/>
              <a:gd name="T61" fmla="*/ 27 h 39"/>
              <a:gd name="T62" fmla="*/ 14 w 59"/>
              <a:gd name="T63" fmla="*/ 27 h 39"/>
              <a:gd name="T64" fmla="*/ 14 w 59"/>
              <a:gd name="T65" fmla="*/ 29 h 39"/>
              <a:gd name="T66" fmla="*/ 12 w 59"/>
              <a:gd name="T67" fmla="*/ 33 h 39"/>
              <a:gd name="T68" fmla="*/ 8 w 59"/>
              <a:gd name="T69" fmla="*/ 39 h 39"/>
              <a:gd name="T70" fmla="*/ 4 w 59"/>
              <a:gd name="T71" fmla="*/ 31 h 39"/>
              <a:gd name="T72" fmla="*/ 4 w 59"/>
              <a:gd name="T73" fmla="*/ 29 h 39"/>
              <a:gd name="T74" fmla="*/ 2 w 59"/>
              <a:gd name="T75" fmla="*/ 25 h 39"/>
              <a:gd name="T76" fmla="*/ 0 w 59"/>
              <a:gd name="T77" fmla="*/ 23 h 39"/>
              <a:gd name="T78" fmla="*/ 0 w 59"/>
              <a:gd name="T79" fmla="*/ 21 h 39"/>
              <a:gd name="T80" fmla="*/ 2 w 59"/>
              <a:gd name="T81" fmla="*/ 21 h 39"/>
              <a:gd name="T82" fmla="*/ 4 w 59"/>
              <a:gd name="T83" fmla="*/ 19 h 39"/>
              <a:gd name="T84" fmla="*/ 4 w 59"/>
              <a:gd name="T85" fmla="*/ 15 h 39"/>
              <a:gd name="T86" fmla="*/ 4 w 59"/>
              <a:gd name="T87" fmla="*/ 12 h 39"/>
              <a:gd name="T88" fmla="*/ 4 w 59"/>
              <a:gd name="T89" fmla="*/ 10 h 39"/>
              <a:gd name="T90" fmla="*/ 4 w 59"/>
              <a:gd name="T91" fmla="*/ 6 h 39"/>
              <a:gd name="T92" fmla="*/ 4 w 59"/>
              <a:gd name="T93" fmla="*/ 4 h 39"/>
              <a:gd name="T94" fmla="*/ 4 w 59"/>
              <a:gd name="T95" fmla="*/ 2 h 39"/>
              <a:gd name="T96" fmla="*/ 6 w 59"/>
              <a:gd name="T97" fmla="*/ 0 h 39"/>
              <a:gd name="T98" fmla="*/ 10 w 59"/>
              <a:gd name="T99" fmla="*/ 2 h 39"/>
              <a:gd name="T100" fmla="*/ 14 w 59"/>
              <a:gd name="T101" fmla="*/ 0 h 39"/>
              <a:gd name="T102" fmla="*/ 16 w 59"/>
              <a:gd name="T103" fmla="*/ 0 h 39"/>
              <a:gd name="T104" fmla="*/ 55 w 59"/>
              <a:gd name="T105" fmla="*/ 31 h 39"/>
              <a:gd name="T106" fmla="*/ 53 w 59"/>
              <a:gd name="T107" fmla="*/ 29 h 39"/>
              <a:gd name="T108" fmla="*/ 51 w 59"/>
              <a:gd name="T109" fmla="*/ 2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9" h="39">
                <a:moveTo>
                  <a:pt x="20" y="2"/>
                </a:moveTo>
                <a:lnTo>
                  <a:pt x="20" y="2"/>
                </a:lnTo>
                <a:lnTo>
                  <a:pt x="22" y="2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6" y="2"/>
                </a:lnTo>
                <a:lnTo>
                  <a:pt x="26" y="4"/>
                </a:lnTo>
                <a:lnTo>
                  <a:pt x="26" y="4"/>
                </a:lnTo>
                <a:lnTo>
                  <a:pt x="26" y="4"/>
                </a:lnTo>
                <a:lnTo>
                  <a:pt x="28" y="4"/>
                </a:lnTo>
                <a:lnTo>
                  <a:pt x="28" y="4"/>
                </a:lnTo>
                <a:lnTo>
                  <a:pt x="28" y="4"/>
                </a:lnTo>
                <a:lnTo>
                  <a:pt x="30" y="4"/>
                </a:lnTo>
                <a:lnTo>
                  <a:pt x="30" y="6"/>
                </a:lnTo>
                <a:lnTo>
                  <a:pt x="30" y="6"/>
                </a:lnTo>
                <a:lnTo>
                  <a:pt x="30" y="6"/>
                </a:lnTo>
                <a:lnTo>
                  <a:pt x="30" y="4"/>
                </a:lnTo>
                <a:lnTo>
                  <a:pt x="31" y="4"/>
                </a:lnTo>
                <a:lnTo>
                  <a:pt x="31" y="4"/>
                </a:lnTo>
                <a:lnTo>
                  <a:pt x="31" y="4"/>
                </a:lnTo>
                <a:lnTo>
                  <a:pt x="31" y="4"/>
                </a:lnTo>
                <a:lnTo>
                  <a:pt x="31" y="4"/>
                </a:lnTo>
                <a:lnTo>
                  <a:pt x="33" y="4"/>
                </a:lnTo>
                <a:lnTo>
                  <a:pt x="33" y="4"/>
                </a:lnTo>
                <a:lnTo>
                  <a:pt x="33" y="4"/>
                </a:lnTo>
                <a:lnTo>
                  <a:pt x="33" y="6"/>
                </a:lnTo>
                <a:lnTo>
                  <a:pt x="33" y="6"/>
                </a:lnTo>
                <a:lnTo>
                  <a:pt x="33" y="6"/>
                </a:lnTo>
                <a:lnTo>
                  <a:pt x="33" y="6"/>
                </a:lnTo>
                <a:lnTo>
                  <a:pt x="33" y="8"/>
                </a:lnTo>
                <a:lnTo>
                  <a:pt x="33" y="8"/>
                </a:lnTo>
                <a:lnTo>
                  <a:pt x="33" y="10"/>
                </a:lnTo>
                <a:lnTo>
                  <a:pt x="35" y="10"/>
                </a:lnTo>
                <a:lnTo>
                  <a:pt x="35" y="10"/>
                </a:lnTo>
                <a:lnTo>
                  <a:pt x="35" y="10"/>
                </a:lnTo>
                <a:lnTo>
                  <a:pt x="35" y="10"/>
                </a:lnTo>
                <a:lnTo>
                  <a:pt x="35" y="10"/>
                </a:lnTo>
                <a:lnTo>
                  <a:pt x="35" y="10"/>
                </a:lnTo>
                <a:lnTo>
                  <a:pt x="37" y="10"/>
                </a:lnTo>
                <a:lnTo>
                  <a:pt x="37" y="10"/>
                </a:lnTo>
                <a:lnTo>
                  <a:pt x="39" y="10"/>
                </a:lnTo>
                <a:lnTo>
                  <a:pt x="39" y="10"/>
                </a:lnTo>
                <a:lnTo>
                  <a:pt x="41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5" y="10"/>
                </a:lnTo>
                <a:lnTo>
                  <a:pt x="45" y="10"/>
                </a:lnTo>
                <a:lnTo>
                  <a:pt x="45" y="10"/>
                </a:lnTo>
                <a:lnTo>
                  <a:pt x="45" y="12"/>
                </a:lnTo>
                <a:lnTo>
                  <a:pt x="45" y="12"/>
                </a:lnTo>
                <a:lnTo>
                  <a:pt x="45" y="12"/>
                </a:lnTo>
                <a:lnTo>
                  <a:pt x="43" y="12"/>
                </a:lnTo>
                <a:lnTo>
                  <a:pt x="41" y="12"/>
                </a:lnTo>
                <a:lnTo>
                  <a:pt x="39" y="12"/>
                </a:lnTo>
                <a:lnTo>
                  <a:pt x="37" y="12"/>
                </a:lnTo>
                <a:lnTo>
                  <a:pt x="37" y="12"/>
                </a:lnTo>
                <a:lnTo>
                  <a:pt x="37" y="14"/>
                </a:lnTo>
                <a:lnTo>
                  <a:pt x="37" y="14"/>
                </a:lnTo>
                <a:lnTo>
                  <a:pt x="37" y="14"/>
                </a:lnTo>
                <a:lnTo>
                  <a:pt x="37" y="14"/>
                </a:lnTo>
                <a:lnTo>
                  <a:pt x="39" y="14"/>
                </a:lnTo>
                <a:lnTo>
                  <a:pt x="39" y="14"/>
                </a:lnTo>
                <a:lnTo>
                  <a:pt x="39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3" y="15"/>
                </a:lnTo>
                <a:lnTo>
                  <a:pt x="45" y="15"/>
                </a:lnTo>
                <a:lnTo>
                  <a:pt x="45" y="15"/>
                </a:lnTo>
                <a:lnTo>
                  <a:pt x="49" y="15"/>
                </a:lnTo>
                <a:lnTo>
                  <a:pt x="49" y="15"/>
                </a:lnTo>
                <a:lnTo>
                  <a:pt x="49" y="15"/>
                </a:lnTo>
                <a:lnTo>
                  <a:pt x="49" y="15"/>
                </a:lnTo>
                <a:lnTo>
                  <a:pt x="49" y="15"/>
                </a:lnTo>
                <a:lnTo>
                  <a:pt x="51" y="15"/>
                </a:lnTo>
                <a:lnTo>
                  <a:pt x="53" y="15"/>
                </a:lnTo>
                <a:lnTo>
                  <a:pt x="53" y="15"/>
                </a:lnTo>
                <a:lnTo>
                  <a:pt x="53" y="17"/>
                </a:lnTo>
                <a:lnTo>
                  <a:pt x="53" y="17"/>
                </a:lnTo>
                <a:lnTo>
                  <a:pt x="55" y="17"/>
                </a:lnTo>
                <a:lnTo>
                  <a:pt x="55" y="19"/>
                </a:lnTo>
                <a:lnTo>
                  <a:pt x="55" y="19"/>
                </a:lnTo>
                <a:lnTo>
                  <a:pt x="57" y="19"/>
                </a:lnTo>
                <a:lnTo>
                  <a:pt x="59" y="21"/>
                </a:lnTo>
                <a:lnTo>
                  <a:pt x="59" y="21"/>
                </a:lnTo>
                <a:lnTo>
                  <a:pt x="59" y="21"/>
                </a:lnTo>
                <a:lnTo>
                  <a:pt x="59" y="21"/>
                </a:lnTo>
                <a:lnTo>
                  <a:pt x="59" y="23"/>
                </a:lnTo>
                <a:lnTo>
                  <a:pt x="57" y="25"/>
                </a:lnTo>
                <a:lnTo>
                  <a:pt x="57" y="25"/>
                </a:lnTo>
                <a:lnTo>
                  <a:pt x="57" y="27"/>
                </a:lnTo>
                <a:lnTo>
                  <a:pt x="55" y="27"/>
                </a:lnTo>
                <a:lnTo>
                  <a:pt x="55" y="25"/>
                </a:lnTo>
                <a:lnTo>
                  <a:pt x="55" y="25"/>
                </a:lnTo>
                <a:lnTo>
                  <a:pt x="55" y="25"/>
                </a:lnTo>
                <a:lnTo>
                  <a:pt x="55" y="25"/>
                </a:lnTo>
                <a:lnTo>
                  <a:pt x="55" y="25"/>
                </a:lnTo>
                <a:lnTo>
                  <a:pt x="53" y="27"/>
                </a:lnTo>
                <a:lnTo>
                  <a:pt x="53" y="29"/>
                </a:lnTo>
                <a:lnTo>
                  <a:pt x="53" y="29"/>
                </a:lnTo>
                <a:lnTo>
                  <a:pt x="53" y="29"/>
                </a:lnTo>
                <a:lnTo>
                  <a:pt x="53" y="29"/>
                </a:lnTo>
                <a:lnTo>
                  <a:pt x="51" y="29"/>
                </a:lnTo>
                <a:lnTo>
                  <a:pt x="51" y="27"/>
                </a:lnTo>
                <a:lnTo>
                  <a:pt x="51" y="27"/>
                </a:lnTo>
                <a:lnTo>
                  <a:pt x="51" y="27"/>
                </a:lnTo>
                <a:lnTo>
                  <a:pt x="51" y="27"/>
                </a:lnTo>
                <a:lnTo>
                  <a:pt x="51" y="25"/>
                </a:lnTo>
                <a:lnTo>
                  <a:pt x="51" y="25"/>
                </a:lnTo>
                <a:lnTo>
                  <a:pt x="51" y="25"/>
                </a:lnTo>
                <a:lnTo>
                  <a:pt x="51" y="25"/>
                </a:lnTo>
                <a:lnTo>
                  <a:pt x="49" y="25"/>
                </a:lnTo>
                <a:lnTo>
                  <a:pt x="49" y="25"/>
                </a:lnTo>
                <a:lnTo>
                  <a:pt x="49" y="25"/>
                </a:lnTo>
                <a:lnTo>
                  <a:pt x="49" y="25"/>
                </a:lnTo>
                <a:lnTo>
                  <a:pt x="49" y="25"/>
                </a:lnTo>
                <a:lnTo>
                  <a:pt x="47" y="25"/>
                </a:lnTo>
                <a:lnTo>
                  <a:pt x="47" y="25"/>
                </a:lnTo>
                <a:lnTo>
                  <a:pt x="47" y="25"/>
                </a:lnTo>
                <a:lnTo>
                  <a:pt x="45" y="25"/>
                </a:lnTo>
                <a:lnTo>
                  <a:pt x="45" y="25"/>
                </a:lnTo>
                <a:lnTo>
                  <a:pt x="41" y="25"/>
                </a:lnTo>
                <a:lnTo>
                  <a:pt x="41" y="25"/>
                </a:lnTo>
                <a:lnTo>
                  <a:pt x="39" y="25"/>
                </a:lnTo>
                <a:lnTo>
                  <a:pt x="39" y="25"/>
                </a:lnTo>
                <a:lnTo>
                  <a:pt x="37" y="25"/>
                </a:lnTo>
                <a:lnTo>
                  <a:pt x="35" y="25"/>
                </a:lnTo>
                <a:lnTo>
                  <a:pt x="35" y="25"/>
                </a:lnTo>
                <a:lnTo>
                  <a:pt x="33" y="23"/>
                </a:lnTo>
                <a:lnTo>
                  <a:pt x="33" y="23"/>
                </a:lnTo>
                <a:lnTo>
                  <a:pt x="33" y="25"/>
                </a:lnTo>
                <a:lnTo>
                  <a:pt x="33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7"/>
                </a:lnTo>
                <a:lnTo>
                  <a:pt x="31" y="27"/>
                </a:lnTo>
                <a:lnTo>
                  <a:pt x="30" y="27"/>
                </a:lnTo>
                <a:lnTo>
                  <a:pt x="30" y="27"/>
                </a:lnTo>
                <a:lnTo>
                  <a:pt x="30" y="27"/>
                </a:lnTo>
                <a:lnTo>
                  <a:pt x="30" y="29"/>
                </a:lnTo>
                <a:lnTo>
                  <a:pt x="28" y="29"/>
                </a:lnTo>
                <a:lnTo>
                  <a:pt x="28" y="27"/>
                </a:lnTo>
                <a:lnTo>
                  <a:pt x="26" y="27"/>
                </a:lnTo>
                <a:lnTo>
                  <a:pt x="26" y="27"/>
                </a:lnTo>
                <a:lnTo>
                  <a:pt x="26" y="29"/>
                </a:lnTo>
                <a:lnTo>
                  <a:pt x="24" y="29"/>
                </a:lnTo>
                <a:lnTo>
                  <a:pt x="24" y="29"/>
                </a:lnTo>
                <a:lnTo>
                  <a:pt x="24" y="29"/>
                </a:lnTo>
                <a:lnTo>
                  <a:pt x="24" y="29"/>
                </a:lnTo>
                <a:lnTo>
                  <a:pt x="24" y="29"/>
                </a:lnTo>
                <a:lnTo>
                  <a:pt x="24" y="29"/>
                </a:lnTo>
                <a:lnTo>
                  <a:pt x="24" y="27"/>
                </a:lnTo>
                <a:lnTo>
                  <a:pt x="24" y="27"/>
                </a:lnTo>
                <a:lnTo>
                  <a:pt x="22" y="27"/>
                </a:lnTo>
                <a:lnTo>
                  <a:pt x="22" y="27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18" y="27"/>
                </a:lnTo>
                <a:lnTo>
                  <a:pt x="16" y="27"/>
                </a:lnTo>
                <a:lnTo>
                  <a:pt x="16" y="27"/>
                </a:lnTo>
                <a:lnTo>
                  <a:pt x="16" y="27"/>
                </a:lnTo>
                <a:lnTo>
                  <a:pt x="16" y="27"/>
                </a:ln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14" y="29"/>
                </a:lnTo>
                <a:lnTo>
                  <a:pt x="14" y="29"/>
                </a:lnTo>
                <a:lnTo>
                  <a:pt x="14" y="29"/>
                </a:lnTo>
                <a:lnTo>
                  <a:pt x="14" y="29"/>
                </a:lnTo>
                <a:lnTo>
                  <a:pt x="14" y="31"/>
                </a:lnTo>
                <a:lnTo>
                  <a:pt x="12" y="33"/>
                </a:lnTo>
                <a:lnTo>
                  <a:pt x="12" y="33"/>
                </a:lnTo>
                <a:lnTo>
                  <a:pt x="12" y="33"/>
                </a:lnTo>
                <a:lnTo>
                  <a:pt x="12" y="33"/>
                </a:lnTo>
                <a:lnTo>
                  <a:pt x="12" y="33"/>
                </a:lnTo>
                <a:lnTo>
                  <a:pt x="12" y="35"/>
                </a:lnTo>
                <a:lnTo>
                  <a:pt x="10" y="39"/>
                </a:lnTo>
                <a:lnTo>
                  <a:pt x="8" y="39"/>
                </a:lnTo>
                <a:lnTo>
                  <a:pt x="8" y="39"/>
                </a:lnTo>
                <a:lnTo>
                  <a:pt x="6" y="35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2" y="25"/>
                </a:lnTo>
                <a:lnTo>
                  <a:pt x="2" y="25"/>
                </a:lnTo>
                <a:lnTo>
                  <a:pt x="0" y="25"/>
                </a:lnTo>
                <a:lnTo>
                  <a:pt x="0" y="25"/>
                </a:lnTo>
                <a:lnTo>
                  <a:pt x="0" y="25"/>
                </a:lnTo>
                <a:lnTo>
                  <a:pt x="2" y="23"/>
                </a:lnTo>
                <a:lnTo>
                  <a:pt x="0" y="23"/>
                </a:lnTo>
                <a:lnTo>
                  <a:pt x="0" y="23"/>
                </a:lnTo>
                <a:lnTo>
                  <a:pt x="0" y="21"/>
                </a:lnTo>
                <a:lnTo>
                  <a:pt x="0" y="21"/>
                </a:lnTo>
                <a:lnTo>
                  <a:pt x="0" y="21"/>
                </a:lnTo>
                <a:lnTo>
                  <a:pt x="0" y="21"/>
                </a:lnTo>
                <a:lnTo>
                  <a:pt x="0" y="21"/>
                </a:lnTo>
                <a:lnTo>
                  <a:pt x="0" y="21"/>
                </a:lnTo>
                <a:lnTo>
                  <a:pt x="0" y="21"/>
                </a:lnTo>
                <a:lnTo>
                  <a:pt x="2" y="21"/>
                </a:lnTo>
                <a:lnTo>
                  <a:pt x="2" y="21"/>
                </a:lnTo>
                <a:lnTo>
                  <a:pt x="2" y="21"/>
                </a:lnTo>
                <a:lnTo>
                  <a:pt x="2" y="21"/>
                </a:lnTo>
                <a:lnTo>
                  <a:pt x="2" y="19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4" y="17"/>
                </a:lnTo>
                <a:lnTo>
                  <a:pt x="2" y="15"/>
                </a:lnTo>
                <a:lnTo>
                  <a:pt x="4" y="15"/>
                </a:lnTo>
                <a:lnTo>
                  <a:pt x="4" y="14"/>
                </a:lnTo>
                <a:lnTo>
                  <a:pt x="6" y="14"/>
                </a:lnTo>
                <a:lnTo>
                  <a:pt x="6" y="14"/>
                </a:lnTo>
                <a:lnTo>
                  <a:pt x="6" y="12"/>
                </a:lnTo>
                <a:lnTo>
                  <a:pt x="6" y="12"/>
                </a:lnTo>
                <a:lnTo>
                  <a:pt x="4" y="12"/>
                </a:lnTo>
                <a:lnTo>
                  <a:pt x="4" y="12"/>
                </a:lnTo>
                <a:lnTo>
                  <a:pt x="4" y="12"/>
                </a:lnTo>
                <a:lnTo>
                  <a:pt x="4" y="12"/>
                </a:lnTo>
                <a:lnTo>
                  <a:pt x="4" y="12"/>
                </a:lnTo>
                <a:lnTo>
                  <a:pt x="4" y="10"/>
                </a:lnTo>
                <a:lnTo>
                  <a:pt x="4" y="10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  <a:lnTo>
                  <a:pt x="2" y="2"/>
                </a:lnTo>
                <a:lnTo>
                  <a:pt x="2" y="2"/>
                </a:lnTo>
                <a:lnTo>
                  <a:pt x="4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10" y="0"/>
                </a:lnTo>
                <a:lnTo>
                  <a:pt x="10" y="2"/>
                </a:lnTo>
                <a:lnTo>
                  <a:pt x="10" y="2"/>
                </a:lnTo>
                <a:lnTo>
                  <a:pt x="12" y="2"/>
                </a:lnTo>
                <a:lnTo>
                  <a:pt x="12" y="2"/>
                </a:lnTo>
                <a:lnTo>
                  <a:pt x="12" y="2"/>
                </a:lnTo>
                <a:lnTo>
                  <a:pt x="14" y="2"/>
                </a:lnTo>
                <a:lnTo>
                  <a:pt x="14" y="0"/>
                </a:lnTo>
                <a:lnTo>
                  <a:pt x="14" y="0"/>
                </a:lnTo>
                <a:lnTo>
                  <a:pt x="14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8" y="0"/>
                </a:lnTo>
                <a:lnTo>
                  <a:pt x="18" y="0"/>
                </a:lnTo>
                <a:lnTo>
                  <a:pt x="20" y="0"/>
                </a:lnTo>
                <a:lnTo>
                  <a:pt x="20" y="2"/>
                </a:lnTo>
                <a:close/>
                <a:moveTo>
                  <a:pt x="55" y="29"/>
                </a:moveTo>
                <a:lnTo>
                  <a:pt x="55" y="31"/>
                </a:lnTo>
                <a:lnTo>
                  <a:pt x="55" y="31"/>
                </a:lnTo>
                <a:lnTo>
                  <a:pt x="55" y="29"/>
                </a:lnTo>
                <a:lnTo>
                  <a:pt x="55" y="29"/>
                </a:lnTo>
                <a:lnTo>
                  <a:pt x="53" y="29"/>
                </a:lnTo>
                <a:lnTo>
                  <a:pt x="53" y="29"/>
                </a:lnTo>
                <a:lnTo>
                  <a:pt x="53" y="29"/>
                </a:lnTo>
                <a:lnTo>
                  <a:pt x="53" y="31"/>
                </a:lnTo>
                <a:lnTo>
                  <a:pt x="53" y="29"/>
                </a:lnTo>
                <a:lnTo>
                  <a:pt x="53" y="29"/>
                </a:lnTo>
                <a:lnTo>
                  <a:pt x="51" y="29"/>
                </a:lnTo>
                <a:lnTo>
                  <a:pt x="51" y="29"/>
                </a:lnTo>
                <a:lnTo>
                  <a:pt x="51" y="29"/>
                </a:lnTo>
                <a:lnTo>
                  <a:pt x="51" y="29"/>
                </a:lnTo>
                <a:lnTo>
                  <a:pt x="55" y="29"/>
                </a:lnTo>
                <a:lnTo>
                  <a:pt x="55" y="29"/>
                </a:lnTo>
                <a:lnTo>
                  <a:pt x="55" y="29"/>
                </a:lnTo>
                <a:lnTo>
                  <a:pt x="55" y="2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" name="Dominica"/>
          <p:cNvSpPr>
            <a:spLocks/>
          </p:cNvSpPr>
          <p:nvPr/>
        </p:nvSpPr>
        <p:spPr bwMode="auto">
          <a:xfrm>
            <a:off x="3370274" y="4129101"/>
            <a:ext cx="6350" cy="9525"/>
          </a:xfrm>
          <a:custGeom>
            <a:avLst/>
            <a:gdLst>
              <a:gd name="T0" fmla="*/ 2 w 4"/>
              <a:gd name="T1" fmla="*/ 6 h 6"/>
              <a:gd name="T2" fmla="*/ 2 w 4"/>
              <a:gd name="T3" fmla="*/ 6 h 6"/>
              <a:gd name="T4" fmla="*/ 2 w 4"/>
              <a:gd name="T5" fmla="*/ 6 h 6"/>
              <a:gd name="T6" fmla="*/ 2 w 4"/>
              <a:gd name="T7" fmla="*/ 6 h 6"/>
              <a:gd name="T8" fmla="*/ 2 w 4"/>
              <a:gd name="T9" fmla="*/ 6 h 6"/>
              <a:gd name="T10" fmla="*/ 2 w 4"/>
              <a:gd name="T11" fmla="*/ 6 h 6"/>
              <a:gd name="T12" fmla="*/ 0 w 4"/>
              <a:gd name="T13" fmla="*/ 4 h 6"/>
              <a:gd name="T14" fmla="*/ 0 w 4"/>
              <a:gd name="T15" fmla="*/ 4 h 6"/>
              <a:gd name="T16" fmla="*/ 0 w 4"/>
              <a:gd name="T17" fmla="*/ 2 h 6"/>
              <a:gd name="T18" fmla="*/ 0 w 4"/>
              <a:gd name="T19" fmla="*/ 2 h 6"/>
              <a:gd name="T20" fmla="*/ 0 w 4"/>
              <a:gd name="T21" fmla="*/ 2 h 6"/>
              <a:gd name="T22" fmla="*/ 0 w 4"/>
              <a:gd name="T23" fmla="*/ 2 h 6"/>
              <a:gd name="T24" fmla="*/ 0 w 4"/>
              <a:gd name="T25" fmla="*/ 0 h 6"/>
              <a:gd name="T26" fmla="*/ 0 w 4"/>
              <a:gd name="T27" fmla="*/ 0 h 6"/>
              <a:gd name="T28" fmla="*/ 0 w 4"/>
              <a:gd name="T29" fmla="*/ 0 h 6"/>
              <a:gd name="T30" fmla="*/ 0 w 4"/>
              <a:gd name="T31" fmla="*/ 0 h 6"/>
              <a:gd name="T32" fmla="*/ 0 w 4"/>
              <a:gd name="T33" fmla="*/ 0 h 6"/>
              <a:gd name="T34" fmla="*/ 0 w 4"/>
              <a:gd name="T35" fmla="*/ 0 h 6"/>
              <a:gd name="T36" fmla="*/ 2 w 4"/>
              <a:gd name="T37" fmla="*/ 0 h 6"/>
              <a:gd name="T38" fmla="*/ 2 w 4"/>
              <a:gd name="T39" fmla="*/ 0 h 6"/>
              <a:gd name="T40" fmla="*/ 2 w 4"/>
              <a:gd name="T41" fmla="*/ 2 h 6"/>
              <a:gd name="T42" fmla="*/ 4 w 4"/>
              <a:gd name="T43" fmla="*/ 2 h 6"/>
              <a:gd name="T44" fmla="*/ 4 w 4"/>
              <a:gd name="T45" fmla="*/ 4 h 6"/>
              <a:gd name="T46" fmla="*/ 4 w 4"/>
              <a:gd name="T47" fmla="*/ 6 h 6"/>
              <a:gd name="T48" fmla="*/ 2 w 4"/>
              <a:gd name="T49" fmla="*/ 6 h 6"/>
              <a:gd name="T50" fmla="*/ 2 w 4"/>
              <a:gd name="T51" fmla="*/ 6 h 6"/>
              <a:gd name="T52" fmla="*/ 2 w 4"/>
              <a:gd name="T53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" h="6">
                <a:moveTo>
                  <a:pt x="2" y="6"/>
                </a:move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0" y="4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4" y="2"/>
                </a:lnTo>
                <a:lnTo>
                  <a:pt x="4" y="4"/>
                </a:lnTo>
                <a:lnTo>
                  <a:pt x="4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" name="Djibouti"/>
          <p:cNvSpPr>
            <a:spLocks/>
          </p:cNvSpPr>
          <p:nvPr/>
        </p:nvSpPr>
        <p:spPr bwMode="auto">
          <a:xfrm>
            <a:off x="6003944" y="4202126"/>
            <a:ext cx="42863" cy="47625"/>
          </a:xfrm>
          <a:custGeom>
            <a:avLst/>
            <a:gdLst>
              <a:gd name="T0" fmla="*/ 25 w 27"/>
              <a:gd name="T1" fmla="*/ 8 h 30"/>
              <a:gd name="T2" fmla="*/ 27 w 27"/>
              <a:gd name="T3" fmla="*/ 8 h 30"/>
              <a:gd name="T4" fmla="*/ 27 w 27"/>
              <a:gd name="T5" fmla="*/ 12 h 30"/>
              <a:gd name="T6" fmla="*/ 25 w 27"/>
              <a:gd name="T7" fmla="*/ 12 h 30"/>
              <a:gd name="T8" fmla="*/ 24 w 27"/>
              <a:gd name="T9" fmla="*/ 14 h 30"/>
              <a:gd name="T10" fmla="*/ 24 w 27"/>
              <a:gd name="T11" fmla="*/ 14 h 30"/>
              <a:gd name="T12" fmla="*/ 22 w 27"/>
              <a:gd name="T13" fmla="*/ 14 h 30"/>
              <a:gd name="T14" fmla="*/ 20 w 27"/>
              <a:gd name="T15" fmla="*/ 16 h 30"/>
              <a:gd name="T16" fmla="*/ 18 w 27"/>
              <a:gd name="T17" fmla="*/ 16 h 30"/>
              <a:gd name="T18" fmla="*/ 16 w 27"/>
              <a:gd name="T19" fmla="*/ 16 h 30"/>
              <a:gd name="T20" fmla="*/ 16 w 27"/>
              <a:gd name="T21" fmla="*/ 18 h 30"/>
              <a:gd name="T22" fmla="*/ 16 w 27"/>
              <a:gd name="T23" fmla="*/ 20 h 30"/>
              <a:gd name="T24" fmla="*/ 14 w 27"/>
              <a:gd name="T25" fmla="*/ 20 h 30"/>
              <a:gd name="T26" fmla="*/ 12 w 27"/>
              <a:gd name="T27" fmla="*/ 20 h 30"/>
              <a:gd name="T28" fmla="*/ 12 w 27"/>
              <a:gd name="T29" fmla="*/ 20 h 30"/>
              <a:gd name="T30" fmla="*/ 14 w 27"/>
              <a:gd name="T31" fmla="*/ 22 h 30"/>
              <a:gd name="T32" fmla="*/ 14 w 27"/>
              <a:gd name="T33" fmla="*/ 20 h 30"/>
              <a:gd name="T34" fmla="*/ 16 w 27"/>
              <a:gd name="T35" fmla="*/ 20 h 30"/>
              <a:gd name="T36" fmla="*/ 18 w 27"/>
              <a:gd name="T37" fmla="*/ 20 h 30"/>
              <a:gd name="T38" fmla="*/ 18 w 27"/>
              <a:gd name="T39" fmla="*/ 20 h 30"/>
              <a:gd name="T40" fmla="*/ 20 w 27"/>
              <a:gd name="T41" fmla="*/ 20 h 30"/>
              <a:gd name="T42" fmla="*/ 22 w 27"/>
              <a:gd name="T43" fmla="*/ 20 h 30"/>
              <a:gd name="T44" fmla="*/ 24 w 27"/>
              <a:gd name="T45" fmla="*/ 22 h 30"/>
              <a:gd name="T46" fmla="*/ 24 w 27"/>
              <a:gd name="T47" fmla="*/ 22 h 30"/>
              <a:gd name="T48" fmla="*/ 24 w 27"/>
              <a:gd name="T49" fmla="*/ 24 h 30"/>
              <a:gd name="T50" fmla="*/ 22 w 27"/>
              <a:gd name="T51" fmla="*/ 26 h 30"/>
              <a:gd name="T52" fmla="*/ 20 w 27"/>
              <a:gd name="T53" fmla="*/ 28 h 30"/>
              <a:gd name="T54" fmla="*/ 18 w 27"/>
              <a:gd name="T55" fmla="*/ 30 h 30"/>
              <a:gd name="T56" fmla="*/ 18 w 27"/>
              <a:gd name="T57" fmla="*/ 30 h 30"/>
              <a:gd name="T58" fmla="*/ 16 w 27"/>
              <a:gd name="T59" fmla="*/ 28 h 30"/>
              <a:gd name="T60" fmla="*/ 14 w 27"/>
              <a:gd name="T61" fmla="*/ 28 h 30"/>
              <a:gd name="T62" fmla="*/ 12 w 27"/>
              <a:gd name="T63" fmla="*/ 28 h 30"/>
              <a:gd name="T64" fmla="*/ 8 w 27"/>
              <a:gd name="T65" fmla="*/ 30 h 30"/>
              <a:gd name="T66" fmla="*/ 6 w 27"/>
              <a:gd name="T67" fmla="*/ 30 h 30"/>
              <a:gd name="T68" fmla="*/ 4 w 27"/>
              <a:gd name="T69" fmla="*/ 30 h 30"/>
              <a:gd name="T70" fmla="*/ 2 w 27"/>
              <a:gd name="T71" fmla="*/ 30 h 30"/>
              <a:gd name="T72" fmla="*/ 2 w 27"/>
              <a:gd name="T73" fmla="*/ 30 h 30"/>
              <a:gd name="T74" fmla="*/ 0 w 27"/>
              <a:gd name="T75" fmla="*/ 30 h 30"/>
              <a:gd name="T76" fmla="*/ 0 w 27"/>
              <a:gd name="T77" fmla="*/ 28 h 30"/>
              <a:gd name="T78" fmla="*/ 0 w 27"/>
              <a:gd name="T79" fmla="*/ 26 h 30"/>
              <a:gd name="T80" fmla="*/ 0 w 27"/>
              <a:gd name="T81" fmla="*/ 22 h 30"/>
              <a:gd name="T82" fmla="*/ 0 w 27"/>
              <a:gd name="T83" fmla="*/ 18 h 30"/>
              <a:gd name="T84" fmla="*/ 2 w 27"/>
              <a:gd name="T85" fmla="*/ 16 h 30"/>
              <a:gd name="T86" fmla="*/ 4 w 27"/>
              <a:gd name="T87" fmla="*/ 14 h 30"/>
              <a:gd name="T88" fmla="*/ 6 w 27"/>
              <a:gd name="T89" fmla="*/ 10 h 30"/>
              <a:gd name="T90" fmla="*/ 8 w 27"/>
              <a:gd name="T91" fmla="*/ 8 h 30"/>
              <a:gd name="T92" fmla="*/ 10 w 27"/>
              <a:gd name="T93" fmla="*/ 8 h 30"/>
              <a:gd name="T94" fmla="*/ 10 w 27"/>
              <a:gd name="T95" fmla="*/ 6 h 30"/>
              <a:gd name="T96" fmla="*/ 10 w 27"/>
              <a:gd name="T97" fmla="*/ 4 h 30"/>
              <a:gd name="T98" fmla="*/ 12 w 27"/>
              <a:gd name="T99" fmla="*/ 4 h 30"/>
              <a:gd name="T100" fmla="*/ 12 w 27"/>
              <a:gd name="T101" fmla="*/ 4 h 30"/>
              <a:gd name="T102" fmla="*/ 14 w 27"/>
              <a:gd name="T103" fmla="*/ 6 h 30"/>
              <a:gd name="T104" fmla="*/ 16 w 27"/>
              <a:gd name="T105" fmla="*/ 6 h 30"/>
              <a:gd name="T106" fmla="*/ 18 w 27"/>
              <a:gd name="T107" fmla="*/ 4 h 30"/>
              <a:gd name="T108" fmla="*/ 18 w 27"/>
              <a:gd name="T109" fmla="*/ 4 h 30"/>
              <a:gd name="T110" fmla="*/ 22 w 27"/>
              <a:gd name="T111" fmla="*/ 0 h 30"/>
              <a:gd name="T112" fmla="*/ 24 w 27"/>
              <a:gd name="T113" fmla="*/ 2 h 30"/>
              <a:gd name="T114" fmla="*/ 25 w 27"/>
              <a:gd name="T115" fmla="*/ 4 h 30"/>
              <a:gd name="T116" fmla="*/ 25 w 27"/>
              <a:gd name="T117" fmla="*/ 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7" h="30">
                <a:moveTo>
                  <a:pt x="25" y="6"/>
                </a:moveTo>
                <a:lnTo>
                  <a:pt x="25" y="8"/>
                </a:lnTo>
                <a:lnTo>
                  <a:pt x="25" y="8"/>
                </a:lnTo>
                <a:lnTo>
                  <a:pt x="27" y="8"/>
                </a:lnTo>
                <a:lnTo>
                  <a:pt x="27" y="10"/>
                </a:lnTo>
                <a:lnTo>
                  <a:pt x="27" y="12"/>
                </a:lnTo>
                <a:lnTo>
                  <a:pt x="27" y="12"/>
                </a:lnTo>
                <a:lnTo>
                  <a:pt x="25" y="12"/>
                </a:lnTo>
                <a:lnTo>
                  <a:pt x="25" y="14"/>
                </a:lnTo>
                <a:lnTo>
                  <a:pt x="24" y="14"/>
                </a:lnTo>
                <a:lnTo>
                  <a:pt x="24" y="14"/>
                </a:lnTo>
                <a:lnTo>
                  <a:pt x="24" y="14"/>
                </a:lnTo>
                <a:lnTo>
                  <a:pt x="22" y="14"/>
                </a:lnTo>
                <a:lnTo>
                  <a:pt x="22" y="14"/>
                </a:lnTo>
                <a:lnTo>
                  <a:pt x="22" y="16"/>
                </a:lnTo>
                <a:lnTo>
                  <a:pt x="20" y="16"/>
                </a:lnTo>
                <a:lnTo>
                  <a:pt x="20" y="16"/>
                </a:lnTo>
                <a:lnTo>
                  <a:pt x="18" y="16"/>
                </a:lnTo>
                <a:lnTo>
                  <a:pt x="18" y="16"/>
                </a:lnTo>
                <a:lnTo>
                  <a:pt x="16" y="16"/>
                </a:lnTo>
                <a:lnTo>
                  <a:pt x="16" y="18"/>
                </a:lnTo>
                <a:lnTo>
                  <a:pt x="16" y="18"/>
                </a:lnTo>
                <a:lnTo>
                  <a:pt x="16" y="20"/>
                </a:lnTo>
                <a:lnTo>
                  <a:pt x="16" y="20"/>
                </a:lnTo>
                <a:lnTo>
                  <a:pt x="14" y="20"/>
                </a:lnTo>
                <a:lnTo>
                  <a:pt x="14" y="20"/>
                </a:lnTo>
                <a:lnTo>
                  <a:pt x="12" y="20"/>
                </a:lnTo>
                <a:lnTo>
                  <a:pt x="12" y="20"/>
                </a:lnTo>
                <a:lnTo>
                  <a:pt x="12" y="20"/>
                </a:lnTo>
                <a:lnTo>
                  <a:pt x="12" y="20"/>
                </a:lnTo>
                <a:lnTo>
                  <a:pt x="14" y="22"/>
                </a:lnTo>
                <a:lnTo>
                  <a:pt x="14" y="22"/>
                </a:lnTo>
                <a:lnTo>
                  <a:pt x="16" y="22"/>
                </a:lnTo>
                <a:lnTo>
                  <a:pt x="14" y="20"/>
                </a:lnTo>
                <a:lnTo>
                  <a:pt x="16" y="20"/>
                </a:lnTo>
                <a:lnTo>
                  <a:pt x="16" y="20"/>
                </a:lnTo>
                <a:lnTo>
                  <a:pt x="18" y="20"/>
                </a:lnTo>
                <a:lnTo>
                  <a:pt x="18" y="20"/>
                </a:lnTo>
                <a:lnTo>
                  <a:pt x="18" y="20"/>
                </a:lnTo>
                <a:lnTo>
                  <a:pt x="18" y="20"/>
                </a:lnTo>
                <a:lnTo>
                  <a:pt x="20" y="20"/>
                </a:lnTo>
                <a:lnTo>
                  <a:pt x="20" y="20"/>
                </a:lnTo>
                <a:lnTo>
                  <a:pt x="22" y="20"/>
                </a:lnTo>
                <a:lnTo>
                  <a:pt x="22" y="20"/>
                </a:lnTo>
                <a:lnTo>
                  <a:pt x="24" y="20"/>
                </a:lnTo>
                <a:lnTo>
                  <a:pt x="24" y="22"/>
                </a:lnTo>
                <a:lnTo>
                  <a:pt x="24" y="22"/>
                </a:lnTo>
                <a:lnTo>
                  <a:pt x="24" y="22"/>
                </a:lnTo>
                <a:lnTo>
                  <a:pt x="24" y="22"/>
                </a:lnTo>
                <a:lnTo>
                  <a:pt x="24" y="24"/>
                </a:lnTo>
                <a:lnTo>
                  <a:pt x="22" y="26"/>
                </a:lnTo>
                <a:lnTo>
                  <a:pt x="22" y="26"/>
                </a:lnTo>
                <a:lnTo>
                  <a:pt x="20" y="28"/>
                </a:lnTo>
                <a:lnTo>
                  <a:pt x="20" y="28"/>
                </a:lnTo>
                <a:lnTo>
                  <a:pt x="20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6" y="28"/>
                </a:lnTo>
                <a:lnTo>
                  <a:pt x="16" y="28"/>
                </a:lnTo>
                <a:lnTo>
                  <a:pt x="16" y="28"/>
                </a:lnTo>
                <a:lnTo>
                  <a:pt x="14" y="28"/>
                </a:lnTo>
                <a:lnTo>
                  <a:pt x="14" y="28"/>
                </a:lnTo>
                <a:lnTo>
                  <a:pt x="12" y="28"/>
                </a:lnTo>
                <a:lnTo>
                  <a:pt x="10" y="28"/>
                </a:lnTo>
                <a:lnTo>
                  <a:pt x="8" y="30"/>
                </a:lnTo>
                <a:lnTo>
                  <a:pt x="6" y="30"/>
                </a:lnTo>
                <a:lnTo>
                  <a:pt x="6" y="30"/>
                </a:lnTo>
                <a:lnTo>
                  <a:pt x="6" y="30"/>
                </a:lnTo>
                <a:lnTo>
                  <a:pt x="4" y="30"/>
                </a:lnTo>
                <a:lnTo>
                  <a:pt x="4" y="30"/>
                </a:lnTo>
                <a:lnTo>
                  <a:pt x="2" y="30"/>
                </a:lnTo>
                <a:lnTo>
                  <a:pt x="2" y="30"/>
                </a:lnTo>
                <a:lnTo>
                  <a:pt x="2" y="30"/>
                </a:lnTo>
                <a:lnTo>
                  <a:pt x="2" y="30"/>
                </a:lnTo>
                <a:lnTo>
                  <a:pt x="0" y="30"/>
                </a:lnTo>
                <a:lnTo>
                  <a:pt x="0" y="30"/>
                </a:lnTo>
                <a:lnTo>
                  <a:pt x="0" y="28"/>
                </a:lnTo>
                <a:lnTo>
                  <a:pt x="0" y="28"/>
                </a:lnTo>
                <a:lnTo>
                  <a:pt x="0" y="26"/>
                </a:lnTo>
                <a:lnTo>
                  <a:pt x="0" y="24"/>
                </a:lnTo>
                <a:lnTo>
                  <a:pt x="0" y="22"/>
                </a:lnTo>
                <a:lnTo>
                  <a:pt x="0" y="20"/>
                </a:lnTo>
                <a:lnTo>
                  <a:pt x="0" y="18"/>
                </a:lnTo>
                <a:lnTo>
                  <a:pt x="2" y="16"/>
                </a:lnTo>
                <a:lnTo>
                  <a:pt x="2" y="16"/>
                </a:lnTo>
                <a:lnTo>
                  <a:pt x="4" y="16"/>
                </a:lnTo>
                <a:lnTo>
                  <a:pt x="4" y="14"/>
                </a:lnTo>
                <a:lnTo>
                  <a:pt x="4" y="12"/>
                </a:lnTo>
                <a:lnTo>
                  <a:pt x="6" y="10"/>
                </a:lnTo>
                <a:lnTo>
                  <a:pt x="6" y="10"/>
                </a:lnTo>
                <a:lnTo>
                  <a:pt x="8" y="8"/>
                </a:lnTo>
                <a:lnTo>
                  <a:pt x="8" y="8"/>
                </a:lnTo>
                <a:lnTo>
                  <a:pt x="10" y="8"/>
                </a:lnTo>
                <a:lnTo>
                  <a:pt x="10" y="6"/>
                </a:lnTo>
                <a:lnTo>
                  <a:pt x="10" y="6"/>
                </a:lnTo>
                <a:lnTo>
                  <a:pt x="10" y="6"/>
                </a:lnTo>
                <a:lnTo>
                  <a:pt x="10" y="4"/>
                </a:lnTo>
                <a:lnTo>
                  <a:pt x="12" y="4"/>
                </a:lnTo>
                <a:lnTo>
                  <a:pt x="12" y="4"/>
                </a:lnTo>
                <a:lnTo>
                  <a:pt x="12" y="4"/>
                </a:lnTo>
                <a:lnTo>
                  <a:pt x="12" y="4"/>
                </a:lnTo>
                <a:lnTo>
                  <a:pt x="14" y="4"/>
                </a:lnTo>
                <a:lnTo>
                  <a:pt x="14" y="6"/>
                </a:lnTo>
                <a:lnTo>
                  <a:pt x="14" y="6"/>
                </a:lnTo>
                <a:lnTo>
                  <a:pt x="16" y="6"/>
                </a:lnTo>
                <a:lnTo>
                  <a:pt x="16" y="6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20" y="2"/>
                </a:lnTo>
                <a:lnTo>
                  <a:pt x="22" y="0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5" y="4"/>
                </a:lnTo>
                <a:lnTo>
                  <a:pt x="25" y="4"/>
                </a:lnTo>
                <a:lnTo>
                  <a:pt x="25" y="4"/>
                </a:lnTo>
                <a:lnTo>
                  <a:pt x="25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43" name="Denmark"/>
          <p:cNvGrpSpPr/>
          <p:nvPr/>
        </p:nvGrpSpPr>
        <p:grpSpPr>
          <a:xfrm>
            <a:off x="3074998" y="1628780"/>
            <a:ext cx="2251082" cy="1349379"/>
            <a:chOff x="3074998" y="1628780"/>
            <a:chExt cx="2251082" cy="1349379"/>
          </a:xfrm>
        </p:grpSpPr>
        <p:sp>
          <p:nvSpPr>
            <p:cNvPr id="4522" name="Faroe Islands (dnk)"/>
            <p:cNvSpPr>
              <a:spLocks noEditPoints="1"/>
            </p:cNvSpPr>
            <p:nvPr/>
          </p:nvSpPr>
          <p:spPr bwMode="auto">
            <a:xfrm>
              <a:off x="4749816" y="2689233"/>
              <a:ext cx="26988" cy="36513"/>
            </a:xfrm>
            <a:custGeom>
              <a:avLst/>
              <a:gdLst>
                <a:gd name="T0" fmla="*/ 11 w 17"/>
                <a:gd name="T1" fmla="*/ 9 h 23"/>
                <a:gd name="T2" fmla="*/ 9 w 17"/>
                <a:gd name="T3" fmla="*/ 9 h 23"/>
                <a:gd name="T4" fmla="*/ 7 w 17"/>
                <a:gd name="T5" fmla="*/ 7 h 23"/>
                <a:gd name="T6" fmla="*/ 4 w 17"/>
                <a:gd name="T7" fmla="*/ 6 h 23"/>
                <a:gd name="T8" fmla="*/ 4 w 17"/>
                <a:gd name="T9" fmla="*/ 4 h 23"/>
                <a:gd name="T10" fmla="*/ 4 w 17"/>
                <a:gd name="T11" fmla="*/ 0 h 23"/>
                <a:gd name="T12" fmla="*/ 5 w 17"/>
                <a:gd name="T13" fmla="*/ 2 h 23"/>
                <a:gd name="T14" fmla="*/ 5 w 17"/>
                <a:gd name="T15" fmla="*/ 2 h 23"/>
                <a:gd name="T16" fmla="*/ 5 w 17"/>
                <a:gd name="T17" fmla="*/ 2 h 23"/>
                <a:gd name="T18" fmla="*/ 7 w 17"/>
                <a:gd name="T19" fmla="*/ 4 h 23"/>
                <a:gd name="T20" fmla="*/ 7 w 17"/>
                <a:gd name="T21" fmla="*/ 4 h 23"/>
                <a:gd name="T22" fmla="*/ 9 w 17"/>
                <a:gd name="T23" fmla="*/ 6 h 23"/>
                <a:gd name="T24" fmla="*/ 11 w 17"/>
                <a:gd name="T25" fmla="*/ 7 h 23"/>
                <a:gd name="T26" fmla="*/ 11 w 17"/>
                <a:gd name="T27" fmla="*/ 9 h 23"/>
                <a:gd name="T28" fmla="*/ 11 w 17"/>
                <a:gd name="T29" fmla="*/ 7 h 23"/>
                <a:gd name="T30" fmla="*/ 11 w 17"/>
                <a:gd name="T31" fmla="*/ 6 h 23"/>
                <a:gd name="T32" fmla="*/ 7 w 17"/>
                <a:gd name="T33" fmla="*/ 4 h 23"/>
                <a:gd name="T34" fmla="*/ 5 w 17"/>
                <a:gd name="T35" fmla="*/ 4 h 23"/>
                <a:gd name="T36" fmla="*/ 5 w 17"/>
                <a:gd name="T37" fmla="*/ 2 h 23"/>
                <a:gd name="T38" fmla="*/ 7 w 17"/>
                <a:gd name="T39" fmla="*/ 0 h 23"/>
                <a:gd name="T40" fmla="*/ 9 w 17"/>
                <a:gd name="T41" fmla="*/ 2 h 23"/>
                <a:gd name="T42" fmla="*/ 13 w 17"/>
                <a:gd name="T43" fmla="*/ 4 h 23"/>
                <a:gd name="T44" fmla="*/ 11 w 17"/>
                <a:gd name="T45" fmla="*/ 6 h 23"/>
                <a:gd name="T46" fmla="*/ 11 w 17"/>
                <a:gd name="T47" fmla="*/ 23 h 23"/>
                <a:gd name="T48" fmla="*/ 11 w 17"/>
                <a:gd name="T49" fmla="*/ 23 h 23"/>
                <a:gd name="T50" fmla="*/ 7 w 17"/>
                <a:gd name="T51" fmla="*/ 19 h 23"/>
                <a:gd name="T52" fmla="*/ 7 w 17"/>
                <a:gd name="T53" fmla="*/ 17 h 23"/>
                <a:gd name="T54" fmla="*/ 7 w 17"/>
                <a:gd name="T55" fmla="*/ 17 h 23"/>
                <a:gd name="T56" fmla="*/ 11 w 17"/>
                <a:gd name="T57" fmla="*/ 19 h 23"/>
                <a:gd name="T58" fmla="*/ 11 w 17"/>
                <a:gd name="T59" fmla="*/ 23 h 23"/>
                <a:gd name="T60" fmla="*/ 11 w 17"/>
                <a:gd name="T61" fmla="*/ 23 h 23"/>
                <a:gd name="T62" fmla="*/ 5 w 17"/>
                <a:gd name="T63" fmla="*/ 7 h 23"/>
                <a:gd name="T64" fmla="*/ 4 w 17"/>
                <a:gd name="T65" fmla="*/ 7 h 23"/>
                <a:gd name="T66" fmla="*/ 4 w 17"/>
                <a:gd name="T67" fmla="*/ 7 h 23"/>
                <a:gd name="T68" fmla="*/ 4 w 17"/>
                <a:gd name="T69" fmla="*/ 7 h 23"/>
                <a:gd name="T70" fmla="*/ 2 w 17"/>
                <a:gd name="T71" fmla="*/ 7 h 23"/>
                <a:gd name="T72" fmla="*/ 0 w 17"/>
                <a:gd name="T73" fmla="*/ 7 h 23"/>
                <a:gd name="T74" fmla="*/ 0 w 17"/>
                <a:gd name="T75" fmla="*/ 6 h 23"/>
                <a:gd name="T76" fmla="*/ 4 w 17"/>
                <a:gd name="T77" fmla="*/ 6 h 23"/>
                <a:gd name="T78" fmla="*/ 5 w 17"/>
                <a:gd name="T79" fmla="*/ 6 h 23"/>
                <a:gd name="T80" fmla="*/ 11 w 17"/>
                <a:gd name="T81" fmla="*/ 15 h 23"/>
                <a:gd name="T82" fmla="*/ 11 w 17"/>
                <a:gd name="T83" fmla="*/ 13 h 23"/>
                <a:gd name="T84" fmla="*/ 9 w 17"/>
                <a:gd name="T85" fmla="*/ 11 h 23"/>
                <a:gd name="T86" fmla="*/ 9 w 17"/>
                <a:gd name="T87" fmla="*/ 11 h 23"/>
                <a:gd name="T88" fmla="*/ 11 w 17"/>
                <a:gd name="T89" fmla="*/ 11 h 23"/>
                <a:gd name="T90" fmla="*/ 13 w 17"/>
                <a:gd name="T91" fmla="*/ 13 h 23"/>
                <a:gd name="T92" fmla="*/ 11 w 17"/>
                <a:gd name="T93" fmla="*/ 15 h 23"/>
                <a:gd name="T94" fmla="*/ 13 w 17"/>
                <a:gd name="T95" fmla="*/ 4 h 23"/>
                <a:gd name="T96" fmla="*/ 13 w 17"/>
                <a:gd name="T97" fmla="*/ 4 h 23"/>
                <a:gd name="T98" fmla="*/ 13 w 17"/>
                <a:gd name="T99" fmla="*/ 4 h 23"/>
                <a:gd name="T100" fmla="*/ 13 w 17"/>
                <a:gd name="T101" fmla="*/ 2 h 23"/>
                <a:gd name="T102" fmla="*/ 13 w 17"/>
                <a:gd name="T103" fmla="*/ 0 h 23"/>
                <a:gd name="T104" fmla="*/ 13 w 17"/>
                <a:gd name="T105" fmla="*/ 0 h 23"/>
                <a:gd name="T106" fmla="*/ 15 w 17"/>
                <a:gd name="T107" fmla="*/ 2 h 23"/>
                <a:gd name="T108" fmla="*/ 17 w 17"/>
                <a:gd name="T109" fmla="*/ 2 h 23"/>
                <a:gd name="T110" fmla="*/ 15 w 17"/>
                <a:gd name="T111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" h="23">
                  <a:moveTo>
                    <a:pt x="11" y="9"/>
                  </a:moveTo>
                  <a:lnTo>
                    <a:pt x="11" y="9"/>
                  </a:lnTo>
                  <a:lnTo>
                    <a:pt x="11" y="9"/>
                  </a:lnTo>
                  <a:lnTo>
                    <a:pt x="9" y="9"/>
                  </a:lnTo>
                  <a:lnTo>
                    <a:pt x="9" y="7"/>
                  </a:lnTo>
                  <a:lnTo>
                    <a:pt x="7" y="7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9" y="6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11" y="9"/>
                  </a:lnTo>
                  <a:lnTo>
                    <a:pt x="11" y="9"/>
                  </a:lnTo>
                  <a:close/>
                  <a:moveTo>
                    <a:pt x="11" y="6"/>
                  </a:moveTo>
                  <a:lnTo>
                    <a:pt x="11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3" y="4"/>
                  </a:lnTo>
                  <a:lnTo>
                    <a:pt x="13" y="6"/>
                  </a:lnTo>
                  <a:lnTo>
                    <a:pt x="11" y="6"/>
                  </a:lnTo>
                  <a:close/>
                  <a:moveTo>
                    <a:pt x="11" y="23"/>
                  </a:moveTo>
                  <a:lnTo>
                    <a:pt x="11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9" y="21"/>
                  </a:lnTo>
                  <a:lnTo>
                    <a:pt x="7" y="19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1" y="23"/>
                  </a:lnTo>
                  <a:close/>
                  <a:moveTo>
                    <a:pt x="5" y="7"/>
                  </a:moveTo>
                  <a:lnTo>
                    <a:pt x="5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4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6"/>
                  </a:lnTo>
                  <a:lnTo>
                    <a:pt x="5" y="7"/>
                  </a:lnTo>
                  <a:close/>
                  <a:moveTo>
                    <a:pt x="11" y="15"/>
                  </a:moveTo>
                  <a:lnTo>
                    <a:pt x="11" y="15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9" y="11"/>
                  </a:lnTo>
                  <a:lnTo>
                    <a:pt x="7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15"/>
                  </a:lnTo>
                  <a:close/>
                  <a:moveTo>
                    <a:pt x="15" y="4"/>
                  </a:move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5" y="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6" name="Greenland (dnk)"/>
            <p:cNvSpPr>
              <a:spLocks noEditPoints="1"/>
            </p:cNvSpPr>
            <p:nvPr/>
          </p:nvSpPr>
          <p:spPr bwMode="auto">
            <a:xfrm>
              <a:off x="3074998" y="1628780"/>
              <a:ext cx="1554167" cy="1158879"/>
            </a:xfrm>
            <a:custGeom>
              <a:avLst/>
              <a:gdLst>
                <a:gd name="T0" fmla="*/ 616 w 979"/>
                <a:gd name="T1" fmla="*/ 27 h 730"/>
                <a:gd name="T2" fmla="*/ 789 w 979"/>
                <a:gd name="T3" fmla="*/ 29 h 730"/>
                <a:gd name="T4" fmla="*/ 643 w 979"/>
                <a:gd name="T5" fmla="*/ 71 h 730"/>
                <a:gd name="T6" fmla="*/ 816 w 979"/>
                <a:gd name="T7" fmla="*/ 85 h 730"/>
                <a:gd name="T8" fmla="*/ 901 w 979"/>
                <a:gd name="T9" fmla="*/ 69 h 730"/>
                <a:gd name="T10" fmla="*/ 841 w 979"/>
                <a:gd name="T11" fmla="*/ 120 h 730"/>
                <a:gd name="T12" fmla="*/ 890 w 979"/>
                <a:gd name="T13" fmla="*/ 136 h 730"/>
                <a:gd name="T14" fmla="*/ 833 w 979"/>
                <a:gd name="T15" fmla="*/ 213 h 730"/>
                <a:gd name="T16" fmla="*/ 835 w 979"/>
                <a:gd name="T17" fmla="*/ 248 h 730"/>
                <a:gd name="T18" fmla="*/ 857 w 979"/>
                <a:gd name="T19" fmla="*/ 283 h 730"/>
                <a:gd name="T20" fmla="*/ 858 w 979"/>
                <a:gd name="T21" fmla="*/ 324 h 730"/>
                <a:gd name="T22" fmla="*/ 796 w 979"/>
                <a:gd name="T23" fmla="*/ 353 h 730"/>
                <a:gd name="T24" fmla="*/ 754 w 979"/>
                <a:gd name="T25" fmla="*/ 369 h 730"/>
                <a:gd name="T26" fmla="*/ 804 w 979"/>
                <a:gd name="T27" fmla="*/ 415 h 730"/>
                <a:gd name="T28" fmla="*/ 761 w 979"/>
                <a:gd name="T29" fmla="*/ 419 h 730"/>
                <a:gd name="T30" fmla="*/ 703 w 979"/>
                <a:gd name="T31" fmla="*/ 450 h 730"/>
                <a:gd name="T32" fmla="*/ 800 w 979"/>
                <a:gd name="T33" fmla="*/ 470 h 730"/>
                <a:gd name="T34" fmla="*/ 670 w 979"/>
                <a:gd name="T35" fmla="*/ 514 h 730"/>
                <a:gd name="T36" fmla="*/ 577 w 979"/>
                <a:gd name="T37" fmla="*/ 574 h 730"/>
                <a:gd name="T38" fmla="*/ 513 w 979"/>
                <a:gd name="T39" fmla="*/ 617 h 730"/>
                <a:gd name="T40" fmla="*/ 484 w 979"/>
                <a:gd name="T41" fmla="*/ 664 h 730"/>
                <a:gd name="T42" fmla="*/ 478 w 979"/>
                <a:gd name="T43" fmla="*/ 714 h 730"/>
                <a:gd name="T44" fmla="*/ 445 w 979"/>
                <a:gd name="T45" fmla="*/ 699 h 730"/>
                <a:gd name="T46" fmla="*/ 392 w 979"/>
                <a:gd name="T47" fmla="*/ 685 h 730"/>
                <a:gd name="T48" fmla="*/ 353 w 979"/>
                <a:gd name="T49" fmla="*/ 635 h 730"/>
                <a:gd name="T50" fmla="*/ 369 w 979"/>
                <a:gd name="T51" fmla="*/ 608 h 730"/>
                <a:gd name="T52" fmla="*/ 355 w 979"/>
                <a:gd name="T53" fmla="*/ 580 h 730"/>
                <a:gd name="T54" fmla="*/ 357 w 979"/>
                <a:gd name="T55" fmla="*/ 551 h 730"/>
                <a:gd name="T56" fmla="*/ 315 w 979"/>
                <a:gd name="T57" fmla="*/ 545 h 730"/>
                <a:gd name="T58" fmla="*/ 365 w 979"/>
                <a:gd name="T59" fmla="*/ 526 h 730"/>
                <a:gd name="T60" fmla="*/ 334 w 979"/>
                <a:gd name="T61" fmla="*/ 520 h 730"/>
                <a:gd name="T62" fmla="*/ 355 w 979"/>
                <a:gd name="T63" fmla="*/ 503 h 730"/>
                <a:gd name="T64" fmla="*/ 353 w 979"/>
                <a:gd name="T65" fmla="*/ 462 h 730"/>
                <a:gd name="T66" fmla="*/ 355 w 979"/>
                <a:gd name="T67" fmla="*/ 433 h 730"/>
                <a:gd name="T68" fmla="*/ 315 w 979"/>
                <a:gd name="T69" fmla="*/ 411 h 730"/>
                <a:gd name="T70" fmla="*/ 280 w 979"/>
                <a:gd name="T71" fmla="*/ 372 h 730"/>
                <a:gd name="T72" fmla="*/ 239 w 979"/>
                <a:gd name="T73" fmla="*/ 297 h 730"/>
                <a:gd name="T74" fmla="*/ 97 w 979"/>
                <a:gd name="T75" fmla="*/ 273 h 730"/>
                <a:gd name="T76" fmla="*/ 101 w 979"/>
                <a:gd name="T77" fmla="*/ 240 h 730"/>
                <a:gd name="T78" fmla="*/ 27 w 979"/>
                <a:gd name="T79" fmla="*/ 217 h 730"/>
                <a:gd name="T80" fmla="*/ 146 w 979"/>
                <a:gd name="T81" fmla="*/ 134 h 730"/>
                <a:gd name="T82" fmla="*/ 192 w 979"/>
                <a:gd name="T83" fmla="*/ 81 h 730"/>
                <a:gd name="T84" fmla="*/ 297 w 979"/>
                <a:gd name="T85" fmla="*/ 50 h 730"/>
                <a:gd name="T86" fmla="*/ 408 w 979"/>
                <a:gd name="T87" fmla="*/ 56 h 730"/>
                <a:gd name="T88" fmla="*/ 499 w 979"/>
                <a:gd name="T89" fmla="*/ 38 h 730"/>
                <a:gd name="T90" fmla="*/ 468 w 979"/>
                <a:gd name="T91" fmla="*/ 29 h 730"/>
                <a:gd name="T92" fmla="*/ 565 w 979"/>
                <a:gd name="T93" fmla="*/ 19 h 730"/>
                <a:gd name="T94" fmla="*/ 311 w 979"/>
                <a:gd name="T95" fmla="*/ 479 h 730"/>
                <a:gd name="T96" fmla="*/ 806 w 979"/>
                <a:gd name="T97" fmla="*/ 384 h 730"/>
                <a:gd name="T98" fmla="*/ 779 w 979"/>
                <a:gd name="T99" fmla="*/ 367 h 730"/>
                <a:gd name="T100" fmla="*/ 886 w 979"/>
                <a:gd name="T101" fmla="*/ 303 h 730"/>
                <a:gd name="T102" fmla="*/ 841 w 979"/>
                <a:gd name="T103" fmla="*/ 318 h 730"/>
                <a:gd name="T104" fmla="*/ 330 w 979"/>
                <a:gd name="T105" fmla="*/ 423 h 730"/>
                <a:gd name="T106" fmla="*/ 860 w 979"/>
                <a:gd name="T107" fmla="*/ 130 h 730"/>
                <a:gd name="T108" fmla="*/ 410 w 979"/>
                <a:gd name="T109" fmla="*/ 33 h 730"/>
                <a:gd name="T110" fmla="*/ 392 w 979"/>
                <a:gd name="T111" fmla="*/ 44 h 730"/>
                <a:gd name="T112" fmla="*/ 266 w 979"/>
                <a:gd name="T113" fmla="*/ 326 h 730"/>
                <a:gd name="T114" fmla="*/ 827 w 979"/>
                <a:gd name="T115" fmla="*/ 260 h 730"/>
                <a:gd name="T116" fmla="*/ 423 w 979"/>
                <a:gd name="T117" fmla="*/ 31 h 730"/>
                <a:gd name="T118" fmla="*/ 324 w 979"/>
                <a:gd name="T119" fmla="*/ 549 h 730"/>
                <a:gd name="T120" fmla="*/ 878 w 979"/>
                <a:gd name="T121" fmla="*/ 320 h 730"/>
                <a:gd name="T122" fmla="*/ 507 w 979"/>
                <a:gd name="T123" fmla="*/ 650 h 730"/>
                <a:gd name="T124" fmla="*/ 763 w 979"/>
                <a:gd name="T125" fmla="*/ 431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79" h="730">
                  <a:moveTo>
                    <a:pt x="655" y="2"/>
                  </a:moveTo>
                  <a:lnTo>
                    <a:pt x="656" y="2"/>
                  </a:lnTo>
                  <a:lnTo>
                    <a:pt x="660" y="2"/>
                  </a:lnTo>
                  <a:lnTo>
                    <a:pt x="662" y="2"/>
                  </a:lnTo>
                  <a:lnTo>
                    <a:pt x="664" y="2"/>
                  </a:lnTo>
                  <a:lnTo>
                    <a:pt x="668" y="2"/>
                  </a:lnTo>
                  <a:lnTo>
                    <a:pt x="672" y="2"/>
                  </a:lnTo>
                  <a:lnTo>
                    <a:pt x="674" y="2"/>
                  </a:lnTo>
                  <a:lnTo>
                    <a:pt x="676" y="2"/>
                  </a:lnTo>
                  <a:lnTo>
                    <a:pt x="678" y="2"/>
                  </a:lnTo>
                  <a:lnTo>
                    <a:pt x="680" y="2"/>
                  </a:lnTo>
                  <a:lnTo>
                    <a:pt x="682" y="2"/>
                  </a:lnTo>
                  <a:lnTo>
                    <a:pt x="682" y="0"/>
                  </a:lnTo>
                  <a:lnTo>
                    <a:pt x="684" y="0"/>
                  </a:lnTo>
                  <a:lnTo>
                    <a:pt x="686" y="0"/>
                  </a:lnTo>
                  <a:lnTo>
                    <a:pt x="688" y="2"/>
                  </a:lnTo>
                  <a:lnTo>
                    <a:pt x="693" y="2"/>
                  </a:lnTo>
                  <a:lnTo>
                    <a:pt x="695" y="2"/>
                  </a:lnTo>
                  <a:lnTo>
                    <a:pt x="697" y="2"/>
                  </a:lnTo>
                  <a:lnTo>
                    <a:pt x="701" y="3"/>
                  </a:lnTo>
                  <a:lnTo>
                    <a:pt x="703" y="3"/>
                  </a:lnTo>
                  <a:lnTo>
                    <a:pt x="705" y="3"/>
                  </a:lnTo>
                  <a:lnTo>
                    <a:pt x="703" y="3"/>
                  </a:lnTo>
                  <a:lnTo>
                    <a:pt x="703" y="5"/>
                  </a:lnTo>
                  <a:lnTo>
                    <a:pt x="705" y="5"/>
                  </a:lnTo>
                  <a:lnTo>
                    <a:pt x="707" y="5"/>
                  </a:lnTo>
                  <a:lnTo>
                    <a:pt x="707" y="3"/>
                  </a:lnTo>
                  <a:lnTo>
                    <a:pt x="709" y="3"/>
                  </a:lnTo>
                  <a:lnTo>
                    <a:pt x="711" y="3"/>
                  </a:lnTo>
                  <a:lnTo>
                    <a:pt x="715" y="3"/>
                  </a:lnTo>
                  <a:lnTo>
                    <a:pt x="715" y="5"/>
                  </a:lnTo>
                  <a:lnTo>
                    <a:pt x="713" y="5"/>
                  </a:lnTo>
                  <a:lnTo>
                    <a:pt x="711" y="5"/>
                  </a:lnTo>
                  <a:lnTo>
                    <a:pt x="709" y="5"/>
                  </a:lnTo>
                  <a:lnTo>
                    <a:pt x="713" y="7"/>
                  </a:lnTo>
                  <a:lnTo>
                    <a:pt x="715" y="7"/>
                  </a:lnTo>
                  <a:lnTo>
                    <a:pt x="719" y="7"/>
                  </a:lnTo>
                  <a:lnTo>
                    <a:pt x="721" y="7"/>
                  </a:lnTo>
                  <a:lnTo>
                    <a:pt x="719" y="7"/>
                  </a:lnTo>
                  <a:lnTo>
                    <a:pt x="717" y="7"/>
                  </a:lnTo>
                  <a:lnTo>
                    <a:pt x="717" y="5"/>
                  </a:lnTo>
                  <a:lnTo>
                    <a:pt x="721" y="5"/>
                  </a:lnTo>
                  <a:lnTo>
                    <a:pt x="723" y="5"/>
                  </a:lnTo>
                  <a:lnTo>
                    <a:pt x="724" y="5"/>
                  </a:lnTo>
                  <a:lnTo>
                    <a:pt x="726" y="5"/>
                  </a:lnTo>
                  <a:lnTo>
                    <a:pt x="728" y="5"/>
                  </a:lnTo>
                  <a:lnTo>
                    <a:pt x="732" y="5"/>
                  </a:lnTo>
                  <a:lnTo>
                    <a:pt x="738" y="7"/>
                  </a:lnTo>
                  <a:lnTo>
                    <a:pt x="744" y="7"/>
                  </a:lnTo>
                  <a:lnTo>
                    <a:pt x="750" y="9"/>
                  </a:lnTo>
                  <a:lnTo>
                    <a:pt x="752" y="9"/>
                  </a:lnTo>
                  <a:lnTo>
                    <a:pt x="754" y="9"/>
                  </a:lnTo>
                  <a:lnTo>
                    <a:pt x="759" y="11"/>
                  </a:lnTo>
                  <a:lnTo>
                    <a:pt x="761" y="13"/>
                  </a:lnTo>
                  <a:lnTo>
                    <a:pt x="756" y="17"/>
                  </a:lnTo>
                  <a:lnTo>
                    <a:pt x="754" y="17"/>
                  </a:lnTo>
                  <a:lnTo>
                    <a:pt x="752" y="17"/>
                  </a:lnTo>
                  <a:lnTo>
                    <a:pt x="744" y="19"/>
                  </a:lnTo>
                  <a:lnTo>
                    <a:pt x="742" y="19"/>
                  </a:lnTo>
                  <a:lnTo>
                    <a:pt x="740" y="19"/>
                  </a:lnTo>
                  <a:lnTo>
                    <a:pt x="738" y="19"/>
                  </a:lnTo>
                  <a:lnTo>
                    <a:pt x="736" y="19"/>
                  </a:lnTo>
                  <a:lnTo>
                    <a:pt x="734" y="19"/>
                  </a:lnTo>
                  <a:lnTo>
                    <a:pt x="730" y="19"/>
                  </a:lnTo>
                  <a:lnTo>
                    <a:pt x="728" y="19"/>
                  </a:lnTo>
                  <a:lnTo>
                    <a:pt x="723" y="19"/>
                  </a:lnTo>
                  <a:lnTo>
                    <a:pt x="721" y="19"/>
                  </a:lnTo>
                  <a:lnTo>
                    <a:pt x="719" y="19"/>
                  </a:lnTo>
                  <a:lnTo>
                    <a:pt x="717" y="19"/>
                  </a:lnTo>
                  <a:lnTo>
                    <a:pt x="715" y="19"/>
                  </a:lnTo>
                  <a:lnTo>
                    <a:pt x="711" y="17"/>
                  </a:lnTo>
                  <a:lnTo>
                    <a:pt x="703" y="17"/>
                  </a:lnTo>
                  <a:lnTo>
                    <a:pt x="699" y="17"/>
                  </a:lnTo>
                  <a:lnTo>
                    <a:pt x="697" y="17"/>
                  </a:lnTo>
                  <a:lnTo>
                    <a:pt x="695" y="17"/>
                  </a:lnTo>
                  <a:lnTo>
                    <a:pt x="693" y="17"/>
                  </a:lnTo>
                  <a:lnTo>
                    <a:pt x="691" y="17"/>
                  </a:lnTo>
                  <a:lnTo>
                    <a:pt x="689" y="17"/>
                  </a:lnTo>
                  <a:lnTo>
                    <a:pt x="686" y="19"/>
                  </a:lnTo>
                  <a:lnTo>
                    <a:pt x="684" y="19"/>
                  </a:lnTo>
                  <a:lnTo>
                    <a:pt x="682" y="19"/>
                  </a:lnTo>
                  <a:lnTo>
                    <a:pt x="680" y="19"/>
                  </a:lnTo>
                  <a:lnTo>
                    <a:pt x="678" y="21"/>
                  </a:lnTo>
                  <a:lnTo>
                    <a:pt x="676" y="21"/>
                  </a:lnTo>
                  <a:lnTo>
                    <a:pt x="674" y="21"/>
                  </a:lnTo>
                  <a:lnTo>
                    <a:pt x="670" y="21"/>
                  </a:lnTo>
                  <a:lnTo>
                    <a:pt x="668" y="21"/>
                  </a:lnTo>
                  <a:lnTo>
                    <a:pt x="666" y="23"/>
                  </a:lnTo>
                  <a:lnTo>
                    <a:pt x="664" y="23"/>
                  </a:lnTo>
                  <a:lnTo>
                    <a:pt x="660" y="23"/>
                  </a:lnTo>
                  <a:lnTo>
                    <a:pt x="658" y="23"/>
                  </a:lnTo>
                  <a:lnTo>
                    <a:pt x="656" y="23"/>
                  </a:lnTo>
                  <a:lnTo>
                    <a:pt x="655" y="21"/>
                  </a:lnTo>
                  <a:lnTo>
                    <a:pt x="653" y="21"/>
                  </a:lnTo>
                  <a:lnTo>
                    <a:pt x="651" y="21"/>
                  </a:lnTo>
                  <a:lnTo>
                    <a:pt x="647" y="19"/>
                  </a:lnTo>
                  <a:lnTo>
                    <a:pt x="643" y="19"/>
                  </a:lnTo>
                  <a:lnTo>
                    <a:pt x="639" y="19"/>
                  </a:lnTo>
                  <a:lnTo>
                    <a:pt x="637" y="19"/>
                  </a:lnTo>
                  <a:lnTo>
                    <a:pt x="635" y="19"/>
                  </a:lnTo>
                  <a:lnTo>
                    <a:pt x="639" y="21"/>
                  </a:lnTo>
                  <a:lnTo>
                    <a:pt x="641" y="21"/>
                  </a:lnTo>
                  <a:lnTo>
                    <a:pt x="641" y="19"/>
                  </a:lnTo>
                  <a:lnTo>
                    <a:pt x="643" y="19"/>
                  </a:lnTo>
                  <a:lnTo>
                    <a:pt x="645" y="21"/>
                  </a:lnTo>
                  <a:lnTo>
                    <a:pt x="647" y="21"/>
                  </a:lnTo>
                  <a:lnTo>
                    <a:pt x="649" y="21"/>
                  </a:lnTo>
                  <a:lnTo>
                    <a:pt x="651" y="21"/>
                  </a:lnTo>
                  <a:lnTo>
                    <a:pt x="651" y="23"/>
                  </a:lnTo>
                  <a:lnTo>
                    <a:pt x="653" y="23"/>
                  </a:lnTo>
                  <a:lnTo>
                    <a:pt x="651" y="23"/>
                  </a:lnTo>
                  <a:lnTo>
                    <a:pt x="649" y="25"/>
                  </a:lnTo>
                  <a:lnTo>
                    <a:pt x="647" y="25"/>
                  </a:lnTo>
                  <a:lnTo>
                    <a:pt x="645" y="25"/>
                  </a:lnTo>
                  <a:lnTo>
                    <a:pt x="639" y="25"/>
                  </a:lnTo>
                  <a:lnTo>
                    <a:pt x="635" y="25"/>
                  </a:lnTo>
                  <a:lnTo>
                    <a:pt x="633" y="25"/>
                  </a:lnTo>
                  <a:lnTo>
                    <a:pt x="631" y="25"/>
                  </a:lnTo>
                  <a:lnTo>
                    <a:pt x="631" y="27"/>
                  </a:lnTo>
                  <a:lnTo>
                    <a:pt x="629" y="27"/>
                  </a:lnTo>
                  <a:lnTo>
                    <a:pt x="627" y="27"/>
                  </a:lnTo>
                  <a:lnTo>
                    <a:pt x="625" y="27"/>
                  </a:lnTo>
                  <a:lnTo>
                    <a:pt x="621" y="27"/>
                  </a:lnTo>
                  <a:lnTo>
                    <a:pt x="620" y="27"/>
                  </a:lnTo>
                  <a:lnTo>
                    <a:pt x="616" y="27"/>
                  </a:lnTo>
                  <a:lnTo>
                    <a:pt x="612" y="29"/>
                  </a:lnTo>
                  <a:lnTo>
                    <a:pt x="608" y="29"/>
                  </a:lnTo>
                  <a:lnTo>
                    <a:pt x="606" y="29"/>
                  </a:lnTo>
                  <a:lnTo>
                    <a:pt x="604" y="29"/>
                  </a:lnTo>
                  <a:lnTo>
                    <a:pt x="602" y="29"/>
                  </a:lnTo>
                  <a:lnTo>
                    <a:pt x="604" y="29"/>
                  </a:lnTo>
                  <a:lnTo>
                    <a:pt x="606" y="29"/>
                  </a:lnTo>
                  <a:lnTo>
                    <a:pt x="606" y="31"/>
                  </a:lnTo>
                  <a:lnTo>
                    <a:pt x="604" y="31"/>
                  </a:lnTo>
                  <a:lnTo>
                    <a:pt x="602" y="35"/>
                  </a:lnTo>
                  <a:lnTo>
                    <a:pt x="604" y="35"/>
                  </a:lnTo>
                  <a:lnTo>
                    <a:pt x="606" y="33"/>
                  </a:lnTo>
                  <a:lnTo>
                    <a:pt x="606" y="31"/>
                  </a:lnTo>
                  <a:lnTo>
                    <a:pt x="608" y="31"/>
                  </a:lnTo>
                  <a:lnTo>
                    <a:pt x="612" y="29"/>
                  </a:lnTo>
                  <a:lnTo>
                    <a:pt x="614" y="29"/>
                  </a:lnTo>
                  <a:lnTo>
                    <a:pt x="616" y="29"/>
                  </a:lnTo>
                  <a:lnTo>
                    <a:pt x="618" y="29"/>
                  </a:lnTo>
                  <a:lnTo>
                    <a:pt x="621" y="29"/>
                  </a:lnTo>
                  <a:lnTo>
                    <a:pt x="627" y="29"/>
                  </a:lnTo>
                  <a:lnTo>
                    <a:pt x="629" y="29"/>
                  </a:lnTo>
                  <a:lnTo>
                    <a:pt x="629" y="31"/>
                  </a:lnTo>
                  <a:lnTo>
                    <a:pt x="631" y="31"/>
                  </a:lnTo>
                  <a:lnTo>
                    <a:pt x="631" y="33"/>
                  </a:lnTo>
                  <a:lnTo>
                    <a:pt x="629" y="33"/>
                  </a:lnTo>
                  <a:lnTo>
                    <a:pt x="631" y="33"/>
                  </a:lnTo>
                  <a:lnTo>
                    <a:pt x="633" y="33"/>
                  </a:lnTo>
                  <a:lnTo>
                    <a:pt x="633" y="31"/>
                  </a:lnTo>
                  <a:lnTo>
                    <a:pt x="631" y="31"/>
                  </a:lnTo>
                  <a:lnTo>
                    <a:pt x="631" y="29"/>
                  </a:lnTo>
                  <a:lnTo>
                    <a:pt x="633" y="29"/>
                  </a:lnTo>
                  <a:lnTo>
                    <a:pt x="633" y="27"/>
                  </a:lnTo>
                  <a:lnTo>
                    <a:pt x="635" y="27"/>
                  </a:lnTo>
                  <a:lnTo>
                    <a:pt x="637" y="27"/>
                  </a:lnTo>
                  <a:lnTo>
                    <a:pt x="641" y="27"/>
                  </a:lnTo>
                  <a:lnTo>
                    <a:pt x="643" y="27"/>
                  </a:lnTo>
                  <a:lnTo>
                    <a:pt x="645" y="27"/>
                  </a:lnTo>
                  <a:lnTo>
                    <a:pt x="647" y="27"/>
                  </a:lnTo>
                  <a:lnTo>
                    <a:pt x="651" y="25"/>
                  </a:lnTo>
                  <a:lnTo>
                    <a:pt x="655" y="25"/>
                  </a:lnTo>
                  <a:lnTo>
                    <a:pt x="656" y="25"/>
                  </a:lnTo>
                  <a:lnTo>
                    <a:pt x="658" y="25"/>
                  </a:lnTo>
                  <a:lnTo>
                    <a:pt x="660" y="25"/>
                  </a:lnTo>
                  <a:lnTo>
                    <a:pt x="662" y="25"/>
                  </a:lnTo>
                  <a:lnTo>
                    <a:pt x="664" y="27"/>
                  </a:lnTo>
                  <a:lnTo>
                    <a:pt x="666" y="27"/>
                  </a:lnTo>
                  <a:lnTo>
                    <a:pt x="668" y="27"/>
                  </a:lnTo>
                  <a:lnTo>
                    <a:pt x="668" y="25"/>
                  </a:lnTo>
                  <a:lnTo>
                    <a:pt x="670" y="25"/>
                  </a:lnTo>
                  <a:lnTo>
                    <a:pt x="672" y="23"/>
                  </a:lnTo>
                  <a:lnTo>
                    <a:pt x="674" y="23"/>
                  </a:lnTo>
                  <a:lnTo>
                    <a:pt x="676" y="23"/>
                  </a:lnTo>
                  <a:lnTo>
                    <a:pt x="678" y="23"/>
                  </a:lnTo>
                  <a:lnTo>
                    <a:pt x="678" y="21"/>
                  </a:lnTo>
                  <a:lnTo>
                    <a:pt x="680" y="21"/>
                  </a:lnTo>
                  <a:lnTo>
                    <a:pt x="684" y="21"/>
                  </a:lnTo>
                  <a:lnTo>
                    <a:pt x="686" y="21"/>
                  </a:lnTo>
                  <a:lnTo>
                    <a:pt x="688" y="21"/>
                  </a:lnTo>
                  <a:lnTo>
                    <a:pt x="689" y="21"/>
                  </a:lnTo>
                  <a:lnTo>
                    <a:pt x="689" y="19"/>
                  </a:lnTo>
                  <a:lnTo>
                    <a:pt x="691" y="19"/>
                  </a:lnTo>
                  <a:lnTo>
                    <a:pt x="693" y="19"/>
                  </a:lnTo>
                  <a:lnTo>
                    <a:pt x="697" y="19"/>
                  </a:lnTo>
                  <a:lnTo>
                    <a:pt x="699" y="19"/>
                  </a:lnTo>
                  <a:lnTo>
                    <a:pt x="701" y="19"/>
                  </a:lnTo>
                  <a:lnTo>
                    <a:pt x="703" y="19"/>
                  </a:lnTo>
                  <a:lnTo>
                    <a:pt x="705" y="19"/>
                  </a:lnTo>
                  <a:lnTo>
                    <a:pt x="709" y="21"/>
                  </a:lnTo>
                  <a:lnTo>
                    <a:pt x="711" y="21"/>
                  </a:lnTo>
                  <a:lnTo>
                    <a:pt x="715" y="21"/>
                  </a:lnTo>
                  <a:lnTo>
                    <a:pt x="717" y="21"/>
                  </a:lnTo>
                  <a:lnTo>
                    <a:pt x="721" y="23"/>
                  </a:lnTo>
                  <a:lnTo>
                    <a:pt x="723" y="23"/>
                  </a:lnTo>
                  <a:lnTo>
                    <a:pt x="724" y="21"/>
                  </a:lnTo>
                  <a:lnTo>
                    <a:pt x="726" y="21"/>
                  </a:lnTo>
                  <a:lnTo>
                    <a:pt x="728" y="23"/>
                  </a:lnTo>
                  <a:lnTo>
                    <a:pt x="730" y="23"/>
                  </a:lnTo>
                  <a:lnTo>
                    <a:pt x="736" y="23"/>
                  </a:lnTo>
                  <a:lnTo>
                    <a:pt x="738" y="23"/>
                  </a:lnTo>
                  <a:lnTo>
                    <a:pt x="746" y="23"/>
                  </a:lnTo>
                  <a:lnTo>
                    <a:pt x="748" y="21"/>
                  </a:lnTo>
                  <a:lnTo>
                    <a:pt x="750" y="21"/>
                  </a:lnTo>
                  <a:lnTo>
                    <a:pt x="752" y="21"/>
                  </a:lnTo>
                  <a:lnTo>
                    <a:pt x="756" y="21"/>
                  </a:lnTo>
                  <a:lnTo>
                    <a:pt x="759" y="19"/>
                  </a:lnTo>
                  <a:lnTo>
                    <a:pt x="761" y="19"/>
                  </a:lnTo>
                  <a:lnTo>
                    <a:pt x="767" y="19"/>
                  </a:lnTo>
                  <a:lnTo>
                    <a:pt x="769" y="19"/>
                  </a:lnTo>
                  <a:lnTo>
                    <a:pt x="771" y="19"/>
                  </a:lnTo>
                  <a:lnTo>
                    <a:pt x="773" y="19"/>
                  </a:lnTo>
                  <a:lnTo>
                    <a:pt x="775" y="21"/>
                  </a:lnTo>
                  <a:lnTo>
                    <a:pt x="773" y="21"/>
                  </a:lnTo>
                  <a:lnTo>
                    <a:pt x="773" y="23"/>
                  </a:lnTo>
                  <a:lnTo>
                    <a:pt x="775" y="23"/>
                  </a:lnTo>
                  <a:lnTo>
                    <a:pt x="775" y="25"/>
                  </a:lnTo>
                  <a:lnTo>
                    <a:pt x="777" y="25"/>
                  </a:lnTo>
                  <a:lnTo>
                    <a:pt x="775" y="25"/>
                  </a:lnTo>
                  <a:lnTo>
                    <a:pt x="773" y="27"/>
                  </a:lnTo>
                  <a:lnTo>
                    <a:pt x="771" y="29"/>
                  </a:lnTo>
                  <a:lnTo>
                    <a:pt x="769" y="29"/>
                  </a:lnTo>
                  <a:lnTo>
                    <a:pt x="769" y="31"/>
                  </a:lnTo>
                  <a:lnTo>
                    <a:pt x="767" y="31"/>
                  </a:lnTo>
                  <a:lnTo>
                    <a:pt x="763" y="33"/>
                  </a:lnTo>
                  <a:lnTo>
                    <a:pt x="759" y="35"/>
                  </a:lnTo>
                  <a:lnTo>
                    <a:pt x="757" y="35"/>
                  </a:lnTo>
                  <a:lnTo>
                    <a:pt x="759" y="35"/>
                  </a:lnTo>
                  <a:lnTo>
                    <a:pt x="761" y="35"/>
                  </a:lnTo>
                  <a:lnTo>
                    <a:pt x="763" y="35"/>
                  </a:lnTo>
                  <a:lnTo>
                    <a:pt x="765" y="35"/>
                  </a:lnTo>
                  <a:lnTo>
                    <a:pt x="765" y="33"/>
                  </a:lnTo>
                  <a:lnTo>
                    <a:pt x="767" y="33"/>
                  </a:lnTo>
                  <a:lnTo>
                    <a:pt x="769" y="33"/>
                  </a:lnTo>
                  <a:lnTo>
                    <a:pt x="771" y="33"/>
                  </a:lnTo>
                  <a:lnTo>
                    <a:pt x="773" y="33"/>
                  </a:lnTo>
                  <a:lnTo>
                    <a:pt x="775" y="31"/>
                  </a:lnTo>
                  <a:lnTo>
                    <a:pt x="777" y="31"/>
                  </a:lnTo>
                  <a:lnTo>
                    <a:pt x="777" y="29"/>
                  </a:lnTo>
                  <a:lnTo>
                    <a:pt x="779" y="29"/>
                  </a:lnTo>
                  <a:lnTo>
                    <a:pt x="781" y="29"/>
                  </a:lnTo>
                  <a:lnTo>
                    <a:pt x="783" y="29"/>
                  </a:lnTo>
                  <a:lnTo>
                    <a:pt x="785" y="29"/>
                  </a:lnTo>
                  <a:lnTo>
                    <a:pt x="787" y="29"/>
                  </a:lnTo>
                  <a:lnTo>
                    <a:pt x="789" y="29"/>
                  </a:lnTo>
                  <a:lnTo>
                    <a:pt x="790" y="29"/>
                  </a:lnTo>
                  <a:lnTo>
                    <a:pt x="789" y="29"/>
                  </a:lnTo>
                  <a:lnTo>
                    <a:pt x="789" y="31"/>
                  </a:lnTo>
                  <a:lnTo>
                    <a:pt x="789" y="35"/>
                  </a:lnTo>
                  <a:lnTo>
                    <a:pt x="790" y="35"/>
                  </a:lnTo>
                  <a:lnTo>
                    <a:pt x="792" y="35"/>
                  </a:lnTo>
                  <a:lnTo>
                    <a:pt x="792" y="33"/>
                  </a:lnTo>
                  <a:lnTo>
                    <a:pt x="792" y="31"/>
                  </a:lnTo>
                  <a:lnTo>
                    <a:pt x="796" y="31"/>
                  </a:lnTo>
                  <a:lnTo>
                    <a:pt x="798" y="31"/>
                  </a:lnTo>
                  <a:lnTo>
                    <a:pt x="800" y="31"/>
                  </a:lnTo>
                  <a:lnTo>
                    <a:pt x="802" y="33"/>
                  </a:lnTo>
                  <a:lnTo>
                    <a:pt x="804" y="33"/>
                  </a:lnTo>
                  <a:lnTo>
                    <a:pt x="806" y="33"/>
                  </a:lnTo>
                  <a:lnTo>
                    <a:pt x="806" y="35"/>
                  </a:lnTo>
                  <a:lnTo>
                    <a:pt x="810" y="35"/>
                  </a:lnTo>
                  <a:lnTo>
                    <a:pt x="810" y="33"/>
                  </a:lnTo>
                  <a:lnTo>
                    <a:pt x="812" y="33"/>
                  </a:lnTo>
                  <a:lnTo>
                    <a:pt x="814" y="35"/>
                  </a:lnTo>
                  <a:lnTo>
                    <a:pt x="816" y="35"/>
                  </a:lnTo>
                  <a:lnTo>
                    <a:pt x="818" y="36"/>
                  </a:lnTo>
                  <a:lnTo>
                    <a:pt x="820" y="36"/>
                  </a:lnTo>
                  <a:lnTo>
                    <a:pt x="824" y="36"/>
                  </a:lnTo>
                  <a:lnTo>
                    <a:pt x="827" y="38"/>
                  </a:lnTo>
                  <a:lnTo>
                    <a:pt x="829" y="40"/>
                  </a:lnTo>
                  <a:lnTo>
                    <a:pt x="831" y="40"/>
                  </a:lnTo>
                  <a:lnTo>
                    <a:pt x="829" y="42"/>
                  </a:lnTo>
                  <a:lnTo>
                    <a:pt x="824" y="46"/>
                  </a:lnTo>
                  <a:lnTo>
                    <a:pt x="822" y="46"/>
                  </a:lnTo>
                  <a:lnTo>
                    <a:pt x="820" y="46"/>
                  </a:lnTo>
                  <a:lnTo>
                    <a:pt x="818" y="46"/>
                  </a:lnTo>
                  <a:lnTo>
                    <a:pt x="816" y="48"/>
                  </a:lnTo>
                  <a:lnTo>
                    <a:pt x="818" y="48"/>
                  </a:lnTo>
                  <a:lnTo>
                    <a:pt x="818" y="50"/>
                  </a:lnTo>
                  <a:lnTo>
                    <a:pt x="814" y="50"/>
                  </a:lnTo>
                  <a:lnTo>
                    <a:pt x="814" y="52"/>
                  </a:lnTo>
                  <a:lnTo>
                    <a:pt x="812" y="52"/>
                  </a:lnTo>
                  <a:lnTo>
                    <a:pt x="810" y="52"/>
                  </a:lnTo>
                  <a:lnTo>
                    <a:pt x="804" y="52"/>
                  </a:lnTo>
                  <a:lnTo>
                    <a:pt x="802" y="54"/>
                  </a:lnTo>
                  <a:lnTo>
                    <a:pt x="794" y="54"/>
                  </a:lnTo>
                  <a:lnTo>
                    <a:pt x="794" y="52"/>
                  </a:lnTo>
                  <a:lnTo>
                    <a:pt x="792" y="52"/>
                  </a:lnTo>
                  <a:lnTo>
                    <a:pt x="787" y="54"/>
                  </a:lnTo>
                  <a:lnTo>
                    <a:pt x="785" y="54"/>
                  </a:lnTo>
                  <a:lnTo>
                    <a:pt x="783" y="56"/>
                  </a:lnTo>
                  <a:lnTo>
                    <a:pt x="781" y="56"/>
                  </a:lnTo>
                  <a:lnTo>
                    <a:pt x="779" y="56"/>
                  </a:lnTo>
                  <a:lnTo>
                    <a:pt x="779" y="58"/>
                  </a:lnTo>
                  <a:lnTo>
                    <a:pt x="777" y="58"/>
                  </a:lnTo>
                  <a:lnTo>
                    <a:pt x="773" y="58"/>
                  </a:lnTo>
                  <a:lnTo>
                    <a:pt x="771" y="58"/>
                  </a:lnTo>
                  <a:lnTo>
                    <a:pt x="769" y="58"/>
                  </a:lnTo>
                  <a:lnTo>
                    <a:pt x="765" y="58"/>
                  </a:lnTo>
                  <a:lnTo>
                    <a:pt x="761" y="58"/>
                  </a:lnTo>
                  <a:lnTo>
                    <a:pt x="757" y="58"/>
                  </a:lnTo>
                  <a:lnTo>
                    <a:pt x="754" y="58"/>
                  </a:lnTo>
                  <a:lnTo>
                    <a:pt x="748" y="58"/>
                  </a:lnTo>
                  <a:lnTo>
                    <a:pt x="744" y="58"/>
                  </a:lnTo>
                  <a:lnTo>
                    <a:pt x="740" y="58"/>
                  </a:lnTo>
                  <a:lnTo>
                    <a:pt x="736" y="58"/>
                  </a:lnTo>
                  <a:lnTo>
                    <a:pt x="734" y="58"/>
                  </a:lnTo>
                  <a:lnTo>
                    <a:pt x="732" y="58"/>
                  </a:lnTo>
                  <a:lnTo>
                    <a:pt x="728" y="58"/>
                  </a:lnTo>
                  <a:lnTo>
                    <a:pt x="726" y="58"/>
                  </a:lnTo>
                  <a:lnTo>
                    <a:pt x="724" y="58"/>
                  </a:lnTo>
                  <a:lnTo>
                    <a:pt x="723" y="58"/>
                  </a:lnTo>
                  <a:lnTo>
                    <a:pt x="721" y="58"/>
                  </a:lnTo>
                  <a:lnTo>
                    <a:pt x="719" y="58"/>
                  </a:lnTo>
                  <a:lnTo>
                    <a:pt x="717" y="58"/>
                  </a:lnTo>
                  <a:lnTo>
                    <a:pt x="715" y="58"/>
                  </a:lnTo>
                  <a:lnTo>
                    <a:pt x="713" y="58"/>
                  </a:lnTo>
                  <a:lnTo>
                    <a:pt x="709" y="58"/>
                  </a:lnTo>
                  <a:lnTo>
                    <a:pt x="705" y="58"/>
                  </a:lnTo>
                  <a:lnTo>
                    <a:pt x="703" y="60"/>
                  </a:lnTo>
                  <a:lnTo>
                    <a:pt x="701" y="60"/>
                  </a:lnTo>
                  <a:lnTo>
                    <a:pt x="701" y="58"/>
                  </a:lnTo>
                  <a:lnTo>
                    <a:pt x="699" y="58"/>
                  </a:lnTo>
                  <a:lnTo>
                    <a:pt x="697" y="58"/>
                  </a:lnTo>
                  <a:lnTo>
                    <a:pt x="697" y="60"/>
                  </a:lnTo>
                  <a:lnTo>
                    <a:pt x="695" y="60"/>
                  </a:lnTo>
                  <a:lnTo>
                    <a:pt x="693" y="60"/>
                  </a:lnTo>
                  <a:lnTo>
                    <a:pt x="693" y="58"/>
                  </a:lnTo>
                  <a:lnTo>
                    <a:pt x="691" y="58"/>
                  </a:lnTo>
                  <a:lnTo>
                    <a:pt x="689" y="58"/>
                  </a:lnTo>
                  <a:lnTo>
                    <a:pt x="688" y="58"/>
                  </a:lnTo>
                  <a:lnTo>
                    <a:pt x="686" y="58"/>
                  </a:lnTo>
                  <a:lnTo>
                    <a:pt x="684" y="56"/>
                  </a:lnTo>
                  <a:lnTo>
                    <a:pt x="682" y="56"/>
                  </a:lnTo>
                  <a:lnTo>
                    <a:pt x="680" y="56"/>
                  </a:lnTo>
                  <a:lnTo>
                    <a:pt x="676" y="56"/>
                  </a:lnTo>
                  <a:lnTo>
                    <a:pt x="674" y="56"/>
                  </a:lnTo>
                  <a:lnTo>
                    <a:pt x="672" y="56"/>
                  </a:lnTo>
                  <a:lnTo>
                    <a:pt x="670" y="56"/>
                  </a:lnTo>
                  <a:lnTo>
                    <a:pt x="668" y="56"/>
                  </a:lnTo>
                  <a:lnTo>
                    <a:pt x="666" y="56"/>
                  </a:lnTo>
                  <a:lnTo>
                    <a:pt x="668" y="58"/>
                  </a:lnTo>
                  <a:lnTo>
                    <a:pt x="676" y="58"/>
                  </a:lnTo>
                  <a:lnTo>
                    <a:pt x="682" y="58"/>
                  </a:lnTo>
                  <a:lnTo>
                    <a:pt x="684" y="58"/>
                  </a:lnTo>
                  <a:lnTo>
                    <a:pt x="689" y="58"/>
                  </a:lnTo>
                  <a:lnTo>
                    <a:pt x="691" y="58"/>
                  </a:lnTo>
                  <a:lnTo>
                    <a:pt x="691" y="60"/>
                  </a:lnTo>
                  <a:lnTo>
                    <a:pt x="693" y="60"/>
                  </a:lnTo>
                  <a:lnTo>
                    <a:pt x="693" y="62"/>
                  </a:lnTo>
                  <a:lnTo>
                    <a:pt x="688" y="62"/>
                  </a:lnTo>
                  <a:lnTo>
                    <a:pt x="686" y="62"/>
                  </a:lnTo>
                  <a:lnTo>
                    <a:pt x="684" y="62"/>
                  </a:lnTo>
                  <a:lnTo>
                    <a:pt x="680" y="64"/>
                  </a:lnTo>
                  <a:lnTo>
                    <a:pt x="676" y="64"/>
                  </a:lnTo>
                  <a:lnTo>
                    <a:pt x="674" y="64"/>
                  </a:lnTo>
                  <a:lnTo>
                    <a:pt x="674" y="66"/>
                  </a:lnTo>
                  <a:lnTo>
                    <a:pt x="672" y="66"/>
                  </a:lnTo>
                  <a:lnTo>
                    <a:pt x="670" y="66"/>
                  </a:lnTo>
                  <a:lnTo>
                    <a:pt x="668" y="66"/>
                  </a:lnTo>
                  <a:lnTo>
                    <a:pt x="664" y="66"/>
                  </a:lnTo>
                  <a:lnTo>
                    <a:pt x="662" y="68"/>
                  </a:lnTo>
                  <a:lnTo>
                    <a:pt x="660" y="68"/>
                  </a:lnTo>
                  <a:lnTo>
                    <a:pt x="658" y="68"/>
                  </a:lnTo>
                  <a:lnTo>
                    <a:pt x="656" y="68"/>
                  </a:lnTo>
                  <a:lnTo>
                    <a:pt x="655" y="68"/>
                  </a:lnTo>
                  <a:lnTo>
                    <a:pt x="653" y="69"/>
                  </a:lnTo>
                  <a:lnTo>
                    <a:pt x="649" y="69"/>
                  </a:lnTo>
                  <a:lnTo>
                    <a:pt x="647" y="69"/>
                  </a:lnTo>
                  <a:lnTo>
                    <a:pt x="645" y="69"/>
                  </a:lnTo>
                  <a:lnTo>
                    <a:pt x="645" y="71"/>
                  </a:lnTo>
                  <a:lnTo>
                    <a:pt x="643" y="71"/>
                  </a:lnTo>
                  <a:lnTo>
                    <a:pt x="643" y="73"/>
                  </a:lnTo>
                  <a:lnTo>
                    <a:pt x="643" y="77"/>
                  </a:lnTo>
                  <a:lnTo>
                    <a:pt x="645" y="77"/>
                  </a:lnTo>
                  <a:lnTo>
                    <a:pt x="649" y="77"/>
                  </a:lnTo>
                  <a:lnTo>
                    <a:pt x="651" y="77"/>
                  </a:lnTo>
                  <a:lnTo>
                    <a:pt x="651" y="75"/>
                  </a:lnTo>
                  <a:lnTo>
                    <a:pt x="653" y="75"/>
                  </a:lnTo>
                  <a:lnTo>
                    <a:pt x="655" y="73"/>
                  </a:lnTo>
                  <a:lnTo>
                    <a:pt x="660" y="73"/>
                  </a:lnTo>
                  <a:lnTo>
                    <a:pt x="662" y="71"/>
                  </a:lnTo>
                  <a:lnTo>
                    <a:pt x="664" y="71"/>
                  </a:lnTo>
                  <a:lnTo>
                    <a:pt x="666" y="71"/>
                  </a:lnTo>
                  <a:lnTo>
                    <a:pt x="670" y="69"/>
                  </a:lnTo>
                  <a:lnTo>
                    <a:pt x="672" y="69"/>
                  </a:lnTo>
                  <a:lnTo>
                    <a:pt x="674" y="69"/>
                  </a:lnTo>
                  <a:lnTo>
                    <a:pt x="676" y="69"/>
                  </a:lnTo>
                  <a:lnTo>
                    <a:pt x="680" y="69"/>
                  </a:lnTo>
                  <a:lnTo>
                    <a:pt x="682" y="69"/>
                  </a:lnTo>
                  <a:lnTo>
                    <a:pt x="684" y="69"/>
                  </a:lnTo>
                  <a:lnTo>
                    <a:pt x="686" y="68"/>
                  </a:lnTo>
                  <a:lnTo>
                    <a:pt x="693" y="68"/>
                  </a:lnTo>
                  <a:lnTo>
                    <a:pt x="695" y="66"/>
                  </a:lnTo>
                  <a:lnTo>
                    <a:pt x="697" y="66"/>
                  </a:lnTo>
                  <a:lnTo>
                    <a:pt x="697" y="68"/>
                  </a:lnTo>
                  <a:lnTo>
                    <a:pt x="695" y="68"/>
                  </a:lnTo>
                  <a:lnTo>
                    <a:pt x="695" y="69"/>
                  </a:lnTo>
                  <a:lnTo>
                    <a:pt x="697" y="69"/>
                  </a:lnTo>
                  <a:lnTo>
                    <a:pt x="699" y="68"/>
                  </a:lnTo>
                  <a:lnTo>
                    <a:pt x="701" y="68"/>
                  </a:lnTo>
                  <a:lnTo>
                    <a:pt x="699" y="68"/>
                  </a:lnTo>
                  <a:lnTo>
                    <a:pt x="699" y="66"/>
                  </a:lnTo>
                  <a:lnTo>
                    <a:pt x="701" y="66"/>
                  </a:lnTo>
                  <a:lnTo>
                    <a:pt x="707" y="64"/>
                  </a:lnTo>
                  <a:lnTo>
                    <a:pt x="709" y="64"/>
                  </a:lnTo>
                  <a:lnTo>
                    <a:pt x="713" y="64"/>
                  </a:lnTo>
                  <a:lnTo>
                    <a:pt x="715" y="64"/>
                  </a:lnTo>
                  <a:lnTo>
                    <a:pt x="717" y="64"/>
                  </a:lnTo>
                  <a:lnTo>
                    <a:pt x="719" y="64"/>
                  </a:lnTo>
                  <a:lnTo>
                    <a:pt x="723" y="64"/>
                  </a:lnTo>
                  <a:lnTo>
                    <a:pt x="726" y="64"/>
                  </a:lnTo>
                  <a:lnTo>
                    <a:pt x="730" y="64"/>
                  </a:lnTo>
                  <a:lnTo>
                    <a:pt x="732" y="64"/>
                  </a:lnTo>
                  <a:lnTo>
                    <a:pt x="734" y="64"/>
                  </a:lnTo>
                  <a:lnTo>
                    <a:pt x="738" y="64"/>
                  </a:lnTo>
                  <a:lnTo>
                    <a:pt x="740" y="64"/>
                  </a:lnTo>
                  <a:lnTo>
                    <a:pt x="746" y="64"/>
                  </a:lnTo>
                  <a:lnTo>
                    <a:pt x="748" y="64"/>
                  </a:lnTo>
                  <a:lnTo>
                    <a:pt x="750" y="64"/>
                  </a:lnTo>
                  <a:lnTo>
                    <a:pt x="752" y="64"/>
                  </a:lnTo>
                  <a:lnTo>
                    <a:pt x="756" y="64"/>
                  </a:lnTo>
                  <a:lnTo>
                    <a:pt x="761" y="64"/>
                  </a:lnTo>
                  <a:lnTo>
                    <a:pt x="765" y="64"/>
                  </a:lnTo>
                  <a:lnTo>
                    <a:pt x="767" y="64"/>
                  </a:lnTo>
                  <a:lnTo>
                    <a:pt x="769" y="64"/>
                  </a:lnTo>
                  <a:lnTo>
                    <a:pt x="769" y="66"/>
                  </a:lnTo>
                  <a:lnTo>
                    <a:pt x="769" y="71"/>
                  </a:lnTo>
                  <a:lnTo>
                    <a:pt x="767" y="71"/>
                  </a:lnTo>
                  <a:lnTo>
                    <a:pt x="767" y="73"/>
                  </a:lnTo>
                  <a:lnTo>
                    <a:pt x="765" y="73"/>
                  </a:lnTo>
                  <a:lnTo>
                    <a:pt x="763" y="75"/>
                  </a:lnTo>
                  <a:lnTo>
                    <a:pt x="761" y="75"/>
                  </a:lnTo>
                  <a:lnTo>
                    <a:pt x="759" y="75"/>
                  </a:lnTo>
                  <a:lnTo>
                    <a:pt x="757" y="77"/>
                  </a:lnTo>
                  <a:lnTo>
                    <a:pt x="754" y="77"/>
                  </a:lnTo>
                  <a:lnTo>
                    <a:pt x="752" y="77"/>
                  </a:lnTo>
                  <a:lnTo>
                    <a:pt x="750" y="79"/>
                  </a:lnTo>
                  <a:lnTo>
                    <a:pt x="748" y="79"/>
                  </a:lnTo>
                  <a:lnTo>
                    <a:pt x="746" y="81"/>
                  </a:lnTo>
                  <a:lnTo>
                    <a:pt x="742" y="81"/>
                  </a:lnTo>
                  <a:lnTo>
                    <a:pt x="738" y="81"/>
                  </a:lnTo>
                  <a:lnTo>
                    <a:pt x="732" y="83"/>
                  </a:lnTo>
                  <a:lnTo>
                    <a:pt x="730" y="83"/>
                  </a:lnTo>
                  <a:lnTo>
                    <a:pt x="730" y="85"/>
                  </a:lnTo>
                  <a:lnTo>
                    <a:pt x="732" y="85"/>
                  </a:lnTo>
                  <a:lnTo>
                    <a:pt x="734" y="85"/>
                  </a:lnTo>
                  <a:lnTo>
                    <a:pt x="736" y="85"/>
                  </a:lnTo>
                  <a:lnTo>
                    <a:pt x="736" y="87"/>
                  </a:lnTo>
                  <a:lnTo>
                    <a:pt x="734" y="87"/>
                  </a:lnTo>
                  <a:lnTo>
                    <a:pt x="732" y="87"/>
                  </a:lnTo>
                  <a:lnTo>
                    <a:pt x="730" y="87"/>
                  </a:lnTo>
                  <a:lnTo>
                    <a:pt x="732" y="89"/>
                  </a:lnTo>
                  <a:lnTo>
                    <a:pt x="734" y="89"/>
                  </a:lnTo>
                  <a:lnTo>
                    <a:pt x="736" y="89"/>
                  </a:lnTo>
                  <a:lnTo>
                    <a:pt x="740" y="87"/>
                  </a:lnTo>
                  <a:lnTo>
                    <a:pt x="742" y="87"/>
                  </a:lnTo>
                  <a:lnTo>
                    <a:pt x="744" y="85"/>
                  </a:lnTo>
                  <a:lnTo>
                    <a:pt x="746" y="85"/>
                  </a:lnTo>
                  <a:lnTo>
                    <a:pt x="748" y="83"/>
                  </a:lnTo>
                  <a:lnTo>
                    <a:pt x="750" y="83"/>
                  </a:lnTo>
                  <a:lnTo>
                    <a:pt x="752" y="83"/>
                  </a:lnTo>
                  <a:lnTo>
                    <a:pt x="756" y="83"/>
                  </a:lnTo>
                  <a:lnTo>
                    <a:pt x="763" y="79"/>
                  </a:lnTo>
                  <a:lnTo>
                    <a:pt x="767" y="79"/>
                  </a:lnTo>
                  <a:lnTo>
                    <a:pt x="769" y="77"/>
                  </a:lnTo>
                  <a:lnTo>
                    <a:pt x="771" y="77"/>
                  </a:lnTo>
                  <a:lnTo>
                    <a:pt x="773" y="77"/>
                  </a:lnTo>
                  <a:lnTo>
                    <a:pt x="773" y="75"/>
                  </a:lnTo>
                  <a:lnTo>
                    <a:pt x="775" y="75"/>
                  </a:lnTo>
                  <a:lnTo>
                    <a:pt x="777" y="75"/>
                  </a:lnTo>
                  <a:lnTo>
                    <a:pt x="779" y="75"/>
                  </a:lnTo>
                  <a:lnTo>
                    <a:pt x="781" y="75"/>
                  </a:lnTo>
                  <a:lnTo>
                    <a:pt x="783" y="75"/>
                  </a:lnTo>
                  <a:lnTo>
                    <a:pt x="785" y="75"/>
                  </a:lnTo>
                  <a:lnTo>
                    <a:pt x="787" y="73"/>
                  </a:lnTo>
                  <a:lnTo>
                    <a:pt x="787" y="71"/>
                  </a:lnTo>
                  <a:lnTo>
                    <a:pt x="787" y="69"/>
                  </a:lnTo>
                  <a:lnTo>
                    <a:pt x="787" y="66"/>
                  </a:lnTo>
                  <a:lnTo>
                    <a:pt x="789" y="64"/>
                  </a:lnTo>
                  <a:lnTo>
                    <a:pt x="792" y="64"/>
                  </a:lnTo>
                  <a:lnTo>
                    <a:pt x="794" y="62"/>
                  </a:lnTo>
                  <a:lnTo>
                    <a:pt x="796" y="62"/>
                  </a:lnTo>
                  <a:lnTo>
                    <a:pt x="802" y="62"/>
                  </a:lnTo>
                  <a:lnTo>
                    <a:pt x="806" y="62"/>
                  </a:lnTo>
                  <a:lnTo>
                    <a:pt x="808" y="62"/>
                  </a:lnTo>
                  <a:lnTo>
                    <a:pt x="812" y="62"/>
                  </a:lnTo>
                  <a:lnTo>
                    <a:pt x="814" y="62"/>
                  </a:lnTo>
                  <a:lnTo>
                    <a:pt x="816" y="62"/>
                  </a:lnTo>
                  <a:lnTo>
                    <a:pt x="820" y="64"/>
                  </a:lnTo>
                  <a:lnTo>
                    <a:pt x="820" y="66"/>
                  </a:lnTo>
                  <a:lnTo>
                    <a:pt x="820" y="68"/>
                  </a:lnTo>
                  <a:lnTo>
                    <a:pt x="822" y="73"/>
                  </a:lnTo>
                  <a:lnTo>
                    <a:pt x="822" y="75"/>
                  </a:lnTo>
                  <a:lnTo>
                    <a:pt x="818" y="81"/>
                  </a:lnTo>
                  <a:lnTo>
                    <a:pt x="818" y="85"/>
                  </a:lnTo>
                  <a:lnTo>
                    <a:pt x="816" y="85"/>
                  </a:lnTo>
                  <a:lnTo>
                    <a:pt x="812" y="89"/>
                  </a:lnTo>
                  <a:lnTo>
                    <a:pt x="812" y="91"/>
                  </a:lnTo>
                  <a:lnTo>
                    <a:pt x="810" y="91"/>
                  </a:lnTo>
                  <a:lnTo>
                    <a:pt x="808" y="91"/>
                  </a:lnTo>
                  <a:lnTo>
                    <a:pt x="806" y="91"/>
                  </a:lnTo>
                  <a:lnTo>
                    <a:pt x="804" y="91"/>
                  </a:lnTo>
                  <a:lnTo>
                    <a:pt x="806" y="91"/>
                  </a:lnTo>
                  <a:lnTo>
                    <a:pt x="808" y="93"/>
                  </a:lnTo>
                  <a:lnTo>
                    <a:pt x="804" y="97"/>
                  </a:lnTo>
                  <a:lnTo>
                    <a:pt x="802" y="97"/>
                  </a:lnTo>
                  <a:lnTo>
                    <a:pt x="800" y="99"/>
                  </a:lnTo>
                  <a:lnTo>
                    <a:pt x="798" y="99"/>
                  </a:lnTo>
                  <a:lnTo>
                    <a:pt x="798" y="101"/>
                  </a:lnTo>
                  <a:lnTo>
                    <a:pt x="798" y="103"/>
                  </a:lnTo>
                  <a:lnTo>
                    <a:pt x="796" y="103"/>
                  </a:lnTo>
                  <a:lnTo>
                    <a:pt x="794" y="103"/>
                  </a:lnTo>
                  <a:lnTo>
                    <a:pt x="794" y="104"/>
                  </a:lnTo>
                  <a:lnTo>
                    <a:pt x="790" y="106"/>
                  </a:lnTo>
                  <a:lnTo>
                    <a:pt x="790" y="108"/>
                  </a:lnTo>
                  <a:lnTo>
                    <a:pt x="790" y="110"/>
                  </a:lnTo>
                  <a:lnTo>
                    <a:pt x="789" y="112"/>
                  </a:lnTo>
                  <a:lnTo>
                    <a:pt x="787" y="114"/>
                  </a:lnTo>
                  <a:lnTo>
                    <a:pt x="783" y="114"/>
                  </a:lnTo>
                  <a:lnTo>
                    <a:pt x="781" y="114"/>
                  </a:lnTo>
                  <a:lnTo>
                    <a:pt x="783" y="114"/>
                  </a:lnTo>
                  <a:lnTo>
                    <a:pt x="785" y="114"/>
                  </a:lnTo>
                  <a:lnTo>
                    <a:pt x="787" y="114"/>
                  </a:lnTo>
                  <a:lnTo>
                    <a:pt x="785" y="114"/>
                  </a:lnTo>
                  <a:lnTo>
                    <a:pt x="783" y="116"/>
                  </a:lnTo>
                  <a:lnTo>
                    <a:pt x="781" y="118"/>
                  </a:lnTo>
                  <a:lnTo>
                    <a:pt x="779" y="120"/>
                  </a:lnTo>
                  <a:lnTo>
                    <a:pt x="781" y="120"/>
                  </a:lnTo>
                  <a:lnTo>
                    <a:pt x="783" y="120"/>
                  </a:lnTo>
                  <a:lnTo>
                    <a:pt x="783" y="118"/>
                  </a:lnTo>
                  <a:lnTo>
                    <a:pt x="785" y="118"/>
                  </a:lnTo>
                  <a:lnTo>
                    <a:pt x="787" y="116"/>
                  </a:lnTo>
                  <a:lnTo>
                    <a:pt x="789" y="116"/>
                  </a:lnTo>
                  <a:lnTo>
                    <a:pt x="790" y="116"/>
                  </a:lnTo>
                  <a:lnTo>
                    <a:pt x="792" y="114"/>
                  </a:lnTo>
                  <a:lnTo>
                    <a:pt x="794" y="114"/>
                  </a:lnTo>
                  <a:lnTo>
                    <a:pt x="794" y="112"/>
                  </a:lnTo>
                  <a:lnTo>
                    <a:pt x="794" y="110"/>
                  </a:lnTo>
                  <a:lnTo>
                    <a:pt x="796" y="110"/>
                  </a:lnTo>
                  <a:lnTo>
                    <a:pt x="796" y="108"/>
                  </a:lnTo>
                  <a:lnTo>
                    <a:pt x="794" y="108"/>
                  </a:lnTo>
                  <a:lnTo>
                    <a:pt x="794" y="106"/>
                  </a:lnTo>
                  <a:lnTo>
                    <a:pt x="796" y="106"/>
                  </a:lnTo>
                  <a:lnTo>
                    <a:pt x="798" y="106"/>
                  </a:lnTo>
                  <a:lnTo>
                    <a:pt x="800" y="106"/>
                  </a:lnTo>
                  <a:lnTo>
                    <a:pt x="802" y="104"/>
                  </a:lnTo>
                  <a:lnTo>
                    <a:pt x="804" y="104"/>
                  </a:lnTo>
                  <a:lnTo>
                    <a:pt x="808" y="103"/>
                  </a:lnTo>
                  <a:lnTo>
                    <a:pt x="808" y="101"/>
                  </a:lnTo>
                  <a:lnTo>
                    <a:pt x="810" y="101"/>
                  </a:lnTo>
                  <a:lnTo>
                    <a:pt x="814" y="99"/>
                  </a:lnTo>
                  <a:lnTo>
                    <a:pt x="814" y="97"/>
                  </a:lnTo>
                  <a:lnTo>
                    <a:pt x="820" y="95"/>
                  </a:lnTo>
                  <a:lnTo>
                    <a:pt x="824" y="95"/>
                  </a:lnTo>
                  <a:lnTo>
                    <a:pt x="824" y="93"/>
                  </a:lnTo>
                  <a:lnTo>
                    <a:pt x="824" y="91"/>
                  </a:lnTo>
                  <a:lnTo>
                    <a:pt x="825" y="91"/>
                  </a:lnTo>
                  <a:lnTo>
                    <a:pt x="827" y="91"/>
                  </a:lnTo>
                  <a:lnTo>
                    <a:pt x="829" y="91"/>
                  </a:lnTo>
                  <a:lnTo>
                    <a:pt x="829" y="89"/>
                  </a:lnTo>
                  <a:lnTo>
                    <a:pt x="829" y="87"/>
                  </a:lnTo>
                  <a:lnTo>
                    <a:pt x="831" y="87"/>
                  </a:lnTo>
                  <a:lnTo>
                    <a:pt x="831" y="85"/>
                  </a:lnTo>
                  <a:lnTo>
                    <a:pt x="833" y="85"/>
                  </a:lnTo>
                  <a:lnTo>
                    <a:pt x="835" y="85"/>
                  </a:lnTo>
                  <a:lnTo>
                    <a:pt x="837" y="83"/>
                  </a:lnTo>
                  <a:lnTo>
                    <a:pt x="841" y="81"/>
                  </a:lnTo>
                  <a:lnTo>
                    <a:pt x="843" y="79"/>
                  </a:lnTo>
                  <a:lnTo>
                    <a:pt x="845" y="79"/>
                  </a:lnTo>
                  <a:lnTo>
                    <a:pt x="849" y="77"/>
                  </a:lnTo>
                  <a:lnTo>
                    <a:pt x="853" y="77"/>
                  </a:lnTo>
                  <a:lnTo>
                    <a:pt x="855" y="77"/>
                  </a:lnTo>
                  <a:lnTo>
                    <a:pt x="853" y="79"/>
                  </a:lnTo>
                  <a:lnTo>
                    <a:pt x="851" y="79"/>
                  </a:lnTo>
                  <a:lnTo>
                    <a:pt x="849" y="79"/>
                  </a:lnTo>
                  <a:lnTo>
                    <a:pt x="849" y="81"/>
                  </a:lnTo>
                  <a:lnTo>
                    <a:pt x="849" y="83"/>
                  </a:lnTo>
                  <a:lnTo>
                    <a:pt x="847" y="85"/>
                  </a:lnTo>
                  <a:lnTo>
                    <a:pt x="849" y="87"/>
                  </a:lnTo>
                  <a:lnTo>
                    <a:pt x="851" y="87"/>
                  </a:lnTo>
                  <a:lnTo>
                    <a:pt x="851" y="85"/>
                  </a:lnTo>
                  <a:lnTo>
                    <a:pt x="853" y="85"/>
                  </a:lnTo>
                  <a:lnTo>
                    <a:pt x="853" y="83"/>
                  </a:lnTo>
                  <a:lnTo>
                    <a:pt x="855" y="83"/>
                  </a:lnTo>
                  <a:lnTo>
                    <a:pt x="860" y="81"/>
                  </a:lnTo>
                  <a:lnTo>
                    <a:pt x="864" y="81"/>
                  </a:lnTo>
                  <a:lnTo>
                    <a:pt x="866" y="81"/>
                  </a:lnTo>
                  <a:lnTo>
                    <a:pt x="868" y="81"/>
                  </a:lnTo>
                  <a:lnTo>
                    <a:pt x="868" y="83"/>
                  </a:lnTo>
                  <a:lnTo>
                    <a:pt x="870" y="83"/>
                  </a:lnTo>
                  <a:lnTo>
                    <a:pt x="870" y="85"/>
                  </a:lnTo>
                  <a:lnTo>
                    <a:pt x="872" y="85"/>
                  </a:lnTo>
                  <a:lnTo>
                    <a:pt x="872" y="83"/>
                  </a:lnTo>
                  <a:lnTo>
                    <a:pt x="874" y="83"/>
                  </a:lnTo>
                  <a:lnTo>
                    <a:pt x="876" y="85"/>
                  </a:lnTo>
                  <a:lnTo>
                    <a:pt x="878" y="85"/>
                  </a:lnTo>
                  <a:lnTo>
                    <a:pt x="880" y="85"/>
                  </a:lnTo>
                  <a:lnTo>
                    <a:pt x="884" y="85"/>
                  </a:lnTo>
                  <a:lnTo>
                    <a:pt x="884" y="81"/>
                  </a:lnTo>
                  <a:lnTo>
                    <a:pt x="886" y="81"/>
                  </a:lnTo>
                  <a:lnTo>
                    <a:pt x="888" y="81"/>
                  </a:lnTo>
                  <a:lnTo>
                    <a:pt x="891" y="79"/>
                  </a:lnTo>
                  <a:lnTo>
                    <a:pt x="890" y="79"/>
                  </a:lnTo>
                  <a:lnTo>
                    <a:pt x="888" y="79"/>
                  </a:lnTo>
                  <a:lnTo>
                    <a:pt x="886" y="77"/>
                  </a:lnTo>
                  <a:lnTo>
                    <a:pt x="888" y="75"/>
                  </a:lnTo>
                  <a:lnTo>
                    <a:pt x="890" y="75"/>
                  </a:lnTo>
                  <a:lnTo>
                    <a:pt x="891" y="75"/>
                  </a:lnTo>
                  <a:lnTo>
                    <a:pt x="893" y="75"/>
                  </a:lnTo>
                  <a:lnTo>
                    <a:pt x="895" y="75"/>
                  </a:lnTo>
                  <a:lnTo>
                    <a:pt x="893" y="75"/>
                  </a:lnTo>
                  <a:lnTo>
                    <a:pt x="891" y="75"/>
                  </a:lnTo>
                  <a:lnTo>
                    <a:pt x="891" y="73"/>
                  </a:lnTo>
                  <a:lnTo>
                    <a:pt x="891" y="69"/>
                  </a:lnTo>
                  <a:lnTo>
                    <a:pt x="893" y="69"/>
                  </a:lnTo>
                  <a:lnTo>
                    <a:pt x="895" y="69"/>
                  </a:lnTo>
                  <a:lnTo>
                    <a:pt x="895" y="71"/>
                  </a:lnTo>
                  <a:lnTo>
                    <a:pt x="897" y="71"/>
                  </a:lnTo>
                  <a:lnTo>
                    <a:pt x="897" y="69"/>
                  </a:lnTo>
                  <a:lnTo>
                    <a:pt x="899" y="69"/>
                  </a:lnTo>
                  <a:lnTo>
                    <a:pt x="901" y="69"/>
                  </a:lnTo>
                  <a:lnTo>
                    <a:pt x="903" y="69"/>
                  </a:lnTo>
                  <a:lnTo>
                    <a:pt x="901" y="68"/>
                  </a:lnTo>
                  <a:lnTo>
                    <a:pt x="903" y="68"/>
                  </a:lnTo>
                  <a:lnTo>
                    <a:pt x="905" y="68"/>
                  </a:lnTo>
                  <a:lnTo>
                    <a:pt x="907" y="68"/>
                  </a:lnTo>
                  <a:lnTo>
                    <a:pt x="909" y="68"/>
                  </a:lnTo>
                  <a:lnTo>
                    <a:pt x="913" y="68"/>
                  </a:lnTo>
                  <a:lnTo>
                    <a:pt x="915" y="68"/>
                  </a:lnTo>
                  <a:lnTo>
                    <a:pt x="917" y="68"/>
                  </a:lnTo>
                  <a:lnTo>
                    <a:pt x="921" y="68"/>
                  </a:lnTo>
                  <a:lnTo>
                    <a:pt x="923" y="68"/>
                  </a:lnTo>
                  <a:lnTo>
                    <a:pt x="925" y="68"/>
                  </a:lnTo>
                  <a:lnTo>
                    <a:pt x="928" y="68"/>
                  </a:lnTo>
                  <a:lnTo>
                    <a:pt x="930" y="68"/>
                  </a:lnTo>
                  <a:lnTo>
                    <a:pt x="932" y="68"/>
                  </a:lnTo>
                  <a:lnTo>
                    <a:pt x="936" y="68"/>
                  </a:lnTo>
                  <a:lnTo>
                    <a:pt x="940" y="68"/>
                  </a:lnTo>
                  <a:lnTo>
                    <a:pt x="940" y="69"/>
                  </a:lnTo>
                  <a:lnTo>
                    <a:pt x="942" y="69"/>
                  </a:lnTo>
                  <a:lnTo>
                    <a:pt x="944" y="69"/>
                  </a:lnTo>
                  <a:lnTo>
                    <a:pt x="946" y="69"/>
                  </a:lnTo>
                  <a:lnTo>
                    <a:pt x="948" y="69"/>
                  </a:lnTo>
                  <a:lnTo>
                    <a:pt x="948" y="71"/>
                  </a:lnTo>
                  <a:lnTo>
                    <a:pt x="950" y="71"/>
                  </a:lnTo>
                  <a:lnTo>
                    <a:pt x="952" y="71"/>
                  </a:lnTo>
                  <a:lnTo>
                    <a:pt x="956" y="71"/>
                  </a:lnTo>
                  <a:lnTo>
                    <a:pt x="959" y="71"/>
                  </a:lnTo>
                  <a:lnTo>
                    <a:pt x="961" y="71"/>
                  </a:lnTo>
                  <a:lnTo>
                    <a:pt x="961" y="73"/>
                  </a:lnTo>
                  <a:lnTo>
                    <a:pt x="967" y="73"/>
                  </a:lnTo>
                  <a:lnTo>
                    <a:pt x="967" y="75"/>
                  </a:lnTo>
                  <a:lnTo>
                    <a:pt x="969" y="75"/>
                  </a:lnTo>
                  <a:lnTo>
                    <a:pt x="971" y="77"/>
                  </a:lnTo>
                  <a:lnTo>
                    <a:pt x="973" y="77"/>
                  </a:lnTo>
                  <a:lnTo>
                    <a:pt x="973" y="79"/>
                  </a:lnTo>
                  <a:lnTo>
                    <a:pt x="975" y="79"/>
                  </a:lnTo>
                  <a:lnTo>
                    <a:pt x="977" y="79"/>
                  </a:lnTo>
                  <a:lnTo>
                    <a:pt x="979" y="79"/>
                  </a:lnTo>
                  <a:lnTo>
                    <a:pt x="975" y="81"/>
                  </a:lnTo>
                  <a:lnTo>
                    <a:pt x="975" y="83"/>
                  </a:lnTo>
                  <a:lnTo>
                    <a:pt x="973" y="83"/>
                  </a:lnTo>
                  <a:lnTo>
                    <a:pt x="971" y="85"/>
                  </a:lnTo>
                  <a:lnTo>
                    <a:pt x="969" y="85"/>
                  </a:lnTo>
                  <a:lnTo>
                    <a:pt x="967" y="85"/>
                  </a:lnTo>
                  <a:lnTo>
                    <a:pt x="965" y="87"/>
                  </a:lnTo>
                  <a:lnTo>
                    <a:pt x="963" y="87"/>
                  </a:lnTo>
                  <a:lnTo>
                    <a:pt x="961" y="89"/>
                  </a:lnTo>
                  <a:lnTo>
                    <a:pt x="961" y="91"/>
                  </a:lnTo>
                  <a:lnTo>
                    <a:pt x="959" y="91"/>
                  </a:lnTo>
                  <a:lnTo>
                    <a:pt x="958" y="91"/>
                  </a:lnTo>
                  <a:lnTo>
                    <a:pt x="956" y="91"/>
                  </a:lnTo>
                  <a:lnTo>
                    <a:pt x="954" y="93"/>
                  </a:lnTo>
                  <a:lnTo>
                    <a:pt x="952" y="95"/>
                  </a:lnTo>
                  <a:lnTo>
                    <a:pt x="950" y="97"/>
                  </a:lnTo>
                  <a:lnTo>
                    <a:pt x="948" y="97"/>
                  </a:lnTo>
                  <a:lnTo>
                    <a:pt x="946" y="99"/>
                  </a:lnTo>
                  <a:lnTo>
                    <a:pt x="944" y="99"/>
                  </a:lnTo>
                  <a:lnTo>
                    <a:pt x="942" y="99"/>
                  </a:lnTo>
                  <a:lnTo>
                    <a:pt x="938" y="97"/>
                  </a:lnTo>
                  <a:lnTo>
                    <a:pt x="934" y="97"/>
                  </a:lnTo>
                  <a:lnTo>
                    <a:pt x="932" y="99"/>
                  </a:lnTo>
                  <a:lnTo>
                    <a:pt x="930" y="99"/>
                  </a:lnTo>
                  <a:lnTo>
                    <a:pt x="934" y="103"/>
                  </a:lnTo>
                  <a:lnTo>
                    <a:pt x="936" y="103"/>
                  </a:lnTo>
                  <a:lnTo>
                    <a:pt x="938" y="104"/>
                  </a:lnTo>
                  <a:lnTo>
                    <a:pt x="938" y="106"/>
                  </a:lnTo>
                  <a:lnTo>
                    <a:pt x="936" y="106"/>
                  </a:lnTo>
                  <a:lnTo>
                    <a:pt x="934" y="106"/>
                  </a:lnTo>
                  <a:lnTo>
                    <a:pt x="932" y="108"/>
                  </a:lnTo>
                  <a:lnTo>
                    <a:pt x="928" y="108"/>
                  </a:lnTo>
                  <a:lnTo>
                    <a:pt x="925" y="108"/>
                  </a:lnTo>
                  <a:lnTo>
                    <a:pt x="923" y="108"/>
                  </a:lnTo>
                  <a:lnTo>
                    <a:pt x="919" y="108"/>
                  </a:lnTo>
                  <a:lnTo>
                    <a:pt x="919" y="110"/>
                  </a:lnTo>
                  <a:lnTo>
                    <a:pt x="917" y="112"/>
                  </a:lnTo>
                  <a:lnTo>
                    <a:pt x="915" y="112"/>
                  </a:lnTo>
                  <a:lnTo>
                    <a:pt x="913" y="112"/>
                  </a:lnTo>
                  <a:lnTo>
                    <a:pt x="911" y="112"/>
                  </a:lnTo>
                  <a:lnTo>
                    <a:pt x="909" y="112"/>
                  </a:lnTo>
                  <a:lnTo>
                    <a:pt x="907" y="114"/>
                  </a:lnTo>
                  <a:lnTo>
                    <a:pt x="905" y="114"/>
                  </a:lnTo>
                  <a:lnTo>
                    <a:pt x="903" y="112"/>
                  </a:lnTo>
                  <a:lnTo>
                    <a:pt x="899" y="112"/>
                  </a:lnTo>
                  <a:lnTo>
                    <a:pt x="897" y="112"/>
                  </a:lnTo>
                  <a:lnTo>
                    <a:pt x="893" y="112"/>
                  </a:lnTo>
                  <a:lnTo>
                    <a:pt x="891" y="112"/>
                  </a:lnTo>
                  <a:lnTo>
                    <a:pt x="890" y="112"/>
                  </a:lnTo>
                  <a:lnTo>
                    <a:pt x="888" y="110"/>
                  </a:lnTo>
                  <a:lnTo>
                    <a:pt x="886" y="110"/>
                  </a:lnTo>
                  <a:lnTo>
                    <a:pt x="884" y="110"/>
                  </a:lnTo>
                  <a:lnTo>
                    <a:pt x="884" y="112"/>
                  </a:lnTo>
                  <a:lnTo>
                    <a:pt x="884" y="114"/>
                  </a:lnTo>
                  <a:lnTo>
                    <a:pt x="882" y="114"/>
                  </a:lnTo>
                  <a:lnTo>
                    <a:pt x="880" y="114"/>
                  </a:lnTo>
                  <a:lnTo>
                    <a:pt x="878" y="114"/>
                  </a:lnTo>
                  <a:lnTo>
                    <a:pt x="878" y="116"/>
                  </a:lnTo>
                  <a:lnTo>
                    <a:pt x="876" y="116"/>
                  </a:lnTo>
                  <a:lnTo>
                    <a:pt x="874" y="116"/>
                  </a:lnTo>
                  <a:lnTo>
                    <a:pt x="872" y="116"/>
                  </a:lnTo>
                  <a:lnTo>
                    <a:pt x="870" y="116"/>
                  </a:lnTo>
                  <a:lnTo>
                    <a:pt x="868" y="116"/>
                  </a:lnTo>
                  <a:lnTo>
                    <a:pt x="866" y="116"/>
                  </a:lnTo>
                  <a:lnTo>
                    <a:pt x="862" y="116"/>
                  </a:lnTo>
                  <a:lnTo>
                    <a:pt x="860" y="116"/>
                  </a:lnTo>
                  <a:lnTo>
                    <a:pt x="858" y="114"/>
                  </a:lnTo>
                  <a:lnTo>
                    <a:pt x="857" y="114"/>
                  </a:lnTo>
                  <a:lnTo>
                    <a:pt x="851" y="114"/>
                  </a:lnTo>
                  <a:lnTo>
                    <a:pt x="849" y="114"/>
                  </a:lnTo>
                  <a:lnTo>
                    <a:pt x="849" y="116"/>
                  </a:lnTo>
                  <a:lnTo>
                    <a:pt x="847" y="116"/>
                  </a:lnTo>
                  <a:lnTo>
                    <a:pt x="845" y="116"/>
                  </a:lnTo>
                  <a:lnTo>
                    <a:pt x="845" y="118"/>
                  </a:lnTo>
                  <a:lnTo>
                    <a:pt x="843" y="118"/>
                  </a:lnTo>
                  <a:lnTo>
                    <a:pt x="841" y="118"/>
                  </a:lnTo>
                  <a:lnTo>
                    <a:pt x="839" y="118"/>
                  </a:lnTo>
                  <a:lnTo>
                    <a:pt x="837" y="118"/>
                  </a:lnTo>
                  <a:lnTo>
                    <a:pt x="835" y="118"/>
                  </a:lnTo>
                  <a:lnTo>
                    <a:pt x="833" y="118"/>
                  </a:lnTo>
                  <a:lnTo>
                    <a:pt x="833" y="120"/>
                  </a:lnTo>
                  <a:lnTo>
                    <a:pt x="835" y="120"/>
                  </a:lnTo>
                  <a:lnTo>
                    <a:pt x="837" y="120"/>
                  </a:lnTo>
                  <a:lnTo>
                    <a:pt x="839" y="120"/>
                  </a:lnTo>
                  <a:lnTo>
                    <a:pt x="839" y="122"/>
                  </a:lnTo>
                  <a:lnTo>
                    <a:pt x="841" y="122"/>
                  </a:lnTo>
                  <a:lnTo>
                    <a:pt x="841" y="120"/>
                  </a:lnTo>
                  <a:lnTo>
                    <a:pt x="843" y="120"/>
                  </a:lnTo>
                  <a:lnTo>
                    <a:pt x="845" y="118"/>
                  </a:lnTo>
                  <a:lnTo>
                    <a:pt x="847" y="118"/>
                  </a:lnTo>
                  <a:lnTo>
                    <a:pt x="849" y="118"/>
                  </a:lnTo>
                  <a:lnTo>
                    <a:pt x="849" y="116"/>
                  </a:lnTo>
                  <a:lnTo>
                    <a:pt x="851" y="116"/>
                  </a:lnTo>
                  <a:lnTo>
                    <a:pt x="853" y="116"/>
                  </a:lnTo>
                  <a:lnTo>
                    <a:pt x="857" y="116"/>
                  </a:lnTo>
                  <a:lnTo>
                    <a:pt x="858" y="116"/>
                  </a:lnTo>
                  <a:lnTo>
                    <a:pt x="860" y="116"/>
                  </a:lnTo>
                  <a:lnTo>
                    <a:pt x="860" y="118"/>
                  </a:lnTo>
                  <a:lnTo>
                    <a:pt x="864" y="118"/>
                  </a:lnTo>
                  <a:lnTo>
                    <a:pt x="866" y="118"/>
                  </a:lnTo>
                  <a:lnTo>
                    <a:pt x="868" y="118"/>
                  </a:lnTo>
                  <a:lnTo>
                    <a:pt x="870" y="118"/>
                  </a:lnTo>
                  <a:lnTo>
                    <a:pt x="874" y="118"/>
                  </a:lnTo>
                  <a:lnTo>
                    <a:pt x="874" y="120"/>
                  </a:lnTo>
                  <a:lnTo>
                    <a:pt x="876" y="120"/>
                  </a:lnTo>
                  <a:lnTo>
                    <a:pt x="882" y="120"/>
                  </a:lnTo>
                  <a:lnTo>
                    <a:pt x="884" y="118"/>
                  </a:lnTo>
                  <a:lnTo>
                    <a:pt x="886" y="118"/>
                  </a:lnTo>
                  <a:lnTo>
                    <a:pt x="888" y="118"/>
                  </a:lnTo>
                  <a:lnTo>
                    <a:pt x="890" y="118"/>
                  </a:lnTo>
                  <a:lnTo>
                    <a:pt x="891" y="116"/>
                  </a:lnTo>
                  <a:lnTo>
                    <a:pt x="893" y="116"/>
                  </a:lnTo>
                  <a:lnTo>
                    <a:pt x="895" y="116"/>
                  </a:lnTo>
                  <a:lnTo>
                    <a:pt x="897" y="118"/>
                  </a:lnTo>
                  <a:lnTo>
                    <a:pt x="899" y="118"/>
                  </a:lnTo>
                  <a:lnTo>
                    <a:pt x="901" y="118"/>
                  </a:lnTo>
                  <a:lnTo>
                    <a:pt x="905" y="118"/>
                  </a:lnTo>
                  <a:lnTo>
                    <a:pt x="909" y="120"/>
                  </a:lnTo>
                  <a:lnTo>
                    <a:pt x="913" y="120"/>
                  </a:lnTo>
                  <a:lnTo>
                    <a:pt x="915" y="120"/>
                  </a:lnTo>
                  <a:lnTo>
                    <a:pt x="915" y="122"/>
                  </a:lnTo>
                  <a:lnTo>
                    <a:pt x="913" y="122"/>
                  </a:lnTo>
                  <a:lnTo>
                    <a:pt x="911" y="124"/>
                  </a:lnTo>
                  <a:lnTo>
                    <a:pt x="909" y="124"/>
                  </a:lnTo>
                  <a:lnTo>
                    <a:pt x="909" y="126"/>
                  </a:lnTo>
                  <a:lnTo>
                    <a:pt x="907" y="126"/>
                  </a:lnTo>
                  <a:lnTo>
                    <a:pt x="905" y="126"/>
                  </a:lnTo>
                  <a:lnTo>
                    <a:pt x="907" y="126"/>
                  </a:lnTo>
                  <a:lnTo>
                    <a:pt x="907" y="124"/>
                  </a:lnTo>
                  <a:lnTo>
                    <a:pt x="905" y="124"/>
                  </a:lnTo>
                  <a:lnTo>
                    <a:pt x="905" y="126"/>
                  </a:lnTo>
                  <a:lnTo>
                    <a:pt x="907" y="128"/>
                  </a:lnTo>
                  <a:lnTo>
                    <a:pt x="903" y="130"/>
                  </a:lnTo>
                  <a:lnTo>
                    <a:pt x="901" y="130"/>
                  </a:lnTo>
                  <a:lnTo>
                    <a:pt x="899" y="132"/>
                  </a:lnTo>
                  <a:lnTo>
                    <a:pt x="895" y="132"/>
                  </a:lnTo>
                  <a:lnTo>
                    <a:pt x="893" y="132"/>
                  </a:lnTo>
                  <a:lnTo>
                    <a:pt x="891" y="132"/>
                  </a:lnTo>
                  <a:lnTo>
                    <a:pt x="890" y="132"/>
                  </a:lnTo>
                  <a:lnTo>
                    <a:pt x="888" y="132"/>
                  </a:lnTo>
                  <a:lnTo>
                    <a:pt x="886" y="132"/>
                  </a:lnTo>
                  <a:lnTo>
                    <a:pt x="884" y="132"/>
                  </a:lnTo>
                  <a:lnTo>
                    <a:pt x="882" y="132"/>
                  </a:lnTo>
                  <a:lnTo>
                    <a:pt x="880" y="132"/>
                  </a:lnTo>
                  <a:lnTo>
                    <a:pt x="878" y="132"/>
                  </a:lnTo>
                  <a:lnTo>
                    <a:pt x="876" y="132"/>
                  </a:lnTo>
                  <a:lnTo>
                    <a:pt x="874" y="132"/>
                  </a:lnTo>
                  <a:lnTo>
                    <a:pt x="872" y="132"/>
                  </a:lnTo>
                  <a:lnTo>
                    <a:pt x="870" y="132"/>
                  </a:lnTo>
                  <a:lnTo>
                    <a:pt x="868" y="132"/>
                  </a:lnTo>
                  <a:lnTo>
                    <a:pt x="866" y="132"/>
                  </a:lnTo>
                  <a:lnTo>
                    <a:pt x="866" y="130"/>
                  </a:lnTo>
                  <a:lnTo>
                    <a:pt x="864" y="130"/>
                  </a:lnTo>
                  <a:lnTo>
                    <a:pt x="862" y="130"/>
                  </a:lnTo>
                  <a:lnTo>
                    <a:pt x="860" y="130"/>
                  </a:lnTo>
                  <a:lnTo>
                    <a:pt x="858" y="130"/>
                  </a:lnTo>
                  <a:lnTo>
                    <a:pt x="857" y="130"/>
                  </a:lnTo>
                  <a:lnTo>
                    <a:pt x="855" y="130"/>
                  </a:lnTo>
                  <a:lnTo>
                    <a:pt x="853" y="130"/>
                  </a:lnTo>
                  <a:lnTo>
                    <a:pt x="853" y="132"/>
                  </a:lnTo>
                  <a:lnTo>
                    <a:pt x="851" y="132"/>
                  </a:lnTo>
                  <a:lnTo>
                    <a:pt x="851" y="134"/>
                  </a:lnTo>
                  <a:lnTo>
                    <a:pt x="849" y="134"/>
                  </a:lnTo>
                  <a:lnTo>
                    <a:pt x="849" y="136"/>
                  </a:lnTo>
                  <a:lnTo>
                    <a:pt x="847" y="136"/>
                  </a:lnTo>
                  <a:lnTo>
                    <a:pt x="845" y="136"/>
                  </a:lnTo>
                  <a:lnTo>
                    <a:pt x="843" y="136"/>
                  </a:lnTo>
                  <a:lnTo>
                    <a:pt x="845" y="136"/>
                  </a:lnTo>
                  <a:lnTo>
                    <a:pt x="847" y="136"/>
                  </a:lnTo>
                  <a:lnTo>
                    <a:pt x="847" y="137"/>
                  </a:lnTo>
                  <a:lnTo>
                    <a:pt x="845" y="137"/>
                  </a:lnTo>
                  <a:lnTo>
                    <a:pt x="843" y="137"/>
                  </a:lnTo>
                  <a:lnTo>
                    <a:pt x="843" y="139"/>
                  </a:lnTo>
                  <a:lnTo>
                    <a:pt x="845" y="139"/>
                  </a:lnTo>
                  <a:lnTo>
                    <a:pt x="845" y="141"/>
                  </a:lnTo>
                  <a:lnTo>
                    <a:pt x="843" y="141"/>
                  </a:lnTo>
                  <a:lnTo>
                    <a:pt x="841" y="143"/>
                  </a:lnTo>
                  <a:lnTo>
                    <a:pt x="841" y="145"/>
                  </a:lnTo>
                  <a:lnTo>
                    <a:pt x="843" y="145"/>
                  </a:lnTo>
                  <a:lnTo>
                    <a:pt x="845" y="145"/>
                  </a:lnTo>
                  <a:lnTo>
                    <a:pt x="847" y="145"/>
                  </a:lnTo>
                  <a:lnTo>
                    <a:pt x="847" y="147"/>
                  </a:lnTo>
                  <a:lnTo>
                    <a:pt x="847" y="149"/>
                  </a:lnTo>
                  <a:lnTo>
                    <a:pt x="849" y="149"/>
                  </a:lnTo>
                  <a:lnTo>
                    <a:pt x="849" y="147"/>
                  </a:lnTo>
                  <a:lnTo>
                    <a:pt x="851" y="147"/>
                  </a:lnTo>
                  <a:lnTo>
                    <a:pt x="853" y="147"/>
                  </a:lnTo>
                  <a:lnTo>
                    <a:pt x="853" y="145"/>
                  </a:lnTo>
                  <a:lnTo>
                    <a:pt x="855" y="145"/>
                  </a:lnTo>
                  <a:lnTo>
                    <a:pt x="853" y="145"/>
                  </a:lnTo>
                  <a:lnTo>
                    <a:pt x="851" y="147"/>
                  </a:lnTo>
                  <a:lnTo>
                    <a:pt x="849" y="147"/>
                  </a:lnTo>
                  <a:lnTo>
                    <a:pt x="849" y="143"/>
                  </a:lnTo>
                  <a:lnTo>
                    <a:pt x="851" y="141"/>
                  </a:lnTo>
                  <a:lnTo>
                    <a:pt x="853" y="139"/>
                  </a:lnTo>
                  <a:lnTo>
                    <a:pt x="855" y="139"/>
                  </a:lnTo>
                  <a:lnTo>
                    <a:pt x="857" y="139"/>
                  </a:lnTo>
                  <a:lnTo>
                    <a:pt x="858" y="137"/>
                  </a:lnTo>
                  <a:lnTo>
                    <a:pt x="860" y="137"/>
                  </a:lnTo>
                  <a:lnTo>
                    <a:pt x="862" y="137"/>
                  </a:lnTo>
                  <a:lnTo>
                    <a:pt x="862" y="136"/>
                  </a:lnTo>
                  <a:lnTo>
                    <a:pt x="864" y="136"/>
                  </a:lnTo>
                  <a:lnTo>
                    <a:pt x="866" y="136"/>
                  </a:lnTo>
                  <a:lnTo>
                    <a:pt x="868" y="137"/>
                  </a:lnTo>
                  <a:lnTo>
                    <a:pt x="870" y="137"/>
                  </a:lnTo>
                  <a:lnTo>
                    <a:pt x="872" y="136"/>
                  </a:lnTo>
                  <a:lnTo>
                    <a:pt x="878" y="136"/>
                  </a:lnTo>
                  <a:lnTo>
                    <a:pt x="882" y="134"/>
                  </a:lnTo>
                  <a:lnTo>
                    <a:pt x="884" y="134"/>
                  </a:lnTo>
                  <a:lnTo>
                    <a:pt x="886" y="136"/>
                  </a:lnTo>
                  <a:lnTo>
                    <a:pt x="888" y="136"/>
                  </a:lnTo>
                  <a:lnTo>
                    <a:pt x="890" y="136"/>
                  </a:lnTo>
                  <a:lnTo>
                    <a:pt x="891" y="136"/>
                  </a:lnTo>
                  <a:lnTo>
                    <a:pt x="891" y="137"/>
                  </a:lnTo>
                  <a:lnTo>
                    <a:pt x="893" y="137"/>
                  </a:lnTo>
                  <a:lnTo>
                    <a:pt x="891" y="139"/>
                  </a:lnTo>
                  <a:lnTo>
                    <a:pt x="891" y="141"/>
                  </a:lnTo>
                  <a:lnTo>
                    <a:pt x="890" y="141"/>
                  </a:lnTo>
                  <a:lnTo>
                    <a:pt x="888" y="143"/>
                  </a:lnTo>
                  <a:lnTo>
                    <a:pt x="888" y="145"/>
                  </a:lnTo>
                  <a:lnTo>
                    <a:pt x="886" y="147"/>
                  </a:lnTo>
                  <a:lnTo>
                    <a:pt x="884" y="147"/>
                  </a:lnTo>
                  <a:lnTo>
                    <a:pt x="882" y="149"/>
                  </a:lnTo>
                  <a:lnTo>
                    <a:pt x="880" y="149"/>
                  </a:lnTo>
                  <a:lnTo>
                    <a:pt x="878" y="149"/>
                  </a:lnTo>
                  <a:lnTo>
                    <a:pt x="876" y="149"/>
                  </a:lnTo>
                  <a:lnTo>
                    <a:pt x="874" y="149"/>
                  </a:lnTo>
                  <a:lnTo>
                    <a:pt x="872" y="149"/>
                  </a:lnTo>
                  <a:lnTo>
                    <a:pt x="870" y="147"/>
                  </a:lnTo>
                  <a:lnTo>
                    <a:pt x="866" y="147"/>
                  </a:lnTo>
                  <a:lnTo>
                    <a:pt x="864" y="147"/>
                  </a:lnTo>
                  <a:lnTo>
                    <a:pt x="862" y="149"/>
                  </a:lnTo>
                  <a:lnTo>
                    <a:pt x="860" y="151"/>
                  </a:lnTo>
                  <a:lnTo>
                    <a:pt x="858" y="151"/>
                  </a:lnTo>
                  <a:lnTo>
                    <a:pt x="858" y="153"/>
                  </a:lnTo>
                  <a:lnTo>
                    <a:pt x="858" y="155"/>
                  </a:lnTo>
                  <a:lnTo>
                    <a:pt x="858" y="157"/>
                  </a:lnTo>
                  <a:lnTo>
                    <a:pt x="857" y="157"/>
                  </a:lnTo>
                  <a:lnTo>
                    <a:pt x="857" y="159"/>
                  </a:lnTo>
                  <a:lnTo>
                    <a:pt x="857" y="161"/>
                  </a:lnTo>
                  <a:lnTo>
                    <a:pt x="858" y="161"/>
                  </a:lnTo>
                  <a:lnTo>
                    <a:pt x="858" y="163"/>
                  </a:lnTo>
                  <a:lnTo>
                    <a:pt x="858" y="165"/>
                  </a:lnTo>
                  <a:lnTo>
                    <a:pt x="857" y="165"/>
                  </a:lnTo>
                  <a:lnTo>
                    <a:pt x="857" y="167"/>
                  </a:lnTo>
                  <a:lnTo>
                    <a:pt x="855" y="169"/>
                  </a:lnTo>
                  <a:lnTo>
                    <a:pt x="855" y="170"/>
                  </a:lnTo>
                  <a:lnTo>
                    <a:pt x="857" y="170"/>
                  </a:lnTo>
                  <a:lnTo>
                    <a:pt x="858" y="169"/>
                  </a:lnTo>
                  <a:lnTo>
                    <a:pt x="858" y="167"/>
                  </a:lnTo>
                  <a:lnTo>
                    <a:pt x="858" y="165"/>
                  </a:lnTo>
                  <a:lnTo>
                    <a:pt x="860" y="165"/>
                  </a:lnTo>
                  <a:lnTo>
                    <a:pt x="864" y="165"/>
                  </a:lnTo>
                  <a:lnTo>
                    <a:pt x="866" y="165"/>
                  </a:lnTo>
                  <a:lnTo>
                    <a:pt x="866" y="167"/>
                  </a:lnTo>
                  <a:lnTo>
                    <a:pt x="864" y="169"/>
                  </a:lnTo>
                  <a:lnTo>
                    <a:pt x="866" y="169"/>
                  </a:lnTo>
                  <a:lnTo>
                    <a:pt x="868" y="169"/>
                  </a:lnTo>
                  <a:lnTo>
                    <a:pt x="866" y="169"/>
                  </a:lnTo>
                  <a:lnTo>
                    <a:pt x="864" y="170"/>
                  </a:lnTo>
                  <a:lnTo>
                    <a:pt x="864" y="167"/>
                  </a:lnTo>
                  <a:lnTo>
                    <a:pt x="866" y="167"/>
                  </a:lnTo>
                  <a:lnTo>
                    <a:pt x="864" y="167"/>
                  </a:lnTo>
                  <a:lnTo>
                    <a:pt x="862" y="167"/>
                  </a:lnTo>
                  <a:lnTo>
                    <a:pt x="860" y="169"/>
                  </a:lnTo>
                  <a:lnTo>
                    <a:pt x="860" y="170"/>
                  </a:lnTo>
                  <a:lnTo>
                    <a:pt x="858" y="172"/>
                  </a:lnTo>
                  <a:lnTo>
                    <a:pt x="857" y="170"/>
                  </a:lnTo>
                  <a:lnTo>
                    <a:pt x="855" y="172"/>
                  </a:lnTo>
                  <a:lnTo>
                    <a:pt x="853" y="172"/>
                  </a:lnTo>
                  <a:lnTo>
                    <a:pt x="851" y="174"/>
                  </a:lnTo>
                  <a:lnTo>
                    <a:pt x="853" y="174"/>
                  </a:lnTo>
                  <a:lnTo>
                    <a:pt x="855" y="176"/>
                  </a:lnTo>
                  <a:lnTo>
                    <a:pt x="855" y="178"/>
                  </a:lnTo>
                  <a:lnTo>
                    <a:pt x="853" y="180"/>
                  </a:lnTo>
                  <a:lnTo>
                    <a:pt x="851" y="180"/>
                  </a:lnTo>
                  <a:lnTo>
                    <a:pt x="849" y="180"/>
                  </a:lnTo>
                  <a:lnTo>
                    <a:pt x="847" y="180"/>
                  </a:lnTo>
                  <a:lnTo>
                    <a:pt x="845" y="180"/>
                  </a:lnTo>
                  <a:lnTo>
                    <a:pt x="843" y="180"/>
                  </a:lnTo>
                  <a:lnTo>
                    <a:pt x="841" y="180"/>
                  </a:lnTo>
                  <a:lnTo>
                    <a:pt x="841" y="182"/>
                  </a:lnTo>
                  <a:lnTo>
                    <a:pt x="839" y="182"/>
                  </a:lnTo>
                  <a:lnTo>
                    <a:pt x="837" y="182"/>
                  </a:lnTo>
                  <a:lnTo>
                    <a:pt x="833" y="182"/>
                  </a:lnTo>
                  <a:lnTo>
                    <a:pt x="835" y="184"/>
                  </a:lnTo>
                  <a:lnTo>
                    <a:pt x="835" y="182"/>
                  </a:lnTo>
                  <a:lnTo>
                    <a:pt x="835" y="184"/>
                  </a:lnTo>
                  <a:lnTo>
                    <a:pt x="837" y="186"/>
                  </a:lnTo>
                  <a:lnTo>
                    <a:pt x="835" y="188"/>
                  </a:lnTo>
                  <a:lnTo>
                    <a:pt x="833" y="188"/>
                  </a:lnTo>
                  <a:lnTo>
                    <a:pt x="831" y="188"/>
                  </a:lnTo>
                  <a:lnTo>
                    <a:pt x="829" y="188"/>
                  </a:lnTo>
                  <a:lnTo>
                    <a:pt x="831" y="190"/>
                  </a:lnTo>
                  <a:lnTo>
                    <a:pt x="833" y="188"/>
                  </a:lnTo>
                  <a:lnTo>
                    <a:pt x="837" y="188"/>
                  </a:lnTo>
                  <a:lnTo>
                    <a:pt x="837" y="190"/>
                  </a:lnTo>
                  <a:lnTo>
                    <a:pt x="835" y="194"/>
                  </a:lnTo>
                  <a:lnTo>
                    <a:pt x="831" y="198"/>
                  </a:lnTo>
                  <a:lnTo>
                    <a:pt x="831" y="200"/>
                  </a:lnTo>
                  <a:lnTo>
                    <a:pt x="831" y="202"/>
                  </a:lnTo>
                  <a:lnTo>
                    <a:pt x="831" y="204"/>
                  </a:lnTo>
                  <a:lnTo>
                    <a:pt x="829" y="205"/>
                  </a:lnTo>
                  <a:lnTo>
                    <a:pt x="829" y="207"/>
                  </a:lnTo>
                  <a:lnTo>
                    <a:pt x="827" y="207"/>
                  </a:lnTo>
                  <a:lnTo>
                    <a:pt x="827" y="205"/>
                  </a:lnTo>
                  <a:lnTo>
                    <a:pt x="825" y="205"/>
                  </a:lnTo>
                  <a:lnTo>
                    <a:pt x="824" y="207"/>
                  </a:lnTo>
                  <a:lnTo>
                    <a:pt x="827" y="207"/>
                  </a:lnTo>
                  <a:lnTo>
                    <a:pt x="829" y="207"/>
                  </a:lnTo>
                  <a:lnTo>
                    <a:pt x="829" y="209"/>
                  </a:lnTo>
                  <a:lnTo>
                    <a:pt x="827" y="209"/>
                  </a:lnTo>
                  <a:lnTo>
                    <a:pt x="825" y="211"/>
                  </a:lnTo>
                  <a:lnTo>
                    <a:pt x="824" y="213"/>
                  </a:lnTo>
                  <a:lnTo>
                    <a:pt x="825" y="213"/>
                  </a:lnTo>
                  <a:lnTo>
                    <a:pt x="825" y="211"/>
                  </a:lnTo>
                  <a:lnTo>
                    <a:pt x="827" y="211"/>
                  </a:lnTo>
                  <a:lnTo>
                    <a:pt x="827" y="213"/>
                  </a:lnTo>
                  <a:lnTo>
                    <a:pt x="825" y="215"/>
                  </a:lnTo>
                  <a:lnTo>
                    <a:pt x="824" y="215"/>
                  </a:lnTo>
                  <a:lnTo>
                    <a:pt x="824" y="217"/>
                  </a:lnTo>
                  <a:lnTo>
                    <a:pt x="822" y="217"/>
                  </a:lnTo>
                  <a:lnTo>
                    <a:pt x="820" y="221"/>
                  </a:lnTo>
                  <a:lnTo>
                    <a:pt x="820" y="223"/>
                  </a:lnTo>
                  <a:lnTo>
                    <a:pt x="822" y="223"/>
                  </a:lnTo>
                  <a:lnTo>
                    <a:pt x="824" y="223"/>
                  </a:lnTo>
                  <a:lnTo>
                    <a:pt x="824" y="221"/>
                  </a:lnTo>
                  <a:lnTo>
                    <a:pt x="827" y="223"/>
                  </a:lnTo>
                  <a:lnTo>
                    <a:pt x="829" y="223"/>
                  </a:lnTo>
                  <a:lnTo>
                    <a:pt x="827" y="225"/>
                  </a:lnTo>
                  <a:lnTo>
                    <a:pt x="825" y="227"/>
                  </a:lnTo>
                  <a:lnTo>
                    <a:pt x="827" y="227"/>
                  </a:lnTo>
                  <a:lnTo>
                    <a:pt x="829" y="223"/>
                  </a:lnTo>
                  <a:lnTo>
                    <a:pt x="829" y="221"/>
                  </a:lnTo>
                  <a:lnTo>
                    <a:pt x="829" y="219"/>
                  </a:lnTo>
                  <a:lnTo>
                    <a:pt x="831" y="217"/>
                  </a:lnTo>
                  <a:lnTo>
                    <a:pt x="833" y="213"/>
                  </a:lnTo>
                  <a:lnTo>
                    <a:pt x="835" y="213"/>
                  </a:lnTo>
                  <a:lnTo>
                    <a:pt x="835" y="211"/>
                  </a:lnTo>
                  <a:lnTo>
                    <a:pt x="837" y="211"/>
                  </a:lnTo>
                  <a:lnTo>
                    <a:pt x="839" y="211"/>
                  </a:lnTo>
                  <a:lnTo>
                    <a:pt x="843" y="211"/>
                  </a:lnTo>
                  <a:lnTo>
                    <a:pt x="843" y="213"/>
                  </a:lnTo>
                  <a:lnTo>
                    <a:pt x="847" y="215"/>
                  </a:lnTo>
                  <a:lnTo>
                    <a:pt x="851" y="217"/>
                  </a:lnTo>
                  <a:lnTo>
                    <a:pt x="853" y="217"/>
                  </a:lnTo>
                  <a:lnTo>
                    <a:pt x="855" y="217"/>
                  </a:lnTo>
                  <a:lnTo>
                    <a:pt x="858" y="219"/>
                  </a:lnTo>
                  <a:lnTo>
                    <a:pt x="860" y="219"/>
                  </a:lnTo>
                  <a:lnTo>
                    <a:pt x="862" y="219"/>
                  </a:lnTo>
                  <a:lnTo>
                    <a:pt x="864" y="219"/>
                  </a:lnTo>
                  <a:lnTo>
                    <a:pt x="868" y="221"/>
                  </a:lnTo>
                  <a:lnTo>
                    <a:pt x="868" y="223"/>
                  </a:lnTo>
                  <a:lnTo>
                    <a:pt x="870" y="223"/>
                  </a:lnTo>
                  <a:lnTo>
                    <a:pt x="868" y="225"/>
                  </a:lnTo>
                  <a:lnTo>
                    <a:pt x="866" y="225"/>
                  </a:lnTo>
                  <a:lnTo>
                    <a:pt x="864" y="225"/>
                  </a:lnTo>
                  <a:lnTo>
                    <a:pt x="862" y="225"/>
                  </a:lnTo>
                  <a:lnTo>
                    <a:pt x="860" y="225"/>
                  </a:lnTo>
                  <a:lnTo>
                    <a:pt x="858" y="225"/>
                  </a:lnTo>
                  <a:lnTo>
                    <a:pt x="858" y="223"/>
                  </a:lnTo>
                  <a:lnTo>
                    <a:pt x="853" y="221"/>
                  </a:lnTo>
                  <a:lnTo>
                    <a:pt x="851" y="221"/>
                  </a:lnTo>
                  <a:lnTo>
                    <a:pt x="849" y="221"/>
                  </a:lnTo>
                  <a:lnTo>
                    <a:pt x="847" y="221"/>
                  </a:lnTo>
                  <a:lnTo>
                    <a:pt x="845" y="221"/>
                  </a:lnTo>
                  <a:lnTo>
                    <a:pt x="843" y="221"/>
                  </a:lnTo>
                  <a:lnTo>
                    <a:pt x="839" y="223"/>
                  </a:lnTo>
                  <a:lnTo>
                    <a:pt x="837" y="223"/>
                  </a:lnTo>
                  <a:lnTo>
                    <a:pt x="841" y="223"/>
                  </a:lnTo>
                  <a:lnTo>
                    <a:pt x="843" y="225"/>
                  </a:lnTo>
                  <a:lnTo>
                    <a:pt x="845" y="225"/>
                  </a:lnTo>
                  <a:lnTo>
                    <a:pt x="847" y="225"/>
                  </a:lnTo>
                  <a:lnTo>
                    <a:pt x="849" y="227"/>
                  </a:lnTo>
                  <a:lnTo>
                    <a:pt x="847" y="227"/>
                  </a:lnTo>
                  <a:lnTo>
                    <a:pt x="845" y="227"/>
                  </a:lnTo>
                  <a:lnTo>
                    <a:pt x="843" y="227"/>
                  </a:lnTo>
                  <a:lnTo>
                    <a:pt x="845" y="227"/>
                  </a:lnTo>
                  <a:lnTo>
                    <a:pt x="847" y="227"/>
                  </a:lnTo>
                  <a:lnTo>
                    <a:pt x="847" y="229"/>
                  </a:lnTo>
                  <a:lnTo>
                    <a:pt x="845" y="229"/>
                  </a:lnTo>
                  <a:lnTo>
                    <a:pt x="843" y="229"/>
                  </a:lnTo>
                  <a:lnTo>
                    <a:pt x="841" y="227"/>
                  </a:lnTo>
                  <a:lnTo>
                    <a:pt x="839" y="227"/>
                  </a:lnTo>
                  <a:lnTo>
                    <a:pt x="837" y="227"/>
                  </a:lnTo>
                  <a:lnTo>
                    <a:pt x="835" y="227"/>
                  </a:lnTo>
                  <a:lnTo>
                    <a:pt x="837" y="227"/>
                  </a:lnTo>
                  <a:lnTo>
                    <a:pt x="841" y="229"/>
                  </a:lnTo>
                  <a:lnTo>
                    <a:pt x="843" y="229"/>
                  </a:lnTo>
                  <a:lnTo>
                    <a:pt x="847" y="229"/>
                  </a:lnTo>
                  <a:lnTo>
                    <a:pt x="851" y="229"/>
                  </a:lnTo>
                  <a:lnTo>
                    <a:pt x="853" y="231"/>
                  </a:lnTo>
                  <a:lnTo>
                    <a:pt x="851" y="231"/>
                  </a:lnTo>
                  <a:lnTo>
                    <a:pt x="849" y="231"/>
                  </a:lnTo>
                  <a:lnTo>
                    <a:pt x="847" y="231"/>
                  </a:lnTo>
                  <a:lnTo>
                    <a:pt x="845" y="231"/>
                  </a:lnTo>
                  <a:lnTo>
                    <a:pt x="843" y="231"/>
                  </a:lnTo>
                  <a:lnTo>
                    <a:pt x="841" y="231"/>
                  </a:lnTo>
                  <a:lnTo>
                    <a:pt x="845" y="231"/>
                  </a:lnTo>
                  <a:lnTo>
                    <a:pt x="845" y="233"/>
                  </a:lnTo>
                  <a:lnTo>
                    <a:pt x="847" y="233"/>
                  </a:lnTo>
                  <a:lnTo>
                    <a:pt x="849" y="233"/>
                  </a:lnTo>
                  <a:lnTo>
                    <a:pt x="851" y="233"/>
                  </a:lnTo>
                  <a:lnTo>
                    <a:pt x="855" y="233"/>
                  </a:lnTo>
                  <a:lnTo>
                    <a:pt x="857" y="233"/>
                  </a:lnTo>
                  <a:lnTo>
                    <a:pt x="858" y="233"/>
                  </a:lnTo>
                  <a:lnTo>
                    <a:pt x="860" y="233"/>
                  </a:lnTo>
                  <a:lnTo>
                    <a:pt x="860" y="235"/>
                  </a:lnTo>
                  <a:lnTo>
                    <a:pt x="862" y="235"/>
                  </a:lnTo>
                  <a:lnTo>
                    <a:pt x="862" y="237"/>
                  </a:lnTo>
                  <a:lnTo>
                    <a:pt x="860" y="237"/>
                  </a:lnTo>
                  <a:lnTo>
                    <a:pt x="862" y="237"/>
                  </a:lnTo>
                  <a:lnTo>
                    <a:pt x="864" y="237"/>
                  </a:lnTo>
                  <a:lnTo>
                    <a:pt x="866" y="237"/>
                  </a:lnTo>
                  <a:lnTo>
                    <a:pt x="868" y="238"/>
                  </a:lnTo>
                  <a:lnTo>
                    <a:pt x="868" y="237"/>
                  </a:lnTo>
                  <a:lnTo>
                    <a:pt x="868" y="235"/>
                  </a:lnTo>
                  <a:lnTo>
                    <a:pt x="868" y="233"/>
                  </a:lnTo>
                  <a:lnTo>
                    <a:pt x="870" y="233"/>
                  </a:lnTo>
                  <a:lnTo>
                    <a:pt x="872" y="233"/>
                  </a:lnTo>
                  <a:lnTo>
                    <a:pt x="874" y="233"/>
                  </a:lnTo>
                  <a:lnTo>
                    <a:pt x="876" y="233"/>
                  </a:lnTo>
                  <a:lnTo>
                    <a:pt x="878" y="235"/>
                  </a:lnTo>
                  <a:lnTo>
                    <a:pt x="880" y="235"/>
                  </a:lnTo>
                  <a:lnTo>
                    <a:pt x="882" y="237"/>
                  </a:lnTo>
                  <a:lnTo>
                    <a:pt x="882" y="242"/>
                  </a:lnTo>
                  <a:lnTo>
                    <a:pt x="882" y="246"/>
                  </a:lnTo>
                  <a:lnTo>
                    <a:pt x="882" y="248"/>
                  </a:lnTo>
                  <a:lnTo>
                    <a:pt x="882" y="250"/>
                  </a:lnTo>
                  <a:lnTo>
                    <a:pt x="880" y="252"/>
                  </a:lnTo>
                  <a:lnTo>
                    <a:pt x="878" y="252"/>
                  </a:lnTo>
                  <a:lnTo>
                    <a:pt x="876" y="252"/>
                  </a:lnTo>
                  <a:lnTo>
                    <a:pt x="878" y="254"/>
                  </a:lnTo>
                  <a:lnTo>
                    <a:pt x="876" y="254"/>
                  </a:lnTo>
                  <a:lnTo>
                    <a:pt x="876" y="252"/>
                  </a:lnTo>
                  <a:lnTo>
                    <a:pt x="872" y="250"/>
                  </a:lnTo>
                  <a:lnTo>
                    <a:pt x="870" y="250"/>
                  </a:lnTo>
                  <a:lnTo>
                    <a:pt x="868" y="250"/>
                  </a:lnTo>
                  <a:lnTo>
                    <a:pt x="866" y="250"/>
                  </a:lnTo>
                  <a:lnTo>
                    <a:pt x="864" y="250"/>
                  </a:lnTo>
                  <a:lnTo>
                    <a:pt x="862" y="250"/>
                  </a:lnTo>
                  <a:lnTo>
                    <a:pt x="860" y="248"/>
                  </a:lnTo>
                  <a:lnTo>
                    <a:pt x="857" y="248"/>
                  </a:lnTo>
                  <a:lnTo>
                    <a:pt x="855" y="246"/>
                  </a:lnTo>
                  <a:lnTo>
                    <a:pt x="853" y="246"/>
                  </a:lnTo>
                  <a:lnTo>
                    <a:pt x="851" y="246"/>
                  </a:lnTo>
                  <a:lnTo>
                    <a:pt x="851" y="248"/>
                  </a:lnTo>
                  <a:lnTo>
                    <a:pt x="849" y="248"/>
                  </a:lnTo>
                  <a:lnTo>
                    <a:pt x="847" y="246"/>
                  </a:lnTo>
                  <a:lnTo>
                    <a:pt x="841" y="246"/>
                  </a:lnTo>
                  <a:lnTo>
                    <a:pt x="837" y="246"/>
                  </a:lnTo>
                  <a:lnTo>
                    <a:pt x="835" y="246"/>
                  </a:lnTo>
                  <a:lnTo>
                    <a:pt x="835" y="248"/>
                  </a:lnTo>
                  <a:lnTo>
                    <a:pt x="837" y="248"/>
                  </a:lnTo>
                  <a:lnTo>
                    <a:pt x="837" y="246"/>
                  </a:lnTo>
                  <a:lnTo>
                    <a:pt x="839" y="246"/>
                  </a:lnTo>
                  <a:lnTo>
                    <a:pt x="841" y="246"/>
                  </a:lnTo>
                  <a:lnTo>
                    <a:pt x="843" y="248"/>
                  </a:lnTo>
                  <a:lnTo>
                    <a:pt x="839" y="250"/>
                  </a:lnTo>
                  <a:lnTo>
                    <a:pt x="837" y="250"/>
                  </a:lnTo>
                  <a:lnTo>
                    <a:pt x="837" y="248"/>
                  </a:lnTo>
                  <a:lnTo>
                    <a:pt x="835" y="248"/>
                  </a:lnTo>
                  <a:lnTo>
                    <a:pt x="833" y="248"/>
                  </a:lnTo>
                  <a:lnTo>
                    <a:pt x="829" y="248"/>
                  </a:lnTo>
                  <a:lnTo>
                    <a:pt x="827" y="248"/>
                  </a:lnTo>
                  <a:lnTo>
                    <a:pt x="825" y="250"/>
                  </a:lnTo>
                  <a:lnTo>
                    <a:pt x="829" y="250"/>
                  </a:lnTo>
                  <a:lnTo>
                    <a:pt x="833" y="250"/>
                  </a:lnTo>
                  <a:lnTo>
                    <a:pt x="835" y="250"/>
                  </a:lnTo>
                  <a:lnTo>
                    <a:pt x="837" y="250"/>
                  </a:lnTo>
                  <a:lnTo>
                    <a:pt x="837" y="252"/>
                  </a:lnTo>
                  <a:lnTo>
                    <a:pt x="835" y="252"/>
                  </a:lnTo>
                  <a:lnTo>
                    <a:pt x="833" y="252"/>
                  </a:lnTo>
                  <a:lnTo>
                    <a:pt x="831" y="252"/>
                  </a:lnTo>
                  <a:lnTo>
                    <a:pt x="831" y="254"/>
                  </a:lnTo>
                  <a:lnTo>
                    <a:pt x="829" y="256"/>
                  </a:lnTo>
                  <a:lnTo>
                    <a:pt x="827" y="258"/>
                  </a:lnTo>
                  <a:lnTo>
                    <a:pt x="825" y="258"/>
                  </a:lnTo>
                  <a:lnTo>
                    <a:pt x="824" y="256"/>
                  </a:lnTo>
                  <a:lnTo>
                    <a:pt x="822" y="254"/>
                  </a:lnTo>
                  <a:lnTo>
                    <a:pt x="818" y="250"/>
                  </a:lnTo>
                  <a:lnTo>
                    <a:pt x="816" y="250"/>
                  </a:lnTo>
                  <a:lnTo>
                    <a:pt x="814" y="250"/>
                  </a:lnTo>
                  <a:lnTo>
                    <a:pt x="814" y="252"/>
                  </a:lnTo>
                  <a:lnTo>
                    <a:pt x="814" y="254"/>
                  </a:lnTo>
                  <a:lnTo>
                    <a:pt x="812" y="254"/>
                  </a:lnTo>
                  <a:lnTo>
                    <a:pt x="810" y="254"/>
                  </a:lnTo>
                  <a:lnTo>
                    <a:pt x="808" y="254"/>
                  </a:lnTo>
                  <a:lnTo>
                    <a:pt x="808" y="256"/>
                  </a:lnTo>
                  <a:lnTo>
                    <a:pt x="810" y="256"/>
                  </a:lnTo>
                  <a:lnTo>
                    <a:pt x="812" y="258"/>
                  </a:lnTo>
                  <a:lnTo>
                    <a:pt x="814" y="260"/>
                  </a:lnTo>
                  <a:lnTo>
                    <a:pt x="816" y="262"/>
                  </a:lnTo>
                  <a:lnTo>
                    <a:pt x="816" y="260"/>
                  </a:lnTo>
                  <a:lnTo>
                    <a:pt x="818" y="258"/>
                  </a:lnTo>
                  <a:lnTo>
                    <a:pt x="822" y="258"/>
                  </a:lnTo>
                  <a:lnTo>
                    <a:pt x="824" y="258"/>
                  </a:lnTo>
                  <a:lnTo>
                    <a:pt x="824" y="260"/>
                  </a:lnTo>
                  <a:lnTo>
                    <a:pt x="825" y="262"/>
                  </a:lnTo>
                  <a:lnTo>
                    <a:pt x="824" y="262"/>
                  </a:lnTo>
                  <a:lnTo>
                    <a:pt x="822" y="262"/>
                  </a:lnTo>
                  <a:lnTo>
                    <a:pt x="820" y="264"/>
                  </a:lnTo>
                  <a:lnTo>
                    <a:pt x="822" y="264"/>
                  </a:lnTo>
                  <a:lnTo>
                    <a:pt x="824" y="264"/>
                  </a:lnTo>
                  <a:lnTo>
                    <a:pt x="825" y="262"/>
                  </a:lnTo>
                  <a:lnTo>
                    <a:pt x="825" y="264"/>
                  </a:lnTo>
                  <a:lnTo>
                    <a:pt x="824" y="264"/>
                  </a:lnTo>
                  <a:lnTo>
                    <a:pt x="822" y="264"/>
                  </a:lnTo>
                  <a:lnTo>
                    <a:pt x="818" y="264"/>
                  </a:lnTo>
                  <a:lnTo>
                    <a:pt x="816" y="264"/>
                  </a:lnTo>
                  <a:lnTo>
                    <a:pt x="816" y="262"/>
                  </a:lnTo>
                  <a:lnTo>
                    <a:pt x="814" y="262"/>
                  </a:lnTo>
                  <a:lnTo>
                    <a:pt x="812" y="264"/>
                  </a:lnTo>
                  <a:lnTo>
                    <a:pt x="814" y="264"/>
                  </a:lnTo>
                  <a:lnTo>
                    <a:pt x="814" y="266"/>
                  </a:lnTo>
                  <a:lnTo>
                    <a:pt x="818" y="266"/>
                  </a:lnTo>
                  <a:lnTo>
                    <a:pt x="824" y="264"/>
                  </a:lnTo>
                  <a:lnTo>
                    <a:pt x="825" y="264"/>
                  </a:lnTo>
                  <a:lnTo>
                    <a:pt x="827" y="264"/>
                  </a:lnTo>
                  <a:lnTo>
                    <a:pt x="827" y="266"/>
                  </a:lnTo>
                  <a:lnTo>
                    <a:pt x="827" y="268"/>
                  </a:lnTo>
                  <a:lnTo>
                    <a:pt x="825" y="268"/>
                  </a:lnTo>
                  <a:lnTo>
                    <a:pt x="825" y="270"/>
                  </a:lnTo>
                  <a:lnTo>
                    <a:pt x="825" y="271"/>
                  </a:lnTo>
                  <a:lnTo>
                    <a:pt x="827" y="271"/>
                  </a:lnTo>
                  <a:lnTo>
                    <a:pt x="829" y="271"/>
                  </a:lnTo>
                  <a:lnTo>
                    <a:pt x="831" y="270"/>
                  </a:lnTo>
                  <a:lnTo>
                    <a:pt x="833" y="270"/>
                  </a:lnTo>
                  <a:lnTo>
                    <a:pt x="835" y="270"/>
                  </a:lnTo>
                  <a:lnTo>
                    <a:pt x="837" y="271"/>
                  </a:lnTo>
                  <a:lnTo>
                    <a:pt x="841" y="273"/>
                  </a:lnTo>
                  <a:lnTo>
                    <a:pt x="843" y="273"/>
                  </a:lnTo>
                  <a:lnTo>
                    <a:pt x="845" y="273"/>
                  </a:lnTo>
                  <a:lnTo>
                    <a:pt x="841" y="271"/>
                  </a:lnTo>
                  <a:lnTo>
                    <a:pt x="839" y="271"/>
                  </a:lnTo>
                  <a:lnTo>
                    <a:pt x="837" y="270"/>
                  </a:lnTo>
                  <a:lnTo>
                    <a:pt x="835" y="270"/>
                  </a:lnTo>
                  <a:lnTo>
                    <a:pt x="835" y="268"/>
                  </a:lnTo>
                  <a:lnTo>
                    <a:pt x="837" y="268"/>
                  </a:lnTo>
                  <a:lnTo>
                    <a:pt x="837" y="270"/>
                  </a:lnTo>
                  <a:lnTo>
                    <a:pt x="839" y="270"/>
                  </a:lnTo>
                  <a:lnTo>
                    <a:pt x="841" y="270"/>
                  </a:lnTo>
                  <a:lnTo>
                    <a:pt x="843" y="271"/>
                  </a:lnTo>
                  <a:lnTo>
                    <a:pt x="845" y="271"/>
                  </a:lnTo>
                  <a:lnTo>
                    <a:pt x="847" y="271"/>
                  </a:lnTo>
                  <a:lnTo>
                    <a:pt x="849" y="271"/>
                  </a:lnTo>
                  <a:lnTo>
                    <a:pt x="849" y="270"/>
                  </a:lnTo>
                  <a:lnTo>
                    <a:pt x="851" y="270"/>
                  </a:lnTo>
                  <a:lnTo>
                    <a:pt x="853" y="270"/>
                  </a:lnTo>
                  <a:lnTo>
                    <a:pt x="855" y="270"/>
                  </a:lnTo>
                  <a:lnTo>
                    <a:pt x="855" y="271"/>
                  </a:lnTo>
                  <a:lnTo>
                    <a:pt x="857" y="271"/>
                  </a:lnTo>
                  <a:lnTo>
                    <a:pt x="858" y="275"/>
                  </a:lnTo>
                  <a:lnTo>
                    <a:pt x="857" y="277"/>
                  </a:lnTo>
                  <a:lnTo>
                    <a:pt x="855" y="277"/>
                  </a:lnTo>
                  <a:lnTo>
                    <a:pt x="853" y="277"/>
                  </a:lnTo>
                  <a:lnTo>
                    <a:pt x="851" y="277"/>
                  </a:lnTo>
                  <a:lnTo>
                    <a:pt x="849" y="279"/>
                  </a:lnTo>
                  <a:lnTo>
                    <a:pt x="847" y="279"/>
                  </a:lnTo>
                  <a:lnTo>
                    <a:pt x="845" y="279"/>
                  </a:lnTo>
                  <a:lnTo>
                    <a:pt x="841" y="279"/>
                  </a:lnTo>
                  <a:lnTo>
                    <a:pt x="839" y="279"/>
                  </a:lnTo>
                  <a:lnTo>
                    <a:pt x="837" y="279"/>
                  </a:lnTo>
                  <a:lnTo>
                    <a:pt x="831" y="279"/>
                  </a:lnTo>
                  <a:lnTo>
                    <a:pt x="829" y="279"/>
                  </a:lnTo>
                  <a:lnTo>
                    <a:pt x="825" y="279"/>
                  </a:lnTo>
                  <a:lnTo>
                    <a:pt x="824" y="279"/>
                  </a:lnTo>
                  <a:lnTo>
                    <a:pt x="824" y="277"/>
                  </a:lnTo>
                  <a:lnTo>
                    <a:pt x="822" y="277"/>
                  </a:lnTo>
                  <a:lnTo>
                    <a:pt x="822" y="279"/>
                  </a:lnTo>
                  <a:lnTo>
                    <a:pt x="824" y="279"/>
                  </a:lnTo>
                  <a:lnTo>
                    <a:pt x="827" y="281"/>
                  </a:lnTo>
                  <a:lnTo>
                    <a:pt x="829" y="279"/>
                  </a:lnTo>
                  <a:lnTo>
                    <a:pt x="831" y="279"/>
                  </a:lnTo>
                  <a:lnTo>
                    <a:pt x="833" y="279"/>
                  </a:lnTo>
                  <a:lnTo>
                    <a:pt x="835" y="279"/>
                  </a:lnTo>
                  <a:lnTo>
                    <a:pt x="839" y="279"/>
                  </a:lnTo>
                  <a:lnTo>
                    <a:pt x="841" y="279"/>
                  </a:lnTo>
                  <a:lnTo>
                    <a:pt x="843" y="279"/>
                  </a:lnTo>
                  <a:lnTo>
                    <a:pt x="845" y="281"/>
                  </a:lnTo>
                  <a:lnTo>
                    <a:pt x="847" y="281"/>
                  </a:lnTo>
                  <a:lnTo>
                    <a:pt x="849" y="281"/>
                  </a:lnTo>
                  <a:lnTo>
                    <a:pt x="851" y="281"/>
                  </a:lnTo>
                  <a:lnTo>
                    <a:pt x="853" y="281"/>
                  </a:lnTo>
                  <a:lnTo>
                    <a:pt x="855" y="281"/>
                  </a:lnTo>
                  <a:lnTo>
                    <a:pt x="857" y="281"/>
                  </a:lnTo>
                  <a:lnTo>
                    <a:pt x="857" y="283"/>
                  </a:lnTo>
                  <a:lnTo>
                    <a:pt x="860" y="287"/>
                  </a:lnTo>
                  <a:lnTo>
                    <a:pt x="858" y="287"/>
                  </a:lnTo>
                  <a:lnTo>
                    <a:pt x="858" y="289"/>
                  </a:lnTo>
                  <a:lnTo>
                    <a:pt x="860" y="291"/>
                  </a:lnTo>
                  <a:lnTo>
                    <a:pt x="862" y="293"/>
                  </a:lnTo>
                  <a:lnTo>
                    <a:pt x="862" y="295"/>
                  </a:lnTo>
                  <a:lnTo>
                    <a:pt x="862" y="299"/>
                  </a:lnTo>
                  <a:lnTo>
                    <a:pt x="862" y="301"/>
                  </a:lnTo>
                  <a:lnTo>
                    <a:pt x="862" y="303"/>
                  </a:lnTo>
                  <a:lnTo>
                    <a:pt x="862" y="305"/>
                  </a:lnTo>
                  <a:lnTo>
                    <a:pt x="860" y="305"/>
                  </a:lnTo>
                  <a:lnTo>
                    <a:pt x="858" y="306"/>
                  </a:lnTo>
                  <a:lnTo>
                    <a:pt x="855" y="306"/>
                  </a:lnTo>
                  <a:lnTo>
                    <a:pt x="853" y="306"/>
                  </a:lnTo>
                  <a:lnTo>
                    <a:pt x="853" y="305"/>
                  </a:lnTo>
                  <a:lnTo>
                    <a:pt x="853" y="303"/>
                  </a:lnTo>
                  <a:lnTo>
                    <a:pt x="851" y="301"/>
                  </a:lnTo>
                  <a:lnTo>
                    <a:pt x="849" y="301"/>
                  </a:lnTo>
                  <a:lnTo>
                    <a:pt x="847" y="301"/>
                  </a:lnTo>
                  <a:lnTo>
                    <a:pt x="845" y="301"/>
                  </a:lnTo>
                  <a:lnTo>
                    <a:pt x="845" y="303"/>
                  </a:lnTo>
                  <a:lnTo>
                    <a:pt x="843" y="303"/>
                  </a:lnTo>
                  <a:lnTo>
                    <a:pt x="841" y="303"/>
                  </a:lnTo>
                  <a:lnTo>
                    <a:pt x="837" y="301"/>
                  </a:lnTo>
                  <a:lnTo>
                    <a:pt x="833" y="299"/>
                  </a:lnTo>
                  <a:lnTo>
                    <a:pt x="833" y="297"/>
                  </a:lnTo>
                  <a:lnTo>
                    <a:pt x="831" y="295"/>
                  </a:lnTo>
                  <a:lnTo>
                    <a:pt x="829" y="293"/>
                  </a:lnTo>
                  <a:lnTo>
                    <a:pt x="827" y="293"/>
                  </a:lnTo>
                  <a:lnTo>
                    <a:pt x="825" y="293"/>
                  </a:lnTo>
                  <a:lnTo>
                    <a:pt x="824" y="291"/>
                  </a:lnTo>
                  <a:lnTo>
                    <a:pt x="822" y="291"/>
                  </a:lnTo>
                  <a:lnTo>
                    <a:pt x="820" y="291"/>
                  </a:lnTo>
                  <a:lnTo>
                    <a:pt x="818" y="289"/>
                  </a:lnTo>
                  <a:lnTo>
                    <a:pt x="816" y="289"/>
                  </a:lnTo>
                  <a:lnTo>
                    <a:pt x="816" y="291"/>
                  </a:lnTo>
                  <a:lnTo>
                    <a:pt x="818" y="291"/>
                  </a:lnTo>
                  <a:lnTo>
                    <a:pt x="820" y="291"/>
                  </a:lnTo>
                  <a:lnTo>
                    <a:pt x="822" y="293"/>
                  </a:lnTo>
                  <a:lnTo>
                    <a:pt x="824" y="293"/>
                  </a:lnTo>
                  <a:lnTo>
                    <a:pt x="827" y="295"/>
                  </a:lnTo>
                  <a:lnTo>
                    <a:pt x="829" y="297"/>
                  </a:lnTo>
                  <a:lnTo>
                    <a:pt x="825" y="297"/>
                  </a:lnTo>
                  <a:lnTo>
                    <a:pt x="824" y="297"/>
                  </a:lnTo>
                  <a:lnTo>
                    <a:pt x="820" y="297"/>
                  </a:lnTo>
                  <a:lnTo>
                    <a:pt x="818" y="297"/>
                  </a:lnTo>
                  <a:lnTo>
                    <a:pt x="816" y="295"/>
                  </a:lnTo>
                  <a:lnTo>
                    <a:pt x="814" y="295"/>
                  </a:lnTo>
                  <a:lnTo>
                    <a:pt x="814" y="293"/>
                  </a:lnTo>
                  <a:lnTo>
                    <a:pt x="812" y="293"/>
                  </a:lnTo>
                  <a:lnTo>
                    <a:pt x="812" y="295"/>
                  </a:lnTo>
                  <a:lnTo>
                    <a:pt x="814" y="295"/>
                  </a:lnTo>
                  <a:lnTo>
                    <a:pt x="820" y="297"/>
                  </a:lnTo>
                  <a:lnTo>
                    <a:pt x="822" y="297"/>
                  </a:lnTo>
                  <a:lnTo>
                    <a:pt x="824" y="297"/>
                  </a:lnTo>
                  <a:lnTo>
                    <a:pt x="827" y="297"/>
                  </a:lnTo>
                  <a:lnTo>
                    <a:pt x="829" y="297"/>
                  </a:lnTo>
                  <a:lnTo>
                    <a:pt x="829" y="299"/>
                  </a:lnTo>
                  <a:lnTo>
                    <a:pt x="831" y="299"/>
                  </a:lnTo>
                  <a:lnTo>
                    <a:pt x="831" y="301"/>
                  </a:lnTo>
                  <a:lnTo>
                    <a:pt x="833" y="301"/>
                  </a:lnTo>
                  <a:lnTo>
                    <a:pt x="835" y="301"/>
                  </a:lnTo>
                  <a:lnTo>
                    <a:pt x="837" y="301"/>
                  </a:lnTo>
                  <a:lnTo>
                    <a:pt x="837" y="303"/>
                  </a:lnTo>
                  <a:lnTo>
                    <a:pt x="839" y="303"/>
                  </a:lnTo>
                  <a:lnTo>
                    <a:pt x="841" y="305"/>
                  </a:lnTo>
                  <a:lnTo>
                    <a:pt x="843" y="305"/>
                  </a:lnTo>
                  <a:lnTo>
                    <a:pt x="845" y="306"/>
                  </a:lnTo>
                  <a:lnTo>
                    <a:pt x="843" y="306"/>
                  </a:lnTo>
                  <a:lnTo>
                    <a:pt x="841" y="308"/>
                  </a:lnTo>
                  <a:lnTo>
                    <a:pt x="841" y="306"/>
                  </a:lnTo>
                  <a:lnTo>
                    <a:pt x="839" y="306"/>
                  </a:lnTo>
                  <a:lnTo>
                    <a:pt x="837" y="306"/>
                  </a:lnTo>
                  <a:lnTo>
                    <a:pt x="833" y="308"/>
                  </a:lnTo>
                  <a:lnTo>
                    <a:pt x="831" y="308"/>
                  </a:lnTo>
                  <a:lnTo>
                    <a:pt x="829" y="310"/>
                  </a:lnTo>
                  <a:lnTo>
                    <a:pt x="827" y="310"/>
                  </a:lnTo>
                  <a:lnTo>
                    <a:pt x="825" y="312"/>
                  </a:lnTo>
                  <a:lnTo>
                    <a:pt x="824" y="312"/>
                  </a:lnTo>
                  <a:lnTo>
                    <a:pt x="824" y="310"/>
                  </a:lnTo>
                  <a:lnTo>
                    <a:pt x="822" y="310"/>
                  </a:lnTo>
                  <a:lnTo>
                    <a:pt x="822" y="308"/>
                  </a:lnTo>
                  <a:lnTo>
                    <a:pt x="818" y="306"/>
                  </a:lnTo>
                  <a:lnTo>
                    <a:pt x="814" y="306"/>
                  </a:lnTo>
                  <a:lnTo>
                    <a:pt x="816" y="306"/>
                  </a:lnTo>
                  <a:lnTo>
                    <a:pt x="818" y="306"/>
                  </a:lnTo>
                  <a:lnTo>
                    <a:pt x="818" y="308"/>
                  </a:lnTo>
                  <a:lnTo>
                    <a:pt x="822" y="308"/>
                  </a:lnTo>
                  <a:lnTo>
                    <a:pt x="822" y="310"/>
                  </a:lnTo>
                  <a:lnTo>
                    <a:pt x="822" y="312"/>
                  </a:lnTo>
                  <a:lnTo>
                    <a:pt x="824" y="312"/>
                  </a:lnTo>
                  <a:lnTo>
                    <a:pt x="825" y="312"/>
                  </a:lnTo>
                  <a:lnTo>
                    <a:pt x="827" y="312"/>
                  </a:lnTo>
                  <a:lnTo>
                    <a:pt x="829" y="312"/>
                  </a:lnTo>
                  <a:lnTo>
                    <a:pt x="831" y="310"/>
                  </a:lnTo>
                  <a:lnTo>
                    <a:pt x="833" y="310"/>
                  </a:lnTo>
                  <a:lnTo>
                    <a:pt x="833" y="308"/>
                  </a:lnTo>
                  <a:lnTo>
                    <a:pt x="835" y="308"/>
                  </a:lnTo>
                  <a:lnTo>
                    <a:pt x="837" y="308"/>
                  </a:lnTo>
                  <a:lnTo>
                    <a:pt x="839" y="308"/>
                  </a:lnTo>
                  <a:lnTo>
                    <a:pt x="841" y="308"/>
                  </a:lnTo>
                  <a:lnTo>
                    <a:pt x="843" y="308"/>
                  </a:lnTo>
                  <a:lnTo>
                    <a:pt x="843" y="310"/>
                  </a:lnTo>
                  <a:lnTo>
                    <a:pt x="841" y="314"/>
                  </a:lnTo>
                  <a:lnTo>
                    <a:pt x="841" y="316"/>
                  </a:lnTo>
                  <a:lnTo>
                    <a:pt x="841" y="318"/>
                  </a:lnTo>
                  <a:lnTo>
                    <a:pt x="843" y="318"/>
                  </a:lnTo>
                  <a:lnTo>
                    <a:pt x="843" y="320"/>
                  </a:lnTo>
                  <a:lnTo>
                    <a:pt x="841" y="320"/>
                  </a:lnTo>
                  <a:lnTo>
                    <a:pt x="841" y="322"/>
                  </a:lnTo>
                  <a:lnTo>
                    <a:pt x="839" y="322"/>
                  </a:lnTo>
                  <a:lnTo>
                    <a:pt x="837" y="322"/>
                  </a:lnTo>
                  <a:lnTo>
                    <a:pt x="835" y="322"/>
                  </a:lnTo>
                  <a:lnTo>
                    <a:pt x="837" y="322"/>
                  </a:lnTo>
                  <a:lnTo>
                    <a:pt x="839" y="322"/>
                  </a:lnTo>
                  <a:lnTo>
                    <a:pt x="841" y="322"/>
                  </a:lnTo>
                  <a:lnTo>
                    <a:pt x="843" y="322"/>
                  </a:lnTo>
                  <a:lnTo>
                    <a:pt x="845" y="322"/>
                  </a:lnTo>
                  <a:lnTo>
                    <a:pt x="849" y="322"/>
                  </a:lnTo>
                  <a:lnTo>
                    <a:pt x="851" y="322"/>
                  </a:lnTo>
                  <a:lnTo>
                    <a:pt x="853" y="322"/>
                  </a:lnTo>
                  <a:lnTo>
                    <a:pt x="853" y="324"/>
                  </a:lnTo>
                  <a:lnTo>
                    <a:pt x="855" y="324"/>
                  </a:lnTo>
                  <a:lnTo>
                    <a:pt x="857" y="324"/>
                  </a:lnTo>
                  <a:lnTo>
                    <a:pt x="858" y="324"/>
                  </a:lnTo>
                  <a:lnTo>
                    <a:pt x="860" y="322"/>
                  </a:lnTo>
                  <a:lnTo>
                    <a:pt x="862" y="322"/>
                  </a:lnTo>
                  <a:lnTo>
                    <a:pt x="864" y="322"/>
                  </a:lnTo>
                  <a:lnTo>
                    <a:pt x="864" y="324"/>
                  </a:lnTo>
                  <a:lnTo>
                    <a:pt x="864" y="326"/>
                  </a:lnTo>
                  <a:lnTo>
                    <a:pt x="866" y="328"/>
                  </a:lnTo>
                  <a:lnTo>
                    <a:pt x="868" y="328"/>
                  </a:lnTo>
                  <a:lnTo>
                    <a:pt x="866" y="330"/>
                  </a:lnTo>
                  <a:lnTo>
                    <a:pt x="866" y="332"/>
                  </a:lnTo>
                  <a:lnTo>
                    <a:pt x="862" y="336"/>
                  </a:lnTo>
                  <a:lnTo>
                    <a:pt x="858" y="336"/>
                  </a:lnTo>
                  <a:lnTo>
                    <a:pt x="855" y="336"/>
                  </a:lnTo>
                  <a:lnTo>
                    <a:pt x="851" y="334"/>
                  </a:lnTo>
                  <a:lnTo>
                    <a:pt x="849" y="334"/>
                  </a:lnTo>
                  <a:lnTo>
                    <a:pt x="849" y="332"/>
                  </a:lnTo>
                  <a:lnTo>
                    <a:pt x="847" y="330"/>
                  </a:lnTo>
                  <a:lnTo>
                    <a:pt x="845" y="330"/>
                  </a:lnTo>
                  <a:lnTo>
                    <a:pt x="845" y="328"/>
                  </a:lnTo>
                  <a:lnTo>
                    <a:pt x="843" y="328"/>
                  </a:lnTo>
                  <a:lnTo>
                    <a:pt x="841" y="328"/>
                  </a:lnTo>
                  <a:lnTo>
                    <a:pt x="837" y="328"/>
                  </a:lnTo>
                  <a:lnTo>
                    <a:pt x="835" y="328"/>
                  </a:lnTo>
                  <a:lnTo>
                    <a:pt x="831" y="328"/>
                  </a:lnTo>
                  <a:lnTo>
                    <a:pt x="829" y="328"/>
                  </a:lnTo>
                  <a:lnTo>
                    <a:pt x="827" y="330"/>
                  </a:lnTo>
                  <a:lnTo>
                    <a:pt x="825" y="330"/>
                  </a:lnTo>
                  <a:lnTo>
                    <a:pt x="825" y="328"/>
                  </a:lnTo>
                  <a:lnTo>
                    <a:pt x="824" y="328"/>
                  </a:lnTo>
                  <a:lnTo>
                    <a:pt x="824" y="326"/>
                  </a:lnTo>
                  <a:lnTo>
                    <a:pt x="822" y="326"/>
                  </a:lnTo>
                  <a:lnTo>
                    <a:pt x="820" y="324"/>
                  </a:lnTo>
                  <a:lnTo>
                    <a:pt x="818" y="324"/>
                  </a:lnTo>
                  <a:lnTo>
                    <a:pt x="820" y="324"/>
                  </a:lnTo>
                  <a:lnTo>
                    <a:pt x="820" y="326"/>
                  </a:lnTo>
                  <a:lnTo>
                    <a:pt x="822" y="326"/>
                  </a:lnTo>
                  <a:lnTo>
                    <a:pt x="824" y="330"/>
                  </a:lnTo>
                  <a:lnTo>
                    <a:pt x="824" y="332"/>
                  </a:lnTo>
                  <a:lnTo>
                    <a:pt x="822" y="332"/>
                  </a:lnTo>
                  <a:lnTo>
                    <a:pt x="822" y="334"/>
                  </a:lnTo>
                  <a:lnTo>
                    <a:pt x="820" y="334"/>
                  </a:lnTo>
                  <a:lnTo>
                    <a:pt x="816" y="334"/>
                  </a:lnTo>
                  <a:lnTo>
                    <a:pt x="814" y="334"/>
                  </a:lnTo>
                  <a:lnTo>
                    <a:pt x="812" y="334"/>
                  </a:lnTo>
                  <a:lnTo>
                    <a:pt x="816" y="334"/>
                  </a:lnTo>
                  <a:lnTo>
                    <a:pt x="818" y="334"/>
                  </a:lnTo>
                  <a:lnTo>
                    <a:pt x="820" y="334"/>
                  </a:lnTo>
                  <a:lnTo>
                    <a:pt x="820" y="336"/>
                  </a:lnTo>
                  <a:lnTo>
                    <a:pt x="818" y="338"/>
                  </a:lnTo>
                  <a:lnTo>
                    <a:pt x="818" y="339"/>
                  </a:lnTo>
                  <a:lnTo>
                    <a:pt x="816" y="339"/>
                  </a:lnTo>
                  <a:lnTo>
                    <a:pt x="814" y="339"/>
                  </a:lnTo>
                  <a:lnTo>
                    <a:pt x="812" y="341"/>
                  </a:lnTo>
                  <a:lnTo>
                    <a:pt x="816" y="341"/>
                  </a:lnTo>
                  <a:lnTo>
                    <a:pt x="818" y="341"/>
                  </a:lnTo>
                  <a:lnTo>
                    <a:pt x="818" y="343"/>
                  </a:lnTo>
                  <a:lnTo>
                    <a:pt x="820" y="341"/>
                  </a:lnTo>
                  <a:lnTo>
                    <a:pt x="820" y="343"/>
                  </a:lnTo>
                  <a:lnTo>
                    <a:pt x="824" y="345"/>
                  </a:lnTo>
                  <a:lnTo>
                    <a:pt x="824" y="347"/>
                  </a:lnTo>
                  <a:lnTo>
                    <a:pt x="824" y="349"/>
                  </a:lnTo>
                  <a:lnTo>
                    <a:pt x="824" y="351"/>
                  </a:lnTo>
                  <a:lnTo>
                    <a:pt x="824" y="353"/>
                  </a:lnTo>
                  <a:lnTo>
                    <a:pt x="825" y="353"/>
                  </a:lnTo>
                  <a:lnTo>
                    <a:pt x="824" y="347"/>
                  </a:lnTo>
                  <a:lnTo>
                    <a:pt x="824" y="345"/>
                  </a:lnTo>
                  <a:lnTo>
                    <a:pt x="822" y="345"/>
                  </a:lnTo>
                  <a:lnTo>
                    <a:pt x="822" y="343"/>
                  </a:lnTo>
                  <a:lnTo>
                    <a:pt x="822" y="341"/>
                  </a:lnTo>
                  <a:lnTo>
                    <a:pt x="824" y="341"/>
                  </a:lnTo>
                  <a:lnTo>
                    <a:pt x="825" y="341"/>
                  </a:lnTo>
                  <a:lnTo>
                    <a:pt x="827" y="341"/>
                  </a:lnTo>
                  <a:lnTo>
                    <a:pt x="829" y="341"/>
                  </a:lnTo>
                  <a:lnTo>
                    <a:pt x="829" y="343"/>
                  </a:lnTo>
                  <a:lnTo>
                    <a:pt x="831" y="343"/>
                  </a:lnTo>
                  <a:lnTo>
                    <a:pt x="835" y="345"/>
                  </a:lnTo>
                  <a:lnTo>
                    <a:pt x="841" y="347"/>
                  </a:lnTo>
                  <a:lnTo>
                    <a:pt x="843" y="347"/>
                  </a:lnTo>
                  <a:lnTo>
                    <a:pt x="845" y="347"/>
                  </a:lnTo>
                  <a:lnTo>
                    <a:pt x="847" y="347"/>
                  </a:lnTo>
                  <a:lnTo>
                    <a:pt x="849" y="347"/>
                  </a:lnTo>
                  <a:lnTo>
                    <a:pt x="849" y="349"/>
                  </a:lnTo>
                  <a:lnTo>
                    <a:pt x="847" y="349"/>
                  </a:lnTo>
                  <a:lnTo>
                    <a:pt x="845" y="349"/>
                  </a:lnTo>
                  <a:lnTo>
                    <a:pt x="845" y="351"/>
                  </a:lnTo>
                  <a:lnTo>
                    <a:pt x="845" y="353"/>
                  </a:lnTo>
                  <a:lnTo>
                    <a:pt x="845" y="355"/>
                  </a:lnTo>
                  <a:lnTo>
                    <a:pt x="845" y="357"/>
                  </a:lnTo>
                  <a:lnTo>
                    <a:pt x="847" y="357"/>
                  </a:lnTo>
                  <a:lnTo>
                    <a:pt x="845" y="359"/>
                  </a:lnTo>
                  <a:lnTo>
                    <a:pt x="845" y="361"/>
                  </a:lnTo>
                  <a:lnTo>
                    <a:pt x="843" y="361"/>
                  </a:lnTo>
                  <a:lnTo>
                    <a:pt x="841" y="361"/>
                  </a:lnTo>
                  <a:lnTo>
                    <a:pt x="839" y="361"/>
                  </a:lnTo>
                  <a:lnTo>
                    <a:pt x="837" y="359"/>
                  </a:lnTo>
                  <a:lnTo>
                    <a:pt x="835" y="361"/>
                  </a:lnTo>
                  <a:lnTo>
                    <a:pt x="833" y="361"/>
                  </a:lnTo>
                  <a:lnTo>
                    <a:pt x="829" y="359"/>
                  </a:lnTo>
                  <a:lnTo>
                    <a:pt x="827" y="359"/>
                  </a:lnTo>
                  <a:lnTo>
                    <a:pt x="825" y="363"/>
                  </a:lnTo>
                  <a:lnTo>
                    <a:pt x="824" y="363"/>
                  </a:lnTo>
                  <a:lnTo>
                    <a:pt x="822" y="363"/>
                  </a:lnTo>
                  <a:lnTo>
                    <a:pt x="822" y="365"/>
                  </a:lnTo>
                  <a:lnTo>
                    <a:pt x="820" y="365"/>
                  </a:lnTo>
                  <a:lnTo>
                    <a:pt x="818" y="367"/>
                  </a:lnTo>
                  <a:lnTo>
                    <a:pt x="816" y="367"/>
                  </a:lnTo>
                  <a:lnTo>
                    <a:pt x="814" y="367"/>
                  </a:lnTo>
                  <a:lnTo>
                    <a:pt x="812" y="367"/>
                  </a:lnTo>
                  <a:lnTo>
                    <a:pt x="812" y="365"/>
                  </a:lnTo>
                  <a:lnTo>
                    <a:pt x="810" y="365"/>
                  </a:lnTo>
                  <a:lnTo>
                    <a:pt x="808" y="365"/>
                  </a:lnTo>
                  <a:lnTo>
                    <a:pt x="806" y="365"/>
                  </a:lnTo>
                  <a:lnTo>
                    <a:pt x="802" y="363"/>
                  </a:lnTo>
                  <a:lnTo>
                    <a:pt x="800" y="361"/>
                  </a:lnTo>
                  <a:lnTo>
                    <a:pt x="798" y="361"/>
                  </a:lnTo>
                  <a:lnTo>
                    <a:pt x="796" y="361"/>
                  </a:lnTo>
                  <a:lnTo>
                    <a:pt x="796" y="359"/>
                  </a:lnTo>
                  <a:lnTo>
                    <a:pt x="794" y="359"/>
                  </a:lnTo>
                  <a:lnTo>
                    <a:pt x="792" y="359"/>
                  </a:lnTo>
                  <a:lnTo>
                    <a:pt x="789" y="355"/>
                  </a:lnTo>
                  <a:lnTo>
                    <a:pt x="789" y="353"/>
                  </a:lnTo>
                  <a:lnTo>
                    <a:pt x="789" y="351"/>
                  </a:lnTo>
                  <a:lnTo>
                    <a:pt x="790" y="351"/>
                  </a:lnTo>
                  <a:lnTo>
                    <a:pt x="792" y="351"/>
                  </a:lnTo>
                  <a:lnTo>
                    <a:pt x="794" y="351"/>
                  </a:lnTo>
                  <a:lnTo>
                    <a:pt x="796" y="353"/>
                  </a:lnTo>
                  <a:lnTo>
                    <a:pt x="798" y="353"/>
                  </a:lnTo>
                  <a:lnTo>
                    <a:pt x="802" y="355"/>
                  </a:lnTo>
                  <a:lnTo>
                    <a:pt x="804" y="355"/>
                  </a:lnTo>
                  <a:lnTo>
                    <a:pt x="806" y="357"/>
                  </a:lnTo>
                  <a:lnTo>
                    <a:pt x="808" y="357"/>
                  </a:lnTo>
                  <a:lnTo>
                    <a:pt x="810" y="357"/>
                  </a:lnTo>
                  <a:lnTo>
                    <a:pt x="812" y="357"/>
                  </a:lnTo>
                  <a:lnTo>
                    <a:pt x="814" y="355"/>
                  </a:lnTo>
                  <a:lnTo>
                    <a:pt x="816" y="355"/>
                  </a:lnTo>
                  <a:lnTo>
                    <a:pt x="818" y="355"/>
                  </a:lnTo>
                  <a:lnTo>
                    <a:pt x="816" y="355"/>
                  </a:lnTo>
                  <a:lnTo>
                    <a:pt x="814" y="355"/>
                  </a:lnTo>
                  <a:lnTo>
                    <a:pt x="812" y="355"/>
                  </a:lnTo>
                  <a:lnTo>
                    <a:pt x="812" y="357"/>
                  </a:lnTo>
                  <a:lnTo>
                    <a:pt x="810" y="357"/>
                  </a:lnTo>
                  <a:lnTo>
                    <a:pt x="808" y="357"/>
                  </a:lnTo>
                  <a:lnTo>
                    <a:pt x="806" y="357"/>
                  </a:lnTo>
                  <a:lnTo>
                    <a:pt x="806" y="355"/>
                  </a:lnTo>
                  <a:lnTo>
                    <a:pt x="802" y="353"/>
                  </a:lnTo>
                  <a:lnTo>
                    <a:pt x="796" y="351"/>
                  </a:lnTo>
                  <a:lnTo>
                    <a:pt x="794" y="351"/>
                  </a:lnTo>
                  <a:lnTo>
                    <a:pt x="792" y="351"/>
                  </a:lnTo>
                  <a:lnTo>
                    <a:pt x="790" y="351"/>
                  </a:lnTo>
                  <a:lnTo>
                    <a:pt x="789" y="351"/>
                  </a:lnTo>
                  <a:lnTo>
                    <a:pt x="789" y="349"/>
                  </a:lnTo>
                  <a:lnTo>
                    <a:pt x="787" y="349"/>
                  </a:lnTo>
                  <a:lnTo>
                    <a:pt x="783" y="349"/>
                  </a:lnTo>
                  <a:lnTo>
                    <a:pt x="781" y="353"/>
                  </a:lnTo>
                  <a:lnTo>
                    <a:pt x="781" y="355"/>
                  </a:lnTo>
                  <a:lnTo>
                    <a:pt x="781" y="357"/>
                  </a:lnTo>
                  <a:lnTo>
                    <a:pt x="783" y="357"/>
                  </a:lnTo>
                  <a:lnTo>
                    <a:pt x="781" y="357"/>
                  </a:lnTo>
                  <a:lnTo>
                    <a:pt x="779" y="357"/>
                  </a:lnTo>
                  <a:lnTo>
                    <a:pt x="777" y="357"/>
                  </a:lnTo>
                  <a:lnTo>
                    <a:pt x="775" y="355"/>
                  </a:lnTo>
                  <a:lnTo>
                    <a:pt x="773" y="355"/>
                  </a:lnTo>
                  <a:lnTo>
                    <a:pt x="773" y="353"/>
                  </a:lnTo>
                  <a:lnTo>
                    <a:pt x="771" y="351"/>
                  </a:lnTo>
                  <a:lnTo>
                    <a:pt x="769" y="351"/>
                  </a:lnTo>
                  <a:lnTo>
                    <a:pt x="765" y="349"/>
                  </a:lnTo>
                  <a:lnTo>
                    <a:pt x="765" y="347"/>
                  </a:lnTo>
                  <a:lnTo>
                    <a:pt x="763" y="347"/>
                  </a:lnTo>
                  <a:lnTo>
                    <a:pt x="763" y="345"/>
                  </a:lnTo>
                  <a:lnTo>
                    <a:pt x="761" y="345"/>
                  </a:lnTo>
                  <a:lnTo>
                    <a:pt x="759" y="345"/>
                  </a:lnTo>
                  <a:lnTo>
                    <a:pt x="761" y="345"/>
                  </a:lnTo>
                  <a:lnTo>
                    <a:pt x="763" y="347"/>
                  </a:lnTo>
                  <a:lnTo>
                    <a:pt x="763" y="349"/>
                  </a:lnTo>
                  <a:lnTo>
                    <a:pt x="765" y="351"/>
                  </a:lnTo>
                  <a:lnTo>
                    <a:pt x="767" y="351"/>
                  </a:lnTo>
                  <a:lnTo>
                    <a:pt x="769" y="351"/>
                  </a:lnTo>
                  <a:lnTo>
                    <a:pt x="771" y="353"/>
                  </a:lnTo>
                  <a:lnTo>
                    <a:pt x="771" y="355"/>
                  </a:lnTo>
                  <a:lnTo>
                    <a:pt x="773" y="357"/>
                  </a:lnTo>
                  <a:lnTo>
                    <a:pt x="775" y="357"/>
                  </a:lnTo>
                  <a:lnTo>
                    <a:pt x="777" y="357"/>
                  </a:lnTo>
                  <a:lnTo>
                    <a:pt x="777" y="359"/>
                  </a:lnTo>
                  <a:lnTo>
                    <a:pt x="773" y="359"/>
                  </a:lnTo>
                  <a:lnTo>
                    <a:pt x="771" y="359"/>
                  </a:lnTo>
                  <a:lnTo>
                    <a:pt x="769" y="359"/>
                  </a:lnTo>
                  <a:lnTo>
                    <a:pt x="767" y="359"/>
                  </a:lnTo>
                  <a:lnTo>
                    <a:pt x="767" y="361"/>
                  </a:lnTo>
                  <a:lnTo>
                    <a:pt x="763" y="361"/>
                  </a:lnTo>
                  <a:lnTo>
                    <a:pt x="763" y="363"/>
                  </a:lnTo>
                  <a:lnTo>
                    <a:pt x="761" y="367"/>
                  </a:lnTo>
                  <a:lnTo>
                    <a:pt x="759" y="367"/>
                  </a:lnTo>
                  <a:lnTo>
                    <a:pt x="757" y="367"/>
                  </a:lnTo>
                  <a:lnTo>
                    <a:pt x="756" y="367"/>
                  </a:lnTo>
                  <a:lnTo>
                    <a:pt x="754" y="367"/>
                  </a:lnTo>
                  <a:lnTo>
                    <a:pt x="752" y="367"/>
                  </a:lnTo>
                  <a:lnTo>
                    <a:pt x="752" y="365"/>
                  </a:lnTo>
                  <a:lnTo>
                    <a:pt x="750" y="365"/>
                  </a:lnTo>
                  <a:lnTo>
                    <a:pt x="750" y="363"/>
                  </a:lnTo>
                  <a:lnTo>
                    <a:pt x="748" y="363"/>
                  </a:lnTo>
                  <a:lnTo>
                    <a:pt x="748" y="365"/>
                  </a:lnTo>
                  <a:lnTo>
                    <a:pt x="746" y="365"/>
                  </a:lnTo>
                  <a:lnTo>
                    <a:pt x="744" y="365"/>
                  </a:lnTo>
                  <a:lnTo>
                    <a:pt x="742" y="363"/>
                  </a:lnTo>
                  <a:lnTo>
                    <a:pt x="740" y="363"/>
                  </a:lnTo>
                  <a:lnTo>
                    <a:pt x="738" y="361"/>
                  </a:lnTo>
                  <a:lnTo>
                    <a:pt x="736" y="361"/>
                  </a:lnTo>
                  <a:lnTo>
                    <a:pt x="736" y="359"/>
                  </a:lnTo>
                  <a:lnTo>
                    <a:pt x="734" y="359"/>
                  </a:lnTo>
                  <a:lnTo>
                    <a:pt x="732" y="361"/>
                  </a:lnTo>
                  <a:lnTo>
                    <a:pt x="738" y="363"/>
                  </a:lnTo>
                  <a:lnTo>
                    <a:pt x="742" y="365"/>
                  </a:lnTo>
                  <a:lnTo>
                    <a:pt x="746" y="365"/>
                  </a:lnTo>
                  <a:lnTo>
                    <a:pt x="748" y="365"/>
                  </a:lnTo>
                  <a:lnTo>
                    <a:pt x="750" y="365"/>
                  </a:lnTo>
                  <a:lnTo>
                    <a:pt x="750" y="367"/>
                  </a:lnTo>
                  <a:lnTo>
                    <a:pt x="748" y="367"/>
                  </a:lnTo>
                  <a:lnTo>
                    <a:pt x="746" y="367"/>
                  </a:lnTo>
                  <a:lnTo>
                    <a:pt x="746" y="369"/>
                  </a:lnTo>
                  <a:lnTo>
                    <a:pt x="746" y="371"/>
                  </a:lnTo>
                  <a:lnTo>
                    <a:pt x="744" y="371"/>
                  </a:lnTo>
                  <a:lnTo>
                    <a:pt x="742" y="369"/>
                  </a:lnTo>
                  <a:lnTo>
                    <a:pt x="740" y="369"/>
                  </a:lnTo>
                  <a:lnTo>
                    <a:pt x="738" y="369"/>
                  </a:lnTo>
                  <a:lnTo>
                    <a:pt x="736" y="369"/>
                  </a:lnTo>
                  <a:lnTo>
                    <a:pt x="734" y="369"/>
                  </a:lnTo>
                  <a:lnTo>
                    <a:pt x="732" y="369"/>
                  </a:lnTo>
                  <a:lnTo>
                    <a:pt x="730" y="369"/>
                  </a:lnTo>
                  <a:lnTo>
                    <a:pt x="728" y="369"/>
                  </a:lnTo>
                  <a:lnTo>
                    <a:pt x="728" y="371"/>
                  </a:lnTo>
                  <a:lnTo>
                    <a:pt x="730" y="371"/>
                  </a:lnTo>
                  <a:lnTo>
                    <a:pt x="732" y="371"/>
                  </a:lnTo>
                  <a:lnTo>
                    <a:pt x="734" y="371"/>
                  </a:lnTo>
                  <a:lnTo>
                    <a:pt x="734" y="374"/>
                  </a:lnTo>
                  <a:lnTo>
                    <a:pt x="732" y="376"/>
                  </a:lnTo>
                  <a:lnTo>
                    <a:pt x="734" y="374"/>
                  </a:lnTo>
                  <a:lnTo>
                    <a:pt x="734" y="372"/>
                  </a:lnTo>
                  <a:lnTo>
                    <a:pt x="734" y="371"/>
                  </a:lnTo>
                  <a:lnTo>
                    <a:pt x="736" y="371"/>
                  </a:lnTo>
                  <a:lnTo>
                    <a:pt x="738" y="371"/>
                  </a:lnTo>
                  <a:lnTo>
                    <a:pt x="738" y="369"/>
                  </a:lnTo>
                  <a:lnTo>
                    <a:pt x="738" y="371"/>
                  </a:lnTo>
                  <a:lnTo>
                    <a:pt x="740" y="371"/>
                  </a:lnTo>
                  <a:lnTo>
                    <a:pt x="742" y="371"/>
                  </a:lnTo>
                  <a:lnTo>
                    <a:pt x="744" y="371"/>
                  </a:lnTo>
                  <a:lnTo>
                    <a:pt x="746" y="371"/>
                  </a:lnTo>
                  <a:lnTo>
                    <a:pt x="748" y="371"/>
                  </a:lnTo>
                  <a:lnTo>
                    <a:pt x="748" y="369"/>
                  </a:lnTo>
                  <a:lnTo>
                    <a:pt x="750" y="369"/>
                  </a:lnTo>
                  <a:lnTo>
                    <a:pt x="752" y="369"/>
                  </a:lnTo>
                  <a:lnTo>
                    <a:pt x="754" y="369"/>
                  </a:lnTo>
                  <a:lnTo>
                    <a:pt x="756" y="369"/>
                  </a:lnTo>
                  <a:lnTo>
                    <a:pt x="757" y="369"/>
                  </a:lnTo>
                  <a:lnTo>
                    <a:pt x="759" y="369"/>
                  </a:lnTo>
                  <a:lnTo>
                    <a:pt x="759" y="371"/>
                  </a:lnTo>
                  <a:lnTo>
                    <a:pt x="761" y="371"/>
                  </a:lnTo>
                  <a:lnTo>
                    <a:pt x="765" y="371"/>
                  </a:lnTo>
                  <a:lnTo>
                    <a:pt x="769" y="372"/>
                  </a:lnTo>
                  <a:lnTo>
                    <a:pt x="769" y="371"/>
                  </a:lnTo>
                  <a:lnTo>
                    <a:pt x="771" y="371"/>
                  </a:lnTo>
                  <a:lnTo>
                    <a:pt x="771" y="372"/>
                  </a:lnTo>
                  <a:lnTo>
                    <a:pt x="773" y="374"/>
                  </a:lnTo>
                  <a:lnTo>
                    <a:pt x="771" y="374"/>
                  </a:lnTo>
                  <a:lnTo>
                    <a:pt x="769" y="376"/>
                  </a:lnTo>
                  <a:lnTo>
                    <a:pt x="767" y="376"/>
                  </a:lnTo>
                  <a:lnTo>
                    <a:pt x="767" y="378"/>
                  </a:lnTo>
                  <a:lnTo>
                    <a:pt x="765" y="378"/>
                  </a:lnTo>
                  <a:lnTo>
                    <a:pt x="763" y="376"/>
                  </a:lnTo>
                  <a:lnTo>
                    <a:pt x="761" y="376"/>
                  </a:lnTo>
                  <a:lnTo>
                    <a:pt x="759" y="378"/>
                  </a:lnTo>
                  <a:lnTo>
                    <a:pt x="757" y="378"/>
                  </a:lnTo>
                  <a:lnTo>
                    <a:pt x="757" y="380"/>
                  </a:lnTo>
                  <a:lnTo>
                    <a:pt x="756" y="380"/>
                  </a:lnTo>
                  <a:lnTo>
                    <a:pt x="754" y="380"/>
                  </a:lnTo>
                  <a:lnTo>
                    <a:pt x="752" y="380"/>
                  </a:lnTo>
                  <a:lnTo>
                    <a:pt x="748" y="378"/>
                  </a:lnTo>
                  <a:lnTo>
                    <a:pt x="746" y="378"/>
                  </a:lnTo>
                  <a:lnTo>
                    <a:pt x="744" y="378"/>
                  </a:lnTo>
                  <a:lnTo>
                    <a:pt x="740" y="378"/>
                  </a:lnTo>
                  <a:lnTo>
                    <a:pt x="738" y="380"/>
                  </a:lnTo>
                  <a:lnTo>
                    <a:pt x="736" y="378"/>
                  </a:lnTo>
                  <a:lnTo>
                    <a:pt x="734" y="378"/>
                  </a:lnTo>
                  <a:lnTo>
                    <a:pt x="734" y="380"/>
                  </a:lnTo>
                  <a:lnTo>
                    <a:pt x="738" y="380"/>
                  </a:lnTo>
                  <a:lnTo>
                    <a:pt x="740" y="380"/>
                  </a:lnTo>
                  <a:lnTo>
                    <a:pt x="742" y="380"/>
                  </a:lnTo>
                  <a:lnTo>
                    <a:pt x="744" y="378"/>
                  </a:lnTo>
                  <a:lnTo>
                    <a:pt x="744" y="380"/>
                  </a:lnTo>
                  <a:lnTo>
                    <a:pt x="746" y="380"/>
                  </a:lnTo>
                  <a:lnTo>
                    <a:pt x="750" y="380"/>
                  </a:lnTo>
                  <a:lnTo>
                    <a:pt x="748" y="382"/>
                  </a:lnTo>
                  <a:lnTo>
                    <a:pt x="746" y="382"/>
                  </a:lnTo>
                  <a:lnTo>
                    <a:pt x="744" y="382"/>
                  </a:lnTo>
                  <a:lnTo>
                    <a:pt x="746" y="382"/>
                  </a:lnTo>
                  <a:lnTo>
                    <a:pt x="748" y="382"/>
                  </a:lnTo>
                  <a:lnTo>
                    <a:pt x="750" y="382"/>
                  </a:lnTo>
                  <a:lnTo>
                    <a:pt x="752" y="382"/>
                  </a:lnTo>
                  <a:lnTo>
                    <a:pt x="750" y="386"/>
                  </a:lnTo>
                  <a:lnTo>
                    <a:pt x="748" y="386"/>
                  </a:lnTo>
                  <a:lnTo>
                    <a:pt x="748" y="388"/>
                  </a:lnTo>
                  <a:lnTo>
                    <a:pt x="750" y="388"/>
                  </a:lnTo>
                  <a:lnTo>
                    <a:pt x="750" y="386"/>
                  </a:lnTo>
                  <a:lnTo>
                    <a:pt x="752" y="386"/>
                  </a:lnTo>
                  <a:lnTo>
                    <a:pt x="752" y="384"/>
                  </a:lnTo>
                  <a:lnTo>
                    <a:pt x="754" y="382"/>
                  </a:lnTo>
                  <a:lnTo>
                    <a:pt x="756" y="382"/>
                  </a:lnTo>
                  <a:lnTo>
                    <a:pt x="757" y="382"/>
                  </a:lnTo>
                  <a:lnTo>
                    <a:pt x="759" y="382"/>
                  </a:lnTo>
                  <a:lnTo>
                    <a:pt x="759" y="380"/>
                  </a:lnTo>
                  <a:lnTo>
                    <a:pt x="761" y="380"/>
                  </a:lnTo>
                  <a:lnTo>
                    <a:pt x="763" y="380"/>
                  </a:lnTo>
                  <a:lnTo>
                    <a:pt x="763" y="378"/>
                  </a:lnTo>
                  <a:lnTo>
                    <a:pt x="765" y="378"/>
                  </a:lnTo>
                  <a:lnTo>
                    <a:pt x="769" y="382"/>
                  </a:lnTo>
                  <a:lnTo>
                    <a:pt x="775" y="382"/>
                  </a:lnTo>
                  <a:lnTo>
                    <a:pt x="777" y="384"/>
                  </a:lnTo>
                  <a:lnTo>
                    <a:pt x="777" y="386"/>
                  </a:lnTo>
                  <a:lnTo>
                    <a:pt x="777" y="388"/>
                  </a:lnTo>
                  <a:lnTo>
                    <a:pt x="779" y="388"/>
                  </a:lnTo>
                  <a:lnTo>
                    <a:pt x="777" y="390"/>
                  </a:lnTo>
                  <a:lnTo>
                    <a:pt x="773" y="390"/>
                  </a:lnTo>
                  <a:lnTo>
                    <a:pt x="771" y="392"/>
                  </a:lnTo>
                  <a:lnTo>
                    <a:pt x="769" y="392"/>
                  </a:lnTo>
                  <a:lnTo>
                    <a:pt x="767" y="392"/>
                  </a:lnTo>
                  <a:lnTo>
                    <a:pt x="765" y="392"/>
                  </a:lnTo>
                  <a:lnTo>
                    <a:pt x="763" y="392"/>
                  </a:lnTo>
                  <a:lnTo>
                    <a:pt x="761" y="392"/>
                  </a:lnTo>
                  <a:lnTo>
                    <a:pt x="759" y="392"/>
                  </a:lnTo>
                  <a:lnTo>
                    <a:pt x="757" y="392"/>
                  </a:lnTo>
                  <a:lnTo>
                    <a:pt x="759" y="392"/>
                  </a:lnTo>
                  <a:lnTo>
                    <a:pt x="761" y="392"/>
                  </a:lnTo>
                  <a:lnTo>
                    <a:pt x="763" y="392"/>
                  </a:lnTo>
                  <a:lnTo>
                    <a:pt x="767" y="392"/>
                  </a:lnTo>
                  <a:lnTo>
                    <a:pt x="767" y="394"/>
                  </a:lnTo>
                  <a:lnTo>
                    <a:pt x="765" y="396"/>
                  </a:lnTo>
                  <a:lnTo>
                    <a:pt x="765" y="398"/>
                  </a:lnTo>
                  <a:lnTo>
                    <a:pt x="763" y="398"/>
                  </a:lnTo>
                  <a:lnTo>
                    <a:pt x="763" y="402"/>
                  </a:lnTo>
                  <a:lnTo>
                    <a:pt x="765" y="402"/>
                  </a:lnTo>
                  <a:lnTo>
                    <a:pt x="765" y="400"/>
                  </a:lnTo>
                  <a:lnTo>
                    <a:pt x="765" y="398"/>
                  </a:lnTo>
                  <a:lnTo>
                    <a:pt x="765" y="396"/>
                  </a:lnTo>
                  <a:lnTo>
                    <a:pt x="767" y="396"/>
                  </a:lnTo>
                  <a:lnTo>
                    <a:pt x="769" y="394"/>
                  </a:lnTo>
                  <a:lnTo>
                    <a:pt x="773" y="392"/>
                  </a:lnTo>
                  <a:lnTo>
                    <a:pt x="775" y="392"/>
                  </a:lnTo>
                  <a:lnTo>
                    <a:pt x="779" y="392"/>
                  </a:lnTo>
                  <a:lnTo>
                    <a:pt x="781" y="392"/>
                  </a:lnTo>
                  <a:lnTo>
                    <a:pt x="781" y="394"/>
                  </a:lnTo>
                  <a:lnTo>
                    <a:pt x="783" y="394"/>
                  </a:lnTo>
                  <a:lnTo>
                    <a:pt x="787" y="396"/>
                  </a:lnTo>
                  <a:lnTo>
                    <a:pt x="790" y="396"/>
                  </a:lnTo>
                  <a:lnTo>
                    <a:pt x="792" y="398"/>
                  </a:lnTo>
                  <a:lnTo>
                    <a:pt x="792" y="400"/>
                  </a:lnTo>
                  <a:lnTo>
                    <a:pt x="794" y="400"/>
                  </a:lnTo>
                  <a:lnTo>
                    <a:pt x="796" y="400"/>
                  </a:lnTo>
                  <a:lnTo>
                    <a:pt x="800" y="402"/>
                  </a:lnTo>
                  <a:lnTo>
                    <a:pt x="802" y="402"/>
                  </a:lnTo>
                  <a:lnTo>
                    <a:pt x="802" y="404"/>
                  </a:lnTo>
                  <a:lnTo>
                    <a:pt x="800" y="404"/>
                  </a:lnTo>
                  <a:lnTo>
                    <a:pt x="802" y="404"/>
                  </a:lnTo>
                  <a:lnTo>
                    <a:pt x="802" y="406"/>
                  </a:lnTo>
                  <a:lnTo>
                    <a:pt x="802" y="404"/>
                  </a:lnTo>
                  <a:lnTo>
                    <a:pt x="804" y="404"/>
                  </a:lnTo>
                  <a:lnTo>
                    <a:pt x="806" y="406"/>
                  </a:lnTo>
                  <a:lnTo>
                    <a:pt x="808" y="406"/>
                  </a:lnTo>
                  <a:lnTo>
                    <a:pt x="810" y="406"/>
                  </a:lnTo>
                  <a:lnTo>
                    <a:pt x="812" y="407"/>
                  </a:lnTo>
                  <a:lnTo>
                    <a:pt x="810" y="407"/>
                  </a:lnTo>
                  <a:lnTo>
                    <a:pt x="808" y="409"/>
                  </a:lnTo>
                  <a:lnTo>
                    <a:pt x="808" y="411"/>
                  </a:lnTo>
                  <a:lnTo>
                    <a:pt x="806" y="411"/>
                  </a:lnTo>
                  <a:lnTo>
                    <a:pt x="804" y="411"/>
                  </a:lnTo>
                  <a:lnTo>
                    <a:pt x="804" y="413"/>
                  </a:lnTo>
                  <a:lnTo>
                    <a:pt x="802" y="415"/>
                  </a:lnTo>
                  <a:lnTo>
                    <a:pt x="804" y="415"/>
                  </a:lnTo>
                  <a:lnTo>
                    <a:pt x="806" y="413"/>
                  </a:lnTo>
                  <a:lnTo>
                    <a:pt x="808" y="413"/>
                  </a:lnTo>
                  <a:lnTo>
                    <a:pt x="814" y="411"/>
                  </a:lnTo>
                  <a:lnTo>
                    <a:pt x="812" y="413"/>
                  </a:lnTo>
                  <a:lnTo>
                    <a:pt x="810" y="413"/>
                  </a:lnTo>
                  <a:lnTo>
                    <a:pt x="810" y="415"/>
                  </a:lnTo>
                  <a:lnTo>
                    <a:pt x="810" y="417"/>
                  </a:lnTo>
                  <a:lnTo>
                    <a:pt x="814" y="415"/>
                  </a:lnTo>
                  <a:lnTo>
                    <a:pt x="816" y="413"/>
                  </a:lnTo>
                  <a:lnTo>
                    <a:pt x="816" y="411"/>
                  </a:lnTo>
                  <a:lnTo>
                    <a:pt x="818" y="411"/>
                  </a:lnTo>
                  <a:lnTo>
                    <a:pt x="822" y="411"/>
                  </a:lnTo>
                  <a:lnTo>
                    <a:pt x="822" y="413"/>
                  </a:lnTo>
                  <a:lnTo>
                    <a:pt x="820" y="413"/>
                  </a:lnTo>
                  <a:lnTo>
                    <a:pt x="820" y="415"/>
                  </a:lnTo>
                  <a:lnTo>
                    <a:pt x="818" y="415"/>
                  </a:lnTo>
                  <a:lnTo>
                    <a:pt x="820" y="415"/>
                  </a:lnTo>
                  <a:lnTo>
                    <a:pt x="818" y="417"/>
                  </a:lnTo>
                  <a:lnTo>
                    <a:pt x="816" y="417"/>
                  </a:lnTo>
                  <a:lnTo>
                    <a:pt x="814" y="417"/>
                  </a:lnTo>
                  <a:lnTo>
                    <a:pt x="812" y="417"/>
                  </a:lnTo>
                  <a:lnTo>
                    <a:pt x="812" y="419"/>
                  </a:lnTo>
                  <a:lnTo>
                    <a:pt x="812" y="421"/>
                  </a:lnTo>
                  <a:lnTo>
                    <a:pt x="812" y="423"/>
                  </a:lnTo>
                  <a:lnTo>
                    <a:pt x="812" y="427"/>
                  </a:lnTo>
                  <a:lnTo>
                    <a:pt x="814" y="427"/>
                  </a:lnTo>
                  <a:lnTo>
                    <a:pt x="816" y="425"/>
                  </a:lnTo>
                  <a:lnTo>
                    <a:pt x="816" y="423"/>
                  </a:lnTo>
                  <a:lnTo>
                    <a:pt x="816" y="421"/>
                  </a:lnTo>
                  <a:lnTo>
                    <a:pt x="818" y="421"/>
                  </a:lnTo>
                  <a:lnTo>
                    <a:pt x="818" y="419"/>
                  </a:lnTo>
                  <a:lnTo>
                    <a:pt x="820" y="419"/>
                  </a:lnTo>
                  <a:lnTo>
                    <a:pt x="824" y="419"/>
                  </a:lnTo>
                  <a:lnTo>
                    <a:pt x="825" y="421"/>
                  </a:lnTo>
                  <a:lnTo>
                    <a:pt x="825" y="423"/>
                  </a:lnTo>
                  <a:lnTo>
                    <a:pt x="824" y="423"/>
                  </a:lnTo>
                  <a:lnTo>
                    <a:pt x="824" y="425"/>
                  </a:lnTo>
                  <a:lnTo>
                    <a:pt x="825" y="425"/>
                  </a:lnTo>
                  <a:lnTo>
                    <a:pt x="827" y="425"/>
                  </a:lnTo>
                  <a:lnTo>
                    <a:pt x="824" y="425"/>
                  </a:lnTo>
                  <a:lnTo>
                    <a:pt x="824" y="427"/>
                  </a:lnTo>
                  <a:lnTo>
                    <a:pt x="822" y="427"/>
                  </a:lnTo>
                  <a:lnTo>
                    <a:pt x="824" y="427"/>
                  </a:lnTo>
                  <a:lnTo>
                    <a:pt x="825" y="427"/>
                  </a:lnTo>
                  <a:lnTo>
                    <a:pt x="825" y="429"/>
                  </a:lnTo>
                  <a:lnTo>
                    <a:pt x="825" y="431"/>
                  </a:lnTo>
                  <a:lnTo>
                    <a:pt x="824" y="431"/>
                  </a:lnTo>
                  <a:lnTo>
                    <a:pt x="822" y="431"/>
                  </a:lnTo>
                  <a:lnTo>
                    <a:pt x="820" y="433"/>
                  </a:lnTo>
                  <a:lnTo>
                    <a:pt x="816" y="433"/>
                  </a:lnTo>
                  <a:lnTo>
                    <a:pt x="818" y="433"/>
                  </a:lnTo>
                  <a:lnTo>
                    <a:pt x="820" y="433"/>
                  </a:lnTo>
                  <a:lnTo>
                    <a:pt x="822" y="433"/>
                  </a:lnTo>
                  <a:lnTo>
                    <a:pt x="824" y="431"/>
                  </a:lnTo>
                  <a:lnTo>
                    <a:pt x="825" y="431"/>
                  </a:lnTo>
                  <a:lnTo>
                    <a:pt x="825" y="433"/>
                  </a:lnTo>
                  <a:lnTo>
                    <a:pt x="827" y="435"/>
                  </a:lnTo>
                  <a:lnTo>
                    <a:pt x="825" y="439"/>
                  </a:lnTo>
                  <a:lnTo>
                    <a:pt x="825" y="440"/>
                  </a:lnTo>
                  <a:lnTo>
                    <a:pt x="824" y="440"/>
                  </a:lnTo>
                  <a:lnTo>
                    <a:pt x="822" y="440"/>
                  </a:lnTo>
                  <a:lnTo>
                    <a:pt x="824" y="440"/>
                  </a:lnTo>
                  <a:lnTo>
                    <a:pt x="825" y="440"/>
                  </a:lnTo>
                  <a:lnTo>
                    <a:pt x="827" y="442"/>
                  </a:lnTo>
                  <a:lnTo>
                    <a:pt x="825" y="442"/>
                  </a:lnTo>
                  <a:lnTo>
                    <a:pt x="824" y="442"/>
                  </a:lnTo>
                  <a:lnTo>
                    <a:pt x="825" y="444"/>
                  </a:lnTo>
                  <a:lnTo>
                    <a:pt x="824" y="446"/>
                  </a:lnTo>
                  <a:lnTo>
                    <a:pt x="825" y="446"/>
                  </a:lnTo>
                  <a:lnTo>
                    <a:pt x="827" y="446"/>
                  </a:lnTo>
                  <a:lnTo>
                    <a:pt x="829" y="448"/>
                  </a:lnTo>
                  <a:lnTo>
                    <a:pt x="827" y="448"/>
                  </a:lnTo>
                  <a:lnTo>
                    <a:pt x="827" y="450"/>
                  </a:lnTo>
                  <a:lnTo>
                    <a:pt x="825" y="450"/>
                  </a:lnTo>
                  <a:lnTo>
                    <a:pt x="824" y="450"/>
                  </a:lnTo>
                  <a:lnTo>
                    <a:pt x="822" y="452"/>
                  </a:lnTo>
                  <a:lnTo>
                    <a:pt x="820" y="452"/>
                  </a:lnTo>
                  <a:lnTo>
                    <a:pt x="820" y="450"/>
                  </a:lnTo>
                  <a:lnTo>
                    <a:pt x="822" y="450"/>
                  </a:lnTo>
                  <a:lnTo>
                    <a:pt x="822" y="448"/>
                  </a:lnTo>
                  <a:lnTo>
                    <a:pt x="820" y="448"/>
                  </a:lnTo>
                  <a:lnTo>
                    <a:pt x="818" y="448"/>
                  </a:lnTo>
                  <a:lnTo>
                    <a:pt x="818" y="450"/>
                  </a:lnTo>
                  <a:lnTo>
                    <a:pt x="816" y="450"/>
                  </a:lnTo>
                  <a:lnTo>
                    <a:pt x="814" y="450"/>
                  </a:lnTo>
                  <a:lnTo>
                    <a:pt x="814" y="448"/>
                  </a:lnTo>
                  <a:lnTo>
                    <a:pt x="814" y="446"/>
                  </a:lnTo>
                  <a:lnTo>
                    <a:pt x="814" y="444"/>
                  </a:lnTo>
                  <a:lnTo>
                    <a:pt x="812" y="444"/>
                  </a:lnTo>
                  <a:lnTo>
                    <a:pt x="812" y="442"/>
                  </a:lnTo>
                  <a:lnTo>
                    <a:pt x="814" y="440"/>
                  </a:lnTo>
                  <a:lnTo>
                    <a:pt x="814" y="439"/>
                  </a:lnTo>
                  <a:lnTo>
                    <a:pt x="812" y="439"/>
                  </a:lnTo>
                  <a:lnTo>
                    <a:pt x="812" y="440"/>
                  </a:lnTo>
                  <a:lnTo>
                    <a:pt x="810" y="440"/>
                  </a:lnTo>
                  <a:lnTo>
                    <a:pt x="810" y="442"/>
                  </a:lnTo>
                  <a:lnTo>
                    <a:pt x="810" y="444"/>
                  </a:lnTo>
                  <a:lnTo>
                    <a:pt x="812" y="444"/>
                  </a:lnTo>
                  <a:lnTo>
                    <a:pt x="812" y="446"/>
                  </a:lnTo>
                  <a:lnTo>
                    <a:pt x="810" y="448"/>
                  </a:lnTo>
                  <a:lnTo>
                    <a:pt x="810" y="450"/>
                  </a:lnTo>
                  <a:lnTo>
                    <a:pt x="808" y="450"/>
                  </a:lnTo>
                  <a:lnTo>
                    <a:pt x="806" y="450"/>
                  </a:lnTo>
                  <a:lnTo>
                    <a:pt x="804" y="450"/>
                  </a:lnTo>
                  <a:lnTo>
                    <a:pt x="802" y="450"/>
                  </a:lnTo>
                  <a:lnTo>
                    <a:pt x="798" y="450"/>
                  </a:lnTo>
                  <a:lnTo>
                    <a:pt x="796" y="450"/>
                  </a:lnTo>
                  <a:lnTo>
                    <a:pt x="790" y="446"/>
                  </a:lnTo>
                  <a:lnTo>
                    <a:pt x="789" y="444"/>
                  </a:lnTo>
                  <a:lnTo>
                    <a:pt x="785" y="440"/>
                  </a:lnTo>
                  <a:lnTo>
                    <a:pt x="785" y="437"/>
                  </a:lnTo>
                  <a:lnTo>
                    <a:pt x="785" y="435"/>
                  </a:lnTo>
                  <a:lnTo>
                    <a:pt x="785" y="433"/>
                  </a:lnTo>
                  <a:lnTo>
                    <a:pt x="785" y="431"/>
                  </a:lnTo>
                  <a:lnTo>
                    <a:pt x="783" y="431"/>
                  </a:lnTo>
                  <a:lnTo>
                    <a:pt x="781" y="429"/>
                  </a:lnTo>
                  <a:lnTo>
                    <a:pt x="779" y="429"/>
                  </a:lnTo>
                  <a:lnTo>
                    <a:pt x="777" y="425"/>
                  </a:lnTo>
                  <a:lnTo>
                    <a:pt x="775" y="425"/>
                  </a:lnTo>
                  <a:lnTo>
                    <a:pt x="771" y="425"/>
                  </a:lnTo>
                  <a:lnTo>
                    <a:pt x="767" y="423"/>
                  </a:lnTo>
                  <a:lnTo>
                    <a:pt x="767" y="421"/>
                  </a:lnTo>
                  <a:lnTo>
                    <a:pt x="765" y="421"/>
                  </a:lnTo>
                  <a:lnTo>
                    <a:pt x="763" y="419"/>
                  </a:lnTo>
                  <a:lnTo>
                    <a:pt x="761" y="419"/>
                  </a:lnTo>
                  <a:lnTo>
                    <a:pt x="761" y="417"/>
                  </a:lnTo>
                  <a:lnTo>
                    <a:pt x="759" y="417"/>
                  </a:lnTo>
                  <a:lnTo>
                    <a:pt x="752" y="417"/>
                  </a:lnTo>
                  <a:lnTo>
                    <a:pt x="748" y="417"/>
                  </a:lnTo>
                  <a:lnTo>
                    <a:pt x="746" y="417"/>
                  </a:lnTo>
                  <a:lnTo>
                    <a:pt x="744" y="417"/>
                  </a:lnTo>
                  <a:lnTo>
                    <a:pt x="740" y="417"/>
                  </a:lnTo>
                  <a:lnTo>
                    <a:pt x="738" y="415"/>
                  </a:lnTo>
                  <a:lnTo>
                    <a:pt x="736" y="413"/>
                  </a:lnTo>
                  <a:lnTo>
                    <a:pt x="736" y="411"/>
                  </a:lnTo>
                  <a:lnTo>
                    <a:pt x="734" y="411"/>
                  </a:lnTo>
                  <a:lnTo>
                    <a:pt x="732" y="409"/>
                  </a:lnTo>
                  <a:lnTo>
                    <a:pt x="730" y="409"/>
                  </a:lnTo>
                  <a:lnTo>
                    <a:pt x="730" y="407"/>
                  </a:lnTo>
                  <a:lnTo>
                    <a:pt x="728" y="406"/>
                  </a:lnTo>
                  <a:lnTo>
                    <a:pt x="726" y="406"/>
                  </a:lnTo>
                  <a:lnTo>
                    <a:pt x="724" y="406"/>
                  </a:lnTo>
                  <a:lnTo>
                    <a:pt x="723" y="406"/>
                  </a:lnTo>
                  <a:lnTo>
                    <a:pt x="721" y="404"/>
                  </a:lnTo>
                  <a:lnTo>
                    <a:pt x="719" y="404"/>
                  </a:lnTo>
                  <a:lnTo>
                    <a:pt x="715" y="400"/>
                  </a:lnTo>
                  <a:lnTo>
                    <a:pt x="713" y="400"/>
                  </a:lnTo>
                  <a:lnTo>
                    <a:pt x="713" y="402"/>
                  </a:lnTo>
                  <a:lnTo>
                    <a:pt x="715" y="402"/>
                  </a:lnTo>
                  <a:lnTo>
                    <a:pt x="717" y="402"/>
                  </a:lnTo>
                  <a:lnTo>
                    <a:pt x="717" y="404"/>
                  </a:lnTo>
                  <a:lnTo>
                    <a:pt x="719" y="404"/>
                  </a:lnTo>
                  <a:lnTo>
                    <a:pt x="719" y="406"/>
                  </a:lnTo>
                  <a:lnTo>
                    <a:pt x="717" y="406"/>
                  </a:lnTo>
                  <a:lnTo>
                    <a:pt x="721" y="407"/>
                  </a:lnTo>
                  <a:lnTo>
                    <a:pt x="723" y="407"/>
                  </a:lnTo>
                  <a:lnTo>
                    <a:pt x="724" y="407"/>
                  </a:lnTo>
                  <a:lnTo>
                    <a:pt x="726" y="407"/>
                  </a:lnTo>
                  <a:lnTo>
                    <a:pt x="726" y="409"/>
                  </a:lnTo>
                  <a:lnTo>
                    <a:pt x="730" y="411"/>
                  </a:lnTo>
                  <a:lnTo>
                    <a:pt x="732" y="411"/>
                  </a:lnTo>
                  <a:lnTo>
                    <a:pt x="734" y="413"/>
                  </a:lnTo>
                  <a:lnTo>
                    <a:pt x="734" y="415"/>
                  </a:lnTo>
                  <a:lnTo>
                    <a:pt x="732" y="415"/>
                  </a:lnTo>
                  <a:lnTo>
                    <a:pt x="730" y="415"/>
                  </a:lnTo>
                  <a:lnTo>
                    <a:pt x="728" y="415"/>
                  </a:lnTo>
                  <a:lnTo>
                    <a:pt x="726" y="415"/>
                  </a:lnTo>
                  <a:lnTo>
                    <a:pt x="724" y="417"/>
                  </a:lnTo>
                  <a:lnTo>
                    <a:pt x="723" y="417"/>
                  </a:lnTo>
                  <a:lnTo>
                    <a:pt x="721" y="417"/>
                  </a:lnTo>
                  <a:lnTo>
                    <a:pt x="719" y="417"/>
                  </a:lnTo>
                  <a:lnTo>
                    <a:pt x="717" y="417"/>
                  </a:lnTo>
                  <a:lnTo>
                    <a:pt x="719" y="417"/>
                  </a:lnTo>
                  <a:lnTo>
                    <a:pt x="723" y="417"/>
                  </a:lnTo>
                  <a:lnTo>
                    <a:pt x="724" y="417"/>
                  </a:lnTo>
                  <a:lnTo>
                    <a:pt x="728" y="417"/>
                  </a:lnTo>
                  <a:lnTo>
                    <a:pt x="728" y="415"/>
                  </a:lnTo>
                  <a:lnTo>
                    <a:pt x="730" y="415"/>
                  </a:lnTo>
                  <a:lnTo>
                    <a:pt x="732" y="415"/>
                  </a:lnTo>
                  <a:lnTo>
                    <a:pt x="734" y="417"/>
                  </a:lnTo>
                  <a:lnTo>
                    <a:pt x="738" y="417"/>
                  </a:lnTo>
                  <a:lnTo>
                    <a:pt x="736" y="419"/>
                  </a:lnTo>
                  <a:lnTo>
                    <a:pt x="734" y="419"/>
                  </a:lnTo>
                  <a:lnTo>
                    <a:pt x="736" y="419"/>
                  </a:lnTo>
                  <a:lnTo>
                    <a:pt x="738" y="419"/>
                  </a:lnTo>
                  <a:lnTo>
                    <a:pt x="740" y="419"/>
                  </a:lnTo>
                  <a:lnTo>
                    <a:pt x="742" y="419"/>
                  </a:lnTo>
                  <a:lnTo>
                    <a:pt x="746" y="419"/>
                  </a:lnTo>
                  <a:lnTo>
                    <a:pt x="748" y="419"/>
                  </a:lnTo>
                  <a:lnTo>
                    <a:pt x="750" y="419"/>
                  </a:lnTo>
                  <a:lnTo>
                    <a:pt x="752" y="419"/>
                  </a:lnTo>
                  <a:lnTo>
                    <a:pt x="754" y="419"/>
                  </a:lnTo>
                  <a:lnTo>
                    <a:pt x="756" y="419"/>
                  </a:lnTo>
                  <a:lnTo>
                    <a:pt x="757" y="419"/>
                  </a:lnTo>
                  <a:lnTo>
                    <a:pt x="759" y="419"/>
                  </a:lnTo>
                  <a:lnTo>
                    <a:pt x="761" y="421"/>
                  </a:lnTo>
                  <a:lnTo>
                    <a:pt x="763" y="421"/>
                  </a:lnTo>
                  <a:lnTo>
                    <a:pt x="763" y="423"/>
                  </a:lnTo>
                  <a:lnTo>
                    <a:pt x="765" y="423"/>
                  </a:lnTo>
                  <a:lnTo>
                    <a:pt x="765" y="427"/>
                  </a:lnTo>
                  <a:lnTo>
                    <a:pt x="763" y="427"/>
                  </a:lnTo>
                  <a:lnTo>
                    <a:pt x="761" y="427"/>
                  </a:lnTo>
                  <a:lnTo>
                    <a:pt x="759" y="427"/>
                  </a:lnTo>
                  <a:lnTo>
                    <a:pt x="761" y="429"/>
                  </a:lnTo>
                  <a:lnTo>
                    <a:pt x="763" y="429"/>
                  </a:lnTo>
                  <a:lnTo>
                    <a:pt x="761" y="429"/>
                  </a:lnTo>
                  <a:lnTo>
                    <a:pt x="756" y="433"/>
                  </a:lnTo>
                  <a:lnTo>
                    <a:pt x="754" y="433"/>
                  </a:lnTo>
                  <a:lnTo>
                    <a:pt x="752" y="433"/>
                  </a:lnTo>
                  <a:lnTo>
                    <a:pt x="750" y="435"/>
                  </a:lnTo>
                  <a:lnTo>
                    <a:pt x="748" y="435"/>
                  </a:lnTo>
                  <a:lnTo>
                    <a:pt x="744" y="437"/>
                  </a:lnTo>
                  <a:lnTo>
                    <a:pt x="740" y="437"/>
                  </a:lnTo>
                  <a:lnTo>
                    <a:pt x="738" y="437"/>
                  </a:lnTo>
                  <a:lnTo>
                    <a:pt x="736" y="437"/>
                  </a:lnTo>
                  <a:lnTo>
                    <a:pt x="732" y="437"/>
                  </a:lnTo>
                  <a:lnTo>
                    <a:pt x="732" y="435"/>
                  </a:lnTo>
                  <a:lnTo>
                    <a:pt x="730" y="435"/>
                  </a:lnTo>
                  <a:lnTo>
                    <a:pt x="730" y="433"/>
                  </a:lnTo>
                  <a:lnTo>
                    <a:pt x="728" y="431"/>
                  </a:lnTo>
                  <a:lnTo>
                    <a:pt x="728" y="429"/>
                  </a:lnTo>
                  <a:lnTo>
                    <a:pt x="726" y="429"/>
                  </a:lnTo>
                  <a:lnTo>
                    <a:pt x="724" y="431"/>
                  </a:lnTo>
                  <a:lnTo>
                    <a:pt x="726" y="433"/>
                  </a:lnTo>
                  <a:lnTo>
                    <a:pt x="728" y="433"/>
                  </a:lnTo>
                  <a:lnTo>
                    <a:pt x="728" y="435"/>
                  </a:lnTo>
                  <a:lnTo>
                    <a:pt x="730" y="435"/>
                  </a:lnTo>
                  <a:lnTo>
                    <a:pt x="730" y="437"/>
                  </a:lnTo>
                  <a:lnTo>
                    <a:pt x="728" y="437"/>
                  </a:lnTo>
                  <a:lnTo>
                    <a:pt x="728" y="435"/>
                  </a:lnTo>
                  <a:lnTo>
                    <a:pt x="726" y="435"/>
                  </a:lnTo>
                  <a:lnTo>
                    <a:pt x="724" y="435"/>
                  </a:lnTo>
                  <a:lnTo>
                    <a:pt x="723" y="435"/>
                  </a:lnTo>
                  <a:lnTo>
                    <a:pt x="719" y="435"/>
                  </a:lnTo>
                  <a:lnTo>
                    <a:pt x="717" y="435"/>
                  </a:lnTo>
                  <a:lnTo>
                    <a:pt x="719" y="435"/>
                  </a:lnTo>
                  <a:lnTo>
                    <a:pt x="721" y="435"/>
                  </a:lnTo>
                  <a:lnTo>
                    <a:pt x="723" y="437"/>
                  </a:lnTo>
                  <a:lnTo>
                    <a:pt x="724" y="437"/>
                  </a:lnTo>
                  <a:lnTo>
                    <a:pt x="724" y="439"/>
                  </a:lnTo>
                  <a:lnTo>
                    <a:pt x="724" y="442"/>
                  </a:lnTo>
                  <a:lnTo>
                    <a:pt x="723" y="442"/>
                  </a:lnTo>
                  <a:lnTo>
                    <a:pt x="719" y="446"/>
                  </a:lnTo>
                  <a:lnTo>
                    <a:pt x="717" y="448"/>
                  </a:lnTo>
                  <a:lnTo>
                    <a:pt x="715" y="448"/>
                  </a:lnTo>
                  <a:lnTo>
                    <a:pt x="713" y="448"/>
                  </a:lnTo>
                  <a:lnTo>
                    <a:pt x="711" y="448"/>
                  </a:lnTo>
                  <a:lnTo>
                    <a:pt x="709" y="448"/>
                  </a:lnTo>
                  <a:lnTo>
                    <a:pt x="705" y="450"/>
                  </a:lnTo>
                  <a:lnTo>
                    <a:pt x="703" y="450"/>
                  </a:lnTo>
                  <a:lnTo>
                    <a:pt x="705" y="452"/>
                  </a:lnTo>
                  <a:lnTo>
                    <a:pt x="709" y="452"/>
                  </a:lnTo>
                  <a:lnTo>
                    <a:pt x="709" y="450"/>
                  </a:lnTo>
                  <a:lnTo>
                    <a:pt x="711" y="450"/>
                  </a:lnTo>
                  <a:lnTo>
                    <a:pt x="713" y="450"/>
                  </a:lnTo>
                  <a:lnTo>
                    <a:pt x="715" y="450"/>
                  </a:lnTo>
                  <a:lnTo>
                    <a:pt x="715" y="448"/>
                  </a:lnTo>
                  <a:lnTo>
                    <a:pt x="717" y="448"/>
                  </a:lnTo>
                  <a:lnTo>
                    <a:pt x="719" y="448"/>
                  </a:lnTo>
                  <a:lnTo>
                    <a:pt x="719" y="450"/>
                  </a:lnTo>
                  <a:lnTo>
                    <a:pt x="719" y="452"/>
                  </a:lnTo>
                  <a:lnTo>
                    <a:pt x="721" y="452"/>
                  </a:lnTo>
                  <a:lnTo>
                    <a:pt x="726" y="452"/>
                  </a:lnTo>
                  <a:lnTo>
                    <a:pt x="730" y="450"/>
                  </a:lnTo>
                  <a:lnTo>
                    <a:pt x="736" y="450"/>
                  </a:lnTo>
                  <a:lnTo>
                    <a:pt x="738" y="450"/>
                  </a:lnTo>
                  <a:lnTo>
                    <a:pt x="740" y="450"/>
                  </a:lnTo>
                  <a:lnTo>
                    <a:pt x="742" y="450"/>
                  </a:lnTo>
                  <a:lnTo>
                    <a:pt x="744" y="450"/>
                  </a:lnTo>
                  <a:lnTo>
                    <a:pt x="746" y="450"/>
                  </a:lnTo>
                  <a:lnTo>
                    <a:pt x="748" y="450"/>
                  </a:lnTo>
                  <a:lnTo>
                    <a:pt x="752" y="452"/>
                  </a:lnTo>
                  <a:lnTo>
                    <a:pt x="750" y="452"/>
                  </a:lnTo>
                  <a:lnTo>
                    <a:pt x="748" y="454"/>
                  </a:lnTo>
                  <a:lnTo>
                    <a:pt x="746" y="454"/>
                  </a:lnTo>
                  <a:lnTo>
                    <a:pt x="744" y="454"/>
                  </a:lnTo>
                  <a:lnTo>
                    <a:pt x="742" y="454"/>
                  </a:lnTo>
                  <a:lnTo>
                    <a:pt x="740" y="454"/>
                  </a:lnTo>
                  <a:lnTo>
                    <a:pt x="738" y="454"/>
                  </a:lnTo>
                  <a:lnTo>
                    <a:pt x="736" y="456"/>
                  </a:lnTo>
                  <a:lnTo>
                    <a:pt x="734" y="456"/>
                  </a:lnTo>
                  <a:lnTo>
                    <a:pt x="734" y="458"/>
                  </a:lnTo>
                  <a:lnTo>
                    <a:pt x="732" y="458"/>
                  </a:lnTo>
                  <a:lnTo>
                    <a:pt x="728" y="460"/>
                  </a:lnTo>
                  <a:lnTo>
                    <a:pt x="726" y="460"/>
                  </a:lnTo>
                  <a:lnTo>
                    <a:pt x="724" y="460"/>
                  </a:lnTo>
                  <a:lnTo>
                    <a:pt x="723" y="460"/>
                  </a:lnTo>
                  <a:lnTo>
                    <a:pt x="721" y="460"/>
                  </a:lnTo>
                  <a:lnTo>
                    <a:pt x="719" y="460"/>
                  </a:lnTo>
                  <a:lnTo>
                    <a:pt x="715" y="460"/>
                  </a:lnTo>
                  <a:lnTo>
                    <a:pt x="715" y="462"/>
                  </a:lnTo>
                  <a:lnTo>
                    <a:pt x="717" y="462"/>
                  </a:lnTo>
                  <a:lnTo>
                    <a:pt x="719" y="462"/>
                  </a:lnTo>
                  <a:lnTo>
                    <a:pt x="721" y="462"/>
                  </a:lnTo>
                  <a:lnTo>
                    <a:pt x="723" y="462"/>
                  </a:lnTo>
                  <a:lnTo>
                    <a:pt x="724" y="462"/>
                  </a:lnTo>
                  <a:lnTo>
                    <a:pt x="724" y="464"/>
                  </a:lnTo>
                  <a:lnTo>
                    <a:pt x="726" y="462"/>
                  </a:lnTo>
                  <a:lnTo>
                    <a:pt x="730" y="462"/>
                  </a:lnTo>
                  <a:lnTo>
                    <a:pt x="732" y="462"/>
                  </a:lnTo>
                  <a:lnTo>
                    <a:pt x="732" y="464"/>
                  </a:lnTo>
                  <a:lnTo>
                    <a:pt x="734" y="464"/>
                  </a:lnTo>
                  <a:lnTo>
                    <a:pt x="736" y="464"/>
                  </a:lnTo>
                  <a:lnTo>
                    <a:pt x="736" y="460"/>
                  </a:lnTo>
                  <a:lnTo>
                    <a:pt x="738" y="460"/>
                  </a:lnTo>
                  <a:lnTo>
                    <a:pt x="736" y="460"/>
                  </a:lnTo>
                  <a:lnTo>
                    <a:pt x="736" y="458"/>
                  </a:lnTo>
                  <a:lnTo>
                    <a:pt x="738" y="458"/>
                  </a:lnTo>
                  <a:lnTo>
                    <a:pt x="742" y="456"/>
                  </a:lnTo>
                  <a:lnTo>
                    <a:pt x="744" y="456"/>
                  </a:lnTo>
                  <a:lnTo>
                    <a:pt x="746" y="456"/>
                  </a:lnTo>
                  <a:lnTo>
                    <a:pt x="748" y="456"/>
                  </a:lnTo>
                  <a:lnTo>
                    <a:pt x="748" y="458"/>
                  </a:lnTo>
                  <a:lnTo>
                    <a:pt x="750" y="458"/>
                  </a:lnTo>
                  <a:lnTo>
                    <a:pt x="752" y="458"/>
                  </a:lnTo>
                  <a:lnTo>
                    <a:pt x="756" y="456"/>
                  </a:lnTo>
                  <a:lnTo>
                    <a:pt x="761" y="454"/>
                  </a:lnTo>
                  <a:lnTo>
                    <a:pt x="761" y="452"/>
                  </a:lnTo>
                  <a:lnTo>
                    <a:pt x="767" y="452"/>
                  </a:lnTo>
                  <a:lnTo>
                    <a:pt x="769" y="450"/>
                  </a:lnTo>
                  <a:lnTo>
                    <a:pt x="769" y="452"/>
                  </a:lnTo>
                  <a:lnTo>
                    <a:pt x="767" y="452"/>
                  </a:lnTo>
                  <a:lnTo>
                    <a:pt x="767" y="454"/>
                  </a:lnTo>
                  <a:lnTo>
                    <a:pt x="767" y="456"/>
                  </a:lnTo>
                  <a:lnTo>
                    <a:pt x="769" y="456"/>
                  </a:lnTo>
                  <a:lnTo>
                    <a:pt x="769" y="454"/>
                  </a:lnTo>
                  <a:lnTo>
                    <a:pt x="771" y="454"/>
                  </a:lnTo>
                  <a:lnTo>
                    <a:pt x="771" y="452"/>
                  </a:lnTo>
                  <a:lnTo>
                    <a:pt x="773" y="452"/>
                  </a:lnTo>
                  <a:lnTo>
                    <a:pt x="775" y="454"/>
                  </a:lnTo>
                  <a:lnTo>
                    <a:pt x="779" y="456"/>
                  </a:lnTo>
                  <a:lnTo>
                    <a:pt x="789" y="458"/>
                  </a:lnTo>
                  <a:lnTo>
                    <a:pt x="790" y="460"/>
                  </a:lnTo>
                  <a:lnTo>
                    <a:pt x="794" y="460"/>
                  </a:lnTo>
                  <a:lnTo>
                    <a:pt x="802" y="460"/>
                  </a:lnTo>
                  <a:lnTo>
                    <a:pt x="806" y="460"/>
                  </a:lnTo>
                  <a:lnTo>
                    <a:pt x="808" y="460"/>
                  </a:lnTo>
                  <a:lnTo>
                    <a:pt x="810" y="460"/>
                  </a:lnTo>
                  <a:lnTo>
                    <a:pt x="812" y="460"/>
                  </a:lnTo>
                  <a:lnTo>
                    <a:pt x="814" y="460"/>
                  </a:lnTo>
                  <a:lnTo>
                    <a:pt x="816" y="460"/>
                  </a:lnTo>
                  <a:lnTo>
                    <a:pt x="818" y="458"/>
                  </a:lnTo>
                  <a:lnTo>
                    <a:pt x="820" y="458"/>
                  </a:lnTo>
                  <a:lnTo>
                    <a:pt x="820" y="460"/>
                  </a:lnTo>
                  <a:lnTo>
                    <a:pt x="818" y="460"/>
                  </a:lnTo>
                  <a:lnTo>
                    <a:pt x="818" y="462"/>
                  </a:lnTo>
                  <a:lnTo>
                    <a:pt x="816" y="462"/>
                  </a:lnTo>
                  <a:lnTo>
                    <a:pt x="816" y="464"/>
                  </a:lnTo>
                  <a:lnTo>
                    <a:pt x="814" y="464"/>
                  </a:lnTo>
                  <a:lnTo>
                    <a:pt x="812" y="464"/>
                  </a:lnTo>
                  <a:lnTo>
                    <a:pt x="812" y="466"/>
                  </a:lnTo>
                  <a:lnTo>
                    <a:pt x="810" y="466"/>
                  </a:lnTo>
                  <a:lnTo>
                    <a:pt x="808" y="464"/>
                  </a:lnTo>
                  <a:lnTo>
                    <a:pt x="806" y="464"/>
                  </a:lnTo>
                  <a:lnTo>
                    <a:pt x="806" y="466"/>
                  </a:lnTo>
                  <a:lnTo>
                    <a:pt x="808" y="466"/>
                  </a:lnTo>
                  <a:lnTo>
                    <a:pt x="806" y="466"/>
                  </a:lnTo>
                  <a:lnTo>
                    <a:pt x="804" y="466"/>
                  </a:lnTo>
                  <a:lnTo>
                    <a:pt x="802" y="466"/>
                  </a:lnTo>
                  <a:lnTo>
                    <a:pt x="804" y="466"/>
                  </a:lnTo>
                  <a:lnTo>
                    <a:pt x="804" y="468"/>
                  </a:lnTo>
                  <a:lnTo>
                    <a:pt x="802" y="468"/>
                  </a:lnTo>
                  <a:lnTo>
                    <a:pt x="800" y="466"/>
                  </a:lnTo>
                  <a:lnTo>
                    <a:pt x="800" y="468"/>
                  </a:lnTo>
                  <a:lnTo>
                    <a:pt x="802" y="468"/>
                  </a:lnTo>
                  <a:lnTo>
                    <a:pt x="804" y="468"/>
                  </a:lnTo>
                  <a:lnTo>
                    <a:pt x="806" y="468"/>
                  </a:lnTo>
                  <a:lnTo>
                    <a:pt x="806" y="470"/>
                  </a:lnTo>
                  <a:lnTo>
                    <a:pt x="804" y="470"/>
                  </a:lnTo>
                  <a:lnTo>
                    <a:pt x="802" y="470"/>
                  </a:lnTo>
                  <a:lnTo>
                    <a:pt x="800" y="470"/>
                  </a:lnTo>
                  <a:lnTo>
                    <a:pt x="800" y="468"/>
                  </a:lnTo>
                  <a:lnTo>
                    <a:pt x="798" y="468"/>
                  </a:lnTo>
                  <a:lnTo>
                    <a:pt x="800" y="468"/>
                  </a:lnTo>
                  <a:lnTo>
                    <a:pt x="800" y="470"/>
                  </a:lnTo>
                  <a:lnTo>
                    <a:pt x="798" y="470"/>
                  </a:lnTo>
                  <a:lnTo>
                    <a:pt x="796" y="470"/>
                  </a:lnTo>
                  <a:lnTo>
                    <a:pt x="794" y="472"/>
                  </a:lnTo>
                  <a:lnTo>
                    <a:pt x="792" y="472"/>
                  </a:lnTo>
                  <a:lnTo>
                    <a:pt x="790" y="470"/>
                  </a:lnTo>
                  <a:lnTo>
                    <a:pt x="789" y="470"/>
                  </a:lnTo>
                  <a:lnTo>
                    <a:pt x="790" y="470"/>
                  </a:lnTo>
                  <a:lnTo>
                    <a:pt x="790" y="472"/>
                  </a:lnTo>
                  <a:lnTo>
                    <a:pt x="792" y="472"/>
                  </a:lnTo>
                  <a:lnTo>
                    <a:pt x="794" y="473"/>
                  </a:lnTo>
                  <a:lnTo>
                    <a:pt x="794" y="475"/>
                  </a:lnTo>
                  <a:lnTo>
                    <a:pt x="792" y="477"/>
                  </a:lnTo>
                  <a:lnTo>
                    <a:pt x="790" y="477"/>
                  </a:lnTo>
                  <a:lnTo>
                    <a:pt x="787" y="475"/>
                  </a:lnTo>
                  <a:lnTo>
                    <a:pt x="785" y="475"/>
                  </a:lnTo>
                  <a:lnTo>
                    <a:pt x="783" y="475"/>
                  </a:lnTo>
                  <a:lnTo>
                    <a:pt x="783" y="473"/>
                  </a:lnTo>
                  <a:lnTo>
                    <a:pt x="783" y="475"/>
                  </a:lnTo>
                  <a:lnTo>
                    <a:pt x="785" y="475"/>
                  </a:lnTo>
                  <a:lnTo>
                    <a:pt x="787" y="475"/>
                  </a:lnTo>
                  <a:lnTo>
                    <a:pt x="787" y="477"/>
                  </a:lnTo>
                  <a:lnTo>
                    <a:pt x="785" y="479"/>
                  </a:lnTo>
                  <a:lnTo>
                    <a:pt x="783" y="479"/>
                  </a:lnTo>
                  <a:lnTo>
                    <a:pt x="781" y="481"/>
                  </a:lnTo>
                  <a:lnTo>
                    <a:pt x="777" y="481"/>
                  </a:lnTo>
                  <a:lnTo>
                    <a:pt x="779" y="481"/>
                  </a:lnTo>
                  <a:lnTo>
                    <a:pt x="779" y="483"/>
                  </a:lnTo>
                  <a:lnTo>
                    <a:pt x="779" y="485"/>
                  </a:lnTo>
                  <a:lnTo>
                    <a:pt x="777" y="485"/>
                  </a:lnTo>
                  <a:lnTo>
                    <a:pt x="775" y="485"/>
                  </a:lnTo>
                  <a:lnTo>
                    <a:pt x="773" y="485"/>
                  </a:lnTo>
                  <a:lnTo>
                    <a:pt x="773" y="483"/>
                  </a:lnTo>
                  <a:lnTo>
                    <a:pt x="771" y="483"/>
                  </a:lnTo>
                  <a:lnTo>
                    <a:pt x="769" y="483"/>
                  </a:lnTo>
                  <a:lnTo>
                    <a:pt x="767" y="485"/>
                  </a:lnTo>
                  <a:lnTo>
                    <a:pt x="769" y="485"/>
                  </a:lnTo>
                  <a:lnTo>
                    <a:pt x="771" y="485"/>
                  </a:lnTo>
                  <a:lnTo>
                    <a:pt x="773" y="485"/>
                  </a:lnTo>
                  <a:lnTo>
                    <a:pt x="773" y="487"/>
                  </a:lnTo>
                  <a:lnTo>
                    <a:pt x="771" y="489"/>
                  </a:lnTo>
                  <a:lnTo>
                    <a:pt x="769" y="491"/>
                  </a:lnTo>
                  <a:lnTo>
                    <a:pt x="767" y="491"/>
                  </a:lnTo>
                  <a:lnTo>
                    <a:pt x="763" y="489"/>
                  </a:lnTo>
                  <a:lnTo>
                    <a:pt x="761" y="489"/>
                  </a:lnTo>
                  <a:lnTo>
                    <a:pt x="763" y="491"/>
                  </a:lnTo>
                  <a:lnTo>
                    <a:pt x="765" y="491"/>
                  </a:lnTo>
                  <a:lnTo>
                    <a:pt x="765" y="493"/>
                  </a:lnTo>
                  <a:lnTo>
                    <a:pt x="763" y="493"/>
                  </a:lnTo>
                  <a:lnTo>
                    <a:pt x="761" y="493"/>
                  </a:lnTo>
                  <a:lnTo>
                    <a:pt x="761" y="495"/>
                  </a:lnTo>
                  <a:lnTo>
                    <a:pt x="763" y="495"/>
                  </a:lnTo>
                  <a:lnTo>
                    <a:pt x="761" y="495"/>
                  </a:lnTo>
                  <a:lnTo>
                    <a:pt x="759" y="495"/>
                  </a:lnTo>
                  <a:lnTo>
                    <a:pt x="757" y="497"/>
                  </a:lnTo>
                  <a:lnTo>
                    <a:pt x="756" y="497"/>
                  </a:lnTo>
                  <a:lnTo>
                    <a:pt x="754" y="497"/>
                  </a:lnTo>
                  <a:lnTo>
                    <a:pt x="752" y="499"/>
                  </a:lnTo>
                  <a:lnTo>
                    <a:pt x="752" y="501"/>
                  </a:lnTo>
                  <a:lnTo>
                    <a:pt x="750" y="501"/>
                  </a:lnTo>
                  <a:lnTo>
                    <a:pt x="748" y="501"/>
                  </a:lnTo>
                  <a:lnTo>
                    <a:pt x="746" y="501"/>
                  </a:lnTo>
                  <a:lnTo>
                    <a:pt x="744" y="501"/>
                  </a:lnTo>
                  <a:lnTo>
                    <a:pt x="742" y="501"/>
                  </a:lnTo>
                  <a:lnTo>
                    <a:pt x="740" y="503"/>
                  </a:lnTo>
                  <a:lnTo>
                    <a:pt x="738" y="503"/>
                  </a:lnTo>
                  <a:lnTo>
                    <a:pt x="736" y="503"/>
                  </a:lnTo>
                  <a:lnTo>
                    <a:pt x="734" y="503"/>
                  </a:lnTo>
                  <a:lnTo>
                    <a:pt x="736" y="503"/>
                  </a:lnTo>
                  <a:lnTo>
                    <a:pt x="736" y="505"/>
                  </a:lnTo>
                  <a:lnTo>
                    <a:pt x="734" y="505"/>
                  </a:lnTo>
                  <a:lnTo>
                    <a:pt x="732" y="505"/>
                  </a:lnTo>
                  <a:lnTo>
                    <a:pt x="732" y="503"/>
                  </a:lnTo>
                  <a:lnTo>
                    <a:pt x="730" y="503"/>
                  </a:lnTo>
                  <a:lnTo>
                    <a:pt x="728" y="505"/>
                  </a:lnTo>
                  <a:lnTo>
                    <a:pt x="730" y="507"/>
                  </a:lnTo>
                  <a:lnTo>
                    <a:pt x="728" y="507"/>
                  </a:lnTo>
                  <a:lnTo>
                    <a:pt x="726" y="507"/>
                  </a:lnTo>
                  <a:lnTo>
                    <a:pt x="726" y="505"/>
                  </a:lnTo>
                  <a:lnTo>
                    <a:pt x="724" y="505"/>
                  </a:lnTo>
                  <a:lnTo>
                    <a:pt x="723" y="505"/>
                  </a:lnTo>
                  <a:lnTo>
                    <a:pt x="724" y="507"/>
                  </a:lnTo>
                  <a:lnTo>
                    <a:pt x="721" y="508"/>
                  </a:lnTo>
                  <a:lnTo>
                    <a:pt x="717" y="507"/>
                  </a:lnTo>
                  <a:lnTo>
                    <a:pt x="715" y="508"/>
                  </a:lnTo>
                  <a:lnTo>
                    <a:pt x="713" y="508"/>
                  </a:lnTo>
                  <a:lnTo>
                    <a:pt x="711" y="508"/>
                  </a:lnTo>
                  <a:lnTo>
                    <a:pt x="711" y="510"/>
                  </a:lnTo>
                  <a:lnTo>
                    <a:pt x="709" y="510"/>
                  </a:lnTo>
                  <a:lnTo>
                    <a:pt x="705" y="508"/>
                  </a:lnTo>
                  <a:lnTo>
                    <a:pt x="705" y="510"/>
                  </a:lnTo>
                  <a:lnTo>
                    <a:pt x="707" y="510"/>
                  </a:lnTo>
                  <a:lnTo>
                    <a:pt x="705" y="512"/>
                  </a:lnTo>
                  <a:lnTo>
                    <a:pt x="705" y="510"/>
                  </a:lnTo>
                  <a:lnTo>
                    <a:pt x="703" y="510"/>
                  </a:lnTo>
                  <a:lnTo>
                    <a:pt x="703" y="512"/>
                  </a:lnTo>
                  <a:lnTo>
                    <a:pt x="701" y="514"/>
                  </a:lnTo>
                  <a:lnTo>
                    <a:pt x="699" y="514"/>
                  </a:lnTo>
                  <a:lnTo>
                    <a:pt x="697" y="512"/>
                  </a:lnTo>
                  <a:lnTo>
                    <a:pt x="695" y="510"/>
                  </a:lnTo>
                  <a:lnTo>
                    <a:pt x="695" y="508"/>
                  </a:lnTo>
                  <a:lnTo>
                    <a:pt x="693" y="508"/>
                  </a:lnTo>
                  <a:lnTo>
                    <a:pt x="691" y="508"/>
                  </a:lnTo>
                  <a:lnTo>
                    <a:pt x="689" y="512"/>
                  </a:lnTo>
                  <a:lnTo>
                    <a:pt x="689" y="514"/>
                  </a:lnTo>
                  <a:lnTo>
                    <a:pt x="691" y="516"/>
                  </a:lnTo>
                  <a:lnTo>
                    <a:pt x="688" y="516"/>
                  </a:lnTo>
                  <a:lnTo>
                    <a:pt x="686" y="516"/>
                  </a:lnTo>
                  <a:lnTo>
                    <a:pt x="686" y="514"/>
                  </a:lnTo>
                  <a:lnTo>
                    <a:pt x="686" y="512"/>
                  </a:lnTo>
                  <a:lnTo>
                    <a:pt x="680" y="512"/>
                  </a:lnTo>
                  <a:lnTo>
                    <a:pt x="678" y="512"/>
                  </a:lnTo>
                  <a:lnTo>
                    <a:pt x="680" y="514"/>
                  </a:lnTo>
                  <a:lnTo>
                    <a:pt x="682" y="514"/>
                  </a:lnTo>
                  <a:lnTo>
                    <a:pt x="684" y="514"/>
                  </a:lnTo>
                  <a:lnTo>
                    <a:pt x="686" y="518"/>
                  </a:lnTo>
                  <a:lnTo>
                    <a:pt x="684" y="518"/>
                  </a:lnTo>
                  <a:lnTo>
                    <a:pt x="682" y="518"/>
                  </a:lnTo>
                  <a:lnTo>
                    <a:pt x="680" y="518"/>
                  </a:lnTo>
                  <a:lnTo>
                    <a:pt x="678" y="518"/>
                  </a:lnTo>
                  <a:lnTo>
                    <a:pt x="676" y="518"/>
                  </a:lnTo>
                  <a:lnTo>
                    <a:pt x="674" y="518"/>
                  </a:lnTo>
                  <a:lnTo>
                    <a:pt x="670" y="516"/>
                  </a:lnTo>
                  <a:lnTo>
                    <a:pt x="668" y="516"/>
                  </a:lnTo>
                  <a:lnTo>
                    <a:pt x="670" y="516"/>
                  </a:lnTo>
                  <a:lnTo>
                    <a:pt x="670" y="514"/>
                  </a:lnTo>
                  <a:lnTo>
                    <a:pt x="668" y="514"/>
                  </a:lnTo>
                  <a:lnTo>
                    <a:pt x="668" y="516"/>
                  </a:lnTo>
                  <a:lnTo>
                    <a:pt x="668" y="518"/>
                  </a:lnTo>
                  <a:lnTo>
                    <a:pt x="666" y="518"/>
                  </a:lnTo>
                  <a:lnTo>
                    <a:pt x="664" y="516"/>
                  </a:lnTo>
                  <a:lnTo>
                    <a:pt x="664" y="514"/>
                  </a:lnTo>
                  <a:lnTo>
                    <a:pt x="664" y="512"/>
                  </a:lnTo>
                  <a:lnTo>
                    <a:pt x="666" y="512"/>
                  </a:lnTo>
                  <a:lnTo>
                    <a:pt x="662" y="512"/>
                  </a:lnTo>
                  <a:lnTo>
                    <a:pt x="660" y="512"/>
                  </a:lnTo>
                  <a:lnTo>
                    <a:pt x="658" y="512"/>
                  </a:lnTo>
                  <a:lnTo>
                    <a:pt x="658" y="510"/>
                  </a:lnTo>
                  <a:lnTo>
                    <a:pt x="656" y="508"/>
                  </a:lnTo>
                  <a:lnTo>
                    <a:pt x="655" y="508"/>
                  </a:lnTo>
                  <a:lnTo>
                    <a:pt x="655" y="507"/>
                  </a:lnTo>
                  <a:lnTo>
                    <a:pt x="655" y="505"/>
                  </a:lnTo>
                  <a:lnTo>
                    <a:pt x="653" y="503"/>
                  </a:lnTo>
                  <a:lnTo>
                    <a:pt x="651" y="503"/>
                  </a:lnTo>
                  <a:lnTo>
                    <a:pt x="653" y="503"/>
                  </a:lnTo>
                  <a:lnTo>
                    <a:pt x="653" y="505"/>
                  </a:lnTo>
                  <a:lnTo>
                    <a:pt x="653" y="507"/>
                  </a:lnTo>
                  <a:lnTo>
                    <a:pt x="651" y="507"/>
                  </a:lnTo>
                  <a:lnTo>
                    <a:pt x="651" y="505"/>
                  </a:lnTo>
                  <a:lnTo>
                    <a:pt x="651" y="507"/>
                  </a:lnTo>
                  <a:lnTo>
                    <a:pt x="653" y="508"/>
                  </a:lnTo>
                  <a:lnTo>
                    <a:pt x="655" y="510"/>
                  </a:lnTo>
                  <a:lnTo>
                    <a:pt x="656" y="510"/>
                  </a:lnTo>
                  <a:lnTo>
                    <a:pt x="656" y="512"/>
                  </a:lnTo>
                  <a:lnTo>
                    <a:pt x="658" y="514"/>
                  </a:lnTo>
                  <a:lnTo>
                    <a:pt x="656" y="514"/>
                  </a:lnTo>
                  <a:lnTo>
                    <a:pt x="656" y="512"/>
                  </a:lnTo>
                  <a:lnTo>
                    <a:pt x="653" y="512"/>
                  </a:lnTo>
                  <a:lnTo>
                    <a:pt x="653" y="514"/>
                  </a:lnTo>
                  <a:lnTo>
                    <a:pt x="655" y="514"/>
                  </a:lnTo>
                  <a:lnTo>
                    <a:pt x="656" y="514"/>
                  </a:lnTo>
                  <a:lnTo>
                    <a:pt x="658" y="514"/>
                  </a:lnTo>
                  <a:lnTo>
                    <a:pt x="658" y="516"/>
                  </a:lnTo>
                  <a:lnTo>
                    <a:pt x="660" y="516"/>
                  </a:lnTo>
                  <a:lnTo>
                    <a:pt x="660" y="518"/>
                  </a:lnTo>
                  <a:lnTo>
                    <a:pt x="658" y="518"/>
                  </a:lnTo>
                  <a:lnTo>
                    <a:pt x="658" y="520"/>
                  </a:lnTo>
                  <a:lnTo>
                    <a:pt x="658" y="522"/>
                  </a:lnTo>
                  <a:lnTo>
                    <a:pt x="658" y="524"/>
                  </a:lnTo>
                  <a:lnTo>
                    <a:pt x="656" y="524"/>
                  </a:lnTo>
                  <a:lnTo>
                    <a:pt x="655" y="524"/>
                  </a:lnTo>
                  <a:lnTo>
                    <a:pt x="655" y="522"/>
                  </a:lnTo>
                  <a:lnTo>
                    <a:pt x="651" y="524"/>
                  </a:lnTo>
                  <a:lnTo>
                    <a:pt x="647" y="528"/>
                  </a:lnTo>
                  <a:lnTo>
                    <a:pt x="645" y="528"/>
                  </a:lnTo>
                  <a:lnTo>
                    <a:pt x="643" y="528"/>
                  </a:lnTo>
                  <a:lnTo>
                    <a:pt x="641" y="528"/>
                  </a:lnTo>
                  <a:lnTo>
                    <a:pt x="641" y="530"/>
                  </a:lnTo>
                  <a:lnTo>
                    <a:pt x="643" y="530"/>
                  </a:lnTo>
                  <a:lnTo>
                    <a:pt x="641" y="530"/>
                  </a:lnTo>
                  <a:lnTo>
                    <a:pt x="641" y="532"/>
                  </a:lnTo>
                  <a:lnTo>
                    <a:pt x="639" y="532"/>
                  </a:lnTo>
                  <a:lnTo>
                    <a:pt x="639" y="534"/>
                  </a:lnTo>
                  <a:lnTo>
                    <a:pt x="639" y="536"/>
                  </a:lnTo>
                  <a:lnTo>
                    <a:pt x="639" y="538"/>
                  </a:lnTo>
                  <a:lnTo>
                    <a:pt x="637" y="538"/>
                  </a:lnTo>
                  <a:lnTo>
                    <a:pt x="635" y="538"/>
                  </a:lnTo>
                  <a:lnTo>
                    <a:pt x="633" y="538"/>
                  </a:lnTo>
                  <a:lnTo>
                    <a:pt x="635" y="538"/>
                  </a:lnTo>
                  <a:lnTo>
                    <a:pt x="637" y="538"/>
                  </a:lnTo>
                  <a:lnTo>
                    <a:pt x="637" y="540"/>
                  </a:lnTo>
                  <a:lnTo>
                    <a:pt x="635" y="541"/>
                  </a:lnTo>
                  <a:lnTo>
                    <a:pt x="635" y="543"/>
                  </a:lnTo>
                  <a:lnTo>
                    <a:pt x="633" y="543"/>
                  </a:lnTo>
                  <a:lnTo>
                    <a:pt x="633" y="545"/>
                  </a:lnTo>
                  <a:lnTo>
                    <a:pt x="631" y="547"/>
                  </a:lnTo>
                  <a:lnTo>
                    <a:pt x="629" y="547"/>
                  </a:lnTo>
                  <a:lnTo>
                    <a:pt x="627" y="547"/>
                  </a:lnTo>
                  <a:lnTo>
                    <a:pt x="627" y="549"/>
                  </a:lnTo>
                  <a:lnTo>
                    <a:pt x="627" y="553"/>
                  </a:lnTo>
                  <a:lnTo>
                    <a:pt x="625" y="555"/>
                  </a:lnTo>
                  <a:lnTo>
                    <a:pt x="623" y="559"/>
                  </a:lnTo>
                  <a:lnTo>
                    <a:pt x="623" y="557"/>
                  </a:lnTo>
                  <a:lnTo>
                    <a:pt x="621" y="557"/>
                  </a:lnTo>
                  <a:lnTo>
                    <a:pt x="621" y="555"/>
                  </a:lnTo>
                  <a:lnTo>
                    <a:pt x="621" y="553"/>
                  </a:lnTo>
                  <a:lnTo>
                    <a:pt x="620" y="553"/>
                  </a:lnTo>
                  <a:lnTo>
                    <a:pt x="620" y="557"/>
                  </a:lnTo>
                  <a:lnTo>
                    <a:pt x="620" y="559"/>
                  </a:lnTo>
                  <a:lnTo>
                    <a:pt x="621" y="559"/>
                  </a:lnTo>
                  <a:lnTo>
                    <a:pt x="618" y="563"/>
                  </a:lnTo>
                  <a:lnTo>
                    <a:pt x="616" y="565"/>
                  </a:lnTo>
                  <a:lnTo>
                    <a:pt x="614" y="565"/>
                  </a:lnTo>
                  <a:lnTo>
                    <a:pt x="612" y="567"/>
                  </a:lnTo>
                  <a:lnTo>
                    <a:pt x="610" y="565"/>
                  </a:lnTo>
                  <a:lnTo>
                    <a:pt x="610" y="563"/>
                  </a:lnTo>
                  <a:lnTo>
                    <a:pt x="608" y="565"/>
                  </a:lnTo>
                  <a:lnTo>
                    <a:pt x="610" y="567"/>
                  </a:lnTo>
                  <a:lnTo>
                    <a:pt x="608" y="567"/>
                  </a:lnTo>
                  <a:lnTo>
                    <a:pt x="606" y="567"/>
                  </a:lnTo>
                  <a:lnTo>
                    <a:pt x="604" y="567"/>
                  </a:lnTo>
                  <a:lnTo>
                    <a:pt x="602" y="565"/>
                  </a:lnTo>
                  <a:lnTo>
                    <a:pt x="600" y="563"/>
                  </a:lnTo>
                  <a:lnTo>
                    <a:pt x="598" y="563"/>
                  </a:lnTo>
                  <a:lnTo>
                    <a:pt x="600" y="565"/>
                  </a:lnTo>
                  <a:lnTo>
                    <a:pt x="602" y="567"/>
                  </a:lnTo>
                  <a:lnTo>
                    <a:pt x="602" y="569"/>
                  </a:lnTo>
                  <a:lnTo>
                    <a:pt x="602" y="571"/>
                  </a:lnTo>
                  <a:lnTo>
                    <a:pt x="600" y="571"/>
                  </a:lnTo>
                  <a:lnTo>
                    <a:pt x="598" y="573"/>
                  </a:lnTo>
                  <a:lnTo>
                    <a:pt x="596" y="573"/>
                  </a:lnTo>
                  <a:lnTo>
                    <a:pt x="594" y="574"/>
                  </a:lnTo>
                  <a:lnTo>
                    <a:pt x="594" y="576"/>
                  </a:lnTo>
                  <a:lnTo>
                    <a:pt x="592" y="574"/>
                  </a:lnTo>
                  <a:lnTo>
                    <a:pt x="590" y="574"/>
                  </a:lnTo>
                  <a:lnTo>
                    <a:pt x="590" y="576"/>
                  </a:lnTo>
                  <a:lnTo>
                    <a:pt x="588" y="576"/>
                  </a:lnTo>
                  <a:lnTo>
                    <a:pt x="588" y="574"/>
                  </a:lnTo>
                  <a:lnTo>
                    <a:pt x="588" y="573"/>
                  </a:lnTo>
                  <a:lnTo>
                    <a:pt x="590" y="573"/>
                  </a:lnTo>
                  <a:lnTo>
                    <a:pt x="590" y="571"/>
                  </a:lnTo>
                  <a:lnTo>
                    <a:pt x="588" y="571"/>
                  </a:lnTo>
                  <a:lnTo>
                    <a:pt x="587" y="571"/>
                  </a:lnTo>
                  <a:lnTo>
                    <a:pt x="587" y="573"/>
                  </a:lnTo>
                  <a:lnTo>
                    <a:pt x="588" y="573"/>
                  </a:lnTo>
                  <a:lnTo>
                    <a:pt x="587" y="574"/>
                  </a:lnTo>
                  <a:lnTo>
                    <a:pt x="585" y="574"/>
                  </a:lnTo>
                  <a:lnTo>
                    <a:pt x="583" y="576"/>
                  </a:lnTo>
                  <a:lnTo>
                    <a:pt x="581" y="576"/>
                  </a:lnTo>
                  <a:lnTo>
                    <a:pt x="579" y="578"/>
                  </a:lnTo>
                  <a:lnTo>
                    <a:pt x="577" y="574"/>
                  </a:lnTo>
                  <a:lnTo>
                    <a:pt x="579" y="573"/>
                  </a:lnTo>
                  <a:lnTo>
                    <a:pt x="577" y="573"/>
                  </a:lnTo>
                  <a:lnTo>
                    <a:pt x="577" y="574"/>
                  </a:lnTo>
                  <a:lnTo>
                    <a:pt x="577" y="578"/>
                  </a:lnTo>
                  <a:lnTo>
                    <a:pt x="577" y="580"/>
                  </a:lnTo>
                  <a:lnTo>
                    <a:pt x="575" y="580"/>
                  </a:lnTo>
                  <a:lnTo>
                    <a:pt x="575" y="578"/>
                  </a:lnTo>
                  <a:lnTo>
                    <a:pt x="573" y="578"/>
                  </a:lnTo>
                  <a:lnTo>
                    <a:pt x="571" y="576"/>
                  </a:lnTo>
                  <a:lnTo>
                    <a:pt x="569" y="576"/>
                  </a:lnTo>
                  <a:lnTo>
                    <a:pt x="569" y="574"/>
                  </a:lnTo>
                  <a:lnTo>
                    <a:pt x="567" y="576"/>
                  </a:lnTo>
                  <a:lnTo>
                    <a:pt x="567" y="573"/>
                  </a:lnTo>
                  <a:lnTo>
                    <a:pt x="569" y="573"/>
                  </a:lnTo>
                  <a:lnTo>
                    <a:pt x="571" y="571"/>
                  </a:lnTo>
                  <a:lnTo>
                    <a:pt x="571" y="569"/>
                  </a:lnTo>
                  <a:lnTo>
                    <a:pt x="573" y="567"/>
                  </a:lnTo>
                  <a:lnTo>
                    <a:pt x="575" y="567"/>
                  </a:lnTo>
                  <a:lnTo>
                    <a:pt x="575" y="565"/>
                  </a:lnTo>
                  <a:lnTo>
                    <a:pt x="575" y="567"/>
                  </a:lnTo>
                  <a:lnTo>
                    <a:pt x="577" y="565"/>
                  </a:lnTo>
                  <a:lnTo>
                    <a:pt x="575" y="565"/>
                  </a:lnTo>
                  <a:lnTo>
                    <a:pt x="573" y="565"/>
                  </a:lnTo>
                  <a:lnTo>
                    <a:pt x="569" y="565"/>
                  </a:lnTo>
                  <a:lnTo>
                    <a:pt x="567" y="565"/>
                  </a:lnTo>
                  <a:lnTo>
                    <a:pt x="563" y="563"/>
                  </a:lnTo>
                  <a:lnTo>
                    <a:pt x="561" y="563"/>
                  </a:lnTo>
                  <a:lnTo>
                    <a:pt x="561" y="565"/>
                  </a:lnTo>
                  <a:lnTo>
                    <a:pt x="563" y="565"/>
                  </a:lnTo>
                  <a:lnTo>
                    <a:pt x="565" y="565"/>
                  </a:lnTo>
                  <a:lnTo>
                    <a:pt x="567" y="567"/>
                  </a:lnTo>
                  <a:lnTo>
                    <a:pt x="567" y="569"/>
                  </a:lnTo>
                  <a:lnTo>
                    <a:pt x="567" y="567"/>
                  </a:lnTo>
                  <a:lnTo>
                    <a:pt x="565" y="567"/>
                  </a:lnTo>
                  <a:lnTo>
                    <a:pt x="563" y="567"/>
                  </a:lnTo>
                  <a:lnTo>
                    <a:pt x="565" y="569"/>
                  </a:lnTo>
                  <a:lnTo>
                    <a:pt x="563" y="571"/>
                  </a:lnTo>
                  <a:lnTo>
                    <a:pt x="563" y="574"/>
                  </a:lnTo>
                  <a:lnTo>
                    <a:pt x="563" y="576"/>
                  </a:lnTo>
                  <a:lnTo>
                    <a:pt x="561" y="576"/>
                  </a:lnTo>
                  <a:lnTo>
                    <a:pt x="561" y="574"/>
                  </a:lnTo>
                  <a:lnTo>
                    <a:pt x="559" y="574"/>
                  </a:lnTo>
                  <a:lnTo>
                    <a:pt x="561" y="574"/>
                  </a:lnTo>
                  <a:lnTo>
                    <a:pt x="561" y="576"/>
                  </a:lnTo>
                  <a:lnTo>
                    <a:pt x="559" y="576"/>
                  </a:lnTo>
                  <a:lnTo>
                    <a:pt x="557" y="576"/>
                  </a:lnTo>
                  <a:lnTo>
                    <a:pt x="557" y="574"/>
                  </a:lnTo>
                  <a:lnTo>
                    <a:pt x="557" y="573"/>
                  </a:lnTo>
                  <a:lnTo>
                    <a:pt x="555" y="573"/>
                  </a:lnTo>
                  <a:lnTo>
                    <a:pt x="555" y="576"/>
                  </a:lnTo>
                  <a:lnTo>
                    <a:pt x="559" y="578"/>
                  </a:lnTo>
                  <a:lnTo>
                    <a:pt x="561" y="578"/>
                  </a:lnTo>
                  <a:lnTo>
                    <a:pt x="561" y="580"/>
                  </a:lnTo>
                  <a:lnTo>
                    <a:pt x="559" y="582"/>
                  </a:lnTo>
                  <a:lnTo>
                    <a:pt x="559" y="584"/>
                  </a:lnTo>
                  <a:lnTo>
                    <a:pt x="555" y="584"/>
                  </a:lnTo>
                  <a:lnTo>
                    <a:pt x="555" y="582"/>
                  </a:lnTo>
                  <a:lnTo>
                    <a:pt x="554" y="582"/>
                  </a:lnTo>
                  <a:lnTo>
                    <a:pt x="554" y="584"/>
                  </a:lnTo>
                  <a:lnTo>
                    <a:pt x="552" y="582"/>
                  </a:lnTo>
                  <a:lnTo>
                    <a:pt x="550" y="582"/>
                  </a:lnTo>
                  <a:lnTo>
                    <a:pt x="552" y="582"/>
                  </a:lnTo>
                  <a:lnTo>
                    <a:pt x="552" y="584"/>
                  </a:lnTo>
                  <a:lnTo>
                    <a:pt x="554" y="584"/>
                  </a:lnTo>
                  <a:lnTo>
                    <a:pt x="552" y="584"/>
                  </a:lnTo>
                  <a:lnTo>
                    <a:pt x="550" y="584"/>
                  </a:lnTo>
                  <a:lnTo>
                    <a:pt x="548" y="584"/>
                  </a:lnTo>
                  <a:lnTo>
                    <a:pt x="546" y="586"/>
                  </a:lnTo>
                  <a:lnTo>
                    <a:pt x="546" y="584"/>
                  </a:lnTo>
                  <a:lnTo>
                    <a:pt x="546" y="582"/>
                  </a:lnTo>
                  <a:lnTo>
                    <a:pt x="544" y="582"/>
                  </a:lnTo>
                  <a:lnTo>
                    <a:pt x="542" y="580"/>
                  </a:lnTo>
                  <a:lnTo>
                    <a:pt x="542" y="582"/>
                  </a:lnTo>
                  <a:lnTo>
                    <a:pt x="544" y="584"/>
                  </a:lnTo>
                  <a:lnTo>
                    <a:pt x="542" y="586"/>
                  </a:lnTo>
                  <a:lnTo>
                    <a:pt x="540" y="586"/>
                  </a:lnTo>
                  <a:lnTo>
                    <a:pt x="538" y="584"/>
                  </a:lnTo>
                  <a:lnTo>
                    <a:pt x="536" y="582"/>
                  </a:lnTo>
                  <a:lnTo>
                    <a:pt x="534" y="584"/>
                  </a:lnTo>
                  <a:lnTo>
                    <a:pt x="534" y="586"/>
                  </a:lnTo>
                  <a:lnTo>
                    <a:pt x="532" y="586"/>
                  </a:lnTo>
                  <a:lnTo>
                    <a:pt x="530" y="586"/>
                  </a:lnTo>
                  <a:lnTo>
                    <a:pt x="530" y="584"/>
                  </a:lnTo>
                  <a:lnTo>
                    <a:pt x="528" y="586"/>
                  </a:lnTo>
                  <a:lnTo>
                    <a:pt x="528" y="588"/>
                  </a:lnTo>
                  <a:lnTo>
                    <a:pt x="530" y="588"/>
                  </a:lnTo>
                  <a:lnTo>
                    <a:pt x="532" y="588"/>
                  </a:lnTo>
                  <a:lnTo>
                    <a:pt x="534" y="590"/>
                  </a:lnTo>
                  <a:lnTo>
                    <a:pt x="532" y="590"/>
                  </a:lnTo>
                  <a:lnTo>
                    <a:pt x="534" y="592"/>
                  </a:lnTo>
                  <a:lnTo>
                    <a:pt x="534" y="594"/>
                  </a:lnTo>
                  <a:lnTo>
                    <a:pt x="532" y="594"/>
                  </a:lnTo>
                  <a:lnTo>
                    <a:pt x="532" y="596"/>
                  </a:lnTo>
                  <a:lnTo>
                    <a:pt x="530" y="596"/>
                  </a:lnTo>
                  <a:lnTo>
                    <a:pt x="528" y="596"/>
                  </a:lnTo>
                  <a:lnTo>
                    <a:pt x="528" y="598"/>
                  </a:lnTo>
                  <a:lnTo>
                    <a:pt x="528" y="600"/>
                  </a:lnTo>
                  <a:lnTo>
                    <a:pt x="526" y="600"/>
                  </a:lnTo>
                  <a:lnTo>
                    <a:pt x="524" y="600"/>
                  </a:lnTo>
                  <a:lnTo>
                    <a:pt x="522" y="598"/>
                  </a:lnTo>
                  <a:lnTo>
                    <a:pt x="520" y="596"/>
                  </a:lnTo>
                  <a:lnTo>
                    <a:pt x="520" y="598"/>
                  </a:lnTo>
                  <a:lnTo>
                    <a:pt x="515" y="598"/>
                  </a:lnTo>
                  <a:lnTo>
                    <a:pt x="515" y="600"/>
                  </a:lnTo>
                  <a:lnTo>
                    <a:pt x="515" y="602"/>
                  </a:lnTo>
                  <a:lnTo>
                    <a:pt x="513" y="600"/>
                  </a:lnTo>
                  <a:lnTo>
                    <a:pt x="513" y="602"/>
                  </a:lnTo>
                  <a:lnTo>
                    <a:pt x="515" y="604"/>
                  </a:lnTo>
                  <a:lnTo>
                    <a:pt x="517" y="606"/>
                  </a:lnTo>
                  <a:lnTo>
                    <a:pt x="519" y="606"/>
                  </a:lnTo>
                  <a:lnTo>
                    <a:pt x="520" y="608"/>
                  </a:lnTo>
                  <a:lnTo>
                    <a:pt x="522" y="609"/>
                  </a:lnTo>
                  <a:lnTo>
                    <a:pt x="522" y="611"/>
                  </a:lnTo>
                  <a:lnTo>
                    <a:pt x="522" y="613"/>
                  </a:lnTo>
                  <a:lnTo>
                    <a:pt x="520" y="613"/>
                  </a:lnTo>
                  <a:lnTo>
                    <a:pt x="522" y="613"/>
                  </a:lnTo>
                  <a:lnTo>
                    <a:pt x="522" y="615"/>
                  </a:lnTo>
                  <a:lnTo>
                    <a:pt x="524" y="615"/>
                  </a:lnTo>
                  <a:lnTo>
                    <a:pt x="524" y="617"/>
                  </a:lnTo>
                  <a:lnTo>
                    <a:pt x="522" y="617"/>
                  </a:lnTo>
                  <a:lnTo>
                    <a:pt x="520" y="615"/>
                  </a:lnTo>
                  <a:lnTo>
                    <a:pt x="519" y="615"/>
                  </a:lnTo>
                  <a:lnTo>
                    <a:pt x="517" y="617"/>
                  </a:lnTo>
                  <a:lnTo>
                    <a:pt x="515" y="617"/>
                  </a:lnTo>
                  <a:lnTo>
                    <a:pt x="513" y="617"/>
                  </a:lnTo>
                  <a:lnTo>
                    <a:pt x="509" y="617"/>
                  </a:lnTo>
                  <a:lnTo>
                    <a:pt x="507" y="617"/>
                  </a:lnTo>
                  <a:lnTo>
                    <a:pt x="507" y="619"/>
                  </a:lnTo>
                  <a:lnTo>
                    <a:pt x="505" y="619"/>
                  </a:lnTo>
                  <a:lnTo>
                    <a:pt x="507" y="619"/>
                  </a:lnTo>
                  <a:lnTo>
                    <a:pt x="509" y="621"/>
                  </a:lnTo>
                  <a:lnTo>
                    <a:pt x="511" y="621"/>
                  </a:lnTo>
                  <a:lnTo>
                    <a:pt x="515" y="623"/>
                  </a:lnTo>
                  <a:lnTo>
                    <a:pt x="517" y="621"/>
                  </a:lnTo>
                  <a:lnTo>
                    <a:pt x="519" y="621"/>
                  </a:lnTo>
                  <a:lnTo>
                    <a:pt x="520" y="621"/>
                  </a:lnTo>
                  <a:lnTo>
                    <a:pt x="522" y="623"/>
                  </a:lnTo>
                  <a:lnTo>
                    <a:pt x="522" y="625"/>
                  </a:lnTo>
                  <a:lnTo>
                    <a:pt x="520" y="625"/>
                  </a:lnTo>
                  <a:lnTo>
                    <a:pt x="519" y="627"/>
                  </a:lnTo>
                  <a:lnTo>
                    <a:pt x="517" y="627"/>
                  </a:lnTo>
                  <a:lnTo>
                    <a:pt x="519" y="627"/>
                  </a:lnTo>
                  <a:lnTo>
                    <a:pt x="520" y="627"/>
                  </a:lnTo>
                  <a:lnTo>
                    <a:pt x="522" y="633"/>
                  </a:lnTo>
                  <a:lnTo>
                    <a:pt x="522" y="635"/>
                  </a:lnTo>
                  <a:lnTo>
                    <a:pt x="520" y="635"/>
                  </a:lnTo>
                  <a:lnTo>
                    <a:pt x="517" y="635"/>
                  </a:lnTo>
                  <a:lnTo>
                    <a:pt x="515" y="633"/>
                  </a:lnTo>
                  <a:lnTo>
                    <a:pt x="509" y="631"/>
                  </a:lnTo>
                  <a:lnTo>
                    <a:pt x="507" y="631"/>
                  </a:lnTo>
                  <a:lnTo>
                    <a:pt x="505" y="631"/>
                  </a:lnTo>
                  <a:lnTo>
                    <a:pt x="505" y="633"/>
                  </a:lnTo>
                  <a:lnTo>
                    <a:pt x="507" y="633"/>
                  </a:lnTo>
                  <a:lnTo>
                    <a:pt x="509" y="633"/>
                  </a:lnTo>
                  <a:lnTo>
                    <a:pt x="511" y="633"/>
                  </a:lnTo>
                  <a:lnTo>
                    <a:pt x="513" y="635"/>
                  </a:lnTo>
                  <a:lnTo>
                    <a:pt x="515" y="635"/>
                  </a:lnTo>
                  <a:lnTo>
                    <a:pt x="517" y="635"/>
                  </a:lnTo>
                  <a:lnTo>
                    <a:pt x="517" y="637"/>
                  </a:lnTo>
                  <a:lnTo>
                    <a:pt x="519" y="637"/>
                  </a:lnTo>
                  <a:lnTo>
                    <a:pt x="519" y="639"/>
                  </a:lnTo>
                  <a:lnTo>
                    <a:pt x="517" y="639"/>
                  </a:lnTo>
                  <a:lnTo>
                    <a:pt x="515" y="639"/>
                  </a:lnTo>
                  <a:lnTo>
                    <a:pt x="515" y="641"/>
                  </a:lnTo>
                  <a:lnTo>
                    <a:pt x="513" y="641"/>
                  </a:lnTo>
                  <a:lnTo>
                    <a:pt x="513" y="639"/>
                  </a:lnTo>
                  <a:lnTo>
                    <a:pt x="513" y="641"/>
                  </a:lnTo>
                  <a:lnTo>
                    <a:pt x="515" y="641"/>
                  </a:lnTo>
                  <a:lnTo>
                    <a:pt x="513" y="642"/>
                  </a:lnTo>
                  <a:lnTo>
                    <a:pt x="513" y="641"/>
                  </a:lnTo>
                  <a:lnTo>
                    <a:pt x="511" y="641"/>
                  </a:lnTo>
                  <a:lnTo>
                    <a:pt x="511" y="639"/>
                  </a:lnTo>
                  <a:lnTo>
                    <a:pt x="509" y="637"/>
                  </a:lnTo>
                  <a:lnTo>
                    <a:pt x="511" y="641"/>
                  </a:lnTo>
                  <a:lnTo>
                    <a:pt x="509" y="641"/>
                  </a:lnTo>
                  <a:lnTo>
                    <a:pt x="509" y="639"/>
                  </a:lnTo>
                  <a:lnTo>
                    <a:pt x="507" y="639"/>
                  </a:lnTo>
                  <a:lnTo>
                    <a:pt x="505" y="639"/>
                  </a:lnTo>
                  <a:lnTo>
                    <a:pt x="507" y="639"/>
                  </a:lnTo>
                  <a:lnTo>
                    <a:pt x="507" y="641"/>
                  </a:lnTo>
                  <a:lnTo>
                    <a:pt x="513" y="642"/>
                  </a:lnTo>
                  <a:lnTo>
                    <a:pt x="513" y="644"/>
                  </a:lnTo>
                  <a:lnTo>
                    <a:pt x="511" y="642"/>
                  </a:lnTo>
                  <a:lnTo>
                    <a:pt x="509" y="641"/>
                  </a:lnTo>
                  <a:lnTo>
                    <a:pt x="507" y="641"/>
                  </a:lnTo>
                  <a:lnTo>
                    <a:pt x="505" y="641"/>
                  </a:lnTo>
                  <a:lnTo>
                    <a:pt x="505" y="639"/>
                  </a:lnTo>
                  <a:lnTo>
                    <a:pt x="503" y="639"/>
                  </a:lnTo>
                  <a:lnTo>
                    <a:pt x="501" y="639"/>
                  </a:lnTo>
                  <a:lnTo>
                    <a:pt x="501" y="641"/>
                  </a:lnTo>
                  <a:lnTo>
                    <a:pt x="505" y="642"/>
                  </a:lnTo>
                  <a:lnTo>
                    <a:pt x="507" y="646"/>
                  </a:lnTo>
                  <a:lnTo>
                    <a:pt x="509" y="648"/>
                  </a:lnTo>
                  <a:lnTo>
                    <a:pt x="507" y="648"/>
                  </a:lnTo>
                  <a:lnTo>
                    <a:pt x="505" y="648"/>
                  </a:lnTo>
                  <a:lnTo>
                    <a:pt x="503" y="646"/>
                  </a:lnTo>
                  <a:lnTo>
                    <a:pt x="499" y="644"/>
                  </a:lnTo>
                  <a:lnTo>
                    <a:pt x="499" y="646"/>
                  </a:lnTo>
                  <a:lnTo>
                    <a:pt x="503" y="646"/>
                  </a:lnTo>
                  <a:lnTo>
                    <a:pt x="505" y="648"/>
                  </a:lnTo>
                  <a:lnTo>
                    <a:pt x="507" y="650"/>
                  </a:lnTo>
                  <a:lnTo>
                    <a:pt x="505" y="650"/>
                  </a:lnTo>
                  <a:lnTo>
                    <a:pt x="503" y="650"/>
                  </a:lnTo>
                  <a:lnTo>
                    <a:pt x="501" y="650"/>
                  </a:lnTo>
                  <a:lnTo>
                    <a:pt x="499" y="650"/>
                  </a:lnTo>
                  <a:lnTo>
                    <a:pt x="499" y="648"/>
                  </a:lnTo>
                  <a:lnTo>
                    <a:pt x="497" y="648"/>
                  </a:lnTo>
                  <a:lnTo>
                    <a:pt x="497" y="646"/>
                  </a:lnTo>
                  <a:lnTo>
                    <a:pt x="495" y="646"/>
                  </a:lnTo>
                  <a:lnTo>
                    <a:pt x="497" y="648"/>
                  </a:lnTo>
                  <a:lnTo>
                    <a:pt x="499" y="650"/>
                  </a:lnTo>
                  <a:lnTo>
                    <a:pt x="501" y="650"/>
                  </a:lnTo>
                  <a:lnTo>
                    <a:pt x="503" y="650"/>
                  </a:lnTo>
                  <a:lnTo>
                    <a:pt x="505" y="652"/>
                  </a:lnTo>
                  <a:lnTo>
                    <a:pt x="505" y="654"/>
                  </a:lnTo>
                  <a:lnTo>
                    <a:pt x="503" y="656"/>
                  </a:lnTo>
                  <a:lnTo>
                    <a:pt x="501" y="656"/>
                  </a:lnTo>
                  <a:lnTo>
                    <a:pt x="499" y="656"/>
                  </a:lnTo>
                  <a:lnTo>
                    <a:pt x="497" y="656"/>
                  </a:lnTo>
                  <a:lnTo>
                    <a:pt x="495" y="656"/>
                  </a:lnTo>
                  <a:lnTo>
                    <a:pt x="493" y="656"/>
                  </a:lnTo>
                  <a:lnTo>
                    <a:pt x="493" y="654"/>
                  </a:lnTo>
                  <a:lnTo>
                    <a:pt x="493" y="652"/>
                  </a:lnTo>
                  <a:lnTo>
                    <a:pt x="491" y="654"/>
                  </a:lnTo>
                  <a:lnTo>
                    <a:pt x="491" y="656"/>
                  </a:lnTo>
                  <a:lnTo>
                    <a:pt x="489" y="658"/>
                  </a:lnTo>
                  <a:lnTo>
                    <a:pt x="487" y="656"/>
                  </a:lnTo>
                  <a:lnTo>
                    <a:pt x="487" y="658"/>
                  </a:lnTo>
                  <a:lnTo>
                    <a:pt x="487" y="660"/>
                  </a:lnTo>
                  <a:lnTo>
                    <a:pt x="486" y="658"/>
                  </a:lnTo>
                  <a:lnTo>
                    <a:pt x="482" y="658"/>
                  </a:lnTo>
                  <a:lnTo>
                    <a:pt x="480" y="658"/>
                  </a:lnTo>
                  <a:lnTo>
                    <a:pt x="482" y="658"/>
                  </a:lnTo>
                  <a:lnTo>
                    <a:pt x="482" y="660"/>
                  </a:lnTo>
                  <a:lnTo>
                    <a:pt x="484" y="660"/>
                  </a:lnTo>
                  <a:lnTo>
                    <a:pt x="486" y="660"/>
                  </a:lnTo>
                  <a:lnTo>
                    <a:pt x="487" y="660"/>
                  </a:lnTo>
                  <a:lnTo>
                    <a:pt x="487" y="662"/>
                  </a:lnTo>
                  <a:lnTo>
                    <a:pt x="489" y="660"/>
                  </a:lnTo>
                  <a:lnTo>
                    <a:pt x="493" y="662"/>
                  </a:lnTo>
                  <a:lnTo>
                    <a:pt x="493" y="664"/>
                  </a:lnTo>
                  <a:lnTo>
                    <a:pt x="491" y="664"/>
                  </a:lnTo>
                  <a:lnTo>
                    <a:pt x="489" y="664"/>
                  </a:lnTo>
                  <a:lnTo>
                    <a:pt x="493" y="666"/>
                  </a:lnTo>
                  <a:lnTo>
                    <a:pt x="495" y="666"/>
                  </a:lnTo>
                  <a:lnTo>
                    <a:pt x="495" y="668"/>
                  </a:lnTo>
                  <a:lnTo>
                    <a:pt x="493" y="668"/>
                  </a:lnTo>
                  <a:lnTo>
                    <a:pt x="489" y="666"/>
                  </a:lnTo>
                  <a:lnTo>
                    <a:pt x="487" y="664"/>
                  </a:lnTo>
                  <a:lnTo>
                    <a:pt x="484" y="664"/>
                  </a:lnTo>
                  <a:lnTo>
                    <a:pt x="486" y="666"/>
                  </a:lnTo>
                  <a:lnTo>
                    <a:pt x="487" y="666"/>
                  </a:lnTo>
                  <a:lnTo>
                    <a:pt x="489" y="668"/>
                  </a:lnTo>
                  <a:lnTo>
                    <a:pt x="491" y="668"/>
                  </a:lnTo>
                  <a:lnTo>
                    <a:pt x="493" y="668"/>
                  </a:lnTo>
                  <a:lnTo>
                    <a:pt x="495" y="670"/>
                  </a:lnTo>
                  <a:lnTo>
                    <a:pt x="495" y="672"/>
                  </a:lnTo>
                  <a:lnTo>
                    <a:pt x="493" y="674"/>
                  </a:lnTo>
                  <a:lnTo>
                    <a:pt x="491" y="675"/>
                  </a:lnTo>
                  <a:lnTo>
                    <a:pt x="491" y="677"/>
                  </a:lnTo>
                  <a:lnTo>
                    <a:pt x="489" y="677"/>
                  </a:lnTo>
                  <a:lnTo>
                    <a:pt x="491" y="677"/>
                  </a:lnTo>
                  <a:lnTo>
                    <a:pt x="493" y="675"/>
                  </a:lnTo>
                  <a:lnTo>
                    <a:pt x="495" y="675"/>
                  </a:lnTo>
                  <a:lnTo>
                    <a:pt x="497" y="675"/>
                  </a:lnTo>
                  <a:lnTo>
                    <a:pt x="495" y="677"/>
                  </a:lnTo>
                  <a:lnTo>
                    <a:pt x="495" y="679"/>
                  </a:lnTo>
                  <a:lnTo>
                    <a:pt x="495" y="677"/>
                  </a:lnTo>
                  <a:lnTo>
                    <a:pt x="493" y="677"/>
                  </a:lnTo>
                  <a:lnTo>
                    <a:pt x="491" y="677"/>
                  </a:lnTo>
                  <a:lnTo>
                    <a:pt x="491" y="679"/>
                  </a:lnTo>
                  <a:lnTo>
                    <a:pt x="493" y="679"/>
                  </a:lnTo>
                  <a:lnTo>
                    <a:pt x="495" y="679"/>
                  </a:lnTo>
                  <a:lnTo>
                    <a:pt x="495" y="681"/>
                  </a:lnTo>
                  <a:lnTo>
                    <a:pt x="493" y="681"/>
                  </a:lnTo>
                  <a:lnTo>
                    <a:pt x="493" y="683"/>
                  </a:lnTo>
                  <a:lnTo>
                    <a:pt x="491" y="683"/>
                  </a:lnTo>
                  <a:lnTo>
                    <a:pt x="489" y="683"/>
                  </a:lnTo>
                  <a:lnTo>
                    <a:pt x="487" y="681"/>
                  </a:lnTo>
                  <a:lnTo>
                    <a:pt x="486" y="681"/>
                  </a:lnTo>
                  <a:lnTo>
                    <a:pt x="487" y="681"/>
                  </a:lnTo>
                  <a:lnTo>
                    <a:pt x="487" y="683"/>
                  </a:lnTo>
                  <a:lnTo>
                    <a:pt x="489" y="683"/>
                  </a:lnTo>
                  <a:lnTo>
                    <a:pt x="491" y="683"/>
                  </a:lnTo>
                  <a:lnTo>
                    <a:pt x="493" y="685"/>
                  </a:lnTo>
                  <a:lnTo>
                    <a:pt x="491" y="687"/>
                  </a:lnTo>
                  <a:lnTo>
                    <a:pt x="489" y="687"/>
                  </a:lnTo>
                  <a:lnTo>
                    <a:pt x="486" y="687"/>
                  </a:lnTo>
                  <a:lnTo>
                    <a:pt x="484" y="687"/>
                  </a:lnTo>
                  <a:lnTo>
                    <a:pt x="482" y="687"/>
                  </a:lnTo>
                  <a:lnTo>
                    <a:pt x="484" y="687"/>
                  </a:lnTo>
                  <a:lnTo>
                    <a:pt x="486" y="687"/>
                  </a:lnTo>
                  <a:lnTo>
                    <a:pt x="487" y="687"/>
                  </a:lnTo>
                  <a:lnTo>
                    <a:pt x="489" y="687"/>
                  </a:lnTo>
                  <a:lnTo>
                    <a:pt x="489" y="689"/>
                  </a:lnTo>
                  <a:lnTo>
                    <a:pt x="491" y="691"/>
                  </a:lnTo>
                  <a:lnTo>
                    <a:pt x="491" y="693"/>
                  </a:lnTo>
                  <a:lnTo>
                    <a:pt x="489" y="693"/>
                  </a:lnTo>
                  <a:lnTo>
                    <a:pt x="487" y="693"/>
                  </a:lnTo>
                  <a:lnTo>
                    <a:pt x="486" y="693"/>
                  </a:lnTo>
                  <a:lnTo>
                    <a:pt x="480" y="693"/>
                  </a:lnTo>
                  <a:lnTo>
                    <a:pt x="482" y="693"/>
                  </a:lnTo>
                  <a:lnTo>
                    <a:pt x="484" y="693"/>
                  </a:lnTo>
                  <a:lnTo>
                    <a:pt x="486" y="693"/>
                  </a:lnTo>
                  <a:lnTo>
                    <a:pt x="486" y="695"/>
                  </a:lnTo>
                  <a:lnTo>
                    <a:pt x="484" y="695"/>
                  </a:lnTo>
                  <a:lnTo>
                    <a:pt x="486" y="695"/>
                  </a:lnTo>
                  <a:lnTo>
                    <a:pt x="487" y="695"/>
                  </a:lnTo>
                  <a:lnTo>
                    <a:pt x="489" y="695"/>
                  </a:lnTo>
                  <a:lnTo>
                    <a:pt x="489" y="697"/>
                  </a:lnTo>
                  <a:lnTo>
                    <a:pt x="487" y="697"/>
                  </a:lnTo>
                  <a:lnTo>
                    <a:pt x="486" y="697"/>
                  </a:lnTo>
                  <a:lnTo>
                    <a:pt x="484" y="697"/>
                  </a:lnTo>
                  <a:lnTo>
                    <a:pt x="482" y="695"/>
                  </a:lnTo>
                  <a:lnTo>
                    <a:pt x="482" y="697"/>
                  </a:lnTo>
                  <a:lnTo>
                    <a:pt x="486" y="697"/>
                  </a:lnTo>
                  <a:lnTo>
                    <a:pt x="487" y="697"/>
                  </a:lnTo>
                  <a:lnTo>
                    <a:pt x="489" y="699"/>
                  </a:lnTo>
                  <a:lnTo>
                    <a:pt x="484" y="699"/>
                  </a:lnTo>
                  <a:lnTo>
                    <a:pt x="480" y="697"/>
                  </a:lnTo>
                  <a:lnTo>
                    <a:pt x="474" y="697"/>
                  </a:lnTo>
                  <a:lnTo>
                    <a:pt x="474" y="699"/>
                  </a:lnTo>
                  <a:lnTo>
                    <a:pt x="478" y="699"/>
                  </a:lnTo>
                  <a:lnTo>
                    <a:pt x="480" y="699"/>
                  </a:lnTo>
                  <a:lnTo>
                    <a:pt x="484" y="699"/>
                  </a:lnTo>
                  <a:lnTo>
                    <a:pt x="487" y="699"/>
                  </a:lnTo>
                  <a:lnTo>
                    <a:pt x="487" y="701"/>
                  </a:lnTo>
                  <a:lnTo>
                    <a:pt x="486" y="703"/>
                  </a:lnTo>
                  <a:lnTo>
                    <a:pt x="484" y="705"/>
                  </a:lnTo>
                  <a:lnTo>
                    <a:pt x="482" y="705"/>
                  </a:lnTo>
                  <a:lnTo>
                    <a:pt x="482" y="703"/>
                  </a:lnTo>
                  <a:lnTo>
                    <a:pt x="480" y="703"/>
                  </a:lnTo>
                  <a:lnTo>
                    <a:pt x="478" y="703"/>
                  </a:lnTo>
                  <a:lnTo>
                    <a:pt x="476" y="703"/>
                  </a:lnTo>
                  <a:lnTo>
                    <a:pt x="478" y="703"/>
                  </a:lnTo>
                  <a:lnTo>
                    <a:pt x="480" y="705"/>
                  </a:lnTo>
                  <a:lnTo>
                    <a:pt x="482" y="705"/>
                  </a:lnTo>
                  <a:lnTo>
                    <a:pt x="486" y="705"/>
                  </a:lnTo>
                  <a:lnTo>
                    <a:pt x="486" y="707"/>
                  </a:lnTo>
                  <a:lnTo>
                    <a:pt x="484" y="707"/>
                  </a:lnTo>
                  <a:lnTo>
                    <a:pt x="482" y="707"/>
                  </a:lnTo>
                  <a:lnTo>
                    <a:pt x="482" y="705"/>
                  </a:lnTo>
                  <a:lnTo>
                    <a:pt x="480" y="705"/>
                  </a:lnTo>
                  <a:lnTo>
                    <a:pt x="476" y="705"/>
                  </a:lnTo>
                  <a:lnTo>
                    <a:pt x="474" y="705"/>
                  </a:lnTo>
                  <a:lnTo>
                    <a:pt x="478" y="707"/>
                  </a:lnTo>
                  <a:lnTo>
                    <a:pt x="482" y="707"/>
                  </a:lnTo>
                  <a:lnTo>
                    <a:pt x="484" y="707"/>
                  </a:lnTo>
                  <a:lnTo>
                    <a:pt x="486" y="707"/>
                  </a:lnTo>
                  <a:lnTo>
                    <a:pt x="486" y="709"/>
                  </a:lnTo>
                  <a:lnTo>
                    <a:pt x="484" y="709"/>
                  </a:lnTo>
                  <a:lnTo>
                    <a:pt x="482" y="709"/>
                  </a:lnTo>
                  <a:lnTo>
                    <a:pt x="484" y="710"/>
                  </a:lnTo>
                  <a:lnTo>
                    <a:pt x="486" y="709"/>
                  </a:lnTo>
                  <a:lnTo>
                    <a:pt x="487" y="709"/>
                  </a:lnTo>
                  <a:lnTo>
                    <a:pt x="486" y="710"/>
                  </a:lnTo>
                  <a:lnTo>
                    <a:pt x="484" y="710"/>
                  </a:lnTo>
                  <a:lnTo>
                    <a:pt x="486" y="710"/>
                  </a:lnTo>
                  <a:lnTo>
                    <a:pt x="482" y="712"/>
                  </a:lnTo>
                  <a:lnTo>
                    <a:pt x="480" y="712"/>
                  </a:lnTo>
                  <a:lnTo>
                    <a:pt x="478" y="712"/>
                  </a:lnTo>
                  <a:lnTo>
                    <a:pt x="480" y="712"/>
                  </a:lnTo>
                  <a:lnTo>
                    <a:pt x="480" y="714"/>
                  </a:lnTo>
                  <a:lnTo>
                    <a:pt x="474" y="712"/>
                  </a:lnTo>
                  <a:lnTo>
                    <a:pt x="472" y="710"/>
                  </a:lnTo>
                  <a:lnTo>
                    <a:pt x="472" y="709"/>
                  </a:lnTo>
                  <a:lnTo>
                    <a:pt x="472" y="710"/>
                  </a:lnTo>
                  <a:lnTo>
                    <a:pt x="472" y="712"/>
                  </a:lnTo>
                  <a:lnTo>
                    <a:pt x="470" y="710"/>
                  </a:lnTo>
                  <a:lnTo>
                    <a:pt x="466" y="710"/>
                  </a:lnTo>
                  <a:lnTo>
                    <a:pt x="464" y="710"/>
                  </a:lnTo>
                  <a:lnTo>
                    <a:pt x="466" y="710"/>
                  </a:lnTo>
                  <a:lnTo>
                    <a:pt x="474" y="712"/>
                  </a:lnTo>
                  <a:lnTo>
                    <a:pt x="476" y="714"/>
                  </a:lnTo>
                  <a:lnTo>
                    <a:pt x="478" y="714"/>
                  </a:lnTo>
                  <a:lnTo>
                    <a:pt x="476" y="716"/>
                  </a:lnTo>
                  <a:lnTo>
                    <a:pt x="474" y="716"/>
                  </a:lnTo>
                  <a:lnTo>
                    <a:pt x="474" y="718"/>
                  </a:lnTo>
                  <a:lnTo>
                    <a:pt x="476" y="716"/>
                  </a:lnTo>
                  <a:lnTo>
                    <a:pt x="478" y="716"/>
                  </a:lnTo>
                  <a:lnTo>
                    <a:pt x="480" y="716"/>
                  </a:lnTo>
                  <a:lnTo>
                    <a:pt x="482" y="718"/>
                  </a:lnTo>
                  <a:lnTo>
                    <a:pt x="482" y="720"/>
                  </a:lnTo>
                  <a:lnTo>
                    <a:pt x="480" y="720"/>
                  </a:lnTo>
                  <a:lnTo>
                    <a:pt x="480" y="718"/>
                  </a:lnTo>
                  <a:lnTo>
                    <a:pt x="478" y="720"/>
                  </a:lnTo>
                  <a:lnTo>
                    <a:pt x="480" y="720"/>
                  </a:lnTo>
                  <a:lnTo>
                    <a:pt x="482" y="720"/>
                  </a:lnTo>
                  <a:lnTo>
                    <a:pt x="482" y="722"/>
                  </a:lnTo>
                  <a:lnTo>
                    <a:pt x="482" y="724"/>
                  </a:lnTo>
                  <a:lnTo>
                    <a:pt x="480" y="724"/>
                  </a:lnTo>
                  <a:lnTo>
                    <a:pt x="476" y="722"/>
                  </a:lnTo>
                  <a:lnTo>
                    <a:pt x="472" y="722"/>
                  </a:lnTo>
                  <a:lnTo>
                    <a:pt x="470" y="722"/>
                  </a:lnTo>
                  <a:lnTo>
                    <a:pt x="464" y="720"/>
                  </a:lnTo>
                  <a:lnTo>
                    <a:pt x="466" y="718"/>
                  </a:lnTo>
                  <a:lnTo>
                    <a:pt x="466" y="716"/>
                  </a:lnTo>
                  <a:lnTo>
                    <a:pt x="464" y="716"/>
                  </a:lnTo>
                  <a:lnTo>
                    <a:pt x="466" y="716"/>
                  </a:lnTo>
                  <a:lnTo>
                    <a:pt x="466" y="718"/>
                  </a:lnTo>
                  <a:lnTo>
                    <a:pt x="464" y="718"/>
                  </a:lnTo>
                  <a:lnTo>
                    <a:pt x="462" y="720"/>
                  </a:lnTo>
                  <a:lnTo>
                    <a:pt x="462" y="722"/>
                  </a:lnTo>
                  <a:lnTo>
                    <a:pt x="460" y="722"/>
                  </a:lnTo>
                  <a:lnTo>
                    <a:pt x="458" y="722"/>
                  </a:lnTo>
                  <a:lnTo>
                    <a:pt x="458" y="724"/>
                  </a:lnTo>
                  <a:lnTo>
                    <a:pt x="458" y="726"/>
                  </a:lnTo>
                  <a:lnTo>
                    <a:pt x="456" y="726"/>
                  </a:lnTo>
                  <a:lnTo>
                    <a:pt x="454" y="724"/>
                  </a:lnTo>
                  <a:lnTo>
                    <a:pt x="453" y="724"/>
                  </a:lnTo>
                  <a:lnTo>
                    <a:pt x="451" y="724"/>
                  </a:lnTo>
                  <a:lnTo>
                    <a:pt x="451" y="722"/>
                  </a:lnTo>
                  <a:lnTo>
                    <a:pt x="449" y="722"/>
                  </a:lnTo>
                  <a:lnTo>
                    <a:pt x="449" y="724"/>
                  </a:lnTo>
                  <a:lnTo>
                    <a:pt x="449" y="722"/>
                  </a:lnTo>
                  <a:lnTo>
                    <a:pt x="451" y="722"/>
                  </a:lnTo>
                  <a:lnTo>
                    <a:pt x="453" y="720"/>
                  </a:lnTo>
                  <a:lnTo>
                    <a:pt x="454" y="720"/>
                  </a:lnTo>
                  <a:lnTo>
                    <a:pt x="454" y="718"/>
                  </a:lnTo>
                  <a:lnTo>
                    <a:pt x="456" y="716"/>
                  </a:lnTo>
                  <a:lnTo>
                    <a:pt x="456" y="714"/>
                  </a:lnTo>
                  <a:lnTo>
                    <a:pt x="458" y="714"/>
                  </a:lnTo>
                  <a:lnTo>
                    <a:pt x="458" y="712"/>
                  </a:lnTo>
                  <a:lnTo>
                    <a:pt x="453" y="718"/>
                  </a:lnTo>
                  <a:lnTo>
                    <a:pt x="453" y="720"/>
                  </a:lnTo>
                  <a:lnTo>
                    <a:pt x="451" y="720"/>
                  </a:lnTo>
                  <a:lnTo>
                    <a:pt x="449" y="720"/>
                  </a:lnTo>
                  <a:lnTo>
                    <a:pt x="449" y="722"/>
                  </a:lnTo>
                  <a:lnTo>
                    <a:pt x="447" y="722"/>
                  </a:lnTo>
                  <a:lnTo>
                    <a:pt x="449" y="720"/>
                  </a:lnTo>
                  <a:lnTo>
                    <a:pt x="447" y="720"/>
                  </a:lnTo>
                  <a:lnTo>
                    <a:pt x="449" y="720"/>
                  </a:lnTo>
                  <a:lnTo>
                    <a:pt x="449" y="718"/>
                  </a:lnTo>
                  <a:lnTo>
                    <a:pt x="451" y="718"/>
                  </a:lnTo>
                  <a:lnTo>
                    <a:pt x="451" y="716"/>
                  </a:lnTo>
                  <a:lnTo>
                    <a:pt x="453" y="714"/>
                  </a:lnTo>
                  <a:lnTo>
                    <a:pt x="454" y="709"/>
                  </a:lnTo>
                  <a:lnTo>
                    <a:pt x="456" y="709"/>
                  </a:lnTo>
                  <a:lnTo>
                    <a:pt x="456" y="707"/>
                  </a:lnTo>
                  <a:lnTo>
                    <a:pt x="454" y="709"/>
                  </a:lnTo>
                  <a:lnTo>
                    <a:pt x="453" y="709"/>
                  </a:lnTo>
                  <a:lnTo>
                    <a:pt x="453" y="710"/>
                  </a:lnTo>
                  <a:lnTo>
                    <a:pt x="453" y="712"/>
                  </a:lnTo>
                  <a:lnTo>
                    <a:pt x="451" y="714"/>
                  </a:lnTo>
                  <a:lnTo>
                    <a:pt x="449" y="714"/>
                  </a:lnTo>
                  <a:lnTo>
                    <a:pt x="447" y="714"/>
                  </a:lnTo>
                  <a:lnTo>
                    <a:pt x="447" y="712"/>
                  </a:lnTo>
                  <a:lnTo>
                    <a:pt x="449" y="710"/>
                  </a:lnTo>
                  <a:lnTo>
                    <a:pt x="447" y="710"/>
                  </a:lnTo>
                  <a:lnTo>
                    <a:pt x="447" y="712"/>
                  </a:lnTo>
                  <a:lnTo>
                    <a:pt x="445" y="712"/>
                  </a:lnTo>
                  <a:lnTo>
                    <a:pt x="443" y="712"/>
                  </a:lnTo>
                  <a:lnTo>
                    <a:pt x="445" y="710"/>
                  </a:lnTo>
                  <a:lnTo>
                    <a:pt x="447" y="709"/>
                  </a:lnTo>
                  <a:lnTo>
                    <a:pt x="445" y="709"/>
                  </a:lnTo>
                  <a:lnTo>
                    <a:pt x="443" y="710"/>
                  </a:lnTo>
                  <a:lnTo>
                    <a:pt x="441" y="712"/>
                  </a:lnTo>
                  <a:lnTo>
                    <a:pt x="441" y="714"/>
                  </a:lnTo>
                  <a:lnTo>
                    <a:pt x="439" y="710"/>
                  </a:lnTo>
                  <a:lnTo>
                    <a:pt x="437" y="710"/>
                  </a:lnTo>
                  <a:lnTo>
                    <a:pt x="437" y="712"/>
                  </a:lnTo>
                  <a:lnTo>
                    <a:pt x="435" y="710"/>
                  </a:lnTo>
                  <a:lnTo>
                    <a:pt x="437" y="710"/>
                  </a:lnTo>
                  <a:lnTo>
                    <a:pt x="439" y="709"/>
                  </a:lnTo>
                  <a:lnTo>
                    <a:pt x="437" y="709"/>
                  </a:lnTo>
                  <a:lnTo>
                    <a:pt x="439" y="707"/>
                  </a:lnTo>
                  <a:lnTo>
                    <a:pt x="441" y="707"/>
                  </a:lnTo>
                  <a:lnTo>
                    <a:pt x="445" y="705"/>
                  </a:lnTo>
                  <a:lnTo>
                    <a:pt x="445" y="703"/>
                  </a:lnTo>
                  <a:lnTo>
                    <a:pt x="447" y="703"/>
                  </a:lnTo>
                  <a:lnTo>
                    <a:pt x="445" y="701"/>
                  </a:lnTo>
                  <a:lnTo>
                    <a:pt x="443" y="703"/>
                  </a:lnTo>
                  <a:lnTo>
                    <a:pt x="443" y="705"/>
                  </a:lnTo>
                  <a:lnTo>
                    <a:pt x="439" y="707"/>
                  </a:lnTo>
                  <a:lnTo>
                    <a:pt x="437" y="707"/>
                  </a:lnTo>
                  <a:lnTo>
                    <a:pt x="437" y="705"/>
                  </a:lnTo>
                  <a:lnTo>
                    <a:pt x="439" y="705"/>
                  </a:lnTo>
                  <a:lnTo>
                    <a:pt x="437" y="705"/>
                  </a:lnTo>
                  <a:lnTo>
                    <a:pt x="435" y="705"/>
                  </a:lnTo>
                  <a:lnTo>
                    <a:pt x="435" y="707"/>
                  </a:lnTo>
                  <a:lnTo>
                    <a:pt x="433" y="709"/>
                  </a:lnTo>
                  <a:lnTo>
                    <a:pt x="431" y="709"/>
                  </a:lnTo>
                  <a:lnTo>
                    <a:pt x="431" y="707"/>
                  </a:lnTo>
                  <a:lnTo>
                    <a:pt x="433" y="705"/>
                  </a:lnTo>
                  <a:lnTo>
                    <a:pt x="435" y="705"/>
                  </a:lnTo>
                  <a:lnTo>
                    <a:pt x="433" y="705"/>
                  </a:lnTo>
                  <a:lnTo>
                    <a:pt x="431" y="707"/>
                  </a:lnTo>
                  <a:lnTo>
                    <a:pt x="431" y="705"/>
                  </a:lnTo>
                  <a:lnTo>
                    <a:pt x="433" y="705"/>
                  </a:lnTo>
                  <a:lnTo>
                    <a:pt x="435" y="703"/>
                  </a:lnTo>
                  <a:lnTo>
                    <a:pt x="437" y="703"/>
                  </a:lnTo>
                  <a:lnTo>
                    <a:pt x="439" y="703"/>
                  </a:lnTo>
                  <a:lnTo>
                    <a:pt x="441" y="703"/>
                  </a:lnTo>
                  <a:lnTo>
                    <a:pt x="441" y="701"/>
                  </a:lnTo>
                  <a:lnTo>
                    <a:pt x="443" y="701"/>
                  </a:lnTo>
                  <a:lnTo>
                    <a:pt x="445" y="699"/>
                  </a:lnTo>
                  <a:lnTo>
                    <a:pt x="447" y="699"/>
                  </a:lnTo>
                  <a:lnTo>
                    <a:pt x="447" y="697"/>
                  </a:lnTo>
                  <a:lnTo>
                    <a:pt x="445" y="697"/>
                  </a:lnTo>
                  <a:lnTo>
                    <a:pt x="445" y="699"/>
                  </a:lnTo>
                  <a:lnTo>
                    <a:pt x="443" y="697"/>
                  </a:lnTo>
                  <a:lnTo>
                    <a:pt x="443" y="695"/>
                  </a:lnTo>
                  <a:lnTo>
                    <a:pt x="443" y="697"/>
                  </a:lnTo>
                  <a:lnTo>
                    <a:pt x="443" y="699"/>
                  </a:lnTo>
                  <a:lnTo>
                    <a:pt x="441" y="701"/>
                  </a:lnTo>
                  <a:lnTo>
                    <a:pt x="437" y="703"/>
                  </a:lnTo>
                  <a:lnTo>
                    <a:pt x="437" y="701"/>
                  </a:lnTo>
                  <a:lnTo>
                    <a:pt x="435" y="703"/>
                  </a:lnTo>
                  <a:lnTo>
                    <a:pt x="433" y="703"/>
                  </a:lnTo>
                  <a:lnTo>
                    <a:pt x="433" y="701"/>
                  </a:lnTo>
                  <a:lnTo>
                    <a:pt x="435" y="701"/>
                  </a:lnTo>
                  <a:lnTo>
                    <a:pt x="439" y="699"/>
                  </a:lnTo>
                  <a:lnTo>
                    <a:pt x="441" y="697"/>
                  </a:lnTo>
                  <a:lnTo>
                    <a:pt x="439" y="697"/>
                  </a:lnTo>
                  <a:lnTo>
                    <a:pt x="437" y="695"/>
                  </a:lnTo>
                  <a:lnTo>
                    <a:pt x="437" y="693"/>
                  </a:lnTo>
                  <a:lnTo>
                    <a:pt x="439" y="693"/>
                  </a:lnTo>
                  <a:lnTo>
                    <a:pt x="437" y="693"/>
                  </a:lnTo>
                  <a:lnTo>
                    <a:pt x="435" y="695"/>
                  </a:lnTo>
                  <a:lnTo>
                    <a:pt x="437" y="697"/>
                  </a:lnTo>
                  <a:lnTo>
                    <a:pt x="435" y="699"/>
                  </a:lnTo>
                  <a:lnTo>
                    <a:pt x="433" y="701"/>
                  </a:lnTo>
                  <a:lnTo>
                    <a:pt x="431" y="701"/>
                  </a:lnTo>
                  <a:lnTo>
                    <a:pt x="431" y="699"/>
                  </a:lnTo>
                  <a:lnTo>
                    <a:pt x="429" y="699"/>
                  </a:lnTo>
                  <a:lnTo>
                    <a:pt x="427" y="699"/>
                  </a:lnTo>
                  <a:lnTo>
                    <a:pt x="429" y="699"/>
                  </a:lnTo>
                  <a:lnTo>
                    <a:pt x="427" y="701"/>
                  </a:lnTo>
                  <a:lnTo>
                    <a:pt x="425" y="701"/>
                  </a:lnTo>
                  <a:lnTo>
                    <a:pt x="425" y="703"/>
                  </a:lnTo>
                  <a:lnTo>
                    <a:pt x="421" y="703"/>
                  </a:lnTo>
                  <a:lnTo>
                    <a:pt x="423" y="703"/>
                  </a:lnTo>
                  <a:lnTo>
                    <a:pt x="423" y="705"/>
                  </a:lnTo>
                  <a:lnTo>
                    <a:pt x="421" y="707"/>
                  </a:lnTo>
                  <a:lnTo>
                    <a:pt x="419" y="707"/>
                  </a:lnTo>
                  <a:lnTo>
                    <a:pt x="419" y="705"/>
                  </a:lnTo>
                  <a:lnTo>
                    <a:pt x="419" y="703"/>
                  </a:lnTo>
                  <a:lnTo>
                    <a:pt x="418" y="701"/>
                  </a:lnTo>
                  <a:lnTo>
                    <a:pt x="416" y="703"/>
                  </a:lnTo>
                  <a:lnTo>
                    <a:pt x="414" y="703"/>
                  </a:lnTo>
                  <a:lnTo>
                    <a:pt x="412" y="703"/>
                  </a:lnTo>
                  <a:lnTo>
                    <a:pt x="410" y="703"/>
                  </a:lnTo>
                  <a:lnTo>
                    <a:pt x="412" y="703"/>
                  </a:lnTo>
                  <a:lnTo>
                    <a:pt x="410" y="703"/>
                  </a:lnTo>
                  <a:lnTo>
                    <a:pt x="406" y="703"/>
                  </a:lnTo>
                  <a:lnTo>
                    <a:pt x="406" y="705"/>
                  </a:lnTo>
                  <a:lnTo>
                    <a:pt x="408" y="705"/>
                  </a:lnTo>
                  <a:lnTo>
                    <a:pt x="412" y="703"/>
                  </a:lnTo>
                  <a:lnTo>
                    <a:pt x="412" y="705"/>
                  </a:lnTo>
                  <a:lnTo>
                    <a:pt x="414" y="705"/>
                  </a:lnTo>
                  <a:lnTo>
                    <a:pt x="412" y="705"/>
                  </a:lnTo>
                  <a:lnTo>
                    <a:pt x="408" y="705"/>
                  </a:lnTo>
                  <a:lnTo>
                    <a:pt x="406" y="705"/>
                  </a:lnTo>
                  <a:lnTo>
                    <a:pt x="404" y="705"/>
                  </a:lnTo>
                  <a:lnTo>
                    <a:pt x="402" y="705"/>
                  </a:lnTo>
                  <a:lnTo>
                    <a:pt x="400" y="705"/>
                  </a:lnTo>
                  <a:lnTo>
                    <a:pt x="398" y="705"/>
                  </a:lnTo>
                  <a:lnTo>
                    <a:pt x="400" y="705"/>
                  </a:lnTo>
                  <a:lnTo>
                    <a:pt x="402" y="703"/>
                  </a:lnTo>
                  <a:lnTo>
                    <a:pt x="404" y="703"/>
                  </a:lnTo>
                  <a:lnTo>
                    <a:pt x="406" y="701"/>
                  </a:lnTo>
                  <a:lnTo>
                    <a:pt x="408" y="701"/>
                  </a:lnTo>
                  <a:lnTo>
                    <a:pt x="404" y="701"/>
                  </a:lnTo>
                  <a:lnTo>
                    <a:pt x="402" y="701"/>
                  </a:lnTo>
                  <a:lnTo>
                    <a:pt x="400" y="701"/>
                  </a:lnTo>
                  <a:lnTo>
                    <a:pt x="400" y="703"/>
                  </a:lnTo>
                  <a:lnTo>
                    <a:pt x="400" y="701"/>
                  </a:lnTo>
                  <a:lnTo>
                    <a:pt x="398" y="701"/>
                  </a:lnTo>
                  <a:lnTo>
                    <a:pt x="396" y="701"/>
                  </a:lnTo>
                  <a:lnTo>
                    <a:pt x="398" y="701"/>
                  </a:lnTo>
                  <a:lnTo>
                    <a:pt x="400" y="701"/>
                  </a:lnTo>
                  <a:lnTo>
                    <a:pt x="404" y="701"/>
                  </a:lnTo>
                  <a:lnTo>
                    <a:pt x="406" y="701"/>
                  </a:lnTo>
                  <a:lnTo>
                    <a:pt x="406" y="699"/>
                  </a:lnTo>
                  <a:lnTo>
                    <a:pt x="404" y="699"/>
                  </a:lnTo>
                  <a:lnTo>
                    <a:pt x="402" y="699"/>
                  </a:lnTo>
                  <a:lnTo>
                    <a:pt x="400" y="699"/>
                  </a:lnTo>
                  <a:lnTo>
                    <a:pt x="398" y="697"/>
                  </a:lnTo>
                  <a:lnTo>
                    <a:pt x="398" y="695"/>
                  </a:lnTo>
                  <a:lnTo>
                    <a:pt x="400" y="695"/>
                  </a:lnTo>
                  <a:lnTo>
                    <a:pt x="402" y="693"/>
                  </a:lnTo>
                  <a:lnTo>
                    <a:pt x="404" y="693"/>
                  </a:lnTo>
                  <a:lnTo>
                    <a:pt x="402" y="693"/>
                  </a:lnTo>
                  <a:lnTo>
                    <a:pt x="400" y="693"/>
                  </a:lnTo>
                  <a:lnTo>
                    <a:pt x="398" y="695"/>
                  </a:lnTo>
                  <a:lnTo>
                    <a:pt x="398" y="697"/>
                  </a:lnTo>
                  <a:lnTo>
                    <a:pt x="398" y="699"/>
                  </a:lnTo>
                  <a:lnTo>
                    <a:pt x="396" y="697"/>
                  </a:lnTo>
                  <a:lnTo>
                    <a:pt x="398" y="695"/>
                  </a:lnTo>
                  <a:lnTo>
                    <a:pt x="396" y="695"/>
                  </a:lnTo>
                  <a:lnTo>
                    <a:pt x="396" y="697"/>
                  </a:lnTo>
                  <a:lnTo>
                    <a:pt x="394" y="697"/>
                  </a:lnTo>
                  <a:lnTo>
                    <a:pt x="392" y="695"/>
                  </a:lnTo>
                  <a:lnTo>
                    <a:pt x="392" y="693"/>
                  </a:lnTo>
                  <a:lnTo>
                    <a:pt x="394" y="693"/>
                  </a:lnTo>
                  <a:lnTo>
                    <a:pt x="394" y="695"/>
                  </a:lnTo>
                  <a:lnTo>
                    <a:pt x="396" y="693"/>
                  </a:lnTo>
                  <a:lnTo>
                    <a:pt x="396" y="691"/>
                  </a:lnTo>
                  <a:lnTo>
                    <a:pt x="394" y="691"/>
                  </a:lnTo>
                  <a:lnTo>
                    <a:pt x="392" y="691"/>
                  </a:lnTo>
                  <a:lnTo>
                    <a:pt x="390" y="691"/>
                  </a:lnTo>
                  <a:lnTo>
                    <a:pt x="388" y="691"/>
                  </a:lnTo>
                  <a:lnTo>
                    <a:pt x="386" y="693"/>
                  </a:lnTo>
                  <a:lnTo>
                    <a:pt x="385" y="691"/>
                  </a:lnTo>
                  <a:lnTo>
                    <a:pt x="386" y="691"/>
                  </a:lnTo>
                  <a:lnTo>
                    <a:pt x="388" y="689"/>
                  </a:lnTo>
                  <a:lnTo>
                    <a:pt x="390" y="689"/>
                  </a:lnTo>
                  <a:lnTo>
                    <a:pt x="392" y="689"/>
                  </a:lnTo>
                  <a:lnTo>
                    <a:pt x="396" y="689"/>
                  </a:lnTo>
                  <a:lnTo>
                    <a:pt x="398" y="687"/>
                  </a:lnTo>
                  <a:lnTo>
                    <a:pt x="396" y="685"/>
                  </a:lnTo>
                  <a:lnTo>
                    <a:pt x="396" y="687"/>
                  </a:lnTo>
                  <a:lnTo>
                    <a:pt x="394" y="687"/>
                  </a:lnTo>
                  <a:lnTo>
                    <a:pt x="388" y="689"/>
                  </a:lnTo>
                  <a:lnTo>
                    <a:pt x="386" y="689"/>
                  </a:lnTo>
                  <a:lnTo>
                    <a:pt x="385" y="689"/>
                  </a:lnTo>
                  <a:lnTo>
                    <a:pt x="381" y="687"/>
                  </a:lnTo>
                  <a:lnTo>
                    <a:pt x="383" y="687"/>
                  </a:lnTo>
                  <a:lnTo>
                    <a:pt x="383" y="685"/>
                  </a:lnTo>
                  <a:lnTo>
                    <a:pt x="385" y="685"/>
                  </a:lnTo>
                  <a:lnTo>
                    <a:pt x="385" y="687"/>
                  </a:lnTo>
                  <a:lnTo>
                    <a:pt x="386" y="687"/>
                  </a:lnTo>
                  <a:lnTo>
                    <a:pt x="388" y="687"/>
                  </a:lnTo>
                  <a:lnTo>
                    <a:pt x="390" y="685"/>
                  </a:lnTo>
                  <a:lnTo>
                    <a:pt x="392" y="685"/>
                  </a:lnTo>
                  <a:lnTo>
                    <a:pt x="390" y="685"/>
                  </a:lnTo>
                  <a:lnTo>
                    <a:pt x="388" y="685"/>
                  </a:lnTo>
                  <a:lnTo>
                    <a:pt x="386" y="685"/>
                  </a:lnTo>
                  <a:lnTo>
                    <a:pt x="385" y="685"/>
                  </a:lnTo>
                  <a:lnTo>
                    <a:pt x="385" y="683"/>
                  </a:lnTo>
                  <a:lnTo>
                    <a:pt x="386" y="683"/>
                  </a:lnTo>
                  <a:lnTo>
                    <a:pt x="385" y="683"/>
                  </a:lnTo>
                  <a:lnTo>
                    <a:pt x="385" y="681"/>
                  </a:lnTo>
                  <a:lnTo>
                    <a:pt x="388" y="677"/>
                  </a:lnTo>
                  <a:lnTo>
                    <a:pt x="390" y="677"/>
                  </a:lnTo>
                  <a:lnTo>
                    <a:pt x="388" y="677"/>
                  </a:lnTo>
                  <a:lnTo>
                    <a:pt x="386" y="677"/>
                  </a:lnTo>
                  <a:lnTo>
                    <a:pt x="385" y="679"/>
                  </a:lnTo>
                  <a:lnTo>
                    <a:pt x="383" y="679"/>
                  </a:lnTo>
                  <a:lnTo>
                    <a:pt x="383" y="681"/>
                  </a:lnTo>
                  <a:lnTo>
                    <a:pt x="383" y="683"/>
                  </a:lnTo>
                  <a:lnTo>
                    <a:pt x="381" y="681"/>
                  </a:lnTo>
                  <a:lnTo>
                    <a:pt x="383" y="679"/>
                  </a:lnTo>
                  <a:lnTo>
                    <a:pt x="381" y="681"/>
                  </a:lnTo>
                  <a:lnTo>
                    <a:pt x="379" y="679"/>
                  </a:lnTo>
                  <a:lnTo>
                    <a:pt x="381" y="677"/>
                  </a:lnTo>
                  <a:lnTo>
                    <a:pt x="383" y="677"/>
                  </a:lnTo>
                  <a:lnTo>
                    <a:pt x="385" y="677"/>
                  </a:lnTo>
                  <a:lnTo>
                    <a:pt x="385" y="675"/>
                  </a:lnTo>
                  <a:lnTo>
                    <a:pt x="386" y="675"/>
                  </a:lnTo>
                  <a:lnTo>
                    <a:pt x="388" y="675"/>
                  </a:lnTo>
                  <a:lnTo>
                    <a:pt x="388" y="674"/>
                  </a:lnTo>
                  <a:lnTo>
                    <a:pt x="386" y="674"/>
                  </a:lnTo>
                  <a:lnTo>
                    <a:pt x="385" y="674"/>
                  </a:lnTo>
                  <a:lnTo>
                    <a:pt x="386" y="672"/>
                  </a:lnTo>
                  <a:lnTo>
                    <a:pt x="385" y="672"/>
                  </a:lnTo>
                  <a:lnTo>
                    <a:pt x="385" y="674"/>
                  </a:lnTo>
                  <a:lnTo>
                    <a:pt x="385" y="675"/>
                  </a:lnTo>
                  <a:lnTo>
                    <a:pt x="381" y="677"/>
                  </a:lnTo>
                  <a:lnTo>
                    <a:pt x="377" y="677"/>
                  </a:lnTo>
                  <a:lnTo>
                    <a:pt x="375" y="675"/>
                  </a:lnTo>
                  <a:lnTo>
                    <a:pt x="375" y="674"/>
                  </a:lnTo>
                  <a:lnTo>
                    <a:pt x="377" y="674"/>
                  </a:lnTo>
                  <a:lnTo>
                    <a:pt x="379" y="674"/>
                  </a:lnTo>
                  <a:lnTo>
                    <a:pt x="381" y="674"/>
                  </a:lnTo>
                  <a:lnTo>
                    <a:pt x="381" y="672"/>
                  </a:lnTo>
                  <a:lnTo>
                    <a:pt x="379" y="672"/>
                  </a:lnTo>
                  <a:lnTo>
                    <a:pt x="379" y="674"/>
                  </a:lnTo>
                  <a:lnTo>
                    <a:pt x="377" y="672"/>
                  </a:lnTo>
                  <a:lnTo>
                    <a:pt x="377" y="670"/>
                  </a:lnTo>
                  <a:lnTo>
                    <a:pt x="379" y="670"/>
                  </a:lnTo>
                  <a:lnTo>
                    <a:pt x="381" y="670"/>
                  </a:lnTo>
                  <a:lnTo>
                    <a:pt x="379" y="670"/>
                  </a:lnTo>
                  <a:lnTo>
                    <a:pt x="375" y="670"/>
                  </a:lnTo>
                  <a:lnTo>
                    <a:pt x="373" y="670"/>
                  </a:lnTo>
                  <a:lnTo>
                    <a:pt x="371" y="668"/>
                  </a:lnTo>
                  <a:lnTo>
                    <a:pt x="369" y="668"/>
                  </a:lnTo>
                  <a:lnTo>
                    <a:pt x="367" y="666"/>
                  </a:lnTo>
                  <a:lnTo>
                    <a:pt x="365" y="664"/>
                  </a:lnTo>
                  <a:lnTo>
                    <a:pt x="367" y="660"/>
                  </a:lnTo>
                  <a:lnTo>
                    <a:pt x="369" y="656"/>
                  </a:lnTo>
                  <a:lnTo>
                    <a:pt x="371" y="656"/>
                  </a:lnTo>
                  <a:lnTo>
                    <a:pt x="371" y="654"/>
                  </a:lnTo>
                  <a:lnTo>
                    <a:pt x="369" y="656"/>
                  </a:lnTo>
                  <a:lnTo>
                    <a:pt x="367" y="658"/>
                  </a:lnTo>
                  <a:lnTo>
                    <a:pt x="365" y="658"/>
                  </a:lnTo>
                  <a:lnTo>
                    <a:pt x="367" y="656"/>
                  </a:lnTo>
                  <a:lnTo>
                    <a:pt x="367" y="652"/>
                  </a:lnTo>
                  <a:lnTo>
                    <a:pt x="369" y="652"/>
                  </a:lnTo>
                  <a:lnTo>
                    <a:pt x="371" y="652"/>
                  </a:lnTo>
                  <a:lnTo>
                    <a:pt x="373" y="652"/>
                  </a:lnTo>
                  <a:lnTo>
                    <a:pt x="373" y="650"/>
                  </a:lnTo>
                  <a:lnTo>
                    <a:pt x="375" y="650"/>
                  </a:lnTo>
                  <a:lnTo>
                    <a:pt x="373" y="650"/>
                  </a:lnTo>
                  <a:lnTo>
                    <a:pt x="371" y="650"/>
                  </a:lnTo>
                  <a:lnTo>
                    <a:pt x="371" y="652"/>
                  </a:lnTo>
                  <a:lnTo>
                    <a:pt x="369" y="652"/>
                  </a:lnTo>
                  <a:lnTo>
                    <a:pt x="367" y="652"/>
                  </a:lnTo>
                  <a:lnTo>
                    <a:pt x="365" y="656"/>
                  </a:lnTo>
                  <a:lnTo>
                    <a:pt x="363" y="656"/>
                  </a:lnTo>
                  <a:lnTo>
                    <a:pt x="363" y="654"/>
                  </a:lnTo>
                  <a:lnTo>
                    <a:pt x="365" y="652"/>
                  </a:lnTo>
                  <a:lnTo>
                    <a:pt x="367" y="652"/>
                  </a:lnTo>
                  <a:lnTo>
                    <a:pt x="367" y="650"/>
                  </a:lnTo>
                  <a:lnTo>
                    <a:pt x="365" y="652"/>
                  </a:lnTo>
                  <a:lnTo>
                    <a:pt x="363" y="652"/>
                  </a:lnTo>
                  <a:lnTo>
                    <a:pt x="361" y="652"/>
                  </a:lnTo>
                  <a:lnTo>
                    <a:pt x="361" y="650"/>
                  </a:lnTo>
                  <a:lnTo>
                    <a:pt x="361" y="648"/>
                  </a:lnTo>
                  <a:lnTo>
                    <a:pt x="363" y="648"/>
                  </a:lnTo>
                  <a:lnTo>
                    <a:pt x="363" y="646"/>
                  </a:lnTo>
                  <a:lnTo>
                    <a:pt x="365" y="646"/>
                  </a:lnTo>
                  <a:lnTo>
                    <a:pt x="367" y="646"/>
                  </a:lnTo>
                  <a:lnTo>
                    <a:pt x="369" y="646"/>
                  </a:lnTo>
                  <a:lnTo>
                    <a:pt x="367" y="646"/>
                  </a:lnTo>
                  <a:lnTo>
                    <a:pt x="365" y="646"/>
                  </a:lnTo>
                  <a:lnTo>
                    <a:pt x="363" y="646"/>
                  </a:lnTo>
                  <a:lnTo>
                    <a:pt x="361" y="646"/>
                  </a:lnTo>
                  <a:lnTo>
                    <a:pt x="359" y="646"/>
                  </a:lnTo>
                  <a:lnTo>
                    <a:pt x="357" y="646"/>
                  </a:lnTo>
                  <a:lnTo>
                    <a:pt x="355" y="648"/>
                  </a:lnTo>
                  <a:lnTo>
                    <a:pt x="355" y="646"/>
                  </a:lnTo>
                  <a:lnTo>
                    <a:pt x="357" y="646"/>
                  </a:lnTo>
                  <a:lnTo>
                    <a:pt x="357" y="644"/>
                  </a:lnTo>
                  <a:lnTo>
                    <a:pt x="357" y="646"/>
                  </a:lnTo>
                  <a:lnTo>
                    <a:pt x="355" y="646"/>
                  </a:lnTo>
                  <a:lnTo>
                    <a:pt x="353" y="646"/>
                  </a:lnTo>
                  <a:lnTo>
                    <a:pt x="353" y="644"/>
                  </a:lnTo>
                  <a:lnTo>
                    <a:pt x="352" y="642"/>
                  </a:lnTo>
                  <a:lnTo>
                    <a:pt x="353" y="642"/>
                  </a:lnTo>
                  <a:lnTo>
                    <a:pt x="355" y="642"/>
                  </a:lnTo>
                  <a:lnTo>
                    <a:pt x="357" y="642"/>
                  </a:lnTo>
                  <a:lnTo>
                    <a:pt x="361" y="642"/>
                  </a:lnTo>
                  <a:lnTo>
                    <a:pt x="365" y="641"/>
                  </a:lnTo>
                  <a:lnTo>
                    <a:pt x="363" y="641"/>
                  </a:lnTo>
                  <a:lnTo>
                    <a:pt x="361" y="641"/>
                  </a:lnTo>
                  <a:lnTo>
                    <a:pt x="357" y="642"/>
                  </a:lnTo>
                  <a:lnTo>
                    <a:pt x="353" y="642"/>
                  </a:lnTo>
                  <a:lnTo>
                    <a:pt x="352" y="642"/>
                  </a:lnTo>
                  <a:lnTo>
                    <a:pt x="352" y="641"/>
                  </a:lnTo>
                  <a:lnTo>
                    <a:pt x="352" y="639"/>
                  </a:lnTo>
                  <a:lnTo>
                    <a:pt x="355" y="639"/>
                  </a:lnTo>
                  <a:lnTo>
                    <a:pt x="357" y="639"/>
                  </a:lnTo>
                  <a:lnTo>
                    <a:pt x="357" y="637"/>
                  </a:lnTo>
                  <a:lnTo>
                    <a:pt x="355" y="637"/>
                  </a:lnTo>
                  <a:lnTo>
                    <a:pt x="353" y="639"/>
                  </a:lnTo>
                  <a:lnTo>
                    <a:pt x="352" y="639"/>
                  </a:lnTo>
                  <a:lnTo>
                    <a:pt x="352" y="637"/>
                  </a:lnTo>
                  <a:lnTo>
                    <a:pt x="352" y="635"/>
                  </a:lnTo>
                  <a:lnTo>
                    <a:pt x="353" y="635"/>
                  </a:lnTo>
                  <a:lnTo>
                    <a:pt x="355" y="635"/>
                  </a:lnTo>
                  <a:lnTo>
                    <a:pt x="355" y="637"/>
                  </a:lnTo>
                  <a:lnTo>
                    <a:pt x="359" y="635"/>
                  </a:lnTo>
                  <a:lnTo>
                    <a:pt x="361" y="635"/>
                  </a:lnTo>
                  <a:lnTo>
                    <a:pt x="361" y="637"/>
                  </a:lnTo>
                  <a:lnTo>
                    <a:pt x="361" y="635"/>
                  </a:lnTo>
                  <a:lnTo>
                    <a:pt x="359" y="635"/>
                  </a:lnTo>
                  <a:lnTo>
                    <a:pt x="357" y="635"/>
                  </a:lnTo>
                  <a:lnTo>
                    <a:pt x="355" y="635"/>
                  </a:lnTo>
                  <a:lnTo>
                    <a:pt x="353" y="635"/>
                  </a:lnTo>
                  <a:lnTo>
                    <a:pt x="352" y="635"/>
                  </a:lnTo>
                  <a:lnTo>
                    <a:pt x="352" y="637"/>
                  </a:lnTo>
                  <a:lnTo>
                    <a:pt x="352" y="639"/>
                  </a:lnTo>
                  <a:lnTo>
                    <a:pt x="348" y="635"/>
                  </a:lnTo>
                  <a:lnTo>
                    <a:pt x="346" y="635"/>
                  </a:lnTo>
                  <a:lnTo>
                    <a:pt x="346" y="633"/>
                  </a:lnTo>
                  <a:lnTo>
                    <a:pt x="346" y="631"/>
                  </a:lnTo>
                  <a:lnTo>
                    <a:pt x="352" y="631"/>
                  </a:lnTo>
                  <a:lnTo>
                    <a:pt x="352" y="629"/>
                  </a:lnTo>
                  <a:lnTo>
                    <a:pt x="353" y="629"/>
                  </a:lnTo>
                  <a:lnTo>
                    <a:pt x="355" y="629"/>
                  </a:lnTo>
                  <a:lnTo>
                    <a:pt x="355" y="627"/>
                  </a:lnTo>
                  <a:lnTo>
                    <a:pt x="353" y="627"/>
                  </a:lnTo>
                  <a:lnTo>
                    <a:pt x="352" y="629"/>
                  </a:lnTo>
                  <a:lnTo>
                    <a:pt x="350" y="629"/>
                  </a:lnTo>
                  <a:lnTo>
                    <a:pt x="350" y="631"/>
                  </a:lnTo>
                  <a:lnTo>
                    <a:pt x="348" y="631"/>
                  </a:lnTo>
                  <a:lnTo>
                    <a:pt x="346" y="631"/>
                  </a:lnTo>
                  <a:lnTo>
                    <a:pt x="348" y="629"/>
                  </a:lnTo>
                  <a:lnTo>
                    <a:pt x="348" y="627"/>
                  </a:lnTo>
                  <a:lnTo>
                    <a:pt x="346" y="627"/>
                  </a:lnTo>
                  <a:lnTo>
                    <a:pt x="344" y="627"/>
                  </a:lnTo>
                  <a:lnTo>
                    <a:pt x="344" y="625"/>
                  </a:lnTo>
                  <a:lnTo>
                    <a:pt x="346" y="625"/>
                  </a:lnTo>
                  <a:lnTo>
                    <a:pt x="350" y="623"/>
                  </a:lnTo>
                  <a:lnTo>
                    <a:pt x="355" y="623"/>
                  </a:lnTo>
                  <a:lnTo>
                    <a:pt x="357" y="623"/>
                  </a:lnTo>
                  <a:lnTo>
                    <a:pt x="359" y="623"/>
                  </a:lnTo>
                  <a:lnTo>
                    <a:pt x="359" y="621"/>
                  </a:lnTo>
                  <a:lnTo>
                    <a:pt x="363" y="623"/>
                  </a:lnTo>
                  <a:lnTo>
                    <a:pt x="363" y="621"/>
                  </a:lnTo>
                  <a:lnTo>
                    <a:pt x="367" y="621"/>
                  </a:lnTo>
                  <a:lnTo>
                    <a:pt x="369" y="621"/>
                  </a:lnTo>
                  <a:lnTo>
                    <a:pt x="369" y="619"/>
                  </a:lnTo>
                  <a:lnTo>
                    <a:pt x="367" y="619"/>
                  </a:lnTo>
                  <a:lnTo>
                    <a:pt x="365" y="621"/>
                  </a:lnTo>
                  <a:lnTo>
                    <a:pt x="363" y="621"/>
                  </a:lnTo>
                  <a:lnTo>
                    <a:pt x="361" y="621"/>
                  </a:lnTo>
                  <a:lnTo>
                    <a:pt x="363" y="619"/>
                  </a:lnTo>
                  <a:lnTo>
                    <a:pt x="361" y="619"/>
                  </a:lnTo>
                  <a:lnTo>
                    <a:pt x="357" y="621"/>
                  </a:lnTo>
                  <a:lnTo>
                    <a:pt x="355" y="623"/>
                  </a:lnTo>
                  <a:lnTo>
                    <a:pt x="353" y="623"/>
                  </a:lnTo>
                  <a:lnTo>
                    <a:pt x="352" y="623"/>
                  </a:lnTo>
                  <a:lnTo>
                    <a:pt x="350" y="623"/>
                  </a:lnTo>
                  <a:lnTo>
                    <a:pt x="348" y="623"/>
                  </a:lnTo>
                  <a:lnTo>
                    <a:pt x="346" y="623"/>
                  </a:lnTo>
                  <a:lnTo>
                    <a:pt x="344" y="623"/>
                  </a:lnTo>
                  <a:lnTo>
                    <a:pt x="344" y="621"/>
                  </a:lnTo>
                  <a:lnTo>
                    <a:pt x="346" y="621"/>
                  </a:lnTo>
                  <a:lnTo>
                    <a:pt x="348" y="621"/>
                  </a:lnTo>
                  <a:lnTo>
                    <a:pt x="348" y="623"/>
                  </a:lnTo>
                  <a:lnTo>
                    <a:pt x="348" y="621"/>
                  </a:lnTo>
                  <a:lnTo>
                    <a:pt x="346" y="621"/>
                  </a:lnTo>
                  <a:lnTo>
                    <a:pt x="344" y="621"/>
                  </a:lnTo>
                  <a:lnTo>
                    <a:pt x="344" y="623"/>
                  </a:lnTo>
                  <a:lnTo>
                    <a:pt x="342" y="621"/>
                  </a:lnTo>
                  <a:lnTo>
                    <a:pt x="344" y="621"/>
                  </a:lnTo>
                  <a:lnTo>
                    <a:pt x="348" y="621"/>
                  </a:lnTo>
                  <a:lnTo>
                    <a:pt x="350" y="621"/>
                  </a:lnTo>
                  <a:lnTo>
                    <a:pt x="355" y="621"/>
                  </a:lnTo>
                  <a:lnTo>
                    <a:pt x="355" y="619"/>
                  </a:lnTo>
                  <a:lnTo>
                    <a:pt x="357" y="619"/>
                  </a:lnTo>
                  <a:lnTo>
                    <a:pt x="355" y="619"/>
                  </a:lnTo>
                  <a:lnTo>
                    <a:pt x="353" y="619"/>
                  </a:lnTo>
                  <a:lnTo>
                    <a:pt x="355" y="617"/>
                  </a:lnTo>
                  <a:lnTo>
                    <a:pt x="355" y="615"/>
                  </a:lnTo>
                  <a:lnTo>
                    <a:pt x="357" y="615"/>
                  </a:lnTo>
                  <a:lnTo>
                    <a:pt x="359" y="615"/>
                  </a:lnTo>
                  <a:lnTo>
                    <a:pt x="361" y="615"/>
                  </a:lnTo>
                  <a:lnTo>
                    <a:pt x="363" y="615"/>
                  </a:lnTo>
                  <a:lnTo>
                    <a:pt x="365" y="615"/>
                  </a:lnTo>
                  <a:lnTo>
                    <a:pt x="367" y="615"/>
                  </a:lnTo>
                  <a:lnTo>
                    <a:pt x="367" y="613"/>
                  </a:lnTo>
                  <a:lnTo>
                    <a:pt x="365" y="613"/>
                  </a:lnTo>
                  <a:lnTo>
                    <a:pt x="365" y="615"/>
                  </a:lnTo>
                  <a:lnTo>
                    <a:pt x="363" y="615"/>
                  </a:lnTo>
                  <a:lnTo>
                    <a:pt x="361" y="615"/>
                  </a:lnTo>
                  <a:lnTo>
                    <a:pt x="361" y="613"/>
                  </a:lnTo>
                  <a:lnTo>
                    <a:pt x="359" y="613"/>
                  </a:lnTo>
                  <a:lnTo>
                    <a:pt x="361" y="613"/>
                  </a:lnTo>
                  <a:lnTo>
                    <a:pt x="363" y="611"/>
                  </a:lnTo>
                  <a:lnTo>
                    <a:pt x="361" y="611"/>
                  </a:lnTo>
                  <a:lnTo>
                    <a:pt x="359" y="613"/>
                  </a:lnTo>
                  <a:lnTo>
                    <a:pt x="359" y="611"/>
                  </a:lnTo>
                  <a:lnTo>
                    <a:pt x="357" y="611"/>
                  </a:lnTo>
                  <a:lnTo>
                    <a:pt x="355" y="611"/>
                  </a:lnTo>
                  <a:lnTo>
                    <a:pt x="355" y="609"/>
                  </a:lnTo>
                  <a:lnTo>
                    <a:pt x="357" y="609"/>
                  </a:lnTo>
                  <a:lnTo>
                    <a:pt x="359" y="609"/>
                  </a:lnTo>
                  <a:lnTo>
                    <a:pt x="361" y="609"/>
                  </a:lnTo>
                  <a:lnTo>
                    <a:pt x="363" y="609"/>
                  </a:lnTo>
                  <a:lnTo>
                    <a:pt x="363" y="608"/>
                  </a:lnTo>
                  <a:lnTo>
                    <a:pt x="361" y="608"/>
                  </a:lnTo>
                  <a:lnTo>
                    <a:pt x="361" y="609"/>
                  </a:lnTo>
                  <a:lnTo>
                    <a:pt x="359" y="608"/>
                  </a:lnTo>
                  <a:lnTo>
                    <a:pt x="361" y="608"/>
                  </a:lnTo>
                  <a:lnTo>
                    <a:pt x="363" y="608"/>
                  </a:lnTo>
                  <a:lnTo>
                    <a:pt x="365" y="608"/>
                  </a:lnTo>
                  <a:lnTo>
                    <a:pt x="365" y="609"/>
                  </a:lnTo>
                  <a:lnTo>
                    <a:pt x="367" y="609"/>
                  </a:lnTo>
                  <a:lnTo>
                    <a:pt x="367" y="611"/>
                  </a:lnTo>
                  <a:lnTo>
                    <a:pt x="367" y="613"/>
                  </a:lnTo>
                  <a:lnTo>
                    <a:pt x="369" y="613"/>
                  </a:lnTo>
                  <a:lnTo>
                    <a:pt x="373" y="615"/>
                  </a:lnTo>
                  <a:lnTo>
                    <a:pt x="375" y="617"/>
                  </a:lnTo>
                  <a:lnTo>
                    <a:pt x="377" y="617"/>
                  </a:lnTo>
                  <a:lnTo>
                    <a:pt x="375" y="615"/>
                  </a:lnTo>
                  <a:lnTo>
                    <a:pt x="373" y="613"/>
                  </a:lnTo>
                  <a:lnTo>
                    <a:pt x="371" y="613"/>
                  </a:lnTo>
                  <a:lnTo>
                    <a:pt x="369" y="613"/>
                  </a:lnTo>
                  <a:lnTo>
                    <a:pt x="369" y="611"/>
                  </a:lnTo>
                  <a:lnTo>
                    <a:pt x="369" y="609"/>
                  </a:lnTo>
                  <a:lnTo>
                    <a:pt x="371" y="608"/>
                  </a:lnTo>
                  <a:lnTo>
                    <a:pt x="369" y="608"/>
                  </a:lnTo>
                  <a:lnTo>
                    <a:pt x="367" y="608"/>
                  </a:lnTo>
                  <a:lnTo>
                    <a:pt x="369" y="606"/>
                  </a:lnTo>
                  <a:lnTo>
                    <a:pt x="369" y="604"/>
                  </a:lnTo>
                  <a:lnTo>
                    <a:pt x="371" y="604"/>
                  </a:lnTo>
                  <a:lnTo>
                    <a:pt x="369" y="604"/>
                  </a:lnTo>
                  <a:lnTo>
                    <a:pt x="367" y="604"/>
                  </a:lnTo>
                  <a:lnTo>
                    <a:pt x="367" y="606"/>
                  </a:lnTo>
                  <a:lnTo>
                    <a:pt x="365" y="606"/>
                  </a:lnTo>
                  <a:lnTo>
                    <a:pt x="365" y="608"/>
                  </a:lnTo>
                  <a:lnTo>
                    <a:pt x="361" y="606"/>
                  </a:lnTo>
                  <a:lnTo>
                    <a:pt x="359" y="602"/>
                  </a:lnTo>
                  <a:lnTo>
                    <a:pt x="359" y="600"/>
                  </a:lnTo>
                  <a:lnTo>
                    <a:pt x="357" y="600"/>
                  </a:lnTo>
                  <a:lnTo>
                    <a:pt x="357" y="598"/>
                  </a:lnTo>
                  <a:lnTo>
                    <a:pt x="357" y="596"/>
                  </a:lnTo>
                  <a:lnTo>
                    <a:pt x="355" y="594"/>
                  </a:lnTo>
                  <a:lnTo>
                    <a:pt x="355" y="596"/>
                  </a:lnTo>
                  <a:lnTo>
                    <a:pt x="355" y="598"/>
                  </a:lnTo>
                  <a:lnTo>
                    <a:pt x="355" y="600"/>
                  </a:lnTo>
                  <a:lnTo>
                    <a:pt x="355" y="602"/>
                  </a:lnTo>
                  <a:lnTo>
                    <a:pt x="357" y="602"/>
                  </a:lnTo>
                  <a:lnTo>
                    <a:pt x="357" y="600"/>
                  </a:lnTo>
                  <a:lnTo>
                    <a:pt x="359" y="600"/>
                  </a:lnTo>
                  <a:lnTo>
                    <a:pt x="359" y="602"/>
                  </a:lnTo>
                  <a:lnTo>
                    <a:pt x="359" y="604"/>
                  </a:lnTo>
                  <a:lnTo>
                    <a:pt x="359" y="606"/>
                  </a:lnTo>
                  <a:lnTo>
                    <a:pt x="359" y="608"/>
                  </a:lnTo>
                  <a:lnTo>
                    <a:pt x="357" y="608"/>
                  </a:lnTo>
                  <a:lnTo>
                    <a:pt x="355" y="608"/>
                  </a:lnTo>
                  <a:lnTo>
                    <a:pt x="353" y="609"/>
                  </a:lnTo>
                  <a:lnTo>
                    <a:pt x="352" y="609"/>
                  </a:lnTo>
                  <a:lnTo>
                    <a:pt x="352" y="608"/>
                  </a:lnTo>
                  <a:lnTo>
                    <a:pt x="353" y="606"/>
                  </a:lnTo>
                  <a:lnTo>
                    <a:pt x="353" y="608"/>
                  </a:lnTo>
                  <a:lnTo>
                    <a:pt x="353" y="606"/>
                  </a:lnTo>
                  <a:lnTo>
                    <a:pt x="352" y="606"/>
                  </a:lnTo>
                  <a:lnTo>
                    <a:pt x="350" y="608"/>
                  </a:lnTo>
                  <a:lnTo>
                    <a:pt x="348" y="609"/>
                  </a:lnTo>
                  <a:lnTo>
                    <a:pt x="348" y="611"/>
                  </a:lnTo>
                  <a:lnTo>
                    <a:pt x="348" y="613"/>
                  </a:lnTo>
                  <a:lnTo>
                    <a:pt x="346" y="613"/>
                  </a:lnTo>
                  <a:lnTo>
                    <a:pt x="344" y="615"/>
                  </a:lnTo>
                  <a:lnTo>
                    <a:pt x="344" y="617"/>
                  </a:lnTo>
                  <a:lnTo>
                    <a:pt x="342" y="619"/>
                  </a:lnTo>
                  <a:lnTo>
                    <a:pt x="342" y="621"/>
                  </a:lnTo>
                  <a:lnTo>
                    <a:pt x="340" y="621"/>
                  </a:lnTo>
                  <a:lnTo>
                    <a:pt x="338" y="621"/>
                  </a:lnTo>
                  <a:lnTo>
                    <a:pt x="338" y="619"/>
                  </a:lnTo>
                  <a:lnTo>
                    <a:pt x="338" y="617"/>
                  </a:lnTo>
                  <a:lnTo>
                    <a:pt x="338" y="615"/>
                  </a:lnTo>
                  <a:lnTo>
                    <a:pt x="336" y="615"/>
                  </a:lnTo>
                  <a:lnTo>
                    <a:pt x="336" y="613"/>
                  </a:lnTo>
                  <a:lnTo>
                    <a:pt x="336" y="611"/>
                  </a:lnTo>
                  <a:lnTo>
                    <a:pt x="338" y="609"/>
                  </a:lnTo>
                  <a:lnTo>
                    <a:pt x="336" y="609"/>
                  </a:lnTo>
                  <a:lnTo>
                    <a:pt x="336" y="608"/>
                  </a:lnTo>
                  <a:lnTo>
                    <a:pt x="338" y="608"/>
                  </a:lnTo>
                  <a:lnTo>
                    <a:pt x="340" y="606"/>
                  </a:lnTo>
                  <a:lnTo>
                    <a:pt x="340" y="604"/>
                  </a:lnTo>
                  <a:lnTo>
                    <a:pt x="342" y="604"/>
                  </a:lnTo>
                  <a:lnTo>
                    <a:pt x="344" y="604"/>
                  </a:lnTo>
                  <a:lnTo>
                    <a:pt x="346" y="604"/>
                  </a:lnTo>
                  <a:lnTo>
                    <a:pt x="346" y="602"/>
                  </a:lnTo>
                  <a:lnTo>
                    <a:pt x="348" y="602"/>
                  </a:lnTo>
                  <a:lnTo>
                    <a:pt x="348" y="600"/>
                  </a:lnTo>
                  <a:lnTo>
                    <a:pt x="350" y="600"/>
                  </a:lnTo>
                  <a:lnTo>
                    <a:pt x="348" y="600"/>
                  </a:lnTo>
                  <a:lnTo>
                    <a:pt x="348" y="602"/>
                  </a:lnTo>
                  <a:lnTo>
                    <a:pt x="346" y="602"/>
                  </a:lnTo>
                  <a:lnTo>
                    <a:pt x="344" y="604"/>
                  </a:lnTo>
                  <a:lnTo>
                    <a:pt x="344" y="602"/>
                  </a:lnTo>
                  <a:lnTo>
                    <a:pt x="346" y="602"/>
                  </a:lnTo>
                  <a:lnTo>
                    <a:pt x="346" y="600"/>
                  </a:lnTo>
                  <a:lnTo>
                    <a:pt x="344" y="600"/>
                  </a:lnTo>
                  <a:lnTo>
                    <a:pt x="342" y="600"/>
                  </a:lnTo>
                  <a:lnTo>
                    <a:pt x="342" y="602"/>
                  </a:lnTo>
                  <a:lnTo>
                    <a:pt x="340" y="604"/>
                  </a:lnTo>
                  <a:lnTo>
                    <a:pt x="340" y="606"/>
                  </a:lnTo>
                  <a:lnTo>
                    <a:pt x="338" y="606"/>
                  </a:lnTo>
                  <a:lnTo>
                    <a:pt x="336" y="606"/>
                  </a:lnTo>
                  <a:lnTo>
                    <a:pt x="338" y="604"/>
                  </a:lnTo>
                  <a:lnTo>
                    <a:pt x="340" y="604"/>
                  </a:lnTo>
                  <a:lnTo>
                    <a:pt x="338" y="602"/>
                  </a:lnTo>
                  <a:lnTo>
                    <a:pt x="338" y="604"/>
                  </a:lnTo>
                  <a:lnTo>
                    <a:pt x="336" y="604"/>
                  </a:lnTo>
                  <a:lnTo>
                    <a:pt x="336" y="606"/>
                  </a:lnTo>
                  <a:lnTo>
                    <a:pt x="334" y="606"/>
                  </a:lnTo>
                  <a:lnTo>
                    <a:pt x="334" y="604"/>
                  </a:lnTo>
                  <a:lnTo>
                    <a:pt x="334" y="602"/>
                  </a:lnTo>
                  <a:lnTo>
                    <a:pt x="336" y="602"/>
                  </a:lnTo>
                  <a:lnTo>
                    <a:pt x="338" y="602"/>
                  </a:lnTo>
                  <a:lnTo>
                    <a:pt x="338" y="600"/>
                  </a:lnTo>
                  <a:lnTo>
                    <a:pt x="336" y="600"/>
                  </a:lnTo>
                  <a:lnTo>
                    <a:pt x="334" y="598"/>
                  </a:lnTo>
                  <a:lnTo>
                    <a:pt x="336" y="594"/>
                  </a:lnTo>
                  <a:lnTo>
                    <a:pt x="334" y="594"/>
                  </a:lnTo>
                  <a:lnTo>
                    <a:pt x="336" y="592"/>
                  </a:lnTo>
                  <a:lnTo>
                    <a:pt x="334" y="592"/>
                  </a:lnTo>
                  <a:lnTo>
                    <a:pt x="332" y="592"/>
                  </a:lnTo>
                  <a:lnTo>
                    <a:pt x="332" y="594"/>
                  </a:lnTo>
                  <a:lnTo>
                    <a:pt x="330" y="594"/>
                  </a:lnTo>
                  <a:lnTo>
                    <a:pt x="330" y="596"/>
                  </a:lnTo>
                  <a:lnTo>
                    <a:pt x="328" y="592"/>
                  </a:lnTo>
                  <a:lnTo>
                    <a:pt x="330" y="592"/>
                  </a:lnTo>
                  <a:lnTo>
                    <a:pt x="332" y="590"/>
                  </a:lnTo>
                  <a:lnTo>
                    <a:pt x="336" y="588"/>
                  </a:lnTo>
                  <a:lnTo>
                    <a:pt x="338" y="588"/>
                  </a:lnTo>
                  <a:lnTo>
                    <a:pt x="340" y="586"/>
                  </a:lnTo>
                  <a:lnTo>
                    <a:pt x="340" y="584"/>
                  </a:lnTo>
                  <a:lnTo>
                    <a:pt x="342" y="584"/>
                  </a:lnTo>
                  <a:lnTo>
                    <a:pt x="340" y="584"/>
                  </a:lnTo>
                  <a:lnTo>
                    <a:pt x="340" y="582"/>
                  </a:lnTo>
                  <a:lnTo>
                    <a:pt x="342" y="582"/>
                  </a:lnTo>
                  <a:lnTo>
                    <a:pt x="344" y="582"/>
                  </a:lnTo>
                  <a:lnTo>
                    <a:pt x="346" y="580"/>
                  </a:lnTo>
                  <a:lnTo>
                    <a:pt x="348" y="580"/>
                  </a:lnTo>
                  <a:lnTo>
                    <a:pt x="350" y="580"/>
                  </a:lnTo>
                  <a:lnTo>
                    <a:pt x="353" y="580"/>
                  </a:lnTo>
                  <a:lnTo>
                    <a:pt x="355" y="580"/>
                  </a:lnTo>
                  <a:lnTo>
                    <a:pt x="357" y="580"/>
                  </a:lnTo>
                  <a:lnTo>
                    <a:pt x="357" y="582"/>
                  </a:lnTo>
                  <a:lnTo>
                    <a:pt x="359" y="582"/>
                  </a:lnTo>
                  <a:lnTo>
                    <a:pt x="361" y="582"/>
                  </a:lnTo>
                  <a:lnTo>
                    <a:pt x="359" y="580"/>
                  </a:lnTo>
                  <a:lnTo>
                    <a:pt x="355" y="580"/>
                  </a:lnTo>
                  <a:lnTo>
                    <a:pt x="352" y="578"/>
                  </a:lnTo>
                  <a:lnTo>
                    <a:pt x="350" y="578"/>
                  </a:lnTo>
                  <a:lnTo>
                    <a:pt x="346" y="580"/>
                  </a:lnTo>
                  <a:lnTo>
                    <a:pt x="344" y="582"/>
                  </a:lnTo>
                  <a:lnTo>
                    <a:pt x="340" y="582"/>
                  </a:lnTo>
                  <a:lnTo>
                    <a:pt x="338" y="582"/>
                  </a:lnTo>
                  <a:lnTo>
                    <a:pt x="340" y="584"/>
                  </a:lnTo>
                  <a:lnTo>
                    <a:pt x="340" y="586"/>
                  </a:lnTo>
                  <a:lnTo>
                    <a:pt x="338" y="586"/>
                  </a:lnTo>
                  <a:lnTo>
                    <a:pt x="336" y="586"/>
                  </a:lnTo>
                  <a:lnTo>
                    <a:pt x="334" y="588"/>
                  </a:lnTo>
                  <a:lnTo>
                    <a:pt x="332" y="588"/>
                  </a:lnTo>
                  <a:lnTo>
                    <a:pt x="330" y="590"/>
                  </a:lnTo>
                  <a:lnTo>
                    <a:pt x="328" y="588"/>
                  </a:lnTo>
                  <a:lnTo>
                    <a:pt x="328" y="586"/>
                  </a:lnTo>
                  <a:lnTo>
                    <a:pt x="330" y="584"/>
                  </a:lnTo>
                  <a:lnTo>
                    <a:pt x="330" y="582"/>
                  </a:lnTo>
                  <a:lnTo>
                    <a:pt x="328" y="584"/>
                  </a:lnTo>
                  <a:lnTo>
                    <a:pt x="328" y="586"/>
                  </a:lnTo>
                  <a:lnTo>
                    <a:pt x="326" y="586"/>
                  </a:lnTo>
                  <a:lnTo>
                    <a:pt x="324" y="586"/>
                  </a:lnTo>
                  <a:lnTo>
                    <a:pt x="324" y="584"/>
                  </a:lnTo>
                  <a:lnTo>
                    <a:pt x="326" y="584"/>
                  </a:lnTo>
                  <a:lnTo>
                    <a:pt x="326" y="582"/>
                  </a:lnTo>
                  <a:lnTo>
                    <a:pt x="328" y="582"/>
                  </a:lnTo>
                  <a:lnTo>
                    <a:pt x="326" y="582"/>
                  </a:lnTo>
                  <a:lnTo>
                    <a:pt x="326" y="584"/>
                  </a:lnTo>
                  <a:lnTo>
                    <a:pt x="326" y="582"/>
                  </a:lnTo>
                  <a:lnTo>
                    <a:pt x="326" y="580"/>
                  </a:lnTo>
                  <a:lnTo>
                    <a:pt x="328" y="578"/>
                  </a:lnTo>
                  <a:lnTo>
                    <a:pt x="326" y="578"/>
                  </a:lnTo>
                  <a:lnTo>
                    <a:pt x="326" y="580"/>
                  </a:lnTo>
                  <a:lnTo>
                    <a:pt x="326" y="582"/>
                  </a:lnTo>
                  <a:lnTo>
                    <a:pt x="324" y="582"/>
                  </a:lnTo>
                  <a:lnTo>
                    <a:pt x="322" y="582"/>
                  </a:lnTo>
                  <a:lnTo>
                    <a:pt x="320" y="582"/>
                  </a:lnTo>
                  <a:lnTo>
                    <a:pt x="318" y="582"/>
                  </a:lnTo>
                  <a:lnTo>
                    <a:pt x="318" y="580"/>
                  </a:lnTo>
                  <a:lnTo>
                    <a:pt x="320" y="580"/>
                  </a:lnTo>
                  <a:lnTo>
                    <a:pt x="322" y="580"/>
                  </a:lnTo>
                  <a:lnTo>
                    <a:pt x="324" y="578"/>
                  </a:lnTo>
                  <a:lnTo>
                    <a:pt x="322" y="578"/>
                  </a:lnTo>
                  <a:lnTo>
                    <a:pt x="322" y="580"/>
                  </a:lnTo>
                  <a:lnTo>
                    <a:pt x="320" y="580"/>
                  </a:lnTo>
                  <a:lnTo>
                    <a:pt x="318" y="580"/>
                  </a:lnTo>
                  <a:lnTo>
                    <a:pt x="320" y="578"/>
                  </a:lnTo>
                  <a:lnTo>
                    <a:pt x="322" y="576"/>
                  </a:lnTo>
                  <a:lnTo>
                    <a:pt x="326" y="576"/>
                  </a:lnTo>
                  <a:lnTo>
                    <a:pt x="326" y="574"/>
                  </a:lnTo>
                  <a:lnTo>
                    <a:pt x="328" y="574"/>
                  </a:lnTo>
                  <a:lnTo>
                    <a:pt x="328" y="576"/>
                  </a:lnTo>
                  <a:lnTo>
                    <a:pt x="330" y="576"/>
                  </a:lnTo>
                  <a:lnTo>
                    <a:pt x="332" y="576"/>
                  </a:lnTo>
                  <a:lnTo>
                    <a:pt x="334" y="576"/>
                  </a:lnTo>
                  <a:lnTo>
                    <a:pt x="334" y="574"/>
                  </a:lnTo>
                  <a:lnTo>
                    <a:pt x="336" y="574"/>
                  </a:lnTo>
                  <a:lnTo>
                    <a:pt x="338" y="574"/>
                  </a:lnTo>
                  <a:lnTo>
                    <a:pt x="338" y="573"/>
                  </a:lnTo>
                  <a:lnTo>
                    <a:pt x="340" y="573"/>
                  </a:lnTo>
                  <a:lnTo>
                    <a:pt x="340" y="574"/>
                  </a:lnTo>
                  <a:lnTo>
                    <a:pt x="342" y="574"/>
                  </a:lnTo>
                  <a:lnTo>
                    <a:pt x="340" y="573"/>
                  </a:lnTo>
                  <a:lnTo>
                    <a:pt x="338" y="573"/>
                  </a:lnTo>
                  <a:lnTo>
                    <a:pt x="336" y="574"/>
                  </a:lnTo>
                  <a:lnTo>
                    <a:pt x="334" y="574"/>
                  </a:lnTo>
                  <a:lnTo>
                    <a:pt x="334" y="576"/>
                  </a:lnTo>
                  <a:lnTo>
                    <a:pt x="332" y="576"/>
                  </a:lnTo>
                  <a:lnTo>
                    <a:pt x="330" y="576"/>
                  </a:lnTo>
                  <a:lnTo>
                    <a:pt x="328" y="576"/>
                  </a:lnTo>
                  <a:lnTo>
                    <a:pt x="328" y="574"/>
                  </a:lnTo>
                  <a:lnTo>
                    <a:pt x="326" y="574"/>
                  </a:lnTo>
                  <a:lnTo>
                    <a:pt x="324" y="576"/>
                  </a:lnTo>
                  <a:lnTo>
                    <a:pt x="322" y="576"/>
                  </a:lnTo>
                  <a:lnTo>
                    <a:pt x="320" y="576"/>
                  </a:lnTo>
                  <a:lnTo>
                    <a:pt x="320" y="578"/>
                  </a:lnTo>
                  <a:lnTo>
                    <a:pt x="318" y="578"/>
                  </a:lnTo>
                  <a:lnTo>
                    <a:pt x="318" y="576"/>
                  </a:lnTo>
                  <a:lnTo>
                    <a:pt x="322" y="574"/>
                  </a:lnTo>
                  <a:lnTo>
                    <a:pt x="322" y="573"/>
                  </a:lnTo>
                  <a:lnTo>
                    <a:pt x="324" y="573"/>
                  </a:lnTo>
                  <a:lnTo>
                    <a:pt x="322" y="573"/>
                  </a:lnTo>
                  <a:lnTo>
                    <a:pt x="322" y="574"/>
                  </a:lnTo>
                  <a:lnTo>
                    <a:pt x="320" y="574"/>
                  </a:lnTo>
                  <a:lnTo>
                    <a:pt x="318" y="574"/>
                  </a:lnTo>
                  <a:lnTo>
                    <a:pt x="317" y="576"/>
                  </a:lnTo>
                  <a:lnTo>
                    <a:pt x="317" y="574"/>
                  </a:lnTo>
                  <a:lnTo>
                    <a:pt x="315" y="574"/>
                  </a:lnTo>
                  <a:lnTo>
                    <a:pt x="317" y="573"/>
                  </a:lnTo>
                  <a:lnTo>
                    <a:pt x="317" y="574"/>
                  </a:lnTo>
                  <a:lnTo>
                    <a:pt x="318" y="574"/>
                  </a:lnTo>
                  <a:lnTo>
                    <a:pt x="320" y="573"/>
                  </a:lnTo>
                  <a:lnTo>
                    <a:pt x="318" y="573"/>
                  </a:lnTo>
                  <a:lnTo>
                    <a:pt x="317" y="573"/>
                  </a:lnTo>
                  <a:lnTo>
                    <a:pt x="315" y="573"/>
                  </a:lnTo>
                  <a:lnTo>
                    <a:pt x="317" y="573"/>
                  </a:lnTo>
                  <a:lnTo>
                    <a:pt x="317" y="571"/>
                  </a:lnTo>
                  <a:lnTo>
                    <a:pt x="318" y="571"/>
                  </a:lnTo>
                  <a:lnTo>
                    <a:pt x="320" y="571"/>
                  </a:lnTo>
                  <a:lnTo>
                    <a:pt x="320" y="569"/>
                  </a:lnTo>
                  <a:lnTo>
                    <a:pt x="322" y="569"/>
                  </a:lnTo>
                  <a:lnTo>
                    <a:pt x="324" y="569"/>
                  </a:lnTo>
                  <a:lnTo>
                    <a:pt x="324" y="567"/>
                  </a:lnTo>
                  <a:lnTo>
                    <a:pt x="326" y="567"/>
                  </a:lnTo>
                  <a:lnTo>
                    <a:pt x="326" y="565"/>
                  </a:lnTo>
                  <a:lnTo>
                    <a:pt x="328" y="565"/>
                  </a:lnTo>
                  <a:lnTo>
                    <a:pt x="332" y="563"/>
                  </a:lnTo>
                  <a:lnTo>
                    <a:pt x="334" y="563"/>
                  </a:lnTo>
                  <a:lnTo>
                    <a:pt x="336" y="561"/>
                  </a:lnTo>
                  <a:lnTo>
                    <a:pt x="338" y="561"/>
                  </a:lnTo>
                  <a:lnTo>
                    <a:pt x="338" y="559"/>
                  </a:lnTo>
                  <a:lnTo>
                    <a:pt x="338" y="557"/>
                  </a:lnTo>
                  <a:lnTo>
                    <a:pt x="340" y="557"/>
                  </a:lnTo>
                  <a:lnTo>
                    <a:pt x="344" y="555"/>
                  </a:lnTo>
                  <a:lnTo>
                    <a:pt x="346" y="553"/>
                  </a:lnTo>
                  <a:lnTo>
                    <a:pt x="350" y="551"/>
                  </a:lnTo>
                  <a:lnTo>
                    <a:pt x="352" y="549"/>
                  </a:lnTo>
                  <a:lnTo>
                    <a:pt x="353" y="551"/>
                  </a:lnTo>
                  <a:lnTo>
                    <a:pt x="355" y="551"/>
                  </a:lnTo>
                  <a:lnTo>
                    <a:pt x="357" y="551"/>
                  </a:lnTo>
                  <a:lnTo>
                    <a:pt x="361" y="551"/>
                  </a:lnTo>
                  <a:lnTo>
                    <a:pt x="363" y="551"/>
                  </a:lnTo>
                  <a:lnTo>
                    <a:pt x="365" y="551"/>
                  </a:lnTo>
                  <a:lnTo>
                    <a:pt x="363" y="551"/>
                  </a:lnTo>
                  <a:lnTo>
                    <a:pt x="359" y="551"/>
                  </a:lnTo>
                  <a:lnTo>
                    <a:pt x="357" y="551"/>
                  </a:lnTo>
                  <a:lnTo>
                    <a:pt x="353" y="549"/>
                  </a:lnTo>
                  <a:lnTo>
                    <a:pt x="355" y="549"/>
                  </a:lnTo>
                  <a:lnTo>
                    <a:pt x="359" y="547"/>
                  </a:lnTo>
                  <a:lnTo>
                    <a:pt x="361" y="547"/>
                  </a:lnTo>
                  <a:lnTo>
                    <a:pt x="363" y="547"/>
                  </a:lnTo>
                  <a:lnTo>
                    <a:pt x="365" y="547"/>
                  </a:lnTo>
                  <a:lnTo>
                    <a:pt x="367" y="547"/>
                  </a:lnTo>
                  <a:lnTo>
                    <a:pt x="369" y="547"/>
                  </a:lnTo>
                  <a:lnTo>
                    <a:pt x="371" y="547"/>
                  </a:lnTo>
                  <a:lnTo>
                    <a:pt x="369" y="547"/>
                  </a:lnTo>
                  <a:lnTo>
                    <a:pt x="367" y="547"/>
                  </a:lnTo>
                  <a:lnTo>
                    <a:pt x="365" y="547"/>
                  </a:lnTo>
                  <a:lnTo>
                    <a:pt x="363" y="547"/>
                  </a:lnTo>
                  <a:lnTo>
                    <a:pt x="359" y="547"/>
                  </a:lnTo>
                  <a:lnTo>
                    <a:pt x="361" y="545"/>
                  </a:lnTo>
                  <a:lnTo>
                    <a:pt x="363" y="545"/>
                  </a:lnTo>
                  <a:lnTo>
                    <a:pt x="365" y="545"/>
                  </a:lnTo>
                  <a:lnTo>
                    <a:pt x="363" y="545"/>
                  </a:lnTo>
                  <a:lnTo>
                    <a:pt x="361" y="545"/>
                  </a:lnTo>
                  <a:lnTo>
                    <a:pt x="355" y="547"/>
                  </a:lnTo>
                  <a:lnTo>
                    <a:pt x="353" y="547"/>
                  </a:lnTo>
                  <a:lnTo>
                    <a:pt x="353" y="549"/>
                  </a:lnTo>
                  <a:lnTo>
                    <a:pt x="352" y="549"/>
                  </a:lnTo>
                  <a:lnTo>
                    <a:pt x="350" y="549"/>
                  </a:lnTo>
                  <a:lnTo>
                    <a:pt x="348" y="551"/>
                  </a:lnTo>
                  <a:lnTo>
                    <a:pt x="346" y="553"/>
                  </a:lnTo>
                  <a:lnTo>
                    <a:pt x="344" y="553"/>
                  </a:lnTo>
                  <a:lnTo>
                    <a:pt x="342" y="555"/>
                  </a:lnTo>
                  <a:lnTo>
                    <a:pt x="340" y="555"/>
                  </a:lnTo>
                  <a:lnTo>
                    <a:pt x="338" y="557"/>
                  </a:lnTo>
                  <a:lnTo>
                    <a:pt x="336" y="559"/>
                  </a:lnTo>
                  <a:lnTo>
                    <a:pt x="336" y="561"/>
                  </a:lnTo>
                  <a:lnTo>
                    <a:pt x="334" y="561"/>
                  </a:lnTo>
                  <a:lnTo>
                    <a:pt x="332" y="561"/>
                  </a:lnTo>
                  <a:lnTo>
                    <a:pt x="330" y="563"/>
                  </a:lnTo>
                  <a:lnTo>
                    <a:pt x="326" y="565"/>
                  </a:lnTo>
                  <a:lnTo>
                    <a:pt x="324" y="567"/>
                  </a:lnTo>
                  <a:lnTo>
                    <a:pt x="322" y="567"/>
                  </a:lnTo>
                  <a:lnTo>
                    <a:pt x="322" y="569"/>
                  </a:lnTo>
                  <a:lnTo>
                    <a:pt x="320" y="569"/>
                  </a:lnTo>
                  <a:lnTo>
                    <a:pt x="317" y="571"/>
                  </a:lnTo>
                  <a:lnTo>
                    <a:pt x="315" y="571"/>
                  </a:lnTo>
                  <a:lnTo>
                    <a:pt x="313" y="571"/>
                  </a:lnTo>
                  <a:lnTo>
                    <a:pt x="313" y="569"/>
                  </a:lnTo>
                  <a:lnTo>
                    <a:pt x="315" y="567"/>
                  </a:lnTo>
                  <a:lnTo>
                    <a:pt x="317" y="567"/>
                  </a:lnTo>
                  <a:lnTo>
                    <a:pt x="318" y="567"/>
                  </a:lnTo>
                  <a:lnTo>
                    <a:pt x="320" y="567"/>
                  </a:lnTo>
                  <a:lnTo>
                    <a:pt x="318" y="567"/>
                  </a:lnTo>
                  <a:lnTo>
                    <a:pt x="317" y="567"/>
                  </a:lnTo>
                  <a:lnTo>
                    <a:pt x="315" y="567"/>
                  </a:lnTo>
                  <a:lnTo>
                    <a:pt x="313" y="567"/>
                  </a:lnTo>
                  <a:lnTo>
                    <a:pt x="311" y="567"/>
                  </a:lnTo>
                  <a:lnTo>
                    <a:pt x="311" y="565"/>
                  </a:lnTo>
                  <a:lnTo>
                    <a:pt x="313" y="561"/>
                  </a:lnTo>
                  <a:lnTo>
                    <a:pt x="315" y="559"/>
                  </a:lnTo>
                  <a:lnTo>
                    <a:pt x="317" y="559"/>
                  </a:lnTo>
                  <a:lnTo>
                    <a:pt x="318" y="559"/>
                  </a:lnTo>
                  <a:lnTo>
                    <a:pt x="317" y="559"/>
                  </a:lnTo>
                  <a:lnTo>
                    <a:pt x="317" y="561"/>
                  </a:lnTo>
                  <a:lnTo>
                    <a:pt x="318" y="561"/>
                  </a:lnTo>
                  <a:lnTo>
                    <a:pt x="320" y="561"/>
                  </a:lnTo>
                  <a:lnTo>
                    <a:pt x="322" y="559"/>
                  </a:lnTo>
                  <a:lnTo>
                    <a:pt x="324" y="559"/>
                  </a:lnTo>
                  <a:lnTo>
                    <a:pt x="326" y="559"/>
                  </a:lnTo>
                  <a:lnTo>
                    <a:pt x="328" y="559"/>
                  </a:lnTo>
                  <a:lnTo>
                    <a:pt x="330" y="559"/>
                  </a:lnTo>
                  <a:lnTo>
                    <a:pt x="332" y="559"/>
                  </a:lnTo>
                  <a:lnTo>
                    <a:pt x="330" y="559"/>
                  </a:lnTo>
                  <a:lnTo>
                    <a:pt x="328" y="559"/>
                  </a:lnTo>
                  <a:lnTo>
                    <a:pt x="326" y="559"/>
                  </a:lnTo>
                  <a:lnTo>
                    <a:pt x="324" y="559"/>
                  </a:lnTo>
                  <a:lnTo>
                    <a:pt x="322" y="559"/>
                  </a:lnTo>
                  <a:lnTo>
                    <a:pt x="320" y="559"/>
                  </a:lnTo>
                  <a:lnTo>
                    <a:pt x="318" y="559"/>
                  </a:lnTo>
                  <a:lnTo>
                    <a:pt x="317" y="559"/>
                  </a:lnTo>
                  <a:lnTo>
                    <a:pt x="315" y="557"/>
                  </a:lnTo>
                  <a:lnTo>
                    <a:pt x="318" y="555"/>
                  </a:lnTo>
                  <a:lnTo>
                    <a:pt x="320" y="555"/>
                  </a:lnTo>
                  <a:lnTo>
                    <a:pt x="322" y="555"/>
                  </a:lnTo>
                  <a:lnTo>
                    <a:pt x="324" y="555"/>
                  </a:lnTo>
                  <a:lnTo>
                    <a:pt x="328" y="555"/>
                  </a:lnTo>
                  <a:lnTo>
                    <a:pt x="328" y="553"/>
                  </a:lnTo>
                  <a:lnTo>
                    <a:pt x="324" y="553"/>
                  </a:lnTo>
                  <a:lnTo>
                    <a:pt x="324" y="555"/>
                  </a:lnTo>
                  <a:lnTo>
                    <a:pt x="322" y="555"/>
                  </a:lnTo>
                  <a:lnTo>
                    <a:pt x="320" y="555"/>
                  </a:lnTo>
                  <a:lnTo>
                    <a:pt x="318" y="553"/>
                  </a:lnTo>
                  <a:lnTo>
                    <a:pt x="320" y="553"/>
                  </a:lnTo>
                  <a:lnTo>
                    <a:pt x="322" y="553"/>
                  </a:lnTo>
                  <a:lnTo>
                    <a:pt x="324" y="553"/>
                  </a:lnTo>
                  <a:lnTo>
                    <a:pt x="322" y="553"/>
                  </a:lnTo>
                  <a:lnTo>
                    <a:pt x="320" y="553"/>
                  </a:lnTo>
                  <a:lnTo>
                    <a:pt x="320" y="551"/>
                  </a:lnTo>
                  <a:lnTo>
                    <a:pt x="322" y="551"/>
                  </a:lnTo>
                  <a:lnTo>
                    <a:pt x="326" y="551"/>
                  </a:lnTo>
                  <a:lnTo>
                    <a:pt x="328" y="551"/>
                  </a:lnTo>
                  <a:lnTo>
                    <a:pt x="330" y="551"/>
                  </a:lnTo>
                  <a:lnTo>
                    <a:pt x="332" y="551"/>
                  </a:lnTo>
                  <a:lnTo>
                    <a:pt x="334" y="551"/>
                  </a:lnTo>
                  <a:lnTo>
                    <a:pt x="332" y="551"/>
                  </a:lnTo>
                  <a:lnTo>
                    <a:pt x="330" y="551"/>
                  </a:lnTo>
                  <a:lnTo>
                    <a:pt x="330" y="549"/>
                  </a:lnTo>
                  <a:lnTo>
                    <a:pt x="328" y="549"/>
                  </a:lnTo>
                  <a:lnTo>
                    <a:pt x="326" y="549"/>
                  </a:lnTo>
                  <a:lnTo>
                    <a:pt x="324" y="549"/>
                  </a:lnTo>
                  <a:lnTo>
                    <a:pt x="320" y="549"/>
                  </a:lnTo>
                  <a:lnTo>
                    <a:pt x="318" y="549"/>
                  </a:lnTo>
                  <a:lnTo>
                    <a:pt x="317" y="549"/>
                  </a:lnTo>
                  <a:lnTo>
                    <a:pt x="315" y="549"/>
                  </a:lnTo>
                  <a:lnTo>
                    <a:pt x="313" y="549"/>
                  </a:lnTo>
                  <a:lnTo>
                    <a:pt x="311" y="549"/>
                  </a:lnTo>
                  <a:lnTo>
                    <a:pt x="309" y="547"/>
                  </a:lnTo>
                  <a:lnTo>
                    <a:pt x="311" y="547"/>
                  </a:lnTo>
                  <a:lnTo>
                    <a:pt x="313" y="547"/>
                  </a:lnTo>
                  <a:lnTo>
                    <a:pt x="317" y="547"/>
                  </a:lnTo>
                  <a:lnTo>
                    <a:pt x="318" y="547"/>
                  </a:lnTo>
                  <a:lnTo>
                    <a:pt x="315" y="547"/>
                  </a:lnTo>
                  <a:lnTo>
                    <a:pt x="313" y="547"/>
                  </a:lnTo>
                  <a:lnTo>
                    <a:pt x="311" y="547"/>
                  </a:lnTo>
                  <a:lnTo>
                    <a:pt x="309" y="547"/>
                  </a:lnTo>
                  <a:lnTo>
                    <a:pt x="309" y="545"/>
                  </a:lnTo>
                  <a:lnTo>
                    <a:pt x="311" y="545"/>
                  </a:lnTo>
                  <a:lnTo>
                    <a:pt x="313" y="545"/>
                  </a:lnTo>
                  <a:lnTo>
                    <a:pt x="315" y="545"/>
                  </a:lnTo>
                  <a:lnTo>
                    <a:pt x="315" y="543"/>
                  </a:lnTo>
                  <a:lnTo>
                    <a:pt x="317" y="543"/>
                  </a:lnTo>
                  <a:lnTo>
                    <a:pt x="315" y="543"/>
                  </a:lnTo>
                  <a:lnTo>
                    <a:pt x="311" y="545"/>
                  </a:lnTo>
                  <a:lnTo>
                    <a:pt x="307" y="545"/>
                  </a:lnTo>
                  <a:lnTo>
                    <a:pt x="307" y="543"/>
                  </a:lnTo>
                  <a:lnTo>
                    <a:pt x="309" y="541"/>
                  </a:lnTo>
                  <a:lnTo>
                    <a:pt x="311" y="541"/>
                  </a:lnTo>
                  <a:lnTo>
                    <a:pt x="313" y="541"/>
                  </a:lnTo>
                  <a:lnTo>
                    <a:pt x="315" y="541"/>
                  </a:lnTo>
                  <a:lnTo>
                    <a:pt x="317" y="541"/>
                  </a:lnTo>
                  <a:lnTo>
                    <a:pt x="315" y="541"/>
                  </a:lnTo>
                  <a:lnTo>
                    <a:pt x="313" y="541"/>
                  </a:lnTo>
                  <a:lnTo>
                    <a:pt x="315" y="540"/>
                  </a:lnTo>
                  <a:lnTo>
                    <a:pt x="318" y="540"/>
                  </a:lnTo>
                  <a:lnTo>
                    <a:pt x="320" y="540"/>
                  </a:lnTo>
                  <a:lnTo>
                    <a:pt x="322" y="540"/>
                  </a:lnTo>
                  <a:lnTo>
                    <a:pt x="324" y="540"/>
                  </a:lnTo>
                  <a:lnTo>
                    <a:pt x="326" y="540"/>
                  </a:lnTo>
                  <a:lnTo>
                    <a:pt x="328" y="538"/>
                  </a:lnTo>
                  <a:lnTo>
                    <a:pt x="332" y="538"/>
                  </a:lnTo>
                  <a:lnTo>
                    <a:pt x="334" y="538"/>
                  </a:lnTo>
                  <a:lnTo>
                    <a:pt x="336" y="538"/>
                  </a:lnTo>
                  <a:lnTo>
                    <a:pt x="338" y="538"/>
                  </a:lnTo>
                  <a:lnTo>
                    <a:pt x="340" y="538"/>
                  </a:lnTo>
                  <a:lnTo>
                    <a:pt x="344" y="538"/>
                  </a:lnTo>
                  <a:lnTo>
                    <a:pt x="346" y="538"/>
                  </a:lnTo>
                  <a:lnTo>
                    <a:pt x="348" y="540"/>
                  </a:lnTo>
                  <a:lnTo>
                    <a:pt x="350" y="541"/>
                  </a:lnTo>
                  <a:lnTo>
                    <a:pt x="350" y="543"/>
                  </a:lnTo>
                  <a:lnTo>
                    <a:pt x="352" y="543"/>
                  </a:lnTo>
                  <a:lnTo>
                    <a:pt x="353" y="543"/>
                  </a:lnTo>
                  <a:lnTo>
                    <a:pt x="355" y="543"/>
                  </a:lnTo>
                  <a:lnTo>
                    <a:pt x="355" y="541"/>
                  </a:lnTo>
                  <a:lnTo>
                    <a:pt x="357" y="541"/>
                  </a:lnTo>
                  <a:lnTo>
                    <a:pt x="359" y="541"/>
                  </a:lnTo>
                  <a:lnTo>
                    <a:pt x="361" y="541"/>
                  </a:lnTo>
                  <a:lnTo>
                    <a:pt x="363" y="541"/>
                  </a:lnTo>
                  <a:lnTo>
                    <a:pt x="365" y="541"/>
                  </a:lnTo>
                  <a:lnTo>
                    <a:pt x="363" y="541"/>
                  </a:lnTo>
                  <a:lnTo>
                    <a:pt x="361" y="541"/>
                  </a:lnTo>
                  <a:lnTo>
                    <a:pt x="359" y="541"/>
                  </a:lnTo>
                  <a:lnTo>
                    <a:pt x="357" y="541"/>
                  </a:lnTo>
                  <a:lnTo>
                    <a:pt x="355" y="541"/>
                  </a:lnTo>
                  <a:lnTo>
                    <a:pt x="353" y="543"/>
                  </a:lnTo>
                  <a:lnTo>
                    <a:pt x="352" y="543"/>
                  </a:lnTo>
                  <a:lnTo>
                    <a:pt x="350" y="541"/>
                  </a:lnTo>
                  <a:lnTo>
                    <a:pt x="348" y="540"/>
                  </a:lnTo>
                  <a:lnTo>
                    <a:pt x="346" y="538"/>
                  </a:lnTo>
                  <a:lnTo>
                    <a:pt x="348" y="538"/>
                  </a:lnTo>
                  <a:lnTo>
                    <a:pt x="350" y="536"/>
                  </a:lnTo>
                  <a:lnTo>
                    <a:pt x="352" y="536"/>
                  </a:lnTo>
                  <a:lnTo>
                    <a:pt x="348" y="536"/>
                  </a:lnTo>
                  <a:lnTo>
                    <a:pt x="346" y="538"/>
                  </a:lnTo>
                  <a:lnTo>
                    <a:pt x="344" y="538"/>
                  </a:lnTo>
                  <a:lnTo>
                    <a:pt x="340" y="538"/>
                  </a:lnTo>
                  <a:lnTo>
                    <a:pt x="338" y="538"/>
                  </a:lnTo>
                  <a:lnTo>
                    <a:pt x="334" y="536"/>
                  </a:lnTo>
                  <a:lnTo>
                    <a:pt x="328" y="538"/>
                  </a:lnTo>
                  <a:lnTo>
                    <a:pt x="324" y="538"/>
                  </a:lnTo>
                  <a:lnTo>
                    <a:pt x="322" y="540"/>
                  </a:lnTo>
                  <a:lnTo>
                    <a:pt x="320" y="540"/>
                  </a:lnTo>
                  <a:lnTo>
                    <a:pt x="318" y="540"/>
                  </a:lnTo>
                  <a:lnTo>
                    <a:pt x="318" y="538"/>
                  </a:lnTo>
                  <a:lnTo>
                    <a:pt x="315" y="540"/>
                  </a:lnTo>
                  <a:lnTo>
                    <a:pt x="311" y="541"/>
                  </a:lnTo>
                  <a:lnTo>
                    <a:pt x="309" y="541"/>
                  </a:lnTo>
                  <a:lnTo>
                    <a:pt x="309" y="540"/>
                  </a:lnTo>
                  <a:lnTo>
                    <a:pt x="309" y="538"/>
                  </a:lnTo>
                  <a:lnTo>
                    <a:pt x="309" y="536"/>
                  </a:lnTo>
                  <a:lnTo>
                    <a:pt x="311" y="534"/>
                  </a:lnTo>
                  <a:lnTo>
                    <a:pt x="313" y="534"/>
                  </a:lnTo>
                  <a:lnTo>
                    <a:pt x="315" y="534"/>
                  </a:lnTo>
                  <a:lnTo>
                    <a:pt x="317" y="532"/>
                  </a:lnTo>
                  <a:lnTo>
                    <a:pt x="320" y="530"/>
                  </a:lnTo>
                  <a:lnTo>
                    <a:pt x="322" y="530"/>
                  </a:lnTo>
                  <a:lnTo>
                    <a:pt x="322" y="528"/>
                  </a:lnTo>
                  <a:lnTo>
                    <a:pt x="324" y="528"/>
                  </a:lnTo>
                  <a:lnTo>
                    <a:pt x="322" y="528"/>
                  </a:lnTo>
                  <a:lnTo>
                    <a:pt x="320" y="530"/>
                  </a:lnTo>
                  <a:lnTo>
                    <a:pt x="320" y="528"/>
                  </a:lnTo>
                  <a:lnTo>
                    <a:pt x="322" y="528"/>
                  </a:lnTo>
                  <a:lnTo>
                    <a:pt x="324" y="528"/>
                  </a:lnTo>
                  <a:lnTo>
                    <a:pt x="326" y="528"/>
                  </a:lnTo>
                  <a:lnTo>
                    <a:pt x="328" y="528"/>
                  </a:lnTo>
                  <a:lnTo>
                    <a:pt x="330" y="526"/>
                  </a:lnTo>
                  <a:lnTo>
                    <a:pt x="328" y="526"/>
                  </a:lnTo>
                  <a:lnTo>
                    <a:pt x="328" y="528"/>
                  </a:lnTo>
                  <a:lnTo>
                    <a:pt x="326" y="528"/>
                  </a:lnTo>
                  <a:lnTo>
                    <a:pt x="324" y="526"/>
                  </a:lnTo>
                  <a:lnTo>
                    <a:pt x="326" y="526"/>
                  </a:lnTo>
                  <a:lnTo>
                    <a:pt x="330" y="526"/>
                  </a:lnTo>
                  <a:lnTo>
                    <a:pt x="332" y="526"/>
                  </a:lnTo>
                  <a:lnTo>
                    <a:pt x="334" y="526"/>
                  </a:lnTo>
                  <a:lnTo>
                    <a:pt x="336" y="528"/>
                  </a:lnTo>
                  <a:lnTo>
                    <a:pt x="338" y="528"/>
                  </a:lnTo>
                  <a:lnTo>
                    <a:pt x="340" y="528"/>
                  </a:lnTo>
                  <a:lnTo>
                    <a:pt x="340" y="530"/>
                  </a:lnTo>
                  <a:lnTo>
                    <a:pt x="342" y="530"/>
                  </a:lnTo>
                  <a:lnTo>
                    <a:pt x="344" y="530"/>
                  </a:lnTo>
                  <a:lnTo>
                    <a:pt x="348" y="530"/>
                  </a:lnTo>
                  <a:lnTo>
                    <a:pt x="348" y="528"/>
                  </a:lnTo>
                  <a:lnTo>
                    <a:pt x="350" y="528"/>
                  </a:lnTo>
                  <a:lnTo>
                    <a:pt x="352" y="530"/>
                  </a:lnTo>
                  <a:lnTo>
                    <a:pt x="353" y="530"/>
                  </a:lnTo>
                  <a:lnTo>
                    <a:pt x="355" y="532"/>
                  </a:lnTo>
                  <a:lnTo>
                    <a:pt x="357" y="532"/>
                  </a:lnTo>
                  <a:lnTo>
                    <a:pt x="357" y="534"/>
                  </a:lnTo>
                  <a:lnTo>
                    <a:pt x="359" y="534"/>
                  </a:lnTo>
                  <a:lnTo>
                    <a:pt x="361" y="534"/>
                  </a:lnTo>
                  <a:lnTo>
                    <a:pt x="363" y="534"/>
                  </a:lnTo>
                  <a:lnTo>
                    <a:pt x="365" y="534"/>
                  </a:lnTo>
                  <a:lnTo>
                    <a:pt x="367" y="534"/>
                  </a:lnTo>
                  <a:lnTo>
                    <a:pt x="369" y="534"/>
                  </a:lnTo>
                  <a:lnTo>
                    <a:pt x="365" y="534"/>
                  </a:lnTo>
                  <a:lnTo>
                    <a:pt x="363" y="534"/>
                  </a:lnTo>
                  <a:lnTo>
                    <a:pt x="361" y="534"/>
                  </a:lnTo>
                  <a:lnTo>
                    <a:pt x="359" y="532"/>
                  </a:lnTo>
                  <a:lnTo>
                    <a:pt x="357" y="532"/>
                  </a:lnTo>
                  <a:lnTo>
                    <a:pt x="357" y="530"/>
                  </a:lnTo>
                  <a:lnTo>
                    <a:pt x="359" y="530"/>
                  </a:lnTo>
                  <a:lnTo>
                    <a:pt x="361" y="530"/>
                  </a:lnTo>
                  <a:lnTo>
                    <a:pt x="363" y="528"/>
                  </a:lnTo>
                  <a:lnTo>
                    <a:pt x="365" y="528"/>
                  </a:lnTo>
                  <a:lnTo>
                    <a:pt x="365" y="526"/>
                  </a:lnTo>
                  <a:lnTo>
                    <a:pt x="367" y="526"/>
                  </a:lnTo>
                  <a:lnTo>
                    <a:pt x="369" y="528"/>
                  </a:lnTo>
                  <a:lnTo>
                    <a:pt x="371" y="528"/>
                  </a:lnTo>
                  <a:lnTo>
                    <a:pt x="369" y="528"/>
                  </a:lnTo>
                  <a:lnTo>
                    <a:pt x="369" y="526"/>
                  </a:lnTo>
                  <a:lnTo>
                    <a:pt x="365" y="526"/>
                  </a:lnTo>
                  <a:lnTo>
                    <a:pt x="363" y="528"/>
                  </a:lnTo>
                  <a:lnTo>
                    <a:pt x="361" y="528"/>
                  </a:lnTo>
                  <a:lnTo>
                    <a:pt x="359" y="530"/>
                  </a:lnTo>
                  <a:lnTo>
                    <a:pt x="357" y="530"/>
                  </a:lnTo>
                  <a:lnTo>
                    <a:pt x="355" y="530"/>
                  </a:lnTo>
                  <a:lnTo>
                    <a:pt x="353" y="530"/>
                  </a:lnTo>
                  <a:lnTo>
                    <a:pt x="352" y="530"/>
                  </a:lnTo>
                  <a:lnTo>
                    <a:pt x="350" y="528"/>
                  </a:lnTo>
                  <a:lnTo>
                    <a:pt x="353" y="528"/>
                  </a:lnTo>
                  <a:lnTo>
                    <a:pt x="357" y="526"/>
                  </a:lnTo>
                  <a:lnTo>
                    <a:pt x="359" y="524"/>
                  </a:lnTo>
                  <a:lnTo>
                    <a:pt x="361" y="524"/>
                  </a:lnTo>
                  <a:lnTo>
                    <a:pt x="363" y="524"/>
                  </a:lnTo>
                  <a:lnTo>
                    <a:pt x="359" y="522"/>
                  </a:lnTo>
                  <a:lnTo>
                    <a:pt x="357" y="522"/>
                  </a:lnTo>
                  <a:lnTo>
                    <a:pt x="357" y="524"/>
                  </a:lnTo>
                  <a:lnTo>
                    <a:pt x="357" y="522"/>
                  </a:lnTo>
                  <a:lnTo>
                    <a:pt x="359" y="522"/>
                  </a:lnTo>
                  <a:lnTo>
                    <a:pt x="359" y="524"/>
                  </a:lnTo>
                  <a:lnTo>
                    <a:pt x="357" y="524"/>
                  </a:lnTo>
                  <a:lnTo>
                    <a:pt x="355" y="526"/>
                  </a:lnTo>
                  <a:lnTo>
                    <a:pt x="353" y="526"/>
                  </a:lnTo>
                  <a:lnTo>
                    <a:pt x="352" y="526"/>
                  </a:lnTo>
                  <a:lnTo>
                    <a:pt x="350" y="526"/>
                  </a:lnTo>
                  <a:lnTo>
                    <a:pt x="350" y="524"/>
                  </a:lnTo>
                  <a:lnTo>
                    <a:pt x="350" y="522"/>
                  </a:lnTo>
                  <a:lnTo>
                    <a:pt x="352" y="522"/>
                  </a:lnTo>
                  <a:lnTo>
                    <a:pt x="353" y="522"/>
                  </a:lnTo>
                  <a:lnTo>
                    <a:pt x="355" y="522"/>
                  </a:lnTo>
                  <a:lnTo>
                    <a:pt x="353" y="520"/>
                  </a:lnTo>
                  <a:lnTo>
                    <a:pt x="352" y="520"/>
                  </a:lnTo>
                  <a:lnTo>
                    <a:pt x="350" y="520"/>
                  </a:lnTo>
                  <a:lnTo>
                    <a:pt x="350" y="522"/>
                  </a:lnTo>
                  <a:lnTo>
                    <a:pt x="348" y="522"/>
                  </a:lnTo>
                  <a:lnTo>
                    <a:pt x="346" y="522"/>
                  </a:lnTo>
                  <a:lnTo>
                    <a:pt x="346" y="520"/>
                  </a:lnTo>
                  <a:lnTo>
                    <a:pt x="346" y="522"/>
                  </a:lnTo>
                  <a:lnTo>
                    <a:pt x="350" y="524"/>
                  </a:lnTo>
                  <a:lnTo>
                    <a:pt x="348" y="526"/>
                  </a:lnTo>
                  <a:lnTo>
                    <a:pt x="346" y="528"/>
                  </a:lnTo>
                  <a:lnTo>
                    <a:pt x="346" y="526"/>
                  </a:lnTo>
                  <a:lnTo>
                    <a:pt x="348" y="526"/>
                  </a:lnTo>
                  <a:lnTo>
                    <a:pt x="346" y="526"/>
                  </a:lnTo>
                  <a:lnTo>
                    <a:pt x="344" y="526"/>
                  </a:lnTo>
                  <a:lnTo>
                    <a:pt x="344" y="528"/>
                  </a:lnTo>
                  <a:lnTo>
                    <a:pt x="342" y="528"/>
                  </a:lnTo>
                  <a:lnTo>
                    <a:pt x="340" y="526"/>
                  </a:lnTo>
                  <a:lnTo>
                    <a:pt x="342" y="526"/>
                  </a:lnTo>
                  <a:lnTo>
                    <a:pt x="344" y="526"/>
                  </a:lnTo>
                  <a:lnTo>
                    <a:pt x="342" y="526"/>
                  </a:lnTo>
                  <a:lnTo>
                    <a:pt x="340" y="526"/>
                  </a:lnTo>
                  <a:lnTo>
                    <a:pt x="338" y="526"/>
                  </a:lnTo>
                  <a:lnTo>
                    <a:pt x="336" y="526"/>
                  </a:lnTo>
                  <a:lnTo>
                    <a:pt x="334" y="526"/>
                  </a:lnTo>
                  <a:lnTo>
                    <a:pt x="332" y="524"/>
                  </a:lnTo>
                  <a:lnTo>
                    <a:pt x="334" y="524"/>
                  </a:lnTo>
                  <a:lnTo>
                    <a:pt x="334" y="522"/>
                  </a:lnTo>
                  <a:lnTo>
                    <a:pt x="336" y="522"/>
                  </a:lnTo>
                  <a:lnTo>
                    <a:pt x="338" y="522"/>
                  </a:lnTo>
                  <a:lnTo>
                    <a:pt x="340" y="522"/>
                  </a:lnTo>
                  <a:lnTo>
                    <a:pt x="344" y="522"/>
                  </a:lnTo>
                  <a:lnTo>
                    <a:pt x="346" y="520"/>
                  </a:lnTo>
                  <a:lnTo>
                    <a:pt x="344" y="520"/>
                  </a:lnTo>
                  <a:lnTo>
                    <a:pt x="342" y="520"/>
                  </a:lnTo>
                  <a:lnTo>
                    <a:pt x="342" y="522"/>
                  </a:lnTo>
                  <a:lnTo>
                    <a:pt x="340" y="522"/>
                  </a:lnTo>
                  <a:lnTo>
                    <a:pt x="338" y="522"/>
                  </a:lnTo>
                  <a:lnTo>
                    <a:pt x="336" y="522"/>
                  </a:lnTo>
                  <a:lnTo>
                    <a:pt x="334" y="522"/>
                  </a:lnTo>
                  <a:lnTo>
                    <a:pt x="332" y="522"/>
                  </a:lnTo>
                  <a:lnTo>
                    <a:pt x="332" y="524"/>
                  </a:lnTo>
                  <a:lnTo>
                    <a:pt x="330" y="524"/>
                  </a:lnTo>
                  <a:lnTo>
                    <a:pt x="328" y="526"/>
                  </a:lnTo>
                  <a:lnTo>
                    <a:pt x="326" y="526"/>
                  </a:lnTo>
                  <a:lnTo>
                    <a:pt x="324" y="526"/>
                  </a:lnTo>
                  <a:lnTo>
                    <a:pt x="322" y="526"/>
                  </a:lnTo>
                  <a:lnTo>
                    <a:pt x="320" y="528"/>
                  </a:lnTo>
                  <a:lnTo>
                    <a:pt x="318" y="528"/>
                  </a:lnTo>
                  <a:lnTo>
                    <a:pt x="318" y="530"/>
                  </a:lnTo>
                  <a:lnTo>
                    <a:pt x="317" y="530"/>
                  </a:lnTo>
                  <a:lnTo>
                    <a:pt x="313" y="534"/>
                  </a:lnTo>
                  <a:lnTo>
                    <a:pt x="311" y="534"/>
                  </a:lnTo>
                  <a:lnTo>
                    <a:pt x="311" y="532"/>
                  </a:lnTo>
                  <a:lnTo>
                    <a:pt x="311" y="530"/>
                  </a:lnTo>
                  <a:lnTo>
                    <a:pt x="313" y="530"/>
                  </a:lnTo>
                  <a:lnTo>
                    <a:pt x="313" y="528"/>
                  </a:lnTo>
                  <a:lnTo>
                    <a:pt x="313" y="526"/>
                  </a:lnTo>
                  <a:lnTo>
                    <a:pt x="313" y="524"/>
                  </a:lnTo>
                  <a:lnTo>
                    <a:pt x="315" y="524"/>
                  </a:lnTo>
                  <a:lnTo>
                    <a:pt x="315" y="526"/>
                  </a:lnTo>
                  <a:lnTo>
                    <a:pt x="317" y="524"/>
                  </a:lnTo>
                  <a:lnTo>
                    <a:pt x="315" y="524"/>
                  </a:lnTo>
                  <a:lnTo>
                    <a:pt x="315" y="522"/>
                  </a:lnTo>
                  <a:lnTo>
                    <a:pt x="317" y="522"/>
                  </a:lnTo>
                  <a:lnTo>
                    <a:pt x="317" y="524"/>
                  </a:lnTo>
                  <a:lnTo>
                    <a:pt x="318" y="524"/>
                  </a:lnTo>
                  <a:lnTo>
                    <a:pt x="317" y="524"/>
                  </a:lnTo>
                  <a:lnTo>
                    <a:pt x="318" y="524"/>
                  </a:lnTo>
                  <a:lnTo>
                    <a:pt x="318" y="522"/>
                  </a:lnTo>
                  <a:lnTo>
                    <a:pt x="320" y="522"/>
                  </a:lnTo>
                  <a:lnTo>
                    <a:pt x="318" y="522"/>
                  </a:lnTo>
                  <a:lnTo>
                    <a:pt x="318" y="520"/>
                  </a:lnTo>
                  <a:lnTo>
                    <a:pt x="320" y="520"/>
                  </a:lnTo>
                  <a:lnTo>
                    <a:pt x="322" y="520"/>
                  </a:lnTo>
                  <a:lnTo>
                    <a:pt x="320" y="520"/>
                  </a:lnTo>
                  <a:lnTo>
                    <a:pt x="318" y="520"/>
                  </a:lnTo>
                  <a:lnTo>
                    <a:pt x="318" y="518"/>
                  </a:lnTo>
                  <a:lnTo>
                    <a:pt x="320" y="518"/>
                  </a:lnTo>
                  <a:lnTo>
                    <a:pt x="322" y="518"/>
                  </a:lnTo>
                  <a:lnTo>
                    <a:pt x="324" y="518"/>
                  </a:lnTo>
                  <a:lnTo>
                    <a:pt x="324" y="520"/>
                  </a:lnTo>
                  <a:lnTo>
                    <a:pt x="326" y="520"/>
                  </a:lnTo>
                  <a:lnTo>
                    <a:pt x="330" y="520"/>
                  </a:lnTo>
                  <a:lnTo>
                    <a:pt x="334" y="522"/>
                  </a:lnTo>
                  <a:lnTo>
                    <a:pt x="336" y="522"/>
                  </a:lnTo>
                  <a:lnTo>
                    <a:pt x="336" y="520"/>
                  </a:lnTo>
                  <a:lnTo>
                    <a:pt x="338" y="520"/>
                  </a:lnTo>
                  <a:lnTo>
                    <a:pt x="336" y="520"/>
                  </a:lnTo>
                  <a:lnTo>
                    <a:pt x="334" y="520"/>
                  </a:lnTo>
                  <a:lnTo>
                    <a:pt x="330" y="520"/>
                  </a:lnTo>
                  <a:lnTo>
                    <a:pt x="328" y="520"/>
                  </a:lnTo>
                  <a:lnTo>
                    <a:pt x="326" y="520"/>
                  </a:lnTo>
                  <a:lnTo>
                    <a:pt x="324" y="520"/>
                  </a:lnTo>
                  <a:lnTo>
                    <a:pt x="324" y="518"/>
                  </a:lnTo>
                  <a:lnTo>
                    <a:pt x="320" y="516"/>
                  </a:lnTo>
                  <a:lnTo>
                    <a:pt x="318" y="516"/>
                  </a:lnTo>
                  <a:lnTo>
                    <a:pt x="317" y="516"/>
                  </a:lnTo>
                  <a:lnTo>
                    <a:pt x="315" y="516"/>
                  </a:lnTo>
                  <a:lnTo>
                    <a:pt x="317" y="514"/>
                  </a:lnTo>
                  <a:lnTo>
                    <a:pt x="318" y="514"/>
                  </a:lnTo>
                  <a:lnTo>
                    <a:pt x="320" y="514"/>
                  </a:lnTo>
                  <a:lnTo>
                    <a:pt x="324" y="514"/>
                  </a:lnTo>
                  <a:lnTo>
                    <a:pt x="324" y="516"/>
                  </a:lnTo>
                  <a:lnTo>
                    <a:pt x="326" y="516"/>
                  </a:lnTo>
                  <a:lnTo>
                    <a:pt x="332" y="518"/>
                  </a:lnTo>
                  <a:lnTo>
                    <a:pt x="328" y="516"/>
                  </a:lnTo>
                  <a:lnTo>
                    <a:pt x="326" y="514"/>
                  </a:lnTo>
                  <a:lnTo>
                    <a:pt x="324" y="514"/>
                  </a:lnTo>
                  <a:lnTo>
                    <a:pt x="326" y="514"/>
                  </a:lnTo>
                  <a:lnTo>
                    <a:pt x="328" y="514"/>
                  </a:lnTo>
                  <a:lnTo>
                    <a:pt x="330" y="514"/>
                  </a:lnTo>
                  <a:lnTo>
                    <a:pt x="334" y="516"/>
                  </a:lnTo>
                  <a:lnTo>
                    <a:pt x="336" y="516"/>
                  </a:lnTo>
                  <a:lnTo>
                    <a:pt x="338" y="518"/>
                  </a:lnTo>
                  <a:lnTo>
                    <a:pt x="340" y="518"/>
                  </a:lnTo>
                  <a:lnTo>
                    <a:pt x="342" y="518"/>
                  </a:lnTo>
                  <a:lnTo>
                    <a:pt x="344" y="518"/>
                  </a:lnTo>
                  <a:lnTo>
                    <a:pt x="346" y="518"/>
                  </a:lnTo>
                  <a:lnTo>
                    <a:pt x="348" y="518"/>
                  </a:lnTo>
                  <a:lnTo>
                    <a:pt x="350" y="518"/>
                  </a:lnTo>
                  <a:lnTo>
                    <a:pt x="352" y="518"/>
                  </a:lnTo>
                  <a:lnTo>
                    <a:pt x="353" y="518"/>
                  </a:lnTo>
                  <a:lnTo>
                    <a:pt x="359" y="522"/>
                  </a:lnTo>
                  <a:lnTo>
                    <a:pt x="361" y="522"/>
                  </a:lnTo>
                  <a:lnTo>
                    <a:pt x="363" y="522"/>
                  </a:lnTo>
                  <a:lnTo>
                    <a:pt x="365" y="522"/>
                  </a:lnTo>
                  <a:lnTo>
                    <a:pt x="367" y="522"/>
                  </a:lnTo>
                  <a:lnTo>
                    <a:pt x="367" y="520"/>
                  </a:lnTo>
                  <a:lnTo>
                    <a:pt x="365" y="522"/>
                  </a:lnTo>
                  <a:lnTo>
                    <a:pt x="361" y="520"/>
                  </a:lnTo>
                  <a:lnTo>
                    <a:pt x="359" y="520"/>
                  </a:lnTo>
                  <a:lnTo>
                    <a:pt x="359" y="518"/>
                  </a:lnTo>
                  <a:lnTo>
                    <a:pt x="357" y="518"/>
                  </a:lnTo>
                  <a:lnTo>
                    <a:pt x="355" y="518"/>
                  </a:lnTo>
                  <a:lnTo>
                    <a:pt x="353" y="518"/>
                  </a:lnTo>
                  <a:lnTo>
                    <a:pt x="353" y="516"/>
                  </a:lnTo>
                  <a:lnTo>
                    <a:pt x="350" y="516"/>
                  </a:lnTo>
                  <a:lnTo>
                    <a:pt x="348" y="514"/>
                  </a:lnTo>
                  <a:lnTo>
                    <a:pt x="350" y="514"/>
                  </a:lnTo>
                  <a:lnTo>
                    <a:pt x="352" y="514"/>
                  </a:lnTo>
                  <a:lnTo>
                    <a:pt x="353" y="514"/>
                  </a:lnTo>
                  <a:lnTo>
                    <a:pt x="355" y="514"/>
                  </a:lnTo>
                  <a:lnTo>
                    <a:pt x="353" y="514"/>
                  </a:lnTo>
                  <a:lnTo>
                    <a:pt x="353" y="512"/>
                  </a:lnTo>
                  <a:lnTo>
                    <a:pt x="352" y="512"/>
                  </a:lnTo>
                  <a:lnTo>
                    <a:pt x="352" y="510"/>
                  </a:lnTo>
                  <a:lnTo>
                    <a:pt x="352" y="508"/>
                  </a:lnTo>
                  <a:lnTo>
                    <a:pt x="353" y="507"/>
                  </a:lnTo>
                  <a:lnTo>
                    <a:pt x="357" y="507"/>
                  </a:lnTo>
                  <a:lnTo>
                    <a:pt x="357" y="505"/>
                  </a:lnTo>
                  <a:lnTo>
                    <a:pt x="357" y="507"/>
                  </a:lnTo>
                  <a:lnTo>
                    <a:pt x="352" y="507"/>
                  </a:lnTo>
                  <a:lnTo>
                    <a:pt x="352" y="508"/>
                  </a:lnTo>
                  <a:lnTo>
                    <a:pt x="350" y="508"/>
                  </a:lnTo>
                  <a:lnTo>
                    <a:pt x="348" y="508"/>
                  </a:lnTo>
                  <a:lnTo>
                    <a:pt x="346" y="508"/>
                  </a:lnTo>
                  <a:lnTo>
                    <a:pt x="344" y="508"/>
                  </a:lnTo>
                  <a:lnTo>
                    <a:pt x="346" y="510"/>
                  </a:lnTo>
                  <a:lnTo>
                    <a:pt x="348" y="510"/>
                  </a:lnTo>
                  <a:lnTo>
                    <a:pt x="350" y="508"/>
                  </a:lnTo>
                  <a:lnTo>
                    <a:pt x="350" y="510"/>
                  </a:lnTo>
                  <a:lnTo>
                    <a:pt x="352" y="510"/>
                  </a:lnTo>
                  <a:lnTo>
                    <a:pt x="350" y="512"/>
                  </a:lnTo>
                  <a:lnTo>
                    <a:pt x="348" y="512"/>
                  </a:lnTo>
                  <a:lnTo>
                    <a:pt x="346" y="512"/>
                  </a:lnTo>
                  <a:lnTo>
                    <a:pt x="344" y="512"/>
                  </a:lnTo>
                  <a:lnTo>
                    <a:pt x="342" y="512"/>
                  </a:lnTo>
                  <a:lnTo>
                    <a:pt x="340" y="512"/>
                  </a:lnTo>
                  <a:lnTo>
                    <a:pt x="338" y="512"/>
                  </a:lnTo>
                  <a:lnTo>
                    <a:pt x="336" y="512"/>
                  </a:lnTo>
                  <a:lnTo>
                    <a:pt x="334" y="514"/>
                  </a:lnTo>
                  <a:lnTo>
                    <a:pt x="332" y="514"/>
                  </a:lnTo>
                  <a:lnTo>
                    <a:pt x="330" y="514"/>
                  </a:lnTo>
                  <a:lnTo>
                    <a:pt x="330" y="512"/>
                  </a:lnTo>
                  <a:lnTo>
                    <a:pt x="328" y="512"/>
                  </a:lnTo>
                  <a:lnTo>
                    <a:pt x="326" y="512"/>
                  </a:lnTo>
                  <a:lnTo>
                    <a:pt x="328" y="512"/>
                  </a:lnTo>
                  <a:lnTo>
                    <a:pt x="326" y="514"/>
                  </a:lnTo>
                  <a:lnTo>
                    <a:pt x="324" y="514"/>
                  </a:lnTo>
                  <a:lnTo>
                    <a:pt x="324" y="512"/>
                  </a:lnTo>
                  <a:lnTo>
                    <a:pt x="322" y="512"/>
                  </a:lnTo>
                  <a:lnTo>
                    <a:pt x="324" y="512"/>
                  </a:lnTo>
                  <a:lnTo>
                    <a:pt x="324" y="510"/>
                  </a:lnTo>
                  <a:lnTo>
                    <a:pt x="326" y="510"/>
                  </a:lnTo>
                  <a:lnTo>
                    <a:pt x="324" y="510"/>
                  </a:lnTo>
                  <a:lnTo>
                    <a:pt x="322" y="510"/>
                  </a:lnTo>
                  <a:lnTo>
                    <a:pt x="320" y="512"/>
                  </a:lnTo>
                  <a:lnTo>
                    <a:pt x="318" y="512"/>
                  </a:lnTo>
                  <a:lnTo>
                    <a:pt x="318" y="510"/>
                  </a:lnTo>
                  <a:lnTo>
                    <a:pt x="317" y="512"/>
                  </a:lnTo>
                  <a:lnTo>
                    <a:pt x="317" y="510"/>
                  </a:lnTo>
                  <a:lnTo>
                    <a:pt x="318" y="510"/>
                  </a:lnTo>
                  <a:lnTo>
                    <a:pt x="320" y="510"/>
                  </a:lnTo>
                  <a:lnTo>
                    <a:pt x="324" y="508"/>
                  </a:lnTo>
                  <a:lnTo>
                    <a:pt x="328" y="507"/>
                  </a:lnTo>
                  <a:lnTo>
                    <a:pt x="328" y="505"/>
                  </a:lnTo>
                  <a:lnTo>
                    <a:pt x="330" y="505"/>
                  </a:lnTo>
                  <a:lnTo>
                    <a:pt x="332" y="505"/>
                  </a:lnTo>
                  <a:lnTo>
                    <a:pt x="334" y="505"/>
                  </a:lnTo>
                  <a:lnTo>
                    <a:pt x="336" y="505"/>
                  </a:lnTo>
                  <a:lnTo>
                    <a:pt x="338" y="503"/>
                  </a:lnTo>
                  <a:lnTo>
                    <a:pt x="340" y="503"/>
                  </a:lnTo>
                  <a:lnTo>
                    <a:pt x="342" y="503"/>
                  </a:lnTo>
                  <a:lnTo>
                    <a:pt x="340" y="505"/>
                  </a:lnTo>
                  <a:lnTo>
                    <a:pt x="338" y="505"/>
                  </a:lnTo>
                  <a:lnTo>
                    <a:pt x="340" y="505"/>
                  </a:lnTo>
                  <a:lnTo>
                    <a:pt x="342" y="505"/>
                  </a:lnTo>
                  <a:lnTo>
                    <a:pt x="344" y="505"/>
                  </a:lnTo>
                  <a:lnTo>
                    <a:pt x="346" y="505"/>
                  </a:lnTo>
                  <a:lnTo>
                    <a:pt x="350" y="505"/>
                  </a:lnTo>
                  <a:lnTo>
                    <a:pt x="352" y="505"/>
                  </a:lnTo>
                  <a:lnTo>
                    <a:pt x="353" y="503"/>
                  </a:lnTo>
                  <a:lnTo>
                    <a:pt x="353" y="501"/>
                  </a:lnTo>
                  <a:lnTo>
                    <a:pt x="355" y="503"/>
                  </a:lnTo>
                  <a:lnTo>
                    <a:pt x="357" y="503"/>
                  </a:lnTo>
                  <a:lnTo>
                    <a:pt x="357" y="501"/>
                  </a:lnTo>
                  <a:lnTo>
                    <a:pt x="355" y="501"/>
                  </a:lnTo>
                  <a:lnTo>
                    <a:pt x="353" y="499"/>
                  </a:lnTo>
                  <a:lnTo>
                    <a:pt x="355" y="499"/>
                  </a:lnTo>
                  <a:lnTo>
                    <a:pt x="357" y="499"/>
                  </a:lnTo>
                  <a:lnTo>
                    <a:pt x="359" y="497"/>
                  </a:lnTo>
                  <a:lnTo>
                    <a:pt x="357" y="497"/>
                  </a:lnTo>
                  <a:lnTo>
                    <a:pt x="355" y="497"/>
                  </a:lnTo>
                  <a:lnTo>
                    <a:pt x="353" y="499"/>
                  </a:lnTo>
                  <a:lnTo>
                    <a:pt x="352" y="499"/>
                  </a:lnTo>
                  <a:lnTo>
                    <a:pt x="350" y="499"/>
                  </a:lnTo>
                  <a:lnTo>
                    <a:pt x="352" y="497"/>
                  </a:lnTo>
                  <a:lnTo>
                    <a:pt x="352" y="495"/>
                  </a:lnTo>
                  <a:lnTo>
                    <a:pt x="353" y="495"/>
                  </a:lnTo>
                  <a:lnTo>
                    <a:pt x="355" y="493"/>
                  </a:lnTo>
                  <a:lnTo>
                    <a:pt x="353" y="493"/>
                  </a:lnTo>
                  <a:lnTo>
                    <a:pt x="353" y="495"/>
                  </a:lnTo>
                  <a:lnTo>
                    <a:pt x="352" y="493"/>
                  </a:lnTo>
                  <a:lnTo>
                    <a:pt x="352" y="491"/>
                  </a:lnTo>
                  <a:lnTo>
                    <a:pt x="353" y="487"/>
                  </a:lnTo>
                  <a:lnTo>
                    <a:pt x="357" y="487"/>
                  </a:lnTo>
                  <a:lnTo>
                    <a:pt x="357" y="489"/>
                  </a:lnTo>
                  <a:lnTo>
                    <a:pt x="355" y="489"/>
                  </a:lnTo>
                  <a:lnTo>
                    <a:pt x="353" y="491"/>
                  </a:lnTo>
                  <a:lnTo>
                    <a:pt x="355" y="491"/>
                  </a:lnTo>
                  <a:lnTo>
                    <a:pt x="357" y="489"/>
                  </a:lnTo>
                  <a:lnTo>
                    <a:pt x="359" y="489"/>
                  </a:lnTo>
                  <a:lnTo>
                    <a:pt x="361" y="491"/>
                  </a:lnTo>
                  <a:lnTo>
                    <a:pt x="361" y="493"/>
                  </a:lnTo>
                  <a:lnTo>
                    <a:pt x="365" y="495"/>
                  </a:lnTo>
                  <a:lnTo>
                    <a:pt x="365" y="493"/>
                  </a:lnTo>
                  <a:lnTo>
                    <a:pt x="363" y="493"/>
                  </a:lnTo>
                  <a:lnTo>
                    <a:pt x="363" y="491"/>
                  </a:lnTo>
                  <a:lnTo>
                    <a:pt x="365" y="491"/>
                  </a:lnTo>
                  <a:lnTo>
                    <a:pt x="365" y="489"/>
                  </a:lnTo>
                  <a:lnTo>
                    <a:pt x="365" y="491"/>
                  </a:lnTo>
                  <a:lnTo>
                    <a:pt x="367" y="491"/>
                  </a:lnTo>
                  <a:lnTo>
                    <a:pt x="365" y="491"/>
                  </a:lnTo>
                  <a:lnTo>
                    <a:pt x="365" y="493"/>
                  </a:lnTo>
                  <a:lnTo>
                    <a:pt x="367" y="493"/>
                  </a:lnTo>
                  <a:lnTo>
                    <a:pt x="367" y="491"/>
                  </a:lnTo>
                  <a:lnTo>
                    <a:pt x="367" y="489"/>
                  </a:lnTo>
                  <a:lnTo>
                    <a:pt x="365" y="489"/>
                  </a:lnTo>
                  <a:lnTo>
                    <a:pt x="363" y="491"/>
                  </a:lnTo>
                  <a:lnTo>
                    <a:pt x="363" y="489"/>
                  </a:lnTo>
                  <a:lnTo>
                    <a:pt x="361" y="489"/>
                  </a:lnTo>
                  <a:lnTo>
                    <a:pt x="359" y="489"/>
                  </a:lnTo>
                  <a:lnTo>
                    <a:pt x="359" y="487"/>
                  </a:lnTo>
                  <a:lnTo>
                    <a:pt x="361" y="487"/>
                  </a:lnTo>
                  <a:lnTo>
                    <a:pt x="363" y="487"/>
                  </a:lnTo>
                  <a:lnTo>
                    <a:pt x="365" y="487"/>
                  </a:lnTo>
                  <a:lnTo>
                    <a:pt x="367" y="487"/>
                  </a:lnTo>
                  <a:lnTo>
                    <a:pt x="369" y="487"/>
                  </a:lnTo>
                  <a:lnTo>
                    <a:pt x="369" y="485"/>
                  </a:lnTo>
                  <a:lnTo>
                    <a:pt x="367" y="485"/>
                  </a:lnTo>
                  <a:lnTo>
                    <a:pt x="365" y="487"/>
                  </a:lnTo>
                  <a:lnTo>
                    <a:pt x="363" y="487"/>
                  </a:lnTo>
                  <a:lnTo>
                    <a:pt x="363" y="485"/>
                  </a:lnTo>
                  <a:lnTo>
                    <a:pt x="363" y="483"/>
                  </a:lnTo>
                  <a:lnTo>
                    <a:pt x="365" y="483"/>
                  </a:lnTo>
                  <a:lnTo>
                    <a:pt x="365" y="481"/>
                  </a:lnTo>
                  <a:lnTo>
                    <a:pt x="363" y="481"/>
                  </a:lnTo>
                  <a:lnTo>
                    <a:pt x="361" y="483"/>
                  </a:lnTo>
                  <a:lnTo>
                    <a:pt x="359" y="485"/>
                  </a:lnTo>
                  <a:lnTo>
                    <a:pt x="355" y="487"/>
                  </a:lnTo>
                  <a:lnTo>
                    <a:pt x="353" y="487"/>
                  </a:lnTo>
                  <a:lnTo>
                    <a:pt x="353" y="485"/>
                  </a:lnTo>
                  <a:lnTo>
                    <a:pt x="352" y="485"/>
                  </a:lnTo>
                  <a:lnTo>
                    <a:pt x="353" y="485"/>
                  </a:lnTo>
                  <a:lnTo>
                    <a:pt x="353" y="483"/>
                  </a:lnTo>
                  <a:lnTo>
                    <a:pt x="355" y="483"/>
                  </a:lnTo>
                  <a:lnTo>
                    <a:pt x="355" y="479"/>
                  </a:lnTo>
                  <a:lnTo>
                    <a:pt x="357" y="479"/>
                  </a:lnTo>
                  <a:lnTo>
                    <a:pt x="359" y="477"/>
                  </a:lnTo>
                  <a:lnTo>
                    <a:pt x="361" y="477"/>
                  </a:lnTo>
                  <a:lnTo>
                    <a:pt x="363" y="477"/>
                  </a:lnTo>
                  <a:lnTo>
                    <a:pt x="365" y="477"/>
                  </a:lnTo>
                  <a:lnTo>
                    <a:pt x="367" y="477"/>
                  </a:lnTo>
                  <a:lnTo>
                    <a:pt x="363" y="477"/>
                  </a:lnTo>
                  <a:lnTo>
                    <a:pt x="361" y="477"/>
                  </a:lnTo>
                  <a:lnTo>
                    <a:pt x="359" y="477"/>
                  </a:lnTo>
                  <a:lnTo>
                    <a:pt x="357" y="477"/>
                  </a:lnTo>
                  <a:lnTo>
                    <a:pt x="355" y="477"/>
                  </a:lnTo>
                  <a:lnTo>
                    <a:pt x="357" y="477"/>
                  </a:lnTo>
                  <a:lnTo>
                    <a:pt x="357" y="475"/>
                  </a:lnTo>
                  <a:lnTo>
                    <a:pt x="357" y="473"/>
                  </a:lnTo>
                  <a:lnTo>
                    <a:pt x="359" y="473"/>
                  </a:lnTo>
                  <a:lnTo>
                    <a:pt x="361" y="473"/>
                  </a:lnTo>
                  <a:lnTo>
                    <a:pt x="363" y="473"/>
                  </a:lnTo>
                  <a:lnTo>
                    <a:pt x="363" y="475"/>
                  </a:lnTo>
                  <a:lnTo>
                    <a:pt x="363" y="473"/>
                  </a:lnTo>
                  <a:lnTo>
                    <a:pt x="361" y="473"/>
                  </a:lnTo>
                  <a:lnTo>
                    <a:pt x="359" y="473"/>
                  </a:lnTo>
                  <a:lnTo>
                    <a:pt x="357" y="473"/>
                  </a:lnTo>
                  <a:lnTo>
                    <a:pt x="357" y="472"/>
                  </a:lnTo>
                  <a:lnTo>
                    <a:pt x="359" y="472"/>
                  </a:lnTo>
                  <a:lnTo>
                    <a:pt x="359" y="470"/>
                  </a:lnTo>
                  <a:lnTo>
                    <a:pt x="361" y="470"/>
                  </a:lnTo>
                  <a:lnTo>
                    <a:pt x="363" y="470"/>
                  </a:lnTo>
                  <a:lnTo>
                    <a:pt x="365" y="470"/>
                  </a:lnTo>
                  <a:lnTo>
                    <a:pt x="367" y="470"/>
                  </a:lnTo>
                  <a:lnTo>
                    <a:pt x="365" y="468"/>
                  </a:lnTo>
                  <a:lnTo>
                    <a:pt x="365" y="466"/>
                  </a:lnTo>
                  <a:lnTo>
                    <a:pt x="363" y="466"/>
                  </a:lnTo>
                  <a:lnTo>
                    <a:pt x="361" y="466"/>
                  </a:lnTo>
                  <a:lnTo>
                    <a:pt x="361" y="464"/>
                  </a:lnTo>
                  <a:lnTo>
                    <a:pt x="363" y="464"/>
                  </a:lnTo>
                  <a:lnTo>
                    <a:pt x="365" y="464"/>
                  </a:lnTo>
                  <a:lnTo>
                    <a:pt x="367" y="464"/>
                  </a:lnTo>
                  <a:lnTo>
                    <a:pt x="367" y="462"/>
                  </a:lnTo>
                  <a:lnTo>
                    <a:pt x="365" y="462"/>
                  </a:lnTo>
                  <a:lnTo>
                    <a:pt x="363" y="462"/>
                  </a:lnTo>
                  <a:lnTo>
                    <a:pt x="361" y="462"/>
                  </a:lnTo>
                  <a:lnTo>
                    <a:pt x="359" y="464"/>
                  </a:lnTo>
                  <a:lnTo>
                    <a:pt x="355" y="464"/>
                  </a:lnTo>
                  <a:lnTo>
                    <a:pt x="352" y="464"/>
                  </a:lnTo>
                  <a:lnTo>
                    <a:pt x="350" y="464"/>
                  </a:lnTo>
                  <a:lnTo>
                    <a:pt x="353" y="462"/>
                  </a:lnTo>
                  <a:lnTo>
                    <a:pt x="353" y="464"/>
                  </a:lnTo>
                  <a:lnTo>
                    <a:pt x="355" y="464"/>
                  </a:lnTo>
                  <a:lnTo>
                    <a:pt x="355" y="462"/>
                  </a:lnTo>
                  <a:lnTo>
                    <a:pt x="357" y="462"/>
                  </a:lnTo>
                  <a:lnTo>
                    <a:pt x="355" y="462"/>
                  </a:lnTo>
                  <a:lnTo>
                    <a:pt x="353" y="462"/>
                  </a:lnTo>
                  <a:lnTo>
                    <a:pt x="350" y="462"/>
                  </a:lnTo>
                  <a:lnTo>
                    <a:pt x="350" y="464"/>
                  </a:lnTo>
                  <a:lnTo>
                    <a:pt x="348" y="464"/>
                  </a:lnTo>
                  <a:lnTo>
                    <a:pt x="346" y="464"/>
                  </a:lnTo>
                  <a:lnTo>
                    <a:pt x="344" y="464"/>
                  </a:lnTo>
                  <a:lnTo>
                    <a:pt x="342" y="462"/>
                  </a:lnTo>
                  <a:lnTo>
                    <a:pt x="340" y="462"/>
                  </a:lnTo>
                  <a:lnTo>
                    <a:pt x="340" y="464"/>
                  </a:lnTo>
                  <a:lnTo>
                    <a:pt x="338" y="464"/>
                  </a:lnTo>
                  <a:lnTo>
                    <a:pt x="338" y="462"/>
                  </a:lnTo>
                  <a:lnTo>
                    <a:pt x="336" y="462"/>
                  </a:lnTo>
                  <a:lnTo>
                    <a:pt x="334" y="462"/>
                  </a:lnTo>
                  <a:lnTo>
                    <a:pt x="332" y="462"/>
                  </a:lnTo>
                  <a:lnTo>
                    <a:pt x="330" y="458"/>
                  </a:lnTo>
                  <a:lnTo>
                    <a:pt x="328" y="458"/>
                  </a:lnTo>
                  <a:lnTo>
                    <a:pt x="328" y="456"/>
                  </a:lnTo>
                  <a:lnTo>
                    <a:pt x="326" y="456"/>
                  </a:lnTo>
                  <a:lnTo>
                    <a:pt x="324" y="456"/>
                  </a:lnTo>
                  <a:lnTo>
                    <a:pt x="324" y="454"/>
                  </a:lnTo>
                  <a:lnTo>
                    <a:pt x="320" y="454"/>
                  </a:lnTo>
                  <a:lnTo>
                    <a:pt x="318" y="454"/>
                  </a:lnTo>
                  <a:lnTo>
                    <a:pt x="317" y="452"/>
                  </a:lnTo>
                  <a:lnTo>
                    <a:pt x="315" y="452"/>
                  </a:lnTo>
                  <a:lnTo>
                    <a:pt x="309" y="452"/>
                  </a:lnTo>
                  <a:lnTo>
                    <a:pt x="307" y="452"/>
                  </a:lnTo>
                  <a:lnTo>
                    <a:pt x="305" y="452"/>
                  </a:lnTo>
                  <a:lnTo>
                    <a:pt x="303" y="450"/>
                  </a:lnTo>
                  <a:lnTo>
                    <a:pt x="303" y="448"/>
                  </a:lnTo>
                  <a:lnTo>
                    <a:pt x="301" y="446"/>
                  </a:lnTo>
                  <a:lnTo>
                    <a:pt x="297" y="444"/>
                  </a:lnTo>
                  <a:lnTo>
                    <a:pt x="295" y="444"/>
                  </a:lnTo>
                  <a:lnTo>
                    <a:pt x="297" y="442"/>
                  </a:lnTo>
                  <a:lnTo>
                    <a:pt x="301" y="440"/>
                  </a:lnTo>
                  <a:lnTo>
                    <a:pt x="303" y="439"/>
                  </a:lnTo>
                  <a:lnTo>
                    <a:pt x="305" y="439"/>
                  </a:lnTo>
                  <a:lnTo>
                    <a:pt x="311" y="440"/>
                  </a:lnTo>
                  <a:lnTo>
                    <a:pt x="313" y="440"/>
                  </a:lnTo>
                  <a:lnTo>
                    <a:pt x="315" y="440"/>
                  </a:lnTo>
                  <a:lnTo>
                    <a:pt x="317" y="440"/>
                  </a:lnTo>
                  <a:lnTo>
                    <a:pt x="318" y="440"/>
                  </a:lnTo>
                  <a:lnTo>
                    <a:pt x="320" y="440"/>
                  </a:lnTo>
                  <a:lnTo>
                    <a:pt x="322" y="440"/>
                  </a:lnTo>
                  <a:lnTo>
                    <a:pt x="326" y="442"/>
                  </a:lnTo>
                  <a:lnTo>
                    <a:pt x="330" y="442"/>
                  </a:lnTo>
                  <a:lnTo>
                    <a:pt x="332" y="442"/>
                  </a:lnTo>
                  <a:lnTo>
                    <a:pt x="332" y="444"/>
                  </a:lnTo>
                  <a:lnTo>
                    <a:pt x="334" y="444"/>
                  </a:lnTo>
                  <a:lnTo>
                    <a:pt x="338" y="446"/>
                  </a:lnTo>
                  <a:lnTo>
                    <a:pt x="340" y="448"/>
                  </a:lnTo>
                  <a:lnTo>
                    <a:pt x="342" y="450"/>
                  </a:lnTo>
                  <a:lnTo>
                    <a:pt x="346" y="450"/>
                  </a:lnTo>
                  <a:lnTo>
                    <a:pt x="348" y="450"/>
                  </a:lnTo>
                  <a:lnTo>
                    <a:pt x="352" y="452"/>
                  </a:lnTo>
                  <a:lnTo>
                    <a:pt x="353" y="452"/>
                  </a:lnTo>
                  <a:lnTo>
                    <a:pt x="355" y="452"/>
                  </a:lnTo>
                  <a:lnTo>
                    <a:pt x="357" y="452"/>
                  </a:lnTo>
                  <a:lnTo>
                    <a:pt x="357" y="454"/>
                  </a:lnTo>
                  <a:lnTo>
                    <a:pt x="359" y="454"/>
                  </a:lnTo>
                  <a:lnTo>
                    <a:pt x="361" y="454"/>
                  </a:lnTo>
                  <a:lnTo>
                    <a:pt x="361" y="452"/>
                  </a:lnTo>
                  <a:lnTo>
                    <a:pt x="359" y="452"/>
                  </a:lnTo>
                  <a:lnTo>
                    <a:pt x="361" y="450"/>
                  </a:lnTo>
                  <a:lnTo>
                    <a:pt x="361" y="448"/>
                  </a:lnTo>
                  <a:lnTo>
                    <a:pt x="363" y="448"/>
                  </a:lnTo>
                  <a:lnTo>
                    <a:pt x="361" y="448"/>
                  </a:lnTo>
                  <a:lnTo>
                    <a:pt x="359" y="448"/>
                  </a:lnTo>
                  <a:lnTo>
                    <a:pt x="359" y="450"/>
                  </a:lnTo>
                  <a:lnTo>
                    <a:pt x="357" y="450"/>
                  </a:lnTo>
                  <a:lnTo>
                    <a:pt x="355" y="450"/>
                  </a:lnTo>
                  <a:lnTo>
                    <a:pt x="353" y="450"/>
                  </a:lnTo>
                  <a:lnTo>
                    <a:pt x="355" y="450"/>
                  </a:lnTo>
                  <a:lnTo>
                    <a:pt x="355" y="448"/>
                  </a:lnTo>
                  <a:lnTo>
                    <a:pt x="353" y="448"/>
                  </a:lnTo>
                  <a:lnTo>
                    <a:pt x="352" y="448"/>
                  </a:lnTo>
                  <a:lnTo>
                    <a:pt x="350" y="446"/>
                  </a:lnTo>
                  <a:lnTo>
                    <a:pt x="352" y="446"/>
                  </a:lnTo>
                  <a:lnTo>
                    <a:pt x="353" y="448"/>
                  </a:lnTo>
                  <a:lnTo>
                    <a:pt x="355" y="448"/>
                  </a:lnTo>
                  <a:lnTo>
                    <a:pt x="359" y="448"/>
                  </a:lnTo>
                  <a:lnTo>
                    <a:pt x="357" y="446"/>
                  </a:lnTo>
                  <a:lnTo>
                    <a:pt x="355" y="446"/>
                  </a:lnTo>
                  <a:lnTo>
                    <a:pt x="353" y="446"/>
                  </a:lnTo>
                  <a:lnTo>
                    <a:pt x="355" y="444"/>
                  </a:lnTo>
                  <a:lnTo>
                    <a:pt x="357" y="444"/>
                  </a:lnTo>
                  <a:lnTo>
                    <a:pt x="359" y="444"/>
                  </a:lnTo>
                  <a:lnTo>
                    <a:pt x="359" y="446"/>
                  </a:lnTo>
                  <a:lnTo>
                    <a:pt x="359" y="444"/>
                  </a:lnTo>
                  <a:lnTo>
                    <a:pt x="361" y="444"/>
                  </a:lnTo>
                  <a:lnTo>
                    <a:pt x="359" y="444"/>
                  </a:lnTo>
                  <a:lnTo>
                    <a:pt x="357" y="444"/>
                  </a:lnTo>
                  <a:lnTo>
                    <a:pt x="357" y="442"/>
                  </a:lnTo>
                  <a:lnTo>
                    <a:pt x="355" y="442"/>
                  </a:lnTo>
                  <a:lnTo>
                    <a:pt x="355" y="444"/>
                  </a:lnTo>
                  <a:lnTo>
                    <a:pt x="353" y="444"/>
                  </a:lnTo>
                  <a:lnTo>
                    <a:pt x="352" y="442"/>
                  </a:lnTo>
                  <a:lnTo>
                    <a:pt x="348" y="442"/>
                  </a:lnTo>
                  <a:lnTo>
                    <a:pt x="348" y="440"/>
                  </a:lnTo>
                  <a:lnTo>
                    <a:pt x="350" y="440"/>
                  </a:lnTo>
                  <a:lnTo>
                    <a:pt x="355" y="440"/>
                  </a:lnTo>
                  <a:lnTo>
                    <a:pt x="357" y="442"/>
                  </a:lnTo>
                  <a:lnTo>
                    <a:pt x="359" y="442"/>
                  </a:lnTo>
                  <a:lnTo>
                    <a:pt x="357" y="440"/>
                  </a:lnTo>
                  <a:lnTo>
                    <a:pt x="355" y="440"/>
                  </a:lnTo>
                  <a:lnTo>
                    <a:pt x="355" y="439"/>
                  </a:lnTo>
                  <a:lnTo>
                    <a:pt x="357" y="439"/>
                  </a:lnTo>
                  <a:lnTo>
                    <a:pt x="355" y="439"/>
                  </a:lnTo>
                  <a:lnTo>
                    <a:pt x="353" y="439"/>
                  </a:lnTo>
                  <a:lnTo>
                    <a:pt x="352" y="439"/>
                  </a:lnTo>
                  <a:lnTo>
                    <a:pt x="352" y="437"/>
                  </a:lnTo>
                  <a:lnTo>
                    <a:pt x="350" y="437"/>
                  </a:lnTo>
                  <a:lnTo>
                    <a:pt x="348" y="437"/>
                  </a:lnTo>
                  <a:lnTo>
                    <a:pt x="344" y="437"/>
                  </a:lnTo>
                  <a:lnTo>
                    <a:pt x="344" y="435"/>
                  </a:lnTo>
                  <a:lnTo>
                    <a:pt x="342" y="435"/>
                  </a:lnTo>
                  <a:lnTo>
                    <a:pt x="340" y="435"/>
                  </a:lnTo>
                  <a:lnTo>
                    <a:pt x="338" y="433"/>
                  </a:lnTo>
                  <a:lnTo>
                    <a:pt x="340" y="433"/>
                  </a:lnTo>
                  <a:lnTo>
                    <a:pt x="342" y="433"/>
                  </a:lnTo>
                  <a:lnTo>
                    <a:pt x="344" y="433"/>
                  </a:lnTo>
                  <a:lnTo>
                    <a:pt x="346" y="435"/>
                  </a:lnTo>
                  <a:lnTo>
                    <a:pt x="348" y="435"/>
                  </a:lnTo>
                  <a:lnTo>
                    <a:pt x="350" y="435"/>
                  </a:lnTo>
                  <a:lnTo>
                    <a:pt x="352" y="435"/>
                  </a:lnTo>
                  <a:lnTo>
                    <a:pt x="355" y="435"/>
                  </a:lnTo>
                  <a:lnTo>
                    <a:pt x="355" y="433"/>
                  </a:lnTo>
                  <a:lnTo>
                    <a:pt x="353" y="433"/>
                  </a:lnTo>
                  <a:lnTo>
                    <a:pt x="352" y="433"/>
                  </a:lnTo>
                  <a:lnTo>
                    <a:pt x="350" y="433"/>
                  </a:lnTo>
                  <a:lnTo>
                    <a:pt x="348" y="433"/>
                  </a:lnTo>
                  <a:lnTo>
                    <a:pt x="346" y="433"/>
                  </a:lnTo>
                  <a:lnTo>
                    <a:pt x="348" y="431"/>
                  </a:lnTo>
                  <a:lnTo>
                    <a:pt x="350" y="431"/>
                  </a:lnTo>
                  <a:lnTo>
                    <a:pt x="352" y="431"/>
                  </a:lnTo>
                  <a:lnTo>
                    <a:pt x="350" y="431"/>
                  </a:lnTo>
                  <a:lnTo>
                    <a:pt x="350" y="429"/>
                  </a:lnTo>
                  <a:lnTo>
                    <a:pt x="348" y="431"/>
                  </a:lnTo>
                  <a:lnTo>
                    <a:pt x="346" y="431"/>
                  </a:lnTo>
                  <a:lnTo>
                    <a:pt x="344" y="431"/>
                  </a:lnTo>
                  <a:lnTo>
                    <a:pt x="342" y="431"/>
                  </a:lnTo>
                  <a:lnTo>
                    <a:pt x="340" y="431"/>
                  </a:lnTo>
                  <a:lnTo>
                    <a:pt x="338" y="431"/>
                  </a:lnTo>
                  <a:lnTo>
                    <a:pt x="336" y="431"/>
                  </a:lnTo>
                  <a:lnTo>
                    <a:pt x="334" y="431"/>
                  </a:lnTo>
                  <a:lnTo>
                    <a:pt x="336" y="431"/>
                  </a:lnTo>
                  <a:lnTo>
                    <a:pt x="336" y="429"/>
                  </a:lnTo>
                  <a:lnTo>
                    <a:pt x="338" y="429"/>
                  </a:lnTo>
                  <a:lnTo>
                    <a:pt x="338" y="427"/>
                  </a:lnTo>
                  <a:lnTo>
                    <a:pt x="340" y="427"/>
                  </a:lnTo>
                  <a:lnTo>
                    <a:pt x="342" y="427"/>
                  </a:lnTo>
                  <a:lnTo>
                    <a:pt x="344" y="427"/>
                  </a:lnTo>
                  <a:lnTo>
                    <a:pt x="346" y="427"/>
                  </a:lnTo>
                  <a:lnTo>
                    <a:pt x="346" y="425"/>
                  </a:lnTo>
                  <a:lnTo>
                    <a:pt x="344" y="423"/>
                  </a:lnTo>
                  <a:lnTo>
                    <a:pt x="342" y="423"/>
                  </a:lnTo>
                  <a:lnTo>
                    <a:pt x="342" y="425"/>
                  </a:lnTo>
                  <a:lnTo>
                    <a:pt x="340" y="425"/>
                  </a:lnTo>
                  <a:lnTo>
                    <a:pt x="336" y="427"/>
                  </a:lnTo>
                  <a:lnTo>
                    <a:pt x="334" y="429"/>
                  </a:lnTo>
                  <a:lnTo>
                    <a:pt x="332" y="429"/>
                  </a:lnTo>
                  <a:lnTo>
                    <a:pt x="330" y="431"/>
                  </a:lnTo>
                  <a:lnTo>
                    <a:pt x="330" y="429"/>
                  </a:lnTo>
                  <a:lnTo>
                    <a:pt x="330" y="427"/>
                  </a:lnTo>
                  <a:lnTo>
                    <a:pt x="332" y="427"/>
                  </a:lnTo>
                  <a:lnTo>
                    <a:pt x="334" y="427"/>
                  </a:lnTo>
                  <a:lnTo>
                    <a:pt x="334" y="425"/>
                  </a:lnTo>
                  <a:lnTo>
                    <a:pt x="334" y="423"/>
                  </a:lnTo>
                  <a:lnTo>
                    <a:pt x="336" y="423"/>
                  </a:lnTo>
                  <a:lnTo>
                    <a:pt x="338" y="421"/>
                  </a:lnTo>
                  <a:lnTo>
                    <a:pt x="340" y="421"/>
                  </a:lnTo>
                  <a:lnTo>
                    <a:pt x="344" y="421"/>
                  </a:lnTo>
                  <a:lnTo>
                    <a:pt x="346" y="421"/>
                  </a:lnTo>
                  <a:lnTo>
                    <a:pt x="348" y="421"/>
                  </a:lnTo>
                  <a:lnTo>
                    <a:pt x="350" y="419"/>
                  </a:lnTo>
                  <a:lnTo>
                    <a:pt x="348" y="419"/>
                  </a:lnTo>
                  <a:lnTo>
                    <a:pt x="346" y="419"/>
                  </a:lnTo>
                  <a:lnTo>
                    <a:pt x="344" y="419"/>
                  </a:lnTo>
                  <a:lnTo>
                    <a:pt x="342" y="419"/>
                  </a:lnTo>
                  <a:lnTo>
                    <a:pt x="338" y="421"/>
                  </a:lnTo>
                  <a:lnTo>
                    <a:pt x="336" y="421"/>
                  </a:lnTo>
                  <a:lnTo>
                    <a:pt x="334" y="423"/>
                  </a:lnTo>
                  <a:lnTo>
                    <a:pt x="332" y="423"/>
                  </a:lnTo>
                  <a:lnTo>
                    <a:pt x="330" y="423"/>
                  </a:lnTo>
                  <a:lnTo>
                    <a:pt x="328" y="423"/>
                  </a:lnTo>
                  <a:lnTo>
                    <a:pt x="326" y="423"/>
                  </a:lnTo>
                  <a:lnTo>
                    <a:pt x="324" y="423"/>
                  </a:lnTo>
                  <a:lnTo>
                    <a:pt x="322" y="423"/>
                  </a:lnTo>
                  <a:lnTo>
                    <a:pt x="322" y="421"/>
                  </a:lnTo>
                  <a:lnTo>
                    <a:pt x="324" y="421"/>
                  </a:lnTo>
                  <a:lnTo>
                    <a:pt x="326" y="419"/>
                  </a:lnTo>
                  <a:lnTo>
                    <a:pt x="328" y="419"/>
                  </a:lnTo>
                  <a:lnTo>
                    <a:pt x="330" y="417"/>
                  </a:lnTo>
                  <a:lnTo>
                    <a:pt x="332" y="417"/>
                  </a:lnTo>
                  <a:lnTo>
                    <a:pt x="334" y="417"/>
                  </a:lnTo>
                  <a:lnTo>
                    <a:pt x="338" y="417"/>
                  </a:lnTo>
                  <a:lnTo>
                    <a:pt x="340" y="417"/>
                  </a:lnTo>
                  <a:lnTo>
                    <a:pt x="342" y="417"/>
                  </a:lnTo>
                  <a:lnTo>
                    <a:pt x="342" y="415"/>
                  </a:lnTo>
                  <a:lnTo>
                    <a:pt x="344" y="415"/>
                  </a:lnTo>
                  <a:lnTo>
                    <a:pt x="344" y="413"/>
                  </a:lnTo>
                  <a:lnTo>
                    <a:pt x="342" y="413"/>
                  </a:lnTo>
                  <a:lnTo>
                    <a:pt x="340" y="415"/>
                  </a:lnTo>
                  <a:lnTo>
                    <a:pt x="338" y="415"/>
                  </a:lnTo>
                  <a:lnTo>
                    <a:pt x="336" y="415"/>
                  </a:lnTo>
                  <a:lnTo>
                    <a:pt x="332" y="415"/>
                  </a:lnTo>
                  <a:lnTo>
                    <a:pt x="328" y="415"/>
                  </a:lnTo>
                  <a:lnTo>
                    <a:pt x="328" y="413"/>
                  </a:lnTo>
                  <a:lnTo>
                    <a:pt x="326" y="413"/>
                  </a:lnTo>
                  <a:lnTo>
                    <a:pt x="324" y="413"/>
                  </a:lnTo>
                  <a:lnTo>
                    <a:pt x="322" y="413"/>
                  </a:lnTo>
                  <a:lnTo>
                    <a:pt x="320" y="413"/>
                  </a:lnTo>
                  <a:lnTo>
                    <a:pt x="318" y="413"/>
                  </a:lnTo>
                  <a:lnTo>
                    <a:pt x="318" y="411"/>
                  </a:lnTo>
                  <a:lnTo>
                    <a:pt x="320" y="411"/>
                  </a:lnTo>
                  <a:lnTo>
                    <a:pt x="322" y="409"/>
                  </a:lnTo>
                  <a:lnTo>
                    <a:pt x="324" y="409"/>
                  </a:lnTo>
                  <a:lnTo>
                    <a:pt x="324" y="407"/>
                  </a:lnTo>
                  <a:lnTo>
                    <a:pt x="324" y="406"/>
                  </a:lnTo>
                  <a:lnTo>
                    <a:pt x="326" y="406"/>
                  </a:lnTo>
                  <a:lnTo>
                    <a:pt x="326" y="404"/>
                  </a:lnTo>
                  <a:lnTo>
                    <a:pt x="322" y="406"/>
                  </a:lnTo>
                  <a:lnTo>
                    <a:pt x="322" y="407"/>
                  </a:lnTo>
                  <a:lnTo>
                    <a:pt x="322" y="409"/>
                  </a:lnTo>
                  <a:lnTo>
                    <a:pt x="318" y="409"/>
                  </a:lnTo>
                  <a:lnTo>
                    <a:pt x="317" y="409"/>
                  </a:lnTo>
                  <a:lnTo>
                    <a:pt x="317" y="407"/>
                  </a:lnTo>
                  <a:lnTo>
                    <a:pt x="315" y="406"/>
                  </a:lnTo>
                  <a:lnTo>
                    <a:pt x="315" y="404"/>
                  </a:lnTo>
                  <a:lnTo>
                    <a:pt x="317" y="404"/>
                  </a:lnTo>
                  <a:lnTo>
                    <a:pt x="315" y="404"/>
                  </a:lnTo>
                  <a:lnTo>
                    <a:pt x="315" y="402"/>
                  </a:lnTo>
                  <a:lnTo>
                    <a:pt x="313" y="402"/>
                  </a:lnTo>
                  <a:lnTo>
                    <a:pt x="311" y="402"/>
                  </a:lnTo>
                  <a:lnTo>
                    <a:pt x="311" y="400"/>
                  </a:lnTo>
                  <a:lnTo>
                    <a:pt x="311" y="398"/>
                  </a:lnTo>
                  <a:lnTo>
                    <a:pt x="309" y="396"/>
                  </a:lnTo>
                  <a:lnTo>
                    <a:pt x="309" y="394"/>
                  </a:lnTo>
                  <a:lnTo>
                    <a:pt x="311" y="394"/>
                  </a:lnTo>
                  <a:lnTo>
                    <a:pt x="313" y="394"/>
                  </a:lnTo>
                  <a:lnTo>
                    <a:pt x="309" y="394"/>
                  </a:lnTo>
                  <a:lnTo>
                    <a:pt x="307" y="394"/>
                  </a:lnTo>
                  <a:lnTo>
                    <a:pt x="307" y="396"/>
                  </a:lnTo>
                  <a:lnTo>
                    <a:pt x="309" y="398"/>
                  </a:lnTo>
                  <a:lnTo>
                    <a:pt x="309" y="400"/>
                  </a:lnTo>
                  <a:lnTo>
                    <a:pt x="311" y="402"/>
                  </a:lnTo>
                  <a:lnTo>
                    <a:pt x="313" y="402"/>
                  </a:lnTo>
                  <a:lnTo>
                    <a:pt x="313" y="404"/>
                  </a:lnTo>
                  <a:lnTo>
                    <a:pt x="313" y="406"/>
                  </a:lnTo>
                  <a:lnTo>
                    <a:pt x="317" y="409"/>
                  </a:lnTo>
                  <a:lnTo>
                    <a:pt x="315" y="409"/>
                  </a:lnTo>
                  <a:lnTo>
                    <a:pt x="315" y="411"/>
                  </a:lnTo>
                  <a:lnTo>
                    <a:pt x="313" y="411"/>
                  </a:lnTo>
                  <a:lnTo>
                    <a:pt x="311" y="411"/>
                  </a:lnTo>
                  <a:lnTo>
                    <a:pt x="309" y="411"/>
                  </a:lnTo>
                  <a:lnTo>
                    <a:pt x="307" y="411"/>
                  </a:lnTo>
                  <a:lnTo>
                    <a:pt x="307" y="413"/>
                  </a:lnTo>
                  <a:lnTo>
                    <a:pt x="309" y="413"/>
                  </a:lnTo>
                  <a:lnTo>
                    <a:pt x="311" y="413"/>
                  </a:lnTo>
                  <a:lnTo>
                    <a:pt x="311" y="415"/>
                  </a:lnTo>
                  <a:lnTo>
                    <a:pt x="309" y="415"/>
                  </a:lnTo>
                  <a:lnTo>
                    <a:pt x="307" y="415"/>
                  </a:lnTo>
                  <a:lnTo>
                    <a:pt x="307" y="413"/>
                  </a:lnTo>
                  <a:lnTo>
                    <a:pt x="305" y="413"/>
                  </a:lnTo>
                  <a:lnTo>
                    <a:pt x="305" y="415"/>
                  </a:lnTo>
                  <a:lnTo>
                    <a:pt x="307" y="417"/>
                  </a:lnTo>
                  <a:lnTo>
                    <a:pt x="309" y="417"/>
                  </a:lnTo>
                  <a:lnTo>
                    <a:pt x="309" y="419"/>
                  </a:lnTo>
                  <a:lnTo>
                    <a:pt x="309" y="421"/>
                  </a:lnTo>
                  <a:lnTo>
                    <a:pt x="307" y="421"/>
                  </a:lnTo>
                  <a:lnTo>
                    <a:pt x="303" y="423"/>
                  </a:lnTo>
                  <a:lnTo>
                    <a:pt x="301" y="423"/>
                  </a:lnTo>
                  <a:lnTo>
                    <a:pt x="299" y="423"/>
                  </a:lnTo>
                  <a:lnTo>
                    <a:pt x="297" y="423"/>
                  </a:lnTo>
                  <a:lnTo>
                    <a:pt x="295" y="423"/>
                  </a:lnTo>
                  <a:lnTo>
                    <a:pt x="293" y="423"/>
                  </a:lnTo>
                  <a:lnTo>
                    <a:pt x="291" y="423"/>
                  </a:lnTo>
                  <a:lnTo>
                    <a:pt x="287" y="421"/>
                  </a:lnTo>
                  <a:lnTo>
                    <a:pt x="287" y="419"/>
                  </a:lnTo>
                  <a:lnTo>
                    <a:pt x="285" y="419"/>
                  </a:lnTo>
                  <a:lnTo>
                    <a:pt x="285" y="421"/>
                  </a:lnTo>
                  <a:lnTo>
                    <a:pt x="287" y="421"/>
                  </a:lnTo>
                  <a:lnTo>
                    <a:pt x="287" y="423"/>
                  </a:lnTo>
                  <a:lnTo>
                    <a:pt x="285" y="423"/>
                  </a:lnTo>
                  <a:lnTo>
                    <a:pt x="284" y="423"/>
                  </a:lnTo>
                  <a:lnTo>
                    <a:pt x="284" y="421"/>
                  </a:lnTo>
                  <a:lnTo>
                    <a:pt x="282" y="421"/>
                  </a:lnTo>
                  <a:lnTo>
                    <a:pt x="282" y="419"/>
                  </a:lnTo>
                  <a:lnTo>
                    <a:pt x="280" y="417"/>
                  </a:lnTo>
                  <a:lnTo>
                    <a:pt x="280" y="415"/>
                  </a:lnTo>
                  <a:lnTo>
                    <a:pt x="282" y="415"/>
                  </a:lnTo>
                  <a:lnTo>
                    <a:pt x="280" y="415"/>
                  </a:lnTo>
                  <a:lnTo>
                    <a:pt x="278" y="415"/>
                  </a:lnTo>
                  <a:lnTo>
                    <a:pt x="276" y="413"/>
                  </a:lnTo>
                  <a:lnTo>
                    <a:pt x="278" y="411"/>
                  </a:lnTo>
                  <a:lnTo>
                    <a:pt x="282" y="411"/>
                  </a:lnTo>
                  <a:lnTo>
                    <a:pt x="284" y="409"/>
                  </a:lnTo>
                  <a:lnTo>
                    <a:pt x="284" y="407"/>
                  </a:lnTo>
                  <a:lnTo>
                    <a:pt x="285" y="407"/>
                  </a:lnTo>
                  <a:lnTo>
                    <a:pt x="287" y="407"/>
                  </a:lnTo>
                  <a:lnTo>
                    <a:pt x="289" y="407"/>
                  </a:lnTo>
                  <a:lnTo>
                    <a:pt x="291" y="407"/>
                  </a:lnTo>
                  <a:lnTo>
                    <a:pt x="293" y="407"/>
                  </a:lnTo>
                  <a:lnTo>
                    <a:pt x="295" y="406"/>
                  </a:lnTo>
                  <a:lnTo>
                    <a:pt x="297" y="404"/>
                  </a:lnTo>
                  <a:lnTo>
                    <a:pt x="297" y="402"/>
                  </a:lnTo>
                  <a:lnTo>
                    <a:pt x="299" y="398"/>
                  </a:lnTo>
                  <a:lnTo>
                    <a:pt x="297" y="400"/>
                  </a:lnTo>
                  <a:lnTo>
                    <a:pt x="295" y="402"/>
                  </a:lnTo>
                  <a:lnTo>
                    <a:pt x="295" y="404"/>
                  </a:lnTo>
                  <a:lnTo>
                    <a:pt x="293" y="406"/>
                  </a:lnTo>
                  <a:lnTo>
                    <a:pt x="291" y="406"/>
                  </a:lnTo>
                  <a:lnTo>
                    <a:pt x="289" y="407"/>
                  </a:lnTo>
                  <a:lnTo>
                    <a:pt x="287" y="407"/>
                  </a:lnTo>
                  <a:lnTo>
                    <a:pt x="285" y="407"/>
                  </a:lnTo>
                  <a:lnTo>
                    <a:pt x="282" y="406"/>
                  </a:lnTo>
                  <a:lnTo>
                    <a:pt x="280" y="404"/>
                  </a:lnTo>
                  <a:lnTo>
                    <a:pt x="282" y="404"/>
                  </a:lnTo>
                  <a:lnTo>
                    <a:pt x="284" y="402"/>
                  </a:lnTo>
                  <a:lnTo>
                    <a:pt x="285" y="400"/>
                  </a:lnTo>
                  <a:lnTo>
                    <a:pt x="287" y="400"/>
                  </a:lnTo>
                  <a:lnTo>
                    <a:pt x="291" y="398"/>
                  </a:lnTo>
                  <a:lnTo>
                    <a:pt x="291" y="396"/>
                  </a:lnTo>
                  <a:lnTo>
                    <a:pt x="291" y="394"/>
                  </a:lnTo>
                  <a:lnTo>
                    <a:pt x="293" y="394"/>
                  </a:lnTo>
                  <a:lnTo>
                    <a:pt x="295" y="394"/>
                  </a:lnTo>
                  <a:lnTo>
                    <a:pt x="293" y="394"/>
                  </a:lnTo>
                  <a:lnTo>
                    <a:pt x="291" y="394"/>
                  </a:lnTo>
                  <a:lnTo>
                    <a:pt x="291" y="392"/>
                  </a:lnTo>
                  <a:lnTo>
                    <a:pt x="289" y="392"/>
                  </a:lnTo>
                  <a:lnTo>
                    <a:pt x="287" y="392"/>
                  </a:lnTo>
                  <a:lnTo>
                    <a:pt x="287" y="394"/>
                  </a:lnTo>
                  <a:lnTo>
                    <a:pt x="285" y="394"/>
                  </a:lnTo>
                  <a:lnTo>
                    <a:pt x="285" y="392"/>
                  </a:lnTo>
                  <a:lnTo>
                    <a:pt x="284" y="392"/>
                  </a:lnTo>
                  <a:lnTo>
                    <a:pt x="282" y="392"/>
                  </a:lnTo>
                  <a:lnTo>
                    <a:pt x="280" y="392"/>
                  </a:lnTo>
                  <a:lnTo>
                    <a:pt x="280" y="390"/>
                  </a:lnTo>
                  <a:lnTo>
                    <a:pt x="282" y="390"/>
                  </a:lnTo>
                  <a:lnTo>
                    <a:pt x="282" y="388"/>
                  </a:lnTo>
                  <a:lnTo>
                    <a:pt x="284" y="388"/>
                  </a:lnTo>
                  <a:lnTo>
                    <a:pt x="284" y="390"/>
                  </a:lnTo>
                  <a:lnTo>
                    <a:pt x="285" y="390"/>
                  </a:lnTo>
                  <a:lnTo>
                    <a:pt x="289" y="390"/>
                  </a:lnTo>
                  <a:lnTo>
                    <a:pt x="297" y="390"/>
                  </a:lnTo>
                  <a:lnTo>
                    <a:pt x="299" y="390"/>
                  </a:lnTo>
                  <a:lnTo>
                    <a:pt x="301" y="390"/>
                  </a:lnTo>
                  <a:lnTo>
                    <a:pt x="299" y="390"/>
                  </a:lnTo>
                  <a:lnTo>
                    <a:pt x="297" y="390"/>
                  </a:lnTo>
                  <a:lnTo>
                    <a:pt x="295" y="390"/>
                  </a:lnTo>
                  <a:lnTo>
                    <a:pt x="293" y="390"/>
                  </a:lnTo>
                  <a:lnTo>
                    <a:pt x="293" y="388"/>
                  </a:lnTo>
                  <a:lnTo>
                    <a:pt x="289" y="390"/>
                  </a:lnTo>
                  <a:lnTo>
                    <a:pt x="289" y="388"/>
                  </a:lnTo>
                  <a:lnTo>
                    <a:pt x="291" y="386"/>
                  </a:lnTo>
                  <a:lnTo>
                    <a:pt x="293" y="386"/>
                  </a:lnTo>
                  <a:lnTo>
                    <a:pt x="295" y="386"/>
                  </a:lnTo>
                  <a:lnTo>
                    <a:pt x="293" y="386"/>
                  </a:lnTo>
                  <a:lnTo>
                    <a:pt x="291" y="386"/>
                  </a:lnTo>
                  <a:lnTo>
                    <a:pt x="291" y="384"/>
                  </a:lnTo>
                  <a:lnTo>
                    <a:pt x="293" y="384"/>
                  </a:lnTo>
                  <a:lnTo>
                    <a:pt x="295" y="384"/>
                  </a:lnTo>
                  <a:lnTo>
                    <a:pt x="295" y="382"/>
                  </a:lnTo>
                  <a:lnTo>
                    <a:pt x="293" y="382"/>
                  </a:lnTo>
                  <a:lnTo>
                    <a:pt x="291" y="380"/>
                  </a:lnTo>
                  <a:lnTo>
                    <a:pt x="293" y="380"/>
                  </a:lnTo>
                  <a:lnTo>
                    <a:pt x="295" y="380"/>
                  </a:lnTo>
                  <a:lnTo>
                    <a:pt x="297" y="380"/>
                  </a:lnTo>
                  <a:lnTo>
                    <a:pt x="295" y="376"/>
                  </a:lnTo>
                  <a:lnTo>
                    <a:pt x="293" y="374"/>
                  </a:lnTo>
                  <a:lnTo>
                    <a:pt x="291" y="374"/>
                  </a:lnTo>
                  <a:lnTo>
                    <a:pt x="289" y="374"/>
                  </a:lnTo>
                  <a:lnTo>
                    <a:pt x="287" y="372"/>
                  </a:lnTo>
                  <a:lnTo>
                    <a:pt x="285" y="372"/>
                  </a:lnTo>
                  <a:lnTo>
                    <a:pt x="284" y="372"/>
                  </a:lnTo>
                  <a:lnTo>
                    <a:pt x="282" y="372"/>
                  </a:lnTo>
                  <a:lnTo>
                    <a:pt x="280" y="372"/>
                  </a:lnTo>
                  <a:lnTo>
                    <a:pt x="278" y="371"/>
                  </a:lnTo>
                  <a:lnTo>
                    <a:pt x="280" y="371"/>
                  </a:lnTo>
                  <a:lnTo>
                    <a:pt x="282" y="371"/>
                  </a:lnTo>
                  <a:lnTo>
                    <a:pt x="284" y="369"/>
                  </a:lnTo>
                  <a:lnTo>
                    <a:pt x="287" y="369"/>
                  </a:lnTo>
                  <a:lnTo>
                    <a:pt x="285" y="367"/>
                  </a:lnTo>
                  <a:lnTo>
                    <a:pt x="284" y="367"/>
                  </a:lnTo>
                  <a:lnTo>
                    <a:pt x="285" y="363"/>
                  </a:lnTo>
                  <a:lnTo>
                    <a:pt x="287" y="363"/>
                  </a:lnTo>
                  <a:lnTo>
                    <a:pt x="289" y="363"/>
                  </a:lnTo>
                  <a:lnTo>
                    <a:pt x="287" y="363"/>
                  </a:lnTo>
                  <a:lnTo>
                    <a:pt x="287" y="361"/>
                  </a:lnTo>
                  <a:lnTo>
                    <a:pt x="285" y="361"/>
                  </a:lnTo>
                  <a:lnTo>
                    <a:pt x="284" y="361"/>
                  </a:lnTo>
                  <a:lnTo>
                    <a:pt x="282" y="359"/>
                  </a:lnTo>
                  <a:lnTo>
                    <a:pt x="280" y="357"/>
                  </a:lnTo>
                  <a:lnTo>
                    <a:pt x="274" y="355"/>
                  </a:lnTo>
                  <a:lnTo>
                    <a:pt x="272" y="355"/>
                  </a:lnTo>
                  <a:lnTo>
                    <a:pt x="272" y="353"/>
                  </a:lnTo>
                  <a:lnTo>
                    <a:pt x="274" y="353"/>
                  </a:lnTo>
                  <a:lnTo>
                    <a:pt x="276" y="353"/>
                  </a:lnTo>
                  <a:lnTo>
                    <a:pt x="274" y="353"/>
                  </a:lnTo>
                  <a:lnTo>
                    <a:pt x="274" y="351"/>
                  </a:lnTo>
                  <a:lnTo>
                    <a:pt x="276" y="351"/>
                  </a:lnTo>
                  <a:lnTo>
                    <a:pt x="278" y="351"/>
                  </a:lnTo>
                  <a:lnTo>
                    <a:pt x="280" y="353"/>
                  </a:lnTo>
                  <a:lnTo>
                    <a:pt x="280" y="351"/>
                  </a:lnTo>
                  <a:lnTo>
                    <a:pt x="278" y="351"/>
                  </a:lnTo>
                  <a:lnTo>
                    <a:pt x="276" y="349"/>
                  </a:lnTo>
                  <a:lnTo>
                    <a:pt x="274" y="347"/>
                  </a:lnTo>
                  <a:lnTo>
                    <a:pt x="276" y="347"/>
                  </a:lnTo>
                  <a:lnTo>
                    <a:pt x="278" y="347"/>
                  </a:lnTo>
                  <a:lnTo>
                    <a:pt x="280" y="347"/>
                  </a:lnTo>
                  <a:lnTo>
                    <a:pt x="276" y="345"/>
                  </a:lnTo>
                  <a:lnTo>
                    <a:pt x="272" y="343"/>
                  </a:lnTo>
                  <a:lnTo>
                    <a:pt x="274" y="343"/>
                  </a:lnTo>
                  <a:lnTo>
                    <a:pt x="274" y="341"/>
                  </a:lnTo>
                  <a:lnTo>
                    <a:pt x="270" y="341"/>
                  </a:lnTo>
                  <a:lnTo>
                    <a:pt x="268" y="341"/>
                  </a:lnTo>
                  <a:lnTo>
                    <a:pt x="268" y="339"/>
                  </a:lnTo>
                  <a:lnTo>
                    <a:pt x="270" y="339"/>
                  </a:lnTo>
                  <a:lnTo>
                    <a:pt x="272" y="338"/>
                  </a:lnTo>
                  <a:lnTo>
                    <a:pt x="272" y="334"/>
                  </a:lnTo>
                  <a:lnTo>
                    <a:pt x="270" y="334"/>
                  </a:lnTo>
                  <a:lnTo>
                    <a:pt x="270" y="336"/>
                  </a:lnTo>
                  <a:lnTo>
                    <a:pt x="266" y="338"/>
                  </a:lnTo>
                  <a:lnTo>
                    <a:pt x="264" y="338"/>
                  </a:lnTo>
                  <a:lnTo>
                    <a:pt x="262" y="338"/>
                  </a:lnTo>
                  <a:lnTo>
                    <a:pt x="262" y="339"/>
                  </a:lnTo>
                  <a:lnTo>
                    <a:pt x="260" y="339"/>
                  </a:lnTo>
                  <a:lnTo>
                    <a:pt x="258" y="339"/>
                  </a:lnTo>
                  <a:lnTo>
                    <a:pt x="256" y="339"/>
                  </a:lnTo>
                  <a:lnTo>
                    <a:pt x="254" y="339"/>
                  </a:lnTo>
                  <a:lnTo>
                    <a:pt x="252" y="339"/>
                  </a:lnTo>
                  <a:lnTo>
                    <a:pt x="254" y="339"/>
                  </a:lnTo>
                  <a:lnTo>
                    <a:pt x="254" y="338"/>
                  </a:lnTo>
                  <a:lnTo>
                    <a:pt x="256" y="338"/>
                  </a:lnTo>
                  <a:lnTo>
                    <a:pt x="258" y="338"/>
                  </a:lnTo>
                  <a:lnTo>
                    <a:pt x="260" y="338"/>
                  </a:lnTo>
                  <a:lnTo>
                    <a:pt x="262" y="338"/>
                  </a:lnTo>
                  <a:lnTo>
                    <a:pt x="264" y="336"/>
                  </a:lnTo>
                  <a:lnTo>
                    <a:pt x="266" y="336"/>
                  </a:lnTo>
                  <a:lnTo>
                    <a:pt x="268" y="334"/>
                  </a:lnTo>
                  <a:lnTo>
                    <a:pt x="270" y="334"/>
                  </a:lnTo>
                  <a:lnTo>
                    <a:pt x="268" y="334"/>
                  </a:lnTo>
                  <a:lnTo>
                    <a:pt x="266" y="334"/>
                  </a:lnTo>
                  <a:lnTo>
                    <a:pt x="264" y="334"/>
                  </a:lnTo>
                  <a:lnTo>
                    <a:pt x="262" y="332"/>
                  </a:lnTo>
                  <a:lnTo>
                    <a:pt x="264" y="332"/>
                  </a:lnTo>
                  <a:lnTo>
                    <a:pt x="266" y="332"/>
                  </a:lnTo>
                  <a:lnTo>
                    <a:pt x="268" y="332"/>
                  </a:lnTo>
                  <a:lnTo>
                    <a:pt x="272" y="332"/>
                  </a:lnTo>
                  <a:lnTo>
                    <a:pt x="272" y="330"/>
                  </a:lnTo>
                  <a:lnTo>
                    <a:pt x="270" y="330"/>
                  </a:lnTo>
                  <a:lnTo>
                    <a:pt x="268" y="330"/>
                  </a:lnTo>
                  <a:lnTo>
                    <a:pt x="266" y="330"/>
                  </a:lnTo>
                  <a:lnTo>
                    <a:pt x="264" y="330"/>
                  </a:lnTo>
                  <a:lnTo>
                    <a:pt x="262" y="330"/>
                  </a:lnTo>
                  <a:lnTo>
                    <a:pt x="260" y="330"/>
                  </a:lnTo>
                  <a:lnTo>
                    <a:pt x="262" y="330"/>
                  </a:lnTo>
                  <a:lnTo>
                    <a:pt x="264" y="330"/>
                  </a:lnTo>
                  <a:lnTo>
                    <a:pt x="266" y="330"/>
                  </a:lnTo>
                  <a:lnTo>
                    <a:pt x="268" y="328"/>
                  </a:lnTo>
                  <a:lnTo>
                    <a:pt x="270" y="328"/>
                  </a:lnTo>
                  <a:lnTo>
                    <a:pt x="270" y="326"/>
                  </a:lnTo>
                  <a:lnTo>
                    <a:pt x="268" y="326"/>
                  </a:lnTo>
                  <a:lnTo>
                    <a:pt x="266" y="326"/>
                  </a:lnTo>
                  <a:lnTo>
                    <a:pt x="264" y="324"/>
                  </a:lnTo>
                  <a:lnTo>
                    <a:pt x="264" y="322"/>
                  </a:lnTo>
                  <a:lnTo>
                    <a:pt x="260" y="320"/>
                  </a:lnTo>
                  <a:lnTo>
                    <a:pt x="258" y="320"/>
                  </a:lnTo>
                  <a:lnTo>
                    <a:pt x="258" y="322"/>
                  </a:lnTo>
                  <a:lnTo>
                    <a:pt x="256" y="320"/>
                  </a:lnTo>
                  <a:lnTo>
                    <a:pt x="254" y="318"/>
                  </a:lnTo>
                  <a:lnTo>
                    <a:pt x="256" y="318"/>
                  </a:lnTo>
                  <a:lnTo>
                    <a:pt x="258" y="318"/>
                  </a:lnTo>
                  <a:lnTo>
                    <a:pt x="260" y="318"/>
                  </a:lnTo>
                  <a:lnTo>
                    <a:pt x="258" y="316"/>
                  </a:lnTo>
                  <a:lnTo>
                    <a:pt x="258" y="314"/>
                  </a:lnTo>
                  <a:lnTo>
                    <a:pt x="256" y="314"/>
                  </a:lnTo>
                  <a:lnTo>
                    <a:pt x="254" y="314"/>
                  </a:lnTo>
                  <a:lnTo>
                    <a:pt x="252" y="314"/>
                  </a:lnTo>
                  <a:lnTo>
                    <a:pt x="250" y="312"/>
                  </a:lnTo>
                  <a:lnTo>
                    <a:pt x="249" y="310"/>
                  </a:lnTo>
                  <a:lnTo>
                    <a:pt x="245" y="310"/>
                  </a:lnTo>
                  <a:lnTo>
                    <a:pt x="243" y="310"/>
                  </a:lnTo>
                  <a:lnTo>
                    <a:pt x="241" y="308"/>
                  </a:lnTo>
                  <a:lnTo>
                    <a:pt x="241" y="310"/>
                  </a:lnTo>
                  <a:lnTo>
                    <a:pt x="239" y="310"/>
                  </a:lnTo>
                  <a:lnTo>
                    <a:pt x="239" y="308"/>
                  </a:lnTo>
                  <a:lnTo>
                    <a:pt x="241" y="308"/>
                  </a:lnTo>
                  <a:lnTo>
                    <a:pt x="243" y="306"/>
                  </a:lnTo>
                  <a:lnTo>
                    <a:pt x="243" y="305"/>
                  </a:lnTo>
                  <a:lnTo>
                    <a:pt x="239" y="305"/>
                  </a:lnTo>
                  <a:lnTo>
                    <a:pt x="237" y="303"/>
                  </a:lnTo>
                  <a:lnTo>
                    <a:pt x="237" y="301"/>
                  </a:lnTo>
                  <a:lnTo>
                    <a:pt x="237" y="299"/>
                  </a:lnTo>
                  <a:lnTo>
                    <a:pt x="235" y="299"/>
                  </a:lnTo>
                  <a:lnTo>
                    <a:pt x="233" y="301"/>
                  </a:lnTo>
                  <a:lnTo>
                    <a:pt x="231" y="301"/>
                  </a:lnTo>
                  <a:lnTo>
                    <a:pt x="231" y="299"/>
                  </a:lnTo>
                  <a:lnTo>
                    <a:pt x="233" y="299"/>
                  </a:lnTo>
                  <a:lnTo>
                    <a:pt x="235" y="297"/>
                  </a:lnTo>
                  <a:lnTo>
                    <a:pt x="237" y="297"/>
                  </a:lnTo>
                  <a:lnTo>
                    <a:pt x="239" y="297"/>
                  </a:lnTo>
                  <a:lnTo>
                    <a:pt x="239" y="295"/>
                  </a:lnTo>
                  <a:lnTo>
                    <a:pt x="237" y="293"/>
                  </a:lnTo>
                  <a:lnTo>
                    <a:pt x="235" y="293"/>
                  </a:lnTo>
                  <a:lnTo>
                    <a:pt x="235" y="291"/>
                  </a:lnTo>
                  <a:lnTo>
                    <a:pt x="237" y="291"/>
                  </a:lnTo>
                  <a:lnTo>
                    <a:pt x="235" y="291"/>
                  </a:lnTo>
                  <a:lnTo>
                    <a:pt x="233" y="291"/>
                  </a:lnTo>
                  <a:lnTo>
                    <a:pt x="233" y="289"/>
                  </a:lnTo>
                  <a:lnTo>
                    <a:pt x="235" y="289"/>
                  </a:lnTo>
                  <a:lnTo>
                    <a:pt x="235" y="287"/>
                  </a:lnTo>
                  <a:lnTo>
                    <a:pt x="233" y="287"/>
                  </a:lnTo>
                  <a:lnTo>
                    <a:pt x="231" y="287"/>
                  </a:lnTo>
                  <a:lnTo>
                    <a:pt x="229" y="287"/>
                  </a:lnTo>
                  <a:lnTo>
                    <a:pt x="229" y="289"/>
                  </a:lnTo>
                  <a:lnTo>
                    <a:pt x="227" y="289"/>
                  </a:lnTo>
                  <a:lnTo>
                    <a:pt x="225" y="289"/>
                  </a:lnTo>
                  <a:lnTo>
                    <a:pt x="221" y="287"/>
                  </a:lnTo>
                  <a:lnTo>
                    <a:pt x="221" y="285"/>
                  </a:lnTo>
                  <a:lnTo>
                    <a:pt x="223" y="285"/>
                  </a:lnTo>
                  <a:lnTo>
                    <a:pt x="223" y="283"/>
                  </a:lnTo>
                  <a:lnTo>
                    <a:pt x="221" y="283"/>
                  </a:lnTo>
                  <a:lnTo>
                    <a:pt x="217" y="283"/>
                  </a:lnTo>
                  <a:lnTo>
                    <a:pt x="216" y="283"/>
                  </a:lnTo>
                  <a:lnTo>
                    <a:pt x="216" y="285"/>
                  </a:lnTo>
                  <a:lnTo>
                    <a:pt x="214" y="285"/>
                  </a:lnTo>
                  <a:lnTo>
                    <a:pt x="212" y="285"/>
                  </a:lnTo>
                  <a:lnTo>
                    <a:pt x="214" y="283"/>
                  </a:lnTo>
                  <a:lnTo>
                    <a:pt x="216" y="281"/>
                  </a:lnTo>
                  <a:lnTo>
                    <a:pt x="214" y="279"/>
                  </a:lnTo>
                  <a:lnTo>
                    <a:pt x="212" y="279"/>
                  </a:lnTo>
                  <a:lnTo>
                    <a:pt x="212" y="281"/>
                  </a:lnTo>
                  <a:lnTo>
                    <a:pt x="210" y="281"/>
                  </a:lnTo>
                  <a:lnTo>
                    <a:pt x="208" y="279"/>
                  </a:lnTo>
                  <a:lnTo>
                    <a:pt x="208" y="277"/>
                  </a:lnTo>
                  <a:lnTo>
                    <a:pt x="206" y="277"/>
                  </a:lnTo>
                  <a:lnTo>
                    <a:pt x="202" y="277"/>
                  </a:lnTo>
                  <a:lnTo>
                    <a:pt x="200" y="277"/>
                  </a:lnTo>
                  <a:lnTo>
                    <a:pt x="198" y="279"/>
                  </a:lnTo>
                  <a:lnTo>
                    <a:pt x="196" y="277"/>
                  </a:lnTo>
                  <a:lnTo>
                    <a:pt x="196" y="275"/>
                  </a:lnTo>
                  <a:lnTo>
                    <a:pt x="196" y="273"/>
                  </a:lnTo>
                  <a:lnTo>
                    <a:pt x="194" y="273"/>
                  </a:lnTo>
                  <a:lnTo>
                    <a:pt x="188" y="273"/>
                  </a:lnTo>
                  <a:lnTo>
                    <a:pt x="186" y="273"/>
                  </a:lnTo>
                  <a:lnTo>
                    <a:pt x="184" y="273"/>
                  </a:lnTo>
                  <a:lnTo>
                    <a:pt x="183" y="273"/>
                  </a:lnTo>
                  <a:lnTo>
                    <a:pt x="183" y="271"/>
                  </a:lnTo>
                  <a:lnTo>
                    <a:pt x="179" y="271"/>
                  </a:lnTo>
                  <a:lnTo>
                    <a:pt x="177" y="271"/>
                  </a:lnTo>
                  <a:lnTo>
                    <a:pt x="175" y="271"/>
                  </a:lnTo>
                  <a:lnTo>
                    <a:pt x="175" y="270"/>
                  </a:lnTo>
                  <a:lnTo>
                    <a:pt x="173" y="270"/>
                  </a:lnTo>
                  <a:lnTo>
                    <a:pt x="171" y="270"/>
                  </a:lnTo>
                  <a:lnTo>
                    <a:pt x="171" y="271"/>
                  </a:lnTo>
                  <a:lnTo>
                    <a:pt x="169" y="270"/>
                  </a:lnTo>
                  <a:lnTo>
                    <a:pt x="167" y="270"/>
                  </a:lnTo>
                  <a:lnTo>
                    <a:pt x="165" y="270"/>
                  </a:lnTo>
                  <a:lnTo>
                    <a:pt x="165" y="271"/>
                  </a:lnTo>
                  <a:lnTo>
                    <a:pt x="163" y="271"/>
                  </a:lnTo>
                  <a:lnTo>
                    <a:pt x="165" y="270"/>
                  </a:lnTo>
                  <a:lnTo>
                    <a:pt x="163" y="270"/>
                  </a:lnTo>
                  <a:lnTo>
                    <a:pt x="163" y="268"/>
                  </a:lnTo>
                  <a:lnTo>
                    <a:pt x="161" y="268"/>
                  </a:lnTo>
                  <a:lnTo>
                    <a:pt x="159" y="268"/>
                  </a:lnTo>
                  <a:lnTo>
                    <a:pt x="155" y="266"/>
                  </a:lnTo>
                  <a:lnTo>
                    <a:pt x="153" y="266"/>
                  </a:lnTo>
                  <a:lnTo>
                    <a:pt x="153" y="268"/>
                  </a:lnTo>
                  <a:lnTo>
                    <a:pt x="149" y="273"/>
                  </a:lnTo>
                  <a:lnTo>
                    <a:pt x="148" y="273"/>
                  </a:lnTo>
                  <a:lnTo>
                    <a:pt x="146" y="273"/>
                  </a:lnTo>
                  <a:lnTo>
                    <a:pt x="144" y="273"/>
                  </a:lnTo>
                  <a:lnTo>
                    <a:pt x="142" y="271"/>
                  </a:lnTo>
                  <a:lnTo>
                    <a:pt x="142" y="270"/>
                  </a:lnTo>
                  <a:lnTo>
                    <a:pt x="142" y="268"/>
                  </a:lnTo>
                  <a:lnTo>
                    <a:pt x="140" y="268"/>
                  </a:lnTo>
                  <a:lnTo>
                    <a:pt x="138" y="268"/>
                  </a:lnTo>
                  <a:lnTo>
                    <a:pt x="140" y="268"/>
                  </a:lnTo>
                  <a:lnTo>
                    <a:pt x="140" y="270"/>
                  </a:lnTo>
                  <a:lnTo>
                    <a:pt x="138" y="271"/>
                  </a:lnTo>
                  <a:lnTo>
                    <a:pt x="136" y="271"/>
                  </a:lnTo>
                  <a:lnTo>
                    <a:pt x="136" y="270"/>
                  </a:lnTo>
                  <a:lnTo>
                    <a:pt x="134" y="270"/>
                  </a:lnTo>
                  <a:lnTo>
                    <a:pt x="134" y="273"/>
                  </a:lnTo>
                  <a:lnTo>
                    <a:pt x="136" y="273"/>
                  </a:lnTo>
                  <a:lnTo>
                    <a:pt x="136" y="275"/>
                  </a:lnTo>
                  <a:lnTo>
                    <a:pt x="134" y="275"/>
                  </a:lnTo>
                  <a:lnTo>
                    <a:pt x="132" y="273"/>
                  </a:lnTo>
                  <a:lnTo>
                    <a:pt x="130" y="273"/>
                  </a:lnTo>
                  <a:lnTo>
                    <a:pt x="128" y="273"/>
                  </a:lnTo>
                  <a:lnTo>
                    <a:pt x="126" y="275"/>
                  </a:lnTo>
                  <a:lnTo>
                    <a:pt x="126" y="273"/>
                  </a:lnTo>
                  <a:lnTo>
                    <a:pt x="124" y="273"/>
                  </a:lnTo>
                  <a:lnTo>
                    <a:pt x="124" y="275"/>
                  </a:lnTo>
                  <a:lnTo>
                    <a:pt x="124" y="277"/>
                  </a:lnTo>
                  <a:lnTo>
                    <a:pt x="122" y="277"/>
                  </a:lnTo>
                  <a:lnTo>
                    <a:pt x="120" y="277"/>
                  </a:lnTo>
                  <a:lnTo>
                    <a:pt x="118" y="277"/>
                  </a:lnTo>
                  <a:lnTo>
                    <a:pt x="116" y="275"/>
                  </a:lnTo>
                  <a:lnTo>
                    <a:pt x="115" y="275"/>
                  </a:lnTo>
                  <a:lnTo>
                    <a:pt x="116" y="275"/>
                  </a:lnTo>
                  <a:lnTo>
                    <a:pt x="116" y="273"/>
                  </a:lnTo>
                  <a:lnTo>
                    <a:pt x="118" y="271"/>
                  </a:lnTo>
                  <a:lnTo>
                    <a:pt x="116" y="271"/>
                  </a:lnTo>
                  <a:lnTo>
                    <a:pt x="118" y="271"/>
                  </a:lnTo>
                  <a:lnTo>
                    <a:pt x="120" y="271"/>
                  </a:lnTo>
                  <a:lnTo>
                    <a:pt x="120" y="270"/>
                  </a:lnTo>
                  <a:lnTo>
                    <a:pt x="118" y="270"/>
                  </a:lnTo>
                  <a:lnTo>
                    <a:pt x="116" y="270"/>
                  </a:lnTo>
                  <a:lnTo>
                    <a:pt x="115" y="270"/>
                  </a:lnTo>
                  <a:lnTo>
                    <a:pt x="111" y="270"/>
                  </a:lnTo>
                  <a:lnTo>
                    <a:pt x="107" y="273"/>
                  </a:lnTo>
                  <a:lnTo>
                    <a:pt x="107" y="275"/>
                  </a:lnTo>
                  <a:lnTo>
                    <a:pt x="105" y="275"/>
                  </a:lnTo>
                  <a:lnTo>
                    <a:pt x="101" y="271"/>
                  </a:lnTo>
                  <a:lnTo>
                    <a:pt x="99" y="271"/>
                  </a:lnTo>
                  <a:lnTo>
                    <a:pt x="99" y="270"/>
                  </a:lnTo>
                  <a:lnTo>
                    <a:pt x="97" y="270"/>
                  </a:lnTo>
                  <a:lnTo>
                    <a:pt x="95" y="270"/>
                  </a:lnTo>
                  <a:lnTo>
                    <a:pt x="95" y="271"/>
                  </a:lnTo>
                  <a:lnTo>
                    <a:pt x="93" y="271"/>
                  </a:lnTo>
                  <a:lnTo>
                    <a:pt x="93" y="273"/>
                  </a:lnTo>
                  <a:lnTo>
                    <a:pt x="91" y="273"/>
                  </a:lnTo>
                  <a:lnTo>
                    <a:pt x="93" y="273"/>
                  </a:lnTo>
                  <a:lnTo>
                    <a:pt x="95" y="273"/>
                  </a:lnTo>
                  <a:lnTo>
                    <a:pt x="97" y="273"/>
                  </a:lnTo>
                  <a:lnTo>
                    <a:pt x="97" y="275"/>
                  </a:lnTo>
                  <a:lnTo>
                    <a:pt x="97" y="277"/>
                  </a:lnTo>
                  <a:lnTo>
                    <a:pt x="99" y="277"/>
                  </a:lnTo>
                  <a:lnTo>
                    <a:pt x="101" y="277"/>
                  </a:lnTo>
                  <a:lnTo>
                    <a:pt x="101" y="279"/>
                  </a:lnTo>
                  <a:lnTo>
                    <a:pt x="103" y="279"/>
                  </a:lnTo>
                  <a:lnTo>
                    <a:pt x="105" y="281"/>
                  </a:lnTo>
                  <a:lnTo>
                    <a:pt x="103" y="281"/>
                  </a:lnTo>
                  <a:lnTo>
                    <a:pt x="101" y="281"/>
                  </a:lnTo>
                  <a:lnTo>
                    <a:pt x="95" y="279"/>
                  </a:lnTo>
                  <a:lnTo>
                    <a:pt x="93" y="279"/>
                  </a:lnTo>
                  <a:lnTo>
                    <a:pt x="91" y="279"/>
                  </a:lnTo>
                  <a:lnTo>
                    <a:pt x="89" y="277"/>
                  </a:lnTo>
                  <a:lnTo>
                    <a:pt x="87" y="277"/>
                  </a:lnTo>
                  <a:lnTo>
                    <a:pt x="85" y="277"/>
                  </a:lnTo>
                  <a:lnTo>
                    <a:pt x="83" y="277"/>
                  </a:lnTo>
                  <a:lnTo>
                    <a:pt x="78" y="277"/>
                  </a:lnTo>
                  <a:lnTo>
                    <a:pt x="76" y="275"/>
                  </a:lnTo>
                  <a:lnTo>
                    <a:pt x="74" y="275"/>
                  </a:lnTo>
                  <a:lnTo>
                    <a:pt x="72" y="275"/>
                  </a:lnTo>
                  <a:lnTo>
                    <a:pt x="74" y="273"/>
                  </a:lnTo>
                  <a:lnTo>
                    <a:pt x="72" y="273"/>
                  </a:lnTo>
                  <a:lnTo>
                    <a:pt x="68" y="273"/>
                  </a:lnTo>
                  <a:lnTo>
                    <a:pt x="70" y="273"/>
                  </a:lnTo>
                  <a:lnTo>
                    <a:pt x="68" y="271"/>
                  </a:lnTo>
                  <a:lnTo>
                    <a:pt x="66" y="271"/>
                  </a:lnTo>
                  <a:lnTo>
                    <a:pt x="64" y="270"/>
                  </a:lnTo>
                  <a:lnTo>
                    <a:pt x="62" y="270"/>
                  </a:lnTo>
                  <a:lnTo>
                    <a:pt x="60" y="270"/>
                  </a:lnTo>
                  <a:lnTo>
                    <a:pt x="58" y="268"/>
                  </a:lnTo>
                  <a:lnTo>
                    <a:pt x="54" y="266"/>
                  </a:lnTo>
                  <a:lnTo>
                    <a:pt x="56" y="264"/>
                  </a:lnTo>
                  <a:lnTo>
                    <a:pt x="60" y="264"/>
                  </a:lnTo>
                  <a:lnTo>
                    <a:pt x="62" y="264"/>
                  </a:lnTo>
                  <a:lnTo>
                    <a:pt x="64" y="262"/>
                  </a:lnTo>
                  <a:lnTo>
                    <a:pt x="66" y="262"/>
                  </a:lnTo>
                  <a:lnTo>
                    <a:pt x="68" y="260"/>
                  </a:lnTo>
                  <a:lnTo>
                    <a:pt x="70" y="260"/>
                  </a:lnTo>
                  <a:lnTo>
                    <a:pt x="72" y="260"/>
                  </a:lnTo>
                  <a:lnTo>
                    <a:pt x="74" y="260"/>
                  </a:lnTo>
                  <a:lnTo>
                    <a:pt x="80" y="260"/>
                  </a:lnTo>
                  <a:lnTo>
                    <a:pt x="82" y="260"/>
                  </a:lnTo>
                  <a:lnTo>
                    <a:pt x="82" y="258"/>
                  </a:lnTo>
                  <a:lnTo>
                    <a:pt x="82" y="256"/>
                  </a:lnTo>
                  <a:lnTo>
                    <a:pt x="80" y="256"/>
                  </a:lnTo>
                  <a:lnTo>
                    <a:pt x="78" y="256"/>
                  </a:lnTo>
                  <a:lnTo>
                    <a:pt x="76" y="256"/>
                  </a:lnTo>
                  <a:lnTo>
                    <a:pt x="72" y="256"/>
                  </a:lnTo>
                  <a:lnTo>
                    <a:pt x="68" y="256"/>
                  </a:lnTo>
                  <a:lnTo>
                    <a:pt x="66" y="256"/>
                  </a:lnTo>
                  <a:lnTo>
                    <a:pt x="64" y="256"/>
                  </a:lnTo>
                  <a:lnTo>
                    <a:pt x="62" y="256"/>
                  </a:lnTo>
                  <a:lnTo>
                    <a:pt x="58" y="256"/>
                  </a:lnTo>
                  <a:lnTo>
                    <a:pt x="54" y="254"/>
                  </a:lnTo>
                  <a:lnTo>
                    <a:pt x="52" y="254"/>
                  </a:lnTo>
                  <a:lnTo>
                    <a:pt x="50" y="254"/>
                  </a:lnTo>
                  <a:lnTo>
                    <a:pt x="48" y="254"/>
                  </a:lnTo>
                  <a:lnTo>
                    <a:pt x="48" y="252"/>
                  </a:lnTo>
                  <a:lnTo>
                    <a:pt x="47" y="252"/>
                  </a:lnTo>
                  <a:lnTo>
                    <a:pt x="48" y="250"/>
                  </a:lnTo>
                  <a:lnTo>
                    <a:pt x="50" y="250"/>
                  </a:lnTo>
                  <a:lnTo>
                    <a:pt x="50" y="248"/>
                  </a:lnTo>
                  <a:lnTo>
                    <a:pt x="52" y="246"/>
                  </a:lnTo>
                  <a:lnTo>
                    <a:pt x="54" y="246"/>
                  </a:lnTo>
                  <a:lnTo>
                    <a:pt x="56" y="246"/>
                  </a:lnTo>
                  <a:lnTo>
                    <a:pt x="56" y="244"/>
                  </a:lnTo>
                  <a:lnTo>
                    <a:pt x="54" y="244"/>
                  </a:lnTo>
                  <a:lnTo>
                    <a:pt x="52" y="244"/>
                  </a:lnTo>
                  <a:lnTo>
                    <a:pt x="52" y="246"/>
                  </a:lnTo>
                  <a:lnTo>
                    <a:pt x="48" y="248"/>
                  </a:lnTo>
                  <a:lnTo>
                    <a:pt x="47" y="250"/>
                  </a:lnTo>
                  <a:lnTo>
                    <a:pt x="43" y="252"/>
                  </a:lnTo>
                  <a:lnTo>
                    <a:pt x="41" y="252"/>
                  </a:lnTo>
                  <a:lnTo>
                    <a:pt x="37" y="252"/>
                  </a:lnTo>
                  <a:lnTo>
                    <a:pt x="35" y="250"/>
                  </a:lnTo>
                  <a:lnTo>
                    <a:pt x="33" y="248"/>
                  </a:lnTo>
                  <a:lnTo>
                    <a:pt x="35" y="248"/>
                  </a:lnTo>
                  <a:lnTo>
                    <a:pt x="37" y="248"/>
                  </a:lnTo>
                  <a:lnTo>
                    <a:pt x="35" y="248"/>
                  </a:lnTo>
                  <a:lnTo>
                    <a:pt x="33" y="246"/>
                  </a:lnTo>
                  <a:lnTo>
                    <a:pt x="31" y="246"/>
                  </a:lnTo>
                  <a:lnTo>
                    <a:pt x="31" y="248"/>
                  </a:lnTo>
                  <a:lnTo>
                    <a:pt x="31" y="246"/>
                  </a:lnTo>
                  <a:lnTo>
                    <a:pt x="29" y="246"/>
                  </a:lnTo>
                  <a:lnTo>
                    <a:pt x="27" y="246"/>
                  </a:lnTo>
                  <a:lnTo>
                    <a:pt x="27" y="244"/>
                  </a:lnTo>
                  <a:lnTo>
                    <a:pt x="27" y="242"/>
                  </a:lnTo>
                  <a:lnTo>
                    <a:pt x="29" y="240"/>
                  </a:lnTo>
                  <a:lnTo>
                    <a:pt x="33" y="240"/>
                  </a:lnTo>
                  <a:lnTo>
                    <a:pt x="35" y="240"/>
                  </a:lnTo>
                  <a:lnTo>
                    <a:pt x="33" y="238"/>
                  </a:lnTo>
                  <a:lnTo>
                    <a:pt x="35" y="238"/>
                  </a:lnTo>
                  <a:lnTo>
                    <a:pt x="41" y="238"/>
                  </a:lnTo>
                  <a:lnTo>
                    <a:pt x="43" y="238"/>
                  </a:lnTo>
                  <a:lnTo>
                    <a:pt x="47" y="237"/>
                  </a:lnTo>
                  <a:lnTo>
                    <a:pt x="48" y="237"/>
                  </a:lnTo>
                  <a:lnTo>
                    <a:pt x="50" y="237"/>
                  </a:lnTo>
                  <a:lnTo>
                    <a:pt x="52" y="238"/>
                  </a:lnTo>
                  <a:lnTo>
                    <a:pt x="54" y="238"/>
                  </a:lnTo>
                  <a:lnTo>
                    <a:pt x="56" y="238"/>
                  </a:lnTo>
                  <a:lnTo>
                    <a:pt x="58" y="238"/>
                  </a:lnTo>
                  <a:lnTo>
                    <a:pt x="62" y="238"/>
                  </a:lnTo>
                  <a:lnTo>
                    <a:pt x="66" y="238"/>
                  </a:lnTo>
                  <a:lnTo>
                    <a:pt x="68" y="238"/>
                  </a:lnTo>
                  <a:lnTo>
                    <a:pt x="70" y="238"/>
                  </a:lnTo>
                  <a:lnTo>
                    <a:pt x="70" y="240"/>
                  </a:lnTo>
                  <a:lnTo>
                    <a:pt x="72" y="240"/>
                  </a:lnTo>
                  <a:lnTo>
                    <a:pt x="76" y="240"/>
                  </a:lnTo>
                  <a:lnTo>
                    <a:pt x="78" y="240"/>
                  </a:lnTo>
                  <a:lnTo>
                    <a:pt x="80" y="238"/>
                  </a:lnTo>
                  <a:lnTo>
                    <a:pt x="82" y="238"/>
                  </a:lnTo>
                  <a:lnTo>
                    <a:pt x="83" y="238"/>
                  </a:lnTo>
                  <a:lnTo>
                    <a:pt x="85" y="238"/>
                  </a:lnTo>
                  <a:lnTo>
                    <a:pt x="91" y="240"/>
                  </a:lnTo>
                  <a:lnTo>
                    <a:pt x="93" y="240"/>
                  </a:lnTo>
                  <a:lnTo>
                    <a:pt x="95" y="240"/>
                  </a:lnTo>
                  <a:lnTo>
                    <a:pt x="99" y="240"/>
                  </a:lnTo>
                  <a:lnTo>
                    <a:pt x="101" y="240"/>
                  </a:lnTo>
                  <a:lnTo>
                    <a:pt x="107" y="240"/>
                  </a:lnTo>
                  <a:lnTo>
                    <a:pt x="109" y="240"/>
                  </a:lnTo>
                  <a:lnTo>
                    <a:pt x="111" y="240"/>
                  </a:lnTo>
                  <a:lnTo>
                    <a:pt x="111" y="238"/>
                  </a:lnTo>
                  <a:lnTo>
                    <a:pt x="107" y="238"/>
                  </a:lnTo>
                  <a:lnTo>
                    <a:pt x="103" y="240"/>
                  </a:lnTo>
                  <a:lnTo>
                    <a:pt x="101" y="240"/>
                  </a:lnTo>
                  <a:lnTo>
                    <a:pt x="99" y="240"/>
                  </a:lnTo>
                  <a:lnTo>
                    <a:pt x="97" y="240"/>
                  </a:lnTo>
                  <a:lnTo>
                    <a:pt x="95" y="240"/>
                  </a:lnTo>
                  <a:lnTo>
                    <a:pt x="89" y="238"/>
                  </a:lnTo>
                  <a:lnTo>
                    <a:pt x="87" y="238"/>
                  </a:lnTo>
                  <a:lnTo>
                    <a:pt x="85" y="238"/>
                  </a:lnTo>
                  <a:lnTo>
                    <a:pt x="83" y="238"/>
                  </a:lnTo>
                  <a:lnTo>
                    <a:pt x="82" y="238"/>
                  </a:lnTo>
                  <a:lnTo>
                    <a:pt x="80" y="238"/>
                  </a:lnTo>
                  <a:lnTo>
                    <a:pt x="78" y="238"/>
                  </a:lnTo>
                  <a:lnTo>
                    <a:pt x="76" y="238"/>
                  </a:lnTo>
                  <a:lnTo>
                    <a:pt x="74" y="238"/>
                  </a:lnTo>
                  <a:lnTo>
                    <a:pt x="72" y="238"/>
                  </a:lnTo>
                  <a:lnTo>
                    <a:pt x="70" y="238"/>
                  </a:lnTo>
                  <a:lnTo>
                    <a:pt x="66" y="237"/>
                  </a:lnTo>
                  <a:lnTo>
                    <a:pt x="64" y="237"/>
                  </a:lnTo>
                  <a:lnTo>
                    <a:pt x="64" y="235"/>
                  </a:lnTo>
                  <a:lnTo>
                    <a:pt x="66" y="235"/>
                  </a:lnTo>
                  <a:lnTo>
                    <a:pt x="70" y="235"/>
                  </a:lnTo>
                  <a:lnTo>
                    <a:pt x="72" y="233"/>
                  </a:lnTo>
                  <a:lnTo>
                    <a:pt x="76" y="233"/>
                  </a:lnTo>
                  <a:lnTo>
                    <a:pt x="78" y="233"/>
                  </a:lnTo>
                  <a:lnTo>
                    <a:pt x="80" y="233"/>
                  </a:lnTo>
                  <a:lnTo>
                    <a:pt x="82" y="233"/>
                  </a:lnTo>
                  <a:lnTo>
                    <a:pt x="83" y="233"/>
                  </a:lnTo>
                  <a:lnTo>
                    <a:pt x="85" y="233"/>
                  </a:lnTo>
                  <a:lnTo>
                    <a:pt x="87" y="233"/>
                  </a:lnTo>
                  <a:lnTo>
                    <a:pt x="89" y="233"/>
                  </a:lnTo>
                  <a:lnTo>
                    <a:pt x="91" y="233"/>
                  </a:lnTo>
                  <a:lnTo>
                    <a:pt x="95" y="233"/>
                  </a:lnTo>
                  <a:lnTo>
                    <a:pt x="99" y="233"/>
                  </a:lnTo>
                  <a:lnTo>
                    <a:pt x="101" y="233"/>
                  </a:lnTo>
                  <a:lnTo>
                    <a:pt x="101" y="235"/>
                  </a:lnTo>
                  <a:lnTo>
                    <a:pt x="103" y="235"/>
                  </a:lnTo>
                  <a:lnTo>
                    <a:pt x="105" y="237"/>
                  </a:lnTo>
                  <a:lnTo>
                    <a:pt x="109" y="237"/>
                  </a:lnTo>
                  <a:lnTo>
                    <a:pt x="111" y="237"/>
                  </a:lnTo>
                  <a:lnTo>
                    <a:pt x="109" y="237"/>
                  </a:lnTo>
                  <a:lnTo>
                    <a:pt x="107" y="237"/>
                  </a:lnTo>
                  <a:lnTo>
                    <a:pt x="107" y="235"/>
                  </a:lnTo>
                  <a:lnTo>
                    <a:pt x="105" y="235"/>
                  </a:lnTo>
                  <a:lnTo>
                    <a:pt x="103" y="231"/>
                  </a:lnTo>
                  <a:lnTo>
                    <a:pt x="105" y="231"/>
                  </a:lnTo>
                  <a:lnTo>
                    <a:pt x="107" y="231"/>
                  </a:lnTo>
                  <a:lnTo>
                    <a:pt x="109" y="231"/>
                  </a:lnTo>
                  <a:lnTo>
                    <a:pt x="111" y="231"/>
                  </a:lnTo>
                  <a:lnTo>
                    <a:pt x="113" y="231"/>
                  </a:lnTo>
                  <a:lnTo>
                    <a:pt x="113" y="229"/>
                  </a:lnTo>
                  <a:lnTo>
                    <a:pt x="111" y="227"/>
                  </a:lnTo>
                  <a:lnTo>
                    <a:pt x="109" y="225"/>
                  </a:lnTo>
                  <a:lnTo>
                    <a:pt x="105" y="223"/>
                  </a:lnTo>
                  <a:lnTo>
                    <a:pt x="101" y="223"/>
                  </a:lnTo>
                  <a:lnTo>
                    <a:pt x="97" y="223"/>
                  </a:lnTo>
                  <a:lnTo>
                    <a:pt x="95" y="223"/>
                  </a:lnTo>
                  <a:lnTo>
                    <a:pt x="93" y="225"/>
                  </a:lnTo>
                  <a:lnTo>
                    <a:pt x="93" y="227"/>
                  </a:lnTo>
                  <a:lnTo>
                    <a:pt x="89" y="227"/>
                  </a:lnTo>
                  <a:lnTo>
                    <a:pt x="87" y="227"/>
                  </a:lnTo>
                  <a:lnTo>
                    <a:pt x="85" y="229"/>
                  </a:lnTo>
                  <a:lnTo>
                    <a:pt x="83" y="229"/>
                  </a:lnTo>
                  <a:lnTo>
                    <a:pt x="82" y="229"/>
                  </a:lnTo>
                  <a:lnTo>
                    <a:pt x="80" y="229"/>
                  </a:lnTo>
                  <a:lnTo>
                    <a:pt x="78" y="229"/>
                  </a:lnTo>
                  <a:lnTo>
                    <a:pt x="76" y="229"/>
                  </a:lnTo>
                  <a:lnTo>
                    <a:pt x="74" y="229"/>
                  </a:lnTo>
                  <a:lnTo>
                    <a:pt x="76" y="227"/>
                  </a:lnTo>
                  <a:lnTo>
                    <a:pt x="74" y="225"/>
                  </a:lnTo>
                  <a:lnTo>
                    <a:pt x="72" y="223"/>
                  </a:lnTo>
                  <a:lnTo>
                    <a:pt x="70" y="223"/>
                  </a:lnTo>
                  <a:lnTo>
                    <a:pt x="68" y="223"/>
                  </a:lnTo>
                  <a:lnTo>
                    <a:pt x="68" y="225"/>
                  </a:lnTo>
                  <a:lnTo>
                    <a:pt x="70" y="225"/>
                  </a:lnTo>
                  <a:lnTo>
                    <a:pt x="72" y="227"/>
                  </a:lnTo>
                  <a:lnTo>
                    <a:pt x="72" y="229"/>
                  </a:lnTo>
                  <a:lnTo>
                    <a:pt x="70" y="229"/>
                  </a:lnTo>
                  <a:lnTo>
                    <a:pt x="68" y="229"/>
                  </a:lnTo>
                  <a:lnTo>
                    <a:pt x="66" y="229"/>
                  </a:lnTo>
                  <a:lnTo>
                    <a:pt x="64" y="229"/>
                  </a:lnTo>
                  <a:lnTo>
                    <a:pt x="62" y="231"/>
                  </a:lnTo>
                  <a:lnTo>
                    <a:pt x="60" y="231"/>
                  </a:lnTo>
                  <a:lnTo>
                    <a:pt x="58" y="229"/>
                  </a:lnTo>
                  <a:lnTo>
                    <a:pt x="56" y="229"/>
                  </a:lnTo>
                  <a:lnTo>
                    <a:pt x="54" y="229"/>
                  </a:lnTo>
                  <a:lnTo>
                    <a:pt x="50" y="227"/>
                  </a:lnTo>
                  <a:lnTo>
                    <a:pt x="48" y="227"/>
                  </a:lnTo>
                  <a:lnTo>
                    <a:pt x="47" y="227"/>
                  </a:lnTo>
                  <a:lnTo>
                    <a:pt x="45" y="227"/>
                  </a:lnTo>
                  <a:lnTo>
                    <a:pt x="45" y="225"/>
                  </a:lnTo>
                  <a:lnTo>
                    <a:pt x="47" y="225"/>
                  </a:lnTo>
                  <a:lnTo>
                    <a:pt x="48" y="225"/>
                  </a:lnTo>
                  <a:lnTo>
                    <a:pt x="50" y="225"/>
                  </a:lnTo>
                  <a:lnTo>
                    <a:pt x="52" y="223"/>
                  </a:lnTo>
                  <a:lnTo>
                    <a:pt x="56" y="223"/>
                  </a:lnTo>
                  <a:lnTo>
                    <a:pt x="56" y="221"/>
                  </a:lnTo>
                  <a:lnTo>
                    <a:pt x="56" y="219"/>
                  </a:lnTo>
                  <a:lnTo>
                    <a:pt x="56" y="221"/>
                  </a:lnTo>
                  <a:lnTo>
                    <a:pt x="54" y="221"/>
                  </a:lnTo>
                  <a:lnTo>
                    <a:pt x="52" y="221"/>
                  </a:lnTo>
                  <a:lnTo>
                    <a:pt x="50" y="221"/>
                  </a:lnTo>
                  <a:lnTo>
                    <a:pt x="48" y="221"/>
                  </a:lnTo>
                  <a:lnTo>
                    <a:pt x="48" y="223"/>
                  </a:lnTo>
                  <a:lnTo>
                    <a:pt x="47" y="223"/>
                  </a:lnTo>
                  <a:lnTo>
                    <a:pt x="45" y="223"/>
                  </a:lnTo>
                  <a:lnTo>
                    <a:pt x="43" y="223"/>
                  </a:lnTo>
                  <a:lnTo>
                    <a:pt x="39" y="223"/>
                  </a:lnTo>
                  <a:lnTo>
                    <a:pt x="39" y="221"/>
                  </a:lnTo>
                  <a:lnTo>
                    <a:pt x="41" y="221"/>
                  </a:lnTo>
                  <a:lnTo>
                    <a:pt x="43" y="219"/>
                  </a:lnTo>
                  <a:lnTo>
                    <a:pt x="45" y="219"/>
                  </a:lnTo>
                  <a:lnTo>
                    <a:pt x="45" y="217"/>
                  </a:lnTo>
                  <a:lnTo>
                    <a:pt x="47" y="217"/>
                  </a:lnTo>
                  <a:lnTo>
                    <a:pt x="48" y="217"/>
                  </a:lnTo>
                  <a:lnTo>
                    <a:pt x="43" y="215"/>
                  </a:lnTo>
                  <a:lnTo>
                    <a:pt x="43" y="217"/>
                  </a:lnTo>
                  <a:lnTo>
                    <a:pt x="41" y="217"/>
                  </a:lnTo>
                  <a:lnTo>
                    <a:pt x="39" y="219"/>
                  </a:lnTo>
                  <a:lnTo>
                    <a:pt x="37" y="219"/>
                  </a:lnTo>
                  <a:lnTo>
                    <a:pt x="35" y="219"/>
                  </a:lnTo>
                  <a:lnTo>
                    <a:pt x="33" y="219"/>
                  </a:lnTo>
                  <a:lnTo>
                    <a:pt x="31" y="219"/>
                  </a:lnTo>
                  <a:lnTo>
                    <a:pt x="29" y="219"/>
                  </a:lnTo>
                  <a:lnTo>
                    <a:pt x="27" y="219"/>
                  </a:lnTo>
                  <a:lnTo>
                    <a:pt x="25" y="219"/>
                  </a:lnTo>
                  <a:lnTo>
                    <a:pt x="25" y="217"/>
                  </a:lnTo>
                  <a:lnTo>
                    <a:pt x="27" y="217"/>
                  </a:lnTo>
                  <a:lnTo>
                    <a:pt x="29" y="217"/>
                  </a:lnTo>
                  <a:lnTo>
                    <a:pt x="29" y="215"/>
                  </a:lnTo>
                  <a:lnTo>
                    <a:pt x="27" y="215"/>
                  </a:lnTo>
                  <a:lnTo>
                    <a:pt x="25" y="215"/>
                  </a:lnTo>
                  <a:lnTo>
                    <a:pt x="23" y="217"/>
                  </a:lnTo>
                  <a:lnTo>
                    <a:pt x="23" y="215"/>
                  </a:lnTo>
                  <a:lnTo>
                    <a:pt x="23" y="213"/>
                  </a:lnTo>
                  <a:lnTo>
                    <a:pt x="21" y="213"/>
                  </a:lnTo>
                  <a:lnTo>
                    <a:pt x="19" y="215"/>
                  </a:lnTo>
                  <a:lnTo>
                    <a:pt x="17" y="215"/>
                  </a:lnTo>
                  <a:lnTo>
                    <a:pt x="15" y="213"/>
                  </a:lnTo>
                  <a:lnTo>
                    <a:pt x="14" y="213"/>
                  </a:lnTo>
                  <a:lnTo>
                    <a:pt x="12" y="211"/>
                  </a:lnTo>
                  <a:lnTo>
                    <a:pt x="12" y="209"/>
                  </a:lnTo>
                  <a:lnTo>
                    <a:pt x="10" y="209"/>
                  </a:lnTo>
                  <a:lnTo>
                    <a:pt x="8" y="209"/>
                  </a:lnTo>
                  <a:lnTo>
                    <a:pt x="6" y="207"/>
                  </a:lnTo>
                  <a:lnTo>
                    <a:pt x="2" y="205"/>
                  </a:lnTo>
                  <a:lnTo>
                    <a:pt x="0" y="205"/>
                  </a:lnTo>
                  <a:lnTo>
                    <a:pt x="2" y="205"/>
                  </a:lnTo>
                  <a:lnTo>
                    <a:pt x="4" y="205"/>
                  </a:lnTo>
                  <a:lnTo>
                    <a:pt x="6" y="204"/>
                  </a:lnTo>
                  <a:lnTo>
                    <a:pt x="4" y="204"/>
                  </a:lnTo>
                  <a:lnTo>
                    <a:pt x="6" y="202"/>
                  </a:lnTo>
                  <a:lnTo>
                    <a:pt x="8" y="202"/>
                  </a:lnTo>
                  <a:lnTo>
                    <a:pt x="10" y="202"/>
                  </a:lnTo>
                  <a:lnTo>
                    <a:pt x="8" y="202"/>
                  </a:lnTo>
                  <a:lnTo>
                    <a:pt x="6" y="200"/>
                  </a:lnTo>
                  <a:lnTo>
                    <a:pt x="4" y="200"/>
                  </a:lnTo>
                  <a:lnTo>
                    <a:pt x="4" y="198"/>
                  </a:lnTo>
                  <a:lnTo>
                    <a:pt x="6" y="198"/>
                  </a:lnTo>
                  <a:lnTo>
                    <a:pt x="8" y="198"/>
                  </a:lnTo>
                  <a:lnTo>
                    <a:pt x="8" y="196"/>
                  </a:lnTo>
                  <a:lnTo>
                    <a:pt x="6" y="194"/>
                  </a:lnTo>
                  <a:lnTo>
                    <a:pt x="8" y="194"/>
                  </a:lnTo>
                  <a:lnTo>
                    <a:pt x="10" y="192"/>
                  </a:lnTo>
                  <a:lnTo>
                    <a:pt x="14" y="192"/>
                  </a:lnTo>
                  <a:lnTo>
                    <a:pt x="15" y="192"/>
                  </a:lnTo>
                  <a:lnTo>
                    <a:pt x="17" y="192"/>
                  </a:lnTo>
                  <a:lnTo>
                    <a:pt x="19" y="192"/>
                  </a:lnTo>
                  <a:lnTo>
                    <a:pt x="19" y="190"/>
                  </a:lnTo>
                  <a:lnTo>
                    <a:pt x="21" y="190"/>
                  </a:lnTo>
                  <a:lnTo>
                    <a:pt x="23" y="190"/>
                  </a:lnTo>
                  <a:lnTo>
                    <a:pt x="23" y="188"/>
                  </a:lnTo>
                  <a:lnTo>
                    <a:pt x="27" y="188"/>
                  </a:lnTo>
                  <a:lnTo>
                    <a:pt x="29" y="188"/>
                  </a:lnTo>
                  <a:lnTo>
                    <a:pt x="29" y="190"/>
                  </a:lnTo>
                  <a:lnTo>
                    <a:pt x="31" y="190"/>
                  </a:lnTo>
                  <a:lnTo>
                    <a:pt x="33" y="190"/>
                  </a:lnTo>
                  <a:lnTo>
                    <a:pt x="35" y="190"/>
                  </a:lnTo>
                  <a:lnTo>
                    <a:pt x="37" y="188"/>
                  </a:lnTo>
                  <a:lnTo>
                    <a:pt x="37" y="186"/>
                  </a:lnTo>
                  <a:lnTo>
                    <a:pt x="39" y="186"/>
                  </a:lnTo>
                  <a:lnTo>
                    <a:pt x="43" y="186"/>
                  </a:lnTo>
                  <a:lnTo>
                    <a:pt x="47" y="186"/>
                  </a:lnTo>
                  <a:lnTo>
                    <a:pt x="48" y="184"/>
                  </a:lnTo>
                  <a:lnTo>
                    <a:pt x="50" y="184"/>
                  </a:lnTo>
                  <a:lnTo>
                    <a:pt x="48" y="184"/>
                  </a:lnTo>
                  <a:lnTo>
                    <a:pt x="50" y="184"/>
                  </a:lnTo>
                  <a:lnTo>
                    <a:pt x="50" y="182"/>
                  </a:lnTo>
                  <a:lnTo>
                    <a:pt x="54" y="182"/>
                  </a:lnTo>
                  <a:lnTo>
                    <a:pt x="58" y="182"/>
                  </a:lnTo>
                  <a:lnTo>
                    <a:pt x="60" y="182"/>
                  </a:lnTo>
                  <a:lnTo>
                    <a:pt x="62" y="180"/>
                  </a:lnTo>
                  <a:lnTo>
                    <a:pt x="66" y="180"/>
                  </a:lnTo>
                  <a:lnTo>
                    <a:pt x="66" y="182"/>
                  </a:lnTo>
                  <a:lnTo>
                    <a:pt x="68" y="182"/>
                  </a:lnTo>
                  <a:lnTo>
                    <a:pt x="66" y="180"/>
                  </a:lnTo>
                  <a:lnTo>
                    <a:pt x="64" y="180"/>
                  </a:lnTo>
                  <a:lnTo>
                    <a:pt x="62" y="178"/>
                  </a:lnTo>
                  <a:lnTo>
                    <a:pt x="64" y="178"/>
                  </a:lnTo>
                  <a:lnTo>
                    <a:pt x="64" y="176"/>
                  </a:lnTo>
                  <a:lnTo>
                    <a:pt x="68" y="176"/>
                  </a:lnTo>
                  <a:lnTo>
                    <a:pt x="76" y="174"/>
                  </a:lnTo>
                  <a:lnTo>
                    <a:pt x="78" y="174"/>
                  </a:lnTo>
                  <a:lnTo>
                    <a:pt x="80" y="172"/>
                  </a:lnTo>
                  <a:lnTo>
                    <a:pt x="82" y="172"/>
                  </a:lnTo>
                  <a:lnTo>
                    <a:pt x="82" y="174"/>
                  </a:lnTo>
                  <a:lnTo>
                    <a:pt x="83" y="174"/>
                  </a:lnTo>
                  <a:lnTo>
                    <a:pt x="85" y="174"/>
                  </a:lnTo>
                  <a:lnTo>
                    <a:pt x="85" y="172"/>
                  </a:lnTo>
                  <a:lnTo>
                    <a:pt x="89" y="170"/>
                  </a:lnTo>
                  <a:lnTo>
                    <a:pt x="91" y="172"/>
                  </a:lnTo>
                  <a:lnTo>
                    <a:pt x="93" y="172"/>
                  </a:lnTo>
                  <a:lnTo>
                    <a:pt x="93" y="170"/>
                  </a:lnTo>
                  <a:lnTo>
                    <a:pt x="95" y="170"/>
                  </a:lnTo>
                  <a:lnTo>
                    <a:pt x="97" y="170"/>
                  </a:lnTo>
                  <a:lnTo>
                    <a:pt x="101" y="172"/>
                  </a:lnTo>
                  <a:lnTo>
                    <a:pt x="103" y="170"/>
                  </a:lnTo>
                  <a:lnTo>
                    <a:pt x="107" y="170"/>
                  </a:lnTo>
                  <a:lnTo>
                    <a:pt x="109" y="170"/>
                  </a:lnTo>
                  <a:lnTo>
                    <a:pt x="109" y="172"/>
                  </a:lnTo>
                  <a:lnTo>
                    <a:pt x="111" y="172"/>
                  </a:lnTo>
                  <a:lnTo>
                    <a:pt x="113" y="172"/>
                  </a:lnTo>
                  <a:lnTo>
                    <a:pt x="115" y="170"/>
                  </a:lnTo>
                  <a:lnTo>
                    <a:pt x="118" y="167"/>
                  </a:lnTo>
                  <a:lnTo>
                    <a:pt x="120" y="167"/>
                  </a:lnTo>
                  <a:lnTo>
                    <a:pt x="122" y="165"/>
                  </a:lnTo>
                  <a:lnTo>
                    <a:pt x="124" y="165"/>
                  </a:lnTo>
                  <a:lnTo>
                    <a:pt x="124" y="163"/>
                  </a:lnTo>
                  <a:lnTo>
                    <a:pt x="126" y="163"/>
                  </a:lnTo>
                  <a:lnTo>
                    <a:pt x="126" y="161"/>
                  </a:lnTo>
                  <a:lnTo>
                    <a:pt x="128" y="161"/>
                  </a:lnTo>
                  <a:lnTo>
                    <a:pt x="128" y="159"/>
                  </a:lnTo>
                  <a:lnTo>
                    <a:pt x="130" y="159"/>
                  </a:lnTo>
                  <a:lnTo>
                    <a:pt x="132" y="159"/>
                  </a:lnTo>
                  <a:lnTo>
                    <a:pt x="132" y="157"/>
                  </a:lnTo>
                  <a:lnTo>
                    <a:pt x="132" y="155"/>
                  </a:lnTo>
                  <a:lnTo>
                    <a:pt x="132" y="153"/>
                  </a:lnTo>
                  <a:lnTo>
                    <a:pt x="130" y="153"/>
                  </a:lnTo>
                  <a:lnTo>
                    <a:pt x="130" y="151"/>
                  </a:lnTo>
                  <a:lnTo>
                    <a:pt x="128" y="149"/>
                  </a:lnTo>
                  <a:lnTo>
                    <a:pt x="128" y="145"/>
                  </a:lnTo>
                  <a:lnTo>
                    <a:pt x="128" y="143"/>
                  </a:lnTo>
                  <a:lnTo>
                    <a:pt x="128" y="139"/>
                  </a:lnTo>
                  <a:lnTo>
                    <a:pt x="134" y="137"/>
                  </a:lnTo>
                  <a:lnTo>
                    <a:pt x="140" y="137"/>
                  </a:lnTo>
                  <a:lnTo>
                    <a:pt x="140" y="136"/>
                  </a:lnTo>
                  <a:lnTo>
                    <a:pt x="142" y="136"/>
                  </a:lnTo>
                  <a:lnTo>
                    <a:pt x="144" y="136"/>
                  </a:lnTo>
                  <a:lnTo>
                    <a:pt x="146" y="136"/>
                  </a:lnTo>
                  <a:lnTo>
                    <a:pt x="148" y="136"/>
                  </a:lnTo>
                  <a:lnTo>
                    <a:pt x="149" y="134"/>
                  </a:lnTo>
                  <a:lnTo>
                    <a:pt x="148" y="134"/>
                  </a:lnTo>
                  <a:lnTo>
                    <a:pt x="146" y="134"/>
                  </a:lnTo>
                  <a:lnTo>
                    <a:pt x="144" y="134"/>
                  </a:lnTo>
                  <a:lnTo>
                    <a:pt x="142" y="134"/>
                  </a:lnTo>
                  <a:lnTo>
                    <a:pt x="142" y="132"/>
                  </a:lnTo>
                  <a:lnTo>
                    <a:pt x="142" y="130"/>
                  </a:lnTo>
                  <a:lnTo>
                    <a:pt x="142" y="132"/>
                  </a:lnTo>
                  <a:lnTo>
                    <a:pt x="140" y="134"/>
                  </a:lnTo>
                  <a:lnTo>
                    <a:pt x="140" y="136"/>
                  </a:lnTo>
                  <a:lnTo>
                    <a:pt x="138" y="136"/>
                  </a:lnTo>
                  <a:lnTo>
                    <a:pt x="136" y="136"/>
                  </a:lnTo>
                  <a:lnTo>
                    <a:pt x="132" y="137"/>
                  </a:lnTo>
                  <a:lnTo>
                    <a:pt x="130" y="137"/>
                  </a:lnTo>
                  <a:lnTo>
                    <a:pt x="126" y="137"/>
                  </a:lnTo>
                  <a:lnTo>
                    <a:pt x="124" y="136"/>
                  </a:lnTo>
                  <a:lnTo>
                    <a:pt x="124" y="137"/>
                  </a:lnTo>
                  <a:lnTo>
                    <a:pt x="122" y="137"/>
                  </a:lnTo>
                  <a:lnTo>
                    <a:pt x="120" y="137"/>
                  </a:lnTo>
                  <a:lnTo>
                    <a:pt x="116" y="139"/>
                  </a:lnTo>
                  <a:lnTo>
                    <a:pt x="115" y="139"/>
                  </a:lnTo>
                  <a:lnTo>
                    <a:pt x="113" y="139"/>
                  </a:lnTo>
                  <a:lnTo>
                    <a:pt x="111" y="139"/>
                  </a:lnTo>
                  <a:lnTo>
                    <a:pt x="111" y="137"/>
                  </a:lnTo>
                  <a:lnTo>
                    <a:pt x="107" y="136"/>
                  </a:lnTo>
                  <a:lnTo>
                    <a:pt x="105" y="136"/>
                  </a:lnTo>
                  <a:lnTo>
                    <a:pt x="105" y="137"/>
                  </a:lnTo>
                  <a:lnTo>
                    <a:pt x="103" y="137"/>
                  </a:lnTo>
                  <a:lnTo>
                    <a:pt x="101" y="137"/>
                  </a:lnTo>
                  <a:lnTo>
                    <a:pt x="97" y="137"/>
                  </a:lnTo>
                  <a:lnTo>
                    <a:pt x="95" y="137"/>
                  </a:lnTo>
                  <a:lnTo>
                    <a:pt x="95" y="136"/>
                  </a:lnTo>
                  <a:lnTo>
                    <a:pt x="95" y="134"/>
                  </a:lnTo>
                  <a:lnTo>
                    <a:pt x="93" y="134"/>
                  </a:lnTo>
                  <a:lnTo>
                    <a:pt x="91" y="134"/>
                  </a:lnTo>
                  <a:lnTo>
                    <a:pt x="89" y="134"/>
                  </a:lnTo>
                  <a:lnTo>
                    <a:pt x="89" y="132"/>
                  </a:lnTo>
                  <a:lnTo>
                    <a:pt x="89" y="128"/>
                  </a:lnTo>
                  <a:lnTo>
                    <a:pt x="91" y="128"/>
                  </a:lnTo>
                  <a:lnTo>
                    <a:pt x="91" y="126"/>
                  </a:lnTo>
                  <a:lnTo>
                    <a:pt x="93" y="126"/>
                  </a:lnTo>
                  <a:lnTo>
                    <a:pt x="97" y="124"/>
                  </a:lnTo>
                  <a:lnTo>
                    <a:pt x="101" y="124"/>
                  </a:lnTo>
                  <a:lnTo>
                    <a:pt x="101" y="122"/>
                  </a:lnTo>
                  <a:lnTo>
                    <a:pt x="101" y="120"/>
                  </a:lnTo>
                  <a:lnTo>
                    <a:pt x="103" y="120"/>
                  </a:lnTo>
                  <a:lnTo>
                    <a:pt x="107" y="118"/>
                  </a:lnTo>
                  <a:lnTo>
                    <a:pt x="109" y="118"/>
                  </a:lnTo>
                  <a:lnTo>
                    <a:pt x="111" y="118"/>
                  </a:lnTo>
                  <a:lnTo>
                    <a:pt x="113" y="116"/>
                  </a:lnTo>
                  <a:lnTo>
                    <a:pt x="113" y="114"/>
                  </a:lnTo>
                  <a:lnTo>
                    <a:pt x="115" y="114"/>
                  </a:lnTo>
                  <a:lnTo>
                    <a:pt x="118" y="116"/>
                  </a:lnTo>
                  <a:lnTo>
                    <a:pt x="120" y="116"/>
                  </a:lnTo>
                  <a:lnTo>
                    <a:pt x="120" y="114"/>
                  </a:lnTo>
                  <a:lnTo>
                    <a:pt x="118" y="114"/>
                  </a:lnTo>
                  <a:lnTo>
                    <a:pt x="118" y="112"/>
                  </a:lnTo>
                  <a:lnTo>
                    <a:pt x="122" y="112"/>
                  </a:lnTo>
                  <a:lnTo>
                    <a:pt x="124" y="112"/>
                  </a:lnTo>
                  <a:lnTo>
                    <a:pt x="126" y="112"/>
                  </a:lnTo>
                  <a:lnTo>
                    <a:pt x="126" y="110"/>
                  </a:lnTo>
                  <a:lnTo>
                    <a:pt x="128" y="110"/>
                  </a:lnTo>
                  <a:lnTo>
                    <a:pt x="130" y="108"/>
                  </a:lnTo>
                  <a:lnTo>
                    <a:pt x="128" y="108"/>
                  </a:lnTo>
                  <a:lnTo>
                    <a:pt x="128" y="106"/>
                  </a:lnTo>
                  <a:lnTo>
                    <a:pt x="130" y="106"/>
                  </a:lnTo>
                  <a:lnTo>
                    <a:pt x="132" y="106"/>
                  </a:lnTo>
                  <a:lnTo>
                    <a:pt x="134" y="106"/>
                  </a:lnTo>
                  <a:lnTo>
                    <a:pt x="134" y="104"/>
                  </a:lnTo>
                  <a:lnTo>
                    <a:pt x="132" y="104"/>
                  </a:lnTo>
                  <a:lnTo>
                    <a:pt x="132" y="103"/>
                  </a:lnTo>
                  <a:lnTo>
                    <a:pt x="134" y="103"/>
                  </a:lnTo>
                  <a:lnTo>
                    <a:pt x="136" y="103"/>
                  </a:lnTo>
                  <a:lnTo>
                    <a:pt x="138" y="103"/>
                  </a:lnTo>
                  <a:lnTo>
                    <a:pt x="142" y="103"/>
                  </a:lnTo>
                  <a:lnTo>
                    <a:pt x="146" y="101"/>
                  </a:lnTo>
                  <a:lnTo>
                    <a:pt x="148" y="101"/>
                  </a:lnTo>
                  <a:lnTo>
                    <a:pt x="148" y="99"/>
                  </a:lnTo>
                  <a:lnTo>
                    <a:pt x="149" y="97"/>
                  </a:lnTo>
                  <a:lnTo>
                    <a:pt x="151" y="97"/>
                  </a:lnTo>
                  <a:lnTo>
                    <a:pt x="153" y="97"/>
                  </a:lnTo>
                  <a:lnTo>
                    <a:pt x="153" y="99"/>
                  </a:lnTo>
                  <a:lnTo>
                    <a:pt x="155" y="101"/>
                  </a:lnTo>
                  <a:lnTo>
                    <a:pt x="155" y="103"/>
                  </a:lnTo>
                  <a:lnTo>
                    <a:pt x="157" y="104"/>
                  </a:lnTo>
                  <a:lnTo>
                    <a:pt x="157" y="106"/>
                  </a:lnTo>
                  <a:lnTo>
                    <a:pt x="161" y="108"/>
                  </a:lnTo>
                  <a:lnTo>
                    <a:pt x="161" y="110"/>
                  </a:lnTo>
                  <a:lnTo>
                    <a:pt x="163" y="110"/>
                  </a:lnTo>
                  <a:lnTo>
                    <a:pt x="165" y="112"/>
                  </a:lnTo>
                  <a:lnTo>
                    <a:pt x="165" y="110"/>
                  </a:lnTo>
                  <a:lnTo>
                    <a:pt x="163" y="110"/>
                  </a:lnTo>
                  <a:lnTo>
                    <a:pt x="161" y="108"/>
                  </a:lnTo>
                  <a:lnTo>
                    <a:pt x="159" y="104"/>
                  </a:lnTo>
                  <a:lnTo>
                    <a:pt x="157" y="104"/>
                  </a:lnTo>
                  <a:lnTo>
                    <a:pt x="157" y="103"/>
                  </a:lnTo>
                  <a:lnTo>
                    <a:pt x="155" y="101"/>
                  </a:lnTo>
                  <a:lnTo>
                    <a:pt x="155" y="99"/>
                  </a:lnTo>
                  <a:lnTo>
                    <a:pt x="155" y="97"/>
                  </a:lnTo>
                  <a:lnTo>
                    <a:pt x="157" y="97"/>
                  </a:lnTo>
                  <a:lnTo>
                    <a:pt x="157" y="95"/>
                  </a:lnTo>
                  <a:lnTo>
                    <a:pt x="161" y="95"/>
                  </a:lnTo>
                  <a:lnTo>
                    <a:pt x="163" y="95"/>
                  </a:lnTo>
                  <a:lnTo>
                    <a:pt x="165" y="95"/>
                  </a:lnTo>
                  <a:lnTo>
                    <a:pt x="167" y="95"/>
                  </a:lnTo>
                  <a:lnTo>
                    <a:pt x="171" y="95"/>
                  </a:lnTo>
                  <a:lnTo>
                    <a:pt x="173" y="95"/>
                  </a:lnTo>
                  <a:lnTo>
                    <a:pt x="175" y="95"/>
                  </a:lnTo>
                  <a:lnTo>
                    <a:pt x="177" y="97"/>
                  </a:lnTo>
                  <a:lnTo>
                    <a:pt x="181" y="99"/>
                  </a:lnTo>
                  <a:lnTo>
                    <a:pt x="184" y="101"/>
                  </a:lnTo>
                  <a:lnTo>
                    <a:pt x="184" y="99"/>
                  </a:lnTo>
                  <a:lnTo>
                    <a:pt x="186" y="99"/>
                  </a:lnTo>
                  <a:lnTo>
                    <a:pt x="190" y="99"/>
                  </a:lnTo>
                  <a:lnTo>
                    <a:pt x="192" y="99"/>
                  </a:lnTo>
                  <a:lnTo>
                    <a:pt x="194" y="97"/>
                  </a:lnTo>
                  <a:lnTo>
                    <a:pt x="196" y="97"/>
                  </a:lnTo>
                  <a:lnTo>
                    <a:pt x="194" y="97"/>
                  </a:lnTo>
                  <a:lnTo>
                    <a:pt x="192" y="95"/>
                  </a:lnTo>
                  <a:lnTo>
                    <a:pt x="188" y="89"/>
                  </a:lnTo>
                  <a:lnTo>
                    <a:pt x="190" y="89"/>
                  </a:lnTo>
                  <a:lnTo>
                    <a:pt x="192" y="87"/>
                  </a:lnTo>
                  <a:lnTo>
                    <a:pt x="194" y="87"/>
                  </a:lnTo>
                  <a:lnTo>
                    <a:pt x="196" y="85"/>
                  </a:lnTo>
                  <a:lnTo>
                    <a:pt x="198" y="83"/>
                  </a:lnTo>
                  <a:lnTo>
                    <a:pt x="196" y="83"/>
                  </a:lnTo>
                  <a:lnTo>
                    <a:pt x="194" y="83"/>
                  </a:lnTo>
                  <a:lnTo>
                    <a:pt x="192" y="81"/>
                  </a:lnTo>
                  <a:lnTo>
                    <a:pt x="190" y="79"/>
                  </a:lnTo>
                  <a:lnTo>
                    <a:pt x="188" y="77"/>
                  </a:lnTo>
                  <a:lnTo>
                    <a:pt x="186" y="75"/>
                  </a:lnTo>
                  <a:lnTo>
                    <a:pt x="186" y="73"/>
                  </a:lnTo>
                  <a:lnTo>
                    <a:pt x="188" y="73"/>
                  </a:lnTo>
                  <a:lnTo>
                    <a:pt x="188" y="71"/>
                  </a:lnTo>
                  <a:lnTo>
                    <a:pt x="190" y="71"/>
                  </a:lnTo>
                  <a:lnTo>
                    <a:pt x="192" y="71"/>
                  </a:lnTo>
                  <a:lnTo>
                    <a:pt x="194" y="69"/>
                  </a:lnTo>
                  <a:lnTo>
                    <a:pt x="196" y="69"/>
                  </a:lnTo>
                  <a:lnTo>
                    <a:pt x="198" y="68"/>
                  </a:lnTo>
                  <a:lnTo>
                    <a:pt x="200" y="68"/>
                  </a:lnTo>
                  <a:lnTo>
                    <a:pt x="202" y="68"/>
                  </a:lnTo>
                  <a:lnTo>
                    <a:pt x="204" y="68"/>
                  </a:lnTo>
                  <a:lnTo>
                    <a:pt x="208" y="68"/>
                  </a:lnTo>
                  <a:lnTo>
                    <a:pt x="208" y="66"/>
                  </a:lnTo>
                  <a:lnTo>
                    <a:pt x="210" y="66"/>
                  </a:lnTo>
                  <a:lnTo>
                    <a:pt x="210" y="68"/>
                  </a:lnTo>
                  <a:lnTo>
                    <a:pt x="212" y="68"/>
                  </a:lnTo>
                  <a:lnTo>
                    <a:pt x="216" y="68"/>
                  </a:lnTo>
                  <a:lnTo>
                    <a:pt x="217" y="68"/>
                  </a:lnTo>
                  <a:lnTo>
                    <a:pt x="221" y="69"/>
                  </a:lnTo>
                  <a:lnTo>
                    <a:pt x="223" y="69"/>
                  </a:lnTo>
                  <a:lnTo>
                    <a:pt x="225" y="69"/>
                  </a:lnTo>
                  <a:lnTo>
                    <a:pt x="227" y="69"/>
                  </a:lnTo>
                  <a:lnTo>
                    <a:pt x="229" y="69"/>
                  </a:lnTo>
                  <a:lnTo>
                    <a:pt x="229" y="71"/>
                  </a:lnTo>
                  <a:lnTo>
                    <a:pt x="229" y="73"/>
                  </a:lnTo>
                  <a:lnTo>
                    <a:pt x="229" y="75"/>
                  </a:lnTo>
                  <a:lnTo>
                    <a:pt x="231" y="75"/>
                  </a:lnTo>
                  <a:lnTo>
                    <a:pt x="231" y="77"/>
                  </a:lnTo>
                  <a:lnTo>
                    <a:pt x="233" y="77"/>
                  </a:lnTo>
                  <a:lnTo>
                    <a:pt x="235" y="77"/>
                  </a:lnTo>
                  <a:lnTo>
                    <a:pt x="243" y="79"/>
                  </a:lnTo>
                  <a:lnTo>
                    <a:pt x="245" y="81"/>
                  </a:lnTo>
                  <a:lnTo>
                    <a:pt x="247" y="79"/>
                  </a:lnTo>
                  <a:lnTo>
                    <a:pt x="247" y="81"/>
                  </a:lnTo>
                  <a:lnTo>
                    <a:pt x="249" y="81"/>
                  </a:lnTo>
                  <a:lnTo>
                    <a:pt x="249" y="83"/>
                  </a:lnTo>
                  <a:lnTo>
                    <a:pt x="250" y="83"/>
                  </a:lnTo>
                  <a:lnTo>
                    <a:pt x="252" y="83"/>
                  </a:lnTo>
                  <a:lnTo>
                    <a:pt x="254" y="85"/>
                  </a:lnTo>
                  <a:lnTo>
                    <a:pt x="252" y="85"/>
                  </a:lnTo>
                  <a:lnTo>
                    <a:pt x="254" y="85"/>
                  </a:lnTo>
                  <a:lnTo>
                    <a:pt x="254" y="87"/>
                  </a:lnTo>
                  <a:lnTo>
                    <a:pt x="256" y="87"/>
                  </a:lnTo>
                  <a:lnTo>
                    <a:pt x="260" y="87"/>
                  </a:lnTo>
                  <a:lnTo>
                    <a:pt x="262" y="87"/>
                  </a:lnTo>
                  <a:lnTo>
                    <a:pt x="262" y="89"/>
                  </a:lnTo>
                  <a:lnTo>
                    <a:pt x="264" y="89"/>
                  </a:lnTo>
                  <a:lnTo>
                    <a:pt x="264" y="91"/>
                  </a:lnTo>
                  <a:lnTo>
                    <a:pt x="266" y="91"/>
                  </a:lnTo>
                  <a:lnTo>
                    <a:pt x="266" y="89"/>
                  </a:lnTo>
                  <a:lnTo>
                    <a:pt x="264" y="89"/>
                  </a:lnTo>
                  <a:lnTo>
                    <a:pt x="264" y="87"/>
                  </a:lnTo>
                  <a:lnTo>
                    <a:pt x="262" y="87"/>
                  </a:lnTo>
                  <a:lnTo>
                    <a:pt x="260" y="87"/>
                  </a:lnTo>
                  <a:lnTo>
                    <a:pt x="258" y="87"/>
                  </a:lnTo>
                  <a:lnTo>
                    <a:pt x="256" y="85"/>
                  </a:lnTo>
                  <a:lnTo>
                    <a:pt x="254" y="83"/>
                  </a:lnTo>
                  <a:lnTo>
                    <a:pt x="252" y="81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7" y="77"/>
                  </a:lnTo>
                  <a:lnTo>
                    <a:pt x="245" y="77"/>
                  </a:lnTo>
                  <a:lnTo>
                    <a:pt x="241" y="77"/>
                  </a:lnTo>
                  <a:lnTo>
                    <a:pt x="239" y="77"/>
                  </a:lnTo>
                  <a:lnTo>
                    <a:pt x="237" y="75"/>
                  </a:lnTo>
                  <a:lnTo>
                    <a:pt x="237" y="73"/>
                  </a:lnTo>
                  <a:lnTo>
                    <a:pt x="235" y="73"/>
                  </a:lnTo>
                  <a:lnTo>
                    <a:pt x="235" y="69"/>
                  </a:lnTo>
                  <a:lnTo>
                    <a:pt x="233" y="69"/>
                  </a:lnTo>
                  <a:lnTo>
                    <a:pt x="229" y="68"/>
                  </a:lnTo>
                  <a:lnTo>
                    <a:pt x="227" y="68"/>
                  </a:lnTo>
                  <a:lnTo>
                    <a:pt x="225" y="66"/>
                  </a:lnTo>
                  <a:lnTo>
                    <a:pt x="223" y="66"/>
                  </a:lnTo>
                  <a:lnTo>
                    <a:pt x="221" y="66"/>
                  </a:lnTo>
                  <a:lnTo>
                    <a:pt x="219" y="66"/>
                  </a:lnTo>
                  <a:lnTo>
                    <a:pt x="217" y="64"/>
                  </a:lnTo>
                  <a:lnTo>
                    <a:pt x="219" y="64"/>
                  </a:lnTo>
                  <a:lnTo>
                    <a:pt x="221" y="64"/>
                  </a:lnTo>
                  <a:lnTo>
                    <a:pt x="225" y="62"/>
                  </a:lnTo>
                  <a:lnTo>
                    <a:pt x="231" y="60"/>
                  </a:lnTo>
                  <a:lnTo>
                    <a:pt x="235" y="60"/>
                  </a:lnTo>
                  <a:lnTo>
                    <a:pt x="237" y="60"/>
                  </a:lnTo>
                  <a:lnTo>
                    <a:pt x="245" y="58"/>
                  </a:lnTo>
                  <a:lnTo>
                    <a:pt x="247" y="58"/>
                  </a:lnTo>
                  <a:lnTo>
                    <a:pt x="250" y="58"/>
                  </a:lnTo>
                  <a:lnTo>
                    <a:pt x="252" y="58"/>
                  </a:lnTo>
                  <a:lnTo>
                    <a:pt x="254" y="58"/>
                  </a:lnTo>
                  <a:lnTo>
                    <a:pt x="256" y="58"/>
                  </a:lnTo>
                  <a:lnTo>
                    <a:pt x="258" y="56"/>
                  </a:lnTo>
                  <a:lnTo>
                    <a:pt x="260" y="56"/>
                  </a:lnTo>
                  <a:lnTo>
                    <a:pt x="262" y="56"/>
                  </a:lnTo>
                  <a:lnTo>
                    <a:pt x="264" y="56"/>
                  </a:lnTo>
                  <a:lnTo>
                    <a:pt x="266" y="56"/>
                  </a:lnTo>
                  <a:lnTo>
                    <a:pt x="268" y="56"/>
                  </a:lnTo>
                  <a:lnTo>
                    <a:pt x="268" y="58"/>
                  </a:lnTo>
                  <a:lnTo>
                    <a:pt x="270" y="58"/>
                  </a:lnTo>
                  <a:lnTo>
                    <a:pt x="272" y="56"/>
                  </a:lnTo>
                  <a:lnTo>
                    <a:pt x="272" y="54"/>
                  </a:lnTo>
                  <a:lnTo>
                    <a:pt x="274" y="54"/>
                  </a:lnTo>
                  <a:lnTo>
                    <a:pt x="276" y="54"/>
                  </a:lnTo>
                  <a:lnTo>
                    <a:pt x="278" y="54"/>
                  </a:lnTo>
                  <a:lnTo>
                    <a:pt x="280" y="54"/>
                  </a:lnTo>
                  <a:lnTo>
                    <a:pt x="282" y="54"/>
                  </a:lnTo>
                  <a:lnTo>
                    <a:pt x="284" y="54"/>
                  </a:lnTo>
                  <a:lnTo>
                    <a:pt x="285" y="54"/>
                  </a:lnTo>
                  <a:lnTo>
                    <a:pt x="285" y="56"/>
                  </a:lnTo>
                  <a:lnTo>
                    <a:pt x="284" y="56"/>
                  </a:lnTo>
                  <a:lnTo>
                    <a:pt x="285" y="56"/>
                  </a:lnTo>
                  <a:lnTo>
                    <a:pt x="287" y="58"/>
                  </a:lnTo>
                  <a:lnTo>
                    <a:pt x="289" y="58"/>
                  </a:lnTo>
                  <a:lnTo>
                    <a:pt x="287" y="58"/>
                  </a:lnTo>
                  <a:lnTo>
                    <a:pt x="287" y="56"/>
                  </a:lnTo>
                  <a:lnTo>
                    <a:pt x="287" y="54"/>
                  </a:lnTo>
                  <a:lnTo>
                    <a:pt x="285" y="54"/>
                  </a:lnTo>
                  <a:lnTo>
                    <a:pt x="284" y="54"/>
                  </a:lnTo>
                  <a:lnTo>
                    <a:pt x="282" y="54"/>
                  </a:lnTo>
                  <a:lnTo>
                    <a:pt x="280" y="54"/>
                  </a:lnTo>
                  <a:lnTo>
                    <a:pt x="282" y="54"/>
                  </a:lnTo>
                  <a:lnTo>
                    <a:pt x="287" y="52"/>
                  </a:lnTo>
                  <a:lnTo>
                    <a:pt x="291" y="52"/>
                  </a:lnTo>
                  <a:lnTo>
                    <a:pt x="293" y="50"/>
                  </a:lnTo>
                  <a:lnTo>
                    <a:pt x="297" y="50"/>
                  </a:lnTo>
                  <a:lnTo>
                    <a:pt x="299" y="50"/>
                  </a:lnTo>
                  <a:lnTo>
                    <a:pt x="305" y="52"/>
                  </a:lnTo>
                  <a:lnTo>
                    <a:pt x="309" y="56"/>
                  </a:lnTo>
                  <a:lnTo>
                    <a:pt x="313" y="60"/>
                  </a:lnTo>
                  <a:lnTo>
                    <a:pt x="315" y="66"/>
                  </a:lnTo>
                  <a:lnTo>
                    <a:pt x="315" y="68"/>
                  </a:lnTo>
                  <a:lnTo>
                    <a:pt x="313" y="69"/>
                  </a:lnTo>
                  <a:lnTo>
                    <a:pt x="313" y="71"/>
                  </a:lnTo>
                  <a:lnTo>
                    <a:pt x="313" y="73"/>
                  </a:lnTo>
                  <a:lnTo>
                    <a:pt x="311" y="73"/>
                  </a:lnTo>
                  <a:lnTo>
                    <a:pt x="309" y="75"/>
                  </a:lnTo>
                  <a:lnTo>
                    <a:pt x="309" y="81"/>
                  </a:lnTo>
                  <a:lnTo>
                    <a:pt x="311" y="81"/>
                  </a:lnTo>
                  <a:lnTo>
                    <a:pt x="311" y="83"/>
                  </a:lnTo>
                  <a:lnTo>
                    <a:pt x="313" y="83"/>
                  </a:lnTo>
                  <a:lnTo>
                    <a:pt x="315" y="83"/>
                  </a:lnTo>
                  <a:lnTo>
                    <a:pt x="313" y="77"/>
                  </a:lnTo>
                  <a:lnTo>
                    <a:pt x="317" y="75"/>
                  </a:lnTo>
                  <a:lnTo>
                    <a:pt x="317" y="73"/>
                  </a:lnTo>
                  <a:lnTo>
                    <a:pt x="318" y="73"/>
                  </a:lnTo>
                  <a:lnTo>
                    <a:pt x="320" y="73"/>
                  </a:lnTo>
                  <a:lnTo>
                    <a:pt x="320" y="71"/>
                  </a:lnTo>
                  <a:lnTo>
                    <a:pt x="322" y="71"/>
                  </a:lnTo>
                  <a:lnTo>
                    <a:pt x="322" y="69"/>
                  </a:lnTo>
                  <a:lnTo>
                    <a:pt x="322" y="68"/>
                  </a:lnTo>
                  <a:lnTo>
                    <a:pt x="322" y="66"/>
                  </a:lnTo>
                  <a:lnTo>
                    <a:pt x="322" y="64"/>
                  </a:lnTo>
                  <a:lnTo>
                    <a:pt x="324" y="64"/>
                  </a:lnTo>
                  <a:lnTo>
                    <a:pt x="326" y="64"/>
                  </a:lnTo>
                  <a:lnTo>
                    <a:pt x="330" y="64"/>
                  </a:lnTo>
                  <a:lnTo>
                    <a:pt x="332" y="66"/>
                  </a:lnTo>
                  <a:lnTo>
                    <a:pt x="338" y="68"/>
                  </a:lnTo>
                  <a:lnTo>
                    <a:pt x="340" y="68"/>
                  </a:lnTo>
                  <a:lnTo>
                    <a:pt x="344" y="68"/>
                  </a:lnTo>
                  <a:lnTo>
                    <a:pt x="346" y="68"/>
                  </a:lnTo>
                  <a:lnTo>
                    <a:pt x="348" y="68"/>
                  </a:lnTo>
                  <a:lnTo>
                    <a:pt x="350" y="69"/>
                  </a:lnTo>
                  <a:lnTo>
                    <a:pt x="352" y="69"/>
                  </a:lnTo>
                  <a:lnTo>
                    <a:pt x="353" y="69"/>
                  </a:lnTo>
                  <a:lnTo>
                    <a:pt x="357" y="71"/>
                  </a:lnTo>
                  <a:lnTo>
                    <a:pt x="357" y="73"/>
                  </a:lnTo>
                  <a:lnTo>
                    <a:pt x="359" y="73"/>
                  </a:lnTo>
                  <a:lnTo>
                    <a:pt x="361" y="73"/>
                  </a:lnTo>
                  <a:lnTo>
                    <a:pt x="363" y="73"/>
                  </a:lnTo>
                  <a:lnTo>
                    <a:pt x="363" y="75"/>
                  </a:lnTo>
                  <a:lnTo>
                    <a:pt x="365" y="75"/>
                  </a:lnTo>
                  <a:lnTo>
                    <a:pt x="367" y="75"/>
                  </a:lnTo>
                  <a:lnTo>
                    <a:pt x="367" y="77"/>
                  </a:lnTo>
                  <a:lnTo>
                    <a:pt x="367" y="79"/>
                  </a:lnTo>
                  <a:lnTo>
                    <a:pt x="371" y="79"/>
                  </a:lnTo>
                  <a:lnTo>
                    <a:pt x="373" y="79"/>
                  </a:lnTo>
                  <a:lnTo>
                    <a:pt x="377" y="77"/>
                  </a:lnTo>
                  <a:lnTo>
                    <a:pt x="375" y="77"/>
                  </a:lnTo>
                  <a:lnTo>
                    <a:pt x="373" y="77"/>
                  </a:lnTo>
                  <a:lnTo>
                    <a:pt x="371" y="77"/>
                  </a:lnTo>
                  <a:lnTo>
                    <a:pt x="373" y="75"/>
                  </a:lnTo>
                  <a:lnTo>
                    <a:pt x="371" y="75"/>
                  </a:lnTo>
                  <a:lnTo>
                    <a:pt x="369" y="75"/>
                  </a:lnTo>
                  <a:lnTo>
                    <a:pt x="369" y="73"/>
                  </a:lnTo>
                  <a:lnTo>
                    <a:pt x="365" y="73"/>
                  </a:lnTo>
                  <a:lnTo>
                    <a:pt x="363" y="73"/>
                  </a:lnTo>
                  <a:lnTo>
                    <a:pt x="361" y="73"/>
                  </a:lnTo>
                  <a:lnTo>
                    <a:pt x="361" y="71"/>
                  </a:lnTo>
                  <a:lnTo>
                    <a:pt x="359" y="71"/>
                  </a:lnTo>
                  <a:lnTo>
                    <a:pt x="359" y="69"/>
                  </a:lnTo>
                  <a:lnTo>
                    <a:pt x="357" y="69"/>
                  </a:lnTo>
                  <a:lnTo>
                    <a:pt x="355" y="69"/>
                  </a:lnTo>
                  <a:lnTo>
                    <a:pt x="353" y="68"/>
                  </a:lnTo>
                  <a:lnTo>
                    <a:pt x="353" y="66"/>
                  </a:lnTo>
                  <a:lnTo>
                    <a:pt x="355" y="66"/>
                  </a:lnTo>
                  <a:lnTo>
                    <a:pt x="357" y="68"/>
                  </a:lnTo>
                  <a:lnTo>
                    <a:pt x="359" y="68"/>
                  </a:lnTo>
                  <a:lnTo>
                    <a:pt x="363" y="68"/>
                  </a:lnTo>
                  <a:lnTo>
                    <a:pt x="367" y="68"/>
                  </a:lnTo>
                  <a:lnTo>
                    <a:pt x="369" y="68"/>
                  </a:lnTo>
                  <a:lnTo>
                    <a:pt x="371" y="69"/>
                  </a:lnTo>
                  <a:lnTo>
                    <a:pt x="373" y="69"/>
                  </a:lnTo>
                  <a:lnTo>
                    <a:pt x="375" y="69"/>
                  </a:lnTo>
                  <a:lnTo>
                    <a:pt x="377" y="68"/>
                  </a:lnTo>
                  <a:lnTo>
                    <a:pt x="379" y="68"/>
                  </a:lnTo>
                  <a:lnTo>
                    <a:pt x="379" y="66"/>
                  </a:lnTo>
                  <a:lnTo>
                    <a:pt x="377" y="66"/>
                  </a:lnTo>
                  <a:lnTo>
                    <a:pt x="375" y="66"/>
                  </a:lnTo>
                  <a:lnTo>
                    <a:pt x="373" y="64"/>
                  </a:lnTo>
                  <a:lnTo>
                    <a:pt x="371" y="64"/>
                  </a:lnTo>
                  <a:lnTo>
                    <a:pt x="369" y="64"/>
                  </a:lnTo>
                  <a:lnTo>
                    <a:pt x="369" y="62"/>
                  </a:lnTo>
                  <a:lnTo>
                    <a:pt x="367" y="62"/>
                  </a:lnTo>
                  <a:lnTo>
                    <a:pt x="365" y="60"/>
                  </a:lnTo>
                  <a:lnTo>
                    <a:pt x="363" y="60"/>
                  </a:lnTo>
                  <a:lnTo>
                    <a:pt x="359" y="58"/>
                  </a:lnTo>
                  <a:lnTo>
                    <a:pt x="359" y="56"/>
                  </a:lnTo>
                  <a:lnTo>
                    <a:pt x="357" y="56"/>
                  </a:lnTo>
                  <a:lnTo>
                    <a:pt x="357" y="54"/>
                  </a:lnTo>
                  <a:lnTo>
                    <a:pt x="357" y="52"/>
                  </a:lnTo>
                  <a:lnTo>
                    <a:pt x="357" y="50"/>
                  </a:lnTo>
                  <a:lnTo>
                    <a:pt x="355" y="50"/>
                  </a:lnTo>
                  <a:lnTo>
                    <a:pt x="355" y="48"/>
                  </a:lnTo>
                  <a:lnTo>
                    <a:pt x="353" y="48"/>
                  </a:lnTo>
                  <a:lnTo>
                    <a:pt x="352" y="44"/>
                  </a:lnTo>
                  <a:lnTo>
                    <a:pt x="353" y="44"/>
                  </a:lnTo>
                  <a:lnTo>
                    <a:pt x="357" y="44"/>
                  </a:lnTo>
                  <a:lnTo>
                    <a:pt x="361" y="44"/>
                  </a:lnTo>
                  <a:lnTo>
                    <a:pt x="363" y="44"/>
                  </a:lnTo>
                  <a:lnTo>
                    <a:pt x="365" y="44"/>
                  </a:lnTo>
                  <a:lnTo>
                    <a:pt x="367" y="44"/>
                  </a:lnTo>
                  <a:lnTo>
                    <a:pt x="371" y="44"/>
                  </a:lnTo>
                  <a:lnTo>
                    <a:pt x="373" y="44"/>
                  </a:lnTo>
                  <a:lnTo>
                    <a:pt x="375" y="44"/>
                  </a:lnTo>
                  <a:lnTo>
                    <a:pt x="377" y="44"/>
                  </a:lnTo>
                  <a:lnTo>
                    <a:pt x="381" y="46"/>
                  </a:lnTo>
                  <a:lnTo>
                    <a:pt x="383" y="46"/>
                  </a:lnTo>
                  <a:lnTo>
                    <a:pt x="385" y="46"/>
                  </a:lnTo>
                  <a:lnTo>
                    <a:pt x="386" y="46"/>
                  </a:lnTo>
                  <a:lnTo>
                    <a:pt x="386" y="48"/>
                  </a:lnTo>
                  <a:lnTo>
                    <a:pt x="388" y="48"/>
                  </a:lnTo>
                  <a:lnTo>
                    <a:pt x="388" y="50"/>
                  </a:lnTo>
                  <a:lnTo>
                    <a:pt x="390" y="50"/>
                  </a:lnTo>
                  <a:lnTo>
                    <a:pt x="392" y="52"/>
                  </a:lnTo>
                  <a:lnTo>
                    <a:pt x="396" y="52"/>
                  </a:lnTo>
                  <a:lnTo>
                    <a:pt x="398" y="52"/>
                  </a:lnTo>
                  <a:lnTo>
                    <a:pt x="400" y="52"/>
                  </a:lnTo>
                  <a:lnTo>
                    <a:pt x="402" y="52"/>
                  </a:lnTo>
                  <a:lnTo>
                    <a:pt x="404" y="54"/>
                  </a:lnTo>
                  <a:lnTo>
                    <a:pt x="408" y="56"/>
                  </a:lnTo>
                  <a:lnTo>
                    <a:pt x="410" y="56"/>
                  </a:lnTo>
                  <a:lnTo>
                    <a:pt x="412" y="58"/>
                  </a:lnTo>
                  <a:lnTo>
                    <a:pt x="414" y="58"/>
                  </a:lnTo>
                  <a:lnTo>
                    <a:pt x="416" y="58"/>
                  </a:lnTo>
                  <a:lnTo>
                    <a:pt x="418" y="58"/>
                  </a:lnTo>
                  <a:lnTo>
                    <a:pt x="419" y="60"/>
                  </a:lnTo>
                  <a:lnTo>
                    <a:pt x="421" y="60"/>
                  </a:lnTo>
                  <a:lnTo>
                    <a:pt x="425" y="60"/>
                  </a:lnTo>
                  <a:lnTo>
                    <a:pt x="427" y="60"/>
                  </a:lnTo>
                  <a:lnTo>
                    <a:pt x="429" y="60"/>
                  </a:lnTo>
                  <a:lnTo>
                    <a:pt x="429" y="62"/>
                  </a:lnTo>
                  <a:lnTo>
                    <a:pt x="431" y="62"/>
                  </a:lnTo>
                  <a:lnTo>
                    <a:pt x="433" y="62"/>
                  </a:lnTo>
                  <a:lnTo>
                    <a:pt x="435" y="64"/>
                  </a:lnTo>
                  <a:lnTo>
                    <a:pt x="435" y="66"/>
                  </a:lnTo>
                  <a:lnTo>
                    <a:pt x="433" y="66"/>
                  </a:lnTo>
                  <a:lnTo>
                    <a:pt x="437" y="68"/>
                  </a:lnTo>
                  <a:lnTo>
                    <a:pt x="439" y="68"/>
                  </a:lnTo>
                  <a:lnTo>
                    <a:pt x="441" y="68"/>
                  </a:lnTo>
                  <a:lnTo>
                    <a:pt x="443" y="68"/>
                  </a:lnTo>
                  <a:lnTo>
                    <a:pt x="445" y="69"/>
                  </a:lnTo>
                  <a:lnTo>
                    <a:pt x="445" y="71"/>
                  </a:lnTo>
                  <a:lnTo>
                    <a:pt x="449" y="73"/>
                  </a:lnTo>
                  <a:lnTo>
                    <a:pt x="451" y="73"/>
                  </a:lnTo>
                  <a:lnTo>
                    <a:pt x="453" y="73"/>
                  </a:lnTo>
                  <a:lnTo>
                    <a:pt x="454" y="73"/>
                  </a:lnTo>
                  <a:lnTo>
                    <a:pt x="456" y="73"/>
                  </a:lnTo>
                  <a:lnTo>
                    <a:pt x="460" y="71"/>
                  </a:lnTo>
                  <a:lnTo>
                    <a:pt x="462" y="71"/>
                  </a:lnTo>
                  <a:lnTo>
                    <a:pt x="464" y="71"/>
                  </a:lnTo>
                  <a:lnTo>
                    <a:pt x="462" y="69"/>
                  </a:lnTo>
                  <a:lnTo>
                    <a:pt x="460" y="69"/>
                  </a:lnTo>
                  <a:lnTo>
                    <a:pt x="458" y="69"/>
                  </a:lnTo>
                  <a:lnTo>
                    <a:pt x="456" y="69"/>
                  </a:lnTo>
                  <a:lnTo>
                    <a:pt x="456" y="68"/>
                  </a:lnTo>
                  <a:lnTo>
                    <a:pt x="454" y="68"/>
                  </a:lnTo>
                  <a:lnTo>
                    <a:pt x="456" y="66"/>
                  </a:lnTo>
                  <a:lnTo>
                    <a:pt x="456" y="68"/>
                  </a:lnTo>
                  <a:lnTo>
                    <a:pt x="458" y="68"/>
                  </a:lnTo>
                  <a:lnTo>
                    <a:pt x="458" y="66"/>
                  </a:lnTo>
                  <a:lnTo>
                    <a:pt x="454" y="66"/>
                  </a:lnTo>
                  <a:lnTo>
                    <a:pt x="453" y="66"/>
                  </a:lnTo>
                  <a:lnTo>
                    <a:pt x="453" y="64"/>
                  </a:lnTo>
                  <a:lnTo>
                    <a:pt x="453" y="62"/>
                  </a:lnTo>
                  <a:lnTo>
                    <a:pt x="454" y="62"/>
                  </a:lnTo>
                  <a:lnTo>
                    <a:pt x="456" y="62"/>
                  </a:lnTo>
                  <a:lnTo>
                    <a:pt x="458" y="62"/>
                  </a:lnTo>
                  <a:lnTo>
                    <a:pt x="458" y="60"/>
                  </a:lnTo>
                  <a:lnTo>
                    <a:pt x="456" y="60"/>
                  </a:lnTo>
                  <a:lnTo>
                    <a:pt x="454" y="58"/>
                  </a:lnTo>
                  <a:lnTo>
                    <a:pt x="454" y="54"/>
                  </a:lnTo>
                  <a:lnTo>
                    <a:pt x="456" y="54"/>
                  </a:lnTo>
                  <a:lnTo>
                    <a:pt x="458" y="52"/>
                  </a:lnTo>
                  <a:lnTo>
                    <a:pt x="460" y="52"/>
                  </a:lnTo>
                  <a:lnTo>
                    <a:pt x="462" y="52"/>
                  </a:lnTo>
                  <a:lnTo>
                    <a:pt x="464" y="52"/>
                  </a:lnTo>
                  <a:lnTo>
                    <a:pt x="466" y="52"/>
                  </a:lnTo>
                  <a:lnTo>
                    <a:pt x="468" y="52"/>
                  </a:lnTo>
                  <a:lnTo>
                    <a:pt x="468" y="54"/>
                  </a:lnTo>
                  <a:lnTo>
                    <a:pt x="474" y="54"/>
                  </a:lnTo>
                  <a:lnTo>
                    <a:pt x="476" y="54"/>
                  </a:lnTo>
                  <a:lnTo>
                    <a:pt x="478" y="54"/>
                  </a:lnTo>
                  <a:lnTo>
                    <a:pt x="482" y="54"/>
                  </a:lnTo>
                  <a:lnTo>
                    <a:pt x="484" y="54"/>
                  </a:lnTo>
                  <a:lnTo>
                    <a:pt x="486" y="54"/>
                  </a:lnTo>
                  <a:lnTo>
                    <a:pt x="487" y="54"/>
                  </a:lnTo>
                  <a:lnTo>
                    <a:pt x="487" y="56"/>
                  </a:lnTo>
                  <a:lnTo>
                    <a:pt x="489" y="56"/>
                  </a:lnTo>
                  <a:lnTo>
                    <a:pt x="491" y="56"/>
                  </a:lnTo>
                  <a:lnTo>
                    <a:pt x="493" y="56"/>
                  </a:lnTo>
                  <a:lnTo>
                    <a:pt x="487" y="54"/>
                  </a:lnTo>
                  <a:lnTo>
                    <a:pt x="486" y="54"/>
                  </a:lnTo>
                  <a:lnTo>
                    <a:pt x="484" y="54"/>
                  </a:lnTo>
                  <a:lnTo>
                    <a:pt x="482" y="54"/>
                  </a:lnTo>
                  <a:lnTo>
                    <a:pt x="480" y="54"/>
                  </a:lnTo>
                  <a:lnTo>
                    <a:pt x="478" y="54"/>
                  </a:lnTo>
                  <a:lnTo>
                    <a:pt x="476" y="52"/>
                  </a:lnTo>
                  <a:lnTo>
                    <a:pt x="474" y="52"/>
                  </a:lnTo>
                  <a:lnTo>
                    <a:pt x="472" y="52"/>
                  </a:lnTo>
                  <a:lnTo>
                    <a:pt x="470" y="52"/>
                  </a:lnTo>
                  <a:lnTo>
                    <a:pt x="470" y="50"/>
                  </a:lnTo>
                  <a:lnTo>
                    <a:pt x="468" y="50"/>
                  </a:lnTo>
                  <a:lnTo>
                    <a:pt x="470" y="50"/>
                  </a:lnTo>
                  <a:lnTo>
                    <a:pt x="470" y="48"/>
                  </a:lnTo>
                  <a:lnTo>
                    <a:pt x="472" y="48"/>
                  </a:lnTo>
                  <a:lnTo>
                    <a:pt x="470" y="48"/>
                  </a:lnTo>
                  <a:lnTo>
                    <a:pt x="464" y="46"/>
                  </a:lnTo>
                  <a:lnTo>
                    <a:pt x="462" y="46"/>
                  </a:lnTo>
                  <a:lnTo>
                    <a:pt x="460" y="44"/>
                  </a:lnTo>
                  <a:lnTo>
                    <a:pt x="458" y="42"/>
                  </a:lnTo>
                  <a:lnTo>
                    <a:pt x="456" y="42"/>
                  </a:lnTo>
                  <a:lnTo>
                    <a:pt x="454" y="42"/>
                  </a:lnTo>
                  <a:lnTo>
                    <a:pt x="453" y="40"/>
                  </a:lnTo>
                  <a:lnTo>
                    <a:pt x="451" y="40"/>
                  </a:lnTo>
                  <a:lnTo>
                    <a:pt x="449" y="38"/>
                  </a:lnTo>
                  <a:lnTo>
                    <a:pt x="447" y="38"/>
                  </a:lnTo>
                  <a:lnTo>
                    <a:pt x="445" y="36"/>
                  </a:lnTo>
                  <a:lnTo>
                    <a:pt x="443" y="36"/>
                  </a:lnTo>
                  <a:lnTo>
                    <a:pt x="441" y="36"/>
                  </a:lnTo>
                  <a:lnTo>
                    <a:pt x="439" y="36"/>
                  </a:lnTo>
                  <a:lnTo>
                    <a:pt x="439" y="35"/>
                  </a:lnTo>
                  <a:lnTo>
                    <a:pt x="441" y="33"/>
                  </a:lnTo>
                  <a:lnTo>
                    <a:pt x="447" y="33"/>
                  </a:lnTo>
                  <a:lnTo>
                    <a:pt x="451" y="35"/>
                  </a:lnTo>
                  <a:lnTo>
                    <a:pt x="453" y="35"/>
                  </a:lnTo>
                  <a:lnTo>
                    <a:pt x="456" y="35"/>
                  </a:lnTo>
                  <a:lnTo>
                    <a:pt x="460" y="35"/>
                  </a:lnTo>
                  <a:lnTo>
                    <a:pt x="464" y="35"/>
                  </a:lnTo>
                  <a:lnTo>
                    <a:pt x="466" y="35"/>
                  </a:lnTo>
                  <a:lnTo>
                    <a:pt x="470" y="35"/>
                  </a:lnTo>
                  <a:lnTo>
                    <a:pt x="472" y="35"/>
                  </a:lnTo>
                  <a:lnTo>
                    <a:pt x="472" y="33"/>
                  </a:lnTo>
                  <a:lnTo>
                    <a:pt x="478" y="33"/>
                  </a:lnTo>
                  <a:lnTo>
                    <a:pt x="480" y="33"/>
                  </a:lnTo>
                  <a:lnTo>
                    <a:pt x="482" y="35"/>
                  </a:lnTo>
                  <a:lnTo>
                    <a:pt x="484" y="35"/>
                  </a:lnTo>
                  <a:lnTo>
                    <a:pt x="487" y="33"/>
                  </a:lnTo>
                  <a:lnTo>
                    <a:pt x="489" y="33"/>
                  </a:lnTo>
                  <a:lnTo>
                    <a:pt x="489" y="35"/>
                  </a:lnTo>
                  <a:lnTo>
                    <a:pt x="495" y="35"/>
                  </a:lnTo>
                  <a:lnTo>
                    <a:pt x="497" y="35"/>
                  </a:lnTo>
                  <a:lnTo>
                    <a:pt x="497" y="36"/>
                  </a:lnTo>
                  <a:lnTo>
                    <a:pt x="495" y="36"/>
                  </a:lnTo>
                  <a:lnTo>
                    <a:pt x="497" y="36"/>
                  </a:lnTo>
                  <a:lnTo>
                    <a:pt x="499" y="38"/>
                  </a:lnTo>
                  <a:lnTo>
                    <a:pt x="501" y="38"/>
                  </a:lnTo>
                  <a:lnTo>
                    <a:pt x="501" y="40"/>
                  </a:lnTo>
                  <a:lnTo>
                    <a:pt x="501" y="42"/>
                  </a:lnTo>
                  <a:lnTo>
                    <a:pt x="503" y="44"/>
                  </a:lnTo>
                  <a:lnTo>
                    <a:pt x="503" y="46"/>
                  </a:lnTo>
                  <a:lnTo>
                    <a:pt x="505" y="46"/>
                  </a:lnTo>
                  <a:lnTo>
                    <a:pt x="505" y="44"/>
                  </a:lnTo>
                  <a:lnTo>
                    <a:pt x="507" y="44"/>
                  </a:lnTo>
                  <a:lnTo>
                    <a:pt x="507" y="42"/>
                  </a:lnTo>
                  <a:lnTo>
                    <a:pt x="505" y="38"/>
                  </a:lnTo>
                  <a:lnTo>
                    <a:pt x="503" y="36"/>
                  </a:lnTo>
                  <a:lnTo>
                    <a:pt x="501" y="36"/>
                  </a:lnTo>
                  <a:lnTo>
                    <a:pt x="501" y="35"/>
                  </a:lnTo>
                  <a:lnTo>
                    <a:pt x="503" y="35"/>
                  </a:lnTo>
                  <a:lnTo>
                    <a:pt x="507" y="35"/>
                  </a:lnTo>
                  <a:lnTo>
                    <a:pt x="507" y="36"/>
                  </a:lnTo>
                  <a:lnTo>
                    <a:pt x="509" y="36"/>
                  </a:lnTo>
                  <a:lnTo>
                    <a:pt x="511" y="36"/>
                  </a:lnTo>
                  <a:lnTo>
                    <a:pt x="515" y="38"/>
                  </a:lnTo>
                  <a:lnTo>
                    <a:pt x="519" y="40"/>
                  </a:lnTo>
                  <a:lnTo>
                    <a:pt x="520" y="40"/>
                  </a:lnTo>
                  <a:lnTo>
                    <a:pt x="520" y="42"/>
                  </a:lnTo>
                  <a:lnTo>
                    <a:pt x="522" y="42"/>
                  </a:lnTo>
                  <a:lnTo>
                    <a:pt x="524" y="42"/>
                  </a:lnTo>
                  <a:lnTo>
                    <a:pt x="526" y="42"/>
                  </a:lnTo>
                  <a:lnTo>
                    <a:pt x="528" y="42"/>
                  </a:lnTo>
                  <a:lnTo>
                    <a:pt x="530" y="46"/>
                  </a:lnTo>
                  <a:lnTo>
                    <a:pt x="530" y="48"/>
                  </a:lnTo>
                  <a:lnTo>
                    <a:pt x="532" y="50"/>
                  </a:lnTo>
                  <a:lnTo>
                    <a:pt x="534" y="50"/>
                  </a:lnTo>
                  <a:lnTo>
                    <a:pt x="534" y="48"/>
                  </a:lnTo>
                  <a:lnTo>
                    <a:pt x="532" y="46"/>
                  </a:lnTo>
                  <a:lnTo>
                    <a:pt x="530" y="42"/>
                  </a:lnTo>
                  <a:lnTo>
                    <a:pt x="532" y="40"/>
                  </a:lnTo>
                  <a:lnTo>
                    <a:pt x="534" y="40"/>
                  </a:lnTo>
                  <a:lnTo>
                    <a:pt x="532" y="38"/>
                  </a:lnTo>
                  <a:lnTo>
                    <a:pt x="532" y="36"/>
                  </a:lnTo>
                  <a:lnTo>
                    <a:pt x="530" y="36"/>
                  </a:lnTo>
                  <a:lnTo>
                    <a:pt x="528" y="36"/>
                  </a:lnTo>
                  <a:lnTo>
                    <a:pt x="526" y="36"/>
                  </a:lnTo>
                  <a:lnTo>
                    <a:pt x="524" y="36"/>
                  </a:lnTo>
                  <a:lnTo>
                    <a:pt x="522" y="36"/>
                  </a:lnTo>
                  <a:lnTo>
                    <a:pt x="520" y="36"/>
                  </a:lnTo>
                  <a:lnTo>
                    <a:pt x="520" y="35"/>
                  </a:lnTo>
                  <a:lnTo>
                    <a:pt x="519" y="35"/>
                  </a:lnTo>
                  <a:lnTo>
                    <a:pt x="515" y="35"/>
                  </a:lnTo>
                  <a:lnTo>
                    <a:pt x="513" y="33"/>
                  </a:lnTo>
                  <a:lnTo>
                    <a:pt x="511" y="33"/>
                  </a:lnTo>
                  <a:lnTo>
                    <a:pt x="505" y="33"/>
                  </a:lnTo>
                  <a:lnTo>
                    <a:pt x="503" y="31"/>
                  </a:lnTo>
                  <a:lnTo>
                    <a:pt x="497" y="31"/>
                  </a:lnTo>
                  <a:lnTo>
                    <a:pt x="495" y="31"/>
                  </a:lnTo>
                  <a:lnTo>
                    <a:pt x="493" y="31"/>
                  </a:lnTo>
                  <a:lnTo>
                    <a:pt x="491" y="31"/>
                  </a:lnTo>
                  <a:lnTo>
                    <a:pt x="487" y="31"/>
                  </a:lnTo>
                  <a:lnTo>
                    <a:pt x="484" y="31"/>
                  </a:lnTo>
                  <a:lnTo>
                    <a:pt x="476" y="31"/>
                  </a:lnTo>
                  <a:lnTo>
                    <a:pt x="474" y="31"/>
                  </a:lnTo>
                  <a:lnTo>
                    <a:pt x="470" y="31"/>
                  </a:lnTo>
                  <a:lnTo>
                    <a:pt x="464" y="31"/>
                  </a:lnTo>
                  <a:lnTo>
                    <a:pt x="460" y="31"/>
                  </a:lnTo>
                  <a:lnTo>
                    <a:pt x="458" y="31"/>
                  </a:lnTo>
                  <a:lnTo>
                    <a:pt x="456" y="31"/>
                  </a:lnTo>
                  <a:lnTo>
                    <a:pt x="454" y="31"/>
                  </a:lnTo>
                  <a:lnTo>
                    <a:pt x="453" y="29"/>
                  </a:lnTo>
                  <a:lnTo>
                    <a:pt x="451" y="29"/>
                  </a:lnTo>
                  <a:lnTo>
                    <a:pt x="453" y="31"/>
                  </a:lnTo>
                  <a:lnTo>
                    <a:pt x="451" y="31"/>
                  </a:lnTo>
                  <a:lnTo>
                    <a:pt x="449" y="31"/>
                  </a:lnTo>
                  <a:lnTo>
                    <a:pt x="445" y="31"/>
                  </a:lnTo>
                  <a:lnTo>
                    <a:pt x="439" y="31"/>
                  </a:lnTo>
                  <a:lnTo>
                    <a:pt x="437" y="31"/>
                  </a:lnTo>
                  <a:lnTo>
                    <a:pt x="435" y="31"/>
                  </a:lnTo>
                  <a:lnTo>
                    <a:pt x="433" y="31"/>
                  </a:lnTo>
                  <a:lnTo>
                    <a:pt x="429" y="31"/>
                  </a:lnTo>
                  <a:lnTo>
                    <a:pt x="427" y="31"/>
                  </a:lnTo>
                  <a:lnTo>
                    <a:pt x="425" y="29"/>
                  </a:lnTo>
                  <a:lnTo>
                    <a:pt x="423" y="27"/>
                  </a:lnTo>
                  <a:lnTo>
                    <a:pt x="421" y="27"/>
                  </a:lnTo>
                  <a:lnTo>
                    <a:pt x="419" y="27"/>
                  </a:lnTo>
                  <a:lnTo>
                    <a:pt x="421" y="27"/>
                  </a:lnTo>
                  <a:lnTo>
                    <a:pt x="427" y="27"/>
                  </a:lnTo>
                  <a:lnTo>
                    <a:pt x="429" y="27"/>
                  </a:lnTo>
                  <a:lnTo>
                    <a:pt x="431" y="27"/>
                  </a:lnTo>
                  <a:lnTo>
                    <a:pt x="431" y="29"/>
                  </a:lnTo>
                  <a:lnTo>
                    <a:pt x="433" y="29"/>
                  </a:lnTo>
                  <a:lnTo>
                    <a:pt x="435" y="29"/>
                  </a:lnTo>
                  <a:lnTo>
                    <a:pt x="433" y="27"/>
                  </a:lnTo>
                  <a:lnTo>
                    <a:pt x="431" y="27"/>
                  </a:lnTo>
                  <a:lnTo>
                    <a:pt x="431" y="25"/>
                  </a:lnTo>
                  <a:lnTo>
                    <a:pt x="429" y="25"/>
                  </a:lnTo>
                  <a:lnTo>
                    <a:pt x="427" y="25"/>
                  </a:lnTo>
                  <a:lnTo>
                    <a:pt x="425" y="25"/>
                  </a:lnTo>
                  <a:lnTo>
                    <a:pt x="423" y="25"/>
                  </a:lnTo>
                  <a:lnTo>
                    <a:pt x="427" y="23"/>
                  </a:lnTo>
                  <a:lnTo>
                    <a:pt x="429" y="23"/>
                  </a:lnTo>
                  <a:lnTo>
                    <a:pt x="433" y="23"/>
                  </a:lnTo>
                  <a:lnTo>
                    <a:pt x="433" y="21"/>
                  </a:lnTo>
                  <a:lnTo>
                    <a:pt x="435" y="21"/>
                  </a:lnTo>
                  <a:lnTo>
                    <a:pt x="437" y="21"/>
                  </a:lnTo>
                  <a:lnTo>
                    <a:pt x="437" y="23"/>
                  </a:lnTo>
                  <a:lnTo>
                    <a:pt x="439" y="23"/>
                  </a:lnTo>
                  <a:lnTo>
                    <a:pt x="441" y="23"/>
                  </a:lnTo>
                  <a:lnTo>
                    <a:pt x="443" y="25"/>
                  </a:lnTo>
                  <a:lnTo>
                    <a:pt x="445" y="25"/>
                  </a:lnTo>
                  <a:lnTo>
                    <a:pt x="447" y="25"/>
                  </a:lnTo>
                  <a:lnTo>
                    <a:pt x="449" y="25"/>
                  </a:lnTo>
                  <a:lnTo>
                    <a:pt x="449" y="27"/>
                  </a:lnTo>
                  <a:lnTo>
                    <a:pt x="451" y="27"/>
                  </a:lnTo>
                  <a:lnTo>
                    <a:pt x="453" y="27"/>
                  </a:lnTo>
                  <a:lnTo>
                    <a:pt x="454" y="27"/>
                  </a:lnTo>
                  <a:lnTo>
                    <a:pt x="456" y="27"/>
                  </a:lnTo>
                  <a:lnTo>
                    <a:pt x="458" y="27"/>
                  </a:lnTo>
                  <a:lnTo>
                    <a:pt x="464" y="29"/>
                  </a:lnTo>
                  <a:lnTo>
                    <a:pt x="466" y="29"/>
                  </a:lnTo>
                  <a:lnTo>
                    <a:pt x="470" y="29"/>
                  </a:lnTo>
                  <a:lnTo>
                    <a:pt x="474" y="29"/>
                  </a:lnTo>
                  <a:lnTo>
                    <a:pt x="476" y="29"/>
                  </a:lnTo>
                  <a:lnTo>
                    <a:pt x="478" y="29"/>
                  </a:lnTo>
                  <a:lnTo>
                    <a:pt x="476" y="29"/>
                  </a:lnTo>
                  <a:lnTo>
                    <a:pt x="476" y="27"/>
                  </a:lnTo>
                  <a:lnTo>
                    <a:pt x="474" y="27"/>
                  </a:lnTo>
                  <a:lnTo>
                    <a:pt x="474" y="29"/>
                  </a:lnTo>
                  <a:lnTo>
                    <a:pt x="472" y="29"/>
                  </a:lnTo>
                  <a:lnTo>
                    <a:pt x="468" y="29"/>
                  </a:lnTo>
                  <a:lnTo>
                    <a:pt x="466" y="29"/>
                  </a:lnTo>
                  <a:lnTo>
                    <a:pt x="464" y="27"/>
                  </a:lnTo>
                  <a:lnTo>
                    <a:pt x="460" y="27"/>
                  </a:lnTo>
                  <a:lnTo>
                    <a:pt x="458" y="27"/>
                  </a:lnTo>
                  <a:lnTo>
                    <a:pt x="456" y="25"/>
                  </a:lnTo>
                  <a:lnTo>
                    <a:pt x="454" y="25"/>
                  </a:lnTo>
                  <a:lnTo>
                    <a:pt x="453" y="25"/>
                  </a:lnTo>
                  <a:lnTo>
                    <a:pt x="449" y="23"/>
                  </a:lnTo>
                  <a:lnTo>
                    <a:pt x="447" y="23"/>
                  </a:lnTo>
                  <a:lnTo>
                    <a:pt x="443" y="21"/>
                  </a:lnTo>
                  <a:lnTo>
                    <a:pt x="443" y="19"/>
                  </a:lnTo>
                  <a:lnTo>
                    <a:pt x="445" y="19"/>
                  </a:lnTo>
                  <a:lnTo>
                    <a:pt x="447" y="19"/>
                  </a:lnTo>
                  <a:lnTo>
                    <a:pt x="449" y="19"/>
                  </a:lnTo>
                  <a:lnTo>
                    <a:pt x="451" y="19"/>
                  </a:lnTo>
                  <a:lnTo>
                    <a:pt x="454" y="21"/>
                  </a:lnTo>
                  <a:lnTo>
                    <a:pt x="456" y="21"/>
                  </a:lnTo>
                  <a:lnTo>
                    <a:pt x="454" y="19"/>
                  </a:lnTo>
                  <a:lnTo>
                    <a:pt x="456" y="19"/>
                  </a:lnTo>
                  <a:lnTo>
                    <a:pt x="462" y="19"/>
                  </a:lnTo>
                  <a:lnTo>
                    <a:pt x="464" y="19"/>
                  </a:lnTo>
                  <a:lnTo>
                    <a:pt x="466" y="19"/>
                  </a:lnTo>
                  <a:lnTo>
                    <a:pt x="468" y="19"/>
                  </a:lnTo>
                  <a:lnTo>
                    <a:pt x="470" y="19"/>
                  </a:lnTo>
                  <a:lnTo>
                    <a:pt x="470" y="21"/>
                  </a:lnTo>
                  <a:lnTo>
                    <a:pt x="472" y="21"/>
                  </a:lnTo>
                  <a:lnTo>
                    <a:pt x="472" y="19"/>
                  </a:lnTo>
                  <a:lnTo>
                    <a:pt x="474" y="19"/>
                  </a:lnTo>
                  <a:lnTo>
                    <a:pt x="476" y="19"/>
                  </a:lnTo>
                  <a:lnTo>
                    <a:pt x="478" y="19"/>
                  </a:lnTo>
                  <a:lnTo>
                    <a:pt x="480" y="19"/>
                  </a:lnTo>
                  <a:lnTo>
                    <a:pt x="482" y="21"/>
                  </a:lnTo>
                  <a:lnTo>
                    <a:pt x="484" y="21"/>
                  </a:lnTo>
                  <a:lnTo>
                    <a:pt x="486" y="21"/>
                  </a:lnTo>
                  <a:lnTo>
                    <a:pt x="484" y="19"/>
                  </a:lnTo>
                  <a:lnTo>
                    <a:pt x="478" y="19"/>
                  </a:lnTo>
                  <a:lnTo>
                    <a:pt x="476" y="19"/>
                  </a:lnTo>
                  <a:lnTo>
                    <a:pt x="474" y="19"/>
                  </a:lnTo>
                  <a:lnTo>
                    <a:pt x="470" y="17"/>
                  </a:lnTo>
                  <a:lnTo>
                    <a:pt x="468" y="17"/>
                  </a:lnTo>
                  <a:lnTo>
                    <a:pt x="466" y="17"/>
                  </a:lnTo>
                  <a:lnTo>
                    <a:pt x="468" y="17"/>
                  </a:lnTo>
                  <a:lnTo>
                    <a:pt x="470" y="17"/>
                  </a:lnTo>
                  <a:lnTo>
                    <a:pt x="472" y="17"/>
                  </a:lnTo>
                  <a:lnTo>
                    <a:pt x="474" y="17"/>
                  </a:lnTo>
                  <a:lnTo>
                    <a:pt x="478" y="17"/>
                  </a:lnTo>
                  <a:lnTo>
                    <a:pt x="482" y="17"/>
                  </a:lnTo>
                  <a:lnTo>
                    <a:pt x="484" y="17"/>
                  </a:lnTo>
                  <a:lnTo>
                    <a:pt x="482" y="15"/>
                  </a:lnTo>
                  <a:lnTo>
                    <a:pt x="480" y="15"/>
                  </a:lnTo>
                  <a:lnTo>
                    <a:pt x="478" y="15"/>
                  </a:lnTo>
                  <a:lnTo>
                    <a:pt x="480" y="15"/>
                  </a:lnTo>
                  <a:lnTo>
                    <a:pt x="480" y="13"/>
                  </a:lnTo>
                  <a:lnTo>
                    <a:pt x="482" y="13"/>
                  </a:lnTo>
                  <a:lnTo>
                    <a:pt x="484" y="13"/>
                  </a:lnTo>
                  <a:lnTo>
                    <a:pt x="487" y="13"/>
                  </a:lnTo>
                  <a:lnTo>
                    <a:pt x="489" y="13"/>
                  </a:lnTo>
                  <a:lnTo>
                    <a:pt x="489" y="15"/>
                  </a:lnTo>
                  <a:lnTo>
                    <a:pt x="491" y="15"/>
                  </a:lnTo>
                  <a:lnTo>
                    <a:pt x="493" y="15"/>
                  </a:lnTo>
                  <a:lnTo>
                    <a:pt x="495" y="15"/>
                  </a:lnTo>
                  <a:lnTo>
                    <a:pt x="497" y="15"/>
                  </a:lnTo>
                  <a:lnTo>
                    <a:pt x="499" y="15"/>
                  </a:lnTo>
                  <a:lnTo>
                    <a:pt x="503" y="17"/>
                  </a:lnTo>
                  <a:lnTo>
                    <a:pt x="503" y="19"/>
                  </a:lnTo>
                  <a:lnTo>
                    <a:pt x="501" y="19"/>
                  </a:lnTo>
                  <a:lnTo>
                    <a:pt x="499" y="21"/>
                  </a:lnTo>
                  <a:lnTo>
                    <a:pt x="501" y="21"/>
                  </a:lnTo>
                  <a:lnTo>
                    <a:pt x="503" y="19"/>
                  </a:lnTo>
                  <a:lnTo>
                    <a:pt x="505" y="19"/>
                  </a:lnTo>
                  <a:lnTo>
                    <a:pt x="507" y="19"/>
                  </a:lnTo>
                  <a:lnTo>
                    <a:pt x="511" y="21"/>
                  </a:lnTo>
                  <a:lnTo>
                    <a:pt x="513" y="23"/>
                  </a:lnTo>
                  <a:lnTo>
                    <a:pt x="515" y="23"/>
                  </a:lnTo>
                  <a:lnTo>
                    <a:pt x="517" y="23"/>
                  </a:lnTo>
                  <a:lnTo>
                    <a:pt x="519" y="25"/>
                  </a:lnTo>
                  <a:lnTo>
                    <a:pt x="520" y="25"/>
                  </a:lnTo>
                  <a:lnTo>
                    <a:pt x="520" y="27"/>
                  </a:lnTo>
                  <a:lnTo>
                    <a:pt x="522" y="27"/>
                  </a:lnTo>
                  <a:lnTo>
                    <a:pt x="530" y="27"/>
                  </a:lnTo>
                  <a:lnTo>
                    <a:pt x="534" y="27"/>
                  </a:lnTo>
                  <a:lnTo>
                    <a:pt x="536" y="27"/>
                  </a:lnTo>
                  <a:lnTo>
                    <a:pt x="540" y="27"/>
                  </a:lnTo>
                  <a:lnTo>
                    <a:pt x="546" y="29"/>
                  </a:lnTo>
                  <a:lnTo>
                    <a:pt x="548" y="31"/>
                  </a:lnTo>
                  <a:lnTo>
                    <a:pt x="548" y="33"/>
                  </a:lnTo>
                  <a:lnTo>
                    <a:pt x="550" y="33"/>
                  </a:lnTo>
                  <a:lnTo>
                    <a:pt x="552" y="33"/>
                  </a:lnTo>
                  <a:lnTo>
                    <a:pt x="554" y="35"/>
                  </a:lnTo>
                  <a:lnTo>
                    <a:pt x="555" y="33"/>
                  </a:lnTo>
                  <a:lnTo>
                    <a:pt x="554" y="33"/>
                  </a:lnTo>
                  <a:lnTo>
                    <a:pt x="552" y="33"/>
                  </a:lnTo>
                  <a:lnTo>
                    <a:pt x="552" y="31"/>
                  </a:lnTo>
                  <a:lnTo>
                    <a:pt x="550" y="31"/>
                  </a:lnTo>
                  <a:lnTo>
                    <a:pt x="552" y="31"/>
                  </a:lnTo>
                  <a:lnTo>
                    <a:pt x="550" y="29"/>
                  </a:lnTo>
                  <a:lnTo>
                    <a:pt x="548" y="27"/>
                  </a:lnTo>
                  <a:lnTo>
                    <a:pt x="546" y="27"/>
                  </a:lnTo>
                  <a:lnTo>
                    <a:pt x="544" y="25"/>
                  </a:lnTo>
                  <a:lnTo>
                    <a:pt x="546" y="25"/>
                  </a:lnTo>
                  <a:lnTo>
                    <a:pt x="548" y="25"/>
                  </a:lnTo>
                  <a:lnTo>
                    <a:pt x="550" y="25"/>
                  </a:lnTo>
                  <a:lnTo>
                    <a:pt x="552" y="25"/>
                  </a:lnTo>
                  <a:lnTo>
                    <a:pt x="554" y="25"/>
                  </a:lnTo>
                  <a:lnTo>
                    <a:pt x="555" y="25"/>
                  </a:lnTo>
                  <a:lnTo>
                    <a:pt x="559" y="25"/>
                  </a:lnTo>
                  <a:lnTo>
                    <a:pt x="561" y="25"/>
                  </a:lnTo>
                  <a:lnTo>
                    <a:pt x="567" y="23"/>
                  </a:lnTo>
                  <a:lnTo>
                    <a:pt x="569" y="23"/>
                  </a:lnTo>
                  <a:lnTo>
                    <a:pt x="571" y="25"/>
                  </a:lnTo>
                  <a:lnTo>
                    <a:pt x="575" y="25"/>
                  </a:lnTo>
                  <a:lnTo>
                    <a:pt x="567" y="23"/>
                  </a:lnTo>
                  <a:lnTo>
                    <a:pt x="561" y="23"/>
                  </a:lnTo>
                  <a:lnTo>
                    <a:pt x="559" y="23"/>
                  </a:lnTo>
                  <a:lnTo>
                    <a:pt x="557" y="23"/>
                  </a:lnTo>
                  <a:lnTo>
                    <a:pt x="554" y="23"/>
                  </a:lnTo>
                  <a:lnTo>
                    <a:pt x="552" y="23"/>
                  </a:lnTo>
                  <a:lnTo>
                    <a:pt x="550" y="23"/>
                  </a:lnTo>
                  <a:lnTo>
                    <a:pt x="552" y="23"/>
                  </a:lnTo>
                  <a:lnTo>
                    <a:pt x="554" y="21"/>
                  </a:lnTo>
                  <a:lnTo>
                    <a:pt x="555" y="21"/>
                  </a:lnTo>
                  <a:lnTo>
                    <a:pt x="557" y="21"/>
                  </a:lnTo>
                  <a:lnTo>
                    <a:pt x="561" y="21"/>
                  </a:lnTo>
                  <a:lnTo>
                    <a:pt x="563" y="21"/>
                  </a:lnTo>
                  <a:lnTo>
                    <a:pt x="565" y="19"/>
                  </a:lnTo>
                  <a:lnTo>
                    <a:pt x="569" y="19"/>
                  </a:lnTo>
                  <a:lnTo>
                    <a:pt x="573" y="19"/>
                  </a:lnTo>
                  <a:lnTo>
                    <a:pt x="577" y="19"/>
                  </a:lnTo>
                  <a:lnTo>
                    <a:pt x="579" y="19"/>
                  </a:lnTo>
                  <a:lnTo>
                    <a:pt x="581" y="19"/>
                  </a:lnTo>
                  <a:lnTo>
                    <a:pt x="577" y="19"/>
                  </a:lnTo>
                  <a:lnTo>
                    <a:pt x="575" y="19"/>
                  </a:lnTo>
                  <a:lnTo>
                    <a:pt x="573" y="19"/>
                  </a:lnTo>
                  <a:lnTo>
                    <a:pt x="571" y="19"/>
                  </a:lnTo>
                  <a:lnTo>
                    <a:pt x="569" y="19"/>
                  </a:lnTo>
                  <a:lnTo>
                    <a:pt x="569" y="17"/>
                  </a:lnTo>
                  <a:lnTo>
                    <a:pt x="567" y="17"/>
                  </a:lnTo>
                  <a:lnTo>
                    <a:pt x="563" y="17"/>
                  </a:lnTo>
                  <a:lnTo>
                    <a:pt x="561" y="17"/>
                  </a:lnTo>
                  <a:lnTo>
                    <a:pt x="555" y="17"/>
                  </a:lnTo>
                  <a:lnTo>
                    <a:pt x="554" y="17"/>
                  </a:lnTo>
                  <a:lnTo>
                    <a:pt x="552" y="17"/>
                  </a:lnTo>
                  <a:lnTo>
                    <a:pt x="550" y="15"/>
                  </a:lnTo>
                  <a:lnTo>
                    <a:pt x="550" y="11"/>
                  </a:lnTo>
                  <a:lnTo>
                    <a:pt x="550" y="7"/>
                  </a:lnTo>
                  <a:lnTo>
                    <a:pt x="554" y="7"/>
                  </a:lnTo>
                  <a:lnTo>
                    <a:pt x="561" y="9"/>
                  </a:lnTo>
                  <a:lnTo>
                    <a:pt x="565" y="9"/>
                  </a:lnTo>
                  <a:lnTo>
                    <a:pt x="565" y="11"/>
                  </a:lnTo>
                  <a:lnTo>
                    <a:pt x="567" y="9"/>
                  </a:lnTo>
                  <a:lnTo>
                    <a:pt x="565" y="9"/>
                  </a:lnTo>
                  <a:lnTo>
                    <a:pt x="563" y="7"/>
                  </a:lnTo>
                  <a:lnTo>
                    <a:pt x="561" y="7"/>
                  </a:lnTo>
                  <a:lnTo>
                    <a:pt x="563" y="5"/>
                  </a:lnTo>
                  <a:lnTo>
                    <a:pt x="565" y="5"/>
                  </a:lnTo>
                  <a:lnTo>
                    <a:pt x="569" y="3"/>
                  </a:lnTo>
                  <a:lnTo>
                    <a:pt x="571" y="5"/>
                  </a:lnTo>
                  <a:lnTo>
                    <a:pt x="573" y="5"/>
                  </a:lnTo>
                  <a:lnTo>
                    <a:pt x="575" y="5"/>
                  </a:lnTo>
                  <a:lnTo>
                    <a:pt x="575" y="7"/>
                  </a:lnTo>
                  <a:lnTo>
                    <a:pt x="579" y="7"/>
                  </a:lnTo>
                  <a:lnTo>
                    <a:pt x="581" y="7"/>
                  </a:lnTo>
                  <a:lnTo>
                    <a:pt x="583" y="7"/>
                  </a:lnTo>
                  <a:lnTo>
                    <a:pt x="583" y="9"/>
                  </a:lnTo>
                  <a:lnTo>
                    <a:pt x="585" y="9"/>
                  </a:lnTo>
                  <a:lnTo>
                    <a:pt x="587" y="9"/>
                  </a:lnTo>
                  <a:lnTo>
                    <a:pt x="588" y="9"/>
                  </a:lnTo>
                  <a:lnTo>
                    <a:pt x="587" y="9"/>
                  </a:lnTo>
                  <a:lnTo>
                    <a:pt x="585" y="7"/>
                  </a:lnTo>
                  <a:lnTo>
                    <a:pt x="587" y="7"/>
                  </a:lnTo>
                  <a:lnTo>
                    <a:pt x="585" y="7"/>
                  </a:lnTo>
                  <a:lnTo>
                    <a:pt x="585" y="5"/>
                  </a:lnTo>
                  <a:lnTo>
                    <a:pt x="581" y="5"/>
                  </a:lnTo>
                  <a:lnTo>
                    <a:pt x="583" y="3"/>
                  </a:lnTo>
                  <a:lnTo>
                    <a:pt x="585" y="3"/>
                  </a:lnTo>
                  <a:lnTo>
                    <a:pt x="587" y="3"/>
                  </a:lnTo>
                  <a:lnTo>
                    <a:pt x="590" y="2"/>
                  </a:lnTo>
                  <a:lnTo>
                    <a:pt x="594" y="2"/>
                  </a:lnTo>
                  <a:lnTo>
                    <a:pt x="596" y="2"/>
                  </a:lnTo>
                  <a:lnTo>
                    <a:pt x="598" y="3"/>
                  </a:lnTo>
                  <a:lnTo>
                    <a:pt x="600" y="3"/>
                  </a:lnTo>
                  <a:lnTo>
                    <a:pt x="602" y="3"/>
                  </a:lnTo>
                  <a:lnTo>
                    <a:pt x="604" y="3"/>
                  </a:lnTo>
                  <a:lnTo>
                    <a:pt x="606" y="3"/>
                  </a:lnTo>
                  <a:lnTo>
                    <a:pt x="608" y="3"/>
                  </a:lnTo>
                  <a:lnTo>
                    <a:pt x="612" y="2"/>
                  </a:lnTo>
                  <a:lnTo>
                    <a:pt x="614" y="2"/>
                  </a:lnTo>
                  <a:lnTo>
                    <a:pt x="616" y="0"/>
                  </a:lnTo>
                  <a:lnTo>
                    <a:pt x="618" y="2"/>
                  </a:lnTo>
                  <a:lnTo>
                    <a:pt x="620" y="3"/>
                  </a:lnTo>
                  <a:lnTo>
                    <a:pt x="620" y="2"/>
                  </a:lnTo>
                  <a:lnTo>
                    <a:pt x="621" y="2"/>
                  </a:lnTo>
                  <a:lnTo>
                    <a:pt x="623" y="2"/>
                  </a:lnTo>
                  <a:lnTo>
                    <a:pt x="623" y="3"/>
                  </a:lnTo>
                  <a:lnTo>
                    <a:pt x="629" y="5"/>
                  </a:lnTo>
                  <a:lnTo>
                    <a:pt x="629" y="7"/>
                  </a:lnTo>
                  <a:lnTo>
                    <a:pt x="629" y="5"/>
                  </a:lnTo>
                  <a:lnTo>
                    <a:pt x="631" y="5"/>
                  </a:lnTo>
                  <a:lnTo>
                    <a:pt x="629" y="3"/>
                  </a:lnTo>
                  <a:lnTo>
                    <a:pt x="627" y="3"/>
                  </a:lnTo>
                  <a:lnTo>
                    <a:pt x="625" y="2"/>
                  </a:lnTo>
                  <a:lnTo>
                    <a:pt x="627" y="2"/>
                  </a:lnTo>
                  <a:lnTo>
                    <a:pt x="629" y="2"/>
                  </a:lnTo>
                  <a:lnTo>
                    <a:pt x="631" y="0"/>
                  </a:lnTo>
                  <a:lnTo>
                    <a:pt x="633" y="0"/>
                  </a:lnTo>
                  <a:lnTo>
                    <a:pt x="637" y="0"/>
                  </a:lnTo>
                  <a:lnTo>
                    <a:pt x="641" y="0"/>
                  </a:lnTo>
                  <a:lnTo>
                    <a:pt x="645" y="0"/>
                  </a:lnTo>
                  <a:lnTo>
                    <a:pt x="651" y="0"/>
                  </a:lnTo>
                  <a:lnTo>
                    <a:pt x="655" y="0"/>
                  </a:lnTo>
                  <a:lnTo>
                    <a:pt x="656" y="0"/>
                  </a:lnTo>
                  <a:lnTo>
                    <a:pt x="655" y="2"/>
                  </a:lnTo>
                  <a:close/>
                  <a:moveTo>
                    <a:pt x="326" y="466"/>
                  </a:moveTo>
                  <a:lnTo>
                    <a:pt x="328" y="466"/>
                  </a:lnTo>
                  <a:lnTo>
                    <a:pt x="330" y="466"/>
                  </a:lnTo>
                  <a:lnTo>
                    <a:pt x="330" y="468"/>
                  </a:lnTo>
                  <a:lnTo>
                    <a:pt x="332" y="468"/>
                  </a:lnTo>
                  <a:lnTo>
                    <a:pt x="334" y="468"/>
                  </a:lnTo>
                  <a:lnTo>
                    <a:pt x="336" y="468"/>
                  </a:lnTo>
                  <a:lnTo>
                    <a:pt x="338" y="468"/>
                  </a:lnTo>
                  <a:lnTo>
                    <a:pt x="338" y="470"/>
                  </a:lnTo>
                  <a:lnTo>
                    <a:pt x="340" y="470"/>
                  </a:lnTo>
                  <a:lnTo>
                    <a:pt x="340" y="472"/>
                  </a:lnTo>
                  <a:lnTo>
                    <a:pt x="338" y="472"/>
                  </a:lnTo>
                  <a:lnTo>
                    <a:pt x="338" y="473"/>
                  </a:lnTo>
                  <a:lnTo>
                    <a:pt x="340" y="473"/>
                  </a:lnTo>
                  <a:lnTo>
                    <a:pt x="340" y="475"/>
                  </a:lnTo>
                  <a:lnTo>
                    <a:pt x="338" y="475"/>
                  </a:lnTo>
                  <a:lnTo>
                    <a:pt x="338" y="477"/>
                  </a:lnTo>
                  <a:lnTo>
                    <a:pt x="336" y="477"/>
                  </a:lnTo>
                  <a:lnTo>
                    <a:pt x="334" y="479"/>
                  </a:lnTo>
                  <a:lnTo>
                    <a:pt x="330" y="479"/>
                  </a:lnTo>
                  <a:lnTo>
                    <a:pt x="328" y="481"/>
                  </a:lnTo>
                  <a:lnTo>
                    <a:pt x="326" y="481"/>
                  </a:lnTo>
                  <a:lnTo>
                    <a:pt x="324" y="481"/>
                  </a:lnTo>
                  <a:lnTo>
                    <a:pt x="322" y="481"/>
                  </a:lnTo>
                  <a:lnTo>
                    <a:pt x="320" y="483"/>
                  </a:lnTo>
                  <a:lnTo>
                    <a:pt x="315" y="483"/>
                  </a:lnTo>
                  <a:lnTo>
                    <a:pt x="313" y="485"/>
                  </a:lnTo>
                  <a:lnTo>
                    <a:pt x="309" y="483"/>
                  </a:lnTo>
                  <a:lnTo>
                    <a:pt x="307" y="483"/>
                  </a:lnTo>
                  <a:lnTo>
                    <a:pt x="305" y="483"/>
                  </a:lnTo>
                  <a:lnTo>
                    <a:pt x="305" y="481"/>
                  </a:lnTo>
                  <a:lnTo>
                    <a:pt x="303" y="481"/>
                  </a:lnTo>
                  <a:lnTo>
                    <a:pt x="301" y="481"/>
                  </a:lnTo>
                  <a:lnTo>
                    <a:pt x="301" y="479"/>
                  </a:lnTo>
                  <a:lnTo>
                    <a:pt x="303" y="479"/>
                  </a:lnTo>
                  <a:lnTo>
                    <a:pt x="307" y="479"/>
                  </a:lnTo>
                  <a:lnTo>
                    <a:pt x="309" y="479"/>
                  </a:lnTo>
                  <a:lnTo>
                    <a:pt x="311" y="479"/>
                  </a:lnTo>
                  <a:lnTo>
                    <a:pt x="313" y="479"/>
                  </a:lnTo>
                  <a:lnTo>
                    <a:pt x="315" y="479"/>
                  </a:lnTo>
                  <a:lnTo>
                    <a:pt x="317" y="479"/>
                  </a:lnTo>
                  <a:lnTo>
                    <a:pt x="315" y="479"/>
                  </a:lnTo>
                  <a:lnTo>
                    <a:pt x="313" y="479"/>
                  </a:lnTo>
                  <a:lnTo>
                    <a:pt x="313" y="477"/>
                  </a:lnTo>
                  <a:lnTo>
                    <a:pt x="315" y="475"/>
                  </a:lnTo>
                  <a:lnTo>
                    <a:pt x="317" y="475"/>
                  </a:lnTo>
                  <a:lnTo>
                    <a:pt x="315" y="475"/>
                  </a:lnTo>
                  <a:lnTo>
                    <a:pt x="313" y="475"/>
                  </a:lnTo>
                  <a:lnTo>
                    <a:pt x="313" y="477"/>
                  </a:lnTo>
                  <a:lnTo>
                    <a:pt x="311" y="477"/>
                  </a:lnTo>
                  <a:lnTo>
                    <a:pt x="311" y="479"/>
                  </a:lnTo>
                  <a:lnTo>
                    <a:pt x="309" y="479"/>
                  </a:lnTo>
                  <a:lnTo>
                    <a:pt x="309" y="477"/>
                  </a:lnTo>
                  <a:lnTo>
                    <a:pt x="311" y="477"/>
                  </a:lnTo>
                  <a:lnTo>
                    <a:pt x="309" y="477"/>
                  </a:lnTo>
                  <a:lnTo>
                    <a:pt x="307" y="477"/>
                  </a:lnTo>
                  <a:lnTo>
                    <a:pt x="309" y="475"/>
                  </a:lnTo>
                  <a:lnTo>
                    <a:pt x="307" y="473"/>
                  </a:lnTo>
                  <a:lnTo>
                    <a:pt x="307" y="475"/>
                  </a:lnTo>
                  <a:lnTo>
                    <a:pt x="305" y="475"/>
                  </a:lnTo>
                  <a:lnTo>
                    <a:pt x="299" y="475"/>
                  </a:lnTo>
                  <a:lnTo>
                    <a:pt x="295" y="475"/>
                  </a:lnTo>
                  <a:lnTo>
                    <a:pt x="293" y="473"/>
                  </a:lnTo>
                  <a:lnTo>
                    <a:pt x="289" y="472"/>
                  </a:lnTo>
                  <a:lnTo>
                    <a:pt x="291" y="472"/>
                  </a:lnTo>
                  <a:lnTo>
                    <a:pt x="291" y="470"/>
                  </a:lnTo>
                  <a:lnTo>
                    <a:pt x="295" y="470"/>
                  </a:lnTo>
                  <a:lnTo>
                    <a:pt x="295" y="472"/>
                  </a:lnTo>
                  <a:lnTo>
                    <a:pt x="297" y="472"/>
                  </a:lnTo>
                  <a:lnTo>
                    <a:pt x="299" y="473"/>
                  </a:lnTo>
                  <a:lnTo>
                    <a:pt x="299" y="472"/>
                  </a:lnTo>
                  <a:lnTo>
                    <a:pt x="295" y="470"/>
                  </a:lnTo>
                  <a:lnTo>
                    <a:pt x="293" y="470"/>
                  </a:lnTo>
                  <a:lnTo>
                    <a:pt x="291" y="470"/>
                  </a:lnTo>
                  <a:lnTo>
                    <a:pt x="291" y="468"/>
                  </a:lnTo>
                  <a:lnTo>
                    <a:pt x="291" y="466"/>
                  </a:lnTo>
                  <a:lnTo>
                    <a:pt x="293" y="464"/>
                  </a:lnTo>
                  <a:lnTo>
                    <a:pt x="295" y="464"/>
                  </a:lnTo>
                  <a:lnTo>
                    <a:pt x="297" y="464"/>
                  </a:lnTo>
                  <a:lnTo>
                    <a:pt x="299" y="466"/>
                  </a:lnTo>
                  <a:lnTo>
                    <a:pt x="301" y="466"/>
                  </a:lnTo>
                  <a:lnTo>
                    <a:pt x="303" y="466"/>
                  </a:lnTo>
                  <a:lnTo>
                    <a:pt x="301" y="466"/>
                  </a:lnTo>
                  <a:lnTo>
                    <a:pt x="299" y="464"/>
                  </a:lnTo>
                  <a:lnTo>
                    <a:pt x="297" y="464"/>
                  </a:lnTo>
                  <a:lnTo>
                    <a:pt x="295" y="462"/>
                  </a:lnTo>
                  <a:lnTo>
                    <a:pt x="293" y="462"/>
                  </a:lnTo>
                  <a:lnTo>
                    <a:pt x="293" y="460"/>
                  </a:lnTo>
                  <a:lnTo>
                    <a:pt x="293" y="458"/>
                  </a:lnTo>
                  <a:lnTo>
                    <a:pt x="293" y="456"/>
                  </a:lnTo>
                  <a:lnTo>
                    <a:pt x="295" y="456"/>
                  </a:lnTo>
                  <a:lnTo>
                    <a:pt x="297" y="454"/>
                  </a:lnTo>
                  <a:lnTo>
                    <a:pt x="299" y="454"/>
                  </a:lnTo>
                  <a:lnTo>
                    <a:pt x="301" y="454"/>
                  </a:lnTo>
                  <a:lnTo>
                    <a:pt x="307" y="454"/>
                  </a:lnTo>
                  <a:lnTo>
                    <a:pt x="309" y="456"/>
                  </a:lnTo>
                  <a:lnTo>
                    <a:pt x="311" y="456"/>
                  </a:lnTo>
                  <a:lnTo>
                    <a:pt x="313" y="456"/>
                  </a:lnTo>
                  <a:lnTo>
                    <a:pt x="315" y="456"/>
                  </a:lnTo>
                  <a:lnTo>
                    <a:pt x="318" y="458"/>
                  </a:lnTo>
                  <a:lnTo>
                    <a:pt x="320" y="460"/>
                  </a:lnTo>
                  <a:lnTo>
                    <a:pt x="322" y="460"/>
                  </a:lnTo>
                  <a:lnTo>
                    <a:pt x="322" y="462"/>
                  </a:lnTo>
                  <a:lnTo>
                    <a:pt x="324" y="462"/>
                  </a:lnTo>
                  <a:lnTo>
                    <a:pt x="326" y="464"/>
                  </a:lnTo>
                  <a:lnTo>
                    <a:pt x="326" y="466"/>
                  </a:lnTo>
                  <a:close/>
                  <a:moveTo>
                    <a:pt x="765" y="437"/>
                  </a:moveTo>
                  <a:lnTo>
                    <a:pt x="767" y="439"/>
                  </a:lnTo>
                  <a:lnTo>
                    <a:pt x="767" y="442"/>
                  </a:lnTo>
                  <a:lnTo>
                    <a:pt x="767" y="444"/>
                  </a:lnTo>
                  <a:lnTo>
                    <a:pt x="765" y="444"/>
                  </a:lnTo>
                  <a:lnTo>
                    <a:pt x="761" y="446"/>
                  </a:lnTo>
                  <a:lnTo>
                    <a:pt x="759" y="446"/>
                  </a:lnTo>
                  <a:lnTo>
                    <a:pt x="756" y="448"/>
                  </a:lnTo>
                  <a:lnTo>
                    <a:pt x="754" y="448"/>
                  </a:lnTo>
                  <a:lnTo>
                    <a:pt x="754" y="446"/>
                  </a:lnTo>
                  <a:lnTo>
                    <a:pt x="752" y="446"/>
                  </a:lnTo>
                  <a:lnTo>
                    <a:pt x="748" y="446"/>
                  </a:lnTo>
                  <a:lnTo>
                    <a:pt x="748" y="448"/>
                  </a:lnTo>
                  <a:lnTo>
                    <a:pt x="744" y="448"/>
                  </a:lnTo>
                  <a:lnTo>
                    <a:pt x="742" y="448"/>
                  </a:lnTo>
                  <a:lnTo>
                    <a:pt x="740" y="448"/>
                  </a:lnTo>
                  <a:lnTo>
                    <a:pt x="736" y="450"/>
                  </a:lnTo>
                  <a:lnTo>
                    <a:pt x="730" y="450"/>
                  </a:lnTo>
                  <a:lnTo>
                    <a:pt x="726" y="450"/>
                  </a:lnTo>
                  <a:lnTo>
                    <a:pt x="723" y="450"/>
                  </a:lnTo>
                  <a:lnTo>
                    <a:pt x="723" y="446"/>
                  </a:lnTo>
                  <a:lnTo>
                    <a:pt x="724" y="444"/>
                  </a:lnTo>
                  <a:lnTo>
                    <a:pt x="726" y="444"/>
                  </a:lnTo>
                  <a:lnTo>
                    <a:pt x="728" y="444"/>
                  </a:lnTo>
                  <a:lnTo>
                    <a:pt x="730" y="444"/>
                  </a:lnTo>
                  <a:lnTo>
                    <a:pt x="730" y="442"/>
                  </a:lnTo>
                  <a:lnTo>
                    <a:pt x="732" y="442"/>
                  </a:lnTo>
                  <a:lnTo>
                    <a:pt x="734" y="440"/>
                  </a:lnTo>
                  <a:lnTo>
                    <a:pt x="736" y="440"/>
                  </a:lnTo>
                  <a:lnTo>
                    <a:pt x="736" y="439"/>
                  </a:lnTo>
                  <a:lnTo>
                    <a:pt x="738" y="439"/>
                  </a:lnTo>
                  <a:lnTo>
                    <a:pt x="738" y="437"/>
                  </a:lnTo>
                  <a:lnTo>
                    <a:pt x="740" y="437"/>
                  </a:lnTo>
                  <a:lnTo>
                    <a:pt x="742" y="437"/>
                  </a:lnTo>
                  <a:lnTo>
                    <a:pt x="746" y="437"/>
                  </a:lnTo>
                  <a:lnTo>
                    <a:pt x="750" y="437"/>
                  </a:lnTo>
                  <a:lnTo>
                    <a:pt x="752" y="437"/>
                  </a:lnTo>
                  <a:lnTo>
                    <a:pt x="754" y="435"/>
                  </a:lnTo>
                  <a:lnTo>
                    <a:pt x="756" y="435"/>
                  </a:lnTo>
                  <a:lnTo>
                    <a:pt x="757" y="433"/>
                  </a:lnTo>
                  <a:lnTo>
                    <a:pt x="759" y="433"/>
                  </a:lnTo>
                  <a:lnTo>
                    <a:pt x="761" y="433"/>
                  </a:lnTo>
                  <a:lnTo>
                    <a:pt x="761" y="431"/>
                  </a:lnTo>
                  <a:lnTo>
                    <a:pt x="761" y="433"/>
                  </a:lnTo>
                  <a:lnTo>
                    <a:pt x="761" y="435"/>
                  </a:lnTo>
                  <a:lnTo>
                    <a:pt x="763" y="435"/>
                  </a:lnTo>
                  <a:lnTo>
                    <a:pt x="765" y="435"/>
                  </a:lnTo>
                  <a:lnTo>
                    <a:pt x="765" y="437"/>
                  </a:lnTo>
                  <a:close/>
                  <a:moveTo>
                    <a:pt x="794" y="378"/>
                  </a:moveTo>
                  <a:lnTo>
                    <a:pt x="796" y="378"/>
                  </a:lnTo>
                  <a:lnTo>
                    <a:pt x="798" y="378"/>
                  </a:lnTo>
                  <a:lnTo>
                    <a:pt x="802" y="378"/>
                  </a:lnTo>
                  <a:lnTo>
                    <a:pt x="802" y="380"/>
                  </a:lnTo>
                  <a:lnTo>
                    <a:pt x="804" y="380"/>
                  </a:lnTo>
                  <a:lnTo>
                    <a:pt x="804" y="382"/>
                  </a:lnTo>
                  <a:lnTo>
                    <a:pt x="806" y="382"/>
                  </a:lnTo>
                  <a:lnTo>
                    <a:pt x="806" y="384"/>
                  </a:lnTo>
                  <a:lnTo>
                    <a:pt x="808" y="384"/>
                  </a:lnTo>
                  <a:lnTo>
                    <a:pt x="810" y="384"/>
                  </a:lnTo>
                  <a:lnTo>
                    <a:pt x="810" y="386"/>
                  </a:lnTo>
                  <a:lnTo>
                    <a:pt x="812" y="386"/>
                  </a:lnTo>
                  <a:lnTo>
                    <a:pt x="814" y="386"/>
                  </a:lnTo>
                  <a:lnTo>
                    <a:pt x="816" y="388"/>
                  </a:lnTo>
                  <a:lnTo>
                    <a:pt x="818" y="388"/>
                  </a:lnTo>
                  <a:lnTo>
                    <a:pt x="820" y="390"/>
                  </a:lnTo>
                  <a:lnTo>
                    <a:pt x="822" y="390"/>
                  </a:lnTo>
                  <a:lnTo>
                    <a:pt x="822" y="392"/>
                  </a:lnTo>
                  <a:lnTo>
                    <a:pt x="820" y="392"/>
                  </a:lnTo>
                  <a:lnTo>
                    <a:pt x="818" y="392"/>
                  </a:lnTo>
                  <a:lnTo>
                    <a:pt x="816" y="392"/>
                  </a:lnTo>
                  <a:lnTo>
                    <a:pt x="814" y="392"/>
                  </a:lnTo>
                  <a:lnTo>
                    <a:pt x="812" y="390"/>
                  </a:lnTo>
                  <a:lnTo>
                    <a:pt x="810" y="390"/>
                  </a:lnTo>
                  <a:lnTo>
                    <a:pt x="808" y="390"/>
                  </a:lnTo>
                  <a:lnTo>
                    <a:pt x="808" y="392"/>
                  </a:lnTo>
                  <a:lnTo>
                    <a:pt x="810" y="394"/>
                  </a:lnTo>
                  <a:lnTo>
                    <a:pt x="812" y="394"/>
                  </a:lnTo>
                  <a:lnTo>
                    <a:pt x="818" y="396"/>
                  </a:lnTo>
                  <a:lnTo>
                    <a:pt x="818" y="400"/>
                  </a:lnTo>
                  <a:lnTo>
                    <a:pt x="816" y="402"/>
                  </a:lnTo>
                  <a:lnTo>
                    <a:pt x="814" y="402"/>
                  </a:lnTo>
                  <a:lnTo>
                    <a:pt x="812" y="400"/>
                  </a:lnTo>
                  <a:lnTo>
                    <a:pt x="808" y="400"/>
                  </a:lnTo>
                  <a:lnTo>
                    <a:pt x="804" y="398"/>
                  </a:lnTo>
                  <a:lnTo>
                    <a:pt x="804" y="396"/>
                  </a:lnTo>
                  <a:lnTo>
                    <a:pt x="802" y="396"/>
                  </a:lnTo>
                  <a:lnTo>
                    <a:pt x="802" y="394"/>
                  </a:lnTo>
                  <a:lnTo>
                    <a:pt x="800" y="394"/>
                  </a:lnTo>
                  <a:lnTo>
                    <a:pt x="796" y="392"/>
                  </a:lnTo>
                  <a:lnTo>
                    <a:pt x="790" y="390"/>
                  </a:lnTo>
                  <a:lnTo>
                    <a:pt x="789" y="390"/>
                  </a:lnTo>
                  <a:lnTo>
                    <a:pt x="787" y="388"/>
                  </a:lnTo>
                  <a:lnTo>
                    <a:pt x="785" y="388"/>
                  </a:lnTo>
                  <a:lnTo>
                    <a:pt x="783" y="386"/>
                  </a:lnTo>
                  <a:lnTo>
                    <a:pt x="781" y="378"/>
                  </a:lnTo>
                  <a:lnTo>
                    <a:pt x="783" y="378"/>
                  </a:lnTo>
                  <a:lnTo>
                    <a:pt x="785" y="378"/>
                  </a:lnTo>
                  <a:lnTo>
                    <a:pt x="789" y="378"/>
                  </a:lnTo>
                  <a:lnTo>
                    <a:pt x="792" y="378"/>
                  </a:lnTo>
                  <a:lnTo>
                    <a:pt x="794" y="378"/>
                  </a:lnTo>
                  <a:close/>
                  <a:moveTo>
                    <a:pt x="435" y="38"/>
                  </a:moveTo>
                  <a:lnTo>
                    <a:pt x="437" y="40"/>
                  </a:lnTo>
                  <a:lnTo>
                    <a:pt x="439" y="40"/>
                  </a:lnTo>
                  <a:lnTo>
                    <a:pt x="445" y="42"/>
                  </a:lnTo>
                  <a:lnTo>
                    <a:pt x="449" y="42"/>
                  </a:lnTo>
                  <a:lnTo>
                    <a:pt x="451" y="44"/>
                  </a:lnTo>
                  <a:lnTo>
                    <a:pt x="453" y="44"/>
                  </a:lnTo>
                  <a:lnTo>
                    <a:pt x="453" y="46"/>
                  </a:lnTo>
                  <a:lnTo>
                    <a:pt x="454" y="46"/>
                  </a:lnTo>
                  <a:lnTo>
                    <a:pt x="458" y="48"/>
                  </a:lnTo>
                  <a:lnTo>
                    <a:pt x="460" y="48"/>
                  </a:lnTo>
                  <a:lnTo>
                    <a:pt x="460" y="50"/>
                  </a:lnTo>
                  <a:lnTo>
                    <a:pt x="458" y="50"/>
                  </a:lnTo>
                  <a:lnTo>
                    <a:pt x="458" y="52"/>
                  </a:lnTo>
                  <a:lnTo>
                    <a:pt x="456" y="52"/>
                  </a:lnTo>
                  <a:lnTo>
                    <a:pt x="454" y="52"/>
                  </a:lnTo>
                  <a:lnTo>
                    <a:pt x="453" y="54"/>
                  </a:lnTo>
                  <a:lnTo>
                    <a:pt x="451" y="54"/>
                  </a:lnTo>
                  <a:lnTo>
                    <a:pt x="451" y="56"/>
                  </a:lnTo>
                  <a:lnTo>
                    <a:pt x="449" y="56"/>
                  </a:lnTo>
                  <a:lnTo>
                    <a:pt x="451" y="56"/>
                  </a:lnTo>
                  <a:lnTo>
                    <a:pt x="453" y="58"/>
                  </a:lnTo>
                  <a:lnTo>
                    <a:pt x="454" y="60"/>
                  </a:lnTo>
                  <a:lnTo>
                    <a:pt x="454" y="62"/>
                  </a:lnTo>
                  <a:lnTo>
                    <a:pt x="453" y="62"/>
                  </a:lnTo>
                  <a:lnTo>
                    <a:pt x="451" y="62"/>
                  </a:lnTo>
                  <a:lnTo>
                    <a:pt x="449" y="62"/>
                  </a:lnTo>
                  <a:lnTo>
                    <a:pt x="447" y="60"/>
                  </a:lnTo>
                  <a:lnTo>
                    <a:pt x="445" y="60"/>
                  </a:lnTo>
                  <a:lnTo>
                    <a:pt x="445" y="58"/>
                  </a:lnTo>
                  <a:lnTo>
                    <a:pt x="443" y="58"/>
                  </a:lnTo>
                  <a:lnTo>
                    <a:pt x="441" y="56"/>
                  </a:lnTo>
                  <a:lnTo>
                    <a:pt x="439" y="56"/>
                  </a:lnTo>
                  <a:lnTo>
                    <a:pt x="435" y="54"/>
                  </a:lnTo>
                  <a:lnTo>
                    <a:pt x="433" y="54"/>
                  </a:lnTo>
                  <a:lnTo>
                    <a:pt x="431" y="54"/>
                  </a:lnTo>
                  <a:lnTo>
                    <a:pt x="429" y="52"/>
                  </a:lnTo>
                  <a:lnTo>
                    <a:pt x="427" y="52"/>
                  </a:lnTo>
                  <a:lnTo>
                    <a:pt x="425" y="52"/>
                  </a:lnTo>
                  <a:lnTo>
                    <a:pt x="419" y="50"/>
                  </a:lnTo>
                  <a:lnTo>
                    <a:pt x="418" y="48"/>
                  </a:lnTo>
                  <a:lnTo>
                    <a:pt x="418" y="46"/>
                  </a:lnTo>
                  <a:lnTo>
                    <a:pt x="416" y="44"/>
                  </a:lnTo>
                  <a:lnTo>
                    <a:pt x="414" y="44"/>
                  </a:lnTo>
                  <a:lnTo>
                    <a:pt x="412" y="42"/>
                  </a:lnTo>
                  <a:lnTo>
                    <a:pt x="410" y="40"/>
                  </a:lnTo>
                  <a:lnTo>
                    <a:pt x="406" y="40"/>
                  </a:lnTo>
                  <a:lnTo>
                    <a:pt x="408" y="38"/>
                  </a:lnTo>
                  <a:lnTo>
                    <a:pt x="410" y="38"/>
                  </a:lnTo>
                  <a:lnTo>
                    <a:pt x="416" y="38"/>
                  </a:lnTo>
                  <a:lnTo>
                    <a:pt x="418" y="38"/>
                  </a:lnTo>
                  <a:lnTo>
                    <a:pt x="421" y="38"/>
                  </a:lnTo>
                  <a:lnTo>
                    <a:pt x="423" y="38"/>
                  </a:lnTo>
                  <a:lnTo>
                    <a:pt x="425" y="38"/>
                  </a:lnTo>
                  <a:lnTo>
                    <a:pt x="429" y="38"/>
                  </a:lnTo>
                  <a:lnTo>
                    <a:pt x="431" y="38"/>
                  </a:lnTo>
                  <a:lnTo>
                    <a:pt x="433" y="38"/>
                  </a:lnTo>
                  <a:lnTo>
                    <a:pt x="435" y="38"/>
                  </a:lnTo>
                  <a:close/>
                  <a:moveTo>
                    <a:pt x="783" y="361"/>
                  </a:moveTo>
                  <a:lnTo>
                    <a:pt x="785" y="361"/>
                  </a:lnTo>
                  <a:lnTo>
                    <a:pt x="790" y="363"/>
                  </a:lnTo>
                  <a:lnTo>
                    <a:pt x="792" y="363"/>
                  </a:lnTo>
                  <a:lnTo>
                    <a:pt x="794" y="365"/>
                  </a:lnTo>
                  <a:lnTo>
                    <a:pt x="796" y="365"/>
                  </a:lnTo>
                  <a:lnTo>
                    <a:pt x="800" y="367"/>
                  </a:lnTo>
                  <a:lnTo>
                    <a:pt x="794" y="367"/>
                  </a:lnTo>
                  <a:lnTo>
                    <a:pt x="792" y="367"/>
                  </a:lnTo>
                  <a:lnTo>
                    <a:pt x="790" y="367"/>
                  </a:lnTo>
                  <a:lnTo>
                    <a:pt x="789" y="367"/>
                  </a:lnTo>
                  <a:lnTo>
                    <a:pt x="787" y="367"/>
                  </a:lnTo>
                  <a:lnTo>
                    <a:pt x="787" y="365"/>
                  </a:lnTo>
                  <a:lnTo>
                    <a:pt x="785" y="365"/>
                  </a:lnTo>
                  <a:lnTo>
                    <a:pt x="783" y="365"/>
                  </a:lnTo>
                  <a:lnTo>
                    <a:pt x="781" y="365"/>
                  </a:lnTo>
                  <a:lnTo>
                    <a:pt x="777" y="365"/>
                  </a:lnTo>
                  <a:lnTo>
                    <a:pt x="775" y="365"/>
                  </a:lnTo>
                  <a:lnTo>
                    <a:pt x="773" y="365"/>
                  </a:lnTo>
                  <a:lnTo>
                    <a:pt x="771" y="365"/>
                  </a:lnTo>
                  <a:lnTo>
                    <a:pt x="773" y="365"/>
                  </a:lnTo>
                  <a:lnTo>
                    <a:pt x="775" y="365"/>
                  </a:lnTo>
                  <a:lnTo>
                    <a:pt x="777" y="365"/>
                  </a:lnTo>
                  <a:lnTo>
                    <a:pt x="779" y="367"/>
                  </a:lnTo>
                  <a:lnTo>
                    <a:pt x="781" y="367"/>
                  </a:lnTo>
                  <a:lnTo>
                    <a:pt x="783" y="367"/>
                  </a:lnTo>
                  <a:lnTo>
                    <a:pt x="785" y="367"/>
                  </a:lnTo>
                  <a:lnTo>
                    <a:pt x="787" y="367"/>
                  </a:lnTo>
                  <a:lnTo>
                    <a:pt x="789" y="367"/>
                  </a:lnTo>
                  <a:lnTo>
                    <a:pt x="790" y="369"/>
                  </a:lnTo>
                  <a:lnTo>
                    <a:pt x="792" y="369"/>
                  </a:lnTo>
                  <a:lnTo>
                    <a:pt x="794" y="369"/>
                  </a:lnTo>
                  <a:lnTo>
                    <a:pt x="796" y="369"/>
                  </a:lnTo>
                  <a:lnTo>
                    <a:pt x="798" y="369"/>
                  </a:lnTo>
                  <a:lnTo>
                    <a:pt x="800" y="369"/>
                  </a:lnTo>
                  <a:lnTo>
                    <a:pt x="802" y="369"/>
                  </a:lnTo>
                  <a:lnTo>
                    <a:pt x="806" y="369"/>
                  </a:lnTo>
                  <a:lnTo>
                    <a:pt x="806" y="371"/>
                  </a:lnTo>
                  <a:lnTo>
                    <a:pt x="804" y="371"/>
                  </a:lnTo>
                  <a:lnTo>
                    <a:pt x="802" y="371"/>
                  </a:lnTo>
                  <a:lnTo>
                    <a:pt x="800" y="371"/>
                  </a:lnTo>
                  <a:lnTo>
                    <a:pt x="798" y="371"/>
                  </a:lnTo>
                  <a:lnTo>
                    <a:pt x="796" y="372"/>
                  </a:lnTo>
                  <a:lnTo>
                    <a:pt x="794" y="372"/>
                  </a:lnTo>
                  <a:lnTo>
                    <a:pt x="792" y="372"/>
                  </a:lnTo>
                  <a:lnTo>
                    <a:pt x="790" y="372"/>
                  </a:lnTo>
                  <a:lnTo>
                    <a:pt x="789" y="372"/>
                  </a:lnTo>
                  <a:lnTo>
                    <a:pt x="785" y="372"/>
                  </a:lnTo>
                  <a:lnTo>
                    <a:pt x="783" y="372"/>
                  </a:lnTo>
                  <a:lnTo>
                    <a:pt x="781" y="372"/>
                  </a:lnTo>
                  <a:lnTo>
                    <a:pt x="777" y="372"/>
                  </a:lnTo>
                  <a:lnTo>
                    <a:pt x="775" y="372"/>
                  </a:lnTo>
                  <a:lnTo>
                    <a:pt x="773" y="371"/>
                  </a:lnTo>
                  <a:lnTo>
                    <a:pt x="771" y="371"/>
                  </a:lnTo>
                  <a:lnTo>
                    <a:pt x="769" y="371"/>
                  </a:lnTo>
                  <a:lnTo>
                    <a:pt x="765" y="371"/>
                  </a:lnTo>
                  <a:lnTo>
                    <a:pt x="763" y="371"/>
                  </a:lnTo>
                  <a:lnTo>
                    <a:pt x="761" y="369"/>
                  </a:lnTo>
                  <a:lnTo>
                    <a:pt x="765" y="365"/>
                  </a:lnTo>
                  <a:lnTo>
                    <a:pt x="767" y="365"/>
                  </a:lnTo>
                  <a:lnTo>
                    <a:pt x="767" y="363"/>
                  </a:lnTo>
                  <a:lnTo>
                    <a:pt x="767" y="361"/>
                  </a:lnTo>
                  <a:lnTo>
                    <a:pt x="769" y="361"/>
                  </a:lnTo>
                  <a:lnTo>
                    <a:pt x="771" y="361"/>
                  </a:lnTo>
                  <a:lnTo>
                    <a:pt x="773" y="361"/>
                  </a:lnTo>
                  <a:lnTo>
                    <a:pt x="775" y="361"/>
                  </a:lnTo>
                  <a:lnTo>
                    <a:pt x="777" y="361"/>
                  </a:lnTo>
                  <a:lnTo>
                    <a:pt x="781" y="361"/>
                  </a:lnTo>
                  <a:lnTo>
                    <a:pt x="783" y="361"/>
                  </a:lnTo>
                  <a:close/>
                  <a:moveTo>
                    <a:pt x="812" y="374"/>
                  </a:moveTo>
                  <a:lnTo>
                    <a:pt x="814" y="374"/>
                  </a:lnTo>
                  <a:lnTo>
                    <a:pt x="816" y="374"/>
                  </a:lnTo>
                  <a:lnTo>
                    <a:pt x="818" y="376"/>
                  </a:lnTo>
                  <a:lnTo>
                    <a:pt x="820" y="376"/>
                  </a:lnTo>
                  <a:lnTo>
                    <a:pt x="822" y="376"/>
                  </a:lnTo>
                  <a:lnTo>
                    <a:pt x="820" y="378"/>
                  </a:lnTo>
                  <a:lnTo>
                    <a:pt x="820" y="380"/>
                  </a:lnTo>
                  <a:lnTo>
                    <a:pt x="818" y="380"/>
                  </a:lnTo>
                  <a:lnTo>
                    <a:pt x="820" y="380"/>
                  </a:lnTo>
                  <a:lnTo>
                    <a:pt x="822" y="380"/>
                  </a:lnTo>
                  <a:lnTo>
                    <a:pt x="822" y="382"/>
                  </a:lnTo>
                  <a:lnTo>
                    <a:pt x="822" y="384"/>
                  </a:lnTo>
                  <a:lnTo>
                    <a:pt x="820" y="384"/>
                  </a:lnTo>
                  <a:lnTo>
                    <a:pt x="816" y="382"/>
                  </a:lnTo>
                  <a:lnTo>
                    <a:pt x="812" y="382"/>
                  </a:lnTo>
                  <a:lnTo>
                    <a:pt x="810" y="382"/>
                  </a:lnTo>
                  <a:lnTo>
                    <a:pt x="808" y="380"/>
                  </a:lnTo>
                  <a:lnTo>
                    <a:pt x="806" y="378"/>
                  </a:lnTo>
                  <a:lnTo>
                    <a:pt x="802" y="378"/>
                  </a:lnTo>
                  <a:lnTo>
                    <a:pt x="798" y="378"/>
                  </a:lnTo>
                  <a:lnTo>
                    <a:pt x="796" y="378"/>
                  </a:lnTo>
                  <a:lnTo>
                    <a:pt x="792" y="378"/>
                  </a:lnTo>
                  <a:lnTo>
                    <a:pt x="792" y="376"/>
                  </a:lnTo>
                  <a:lnTo>
                    <a:pt x="790" y="376"/>
                  </a:lnTo>
                  <a:lnTo>
                    <a:pt x="789" y="376"/>
                  </a:lnTo>
                  <a:lnTo>
                    <a:pt x="787" y="376"/>
                  </a:lnTo>
                  <a:lnTo>
                    <a:pt x="785" y="376"/>
                  </a:lnTo>
                  <a:lnTo>
                    <a:pt x="783" y="376"/>
                  </a:lnTo>
                  <a:lnTo>
                    <a:pt x="781" y="376"/>
                  </a:lnTo>
                  <a:lnTo>
                    <a:pt x="779" y="376"/>
                  </a:lnTo>
                  <a:lnTo>
                    <a:pt x="779" y="374"/>
                  </a:lnTo>
                  <a:lnTo>
                    <a:pt x="785" y="374"/>
                  </a:lnTo>
                  <a:lnTo>
                    <a:pt x="789" y="374"/>
                  </a:lnTo>
                  <a:lnTo>
                    <a:pt x="792" y="374"/>
                  </a:lnTo>
                  <a:lnTo>
                    <a:pt x="794" y="372"/>
                  </a:lnTo>
                  <a:lnTo>
                    <a:pt x="796" y="372"/>
                  </a:lnTo>
                  <a:lnTo>
                    <a:pt x="798" y="372"/>
                  </a:lnTo>
                  <a:lnTo>
                    <a:pt x="800" y="372"/>
                  </a:lnTo>
                  <a:lnTo>
                    <a:pt x="802" y="372"/>
                  </a:lnTo>
                  <a:lnTo>
                    <a:pt x="804" y="372"/>
                  </a:lnTo>
                  <a:lnTo>
                    <a:pt x="806" y="372"/>
                  </a:lnTo>
                  <a:lnTo>
                    <a:pt x="808" y="374"/>
                  </a:lnTo>
                  <a:lnTo>
                    <a:pt x="812" y="374"/>
                  </a:lnTo>
                  <a:close/>
                  <a:moveTo>
                    <a:pt x="837" y="330"/>
                  </a:moveTo>
                  <a:lnTo>
                    <a:pt x="839" y="330"/>
                  </a:lnTo>
                  <a:lnTo>
                    <a:pt x="843" y="330"/>
                  </a:lnTo>
                  <a:lnTo>
                    <a:pt x="845" y="332"/>
                  </a:lnTo>
                  <a:lnTo>
                    <a:pt x="845" y="334"/>
                  </a:lnTo>
                  <a:lnTo>
                    <a:pt x="847" y="336"/>
                  </a:lnTo>
                  <a:lnTo>
                    <a:pt x="849" y="336"/>
                  </a:lnTo>
                  <a:lnTo>
                    <a:pt x="851" y="336"/>
                  </a:lnTo>
                  <a:lnTo>
                    <a:pt x="851" y="338"/>
                  </a:lnTo>
                  <a:lnTo>
                    <a:pt x="849" y="338"/>
                  </a:lnTo>
                  <a:lnTo>
                    <a:pt x="847" y="338"/>
                  </a:lnTo>
                  <a:lnTo>
                    <a:pt x="845" y="338"/>
                  </a:lnTo>
                  <a:lnTo>
                    <a:pt x="841" y="339"/>
                  </a:lnTo>
                  <a:lnTo>
                    <a:pt x="839" y="339"/>
                  </a:lnTo>
                  <a:lnTo>
                    <a:pt x="835" y="339"/>
                  </a:lnTo>
                  <a:lnTo>
                    <a:pt x="833" y="339"/>
                  </a:lnTo>
                  <a:lnTo>
                    <a:pt x="831" y="339"/>
                  </a:lnTo>
                  <a:lnTo>
                    <a:pt x="829" y="339"/>
                  </a:lnTo>
                  <a:lnTo>
                    <a:pt x="825" y="338"/>
                  </a:lnTo>
                  <a:lnTo>
                    <a:pt x="824" y="338"/>
                  </a:lnTo>
                  <a:lnTo>
                    <a:pt x="822" y="336"/>
                  </a:lnTo>
                  <a:lnTo>
                    <a:pt x="820" y="336"/>
                  </a:lnTo>
                  <a:lnTo>
                    <a:pt x="822" y="334"/>
                  </a:lnTo>
                  <a:lnTo>
                    <a:pt x="822" y="332"/>
                  </a:lnTo>
                  <a:lnTo>
                    <a:pt x="824" y="332"/>
                  </a:lnTo>
                  <a:lnTo>
                    <a:pt x="825" y="332"/>
                  </a:lnTo>
                  <a:lnTo>
                    <a:pt x="827" y="330"/>
                  </a:lnTo>
                  <a:lnTo>
                    <a:pt x="829" y="330"/>
                  </a:lnTo>
                  <a:lnTo>
                    <a:pt x="831" y="330"/>
                  </a:lnTo>
                  <a:lnTo>
                    <a:pt x="831" y="328"/>
                  </a:lnTo>
                  <a:lnTo>
                    <a:pt x="833" y="328"/>
                  </a:lnTo>
                  <a:lnTo>
                    <a:pt x="835" y="328"/>
                  </a:lnTo>
                  <a:lnTo>
                    <a:pt x="837" y="330"/>
                  </a:lnTo>
                  <a:close/>
                  <a:moveTo>
                    <a:pt x="888" y="301"/>
                  </a:moveTo>
                  <a:lnTo>
                    <a:pt x="888" y="303"/>
                  </a:lnTo>
                  <a:lnTo>
                    <a:pt x="886" y="303"/>
                  </a:lnTo>
                  <a:lnTo>
                    <a:pt x="884" y="303"/>
                  </a:lnTo>
                  <a:lnTo>
                    <a:pt x="882" y="303"/>
                  </a:lnTo>
                  <a:lnTo>
                    <a:pt x="882" y="305"/>
                  </a:lnTo>
                  <a:lnTo>
                    <a:pt x="886" y="306"/>
                  </a:lnTo>
                  <a:lnTo>
                    <a:pt x="888" y="308"/>
                  </a:lnTo>
                  <a:lnTo>
                    <a:pt x="890" y="308"/>
                  </a:lnTo>
                  <a:lnTo>
                    <a:pt x="891" y="308"/>
                  </a:lnTo>
                  <a:lnTo>
                    <a:pt x="891" y="306"/>
                  </a:lnTo>
                  <a:lnTo>
                    <a:pt x="893" y="306"/>
                  </a:lnTo>
                  <a:lnTo>
                    <a:pt x="895" y="306"/>
                  </a:lnTo>
                  <a:lnTo>
                    <a:pt x="893" y="310"/>
                  </a:lnTo>
                  <a:lnTo>
                    <a:pt x="891" y="312"/>
                  </a:lnTo>
                  <a:lnTo>
                    <a:pt x="891" y="314"/>
                  </a:lnTo>
                  <a:lnTo>
                    <a:pt x="890" y="314"/>
                  </a:lnTo>
                  <a:lnTo>
                    <a:pt x="891" y="312"/>
                  </a:lnTo>
                  <a:lnTo>
                    <a:pt x="888" y="310"/>
                  </a:lnTo>
                  <a:lnTo>
                    <a:pt x="884" y="310"/>
                  </a:lnTo>
                  <a:lnTo>
                    <a:pt x="882" y="310"/>
                  </a:lnTo>
                  <a:lnTo>
                    <a:pt x="880" y="312"/>
                  </a:lnTo>
                  <a:lnTo>
                    <a:pt x="878" y="312"/>
                  </a:lnTo>
                  <a:lnTo>
                    <a:pt x="876" y="312"/>
                  </a:lnTo>
                  <a:lnTo>
                    <a:pt x="874" y="312"/>
                  </a:lnTo>
                  <a:lnTo>
                    <a:pt x="874" y="310"/>
                  </a:lnTo>
                  <a:lnTo>
                    <a:pt x="872" y="310"/>
                  </a:lnTo>
                  <a:lnTo>
                    <a:pt x="870" y="312"/>
                  </a:lnTo>
                  <a:lnTo>
                    <a:pt x="870" y="310"/>
                  </a:lnTo>
                  <a:lnTo>
                    <a:pt x="870" y="308"/>
                  </a:lnTo>
                  <a:lnTo>
                    <a:pt x="872" y="306"/>
                  </a:lnTo>
                  <a:lnTo>
                    <a:pt x="872" y="305"/>
                  </a:lnTo>
                  <a:lnTo>
                    <a:pt x="872" y="303"/>
                  </a:lnTo>
                  <a:lnTo>
                    <a:pt x="870" y="303"/>
                  </a:lnTo>
                  <a:lnTo>
                    <a:pt x="872" y="301"/>
                  </a:lnTo>
                  <a:lnTo>
                    <a:pt x="874" y="301"/>
                  </a:lnTo>
                  <a:lnTo>
                    <a:pt x="876" y="299"/>
                  </a:lnTo>
                  <a:lnTo>
                    <a:pt x="878" y="301"/>
                  </a:lnTo>
                  <a:lnTo>
                    <a:pt x="880" y="301"/>
                  </a:lnTo>
                  <a:lnTo>
                    <a:pt x="882" y="301"/>
                  </a:lnTo>
                  <a:lnTo>
                    <a:pt x="882" y="299"/>
                  </a:lnTo>
                  <a:lnTo>
                    <a:pt x="884" y="299"/>
                  </a:lnTo>
                  <a:lnTo>
                    <a:pt x="884" y="297"/>
                  </a:lnTo>
                  <a:lnTo>
                    <a:pt x="886" y="299"/>
                  </a:lnTo>
                  <a:lnTo>
                    <a:pt x="888" y="301"/>
                  </a:lnTo>
                  <a:close/>
                  <a:moveTo>
                    <a:pt x="348" y="66"/>
                  </a:moveTo>
                  <a:lnTo>
                    <a:pt x="346" y="66"/>
                  </a:lnTo>
                  <a:lnTo>
                    <a:pt x="344" y="66"/>
                  </a:lnTo>
                  <a:lnTo>
                    <a:pt x="342" y="66"/>
                  </a:lnTo>
                  <a:lnTo>
                    <a:pt x="340" y="66"/>
                  </a:lnTo>
                  <a:lnTo>
                    <a:pt x="336" y="64"/>
                  </a:lnTo>
                  <a:lnTo>
                    <a:pt x="334" y="64"/>
                  </a:lnTo>
                  <a:lnTo>
                    <a:pt x="332" y="64"/>
                  </a:lnTo>
                  <a:lnTo>
                    <a:pt x="330" y="62"/>
                  </a:lnTo>
                  <a:lnTo>
                    <a:pt x="328" y="62"/>
                  </a:lnTo>
                  <a:lnTo>
                    <a:pt x="324" y="62"/>
                  </a:lnTo>
                  <a:lnTo>
                    <a:pt x="320" y="60"/>
                  </a:lnTo>
                  <a:lnTo>
                    <a:pt x="318" y="60"/>
                  </a:lnTo>
                  <a:lnTo>
                    <a:pt x="317" y="56"/>
                  </a:lnTo>
                  <a:lnTo>
                    <a:pt x="317" y="54"/>
                  </a:lnTo>
                  <a:lnTo>
                    <a:pt x="318" y="52"/>
                  </a:lnTo>
                  <a:lnTo>
                    <a:pt x="320" y="52"/>
                  </a:lnTo>
                  <a:lnTo>
                    <a:pt x="322" y="52"/>
                  </a:lnTo>
                  <a:lnTo>
                    <a:pt x="324" y="52"/>
                  </a:lnTo>
                  <a:lnTo>
                    <a:pt x="326" y="52"/>
                  </a:lnTo>
                  <a:lnTo>
                    <a:pt x="328" y="54"/>
                  </a:lnTo>
                  <a:lnTo>
                    <a:pt x="330" y="56"/>
                  </a:lnTo>
                  <a:lnTo>
                    <a:pt x="332" y="56"/>
                  </a:lnTo>
                  <a:lnTo>
                    <a:pt x="332" y="58"/>
                  </a:lnTo>
                  <a:lnTo>
                    <a:pt x="334" y="58"/>
                  </a:lnTo>
                  <a:lnTo>
                    <a:pt x="336" y="58"/>
                  </a:lnTo>
                  <a:lnTo>
                    <a:pt x="338" y="58"/>
                  </a:lnTo>
                  <a:lnTo>
                    <a:pt x="340" y="58"/>
                  </a:lnTo>
                  <a:lnTo>
                    <a:pt x="340" y="60"/>
                  </a:lnTo>
                  <a:lnTo>
                    <a:pt x="342" y="60"/>
                  </a:lnTo>
                  <a:lnTo>
                    <a:pt x="348" y="64"/>
                  </a:lnTo>
                  <a:lnTo>
                    <a:pt x="350" y="64"/>
                  </a:lnTo>
                  <a:lnTo>
                    <a:pt x="352" y="64"/>
                  </a:lnTo>
                  <a:lnTo>
                    <a:pt x="352" y="66"/>
                  </a:lnTo>
                  <a:lnTo>
                    <a:pt x="350" y="66"/>
                  </a:lnTo>
                  <a:lnTo>
                    <a:pt x="348" y="66"/>
                  </a:lnTo>
                  <a:close/>
                  <a:moveTo>
                    <a:pt x="874" y="258"/>
                  </a:moveTo>
                  <a:lnTo>
                    <a:pt x="874" y="260"/>
                  </a:lnTo>
                  <a:lnTo>
                    <a:pt x="874" y="262"/>
                  </a:lnTo>
                  <a:lnTo>
                    <a:pt x="872" y="262"/>
                  </a:lnTo>
                  <a:lnTo>
                    <a:pt x="874" y="268"/>
                  </a:lnTo>
                  <a:lnTo>
                    <a:pt x="874" y="270"/>
                  </a:lnTo>
                  <a:lnTo>
                    <a:pt x="874" y="271"/>
                  </a:lnTo>
                  <a:lnTo>
                    <a:pt x="874" y="273"/>
                  </a:lnTo>
                  <a:lnTo>
                    <a:pt x="876" y="275"/>
                  </a:lnTo>
                  <a:lnTo>
                    <a:pt x="876" y="277"/>
                  </a:lnTo>
                  <a:lnTo>
                    <a:pt x="876" y="279"/>
                  </a:lnTo>
                  <a:lnTo>
                    <a:pt x="876" y="281"/>
                  </a:lnTo>
                  <a:lnTo>
                    <a:pt x="874" y="283"/>
                  </a:lnTo>
                  <a:lnTo>
                    <a:pt x="874" y="281"/>
                  </a:lnTo>
                  <a:lnTo>
                    <a:pt x="874" y="279"/>
                  </a:lnTo>
                  <a:lnTo>
                    <a:pt x="874" y="277"/>
                  </a:lnTo>
                  <a:lnTo>
                    <a:pt x="872" y="277"/>
                  </a:lnTo>
                  <a:lnTo>
                    <a:pt x="872" y="275"/>
                  </a:lnTo>
                  <a:lnTo>
                    <a:pt x="872" y="273"/>
                  </a:lnTo>
                  <a:lnTo>
                    <a:pt x="870" y="271"/>
                  </a:lnTo>
                  <a:lnTo>
                    <a:pt x="870" y="270"/>
                  </a:lnTo>
                  <a:lnTo>
                    <a:pt x="868" y="268"/>
                  </a:lnTo>
                  <a:lnTo>
                    <a:pt x="868" y="266"/>
                  </a:lnTo>
                  <a:lnTo>
                    <a:pt x="866" y="264"/>
                  </a:lnTo>
                  <a:lnTo>
                    <a:pt x="866" y="262"/>
                  </a:lnTo>
                  <a:lnTo>
                    <a:pt x="866" y="260"/>
                  </a:lnTo>
                  <a:lnTo>
                    <a:pt x="868" y="260"/>
                  </a:lnTo>
                  <a:lnTo>
                    <a:pt x="870" y="260"/>
                  </a:lnTo>
                  <a:lnTo>
                    <a:pt x="872" y="260"/>
                  </a:lnTo>
                  <a:lnTo>
                    <a:pt x="872" y="258"/>
                  </a:lnTo>
                  <a:lnTo>
                    <a:pt x="868" y="258"/>
                  </a:lnTo>
                  <a:lnTo>
                    <a:pt x="868" y="256"/>
                  </a:lnTo>
                  <a:lnTo>
                    <a:pt x="868" y="254"/>
                  </a:lnTo>
                  <a:lnTo>
                    <a:pt x="870" y="254"/>
                  </a:lnTo>
                  <a:lnTo>
                    <a:pt x="872" y="256"/>
                  </a:lnTo>
                  <a:lnTo>
                    <a:pt x="874" y="256"/>
                  </a:lnTo>
                  <a:lnTo>
                    <a:pt x="874" y="258"/>
                  </a:lnTo>
                  <a:close/>
                  <a:moveTo>
                    <a:pt x="851" y="314"/>
                  </a:moveTo>
                  <a:lnTo>
                    <a:pt x="853" y="314"/>
                  </a:lnTo>
                  <a:lnTo>
                    <a:pt x="857" y="314"/>
                  </a:lnTo>
                  <a:lnTo>
                    <a:pt x="857" y="316"/>
                  </a:lnTo>
                  <a:lnTo>
                    <a:pt x="855" y="318"/>
                  </a:lnTo>
                  <a:lnTo>
                    <a:pt x="853" y="320"/>
                  </a:lnTo>
                  <a:lnTo>
                    <a:pt x="851" y="320"/>
                  </a:lnTo>
                  <a:lnTo>
                    <a:pt x="849" y="320"/>
                  </a:lnTo>
                  <a:lnTo>
                    <a:pt x="845" y="320"/>
                  </a:lnTo>
                  <a:lnTo>
                    <a:pt x="841" y="318"/>
                  </a:lnTo>
                  <a:lnTo>
                    <a:pt x="841" y="316"/>
                  </a:lnTo>
                  <a:lnTo>
                    <a:pt x="843" y="316"/>
                  </a:lnTo>
                  <a:lnTo>
                    <a:pt x="843" y="314"/>
                  </a:lnTo>
                  <a:lnTo>
                    <a:pt x="843" y="312"/>
                  </a:lnTo>
                  <a:lnTo>
                    <a:pt x="843" y="310"/>
                  </a:lnTo>
                  <a:lnTo>
                    <a:pt x="845" y="310"/>
                  </a:lnTo>
                  <a:lnTo>
                    <a:pt x="847" y="310"/>
                  </a:lnTo>
                  <a:lnTo>
                    <a:pt x="849" y="310"/>
                  </a:lnTo>
                  <a:lnTo>
                    <a:pt x="853" y="310"/>
                  </a:lnTo>
                  <a:lnTo>
                    <a:pt x="853" y="312"/>
                  </a:lnTo>
                  <a:lnTo>
                    <a:pt x="851" y="312"/>
                  </a:lnTo>
                  <a:lnTo>
                    <a:pt x="849" y="314"/>
                  </a:lnTo>
                  <a:lnTo>
                    <a:pt x="851" y="314"/>
                  </a:lnTo>
                  <a:close/>
                  <a:moveTo>
                    <a:pt x="355" y="466"/>
                  </a:moveTo>
                  <a:lnTo>
                    <a:pt x="357" y="466"/>
                  </a:lnTo>
                  <a:lnTo>
                    <a:pt x="359" y="468"/>
                  </a:lnTo>
                  <a:lnTo>
                    <a:pt x="359" y="470"/>
                  </a:lnTo>
                  <a:lnTo>
                    <a:pt x="357" y="470"/>
                  </a:lnTo>
                  <a:lnTo>
                    <a:pt x="355" y="470"/>
                  </a:lnTo>
                  <a:lnTo>
                    <a:pt x="355" y="472"/>
                  </a:lnTo>
                  <a:lnTo>
                    <a:pt x="353" y="473"/>
                  </a:lnTo>
                  <a:lnTo>
                    <a:pt x="355" y="473"/>
                  </a:lnTo>
                  <a:lnTo>
                    <a:pt x="355" y="475"/>
                  </a:lnTo>
                  <a:lnTo>
                    <a:pt x="352" y="477"/>
                  </a:lnTo>
                  <a:lnTo>
                    <a:pt x="350" y="477"/>
                  </a:lnTo>
                  <a:lnTo>
                    <a:pt x="350" y="475"/>
                  </a:lnTo>
                  <a:lnTo>
                    <a:pt x="350" y="472"/>
                  </a:lnTo>
                  <a:lnTo>
                    <a:pt x="348" y="472"/>
                  </a:lnTo>
                  <a:lnTo>
                    <a:pt x="350" y="472"/>
                  </a:lnTo>
                  <a:lnTo>
                    <a:pt x="350" y="470"/>
                  </a:lnTo>
                  <a:lnTo>
                    <a:pt x="352" y="470"/>
                  </a:lnTo>
                  <a:lnTo>
                    <a:pt x="352" y="468"/>
                  </a:lnTo>
                  <a:lnTo>
                    <a:pt x="353" y="468"/>
                  </a:lnTo>
                  <a:lnTo>
                    <a:pt x="353" y="466"/>
                  </a:lnTo>
                  <a:lnTo>
                    <a:pt x="352" y="468"/>
                  </a:lnTo>
                  <a:lnTo>
                    <a:pt x="350" y="468"/>
                  </a:lnTo>
                  <a:lnTo>
                    <a:pt x="348" y="468"/>
                  </a:lnTo>
                  <a:lnTo>
                    <a:pt x="352" y="466"/>
                  </a:lnTo>
                  <a:lnTo>
                    <a:pt x="353" y="466"/>
                  </a:lnTo>
                  <a:lnTo>
                    <a:pt x="355" y="466"/>
                  </a:lnTo>
                  <a:close/>
                  <a:moveTo>
                    <a:pt x="857" y="69"/>
                  </a:moveTo>
                  <a:lnTo>
                    <a:pt x="855" y="69"/>
                  </a:lnTo>
                  <a:lnTo>
                    <a:pt x="853" y="69"/>
                  </a:lnTo>
                  <a:lnTo>
                    <a:pt x="851" y="69"/>
                  </a:lnTo>
                  <a:lnTo>
                    <a:pt x="849" y="69"/>
                  </a:lnTo>
                  <a:lnTo>
                    <a:pt x="849" y="68"/>
                  </a:lnTo>
                  <a:lnTo>
                    <a:pt x="845" y="66"/>
                  </a:lnTo>
                  <a:lnTo>
                    <a:pt x="841" y="62"/>
                  </a:lnTo>
                  <a:lnTo>
                    <a:pt x="841" y="60"/>
                  </a:lnTo>
                  <a:lnTo>
                    <a:pt x="839" y="60"/>
                  </a:lnTo>
                  <a:lnTo>
                    <a:pt x="841" y="58"/>
                  </a:lnTo>
                  <a:lnTo>
                    <a:pt x="843" y="58"/>
                  </a:lnTo>
                  <a:lnTo>
                    <a:pt x="845" y="58"/>
                  </a:lnTo>
                  <a:lnTo>
                    <a:pt x="847" y="60"/>
                  </a:lnTo>
                  <a:lnTo>
                    <a:pt x="849" y="60"/>
                  </a:lnTo>
                  <a:lnTo>
                    <a:pt x="849" y="62"/>
                  </a:lnTo>
                  <a:lnTo>
                    <a:pt x="851" y="62"/>
                  </a:lnTo>
                  <a:lnTo>
                    <a:pt x="851" y="64"/>
                  </a:lnTo>
                  <a:lnTo>
                    <a:pt x="853" y="64"/>
                  </a:lnTo>
                  <a:lnTo>
                    <a:pt x="855" y="66"/>
                  </a:lnTo>
                  <a:lnTo>
                    <a:pt x="857" y="68"/>
                  </a:lnTo>
                  <a:lnTo>
                    <a:pt x="857" y="69"/>
                  </a:lnTo>
                  <a:close/>
                  <a:moveTo>
                    <a:pt x="573" y="578"/>
                  </a:moveTo>
                  <a:lnTo>
                    <a:pt x="575" y="580"/>
                  </a:lnTo>
                  <a:lnTo>
                    <a:pt x="573" y="580"/>
                  </a:lnTo>
                  <a:lnTo>
                    <a:pt x="571" y="578"/>
                  </a:lnTo>
                  <a:lnTo>
                    <a:pt x="571" y="580"/>
                  </a:lnTo>
                  <a:lnTo>
                    <a:pt x="573" y="580"/>
                  </a:lnTo>
                  <a:lnTo>
                    <a:pt x="573" y="582"/>
                  </a:lnTo>
                  <a:lnTo>
                    <a:pt x="575" y="582"/>
                  </a:lnTo>
                  <a:lnTo>
                    <a:pt x="573" y="584"/>
                  </a:lnTo>
                  <a:lnTo>
                    <a:pt x="571" y="584"/>
                  </a:lnTo>
                  <a:lnTo>
                    <a:pt x="569" y="584"/>
                  </a:lnTo>
                  <a:lnTo>
                    <a:pt x="569" y="582"/>
                  </a:lnTo>
                  <a:lnTo>
                    <a:pt x="567" y="582"/>
                  </a:lnTo>
                  <a:lnTo>
                    <a:pt x="567" y="584"/>
                  </a:lnTo>
                  <a:lnTo>
                    <a:pt x="569" y="584"/>
                  </a:lnTo>
                  <a:lnTo>
                    <a:pt x="567" y="584"/>
                  </a:lnTo>
                  <a:lnTo>
                    <a:pt x="565" y="584"/>
                  </a:lnTo>
                  <a:lnTo>
                    <a:pt x="563" y="584"/>
                  </a:lnTo>
                  <a:lnTo>
                    <a:pt x="563" y="582"/>
                  </a:lnTo>
                  <a:lnTo>
                    <a:pt x="563" y="578"/>
                  </a:lnTo>
                  <a:lnTo>
                    <a:pt x="565" y="576"/>
                  </a:lnTo>
                  <a:lnTo>
                    <a:pt x="567" y="576"/>
                  </a:lnTo>
                  <a:lnTo>
                    <a:pt x="569" y="576"/>
                  </a:lnTo>
                  <a:lnTo>
                    <a:pt x="571" y="576"/>
                  </a:lnTo>
                  <a:lnTo>
                    <a:pt x="571" y="578"/>
                  </a:lnTo>
                  <a:lnTo>
                    <a:pt x="573" y="578"/>
                  </a:lnTo>
                  <a:close/>
                  <a:moveTo>
                    <a:pt x="536" y="15"/>
                  </a:moveTo>
                  <a:lnTo>
                    <a:pt x="538" y="15"/>
                  </a:lnTo>
                  <a:lnTo>
                    <a:pt x="540" y="15"/>
                  </a:lnTo>
                  <a:lnTo>
                    <a:pt x="540" y="17"/>
                  </a:lnTo>
                  <a:lnTo>
                    <a:pt x="542" y="17"/>
                  </a:lnTo>
                  <a:lnTo>
                    <a:pt x="544" y="17"/>
                  </a:lnTo>
                  <a:lnTo>
                    <a:pt x="546" y="17"/>
                  </a:lnTo>
                  <a:lnTo>
                    <a:pt x="548" y="17"/>
                  </a:lnTo>
                  <a:lnTo>
                    <a:pt x="550" y="17"/>
                  </a:lnTo>
                  <a:lnTo>
                    <a:pt x="554" y="21"/>
                  </a:lnTo>
                  <a:lnTo>
                    <a:pt x="552" y="21"/>
                  </a:lnTo>
                  <a:lnTo>
                    <a:pt x="550" y="21"/>
                  </a:lnTo>
                  <a:lnTo>
                    <a:pt x="548" y="21"/>
                  </a:lnTo>
                  <a:lnTo>
                    <a:pt x="546" y="19"/>
                  </a:lnTo>
                  <a:lnTo>
                    <a:pt x="544" y="19"/>
                  </a:lnTo>
                  <a:lnTo>
                    <a:pt x="540" y="19"/>
                  </a:lnTo>
                  <a:lnTo>
                    <a:pt x="538" y="19"/>
                  </a:lnTo>
                  <a:lnTo>
                    <a:pt x="534" y="17"/>
                  </a:lnTo>
                  <a:lnTo>
                    <a:pt x="532" y="17"/>
                  </a:lnTo>
                  <a:lnTo>
                    <a:pt x="532" y="15"/>
                  </a:lnTo>
                  <a:lnTo>
                    <a:pt x="530" y="15"/>
                  </a:lnTo>
                  <a:lnTo>
                    <a:pt x="528" y="15"/>
                  </a:lnTo>
                  <a:lnTo>
                    <a:pt x="526" y="15"/>
                  </a:lnTo>
                  <a:lnTo>
                    <a:pt x="524" y="15"/>
                  </a:lnTo>
                  <a:lnTo>
                    <a:pt x="522" y="15"/>
                  </a:lnTo>
                  <a:lnTo>
                    <a:pt x="520" y="13"/>
                  </a:lnTo>
                  <a:lnTo>
                    <a:pt x="520" y="11"/>
                  </a:lnTo>
                  <a:lnTo>
                    <a:pt x="522" y="9"/>
                  </a:lnTo>
                  <a:lnTo>
                    <a:pt x="526" y="11"/>
                  </a:lnTo>
                  <a:lnTo>
                    <a:pt x="528" y="11"/>
                  </a:lnTo>
                  <a:lnTo>
                    <a:pt x="530" y="13"/>
                  </a:lnTo>
                  <a:lnTo>
                    <a:pt x="532" y="13"/>
                  </a:lnTo>
                  <a:lnTo>
                    <a:pt x="534" y="13"/>
                  </a:lnTo>
                  <a:lnTo>
                    <a:pt x="536" y="13"/>
                  </a:lnTo>
                  <a:lnTo>
                    <a:pt x="536" y="15"/>
                  </a:lnTo>
                  <a:close/>
                  <a:moveTo>
                    <a:pt x="328" y="423"/>
                  </a:moveTo>
                  <a:lnTo>
                    <a:pt x="330" y="423"/>
                  </a:lnTo>
                  <a:lnTo>
                    <a:pt x="332" y="423"/>
                  </a:lnTo>
                  <a:lnTo>
                    <a:pt x="332" y="425"/>
                  </a:lnTo>
                  <a:lnTo>
                    <a:pt x="332" y="427"/>
                  </a:lnTo>
                  <a:lnTo>
                    <a:pt x="330" y="427"/>
                  </a:lnTo>
                  <a:lnTo>
                    <a:pt x="328" y="427"/>
                  </a:lnTo>
                  <a:lnTo>
                    <a:pt x="328" y="429"/>
                  </a:lnTo>
                  <a:lnTo>
                    <a:pt x="322" y="429"/>
                  </a:lnTo>
                  <a:lnTo>
                    <a:pt x="320" y="429"/>
                  </a:lnTo>
                  <a:lnTo>
                    <a:pt x="320" y="427"/>
                  </a:lnTo>
                  <a:lnTo>
                    <a:pt x="318" y="425"/>
                  </a:lnTo>
                  <a:lnTo>
                    <a:pt x="320" y="423"/>
                  </a:lnTo>
                  <a:lnTo>
                    <a:pt x="322" y="423"/>
                  </a:lnTo>
                  <a:lnTo>
                    <a:pt x="324" y="423"/>
                  </a:lnTo>
                  <a:lnTo>
                    <a:pt x="326" y="423"/>
                  </a:lnTo>
                  <a:lnTo>
                    <a:pt x="328" y="423"/>
                  </a:lnTo>
                  <a:close/>
                  <a:moveTo>
                    <a:pt x="478" y="722"/>
                  </a:moveTo>
                  <a:lnTo>
                    <a:pt x="478" y="724"/>
                  </a:lnTo>
                  <a:lnTo>
                    <a:pt x="480" y="724"/>
                  </a:lnTo>
                  <a:lnTo>
                    <a:pt x="480" y="726"/>
                  </a:lnTo>
                  <a:lnTo>
                    <a:pt x="478" y="724"/>
                  </a:lnTo>
                  <a:lnTo>
                    <a:pt x="476" y="724"/>
                  </a:lnTo>
                  <a:lnTo>
                    <a:pt x="474" y="724"/>
                  </a:lnTo>
                  <a:lnTo>
                    <a:pt x="476" y="724"/>
                  </a:lnTo>
                  <a:lnTo>
                    <a:pt x="474" y="726"/>
                  </a:lnTo>
                  <a:lnTo>
                    <a:pt x="474" y="728"/>
                  </a:lnTo>
                  <a:lnTo>
                    <a:pt x="472" y="726"/>
                  </a:lnTo>
                  <a:lnTo>
                    <a:pt x="470" y="726"/>
                  </a:lnTo>
                  <a:lnTo>
                    <a:pt x="468" y="726"/>
                  </a:lnTo>
                  <a:lnTo>
                    <a:pt x="468" y="724"/>
                  </a:lnTo>
                  <a:lnTo>
                    <a:pt x="464" y="722"/>
                  </a:lnTo>
                  <a:lnTo>
                    <a:pt x="466" y="720"/>
                  </a:lnTo>
                  <a:lnTo>
                    <a:pt x="470" y="722"/>
                  </a:lnTo>
                  <a:lnTo>
                    <a:pt x="472" y="722"/>
                  </a:lnTo>
                  <a:lnTo>
                    <a:pt x="478" y="722"/>
                  </a:lnTo>
                  <a:close/>
                  <a:moveTo>
                    <a:pt x="17" y="235"/>
                  </a:moveTo>
                  <a:lnTo>
                    <a:pt x="15" y="235"/>
                  </a:lnTo>
                  <a:lnTo>
                    <a:pt x="12" y="233"/>
                  </a:lnTo>
                  <a:lnTo>
                    <a:pt x="10" y="233"/>
                  </a:lnTo>
                  <a:lnTo>
                    <a:pt x="8" y="233"/>
                  </a:lnTo>
                  <a:lnTo>
                    <a:pt x="8" y="231"/>
                  </a:lnTo>
                  <a:lnTo>
                    <a:pt x="12" y="231"/>
                  </a:lnTo>
                  <a:lnTo>
                    <a:pt x="14" y="231"/>
                  </a:lnTo>
                  <a:lnTo>
                    <a:pt x="15" y="231"/>
                  </a:lnTo>
                  <a:lnTo>
                    <a:pt x="17" y="231"/>
                  </a:lnTo>
                  <a:lnTo>
                    <a:pt x="21" y="231"/>
                  </a:lnTo>
                  <a:lnTo>
                    <a:pt x="23" y="233"/>
                  </a:lnTo>
                  <a:lnTo>
                    <a:pt x="25" y="233"/>
                  </a:lnTo>
                  <a:lnTo>
                    <a:pt x="27" y="233"/>
                  </a:lnTo>
                  <a:lnTo>
                    <a:pt x="23" y="235"/>
                  </a:lnTo>
                  <a:lnTo>
                    <a:pt x="21" y="235"/>
                  </a:lnTo>
                  <a:lnTo>
                    <a:pt x="17" y="235"/>
                  </a:lnTo>
                  <a:close/>
                  <a:moveTo>
                    <a:pt x="538" y="25"/>
                  </a:moveTo>
                  <a:lnTo>
                    <a:pt x="536" y="25"/>
                  </a:lnTo>
                  <a:lnTo>
                    <a:pt x="534" y="25"/>
                  </a:lnTo>
                  <a:lnTo>
                    <a:pt x="532" y="23"/>
                  </a:lnTo>
                  <a:lnTo>
                    <a:pt x="530" y="23"/>
                  </a:lnTo>
                  <a:lnTo>
                    <a:pt x="528" y="21"/>
                  </a:lnTo>
                  <a:lnTo>
                    <a:pt x="526" y="21"/>
                  </a:lnTo>
                  <a:lnTo>
                    <a:pt x="524" y="21"/>
                  </a:lnTo>
                  <a:lnTo>
                    <a:pt x="522" y="19"/>
                  </a:lnTo>
                  <a:lnTo>
                    <a:pt x="522" y="17"/>
                  </a:lnTo>
                  <a:lnTo>
                    <a:pt x="524" y="17"/>
                  </a:lnTo>
                  <a:lnTo>
                    <a:pt x="526" y="17"/>
                  </a:lnTo>
                  <a:lnTo>
                    <a:pt x="528" y="17"/>
                  </a:lnTo>
                  <a:lnTo>
                    <a:pt x="528" y="19"/>
                  </a:lnTo>
                  <a:lnTo>
                    <a:pt x="530" y="19"/>
                  </a:lnTo>
                  <a:lnTo>
                    <a:pt x="532" y="19"/>
                  </a:lnTo>
                  <a:lnTo>
                    <a:pt x="534" y="19"/>
                  </a:lnTo>
                  <a:lnTo>
                    <a:pt x="536" y="21"/>
                  </a:lnTo>
                  <a:lnTo>
                    <a:pt x="538" y="21"/>
                  </a:lnTo>
                  <a:lnTo>
                    <a:pt x="542" y="21"/>
                  </a:lnTo>
                  <a:lnTo>
                    <a:pt x="542" y="23"/>
                  </a:lnTo>
                  <a:lnTo>
                    <a:pt x="540" y="23"/>
                  </a:lnTo>
                  <a:lnTo>
                    <a:pt x="540" y="25"/>
                  </a:lnTo>
                  <a:lnTo>
                    <a:pt x="538" y="25"/>
                  </a:lnTo>
                  <a:close/>
                  <a:moveTo>
                    <a:pt x="311" y="433"/>
                  </a:moveTo>
                  <a:lnTo>
                    <a:pt x="309" y="433"/>
                  </a:lnTo>
                  <a:lnTo>
                    <a:pt x="307" y="431"/>
                  </a:lnTo>
                  <a:lnTo>
                    <a:pt x="307" y="429"/>
                  </a:lnTo>
                  <a:lnTo>
                    <a:pt x="309" y="427"/>
                  </a:lnTo>
                  <a:lnTo>
                    <a:pt x="311" y="425"/>
                  </a:lnTo>
                  <a:lnTo>
                    <a:pt x="313" y="425"/>
                  </a:lnTo>
                  <a:lnTo>
                    <a:pt x="313" y="427"/>
                  </a:lnTo>
                  <a:lnTo>
                    <a:pt x="315" y="427"/>
                  </a:lnTo>
                  <a:lnTo>
                    <a:pt x="315" y="429"/>
                  </a:lnTo>
                  <a:lnTo>
                    <a:pt x="317" y="429"/>
                  </a:lnTo>
                  <a:lnTo>
                    <a:pt x="317" y="431"/>
                  </a:lnTo>
                  <a:lnTo>
                    <a:pt x="315" y="431"/>
                  </a:lnTo>
                  <a:lnTo>
                    <a:pt x="315" y="433"/>
                  </a:lnTo>
                  <a:lnTo>
                    <a:pt x="313" y="433"/>
                  </a:lnTo>
                  <a:lnTo>
                    <a:pt x="311" y="433"/>
                  </a:lnTo>
                  <a:close/>
                  <a:moveTo>
                    <a:pt x="532" y="25"/>
                  </a:moveTo>
                  <a:lnTo>
                    <a:pt x="534" y="25"/>
                  </a:lnTo>
                  <a:lnTo>
                    <a:pt x="532" y="25"/>
                  </a:lnTo>
                  <a:lnTo>
                    <a:pt x="528" y="25"/>
                  </a:lnTo>
                  <a:lnTo>
                    <a:pt x="524" y="25"/>
                  </a:lnTo>
                  <a:lnTo>
                    <a:pt x="520" y="25"/>
                  </a:lnTo>
                  <a:lnTo>
                    <a:pt x="519" y="23"/>
                  </a:lnTo>
                  <a:lnTo>
                    <a:pt x="515" y="21"/>
                  </a:lnTo>
                  <a:lnTo>
                    <a:pt x="513" y="21"/>
                  </a:lnTo>
                  <a:lnTo>
                    <a:pt x="513" y="19"/>
                  </a:lnTo>
                  <a:lnTo>
                    <a:pt x="511" y="19"/>
                  </a:lnTo>
                  <a:lnTo>
                    <a:pt x="509" y="19"/>
                  </a:lnTo>
                  <a:lnTo>
                    <a:pt x="507" y="19"/>
                  </a:lnTo>
                  <a:lnTo>
                    <a:pt x="509" y="17"/>
                  </a:lnTo>
                  <a:lnTo>
                    <a:pt x="515" y="17"/>
                  </a:lnTo>
                  <a:lnTo>
                    <a:pt x="517" y="17"/>
                  </a:lnTo>
                  <a:lnTo>
                    <a:pt x="517" y="19"/>
                  </a:lnTo>
                  <a:lnTo>
                    <a:pt x="519" y="19"/>
                  </a:lnTo>
                  <a:lnTo>
                    <a:pt x="519" y="21"/>
                  </a:lnTo>
                  <a:lnTo>
                    <a:pt x="522" y="21"/>
                  </a:lnTo>
                  <a:lnTo>
                    <a:pt x="524" y="21"/>
                  </a:lnTo>
                  <a:lnTo>
                    <a:pt x="524" y="23"/>
                  </a:lnTo>
                  <a:lnTo>
                    <a:pt x="526" y="23"/>
                  </a:lnTo>
                  <a:lnTo>
                    <a:pt x="528" y="23"/>
                  </a:lnTo>
                  <a:lnTo>
                    <a:pt x="530" y="23"/>
                  </a:lnTo>
                  <a:lnTo>
                    <a:pt x="532" y="25"/>
                  </a:lnTo>
                  <a:close/>
                  <a:moveTo>
                    <a:pt x="855" y="137"/>
                  </a:moveTo>
                  <a:lnTo>
                    <a:pt x="853" y="137"/>
                  </a:lnTo>
                  <a:lnTo>
                    <a:pt x="853" y="136"/>
                  </a:lnTo>
                  <a:lnTo>
                    <a:pt x="855" y="134"/>
                  </a:lnTo>
                  <a:lnTo>
                    <a:pt x="855" y="132"/>
                  </a:lnTo>
                  <a:lnTo>
                    <a:pt x="857" y="132"/>
                  </a:lnTo>
                  <a:lnTo>
                    <a:pt x="858" y="130"/>
                  </a:lnTo>
                  <a:lnTo>
                    <a:pt x="860" y="130"/>
                  </a:lnTo>
                  <a:lnTo>
                    <a:pt x="860" y="132"/>
                  </a:lnTo>
                  <a:lnTo>
                    <a:pt x="862" y="132"/>
                  </a:lnTo>
                  <a:lnTo>
                    <a:pt x="868" y="134"/>
                  </a:lnTo>
                  <a:lnTo>
                    <a:pt x="866" y="134"/>
                  </a:lnTo>
                  <a:lnTo>
                    <a:pt x="862" y="136"/>
                  </a:lnTo>
                  <a:lnTo>
                    <a:pt x="860" y="136"/>
                  </a:lnTo>
                  <a:lnTo>
                    <a:pt x="857" y="137"/>
                  </a:lnTo>
                  <a:lnTo>
                    <a:pt x="855" y="137"/>
                  </a:lnTo>
                  <a:close/>
                  <a:moveTo>
                    <a:pt x="285" y="384"/>
                  </a:moveTo>
                  <a:lnTo>
                    <a:pt x="284" y="386"/>
                  </a:lnTo>
                  <a:lnTo>
                    <a:pt x="282" y="388"/>
                  </a:lnTo>
                  <a:lnTo>
                    <a:pt x="280" y="386"/>
                  </a:lnTo>
                  <a:lnTo>
                    <a:pt x="282" y="386"/>
                  </a:lnTo>
                  <a:lnTo>
                    <a:pt x="280" y="386"/>
                  </a:lnTo>
                  <a:lnTo>
                    <a:pt x="278" y="386"/>
                  </a:lnTo>
                  <a:lnTo>
                    <a:pt x="276" y="386"/>
                  </a:lnTo>
                  <a:lnTo>
                    <a:pt x="276" y="384"/>
                  </a:lnTo>
                  <a:lnTo>
                    <a:pt x="278" y="384"/>
                  </a:lnTo>
                  <a:lnTo>
                    <a:pt x="280" y="384"/>
                  </a:lnTo>
                  <a:lnTo>
                    <a:pt x="280" y="382"/>
                  </a:lnTo>
                  <a:lnTo>
                    <a:pt x="284" y="380"/>
                  </a:lnTo>
                  <a:lnTo>
                    <a:pt x="285" y="380"/>
                  </a:lnTo>
                  <a:lnTo>
                    <a:pt x="287" y="378"/>
                  </a:lnTo>
                  <a:lnTo>
                    <a:pt x="289" y="378"/>
                  </a:lnTo>
                  <a:lnTo>
                    <a:pt x="289" y="380"/>
                  </a:lnTo>
                  <a:lnTo>
                    <a:pt x="291" y="380"/>
                  </a:lnTo>
                  <a:lnTo>
                    <a:pt x="287" y="382"/>
                  </a:lnTo>
                  <a:lnTo>
                    <a:pt x="285" y="382"/>
                  </a:lnTo>
                  <a:lnTo>
                    <a:pt x="285" y="384"/>
                  </a:lnTo>
                  <a:close/>
                  <a:moveTo>
                    <a:pt x="528" y="615"/>
                  </a:moveTo>
                  <a:lnTo>
                    <a:pt x="526" y="613"/>
                  </a:lnTo>
                  <a:lnTo>
                    <a:pt x="524" y="613"/>
                  </a:lnTo>
                  <a:lnTo>
                    <a:pt x="522" y="613"/>
                  </a:lnTo>
                  <a:lnTo>
                    <a:pt x="522" y="611"/>
                  </a:lnTo>
                  <a:lnTo>
                    <a:pt x="522" y="609"/>
                  </a:lnTo>
                  <a:lnTo>
                    <a:pt x="522" y="608"/>
                  </a:lnTo>
                  <a:lnTo>
                    <a:pt x="520" y="608"/>
                  </a:lnTo>
                  <a:lnTo>
                    <a:pt x="520" y="606"/>
                  </a:lnTo>
                  <a:lnTo>
                    <a:pt x="519" y="606"/>
                  </a:lnTo>
                  <a:lnTo>
                    <a:pt x="519" y="604"/>
                  </a:lnTo>
                  <a:lnTo>
                    <a:pt x="517" y="602"/>
                  </a:lnTo>
                  <a:lnTo>
                    <a:pt x="519" y="602"/>
                  </a:lnTo>
                  <a:lnTo>
                    <a:pt x="520" y="602"/>
                  </a:lnTo>
                  <a:lnTo>
                    <a:pt x="520" y="604"/>
                  </a:lnTo>
                  <a:lnTo>
                    <a:pt x="522" y="604"/>
                  </a:lnTo>
                  <a:lnTo>
                    <a:pt x="524" y="606"/>
                  </a:lnTo>
                  <a:lnTo>
                    <a:pt x="522" y="608"/>
                  </a:lnTo>
                  <a:lnTo>
                    <a:pt x="524" y="611"/>
                  </a:lnTo>
                  <a:lnTo>
                    <a:pt x="526" y="611"/>
                  </a:lnTo>
                  <a:lnTo>
                    <a:pt x="528" y="613"/>
                  </a:lnTo>
                  <a:lnTo>
                    <a:pt x="528" y="615"/>
                  </a:lnTo>
                  <a:close/>
                  <a:moveTo>
                    <a:pt x="853" y="213"/>
                  </a:moveTo>
                  <a:lnTo>
                    <a:pt x="851" y="213"/>
                  </a:lnTo>
                  <a:lnTo>
                    <a:pt x="853" y="213"/>
                  </a:lnTo>
                  <a:lnTo>
                    <a:pt x="855" y="215"/>
                  </a:lnTo>
                  <a:lnTo>
                    <a:pt x="857" y="215"/>
                  </a:lnTo>
                  <a:lnTo>
                    <a:pt x="858" y="215"/>
                  </a:lnTo>
                  <a:lnTo>
                    <a:pt x="860" y="215"/>
                  </a:lnTo>
                  <a:lnTo>
                    <a:pt x="862" y="215"/>
                  </a:lnTo>
                  <a:lnTo>
                    <a:pt x="864" y="215"/>
                  </a:lnTo>
                  <a:lnTo>
                    <a:pt x="864" y="217"/>
                  </a:lnTo>
                  <a:lnTo>
                    <a:pt x="862" y="217"/>
                  </a:lnTo>
                  <a:lnTo>
                    <a:pt x="860" y="217"/>
                  </a:lnTo>
                  <a:lnTo>
                    <a:pt x="857" y="217"/>
                  </a:lnTo>
                  <a:lnTo>
                    <a:pt x="855" y="217"/>
                  </a:lnTo>
                  <a:lnTo>
                    <a:pt x="851" y="215"/>
                  </a:lnTo>
                  <a:lnTo>
                    <a:pt x="847" y="213"/>
                  </a:lnTo>
                  <a:lnTo>
                    <a:pt x="845" y="213"/>
                  </a:lnTo>
                  <a:lnTo>
                    <a:pt x="845" y="211"/>
                  </a:lnTo>
                  <a:lnTo>
                    <a:pt x="847" y="211"/>
                  </a:lnTo>
                  <a:lnTo>
                    <a:pt x="853" y="211"/>
                  </a:lnTo>
                  <a:lnTo>
                    <a:pt x="853" y="213"/>
                  </a:lnTo>
                  <a:close/>
                  <a:moveTo>
                    <a:pt x="884" y="223"/>
                  </a:moveTo>
                  <a:lnTo>
                    <a:pt x="882" y="223"/>
                  </a:lnTo>
                  <a:lnTo>
                    <a:pt x="880" y="223"/>
                  </a:lnTo>
                  <a:lnTo>
                    <a:pt x="882" y="219"/>
                  </a:lnTo>
                  <a:lnTo>
                    <a:pt x="884" y="219"/>
                  </a:lnTo>
                  <a:lnTo>
                    <a:pt x="886" y="217"/>
                  </a:lnTo>
                  <a:lnTo>
                    <a:pt x="886" y="215"/>
                  </a:lnTo>
                  <a:lnTo>
                    <a:pt x="888" y="215"/>
                  </a:lnTo>
                  <a:lnTo>
                    <a:pt x="890" y="215"/>
                  </a:lnTo>
                  <a:lnTo>
                    <a:pt x="890" y="213"/>
                  </a:lnTo>
                  <a:lnTo>
                    <a:pt x="890" y="215"/>
                  </a:lnTo>
                  <a:lnTo>
                    <a:pt x="891" y="215"/>
                  </a:lnTo>
                  <a:lnTo>
                    <a:pt x="891" y="217"/>
                  </a:lnTo>
                  <a:lnTo>
                    <a:pt x="890" y="221"/>
                  </a:lnTo>
                  <a:lnTo>
                    <a:pt x="888" y="221"/>
                  </a:lnTo>
                  <a:lnTo>
                    <a:pt x="888" y="223"/>
                  </a:lnTo>
                  <a:lnTo>
                    <a:pt x="886" y="223"/>
                  </a:lnTo>
                  <a:lnTo>
                    <a:pt x="884" y="223"/>
                  </a:lnTo>
                  <a:close/>
                  <a:moveTo>
                    <a:pt x="513" y="644"/>
                  </a:moveTo>
                  <a:lnTo>
                    <a:pt x="513" y="646"/>
                  </a:lnTo>
                  <a:lnTo>
                    <a:pt x="511" y="646"/>
                  </a:lnTo>
                  <a:lnTo>
                    <a:pt x="509" y="646"/>
                  </a:lnTo>
                  <a:lnTo>
                    <a:pt x="507" y="644"/>
                  </a:lnTo>
                  <a:lnTo>
                    <a:pt x="505" y="642"/>
                  </a:lnTo>
                  <a:lnTo>
                    <a:pt x="503" y="642"/>
                  </a:lnTo>
                  <a:lnTo>
                    <a:pt x="503" y="641"/>
                  </a:lnTo>
                  <a:lnTo>
                    <a:pt x="501" y="641"/>
                  </a:lnTo>
                  <a:lnTo>
                    <a:pt x="501" y="639"/>
                  </a:lnTo>
                  <a:lnTo>
                    <a:pt x="503" y="639"/>
                  </a:lnTo>
                  <a:lnTo>
                    <a:pt x="505" y="639"/>
                  </a:lnTo>
                  <a:lnTo>
                    <a:pt x="505" y="641"/>
                  </a:lnTo>
                  <a:lnTo>
                    <a:pt x="507" y="641"/>
                  </a:lnTo>
                  <a:lnTo>
                    <a:pt x="511" y="642"/>
                  </a:lnTo>
                  <a:lnTo>
                    <a:pt x="513" y="644"/>
                  </a:lnTo>
                  <a:close/>
                  <a:moveTo>
                    <a:pt x="410" y="33"/>
                  </a:moveTo>
                  <a:lnTo>
                    <a:pt x="408" y="35"/>
                  </a:lnTo>
                  <a:lnTo>
                    <a:pt x="406" y="35"/>
                  </a:lnTo>
                  <a:lnTo>
                    <a:pt x="404" y="35"/>
                  </a:lnTo>
                  <a:lnTo>
                    <a:pt x="402" y="33"/>
                  </a:lnTo>
                  <a:lnTo>
                    <a:pt x="400" y="35"/>
                  </a:lnTo>
                  <a:lnTo>
                    <a:pt x="398" y="35"/>
                  </a:lnTo>
                  <a:lnTo>
                    <a:pt x="398" y="33"/>
                  </a:lnTo>
                  <a:lnTo>
                    <a:pt x="396" y="33"/>
                  </a:lnTo>
                  <a:lnTo>
                    <a:pt x="396" y="31"/>
                  </a:lnTo>
                  <a:lnTo>
                    <a:pt x="396" y="29"/>
                  </a:lnTo>
                  <a:lnTo>
                    <a:pt x="398" y="29"/>
                  </a:lnTo>
                  <a:lnTo>
                    <a:pt x="400" y="29"/>
                  </a:lnTo>
                  <a:lnTo>
                    <a:pt x="404" y="31"/>
                  </a:lnTo>
                  <a:lnTo>
                    <a:pt x="406" y="31"/>
                  </a:lnTo>
                  <a:lnTo>
                    <a:pt x="408" y="31"/>
                  </a:lnTo>
                  <a:lnTo>
                    <a:pt x="410" y="31"/>
                  </a:lnTo>
                  <a:lnTo>
                    <a:pt x="412" y="33"/>
                  </a:lnTo>
                  <a:lnTo>
                    <a:pt x="410" y="33"/>
                  </a:lnTo>
                  <a:close/>
                  <a:moveTo>
                    <a:pt x="876" y="77"/>
                  </a:moveTo>
                  <a:lnTo>
                    <a:pt x="874" y="77"/>
                  </a:lnTo>
                  <a:lnTo>
                    <a:pt x="872" y="77"/>
                  </a:lnTo>
                  <a:lnTo>
                    <a:pt x="868" y="75"/>
                  </a:lnTo>
                  <a:lnTo>
                    <a:pt x="866" y="73"/>
                  </a:lnTo>
                  <a:lnTo>
                    <a:pt x="864" y="73"/>
                  </a:lnTo>
                  <a:lnTo>
                    <a:pt x="866" y="71"/>
                  </a:lnTo>
                  <a:lnTo>
                    <a:pt x="868" y="71"/>
                  </a:lnTo>
                  <a:lnTo>
                    <a:pt x="870" y="71"/>
                  </a:lnTo>
                  <a:lnTo>
                    <a:pt x="872" y="71"/>
                  </a:lnTo>
                  <a:lnTo>
                    <a:pt x="874" y="73"/>
                  </a:lnTo>
                  <a:lnTo>
                    <a:pt x="876" y="75"/>
                  </a:lnTo>
                  <a:lnTo>
                    <a:pt x="878" y="77"/>
                  </a:lnTo>
                  <a:lnTo>
                    <a:pt x="880" y="77"/>
                  </a:lnTo>
                  <a:lnTo>
                    <a:pt x="878" y="77"/>
                  </a:lnTo>
                  <a:lnTo>
                    <a:pt x="876" y="77"/>
                  </a:lnTo>
                  <a:close/>
                  <a:moveTo>
                    <a:pt x="884" y="176"/>
                  </a:moveTo>
                  <a:lnTo>
                    <a:pt x="882" y="176"/>
                  </a:lnTo>
                  <a:lnTo>
                    <a:pt x="884" y="174"/>
                  </a:lnTo>
                  <a:lnTo>
                    <a:pt x="884" y="172"/>
                  </a:lnTo>
                  <a:lnTo>
                    <a:pt x="886" y="169"/>
                  </a:lnTo>
                  <a:lnTo>
                    <a:pt x="888" y="169"/>
                  </a:lnTo>
                  <a:lnTo>
                    <a:pt x="890" y="169"/>
                  </a:lnTo>
                  <a:lnTo>
                    <a:pt x="891" y="169"/>
                  </a:lnTo>
                  <a:lnTo>
                    <a:pt x="891" y="170"/>
                  </a:lnTo>
                  <a:lnTo>
                    <a:pt x="891" y="172"/>
                  </a:lnTo>
                  <a:lnTo>
                    <a:pt x="890" y="174"/>
                  </a:lnTo>
                  <a:lnTo>
                    <a:pt x="888" y="174"/>
                  </a:lnTo>
                  <a:lnTo>
                    <a:pt x="886" y="176"/>
                  </a:lnTo>
                  <a:lnTo>
                    <a:pt x="884" y="176"/>
                  </a:lnTo>
                  <a:close/>
                  <a:moveTo>
                    <a:pt x="862" y="182"/>
                  </a:moveTo>
                  <a:lnTo>
                    <a:pt x="864" y="182"/>
                  </a:lnTo>
                  <a:lnTo>
                    <a:pt x="866" y="182"/>
                  </a:lnTo>
                  <a:lnTo>
                    <a:pt x="866" y="184"/>
                  </a:lnTo>
                  <a:lnTo>
                    <a:pt x="864" y="184"/>
                  </a:lnTo>
                  <a:lnTo>
                    <a:pt x="862" y="182"/>
                  </a:lnTo>
                  <a:lnTo>
                    <a:pt x="862" y="184"/>
                  </a:lnTo>
                  <a:lnTo>
                    <a:pt x="864" y="184"/>
                  </a:lnTo>
                  <a:lnTo>
                    <a:pt x="866" y="184"/>
                  </a:lnTo>
                  <a:lnTo>
                    <a:pt x="864" y="186"/>
                  </a:lnTo>
                  <a:lnTo>
                    <a:pt x="862" y="186"/>
                  </a:lnTo>
                  <a:lnTo>
                    <a:pt x="860" y="186"/>
                  </a:lnTo>
                  <a:lnTo>
                    <a:pt x="857" y="184"/>
                  </a:lnTo>
                  <a:lnTo>
                    <a:pt x="857" y="182"/>
                  </a:lnTo>
                  <a:lnTo>
                    <a:pt x="862" y="178"/>
                  </a:lnTo>
                  <a:lnTo>
                    <a:pt x="864" y="178"/>
                  </a:lnTo>
                  <a:lnTo>
                    <a:pt x="866" y="178"/>
                  </a:lnTo>
                  <a:lnTo>
                    <a:pt x="864" y="180"/>
                  </a:lnTo>
                  <a:lnTo>
                    <a:pt x="862" y="180"/>
                  </a:lnTo>
                  <a:lnTo>
                    <a:pt x="862" y="182"/>
                  </a:lnTo>
                  <a:close/>
                  <a:moveTo>
                    <a:pt x="284" y="400"/>
                  </a:moveTo>
                  <a:lnTo>
                    <a:pt x="282" y="400"/>
                  </a:lnTo>
                  <a:lnTo>
                    <a:pt x="280" y="400"/>
                  </a:lnTo>
                  <a:lnTo>
                    <a:pt x="280" y="398"/>
                  </a:lnTo>
                  <a:lnTo>
                    <a:pt x="282" y="396"/>
                  </a:lnTo>
                  <a:lnTo>
                    <a:pt x="284" y="396"/>
                  </a:lnTo>
                  <a:lnTo>
                    <a:pt x="285" y="394"/>
                  </a:lnTo>
                  <a:lnTo>
                    <a:pt x="287" y="394"/>
                  </a:lnTo>
                  <a:lnTo>
                    <a:pt x="289" y="392"/>
                  </a:lnTo>
                  <a:lnTo>
                    <a:pt x="289" y="394"/>
                  </a:lnTo>
                  <a:lnTo>
                    <a:pt x="289" y="396"/>
                  </a:lnTo>
                  <a:lnTo>
                    <a:pt x="287" y="396"/>
                  </a:lnTo>
                  <a:lnTo>
                    <a:pt x="287" y="398"/>
                  </a:lnTo>
                  <a:lnTo>
                    <a:pt x="285" y="398"/>
                  </a:lnTo>
                  <a:lnTo>
                    <a:pt x="285" y="400"/>
                  </a:lnTo>
                  <a:lnTo>
                    <a:pt x="284" y="400"/>
                  </a:lnTo>
                  <a:close/>
                  <a:moveTo>
                    <a:pt x="39" y="231"/>
                  </a:moveTo>
                  <a:lnTo>
                    <a:pt x="43" y="231"/>
                  </a:lnTo>
                  <a:lnTo>
                    <a:pt x="45" y="231"/>
                  </a:lnTo>
                  <a:lnTo>
                    <a:pt x="47" y="231"/>
                  </a:lnTo>
                  <a:lnTo>
                    <a:pt x="48" y="231"/>
                  </a:lnTo>
                  <a:lnTo>
                    <a:pt x="48" y="233"/>
                  </a:lnTo>
                  <a:lnTo>
                    <a:pt x="47" y="233"/>
                  </a:lnTo>
                  <a:lnTo>
                    <a:pt x="45" y="233"/>
                  </a:lnTo>
                  <a:lnTo>
                    <a:pt x="39" y="233"/>
                  </a:lnTo>
                  <a:lnTo>
                    <a:pt x="33" y="233"/>
                  </a:lnTo>
                  <a:lnTo>
                    <a:pt x="31" y="233"/>
                  </a:lnTo>
                  <a:lnTo>
                    <a:pt x="27" y="231"/>
                  </a:lnTo>
                  <a:lnTo>
                    <a:pt x="29" y="231"/>
                  </a:lnTo>
                  <a:lnTo>
                    <a:pt x="31" y="229"/>
                  </a:lnTo>
                  <a:lnTo>
                    <a:pt x="35" y="229"/>
                  </a:lnTo>
                  <a:lnTo>
                    <a:pt x="37" y="229"/>
                  </a:lnTo>
                  <a:lnTo>
                    <a:pt x="39" y="231"/>
                  </a:lnTo>
                  <a:close/>
                  <a:moveTo>
                    <a:pt x="320" y="415"/>
                  </a:moveTo>
                  <a:lnTo>
                    <a:pt x="324" y="415"/>
                  </a:lnTo>
                  <a:lnTo>
                    <a:pt x="326" y="415"/>
                  </a:lnTo>
                  <a:lnTo>
                    <a:pt x="324" y="415"/>
                  </a:lnTo>
                  <a:lnTo>
                    <a:pt x="322" y="417"/>
                  </a:lnTo>
                  <a:lnTo>
                    <a:pt x="320" y="417"/>
                  </a:lnTo>
                  <a:lnTo>
                    <a:pt x="320" y="419"/>
                  </a:lnTo>
                  <a:lnTo>
                    <a:pt x="318" y="419"/>
                  </a:lnTo>
                  <a:lnTo>
                    <a:pt x="315" y="417"/>
                  </a:lnTo>
                  <a:lnTo>
                    <a:pt x="315" y="415"/>
                  </a:lnTo>
                  <a:lnTo>
                    <a:pt x="317" y="415"/>
                  </a:lnTo>
                  <a:lnTo>
                    <a:pt x="317" y="413"/>
                  </a:lnTo>
                  <a:lnTo>
                    <a:pt x="318" y="415"/>
                  </a:lnTo>
                  <a:lnTo>
                    <a:pt x="320" y="415"/>
                  </a:lnTo>
                  <a:close/>
                  <a:moveTo>
                    <a:pt x="336" y="501"/>
                  </a:moveTo>
                  <a:lnTo>
                    <a:pt x="334" y="501"/>
                  </a:lnTo>
                  <a:lnTo>
                    <a:pt x="334" y="503"/>
                  </a:lnTo>
                  <a:lnTo>
                    <a:pt x="332" y="503"/>
                  </a:lnTo>
                  <a:lnTo>
                    <a:pt x="326" y="503"/>
                  </a:lnTo>
                  <a:lnTo>
                    <a:pt x="322" y="503"/>
                  </a:lnTo>
                  <a:lnTo>
                    <a:pt x="320" y="505"/>
                  </a:lnTo>
                  <a:lnTo>
                    <a:pt x="320" y="503"/>
                  </a:lnTo>
                  <a:lnTo>
                    <a:pt x="322" y="503"/>
                  </a:lnTo>
                  <a:lnTo>
                    <a:pt x="322" y="501"/>
                  </a:lnTo>
                  <a:lnTo>
                    <a:pt x="322" y="503"/>
                  </a:lnTo>
                  <a:lnTo>
                    <a:pt x="324" y="501"/>
                  </a:lnTo>
                  <a:lnTo>
                    <a:pt x="326" y="501"/>
                  </a:lnTo>
                  <a:lnTo>
                    <a:pt x="324" y="501"/>
                  </a:lnTo>
                  <a:lnTo>
                    <a:pt x="328" y="501"/>
                  </a:lnTo>
                  <a:lnTo>
                    <a:pt x="328" y="499"/>
                  </a:lnTo>
                  <a:lnTo>
                    <a:pt x="330" y="499"/>
                  </a:lnTo>
                  <a:lnTo>
                    <a:pt x="330" y="501"/>
                  </a:lnTo>
                  <a:lnTo>
                    <a:pt x="330" y="499"/>
                  </a:lnTo>
                  <a:lnTo>
                    <a:pt x="330" y="501"/>
                  </a:lnTo>
                  <a:lnTo>
                    <a:pt x="332" y="501"/>
                  </a:lnTo>
                  <a:lnTo>
                    <a:pt x="334" y="499"/>
                  </a:lnTo>
                  <a:lnTo>
                    <a:pt x="336" y="501"/>
                  </a:lnTo>
                  <a:close/>
                  <a:moveTo>
                    <a:pt x="398" y="48"/>
                  </a:moveTo>
                  <a:lnTo>
                    <a:pt x="398" y="46"/>
                  </a:lnTo>
                  <a:lnTo>
                    <a:pt x="396" y="46"/>
                  </a:lnTo>
                  <a:lnTo>
                    <a:pt x="394" y="46"/>
                  </a:lnTo>
                  <a:lnTo>
                    <a:pt x="392" y="44"/>
                  </a:lnTo>
                  <a:lnTo>
                    <a:pt x="390" y="44"/>
                  </a:lnTo>
                  <a:lnTo>
                    <a:pt x="388" y="44"/>
                  </a:lnTo>
                  <a:lnTo>
                    <a:pt x="388" y="42"/>
                  </a:lnTo>
                  <a:lnTo>
                    <a:pt x="390" y="42"/>
                  </a:lnTo>
                  <a:lnTo>
                    <a:pt x="392" y="42"/>
                  </a:lnTo>
                  <a:lnTo>
                    <a:pt x="394" y="42"/>
                  </a:lnTo>
                  <a:lnTo>
                    <a:pt x="398" y="44"/>
                  </a:lnTo>
                  <a:lnTo>
                    <a:pt x="400" y="44"/>
                  </a:lnTo>
                  <a:lnTo>
                    <a:pt x="402" y="46"/>
                  </a:lnTo>
                  <a:lnTo>
                    <a:pt x="400" y="48"/>
                  </a:lnTo>
                  <a:lnTo>
                    <a:pt x="398" y="48"/>
                  </a:lnTo>
                  <a:close/>
                  <a:moveTo>
                    <a:pt x="472" y="728"/>
                  </a:moveTo>
                  <a:lnTo>
                    <a:pt x="470" y="730"/>
                  </a:lnTo>
                  <a:lnTo>
                    <a:pt x="468" y="730"/>
                  </a:lnTo>
                  <a:lnTo>
                    <a:pt x="466" y="730"/>
                  </a:lnTo>
                  <a:lnTo>
                    <a:pt x="464" y="730"/>
                  </a:lnTo>
                  <a:lnTo>
                    <a:pt x="464" y="728"/>
                  </a:lnTo>
                  <a:lnTo>
                    <a:pt x="466" y="728"/>
                  </a:lnTo>
                  <a:lnTo>
                    <a:pt x="466" y="726"/>
                  </a:lnTo>
                  <a:lnTo>
                    <a:pt x="468" y="726"/>
                  </a:lnTo>
                  <a:lnTo>
                    <a:pt x="470" y="728"/>
                  </a:lnTo>
                  <a:lnTo>
                    <a:pt x="472" y="728"/>
                  </a:lnTo>
                  <a:close/>
                  <a:moveTo>
                    <a:pt x="274" y="347"/>
                  </a:moveTo>
                  <a:lnTo>
                    <a:pt x="274" y="349"/>
                  </a:lnTo>
                  <a:lnTo>
                    <a:pt x="272" y="349"/>
                  </a:lnTo>
                  <a:lnTo>
                    <a:pt x="270" y="349"/>
                  </a:lnTo>
                  <a:lnTo>
                    <a:pt x="268" y="349"/>
                  </a:lnTo>
                  <a:lnTo>
                    <a:pt x="266" y="349"/>
                  </a:lnTo>
                  <a:lnTo>
                    <a:pt x="264" y="349"/>
                  </a:lnTo>
                  <a:lnTo>
                    <a:pt x="262" y="349"/>
                  </a:lnTo>
                  <a:lnTo>
                    <a:pt x="262" y="347"/>
                  </a:lnTo>
                  <a:lnTo>
                    <a:pt x="262" y="345"/>
                  </a:lnTo>
                  <a:lnTo>
                    <a:pt x="264" y="345"/>
                  </a:lnTo>
                  <a:lnTo>
                    <a:pt x="266" y="345"/>
                  </a:lnTo>
                  <a:lnTo>
                    <a:pt x="266" y="347"/>
                  </a:lnTo>
                  <a:lnTo>
                    <a:pt x="270" y="347"/>
                  </a:lnTo>
                  <a:lnTo>
                    <a:pt x="272" y="347"/>
                  </a:lnTo>
                  <a:lnTo>
                    <a:pt x="274" y="347"/>
                  </a:lnTo>
                  <a:close/>
                  <a:moveTo>
                    <a:pt x="350" y="621"/>
                  </a:moveTo>
                  <a:lnTo>
                    <a:pt x="350" y="619"/>
                  </a:lnTo>
                  <a:lnTo>
                    <a:pt x="352" y="617"/>
                  </a:lnTo>
                  <a:lnTo>
                    <a:pt x="352" y="615"/>
                  </a:lnTo>
                  <a:lnTo>
                    <a:pt x="353" y="615"/>
                  </a:lnTo>
                  <a:lnTo>
                    <a:pt x="353" y="613"/>
                  </a:lnTo>
                  <a:lnTo>
                    <a:pt x="353" y="611"/>
                  </a:lnTo>
                  <a:lnTo>
                    <a:pt x="355" y="611"/>
                  </a:lnTo>
                  <a:lnTo>
                    <a:pt x="357" y="611"/>
                  </a:lnTo>
                  <a:lnTo>
                    <a:pt x="357" y="613"/>
                  </a:lnTo>
                  <a:lnTo>
                    <a:pt x="355" y="613"/>
                  </a:lnTo>
                  <a:lnTo>
                    <a:pt x="355" y="615"/>
                  </a:lnTo>
                  <a:lnTo>
                    <a:pt x="353" y="615"/>
                  </a:lnTo>
                  <a:lnTo>
                    <a:pt x="352" y="617"/>
                  </a:lnTo>
                  <a:lnTo>
                    <a:pt x="352" y="619"/>
                  </a:lnTo>
                  <a:lnTo>
                    <a:pt x="350" y="621"/>
                  </a:lnTo>
                  <a:close/>
                  <a:moveTo>
                    <a:pt x="548" y="13"/>
                  </a:moveTo>
                  <a:lnTo>
                    <a:pt x="546" y="13"/>
                  </a:lnTo>
                  <a:lnTo>
                    <a:pt x="544" y="13"/>
                  </a:lnTo>
                  <a:lnTo>
                    <a:pt x="542" y="13"/>
                  </a:lnTo>
                  <a:lnTo>
                    <a:pt x="538" y="11"/>
                  </a:lnTo>
                  <a:lnTo>
                    <a:pt x="540" y="9"/>
                  </a:lnTo>
                  <a:lnTo>
                    <a:pt x="542" y="9"/>
                  </a:lnTo>
                  <a:lnTo>
                    <a:pt x="544" y="9"/>
                  </a:lnTo>
                  <a:lnTo>
                    <a:pt x="546" y="9"/>
                  </a:lnTo>
                  <a:lnTo>
                    <a:pt x="548" y="13"/>
                  </a:lnTo>
                  <a:close/>
                  <a:moveTo>
                    <a:pt x="728" y="442"/>
                  </a:moveTo>
                  <a:lnTo>
                    <a:pt x="728" y="440"/>
                  </a:lnTo>
                  <a:lnTo>
                    <a:pt x="728" y="439"/>
                  </a:lnTo>
                  <a:lnTo>
                    <a:pt x="728" y="437"/>
                  </a:lnTo>
                  <a:lnTo>
                    <a:pt x="730" y="437"/>
                  </a:lnTo>
                  <a:lnTo>
                    <a:pt x="734" y="437"/>
                  </a:lnTo>
                  <a:lnTo>
                    <a:pt x="736" y="439"/>
                  </a:lnTo>
                  <a:lnTo>
                    <a:pt x="734" y="439"/>
                  </a:lnTo>
                  <a:lnTo>
                    <a:pt x="734" y="440"/>
                  </a:lnTo>
                  <a:lnTo>
                    <a:pt x="730" y="440"/>
                  </a:lnTo>
                  <a:lnTo>
                    <a:pt x="728" y="442"/>
                  </a:lnTo>
                  <a:close/>
                  <a:moveTo>
                    <a:pt x="406" y="705"/>
                  </a:moveTo>
                  <a:lnTo>
                    <a:pt x="406" y="707"/>
                  </a:lnTo>
                  <a:lnTo>
                    <a:pt x="408" y="707"/>
                  </a:lnTo>
                  <a:lnTo>
                    <a:pt x="404" y="709"/>
                  </a:lnTo>
                  <a:lnTo>
                    <a:pt x="402" y="709"/>
                  </a:lnTo>
                  <a:lnTo>
                    <a:pt x="400" y="707"/>
                  </a:lnTo>
                  <a:lnTo>
                    <a:pt x="398" y="707"/>
                  </a:lnTo>
                  <a:lnTo>
                    <a:pt x="400" y="707"/>
                  </a:lnTo>
                  <a:lnTo>
                    <a:pt x="402" y="705"/>
                  </a:lnTo>
                  <a:lnTo>
                    <a:pt x="404" y="705"/>
                  </a:lnTo>
                  <a:lnTo>
                    <a:pt x="406" y="705"/>
                  </a:lnTo>
                  <a:close/>
                  <a:moveTo>
                    <a:pt x="338" y="516"/>
                  </a:moveTo>
                  <a:lnTo>
                    <a:pt x="336" y="516"/>
                  </a:lnTo>
                  <a:lnTo>
                    <a:pt x="334" y="514"/>
                  </a:lnTo>
                  <a:lnTo>
                    <a:pt x="336" y="514"/>
                  </a:lnTo>
                  <a:lnTo>
                    <a:pt x="342" y="514"/>
                  </a:lnTo>
                  <a:lnTo>
                    <a:pt x="344" y="512"/>
                  </a:lnTo>
                  <a:lnTo>
                    <a:pt x="346" y="512"/>
                  </a:lnTo>
                  <a:lnTo>
                    <a:pt x="348" y="512"/>
                  </a:lnTo>
                  <a:lnTo>
                    <a:pt x="346" y="514"/>
                  </a:lnTo>
                  <a:lnTo>
                    <a:pt x="344" y="514"/>
                  </a:lnTo>
                  <a:lnTo>
                    <a:pt x="342" y="514"/>
                  </a:lnTo>
                  <a:lnTo>
                    <a:pt x="340" y="516"/>
                  </a:lnTo>
                  <a:lnTo>
                    <a:pt x="338" y="516"/>
                  </a:lnTo>
                  <a:close/>
                  <a:moveTo>
                    <a:pt x="346" y="439"/>
                  </a:moveTo>
                  <a:lnTo>
                    <a:pt x="344" y="439"/>
                  </a:lnTo>
                  <a:lnTo>
                    <a:pt x="342" y="439"/>
                  </a:lnTo>
                  <a:lnTo>
                    <a:pt x="340" y="439"/>
                  </a:lnTo>
                  <a:lnTo>
                    <a:pt x="338" y="439"/>
                  </a:lnTo>
                  <a:lnTo>
                    <a:pt x="336" y="439"/>
                  </a:lnTo>
                  <a:lnTo>
                    <a:pt x="336" y="437"/>
                  </a:lnTo>
                  <a:lnTo>
                    <a:pt x="336" y="435"/>
                  </a:lnTo>
                  <a:lnTo>
                    <a:pt x="338" y="435"/>
                  </a:lnTo>
                  <a:lnTo>
                    <a:pt x="340" y="435"/>
                  </a:lnTo>
                  <a:lnTo>
                    <a:pt x="340" y="437"/>
                  </a:lnTo>
                  <a:lnTo>
                    <a:pt x="342" y="437"/>
                  </a:lnTo>
                  <a:lnTo>
                    <a:pt x="346" y="437"/>
                  </a:lnTo>
                  <a:lnTo>
                    <a:pt x="346" y="439"/>
                  </a:lnTo>
                  <a:close/>
                  <a:moveTo>
                    <a:pt x="872" y="326"/>
                  </a:moveTo>
                  <a:lnTo>
                    <a:pt x="870" y="326"/>
                  </a:lnTo>
                  <a:lnTo>
                    <a:pt x="868" y="326"/>
                  </a:lnTo>
                  <a:lnTo>
                    <a:pt x="866" y="326"/>
                  </a:lnTo>
                  <a:lnTo>
                    <a:pt x="864" y="324"/>
                  </a:lnTo>
                  <a:lnTo>
                    <a:pt x="866" y="324"/>
                  </a:lnTo>
                  <a:lnTo>
                    <a:pt x="868" y="322"/>
                  </a:lnTo>
                  <a:lnTo>
                    <a:pt x="870" y="322"/>
                  </a:lnTo>
                  <a:lnTo>
                    <a:pt x="872" y="322"/>
                  </a:lnTo>
                  <a:lnTo>
                    <a:pt x="872" y="324"/>
                  </a:lnTo>
                  <a:lnTo>
                    <a:pt x="872" y="326"/>
                  </a:lnTo>
                  <a:close/>
                  <a:moveTo>
                    <a:pt x="266" y="326"/>
                  </a:moveTo>
                  <a:lnTo>
                    <a:pt x="266" y="328"/>
                  </a:lnTo>
                  <a:lnTo>
                    <a:pt x="264" y="328"/>
                  </a:lnTo>
                  <a:lnTo>
                    <a:pt x="262" y="328"/>
                  </a:lnTo>
                  <a:lnTo>
                    <a:pt x="260" y="328"/>
                  </a:lnTo>
                  <a:lnTo>
                    <a:pt x="258" y="328"/>
                  </a:lnTo>
                  <a:lnTo>
                    <a:pt x="254" y="328"/>
                  </a:lnTo>
                  <a:lnTo>
                    <a:pt x="250" y="328"/>
                  </a:lnTo>
                  <a:lnTo>
                    <a:pt x="249" y="328"/>
                  </a:lnTo>
                  <a:lnTo>
                    <a:pt x="250" y="326"/>
                  </a:lnTo>
                  <a:lnTo>
                    <a:pt x="252" y="326"/>
                  </a:lnTo>
                  <a:lnTo>
                    <a:pt x="254" y="326"/>
                  </a:lnTo>
                  <a:lnTo>
                    <a:pt x="260" y="326"/>
                  </a:lnTo>
                  <a:lnTo>
                    <a:pt x="262" y="326"/>
                  </a:lnTo>
                  <a:lnTo>
                    <a:pt x="264" y="326"/>
                  </a:lnTo>
                  <a:lnTo>
                    <a:pt x="266" y="326"/>
                  </a:lnTo>
                  <a:close/>
                  <a:moveTo>
                    <a:pt x="289" y="374"/>
                  </a:moveTo>
                  <a:lnTo>
                    <a:pt x="289" y="376"/>
                  </a:lnTo>
                  <a:lnTo>
                    <a:pt x="287" y="376"/>
                  </a:lnTo>
                  <a:lnTo>
                    <a:pt x="285" y="376"/>
                  </a:lnTo>
                  <a:lnTo>
                    <a:pt x="284" y="374"/>
                  </a:lnTo>
                  <a:lnTo>
                    <a:pt x="282" y="376"/>
                  </a:lnTo>
                  <a:lnTo>
                    <a:pt x="280" y="374"/>
                  </a:lnTo>
                  <a:lnTo>
                    <a:pt x="280" y="372"/>
                  </a:lnTo>
                  <a:lnTo>
                    <a:pt x="282" y="372"/>
                  </a:lnTo>
                  <a:lnTo>
                    <a:pt x="285" y="374"/>
                  </a:lnTo>
                  <a:lnTo>
                    <a:pt x="287" y="374"/>
                  </a:lnTo>
                  <a:lnTo>
                    <a:pt x="289" y="374"/>
                  </a:lnTo>
                  <a:close/>
                  <a:moveTo>
                    <a:pt x="839" y="266"/>
                  </a:moveTo>
                  <a:lnTo>
                    <a:pt x="837" y="266"/>
                  </a:lnTo>
                  <a:lnTo>
                    <a:pt x="835" y="264"/>
                  </a:lnTo>
                  <a:lnTo>
                    <a:pt x="833" y="264"/>
                  </a:lnTo>
                  <a:lnTo>
                    <a:pt x="835" y="264"/>
                  </a:lnTo>
                  <a:lnTo>
                    <a:pt x="839" y="262"/>
                  </a:lnTo>
                  <a:lnTo>
                    <a:pt x="841" y="262"/>
                  </a:lnTo>
                  <a:lnTo>
                    <a:pt x="841" y="266"/>
                  </a:lnTo>
                  <a:lnTo>
                    <a:pt x="839" y="266"/>
                  </a:lnTo>
                  <a:close/>
                  <a:moveTo>
                    <a:pt x="425" y="707"/>
                  </a:moveTo>
                  <a:lnTo>
                    <a:pt x="421" y="707"/>
                  </a:lnTo>
                  <a:lnTo>
                    <a:pt x="423" y="707"/>
                  </a:lnTo>
                  <a:lnTo>
                    <a:pt x="423" y="705"/>
                  </a:lnTo>
                  <a:lnTo>
                    <a:pt x="427" y="703"/>
                  </a:lnTo>
                  <a:lnTo>
                    <a:pt x="429" y="703"/>
                  </a:lnTo>
                  <a:lnTo>
                    <a:pt x="431" y="703"/>
                  </a:lnTo>
                  <a:lnTo>
                    <a:pt x="431" y="705"/>
                  </a:lnTo>
                  <a:lnTo>
                    <a:pt x="429" y="705"/>
                  </a:lnTo>
                  <a:lnTo>
                    <a:pt x="427" y="707"/>
                  </a:lnTo>
                  <a:lnTo>
                    <a:pt x="425" y="707"/>
                  </a:lnTo>
                  <a:close/>
                  <a:moveTo>
                    <a:pt x="499" y="656"/>
                  </a:moveTo>
                  <a:lnTo>
                    <a:pt x="499" y="658"/>
                  </a:lnTo>
                  <a:lnTo>
                    <a:pt x="501" y="658"/>
                  </a:lnTo>
                  <a:lnTo>
                    <a:pt x="499" y="658"/>
                  </a:lnTo>
                  <a:lnTo>
                    <a:pt x="497" y="658"/>
                  </a:lnTo>
                  <a:lnTo>
                    <a:pt x="495" y="658"/>
                  </a:lnTo>
                  <a:lnTo>
                    <a:pt x="497" y="658"/>
                  </a:lnTo>
                  <a:lnTo>
                    <a:pt x="499" y="658"/>
                  </a:lnTo>
                  <a:lnTo>
                    <a:pt x="499" y="660"/>
                  </a:lnTo>
                  <a:lnTo>
                    <a:pt x="497" y="660"/>
                  </a:lnTo>
                  <a:lnTo>
                    <a:pt x="497" y="658"/>
                  </a:lnTo>
                  <a:lnTo>
                    <a:pt x="495" y="658"/>
                  </a:lnTo>
                  <a:lnTo>
                    <a:pt x="493" y="658"/>
                  </a:lnTo>
                  <a:lnTo>
                    <a:pt x="493" y="660"/>
                  </a:lnTo>
                  <a:lnTo>
                    <a:pt x="493" y="658"/>
                  </a:lnTo>
                  <a:lnTo>
                    <a:pt x="491" y="658"/>
                  </a:lnTo>
                  <a:lnTo>
                    <a:pt x="493" y="656"/>
                  </a:lnTo>
                  <a:lnTo>
                    <a:pt x="495" y="656"/>
                  </a:lnTo>
                  <a:lnTo>
                    <a:pt x="497" y="656"/>
                  </a:lnTo>
                  <a:lnTo>
                    <a:pt x="499" y="656"/>
                  </a:lnTo>
                  <a:close/>
                  <a:moveTo>
                    <a:pt x="843" y="77"/>
                  </a:moveTo>
                  <a:lnTo>
                    <a:pt x="845" y="77"/>
                  </a:lnTo>
                  <a:lnTo>
                    <a:pt x="849" y="77"/>
                  </a:lnTo>
                  <a:lnTo>
                    <a:pt x="851" y="77"/>
                  </a:lnTo>
                  <a:lnTo>
                    <a:pt x="849" y="77"/>
                  </a:lnTo>
                  <a:lnTo>
                    <a:pt x="845" y="79"/>
                  </a:lnTo>
                  <a:lnTo>
                    <a:pt x="843" y="79"/>
                  </a:lnTo>
                  <a:lnTo>
                    <a:pt x="841" y="79"/>
                  </a:lnTo>
                  <a:lnTo>
                    <a:pt x="837" y="79"/>
                  </a:lnTo>
                  <a:lnTo>
                    <a:pt x="839" y="79"/>
                  </a:lnTo>
                  <a:lnTo>
                    <a:pt x="841" y="77"/>
                  </a:lnTo>
                  <a:lnTo>
                    <a:pt x="839" y="77"/>
                  </a:lnTo>
                  <a:lnTo>
                    <a:pt x="837" y="75"/>
                  </a:lnTo>
                  <a:lnTo>
                    <a:pt x="839" y="75"/>
                  </a:lnTo>
                  <a:lnTo>
                    <a:pt x="841" y="75"/>
                  </a:lnTo>
                  <a:lnTo>
                    <a:pt x="843" y="75"/>
                  </a:lnTo>
                  <a:lnTo>
                    <a:pt x="843" y="77"/>
                  </a:lnTo>
                  <a:close/>
                  <a:moveTo>
                    <a:pt x="462" y="726"/>
                  </a:moveTo>
                  <a:lnTo>
                    <a:pt x="460" y="726"/>
                  </a:lnTo>
                  <a:lnTo>
                    <a:pt x="458" y="724"/>
                  </a:lnTo>
                  <a:lnTo>
                    <a:pt x="458" y="722"/>
                  </a:lnTo>
                  <a:lnTo>
                    <a:pt x="460" y="722"/>
                  </a:lnTo>
                  <a:lnTo>
                    <a:pt x="462" y="722"/>
                  </a:lnTo>
                  <a:lnTo>
                    <a:pt x="464" y="724"/>
                  </a:lnTo>
                  <a:lnTo>
                    <a:pt x="462" y="726"/>
                  </a:lnTo>
                  <a:close/>
                  <a:moveTo>
                    <a:pt x="773" y="380"/>
                  </a:moveTo>
                  <a:lnTo>
                    <a:pt x="771" y="380"/>
                  </a:lnTo>
                  <a:lnTo>
                    <a:pt x="769" y="380"/>
                  </a:lnTo>
                  <a:lnTo>
                    <a:pt x="769" y="378"/>
                  </a:lnTo>
                  <a:lnTo>
                    <a:pt x="773" y="376"/>
                  </a:lnTo>
                  <a:lnTo>
                    <a:pt x="775" y="376"/>
                  </a:lnTo>
                  <a:lnTo>
                    <a:pt x="775" y="378"/>
                  </a:lnTo>
                  <a:lnTo>
                    <a:pt x="775" y="380"/>
                  </a:lnTo>
                  <a:lnTo>
                    <a:pt x="773" y="380"/>
                  </a:lnTo>
                  <a:close/>
                  <a:moveTo>
                    <a:pt x="278" y="382"/>
                  </a:moveTo>
                  <a:lnTo>
                    <a:pt x="278" y="384"/>
                  </a:lnTo>
                  <a:lnTo>
                    <a:pt x="276" y="384"/>
                  </a:lnTo>
                  <a:lnTo>
                    <a:pt x="274" y="384"/>
                  </a:lnTo>
                  <a:lnTo>
                    <a:pt x="272" y="384"/>
                  </a:lnTo>
                  <a:lnTo>
                    <a:pt x="270" y="384"/>
                  </a:lnTo>
                  <a:lnTo>
                    <a:pt x="270" y="382"/>
                  </a:lnTo>
                  <a:lnTo>
                    <a:pt x="272" y="382"/>
                  </a:lnTo>
                  <a:lnTo>
                    <a:pt x="274" y="382"/>
                  </a:lnTo>
                  <a:lnTo>
                    <a:pt x="276" y="382"/>
                  </a:lnTo>
                  <a:lnTo>
                    <a:pt x="278" y="380"/>
                  </a:lnTo>
                  <a:lnTo>
                    <a:pt x="280" y="380"/>
                  </a:lnTo>
                  <a:lnTo>
                    <a:pt x="278" y="382"/>
                  </a:lnTo>
                  <a:close/>
                  <a:moveTo>
                    <a:pt x="445" y="720"/>
                  </a:moveTo>
                  <a:lnTo>
                    <a:pt x="445" y="716"/>
                  </a:lnTo>
                  <a:lnTo>
                    <a:pt x="447" y="716"/>
                  </a:lnTo>
                  <a:lnTo>
                    <a:pt x="449" y="716"/>
                  </a:lnTo>
                  <a:lnTo>
                    <a:pt x="447" y="718"/>
                  </a:lnTo>
                  <a:lnTo>
                    <a:pt x="445" y="720"/>
                  </a:lnTo>
                  <a:close/>
                  <a:moveTo>
                    <a:pt x="835" y="260"/>
                  </a:moveTo>
                  <a:lnTo>
                    <a:pt x="833" y="260"/>
                  </a:lnTo>
                  <a:lnTo>
                    <a:pt x="831" y="260"/>
                  </a:lnTo>
                  <a:lnTo>
                    <a:pt x="829" y="260"/>
                  </a:lnTo>
                  <a:lnTo>
                    <a:pt x="827" y="260"/>
                  </a:lnTo>
                  <a:lnTo>
                    <a:pt x="827" y="258"/>
                  </a:lnTo>
                  <a:lnTo>
                    <a:pt x="829" y="258"/>
                  </a:lnTo>
                  <a:lnTo>
                    <a:pt x="835" y="258"/>
                  </a:lnTo>
                  <a:lnTo>
                    <a:pt x="837" y="258"/>
                  </a:lnTo>
                  <a:lnTo>
                    <a:pt x="835" y="258"/>
                  </a:lnTo>
                  <a:lnTo>
                    <a:pt x="835" y="260"/>
                  </a:lnTo>
                  <a:close/>
                  <a:moveTo>
                    <a:pt x="870" y="66"/>
                  </a:moveTo>
                  <a:lnTo>
                    <a:pt x="868" y="64"/>
                  </a:lnTo>
                  <a:lnTo>
                    <a:pt x="868" y="62"/>
                  </a:lnTo>
                  <a:lnTo>
                    <a:pt x="866" y="62"/>
                  </a:lnTo>
                  <a:lnTo>
                    <a:pt x="864" y="60"/>
                  </a:lnTo>
                  <a:lnTo>
                    <a:pt x="862" y="56"/>
                  </a:lnTo>
                  <a:lnTo>
                    <a:pt x="864" y="56"/>
                  </a:lnTo>
                  <a:lnTo>
                    <a:pt x="864" y="58"/>
                  </a:lnTo>
                  <a:lnTo>
                    <a:pt x="866" y="58"/>
                  </a:lnTo>
                  <a:lnTo>
                    <a:pt x="868" y="62"/>
                  </a:lnTo>
                  <a:lnTo>
                    <a:pt x="870" y="62"/>
                  </a:lnTo>
                  <a:lnTo>
                    <a:pt x="872" y="66"/>
                  </a:lnTo>
                  <a:lnTo>
                    <a:pt x="870" y="66"/>
                  </a:lnTo>
                  <a:close/>
                  <a:moveTo>
                    <a:pt x="350" y="516"/>
                  </a:moveTo>
                  <a:lnTo>
                    <a:pt x="348" y="516"/>
                  </a:lnTo>
                  <a:lnTo>
                    <a:pt x="346" y="516"/>
                  </a:lnTo>
                  <a:lnTo>
                    <a:pt x="344" y="516"/>
                  </a:lnTo>
                  <a:lnTo>
                    <a:pt x="342" y="518"/>
                  </a:lnTo>
                  <a:lnTo>
                    <a:pt x="340" y="518"/>
                  </a:lnTo>
                  <a:lnTo>
                    <a:pt x="338" y="518"/>
                  </a:lnTo>
                  <a:lnTo>
                    <a:pt x="338" y="516"/>
                  </a:lnTo>
                  <a:lnTo>
                    <a:pt x="340" y="516"/>
                  </a:lnTo>
                  <a:lnTo>
                    <a:pt x="342" y="516"/>
                  </a:lnTo>
                  <a:lnTo>
                    <a:pt x="348" y="516"/>
                  </a:lnTo>
                  <a:lnTo>
                    <a:pt x="350" y="516"/>
                  </a:lnTo>
                  <a:lnTo>
                    <a:pt x="352" y="516"/>
                  </a:lnTo>
                  <a:lnTo>
                    <a:pt x="350" y="516"/>
                  </a:lnTo>
                  <a:close/>
                  <a:moveTo>
                    <a:pt x="280" y="363"/>
                  </a:moveTo>
                  <a:lnTo>
                    <a:pt x="278" y="363"/>
                  </a:lnTo>
                  <a:lnTo>
                    <a:pt x="278" y="361"/>
                  </a:lnTo>
                  <a:lnTo>
                    <a:pt x="280" y="359"/>
                  </a:lnTo>
                  <a:lnTo>
                    <a:pt x="276" y="359"/>
                  </a:lnTo>
                  <a:lnTo>
                    <a:pt x="272" y="357"/>
                  </a:lnTo>
                  <a:lnTo>
                    <a:pt x="274" y="357"/>
                  </a:lnTo>
                  <a:lnTo>
                    <a:pt x="276" y="357"/>
                  </a:lnTo>
                  <a:lnTo>
                    <a:pt x="276" y="359"/>
                  </a:lnTo>
                  <a:lnTo>
                    <a:pt x="278" y="359"/>
                  </a:lnTo>
                  <a:lnTo>
                    <a:pt x="280" y="359"/>
                  </a:lnTo>
                  <a:lnTo>
                    <a:pt x="282" y="359"/>
                  </a:lnTo>
                  <a:lnTo>
                    <a:pt x="282" y="361"/>
                  </a:lnTo>
                  <a:lnTo>
                    <a:pt x="280" y="363"/>
                  </a:lnTo>
                  <a:close/>
                  <a:moveTo>
                    <a:pt x="464" y="728"/>
                  </a:moveTo>
                  <a:lnTo>
                    <a:pt x="462" y="728"/>
                  </a:lnTo>
                  <a:lnTo>
                    <a:pt x="460" y="728"/>
                  </a:lnTo>
                  <a:lnTo>
                    <a:pt x="462" y="726"/>
                  </a:lnTo>
                  <a:lnTo>
                    <a:pt x="462" y="724"/>
                  </a:lnTo>
                  <a:lnTo>
                    <a:pt x="464" y="724"/>
                  </a:lnTo>
                  <a:lnTo>
                    <a:pt x="466" y="724"/>
                  </a:lnTo>
                  <a:lnTo>
                    <a:pt x="466" y="726"/>
                  </a:lnTo>
                  <a:lnTo>
                    <a:pt x="464" y="728"/>
                  </a:lnTo>
                  <a:close/>
                  <a:moveTo>
                    <a:pt x="322" y="510"/>
                  </a:moveTo>
                  <a:lnTo>
                    <a:pt x="320" y="510"/>
                  </a:lnTo>
                  <a:lnTo>
                    <a:pt x="318" y="508"/>
                  </a:lnTo>
                  <a:lnTo>
                    <a:pt x="320" y="507"/>
                  </a:lnTo>
                  <a:lnTo>
                    <a:pt x="322" y="507"/>
                  </a:lnTo>
                  <a:lnTo>
                    <a:pt x="324" y="507"/>
                  </a:lnTo>
                  <a:lnTo>
                    <a:pt x="324" y="508"/>
                  </a:lnTo>
                  <a:lnTo>
                    <a:pt x="322" y="508"/>
                  </a:lnTo>
                  <a:lnTo>
                    <a:pt x="322" y="510"/>
                  </a:lnTo>
                  <a:close/>
                  <a:moveTo>
                    <a:pt x="520" y="619"/>
                  </a:moveTo>
                  <a:lnTo>
                    <a:pt x="520" y="621"/>
                  </a:lnTo>
                  <a:lnTo>
                    <a:pt x="519" y="621"/>
                  </a:lnTo>
                  <a:lnTo>
                    <a:pt x="517" y="621"/>
                  </a:lnTo>
                  <a:lnTo>
                    <a:pt x="515" y="621"/>
                  </a:lnTo>
                  <a:lnTo>
                    <a:pt x="515" y="619"/>
                  </a:lnTo>
                  <a:lnTo>
                    <a:pt x="517" y="617"/>
                  </a:lnTo>
                  <a:lnTo>
                    <a:pt x="519" y="617"/>
                  </a:lnTo>
                  <a:lnTo>
                    <a:pt x="520" y="619"/>
                  </a:lnTo>
                  <a:close/>
                  <a:moveTo>
                    <a:pt x="322" y="586"/>
                  </a:moveTo>
                  <a:lnTo>
                    <a:pt x="320" y="586"/>
                  </a:lnTo>
                  <a:lnTo>
                    <a:pt x="318" y="586"/>
                  </a:lnTo>
                  <a:lnTo>
                    <a:pt x="318" y="584"/>
                  </a:lnTo>
                  <a:lnTo>
                    <a:pt x="322" y="582"/>
                  </a:lnTo>
                  <a:lnTo>
                    <a:pt x="324" y="582"/>
                  </a:lnTo>
                  <a:lnTo>
                    <a:pt x="324" y="584"/>
                  </a:lnTo>
                  <a:lnTo>
                    <a:pt x="322" y="586"/>
                  </a:lnTo>
                  <a:close/>
                  <a:moveTo>
                    <a:pt x="54" y="262"/>
                  </a:moveTo>
                  <a:lnTo>
                    <a:pt x="52" y="262"/>
                  </a:lnTo>
                  <a:lnTo>
                    <a:pt x="50" y="260"/>
                  </a:lnTo>
                  <a:lnTo>
                    <a:pt x="48" y="260"/>
                  </a:lnTo>
                  <a:lnTo>
                    <a:pt x="50" y="260"/>
                  </a:lnTo>
                  <a:lnTo>
                    <a:pt x="52" y="260"/>
                  </a:lnTo>
                  <a:lnTo>
                    <a:pt x="54" y="258"/>
                  </a:lnTo>
                  <a:lnTo>
                    <a:pt x="56" y="258"/>
                  </a:lnTo>
                  <a:lnTo>
                    <a:pt x="58" y="260"/>
                  </a:lnTo>
                  <a:lnTo>
                    <a:pt x="56" y="260"/>
                  </a:lnTo>
                  <a:lnTo>
                    <a:pt x="54" y="262"/>
                  </a:lnTo>
                  <a:close/>
                  <a:moveTo>
                    <a:pt x="340" y="56"/>
                  </a:moveTo>
                  <a:lnTo>
                    <a:pt x="338" y="56"/>
                  </a:lnTo>
                  <a:lnTo>
                    <a:pt x="336" y="56"/>
                  </a:lnTo>
                  <a:lnTo>
                    <a:pt x="334" y="56"/>
                  </a:lnTo>
                  <a:lnTo>
                    <a:pt x="334" y="54"/>
                  </a:lnTo>
                  <a:lnTo>
                    <a:pt x="336" y="52"/>
                  </a:lnTo>
                  <a:lnTo>
                    <a:pt x="338" y="54"/>
                  </a:lnTo>
                  <a:lnTo>
                    <a:pt x="340" y="54"/>
                  </a:lnTo>
                  <a:lnTo>
                    <a:pt x="342" y="56"/>
                  </a:lnTo>
                  <a:lnTo>
                    <a:pt x="340" y="56"/>
                  </a:lnTo>
                  <a:close/>
                  <a:moveTo>
                    <a:pt x="350" y="615"/>
                  </a:moveTo>
                  <a:lnTo>
                    <a:pt x="348" y="615"/>
                  </a:lnTo>
                  <a:lnTo>
                    <a:pt x="350" y="613"/>
                  </a:lnTo>
                  <a:lnTo>
                    <a:pt x="350" y="611"/>
                  </a:lnTo>
                  <a:lnTo>
                    <a:pt x="352" y="611"/>
                  </a:lnTo>
                  <a:lnTo>
                    <a:pt x="353" y="611"/>
                  </a:lnTo>
                  <a:lnTo>
                    <a:pt x="352" y="611"/>
                  </a:lnTo>
                  <a:lnTo>
                    <a:pt x="352" y="613"/>
                  </a:lnTo>
                  <a:lnTo>
                    <a:pt x="352" y="615"/>
                  </a:lnTo>
                  <a:lnTo>
                    <a:pt x="350" y="615"/>
                  </a:lnTo>
                  <a:close/>
                  <a:moveTo>
                    <a:pt x="282" y="409"/>
                  </a:moveTo>
                  <a:lnTo>
                    <a:pt x="280" y="409"/>
                  </a:lnTo>
                  <a:lnTo>
                    <a:pt x="278" y="409"/>
                  </a:lnTo>
                  <a:lnTo>
                    <a:pt x="278" y="407"/>
                  </a:lnTo>
                  <a:lnTo>
                    <a:pt x="280" y="407"/>
                  </a:lnTo>
                  <a:lnTo>
                    <a:pt x="282" y="406"/>
                  </a:lnTo>
                  <a:lnTo>
                    <a:pt x="282" y="407"/>
                  </a:lnTo>
                  <a:lnTo>
                    <a:pt x="284" y="407"/>
                  </a:lnTo>
                  <a:lnTo>
                    <a:pt x="282" y="409"/>
                  </a:lnTo>
                  <a:close/>
                  <a:moveTo>
                    <a:pt x="427" y="31"/>
                  </a:moveTo>
                  <a:lnTo>
                    <a:pt x="425" y="31"/>
                  </a:lnTo>
                  <a:lnTo>
                    <a:pt x="423" y="31"/>
                  </a:lnTo>
                  <a:lnTo>
                    <a:pt x="421" y="31"/>
                  </a:lnTo>
                  <a:lnTo>
                    <a:pt x="419" y="29"/>
                  </a:lnTo>
                  <a:lnTo>
                    <a:pt x="416" y="29"/>
                  </a:lnTo>
                  <a:lnTo>
                    <a:pt x="414" y="27"/>
                  </a:lnTo>
                  <a:lnTo>
                    <a:pt x="416" y="27"/>
                  </a:lnTo>
                  <a:lnTo>
                    <a:pt x="418" y="27"/>
                  </a:lnTo>
                  <a:lnTo>
                    <a:pt x="419" y="29"/>
                  </a:lnTo>
                  <a:lnTo>
                    <a:pt x="421" y="29"/>
                  </a:lnTo>
                  <a:lnTo>
                    <a:pt x="423" y="31"/>
                  </a:lnTo>
                  <a:lnTo>
                    <a:pt x="425" y="31"/>
                  </a:lnTo>
                  <a:lnTo>
                    <a:pt x="427" y="31"/>
                  </a:lnTo>
                  <a:close/>
                  <a:moveTo>
                    <a:pt x="268" y="353"/>
                  </a:moveTo>
                  <a:lnTo>
                    <a:pt x="264" y="355"/>
                  </a:lnTo>
                  <a:lnTo>
                    <a:pt x="260" y="355"/>
                  </a:lnTo>
                  <a:lnTo>
                    <a:pt x="258" y="353"/>
                  </a:lnTo>
                  <a:lnTo>
                    <a:pt x="260" y="353"/>
                  </a:lnTo>
                  <a:lnTo>
                    <a:pt x="262" y="353"/>
                  </a:lnTo>
                  <a:lnTo>
                    <a:pt x="266" y="353"/>
                  </a:lnTo>
                  <a:lnTo>
                    <a:pt x="268" y="353"/>
                  </a:lnTo>
                  <a:close/>
                  <a:moveTo>
                    <a:pt x="585" y="578"/>
                  </a:moveTo>
                  <a:lnTo>
                    <a:pt x="583" y="578"/>
                  </a:lnTo>
                  <a:lnTo>
                    <a:pt x="583" y="576"/>
                  </a:lnTo>
                  <a:lnTo>
                    <a:pt x="585" y="576"/>
                  </a:lnTo>
                  <a:lnTo>
                    <a:pt x="585" y="574"/>
                  </a:lnTo>
                  <a:lnTo>
                    <a:pt x="587" y="574"/>
                  </a:lnTo>
                  <a:lnTo>
                    <a:pt x="587" y="576"/>
                  </a:lnTo>
                  <a:lnTo>
                    <a:pt x="587" y="578"/>
                  </a:lnTo>
                  <a:lnTo>
                    <a:pt x="585" y="578"/>
                  </a:lnTo>
                  <a:close/>
                  <a:moveTo>
                    <a:pt x="295" y="452"/>
                  </a:moveTo>
                  <a:lnTo>
                    <a:pt x="291" y="452"/>
                  </a:lnTo>
                  <a:lnTo>
                    <a:pt x="289" y="452"/>
                  </a:lnTo>
                  <a:lnTo>
                    <a:pt x="289" y="450"/>
                  </a:lnTo>
                  <a:lnTo>
                    <a:pt x="289" y="448"/>
                  </a:lnTo>
                  <a:lnTo>
                    <a:pt x="291" y="448"/>
                  </a:lnTo>
                  <a:lnTo>
                    <a:pt x="291" y="450"/>
                  </a:lnTo>
                  <a:lnTo>
                    <a:pt x="293" y="450"/>
                  </a:lnTo>
                  <a:lnTo>
                    <a:pt x="295" y="452"/>
                  </a:lnTo>
                  <a:close/>
                  <a:moveTo>
                    <a:pt x="800" y="473"/>
                  </a:moveTo>
                  <a:lnTo>
                    <a:pt x="798" y="473"/>
                  </a:lnTo>
                  <a:lnTo>
                    <a:pt x="796" y="473"/>
                  </a:lnTo>
                  <a:lnTo>
                    <a:pt x="796" y="472"/>
                  </a:lnTo>
                  <a:lnTo>
                    <a:pt x="794" y="472"/>
                  </a:lnTo>
                  <a:lnTo>
                    <a:pt x="796" y="472"/>
                  </a:lnTo>
                  <a:lnTo>
                    <a:pt x="800" y="470"/>
                  </a:lnTo>
                  <a:lnTo>
                    <a:pt x="800" y="472"/>
                  </a:lnTo>
                  <a:lnTo>
                    <a:pt x="800" y="473"/>
                  </a:lnTo>
                  <a:close/>
                  <a:moveTo>
                    <a:pt x="340" y="503"/>
                  </a:moveTo>
                  <a:lnTo>
                    <a:pt x="338" y="503"/>
                  </a:lnTo>
                  <a:lnTo>
                    <a:pt x="336" y="503"/>
                  </a:lnTo>
                  <a:lnTo>
                    <a:pt x="334" y="503"/>
                  </a:lnTo>
                  <a:lnTo>
                    <a:pt x="332" y="505"/>
                  </a:lnTo>
                  <a:lnTo>
                    <a:pt x="332" y="503"/>
                  </a:lnTo>
                  <a:lnTo>
                    <a:pt x="334" y="501"/>
                  </a:lnTo>
                  <a:lnTo>
                    <a:pt x="336" y="501"/>
                  </a:lnTo>
                  <a:lnTo>
                    <a:pt x="338" y="503"/>
                  </a:lnTo>
                  <a:lnTo>
                    <a:pt x="336" y="503"/>
                  </a:lnTo>
                  <a:lnTo>
                    <a:pt x="338" y="503"/>
                  </a:lnTo>
                  <a:lnTo>
                    <a:pt x="340" y="501"/>
                  </a:lnTo>
                  <a:lnTo>
                    <a:pt x="340" y="503"/>
                  </a:lnTo>
                  <a:lnTo>
                    <a:pt x="342" y="503"/>
                  </a:lnTo>
                  <a:lnTo>
                    <a:pt x="340" y="503"/>
                  </a:lnTo>
                  <a:close/>
                  <a:moveTo>
                    <a:pt x="847" y="270"/>
                  </a:moveTo>
                  <a:lnTo>
                    <a:pt x="845" y="270"/>
                  </a:lnTo>
                  <a:lnTo>
                    <a:pt x="845" y="268"/>
                  </a:lnTo>
                  <a:lnTo>
                    <a:pt x="843" y="268"/>
                  </a:lnTo>
                  <a:lnTo>
                    <a:pt x="841" y="268"/>
                  </a:lnTo>
                  <a:lnTo>
                    <a:pt x="843" y="268"/>
                  </a:lnTo>
                  <a:lnTo>
                    <a:pt x="845" y="266"/>
                  </a:lnTo>
                  <a:lnTo>
                    <a:pt x="849" y="268"/>
                  </a:lnTo>
                  <a:lnTo>
                    <a:pt x="851" y="268"/>
                  </a:lnTo>
                  <a:lnTo>
                    <a:pt x="849" y="268"/>
                  </a:lnTo>
                  <a:lnTo>
                    <a:pt x="849" y="270"/>
                  </a:lnTo>
                  <a:lnTo>
                    <a:pt x="847" y="270"/>
                  </a:lnTo>
                  <a:close/>
                  <a:moveTo>
                    <a:pt x="579" y="584"/>
                  </a:moveTo>
                  <a:lnTo>
                    <a:pt x="577" y="584"/>
                  </a:lnTo>
                  <a:lnTo>
                    <a:pt x="577" y="582"/>
                  </a:lnTo>
                  <a:lnTo>
                    <a:pt x="575" y="582"/>
                  </a:lnTo>
                  <a:lnTo>
                    <a:pt x="577" y="582"/>
                  </a:lnTo>
                  <a:lnTo>
                    <a:pt x="577" y="580"/>
                  </a:lnTo>
                  <a:lnTo>
                    <a:pt x="579" y="580"/>
                  </a:lnTo>
                  <a:lnTo>
                    <a:pt x="579" y="582"/>
                  </a:lnTo>
                  <a:lnTo>
                    <a:pt x="581" y="582"/>
                  </a:lnTo>
                  <a:lnTo>
                    <a:pt x="579" y="584"/>
                  </a:lnTo>
                  <a:close/>
                  <a:moveTo>
                    <a:pt x="866" y="204"/>
                  </a:moveTo>
                  <a:lnTo>
                    <a:pt x="864" y="204"/>
                  </a:lnTo>
                  <a:lnTo>
                    <a:pt x="864" y="202"/>
                  </a:lnTo>
                  <a:lnTo>
                    <a:pt x="862" y="202"/>
                  </a:lnTo>
                  <a:lnTo>
                    <a:pt x="864" y="202"/>
                  </a:lnTo>
                  <a:lnTo>
                    <a:pt x="866" y="200"/>
                  </a:lnTo>
                  <a:lnTo>
                    <a:pt x="868" y="200"/>
                  </a:lnTo>
                  <a:lnTo>
                    <a:pt x="870" y="202"/>
                  </a:lnTo>
                  <a:lnTo>
                    <a:pt x="866" y="204"/>
                  </a:lnTo>
                  <a:close/>
                  <a:moveTo>
                    <a:pt x="876" y="192"/>
                  </a:moveTo>
                  <a:lnTo>
                    <a:pt x="874" y="192"/>
                  </a:lnTo>
                  <a:lnTo>
                    <a:pt x="872" y="190"/>
                  </a:lnTo>
                  <a:lnTo>
                    <a:pt x="874" y="190"/>
                  </a:lnTo>
                  <a:lnTo>
                    <a:pt x="876" y="188"/>
                  </a:lnTo>
                  <a:lnTo>
                    <a:pt x="878" y="188"/>
                  </a:lnTo>
                  <a:lnTo>
                    <a:pt x="880" y="188"/>
                  </a:lnTo>
                  <a:lnTo>
                    <a:pt x="878" y="188"/>
                  </a:lnTo>
                  <a:lnTo>
                    <a:pt x="876" y="192"/>
                  </a:lnTo>
                  <a:close/>
                  <a:moveTo>
                    <a:pt x="268" y="357"/>
                  </a:moveTo>
                  <a:lnTo>
                    <a:pt x="266" y="357"/>
                  </a:lnTo>
                  <a:lnTo>
                    <a:pt x="264" y="357"/>
                  </a:lnTo>
                  <a:lnTo>
                    <a:pt x="266" y="355"/>
                  </a:lnTo>
                  <a:lnTo>
                    <a:pt x="268" y="353"/>
                  </a:lnTo>
                  <a:lnTo>
                    <a:pt x="270" y="355"/>
                  </a:lnTo>
                  <a:lnTo>
                    <a:pt x="268" y="357"/>
                  </a:lnTo>
                  <a:close/>
                  <a:moveTo>
                    <a:pt x="274" y="365"/>
                  </a:moveTo>
                  <a:lnTo>
                    <a:pt x="272" y="365"/>
                  </a:lnTo>
                  <a:lnTo>
                    <a:pt x="272" y="363"/>
                  </a:lnTo>
                  <a:lnTo>
                    <a:pt x="274" y="361"/>
                  </a:lnTo>
                  <a:lnTo>
                    <a:pt x="276" y="363"/>
                  </a:lnTo>
                  <a:lnTo>
                    <a:pt x="276" y="365"/>
                  </a:lnTo>
                  <a:lnTo>
                    <a:pt x="274" y="365"/>
                  </a:lnTo>
                  <a:close/>
                  <a:moveTo>
                    <a:pt x="320" y="551"/>
                  </a:moveTo>
                  <a:lnTo>
                    <a:pt x="318" y="551"/>
                  </a:lnTo>
                  <a:lnTo>
                    <a:pt x="317" y="551"/>
                  </a:lnTo>
                  <a:lnTo>
                    <a:pt x="315" y="553"/>
                  </a:lnTo>
                  <a:lnTo>
                    <a:pt x="315" y="551"/>
                  </a:lnTo>
                  <a:lnTo>
                    <a:pt x="317" y="551"/>
                  </a:lnTo>
                  <a:lnTo>
                    <a:pt x="317" y="549"/>
                  </a:lnTo>
                  <a:lnTo>
                    <a:pt x="318" y="549"/>
                  </a:lnTo>
                  <a:lnTo>
                    <a:pt x="322" y="549"/>
                  </a:lnTo>
                  <a:lnTo>
                    <a:pt x="324" y="549"/>
                  </a:lnTo>
                  <a:lnTo>
                    <a:pt x="322" y="549"/>
                  </a:lnTo>
                  <a:lnTo>
                    <a:pt x="320" y="551"/>
                  </a:lnTo>
                  <a:close/>
                  <a:moveTo>
                    <a:pt x="695" y="516"/>
                  </a:moveTo>
                  <a:lnTo>
                    <a:pt x="693" y="516"/>
                  </a:lnTo>
                  <a:lnTo>
                    <a:pt x="691" y="514"/>
                  </a:lnTo>
                  <a:lnTo>
                    <a:pt x="691" y="512"/>
                  </a:lnTo>
                  <a:lnTo>
                    <a:pt x="693" y="512"/>
                  </a:lnTo>
                  <a:lnTo>
                    <a:pt x="695" y="512"/>
                  </a:lnTo>
                  <a:lnTo>
                    <a:pt x="697" y="514"/>
                  </a:lnTo>
                  <a:lnTo>
                    <a:pt x="695" y="514"/>
                  </a:lnTo>
                  <a:lnTo>
                    <a:pt x="695" y="516"/>
                  </a:lnTo>
                  <a:close/>
                  <a:moveTo>
                    <a:pt x="864" y="200"/>
                  </a:moveTo>
                  <a:lnTo>
                    <a:pt x="862" y="200"/>
                  </a:lnTo>
                  <a:lnTo>
                    <a:pt x="862" y="198"/>
                  </a:lnTo>
                  <a:lnTo>
                    <a:pt x="862" y="196"/>
                  </a:lnTo>
                  <a:lnTo>
                    <a:pt x="864" y="196"/>
                  </a:lnTo>
                  <a:lnTo>
                    <a:pt x="864" y="198"/>
                  </a:lnTo>
                  <a:lnTo>
                    <a:pt x="866" y="198"/>
                  </a:lnTo>
                  <a:lnTo>
                    <a:pt x="868" y="198"/>
                  </a:lnTo>
                  <a:lnTo>
                    <a:pt x="866" y="200"/>
                  </a:lnTo>
                  <a:lnTo>
                    <a:pt x="864" y="200"/>
                  </a:lnTo>
                  <a:close/>
                  <a:moveTo>
                    <a:pt x="557" y="19"/>
                  </a:moveTo>
                  <a:lnTo>
                    <a:pt x="555" y="19"/>
                  </a:lnTo>
                  <a:lnTo>
                    <a:pt x="554" y="19"/>
                  </a:lnTo>
                  <a:lnTo>
                    <a:pt x="554" y="17"/>
                  </a:lnTo>
                  <a:lnTo>
                    <a:pt x="555" y="17"/>
                  </a:lnTo>
                  <a:lnTo>
                    <a:pt x="559" y="17"/>
                  </a:lnTo>
                  <a:lnTo>
                    <a:pt x="561" y="17"/>
                  </a:lnTo>
                  <a:lnTo>
                    <a:pt x="563" y="19"/>
                  </a:lnTo>
                  <a:lnTo>
                    <a:pt x="561" y="19"/>
                  </a:lnTo>
                  <a:lnTo>
                    <a:pt x="557" y="19"/>
                  </a:lnTo>
                  <a:close/>
                  <a:moveTo>
                    <a:pt x="880" y="184"/>
                  </a:moveTo>
                  <a:lnTo>
                    <a:pt x="880" y="186"/>
                  </a:lnTo>
                  <a:lnTo>
                    <a:pt x="880" y="182"/>
                  </a:lnTo>
                  <a:lnTo>
                    <a:pt x="880" y="180"/>
                  </a:lnTo>
                  <a:lnTo>
                    <a:pt x="882" y="180"/>
                  </a:lnTo>
                  <a:lnTo>
                    <a:pt x="884" y="182"/>
                  </a:lnTo>
                  <a:lnTo>
                    <a:pt x="884" y="184"/>
                  </a:lnTo>
                  <a:lnTo>
                    <a:pt x="882" y="184"/>
                  </a:lnTo>
                  <a:lnTo>
                    <a:pt x="880" y="184"/>
                  </a:lnTo>
                  <a:close/>
                  <a:moveTo>
                    <a:pt x="754" y="450"/>
                  </a:moveTo>
                  <a:lnTo>
                    <a:pt x="752" y="450"/>
                  </a:lnTo>
                  <a:lnTo>
                    <a:pt x="750" y="448"/>
                  </a:lnTo>
                  <a:lnTo>
                    <a:pt x="752" y="448"/>
                  </a:lnTo>
                  <a:lnTo>
                    <a:pt x="752" y="446"/>
                  </a:lnTo>
                  <a:lnTo>
                    <a:pt x="754" y="446"/>
                  </a:lnTo>
                  <a:lnTo>
                    <a:pt x="754" y="448"/>
                  </a:lnTo>
                  <a:lnTo>
                    <a:pt x="756" y="448"/>
                  </a:lnTo>
                  <a:lnTo>
                    <a:pt x="754" y="448"/>
                  </a:lnTo>
                  <a:lnTo>
                    <a:pt x="754" y="450"/>
                  </a:lnTo>
                  <a:close/>
                  <a:moveTo>
                    <a:pt x="851" y="223"/>
                  </a:moveTo>
                  <a:lnTo>
                    <a:pt x="851" y="225"/>
                  </a:lnTo>
                  <a:lnTo>
                    <a:pt x="851" y="223"/>
                  </a:lnTo>
                  <a:lnTo>
                    <a:pt x="853" y="223"/>
                  </a:lnTo>
                  <a:lnTo>
                    <a:pt x="853" y="225"/>
                  </a:lnTo>
                  <a:lnTo>
                    <a:pt x="851" y="225"/>
                  </a:lnTo>
                  <a:lnTo>
                    <a:pt x="849" y="225"/>
                  </a:lnTo>
                  <a:lnTo>
                    <a:pt x="847" y="223"/>
                  </a:lnTo>
                  <a:lnTo>
                    <a:pt x="847" y="225"/>
                  </a:lnTo>
                  <a:lnTo>
                    <a:pt x="845" y="225"/>
                  </a:lnTo>
                  <a:lnTo>
                    <a:pt x="845" y="223"/>
                  </a:lnTo>
                  <a:lnTo>
                    <a:pt x="847" y="223"/>
                  </a:lnTo>
                  <a:lnTo>
                    <a:pt x="849" y="223"/>
                  </a:lnTo>
                  <a:lnTo>
                    <a:pt x="851" y="223"/>
                  </a:lnTo>
                  <a:lnTo>
                    <a:pt x="851" y="221"/>
                  </a:lnTo>
                  <a:lnTo>
                    <a:pt x="851" y="223"/>
                  </a:lnTo>
                  <a:close/>
                  <a:moveTo>
                    <a:pt x="831" y="215"/>
                  </a:moveTo>
                  <a:lnTo>
                    <a:pt x="829" y="215"/>
                  </a:lnTo>
                  <a:lnTo>
                    <a:pt x="829" y="213"/>
                  </a:lnTo>
                  <a:lnTo>
                    <a:pt x="831" y="213"/>
                  </a:lnTo>
                  <a:lnTo>
                    <a:pt x="831" y="211"/>
                  </a:lnTo>
                  <a:lnTo>
                    <a:pt x="833" y="211"/>
                  </a:lnTo>
                  <a:lnTo>
                    <a:pt x="835" y="211"/>
                  </a:lnTo>
                  <a:lnTo>
                    <a:pt x="833" y="211"/>
                  </a:lnTo>
                  <a:lnTo>
                    <a:pt x="833" y="213"/>
                  </a:lnTo>
                  <a:lnTo>
                    <a:pt x="833" y="215"/>
                  </a:lnTo>
                  <a:lnTo>
                    <a:pt x="831" y="215"/>
                  </a:lnTo>
                  <a:close/>
                  <a:moveTo>
                    <a:pt x="287" y="386"/>
                  </a:moveTo>
                  <a:lnTo>
                    <a:pt x="285" y="386"/>
                  </a:lnTo>
                  <a:lnTo>
                    <a:pt x="287" y="384"/>
                  </a:lnTo>
                  <a:lnTo>
                    <a:pt x="289" y="384"/>
                  </a:lnTo>
                  <a:lnTo>
                    <a:pt x="291" y="384"/>
                  </a:lnTo>
                  <a:lnTo>
                    <a:pt x="289" y="386"/>
                  </a:lnTo>
                  <a:lnTo>
                    <a:pt x="287" y="386"/>
                  </a:lnTo>
                  <a:close/>
                  <a:moveTo>
                    <a:pt x="858" y="202"/>
                  </a:moveTo>
                  <a:lnTo>
                    <a:pt x="857" y="202"/>
                  </a:lnTo>
                  <a:lnTo>
                    <a:pt x="857" y="200"/>
                  </a:lnTo>
                  <a:lnTo>
                    <a:pt x="858" y="198"/>
                  </a:lnTo>
                  <a:lnTo>
                    <a:pt x="860" y="198"/>
                  </a:lnTo>
                  <a:lnTo>
                    <a:pt x="860" y="200"/>
                  </a:lnTo>
                  <a:lnTo>
                    <a:pt x="860" y="202"/>
                  </a:lnTo>
                  <a:lnTo>
                    <a:pt x="858" y="202"/>
                  </a:lnTo>
                  <a:close/>
                  <a:moveTo>
                    <a:pt x="845" y="205"/>
                  </a:moveTo>
                  <a:lnTo>
                    <a:pt x="843" y="205"/>
                  </a:lnTo>
                  <a:lnTo>
                    <a:pt x="841" y="205"/>
                  </a:lnTo>
                  <a:lnTo>
                    <a:pt x="839" y="204"/>
                  </a:lnTo>
                  <a:lnTo>
                    <a:pt x="843" y="204"/>
                  </a:lnTo>
                  <a:lnTo>
                    <a:pt x="845" y="204"/>
                  </a:lnTo>
                  <a:lnTo>
                    <a:pt x="847" y="204"/>
                  </a:lnTo>
                  <a:lnTo>
                    <a:pt x="845" y="205"/>
                  </a:lnTo>
                  <a:close/>
                  <a:moveTo>
                    <a:pt x="540" y="592"/>
                  </a:moveTo>
                  <a:lnTo>
                    <a:pt x="538" y="592"/>
                  </a:lnTo>
                  <a:lnTo>
                    <a:pt x="538" y="594"/>
                  </a:lnTo>
                  <a:lnTo>
                    <a:pt x="538" y="592"/>
                  </a:lnTo>
                  <a:lnTo>
                    <a:pt x="536" y="592"/>
                  </a:lnTo>
                  <a:lnTo>
                    <a:pt x="534" y="592"/>
                  </a:lnTo>
                  <a:lnTo>
                    <a:pt x="534" y="590"/>
                  </a:lnTo>
                  <a:lnTo>
                    <a:pt x="536" y="590"/>
                  </a:lnTo>
                  <a:lnTo>
                    <a:pt x="538" y="592"/>
                  </a:lnTo>
                  <a:lnTo>
                    <a:pt x="540" y="592"/>
                  </a:lnTo>
                  <a:close/>
                  <a:moveTo>
                    <a:pt x="272" y="371"/>
                  </a:moveTo>
                  <a:lnTo>
                    <a:pt x="272" y="372"/>
                  </a:lnTo>
                  <a:lnTo>
                    <a:pt x="272" y="371"/>
                  </a:lnTo>
                  <a:lnTo>
                    <a:pt x="274" y="371"/>
                  </a:lnTo>
                  <a:lnTo>
                    <a:pt x="274" y="369"/>
                  </a:lnTo>
                  <a:lnTo>
                    <a:pt x="274" y="367"/>
                  </a:lnTo>
                  <a:lnTo>
                    <a:pt x="276" y="367"/>
                  </a:lnTo>
                  <a:lnTo>
                    <a:pt x="278" y="367"/>
                  </a:lnTo>
                  <a:lnTo>
                    <a:pt x="276" y="367"/>
                  </a:lnTo>
                  <a:lnTo>
                    <a:pt x="276" y="369"/>
                  </a:lnTo>
                  <a:lnTo>
                    <a:pt x="274" y="369"/>
                  </a:lnTo>
                  <a:lnTo>
                    <a:pt x="274" y="371"/>
                  </a:lnTo>
                  <a:lnTo>
                    <a:pt x="272" y="371"/>
                  </a:lnTo>
                  <a:close/>
                  <a:moveTo>
                    <a:pt x="876" y="320"/>
                  </a:moveTo>
                  <a:lnTo>
                    <a:pt x="878" y="320"/>
                  </a:lnTo>
                  <a:lnTo>
                    <a:pt x="880" y="320"/>
                  </a:lnTo>
                  <a:lnTo>
                    <a:pt x="880" y="322"/>
                  </a:lnTo>
                  <a:lnTo>
                    <a:pt x="878" y="324"/>
                  </a:lnTo>
                  <a:lnTo>
                    <a:pt x="876" y="324"/>
                  </a:lnTo>
                  <a:lnTo>
                    <a:pt x="876" y="320"/>
                  </a:lnTo>
                  <a:close/>
                  <a:moveTo>
                    <a:pt x="103" y="118"/>
                  </a:moveTo>
                  <a:lnTo>
                    <a:pt x="101" y="118"/>
                  </a:lnTo>
                  <a:lnTo>
                    <a:pt x="99" y="116"/>
                  </a:lnTo>
                  <a:lnTo>
                    <a:pt x="99" y="114"/>
                  </a:lnTo>
                  <a:lnTo>
                    <a:pt x="101" y="114"/>
                  </a:lnTo>
                  <a:lnTo>
                    <a:pt x="105" y="116"/>
                  </a:lnTo>
                  <a:lnTo>
                    <a:pt x="105" y="118"/>
                  </a:lnTo>
                  <a:lnTo>
                    <a:pt x="103" y="118"/>
                  </a:lnTo>
                  <a:close/>
                  <a:moveTo>
                    <a:pt x="868" y="209"/>
                  </a:moveTo>
                  <a:lnTo>
                    <a:pt x="866" y="207"/>
                  </a:lnTo>
                  <a:lnTo>
                    <a:pt x="870" y="205"/>
                  </a:lnTo>
                  <a:lnTo>
                    <a:pt x="872" y="205"/>
                  </a:lnTo>
                  <a:lnTo>
                    <a:pt x="870" y="205"/>
                  </a:lnTo>
                  <a:lnTo>
                    <a:pt x="870" y="207"/>
                  </a:lnTo>
                  <a:lnTo>
                    <a:pt x="868" y="207"/>
                  </a:lnTo>
                  <a:lnTo>
                    <a:pt x="868" y="209"/>
                  </a:lnTo>
                  <a:close/>
                  <a:moveTo>
                    <a:pt x="839" y="268"/>
                  </a:moveTo>
                  <a:lnTo>
                    <a:pt x="841" y="268"/>
                  </a:lnTo>
                  <a:lnTo>
                    <a:pt x="845" y="270"/>
                  </a:lnTo>
                  <a:lnTo>
                    <a:pt x="845" y="271"/>
                  </a:lnTo>
                  <a:lnTo>
                    <a:pt x="845" y="270"/>
                  </a:lnTo>
                  <a:lnTo>
                    <a:pt x="843" y="270"/>
                  </a:lnTo>
                  <a:lnTo>
                    <a:pt x="841" y="268"/>
                  </a:lnTo>
                  <a:lnTo>
                    <a:pt x="839" y="268"/>
                  </a:lnTo>
                  <a:lnTo>
                    <a:pt x="837" y="268"/>
                  </a:lnTo>
                  <a:lnTo>
                    <a:pt x="835" y="268"/>
                  </a:lnTo>
                  <a:lnTo>
                    <a:pt x="835" y="266"/>
                  </a:lnTo>
                  <a:lnTo>
                    <a:pt x="837" y="266"/>
                  </a:lnTo>
                  <a:lnTo>
                    <a:pt x="837" y="268"/>
                  </a:lnTo>
                  <a:lnTo>
                    <a:pt x="839" y="268"/>
                  </a:lnTo>
                  <a:close/>
                  <a:moveTo>
                    <a:pt x="511" y="646"/>
                  </a:moveTo>
                  <a:lnTo>
                    <a:pt x="513" y="648"/>
                  </a:lnTo>
                  <a:lnTo>
                    <a:pt x="511" y="648"/>
                  </a:lnTo>
                  <a:lnTo>
                    <a:pt x="509" y="648"/>
                  </a:lnTo>
                  <a:lnTo>
                    <a:pt x="507" y="646"/>
                  </a:lnTo>
                  <a:lnTo>
                    <a:pt x="509" y="646"/>
                  </a:lnTo>
                  <a:lnTo>
                    <a:pt x="511" y="646"/>
                  </a:lnTo>
                  <a:close/>
                  <a:moveTo>
                    <a:pt x="317" y="520"/>
                  </a:moveTo>
                  <a:lnTo>
                    <a:pt x="315" y="518"/>
                  </a:lnTo>
                  <a:lnTo>
                    <a:pt x="315" y="516"/>
                  </a:lnTo>
                  <a:lnTo>
                    <a:pt x="317" y="516"/>
                  </a:lnTo>
                  <a:lnTo>
                    <a:pt x="318" y="516"/>
                  </a:lnTo>
                  <a:lnTo>
                    <a:pt x="318" y="518"/>
                  </a:lnTo>
                  <a:lnTo>
                    <a:pt x="317" y="518"/>
                  </a:lnTo>
                  <a:lnTo>
                    <a:pt x="317" y="520"/>
                  </a:lnTo>
                  <a:close/>
                  <a:moveTo>
                    <a:pt x="583" y="580"/>
                  </a:moveTo>
                  <a:lnTo>
                    <a:pt x="581" y="578"/>
                  </a:lnTo>
                  <a:lnTo>
                    <a:pt x="583" y="576"/>
                  </a:lnTo>
                  <a:lnTo>
                    <a:pt x="583" y="578"/>
                  </a:lnTo>
                  <a:lnTo>
                    <a:pt x="583" y="580"/>
                  </a:lnTo>
                  <a:close/>
                  <a:moveTo>
                    <a:pt x="431" y="707"/>
                  </a:moveTo>
                  <a:lnTo>
                    <a:pt x="429" y="709"/>
                  </a:lnTo>
                  <a:lnTo>
                    <a:pt x="427" y="709"/>
                  </a:lnTo>
                  <a:lnTo>
                    <a:pt x="427" y="707"/>
                  </a:lnTo>
                  <a:lnTo>
                    <a:pt x="429" y="707"/>
                  </a:lnTo>
                  <a:lnTo>
                    <a:pt x="431" y="707"/>
                  </a:lnTo>
                  <a:close/>
                  <a:moveTo>
                    <a:pt x="515" y="17"/>
                  </a:moveTo>
                  <a:lnTo>
                    <a:pt x="513" y="17"/>
                  </a:lnTo>
                  <a:lnTo>
                    <a:pt x="511" y="17"/>
                  </a:lnTo>
                  <a:lnTo>
                    <a:pt x="507" y="17"/>
                  </a:lnTo>
                  <a:lnTo>
                    <a:pt x="505" y="17"/>
                  </a:lnTo>
                  <a:lnTo>
                    <a:pt x="505" y="15"/>
                  </a:lnTo>
                  <a:lnTo>
                    <a:pt x="507" y="15"/>
                  </a:lnTo>
                  <a:lnTo>
                    <a:pt x="509" y="15"/>
                  </a:lnTo>
                  <a:lnTo>
                    <a:pt x="511" y="15"/>
                  </a:lnTo>
                  <a:lnTo>
                    <a:pt x="513" y="15"/>
                  </a:lnTo>
                  <a:lnTo>
                    <a:pt x="515" y="15"/>
                  </a:lnTo>
                  <a:lnTo>
                    <a:pt x="515" y="17"/>
                  </a:lnTo>
                  <a:close/>
                  <a:moveTo>
                    <a:pt x="346" y="619"/>
                  </a:moveTo>
                  <a:lnTo>
                    <a:pt x="344" y="619"/>
                  </a:lnTo>
                  <a:lnTo>
                    <a:pt x="348" y="617"/>
                  </a:lnTo>
                  <a:lnTo>
                    <a:pt x="350" y="617"/>
                  </a:lnTo>
                  <a:lnTo>
                    <a:pt x="348" y="619"/>
                  </a:lnTo>
                  <a:lnTo>
                    <a:pt x="346" y="619"/>
                  </a:lnTo>
                  <a:close/>
                  <a:moveTo>
                    <a:pt x="280" y="365"/>
                  </a:moveTo>
                  <a:lnTo>
                    <a:pt x="278" y="365"/>
                  </a:lnTo>
                  <a:lnTo>
                    <a:pt x="276" y="365"/>
                  </a:lnTo>
                  <a:lnTo>
                    <a:pt x="278" y="363"/>
                  </a:lnTo>
                  <a:lnTo>
                    <a:pt x="280" y="363"/>
                  </a:lnTo>
                  <a:lnTo>
                    <a:pt x="280" y="365"/>
                  </a:lnTo>
                  <a:close/>
                  <a:moveTo>
                    <a:pt x="289" y="388"/>
                  </a:moveTo>
                  <a:lnTo>
                    <a:pt x="287" y="388"/>
                  </a:lnTo>
                  <a:lnTo>
                    <a:pt x="284" y="388"/>
                  </a:lnTo>
                  <a:lnTo>
                    <a:pt x="285" y="386"/>
                  </a:lnTo>
                  <a:lnTo>
                    <a:pt x="287" y="386"/>
                  </a:lnTo>
                  <a:lnTo>
                    <a:pt x="289" y="386"/>
                  </a:lnTo>
                  <a:lnTo>
                    <a:pt x="289" y="388"/>
                  </a:lnTo>
                  <a:close/>
                  <a:moveTo>
                    <a:pt x="862" y="170"/>
                  </a:moveTo>
                  <a:lnTo>
                    <a:pt x="862" y="172"/>
                  </a:lnTo>
                  <a:lnTo>
                    <a:pt x="862" y="170"/>
                  </a:lnTo>
                  <a:lnTo>
                    <a:pt x="860" y="170"/>
                  </a:lnTo>
                  <a:lnTo>
                    <a:pt x="860" y="169"/>
                  </a:lnTo>
                  <a:lnTo>
                    <a:pt x="862" y="169"/>
                  </a:lnTo>
                  <a:lnTo>
                    <a:pt x="862" y="167"/>
                  </a:lnTo>
                  <a:lnTo>
                    <a:pt x="864" y="169"/>
                  </a:lnTo>
                  <a:lnTo>
                    <a:pt x="862" y="170"/>
                  </a:lnTo>
                  <a:close/>
                  <a:moveTo>
                    <a:pt x="293" y="384"/>
                  </a:moveTo>
                  <a:lnTo>
                    <a:pt x="291" y="384"/>
                  </a:lnTo>
                  <a:lnTo>
                    <a:pt x="289" y="384"/>
                  </a:lnTo>
                  <a:lnTo>
                    <a:pt x="289" y="382"/>
                  </a:lnTo>
                  <a:lnTo>
                    <a:pt x="291" y="382"/>
                  </a:lnTo>
                  <a:lnTo>
                    <a:pt x="293" y="382"/>
                  </a:lnTo>
                  <a:lnTo>
                    <a:pt x="293" y="384"/>
                  </a:lnTo>
                  <a:close/>
                  <a:moveTo>
                    <a:pt x="346" y="444"/>
                  </a:moveTo>
                  <a:lnTo>
                    <a:pt x="344" y="444"/>
                  </a:lnTo>
                  <a:lnTo>
                    <a:pt x="340" y="442"/>
                  </a:lnTo>
                  <a:lnTo>
                    <a:pt x="342" y="442"/>
                  </a:lnTo>
                  <a:lnTo>
                    <a:pt x="344" y="442"/>
                  </a:lnTo>
                  <a:lnTo>
                    <a:pt x="346" y="442"/>
                  </a:lnTo>
                  <a:lnTo>
                    <a:pt x="346" y="444"/>
                  </a:lnTo>
                  <a:close/>
                  <a:moveTo>
                    <a:pt x="322" y="588"/>
                  </a:moveTo>
                  <a:lnTo>
                    <a:pt x="320" y="588"/>
                  </a:lnTo>
                  <a:lnTo>
                    <a:pt x="320" y="586"/>
                  </a:lnTo>
                  <a:lnTo>
                    <a:pt x="322" y="586"/>
                  </a:lnTo>
                  <a:lnTo>
                    <a:pt x="324" y="586"/>
                  </a:lnTo>
                  <a:lnTo>
                    <a:pt x="324" y="588"/>
                  </a:lnTo>
                  <a:lnTo>
                    <a:pt x="322" y="588"/>
                  </a:lnTo>
                  <a:close/>
                  <a:moveTo>
                    <a:pt x="505" y="654"/>
                  </a:moveTo>
                  <a:lnTo>
                    <a:pt x="505" y="650"/>
                  </a:lnTo>
                  <a:lnTo>
                    <a:pt x="507" y="650"/>
                  </a:lnTo>
                  <a:lnTo>
                    <a:pt x="507" y="652"/>
                  </a:lnTo>
                  <a:lnTo>
                    <a:pt x="505" y="654"/>
                  </a:lnTo>
                  <a:close/>
                  <a:moveTo>
                    <a:pt x="48" y="266"/>
                  </a:moveTo>
                  <a:lnTo>
                    <a:pt x="47" y="266"/>
                  </a:lnTo>
                  <a:lnTo>
                    <a:pt x="47" y="264"/>
                  </a:lnTo>
                  <a:lnTo>
                    <a:pt x="48" y="264"/>
                  </a:lnTo>
                  <a:lnTo>
                    <a:pt x="50" y="264"/>
                  </a:lnTo>
                  <a:lnTo>
                    <a:pt x="50" y="266"/>
                  </a:lnTo>
                  <a:lnTo>
                    <a:pt x="48" y="266"/>
                  </a:lnTo>
                  <a:close/>
                  <a:moveTo>
                    <a:pt x="476" y="726"/>
                  </a:moveTo>
                  <a:lnTo>
                    <a:pt x="474" y="728"/>
                  </a:lnTo>
                  <a:lnTo>
                    <a:pt x="476" y="726"/>
                  </a:lnTo>
                  <a:lnTo>
                    <a:pt x="476" y="724"/>
                  </a:lnTo>
                  <a:lnTo>
                    <a:pt x="478" y="724"/>
                  </a:lnTo>
                  <a:lnTo>
                    <a:pt x="478" y="726"/>
                  </a:lnTo>
                  <a:lnTo>
                    <a:pt x="476" y="726"/>
                  </a:lnTo>
                  <a:close/>
                  <a:moveTo>
                    <a:pt x="357" y="648"/>
                  </a:moveTo>
                  <a:lnTo>
                    <a:pt x="355" y="648"/>
                  </a:lnTo>
                  <a:lnTo>
                    <a:pt x="357" y="646"/>
                  </a:lnTo>
                  <a:lnTo>
                    <a:pt x="359" y="646"/>
                  </a:lnTo>
                  <a:lnTo>
                    <a:pt x="359" y="648"/>
                  </a:lnTo>
                  <a:lnTo>
                    <a:pt x="357" y="648"/>
                  </a:lnTo>
                  <a:close/>
                  <a:moveTo>
                    <a:pt x="392" y="693"/>
                  </a:moveTo>
                  <a:lnTo>
                    <a:pt x="388" y="693"/>
                  </a:lnTo>
                  <a:lnTo>
                    <a:pt x="390" y="693"/>
                  </a:lnTo>
                  <a:lnTo>
                    <a:pt x="390" y="691"/>
                  </a:lnTo>
                  <a:lnTo>
                    <a:pt x="392" y="691"/>
                  </a:lnTo>
                  <a:lnTo>
                    <a:pt x="394" y="691"/>
                  </a:lnTo>
                  <a:lnTo>
                    <a:pt x="394" y="693"/>
                  </a:lnTo>
                  <a:lnTo>
                    <a:pt x="392" y="693"/>
                  </a:lnTo>
                  <a:close/>
                  <a:moveTo>
                    <a:pt x="664" y="514"/>
                  </a:moveTo>
                  <a:lnTo>
                    <a:pt x="662" y="514"/>
                  </a:lnTo>
                  <a:lnTo>
                    <a:pt x="660" y="514"/>
                  </a:lnTo>
                  <a:lnTo>
                    <a:pt x="662" y="512"/>
                  </a:lnTo>
                  <a:lnTo>
                    <a:pt x="664" y="512"/>
                  </a:lnTo>
                  <a:lnTo>
                    <a:pt x="664" y="514"/>
                  </a:lnTo>
                  <a:close/>
                  <a:moveTo>
                    <a:pt x="851" y="266"/>
                  </a:moveTo>
                  <a:lnTo>
                    <a:pt x="849" y="266"/>
                  </a:lnTo>
                  <a:lnTo>
                    <a:pt x="847" y="266"/>
                  </a:lnTo>
                  <a:lnTo>
                    <a:pt x="843" y="266"/>
                  </a:lnTo>
                  <a:lnTo>
                    <a:pt x="845" y="266"/>
                  </a:lnTo>
                  <a:lnTo>
                    <a:pt x="847" y="266"/>
                  </a:lnTo>
                  <a:lnTo>
                    <a:pt x="849" y="264"/>
                  </a:lnTo>
                  <a:lnTo>
                    <a:pt x="849" y="266"/>
                  </a:lnTo>
                  <a:lnTo>
                    <a:pt x="851" y="266"/>
                  </a:lnTo>
                  <a:close/>
                  <a:moveTo>
                    <a:pt x="495" y="662"/>
                  </a:moveTo>
                  <a:lnTo>
                    <a:pt x="497" y="662"/>
                  </a:lnTo>
                  <a:lnTo>
                    <a:pt x="497" y="664"/>
                  </a:lnTo>
                  <a:lnTo>
                    <a:pt x="495" y="664"/>
                  </a:lnTo>
                  <a:lnTo>
                    <a:pt x="493" y="662"/>
                  </a:lnTo>
                  <a:lnTo>
                    <a:pt x="495" y="662"/>
                  </a:lnTo>
                  <a:close/>
                  <a:moveTo>
                    <a:pt x="350" y="448"/>
                  </a:moveTo>
                  <a:lnTo>
                    <a:pt x="348" y="448"/>
                  </a:lnTo>
                  <a:lnTo>
                    <a:pt x="344" y="448"/>
                  </a:lnTo>
                  <a:lnTo>
                    <a:pt x="344" y="446"/>
                  </a:lnTo>
                  <a:lnTo>
                    <a:pt x="346" y="446"/>
                  </a:lnTo>
                  <a:lnTo>
                    <a:pt x="348" y="446"/>
                  </a:lnTo>
                  <a:lnTo>
                    <a:pt x="348" y="448"/>
                  </a:lnTo>
                  <a:lnTo>
                    <a:pt x="350" y="448"/>
                  </a:lnTo>
                  <a:close/>
                  <a:moveTo>
                    <a:pt x="361" y="648"/>
                  </a:moveTo>
                  <a:lnTo>
                    <a:pt x="359" y="648"/>
                  </a:lnTo>
                  <a:lnTo>
                    <a:pt x="359" y="646"/>
                  </a:lnTo>
                  <a:lnTo>
                    <a:pt x="361" y="646"/>
                  </a:lnTo>
                  <a:lnTo>
                    <a:pt x="363" y="646"/>
                  </a:lnTo>
                  <a:lnTo>
                    <a:pt x="363" y="648"/>
                  </a:lnTo>
                  <a:lnTo>
                    <a:pt x="361" y="648"/>
                  </a:lnTo>
                  <a:close/>
                  <a:moveTo>
                    <a:pt x="282" y="365"/>
                  </a:moveTo>
                  <a:lnTo>
                    <a:pt x="280" y="363"/>
                  </a:lnTo>
                  <a:lnTo>
                    <a:pt x="284" y="361"/>
                  </a:lnTo>
                  <a:lnTo>
                    <a:pt x="285" y="363"/>
                  </a:lnTo>
                  <a:lnTo>
                    <a:pt x="284" y="363"/>
                  </a:lnTo>
                  <a:lnTo>
                    <a:pt x="282" y="365"/>
                  </a:lnTo>
                  <a:close/>
                  <a:moveTo>
                    <a:pt x="311" y="528"/>
                  </a:moveTo>
                  <a:lnTo>
                    <a:pt x="311" y="526"/>
                  </a:lnTo>
                  <a:lnTo>
                    <a:pt x="313" y="526"/>
                  </a:lnTo>
                  <a:lnTo>
                    <a:pt x="313" y="528"/>
                  </a:lnTo>
                  <a:lnTo>
                    <a:pt x="311" y="528"/>
                  </a:lnTo>
                  <a:close/>
                  <a:moveTo>
                    <a:pt x="590" y="578"/>
                  </a:moveTo>
                  <a:lnTo>
                    <a:pt x="588" y="578"/>
                  </a:lnTo>
                  <a:lnTo>
                    <a:pt x="588" y="576"/>
                  </a:lnTo>
                  <a:lnTo>
                    <a:pt x="590" y="576"/>
                  </a:lnTo>
                  <a:lnTo>
                    <a:pt x="592" y="576"/>
                  </a:lnTo>
                  <a:lnTo>
                    <a:pt x="590" y="578"/>
                  </a:lnTo>
                  <a:close/>
                  <a:moveTo>
                    <a:pt x="111" y="229"/>
                  </a:moveTo>
                  <a:lnTo>
                    <a:pt x="109" y="229"/>
                  </a:lnTo>
                  <a:lnTo>
                    <a:pt x="107" y="229"/>
                  </a:lnTo>
                  <a:lnTo>
                    <a:pt x="103" y="229"/>
                  </a:lnTo>
                  <a:lnTo>
                    <a:pt x="101" y="229"/>
                  </a:lnTo>
                  <a:lnTo>
                    <a:pt x="109" y="227"/>
                  </a:lnTo>
                  <a:lnTo>
                    <a:pt x="109" y="229"/>
                  </a:lnTo>
                  <a:lnTo>
                    <a:pt x="111" y="229"/>
                  </a:lnTo>
                  <a:close/>
                  <a:moveTo>
                    <a:pt x="278" y="361"/>
                  </a:moveTo>
                  <a:lnTo>
                    <a:pt x="276" y="361"/>
                  </a:lnTo>
                  <a:lnTo>
                    <a:pt x="274" y="361"/>
                  </a:lnTo>
                  <a:lnTo>
                    <a:pt x="274" y="359"/>
                  </a:lnTo>
                  <a:lnTo>
                    <a:pt x="276" y="359"/>
                  </a:lnTo>
                  <a:lnTo>
                    <a:pt x="278" y="359"/>
                  </a:lnTo>
                  <a:lnTo>
                    <a:pt x="278" y="361"/>
                  </a:lnTo>
                  <a:close/>
                  <a:moveTo>
                    <a:pt x="280" y="378"/>
                  </a:moveTo>
                  <a:lnTo>
                    <a:pt x="282" y="378"/>
                  </a:lnTo>
                  <a:lnTo>
                    <a:pt x="284" y="378"/>
                  </a:lnTo>
                  <a:lnTo>
                    <a:pt x="282" y="380"/>
                  </a:lnTo>
                  <a:lnTo>
                    <a:pt x="282" y="378"/>
                  </a:lnTo>
                  <a:lnTo>
                    <a:pt x="280" y="378"/>
                  </a:lnTo>
                  <a:close/>
                  <a:moveTo>
                    <a:pt x="402" y="699"/>
                  </a:moveTo>
                  <a:lnTo>
                    <a:pt x="400" y="699"/>
                  </a:lnTo>
                  <a:lnTo>
                    <a:pt x="398" y="699"/>
                  </a:lnTo>
                  <a:lnTo>
                    <a:pt x="396" y="699"/>
                  </a:lnTo>
                  <a:lnTo>
                    <a:pt x="398" y="699"/>
                  </a:lnTo>
                  <a:lnTo>
                    <a:pt x="400" y="699"/>
                  </a:lnTo>
                  <a:lnTo>
                    <a:pt x="402" y="699"/>
                  </a:lnTo>
                  <a:close/>
                  <a:moveTo>
                    <a:pt x="497" y="15"/>
                  </a:moveTo>
                  <a:lnTo>
                    <a:pt x="493" y="15"/>
                  </a:lnTo>
                  <a:lnTo>
                    <a:pt x="491" y="15"/>
                  </a:lnTo>
                  <a:lnTo>
                    <a:pt x="491" y="13"/>
                  </a:lnTo>
                  <a:lnTo>
                    <a:pt x="493" y="13"/>
                  </a:lnTo>
                  <a:lnTo>
                    <a:pt x="497" y="13"/>
                  </a:lnTo>
                  <a:lnTo>
                    <a:pt x="497" y="15"/>
                  </a:lnTo>
                  <a:lnTo>
                    <a:pt x="499" y="15"/>
                  </a:lnTo>
                  <a:lnTo>
                    <a:pt x="497" y="15"/>
                  </a:lnTo>
                  <a:close/>
                  <a:moveTo>
                    <a:pt x="767" y="433"/>
                  </a:moveTo>
                  <a:lnTo>
                    <a:pt x="767" y="435"/>
                  </a:lnTo>
                  <a:lnTo>
                    <a:pt x="767" y="433"/>
                  </a:lnTo>
                  <a:lnTo>
                    <a:pt x="765" y="433"/>
                  </a:lnTo>
                  <a:lnTo>
                    <a:pt x="763" y="431"/>
                  </a:lnTo>
                  <a:lnTo>
                    <a:pt x="765" y="431"/>
                  </a:lnTo>
                  <a:lnTo>
                    <a:pt x="765" y="433"/>
                  </a:lnTo>
                  <a:lnTo>
                    <a:pt x="767" y="433"/>
                  </a:lnTo>
                  <a:close/>
                  <a:moveTo>
                    <a:pt x="855" y="229"/>
                  </a:moveTo>
                  <a:lnTo>
                    <a:pt x="853" y="227"/>
                  </a:lnTo>
                  <a:lnTo>
                    <a:pt x="853" y="225"/>
                  </a:lnTo>
                  <a:lnTo>
                    <a:pt x="855" y="227"/>
                  </a:lnTo>
                  <a:lnTo>
                    <a:pt x="855" y="229"/>
                  </a:lnTo>
                  <a:close/>
                  <a:moveTo>
                    <a:pt x="313" y="573"/>
                  </a:moveTo>
                  <a:lnTo>
                    <a:pt x="311" y="571"/>
                  </a:lnTo>
                  <a:lnTo>
                    <a:pt x="313" y="571"/>
                  </a:lnTo>
                  <a:lnTo>
                    <a:pt x="315" y="571"/>
                  </a:lnTo>
                  <a:lnTo>
                    <a:pt x="313" y="573"/>
                  </a:lnTo>
                  <a:close/>
                  <a:moveTo>
                    <a:pt x="487" y="705"/>
                  </a:moveTo>
                  <a:lnTo>
                    <a:pt x="486" y="705"/>
                  </a:lnTo>
                  <a:lnTo>
                    <a:pt x="484" y="705"/>
                  </a:lnTo>
                  <a:lnTo>
                    <a:pt x="486" y="703"/>
                  </a:lnTo>
                  <a:lnTo>
                    <a:pt x="487" y="703"/>
                  </a:lnTo>
                  <a:lnTo>
                    <a:pt x="489" y="703"/>
                  </a:lnTo>
                  <a:lnTo>
                    <a:pt x="489" y="705"/>
                  </a:lnTo>
                  <a:lnTo>
                    <a:pt x="487" y="705"/>
                  </a:lnTo>
                  <a:close/>
                  <a:moveTo>
                    <a:pt x="128" y="277"/>
                  </a:moveTo>
                  <a:lnTo>
                    <a:pt x="126" y="277"/>
                  </a:lnTo>
                  <a:lnTo>
                    <a:pt x="128" y="277"/>
                  </a:lnTo>
                  <a:lnTo>
                    <a:pt x="128" y="275"/>
                  </a:lnTo>
                  <a:lnTo>
                    <a:pt x="130" y="277"/>
                  </a:lnTo>
                  <a:lnTo>
                    <a:pt x="128" y="277"/>
                  </a:lnTo>
                  <a:close/>
                  <a:moveTo>
                    <a:pt x="497" y="681"/>
                  </a:moveTo>
                  <a:lnTo>
                    <a:pt x="495" y="683"/>
                  </a:lnTo>
                  <a:lnTo>
                    <a:pt x="495" y="681"/>
                  </a:lnTo>
                  <a:lnTo>
                    <a:pt x="495" y="679"/>
                  </a:lnTo>
                  <a:lnTo>
                    <a:pt x="497" y="679"/>
                  </a:lnTo>
                  <a:lnTo>
                    <a:pt x="497" y="681"/>
                  </a:lnTo>
                  <a:close/>
                  <a:moveTo>
                    <a:pt x="858" y="256"/>
                  </a:moveTo>
                  <a:lnTo>
                    <a:pt x="857" y="256"/>
                  </a:lnTo>
                  <a:lnTo>
                    <a:pt x="855" y="254"/>
                  </a:lnTo>
                  <a:lnTo>
                    <a:pt x="857" y="254"/>
                  </a:lnTo>
                  <a:lnTo>
                    <a:pt x="858" y="254"/>
                  </a:lnTo>
                  <a:lnTo>
                    <a:pt x="858" y="256"/>
                  </a:lnTo>
                  <a:close/>
                  <a:moveTo>
                    <a:pt x="379" y="679"/>
                  </a:moveTo>
                  <a:lnTo>
                    <a:pt x="377" y="679"/>
                  </a:lnTo>
                  <a:lnTo>
                    <a:pt x="377" y="677"/>
                  </a:lnTo>
                  <a:lnTo>
                    <a:pt x="379" y="677"/>
                  </a:lnTo>
                  <a:lnTo>
                    <a:pt x="381" y="677"/>
                  </a:lnTo>
                  <a:lnTo>
                    <a:pt x="379" y="679"/>
                  </a:lnTo>
                  <a:close/>
                  <a:moveTo>
                    <a:pt x="509" y="650"/>
                  </a:moveTo>
                  <a:lnTo>
                    <a:pt x="507" y="650"/>
                  </a:lnTo>
                  <a:lnTo>
                    <a:pt x="507" y="648"/>
                  </a:lnTo>
                  <a:lnTo>
                    <a:pt x="509" y="648"/>
                  </a:lnTo>
                  <a:lnTo>
                    <a:pt x="511" y="650"/>
                  </a:lnTo>
                  <a:lnTo>
                    <a:pt x="509" y="650"/>
                  </a:lnTo>
                  <a:close/>
                  <a:moveTo>
                    <a:pt x="513" y="619"/>
                  </a:moveTo>
                  <a:lnTo>
                    <a:pt x="511" y="619"/>
                  </a:lnTo>
                  <a:lnTo>
                    <a:pt x="509" y="619"/>
                  </a:lnTo>
                  <a:lnTo>
                    <a:pt x="509" y="617"/>
                  </a:lnTo>
                  <a:lnTo>
                    <a:pt x="511" y="617"/>
                  </a:lnTo>
                  <a:lnTo>
                    <a:pt x="513" y="619"/>
                  </a:lnTo>
                  <a:close/>
                  <a:moveTo>
                    <a:pt x="511" y="13"/>
                  </a:moveTo>
                  <a:lnTo>
                    <a:pt x="509" y="13"/>
                  </a:lnTo>
                  <a:lnTo>
                    <a:pt x="507" y="13"/>
                  </a:lnTo>
                  <a:lnTo>
                    <a:pt x="505" y="13"/>
                  </a:lnTo>
                  <a:lnTo>
                    <a:pt x="503" y="11"/>
                  </a:lnTo>
                  <a:lnTo>
                    <a:pt x="507" y="11"/>
                  </a:lnTo>
                  <a:lnTo>
                    <a:pt x="509" y="11"/>
                  </a:lnTo>
                  <a:lnTo>
                    <a:pt x="511" y="13"/>
                  </a:lnTo>
                  <a:close/>
                  <a:moveTo>
                    <a:pt x="857" y="252"/>
                  </a:moveTo>
                  <a:lnTo>
                    <a:pt x="857" y="250"/>
                  </a:lnTo>
                  <a:lnTo>
                    <a:pt x="858" y="250"/>
                  </a:lnTo>
                  <a:lnTo>
                    <a:pt x="858" y="252"/>
                  </a:lnTo>
                  <a:lnTo>
                    <a:pt x="857" y="252"/>
                  </a:lnTo>
                  <a:close/>
                  <a:moveTo>
                    <a:pt x="466" y="724"/>
                  </a:moveTo>
                  <a:lnTo>
                    <a:pt x="464" y="724"/>
                  </a:lnTo>
                  <a:lnTo>
                    <a:pt x="462" y="722"/>
                  </a:lnTo>
                  <a:lnTo>
                    <a:pt x="464" y="720"/>
                  </a:lnTo>
                  <a:lnTo>
                    <a:pt x="464" y="722"/>
                  </a:lnTo>
                  <a:lnTo>
                    <a:pt x="466" y="724"/>
                  </a:lnTo>
                  <a:close/>
                  <a:moveTo>
                    <a:pt x="853" y="279"/>
                  </a:moveTo>
                  <a:lnTo>
                    <a:pt x="851" y="279"/>
                  </a:lnTo>
                  <a:lnTo>
                    <a:pt x="849" y="281"/>
                  </a:lnTo>
                  <a:lnTo>
                    <a:pt x="847" y="281"/>
                  </a:lnTo>
                  <a:lnTo>
                    <a:pt x="847" y="279"/>
                  </a:lnTo>
                  <a:lnTo>
                    <a:pt x="851" y="279"/>
                  </a:lnTo>
                  <a:lnTo>
                    <a:pt x="853" y="279"/>
                  </a:lnTo>
                  <a:close/>
                  <a:moveTo>
                    <a:pt x="258" y="326"/>
                  </a:moveTo>
                  <a:lnTo>
                    <a:pt x="256" y="326"/>
                  </a:lnTo>
                  <a:lnTo>
                    <a:pt x="256" y="324"/>
                  </a:lnTo>
                  <a:lnTo>
                    <a:pt x="258" y="324"/>
                  </a:lnTo>
                  <a:lnTo>
                    <a:pt x="260" y="324"/>
                  </a:lnTo>
                  <a:lnTo>
                    <a:pt x="260" y="326"/>
                  </a:lnTo>
                  <a:lnTo>
                    <a:pt x="258" y="326"/>
                  </a:lnTo>
                  <a:close/>
                  <a:moveTo>
                    <a:pt x="435" y="710"/>
                  </a:moveTo>
                  <a:lnTo>
                    <a:pt x="435" y="709"/>
                  </a:lnTo>
                  <a:lnTo>
                    <a:pt x="437" y="709"/>
                  </a:lnTo>
                  <a:lnTo>
                    <a:pt x="439" y="709"/>
                  </a:lnTo>
                  <a:lnTo>
                    <a:pt x="437" y="710"/>
                  </a:lnTo>
                  <a:lnTo>
                    <a:pt x="435" y="710"/>
                  </a:lnTo>
                  <a:close/>
                  <a:moveTo>
                    <a:pt x="433" y="710"/>
                  </a:moveTo>
                  <a:lnTo>
                    <a:pt x="431" y="710"/>
                  </a:lnTo>
                  <a:lnTo>
                    <a:pt x="431" y="709"/>
                  </a:lnTo>
                  <a:lnTo>
                    <a:pt x="435" y="709"/>
                  </a:lnTo>
                  <a:lnTo>
                    <a:pt x="437" y="709"/>
                  </a:lnTo>
                  <a:lnTo>
                    <a:pt x="435" y="709"/>
                  </a:lnTo>
                  <a:lnTo>
                    <a:pt x="433" y="71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" name="dnk"/>
            <p:cNvSpPr>
              <a:spLocks noEditPoints="1"/>
            </p:cNvSpPr>
            <p:nvPr/>
          </p:nvSpPr>
          <p:spPr bwMode="auto">
            <a:xfrm>
              <a:off x="5143517" y="2863859"/>
              <a:ext cx="182563" cy="114300"/>
            </a:xfrm>
            <a:custGeom>
              <a:avLst/>
              <a:gdLst>
                <a:gd name="T0" fmla="*/ 37 w 115"/>
                <a:gd name="T1" fmla="*/ 24 h 72"/>
                <a:gd name="T2" fmla="*/ 37 w 115"/>
                <a:gd name="T3" fmla="*/ 24 h 72"/>
                <a:gd name="T4" fmla="*/ 39 w 115"/>
                <a:gd name="T5" fmla="*/ 30 h 72"/>
                <a:gd name="T6" fmla="*/ 43 w 115"/>
                <a:gd name="T7" fmla="*/ 37 h 72"/>
                <a:gd name="T8" fmla="*/ 39 w 115"/>
                <a:gd name="T9" fmla="*/ 35 h 72"/>
                <a:gd name="T10" fmla="*/ 33 w 115"/>
                <a:gd name="T11" fmla="*/ 43 h 72"/>
                <a:gd name="T12" fmla="*/ 27 w 115"/>
                <a:gd name="T13" fmla="*/ 47 h 72"/>
                <a:gd name="T14" fmla="*/ 26 w 115"/>
                <a:gd name="T15" fmla="*/ 53 h 72"/>
                <a:gd name="T16" fmla="*/ 24 w 115"/>
                <a:gd name="T17" fmla="*/ 61 h 72"/>
                <a:gd name="T18" fmla="*/ 26 w 115"/>
                <a:gd name="T19" fmla="*/ 65 h 72"/>
                <a:gd name="T20" fmla="*/ 10 w 115"/>
                <a:gd name="T21" fmla="*/ 65 h 72"/>
                <a:gd name="T22" fmla="*/ 8 w 115"/>
                <a:gd name="T23" fmla="*/ 59 h 72"/>
                <a:gd name="T24" fmla="*/ 6 w 115"/>
                <a:gd name="T25" fmla="*/ 53 h 72"/>
                <a:gd name="T26" fmla="*/ 2 w 115"/>
                <a:gd name="T27" fmla="*/ 41 h 72"/>
                <a:gd name="T28" fmla="*/ 2 w 115"/>
                <a:gd name="T29" fmla="*/ 37 h 72"/>
                <a:gd name="T30" fmla="*/ 2 w 115"/>
                <a:gd name="T31" fmla="*/ 30 h 72"/>
                <a:gd name="T32" fmla="*/ 4 w 115"/>
                <a:gd name="T33" fmla="*/ 28 h 72"/>
                <a:gd name="T34" fmla="*/ 14 w 115"/>
                <a:gd name="T35" fmla="*/ 24 h 72"/>
                <a:gd name="T36" fmla="*/ 18 w 115"/>
                <a:gd name="T37" fmla="*/ 26 h 72"/>
                <a:gd name="T38" fmla="*/ 18 w 115"/>
                <a:gd name="T39" fmla="*/ 20 h 72"/>
                <a:gd name="T40" fmla="*/ 72 w 115"/>
                <a:gd name="T41" fmla="*/ 41 h 72"/>
                <a:gd name="T42" fmla="*/ 68 w 115"/>
                <a:gd name="T43" fmla="*/ 51 h 72"/>
                <a:gd name="T44" fmla="*/ 68 w 115"/>
                <a:gd name="T45" fmla="*/ 57 h 72"/>
                <a:gd name="T46" fmla="*/ 64 w 115"/>
                <a:gd name="T47" fmla="*/ 65 h 72"/>
                <a:gd name="T48" fmla="*/ 59 w 115"/>
                <a:gd name="T49" fmla="*/ 59 h 72"/>
                <a:gd name="T50" fmla="*/ 51 w 115"/>
                <a:gd name="T51" fmla="*/ 51 h 72"/>
                <a:gd name="T52" fmla="*/ 53 w 115"/>
                <a:gd name="T53" fmla="*/ 45 h 72"/>
                <a:gd name="T54" fmla="*/ 57 w 115"/>
                <a:gd name="T55" fmla="*/ 41 h 72"/>
                <a:gd name="T56" fmla="*/ 60 w 115"/>
                <a:gd name="T57" fmla="*/ 45 h 72"/>
                <a:gd name="T58" fmla="*/ 62 w 115"/>
                <a:gd name="T59" fmla="*/ 49 h 72"/>
                <a:gd name="T60" fmla="*/ 62 w 115"/>
                <a:gd name="T61" fmla="*/ 41 h 72"/>
                <a:gd name="T62" fmla="*/ 74 w 115"/>
                <a:gd name="T63" fmla="*/ 41 h 72"/>
                <a:gd name="T64" fmla="*/ 35 w 115"/>
                <a:gd name="T65" fmla="*/ 18 h 72"/>
                <a:gd name="T66" fmla="*/ 18 w 115"/>
                <a:gd name="T67" fmla="*/ 16 h 72"/>
                <a:gd name="T68" fmla="*/ 8 w 115"/>
                <a:gd name="T69" fmla="*/ 22 h 72"/>
                <a:gd name="T70" fmla="*/ 8 w 115"/>
                <a:gd name="T71" fmla="*/ 26 h 72"/>
                <a:gd name="T72" fmla="*/ 10 w 115"/>
                <a:gd name="T73" fmla="*/ 14 h 72"/>
                <a:gd name="T74" fmla="*/ 22 w 115"/>
                <a:gd name="T75" fmla="*/ 14 h 72"/>
                <a:gd name="T76" fmla="*/ 31 w 115"/>
                <a:gd name="T77" fmla="*/ 4 h 72"/>
                <a:gd name="T78" fmla="*/ 43 w 115"/>
                <a:gd name="T79" fmla="*/ 0 h 72"/>
                <a:gd name="T80" fmla="*/ 41 w 115"/>
                <a:gd name="T81" fmla="*/ 53 h 72"/>
                <a:gd name="T82" fmla="*/ 45 w 115"/>
                <a:gd name="T83" fmla="*/ 59 h 72"/>
                <a:gd name="T84" fmla="*/ 33 w 115"/>
                <a:gd name="T85" fmla="*/ 59 h 72"/>
                <a:gd name="T86" fmla="*/ 29 w 115"/>
                <a:gd name="T87" fmla="*/ 51 h 72"/>
                <a:gd name="T88" fmla="*/ 57 w 115"/>
                <a:gd name="T89" fmla="*/ 66 h 72"/>
                <a:gd name="T90" fmla="*/ 62 w 115"/>
                <a:gd name="T91" fmla="*/ 70 h 72"/>
                <a:gd name="T92" fmla="*/ 51 w 115"/>
                <a:gd name="T93" fmla="*/ 68 h 72"/>
                <a:gd name="T94" fmla="*/ 55 w 115"/>
                <a:gd name="T95" fmla="*/ 66 h 72"/>
                <a:gd name="T96" fmla="*/ 109 w 115"/>
                <a:gd name="T97" fmla="*/ 57 h 72"/>
                <a:gd name="T98" fmla="*/ 66 w 115"/>
                <a:gd name="T99" fmla="*/ 65 h 72"/>
                <a:gd name="T100" fmla="*/ 62 w 115"/>
                <a:gd name="T101" fmla="*/ 70 h 72"/>
                <a:gd name="T102" fmla="*/ 14 w 115"/>
                <a:gd name="T103" fmla="*/ 20 h 72"/>
                <a:gd name="T104" fmla="*/ 8 w 115"/>
                <a:gd name="T105" fmla="*/ 24 h 72"/>
                <a:gd name="T106" fmla="*/ 14 w 115"/>
                <a:gd name="T107" fmla="*/ 20 h 72"/>
                <a:gd name="T108" fmla="*/ 29 w 115"/>
                <a:gd name="T109" fmla="*/ 65 h 72"/>
                <a:gd name="T110" fmla="*/ 26 w 115"/>
                <a:gd name="T111" fmla="*/ 61 h 72"/>
                <a:gd name="T112" fmla="*/ 47 w 115"/>
                <a:gd name="T113" fmla="*/ 59 h 72"/>
                <a:gd name="T114" fmla="*/ 72 w 115"/>
                <a:gd name="T115" fmla="*/ 65 h 72"/>
                <a:gd name="T116" fmla="*/ 70 w 115"/>
                <a:gd name="T117" fmla="*/ 63 h 72"/>
                <a:gd name="T118" fmla="*/ 39 w 115"/>
                <a:gd name="T119" fmla="*/ 41 h 72"/>
                <a:gd name="T120" fmla="*/ 47 w 115"/>
                <a:gd name="T121" fmla="*/ 10 h 72"/>
                <a:gd name="T122" fmla="*/ 37 w 115"/>
                <a:gd name="T123" fmla="*/ 6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5" h="72">
                  <a:moveTo>
                    <a:pt x="31" y="16"/>
                  </a:moveTo>
                  <a:lnTo>
                    <a:pt x="33" y="18"/>
                  </a:lnTo>
                  <a:lnTo>
                    <a:pt x="35" y="18"/>
                  </a:lnTo>
                  <a:lnTo>
                    <a:pt x="37" y="18"/>
                  </a:lnTo>
                  <a:lnTo>
                    <a:pt x="35" y="20"/>
                  </a:lnTo>
                  <a:lnTo>
                    <a:pt x="37" y="22"/>
                  </a:lnTo>
                  <a:lnTo>
                    <a:pt x="37" y="24"/>
                  </a:lnTo>
                  <a:lnTo>
                    <a:pt x="35" y="24"/>
                  </a:lnTo>
                  <a:lnTo>
                    <a:pt x="33" y="24"/>
                  </a:lnTo>
                  <a:lnTo>
                    <a:pt x="29" y="26"/>
                  </a:lnTo>
                  <a:lnTo>
                    <a:pt x="31" y="26"/>
                  </a:lnTo>
                  <a:lnTo>
                    <a:pt x="33" y="26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7" y="26"/>
                  </a:lnTo>
                  <a:lnTo>
                    <a:pt x="35" y="28"/>
                  </a:lnTo>
                  <a:lnTo>
                    <a:pt x="35" y="30"/>
                  </a:lnTo>
                  <a:lnTo>
                    <a:pt x="35" y="28"/>
                  </a:lnTo>
                  <a:lnTo>
                    <a:pt x="37" y="28"/>
                  </a:lnTo>
                  <a:lnTo>
                    <a:pt x="39" y="28"/>
                  </a:lnTo>
                  <a:lnTo>
                    <a:pt x="39" y="30"/>
                  </a:lnTo>
                  <a:lnTo>
                    <a:pt x="41" y="30"/>
                  </a:lnTo>
                  <a:lnTo>
                    <a:pt x="43" y="28"/>
                  </a:lnTo>
                  <a:lnTo>
                    <a:pt x="45" y="28"/>
                  </a:lnTo>
                  <a:lnTo>
                    <a:pt x="45" y="30"/>
                  </a:lnTo>
                  <a:lnTo>
                    <a:pt x="47" y="30"/>
                  </a:lnTo>
                  <a:lnTo>
                    <a:pt x="47" y="33"/>
                  </a:lnTo>
                  <a:lnTo>
                    <a:pt x="43" y="37"/>
                  </a:lnTo>
                  <a:lnTo>
                    <a:pt x="43" y="35"/>
                  </a:lnTo>
                  <a:lnTo>
                    <a:pt x="41" y="35"/>
                  </a:lnTo>
                  <a:lnTo>
                    <a:pt x="41" y="37"/>
                  </a:lnTo>
                  <a:lnTo>
                    <a:pt x="39" y="37"/>
                  </a:lnTo>
                  <a:lnTo>
                    <a:pt x="37" y="37"/>
                  </a:lnTo>
                  <a:lnTo>
                    <a:pt x="37" y="35"/>
                  </a:lnTo>
                  <a:lnTo>
                    <a:pt x="39" y="35"/>
                  </a:lnTo>
                  <a:lnTo>
                    <a:pt x="39" y="33"/>
                  </a:lnTo>
                  <a:lnTo>
                    <a:pt x="37" y="33"/>
                  </a:lnTo>
                  <a:lnTo>
                    <a:pt x="35" y="37"/>
                  </a:lnTo>
                  <a:lnTo>
                    <a:pt x="35" y="39"/>
                  </a:lnTo>
                  <a:lnTo>
                    <a:pt x="35" y="43"/>
                  </a:lnTo>
                  <a:lnTo>
                    <a:pt x="35" y="45"/>
                  </a:lnTo>
                  <a:lnTo>
                    <a:pt x="33" y="43"/>
                  </a:lnTo>
                  <a:lnTo>
                    <a:pt x="31" y="43"/>
                  </a:lnTo>
                  <a:lnTo>
                    <a:pt x="29" y="43"/>
                  </a:lnTo>
                  <a:lnTo>
                    <a:pt x="31" y="45"/>
                  </a:lnTo>
                  <a:lnTo>
                    <a:pt x="33" y="45"/>
                  </a:lnTo>
                  <a:lnTo>
                    <a:pt x="31" y="47"/>
                  </a:lnTo>
                  <a:lnTo>
                    <a:pt x="29" y="47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4" y="47"/>
                  </a:lnTo>
                  <a:lnTo>
                    <a:pt x="26" y="47"/>
                  </a:lnTo>
                  <a:lnTo>
                    <a:pt x="27" y="49"/>
                  </a:lnTo>
                  <a:lnTo>
                    <a:pt x="29" y="49"/>
                  </a:lnTo>
                  <a:lnTo>
                    <a:pt x="27" y="51"/>
                  </a:lnTo>
                  <a:lnTo>
                    <a:pt x="26" y="53"/>
                  </a:lnTo>
                  <a:lnTo>
                    <a:pt x="26" y="55"/>
                  </a:lnTo>
                  <a:lnTo>
                    <a:pt x="26" y="57"/>
                  </a:lnTo>
                  <a:lnTo>
                    <a:pt x="27" y="57"/>
                  </a:lnTo>
                  <a:lnTo>
                    <a:pt x="27" y="59"/>
                  </a:lnTo>
                  <a:lnTo>
                    <a:pt x="26" y="59"/>
                  </a:lnTo>
                  <a:lnTo>
                    <a:pt x="24" y="59"/>
                  </a:lnTo>
                  <a:lnTo>
                    <a:pt x="24" y="61"/>
                  </a:lnTo>
                  <a:lnTo>
                    <a:pt x="24" y="63"/>
                  </a:lnTo>
                  <a:lnTo>
                    <a:pt x="26" y="63"/>
                  </a:lnTo>
                  <a:lnTo>
                    <a:pt x="27" y="63"/>
                  </a:lnTo>
                  <a:lnTo>
                    <a:pt x="27" y="65"/>
                  </a:lnTo>
                  <a:lnTo>
                    <a:pt x="27" y="66"/>
                  </a:lnTo>
                  <a:lnTo>
                    <a:pt x="26" y="66"/>
                  </a:lnTo>
                  <a:lnTo>
                    <a:pt x="26" y="65"/>
                  </a:lnTo>
                  <a:lnTo>
                    <a:pt x="24" y="66"/>
                  </a:lnTo>
                  <a:lnTo>
                    <a:pt x="22" y="66"/>
                  </a:lnTo>
                  <a:lnTo>
                    <a:pt x="20" y="66"/>
                  </a:lnTo>
                  <a:lnTo>
                    <a:pt x="18" y="66"/>
                  </a:lnTo>
                  <a:lnTo>
                    <a:pt x="14" y="65"/>
                  </a:lnTo>
                  <a:lnTo>
                    <a:pt x="12" y="65"/>
                  </a:lnTo>
                  <a:lnTo>
                    <a:pt x="10" y="65"/>
                  </a:lnTo>
                  <a:lnTo>
                    <a:pt x="10" y="63"/>
                  </a:lnTo>
                  <a:lnTo>
                    <a:pt x="10" y="61"/>
                  </a:lnTo>
                  <a:lnTo>
                    <a:pt x="8" y="61"/>
                  </a:lnTo>
                  <a:lnTo>
                    <a:pt x="6" y="61"/>
                  </a:lnTo>
                  <a:lnTo>
                    <a:pt x="8" y="59"/>
                  </a:lnTo>
                  <a:lnTo>
                    <a:pt x="10" y="59"/>
                  </a:lnTo>
                  <a:lnTo>
                    <a:pt x="8" y="59"/>
                  </a:lnTo>
                  <a:lnTo>
                    <a:pt x="10" y="61"/>
                  </a:lnTo>
                  <a:lnTo>
                    <a:pt x="10" y="59"/>
                  </a:lnTo>
                  <a:lnTo>
                    <a:pt x="10" y="57"/>
                  </a:lnTo>
                  <a:lnTo>
                    <a:pt x="10" y="55"/>
                  </a:lnTo>
                  <a:lnTo>
                    <a:pt x="10" y="53"/>
                  </a:lnTo>
                  <a:lnTo>
                    <a:pt x="8" y="53"/>
                  </a:lnTo>
                  <a:lnTo>
                    <a:pt x="6" y="53"/>
                  </a:lnTo>
                  <a:lnTo>
                    <a:pt x="4" y="51"/>
                  </a:lnTo>
                  <a:lnTo>
                    <a:pt x="0" y="51"/>
                  </a:lnTo>
                  <a:lnTo>
                    <a:pt x="2" y="49"/>
                  </a:lnTo>
                  <a:lnTo>
                    <a:pt x="2" y="47"/>
                  </a:lnTo>
                  <a:lnTo>
                    <a:pt x="2" y="45"/>
                  </a:lnTo>
                  <a:lnTo>
                    <a:pt x="2" y="43"/>
                  </a:lnTo>
                  <a:lnTo>
                    <a:pt x="2" y="41"/>
                  </a:lnTo>
                  <a:lnTo>
                    <a:pt x="2" y="43"/>
                  </a:lnTo>
                  <a:lnTo>
                    <a:pt x="2" y="45"/>
                  </a:lnTo>
                  <a:lnTo>
                    <a:pt x="4" y="43"/>
                  </a:lnTo>
                  <a:lnTo>
                    <a:pt x="6" y="43"/>
                  </a:lnTo>
                  <a:lnTo>
                    <a:pt x="6" y="41"/>
                  </a:lnTo>
                  <a:lnTo>
                    <a:pt x="4" y="39"/>
                  </a:lnTo>
                  <a:lnTo>
                    <a:pt x="2" y="37"/>
                  </a:lnTo>
                  <a:lnTo>
                    <a:pt x="2" y="39"/>
                  </a:lnTo>
                  <a:lnTo>
                    <a:pt x="2" y="41"/>
                  </a:lnTo>
                  <a:lnTo>
                    <a:pt x="2" y="39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4" y="24"/>
                  </a:lnTo>
                  <a:lnTo>
                    <a:pt x="2" y="26"/>
                  </a:lnTo>
                  <a:lnTo>
                    <a:pt x="4" y="26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10" y="30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0" y="26"/>
                  </a:lnTo>
                  <a:lnTo>
                    <a:pt x="14" y="24"/>
                  </a:lnTo>
                  <a:lnTo>
                    <a:pt x="16" y="22"/>
                  </a:lnTo>
                  <a:lnTo>
                    <a:pt x="18" y="22"/>
                  </a:lnTo>
                  <a:lnTo>
                    <a:pt x="18" y="24"/>
                  </a:lnTo>
                  <a:lnTo>
                    <a:pt x="16" y="26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20" y="28"/>
                  </a:lnTo>
                  <a:lnTo>
                    <a:pt x="22" y="28"/>
                  </a:lnTo>
                  <a:lnTo>
                    <a:pt x="22" y="26"/>
                  </a:lnTo>
                  <a:lnTo>
                    <a:pt x="20" y="24"/>
                  </a:lnTo>
                  <a:lnTo>
                    <a:pt x="18" y="26"/>
                  </a:lnTo>
                  <a:lnTo>
                    <a:pt x="18" y="20"/>
                  </a:lnTo>
                  <a:lnTo>
                    <a:pt x="20" y="18"/>
                  </a:lnTo>
                  <a:lnTo>
                    <a:pt x="22" y="18"/>
                  </a:lnTo>
                  <a:lnTo>
                    <a:pt x="24" y="18"/>
                  </a:lnTo>
                  <a:lnTo>
                    <a:pt x="27" y="16"/>
                  </a:lnTo>
                  <a:lnTo>
                    <a:pt x="29" y="16"/>
                  </a:lnTo>
                  <a:lnTo>
                    <a:pt x="31" y="16"/>
                  </a:lnTo>
                  <a:close/>
                  <a:moveTo>
                    <a:pt x="72" y="41"/>
                  </a:moveTo>
                  <a:lnTo>
                    <a:pt x="72" y="43"/>
                  </a:lnTo>
                  <a:lnTo>
                    <a:pt x="74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2" y="49"/>
                  </a:lnTo>
                  <a:lnTo>
                    <a:pt x="70" y="49"/>
                  </a:lnTo>
                  <a:lnTo>
                    <a:pt x="68" y="51"/>
                  </a:lnTo>
                  <a:lnTo>
                    <a:pt x="66" y="51"/>
                  </a:lnTo>
                  <a:lnTo>
                    <a:pt x="66" y="53"/>
                  </a:lnTo>
                  <a:lnTo>
                    <a:pt x="68" y="53"/>
                  </a:lnTo>
                  <a:lnTo>
                    <a:pt x="70" y="55"/>
                  </a:lnTo>
                  <a:lnTo>
                    <a:pt x="72" y="57"/>
                  </a:lnTo>
                  <a:lnTo>
                    <a:pt x="70" y="57"/>
                  </a:lnTo>
                  <a:lnTo>
                    <a:pt x="68" y="57"/>
                  </a:lnTo>
                  <a:lnTo>
                    <a:pt x="66" y="59"/>
                  </a:lnTo>
                  <a:lnTo>
                    <a:pt x="64" y="59"/>
                  </a:lnTo>
                  <a:lnTo>
                    <a:pt x="64" y="61"/>
                  </a:lnTo>
                  <a:lnTo>
                    <a:pt x="66" y="61"/>
                  </a:lnTo>
                  <a:lnTo>
                    <a:pt x="66" y="63"/>
                  </a:lnTo>
                  <a:lnTo>
                    <a:pt x="64" y="63"/>
                  </a:lnTo>
                  <a:lnTo>
                    <a:pt x="64" y="65"/>
                  </a:lnTo>
                  <a:lnTo>
                    <a:pt x="64" y="63"/>
                  </a:lnTo>
                  <a:lnTo>
                    <a:pt x="62" y="63"/>
                  </a:lnTo>
                  <a:lnTo>
                    <a:pt x="60" y="63"/>
                  </a:lnTo>
                  <a:lnTo>
                    <a:pt x="59" y="61"/>
                  </a:lnTo>
                  <a:lnTo>
                    <a:pt x="60" y="61"/>
                  </a:lnTo>
                  <a:lnTo>
                    <a:pt x="60" y="59"/>
                  </a:lnTo>
                  <a:lnTo>
                    <a:pt x="59" y="59"/>
                  </a:lnTo>
                  <a:lnTo>
                    <a:pt x="57" y="59"/>
                  </a:lnTo>
                  <a:lnTo>
                    <a:pt x="55" y="59"/>
                  </a:lnTo>
                  <a:lnTo>
                    <a:pt x="53" y="59"/>
                  </a:lnTo>
                  <a:lnTo>
                    <a:pt x="51" y="59"/>
                  </a:lnTo>
                  <a:lnTo>
                    <a:pt x="51" y="55"/>
                  </a:lnTo>
                  <a:lnTo>
                    <a:pt x="51" y="53"/>
                  </a:lnTo>
                  <a:lnTo>
                    <a:pt x="51" y="51"/>
                  </a:lnTo>
                  <a:lnTo>
                    <a:pt x="51" y="49"/>
                  </a:lnTo>
                  <a:lnTo>
                    <a:pt x="49" y="47"/>
                  </a:lnTo>
                  <a:lnTo>
                    <a:pt x="47" y="47"/>
                  </a:lnTo>
                  <a:lnTo>
                    <a:pt x="45" y="47"/>
                  </a:lnTo>
                  <a:lnTo>
                    <a:pt x="47" y="47"/>
                  </a:lnTo>
                  <a:lnTo>
                    <a:pt x="51" y="47"/>
                  </a:lnTo>
                  <a:lnTo>
                    <a:pt x="53" y="45"/>
                  </a:lnTo>
                  <a:lnTo>
                    <a:pt x="55" y="43"/>
                  </a:lnTo>
                  <a:lnTo>
                    <a:pt x="57" y="43"/>
                  </a:lnTo>
                  <a:lnTo>
                    <a:pt x="57" y="41"/>
                  </a:lnTo>
                  <a:lnTo>
                    <a:pt x="55" y="41"/>
                  </a:lnTo>
                  <a:lnTo>
                    <a:pt x="53" y="41"/>
                  </a:lnTo>
                  <a:lnTo>
                    <a:pt x="55" y="41"/>
                  </a:lnTo>
                  <a:lnTo>
                    <a:pt x="57" y="41"/>
                  </a:lnTo>
                  <a:lnTo>
                    <a:pt x="59" y="41"/>
                  </a:lnTo>
                  <a:lnTo>
                    <a:pt x="60" y="41"/>
                  </a:lnTo>
                  <a:lnTo>
                    <a:pt x="59" y="43"/>
                  </a:lnTo>
                  <a:lnTo>
                    <a:pt x="59" y="45"/>
                  </a:lnTo>
                  <a:lnTo>
                    <a:pt x="60" y="45"/>
                  </a:lnTo>
                  <a:lnTo>
                    <a:pt x="60" y="47"/>
                  </a:lnTo>
                  <a:lnTo>
                    <a:pt x="60" y="45"/>
                  </a:lnTo>
                  <a:lnTo>
                    <a:pt x="62" y="41"/>
                  </a:lnTo>
                  <a:lnTo>
                    <a:pt x="62" y="43"/>
                  </a:lnTo>
                  <a:lnTo>
                    <a:pt x="64" y="43"/>
                  </a:lnTo>
                  <a:lnTo>
                    <a:pt x="64" y="45"/>
                  </a:lnTo>
                  <a:lnTo>
                    <a:pt x="64" y="47"/>
                  </a:lnTo>
                  <a:lnTo>
                    <a:pt x="62" y="47"/>
                  </a:lnTo>
                  <a:lnTo>
                    <a:pt x="62" y="49"/>
                  </a:lnTo>
                  <a:lnTo>
                    <a:pt x="64" y="49"/>
                  </a:lnTo>
                  <a:lnTo>
                    <a:pt x="64" y="47"/>
                  </a:lnTo>
                  <a:lnTo>
                    <a:pt x="66" y="47"/>
                  </a:lnTo>
                  <a:lnTo>
                    <a:pt x="64" y="47"/>
                  </a:lnTo>
                  <a:lnTo>
                    <a:pt x="64" y="45"/>
                  </a:lnTo>
                  <a:lnTo>
                    <a:pt x="64" y="41"/>
                  </a:lnTo>
                  <a:lnTo>
                    <a:pt x="62" y="41"/>
                  </a:lnTo>
                  <a:lnTo>
                    <a:pt x="60" y="41"/>
                  </a:lnTo>
                  <a:lnTo>
                    <a:pt x="62" y="41"/>
                  </a:lnTo>
                  <a:lnTo>
                    <a:pt x="66" y="37"/>
                  </a:lnTo>
                  <a:lnTo>
                    <a:pt x="68" y="37"/>
                  </a:lnTo>
                  <a:lnTo>
                    <a:pt x="72" y="39"/>
                  </a:lnTo>
                  <a:lnTo>
                    <a:pt x="74" y="39"/>
                  </a:lnTo>
                  <a:lnTo>
                    <a:pt x="74" y="41"/>
                  </a:lnTo>
                  <a:lnTo>
                    <a:pt x="72" y="41"/>
                  </a:lnTo>
                  <a:close/>
                  <a:moveTo>
                    <a:pt x="39" y="4"/>
                  </a:moveTo>
                  <a:lnTo>
                    <a:pt x="41" y="8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7" y="18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3" y="16"/>
                  </a:lnTo>
                  <a:lnTo>
                    <a:pt x="31" y="16"/>
                  </a:lnTo>
                  <a:lnTo>
                    <a:pt x="24" y="16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10" y="20"/>
                  </a:lnTo>
                  <a:lnTo>
                    <a:pt x="10" y="22"/>
                  </a:lnTo>
                  <a:lnTo>
                    <a:pt x="8" y="22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8" y="28"/>
                  </a:lnTo>
                  <a:lnTo>
                    <a:pt x="8" y="26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6" y="18"/>
                  </a:lnTo>
                  <a:lnTo>
                    <a:pt x="8" y="16"/>
                  </a:lnTo>
                  <a:lnTo>
                    <a:pt x="10" y="14"/>
                  </a:lnTo>
                  <a:lnTo>
                    <a:pt x="12" y="16"/>
                  </a:lnTo>
                  <a:lnTo>
                    <a:pt x="14" y="16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18" y="14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4" y="14"/>
                  </a:lnTo>
                  <a:lnTo>
                    <a:pt x="24" y="12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7" y="8"/>
                  </a:lnTo>
                  <a:lnTo>
                    <a:pt x="27" y="6"/>
                  </a:lnTo>
                  <a:lnTo>
                    <a:pt x="31" y="4"/>
                  </a:lnTo>
                  <a:lnTo>
                    <a:pt x="33" y="4"/>
                  </a:lnTo>
                  <a:lnTo>
                    <a:pt x="35" y="4"/>
                  </a:lnTo>
                  <a:lnTo>
                    <a:pt x="37" y="2"/>
                  </a:lnTo>
                  <a:lnTo>
                    <a:pt x="39" y="2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41" y="2"/>
                  </a:lnTo>
                  <a:lnTo>
                    <a:pt x="39" y="2"/>
                  </a:lnTo>
                  <a:lnTo>
                    <a:pt x="39" y="4"/>
                  </a:lnTo>
                  <a:close/>
                  <a:moveTo>
                    <a:pt x="39" y="51"/>
                  </a:moveTo>
                  <a:lnTo>
                    <a:pt x="39" y="53"/>
                  </a:lnTo>
                  <a:lnTo>
                    <a:pt x="41" y="53"/>
                  </a:lnTo>
                  <a:lnTo>
                    <a:pt x="41" y="51"/>
                  </a:lnTo>
                  <a:lnTo>
                    <a:pt x="41" y="49"/>
                  </a:lnTo>
                  <a:lnTo>
                    <a:pt x="43" y="49"/>
                  </a:lnTo>
                  <a:lnTo>
                    <a:pt x="43" y="51"/>
                  </a:lnTo>
                  <a:lnTo>
                    <a:pt x="45" y="55"/>
                  </a:lnTo>
                  <a:lnTo>
                    <a:pt x="45" y="57"/>
                  </a:lnTo>
                  <a:lnTo>
                    <a:pt x="45" y="59"/>
                  </a:lnTo>
                  <a:lnTo>
                    <a:pt x="45" y="61"/>
                  </a:lnTo>
                  <a:lnTo>
                    <a:pt x="43" y="61"/>
                  </a:lnTo>
                  <a:lnTo>
                    <a:pt x="41" y="61"/>
                  </a:lnTo>
                  <a:lnTo>
                    <a:pt x="41" y="63"/>
                  </a:lnTo>
                  <a:lnTo>
                    <a:pt x="39" y="63"/>
                  </a:lnTo>
                  <a:lnTo>
                    <a:pt x="33" y="61"/>
                  </a:lnTo>
                  <a:lnTo>
                    <a:pt x="33" y="59"/>
                  </a:lnTo>
                  <a:lnTo>
                    <a:pt x="31" y="59"/>
                  </a:lnTo>
                  <a:lnTo>
                    <a:pt x="29" y="57"/>
                  </a:lnTo>
                  <a:lnTo>
                    <a:pt x="29" y="55"/>
                  </a:lnTo>
                  <a:lnTo>
                    <a:pt x="29" y="53"/>
                  </a:lnTo>
                  <a:lnTo>
                    <a:pt x="27" y="53"/>
                  </a:lnTo>
                  <a:lnTo>
                    <a:pt x="27" y="51"/>
                  </a:lnTo>
                  <a:lnTo>
                    <a:pt x="29" y="51"/>
                  </a:lnTo>
                  <a:lnTo>
                    <a:pt x="31" y="51"/>
                  </a:lnTo>
                  <a:lnTo>
                    <a:pt x="33" y="51"/>
                  </a:lnTo>
                  <a:lnTo>
                    <a:pt x="35" y="49"/>
                  </a:lnTo>
                  <a:lnTo>
                    <a:pt x="37" y="49"/>
                  </a:lnTo>
                  <a:lnTo>
                    <a:pt x="39" y="49"/>
                  </a:lnTo>
                  <a:lnTo>
                    <a:pt x="39" y="51"/>
                  </a:lnTo>
                  <a:close/>
                  <a:moveTo>
                    <a:pt x="57" y="66"/>
                  </a:moveTo>
                  <a:lnTo>
                    <a:pt x="59" y="66"/>
                  </a:lnTo>
                  <a:lnTo>
                    <a:pt x="59" y="65"/>
                  </a:lnTo>
                  <a:lnTo>
                    <a:pt x="59" y="66"/>
                  </a:lnTo>
                  <a:lnTo>
                    <a:pt x="60" y="66"/>
                  </a:lnTo>
                  <a:lnTo>
                    <a:pt x="60" y="68"/>
                  </a:lnTo>
                  <a:lnTo>
                    <a:pt x="62" y="68"/>
                  </a:lnTo>
                  <a:lnTo>
                    <a:pt x="62" y="70"/>
                  </a:lnTo>
                  <a:lnTo>
                    <a:pt x="60" y="70"/>
                  </a:lnTo>
                  <a:lnTo>
                    <a:pt x="59" y="70"/>
                  </a:lnTo>
                  <a:lnTo>
                    <a:pt x="57" y="70"/>
                  </a:lnTo>
                  <a:lnTo>
                    <a:pt x="55" y="70"/>
                  </a:lnTo>
                  <a:lnTo>
                    <a:pt x="53" y="70"/>
                  </a:lnTo>
                  <a:lnTo>
                    <a:pt x="53" y="68"/>
                  </a:lnTo>
                  <a:lnTo>
                    <a:pt x="51" y="68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9" y="66"/>
                  </a:lnTo>
                  <a:lnTo>
                    <a:pt x="49" y="65"/>
                  </a:lnTo>
                  <a:lnTo>
                    <a:pt x="51" y="65"/>
                  </a:lnTo>
                  <a:lnTo>
                    <a:pt x="53" y="65"/>
                  </a:lnTo>
                  <a:lnTo>
                    <a:pt x="55" y="66"/>
                  </a:lnTo>
                  <a:lnTo>
                    <a:pt x="57" y="66"/>
                  </a:lnTo>
                  <a:close/>
                  <a:moveTo>
                    <a:pt x="113" y="63"/>
                  </a:moveTo>
                  <a:lnTo>
                    <a:pt x="111" y="63"/>
                  </a:lnTo>
                  <a:lnTo>
                    <a:pt x="107" y="61"/>
                  </a:lnTo>
                  <a:lnTo>
                    <a:pt x="107" y="59"/>
                  </a:lnTo>
                  <a:lnTo>
                    <a:pt x="107" y="57"/>
                  </a:lnTo>
                  <a:lnTo>
                    <a:pt x="109" y="57"/>
                  </a:lnTo>
                  <a:lnTo>
                    <a:pt x="111" y="57"/>
                  </a:lnTo>
                  <a:lnTo>
                    <a:pt x="113" y="59"/>
                  </a:lnTo>
                  <a:lnTo>
                    <a:pt x="115" y="59"/>
                  </a:lnTo>
                  <a:lnTo>
                    <a:pt x="115" y="61"/>
                  </a:lnTo>
                  <a:lnTo>
                    <a:pt x="113" y="63"/>
                  </a:lnTo>
                  <a:close/>
                  <a:moveTo>
                    <a:pt x="64" y="65"/>
                  </a:moveTo>
                  <a:lnTo>
                    <a:pt x="66" y="65"/>
                  </a:lnTo>
                  <a:lnTo>
                    <a:pt x="66" y="66"/>
                  </a:lnTo>
                  <a:lnTo>
                    <a:pt x="64" y="68"/>
                  </a:lnTo>
                  <a:lnTo>
                    <a:pt x="62" y="70"/>
                  </a:lnTo>
                  <a:lnTo>
                    <a:pt x="62" y="72"/>
                  </a:lnTo>
                  <a:lnTo>
                    <a:pt x="64" y="72"/>
                  </a:lnTo>
                  <a:lnTo>
                    <a:pt x="62" y="72"/>
                  </a:lnTo>
                  <a:lnTo>
                    <a:pt x="62" y="70"/>
                  </a:lnTo>
                  <a:lnTo>
                    <a:pt x="62" y="68"/>
                  </a:lnTo>
                  <a:lnTo>
                    <a:pt x="60" y="66"/>
                  </a:lnTo>
                  <a:lnTo>
                    <a:pt x="59" y="65"/>
                  </a:lnTo>
                  <a:lnTo>
                    <a:pt x="60" y="65"/>
                  </a:lnTo>
                  <a:lnTo>
                    <a:pt x="62" y="65"/>
                  </a:lnTo>
                  <a:lnTo>
                    <a:pt x="64" y="65"/>
                  </a:lnTo>
                  <a:close/>
                  <a:moveTo>
                    <a:pt x="14" y="20"/>
                  </a:moveTo>
                  <a:lnTo>
                    <a:pt x="14" y="22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8" y="24"/>
                  </a:lnTo>
                  <a:lnTo>
                    <a:pt x="8" y="22"/>
                  </a:lnTo>
                  <a:lnTo>
                    <a:pt x="10" y="22"/>
                  </a:lnTo>
                  <a:lnTo>
                    <a:pt x="10" y="20"/>
                  </a:lnTo>
                  <a:lnTo>
                    <a:pt x="12" y="20"/>
                  </a:lnTo>
                  <a:lnTo>
                    <a:pt x="14" y="20"/>
                  </a:lnTo>
                  <a:lnTo>
                    <a:pt x="14" y="18"/>
                  </a:lnTo>
                  <a:lnTo>
                    <a:pt x="14" y="20"/>
                  </a:lnTo>
                  <a:close/>
                  <a:moveTo>
                    <a:pt x="27" y="61"/>
                  </a:moveTo>
                  <a:lnTo>
                    <a:pt x="31" y="63"/>
                  </a:lnTo>
                  <a:lnTo>
                    <a:pt x="33" y="65"/>
                  </a:lnTo>
                  <a:lnTo>
                    <a:pt x="33" y="66"/>
                  </a:lnTo>
                  <a:lnTo>
                    <a:pt x="31" y="66"/>
                  </a:lnTo>
                  <a:lnTo>
                    <a:pt x="29" y="66"/>
                  </a:lnTo>
                  <a:lnTo>
                    <a:pt x="29" y="65"/>
                  </a:lnTo>
                  <a:lnTo>
                    <a:pt x="27" y="65"/>
                  </a:lnTo>
                  <a:lnTo>
                    <a:pt x="27" y="63"/>
                  </a:lnTo>
                  <a:lnTo>
                    <a:pt x="29" y="65"/>
                  </a:lnTo>
                  <a:lnTo>
                    <a:pt x="29" y="63"/>
                  </a:lnTo>
                  <a:lnTo>
                    <a:pt x="27" y="63"/>
                  </a:lnTo>
                  <a:lnTo>
                    <a:pt x="26" y="63"/>
                  </a:lnTo>
                  <a:lnTo>
                    <a:pt x="26" y="61"/>
                  </a:lnTo>
                  <a:lnTo>
                    <a:pt x="27" y="61"/>
                  </a:lnTo>
                  <a:close/>
                  <a:moveTo>
                    <a:pt x="43" y="68"/>
                  </a:moveTo>
                  <a:lnTo>
                    <a:pt x="43" y="66"/>
                  </a:lnTo>
                  <a:lnTo>
                    <a:pt x="43" y="65"/>
                  </a:lnTo>
                  <a:lnTo>
                    <a:pt x="45" y="63"/>
                  </a:lnTo>
                  <a:lnTo>
                    <a:pt x="47" y="61"/>
                  </a:lnTo>
                  <a:lnTo>
                    <a:pt x="47" y="59"/>
                  </a:lnTo>
                  <a:lnTo>
                    <a:pt x="47" y="61"/>
                  </a:lnTo>
                  <a:lnTo>
                    <a:pt x="47" y="63"/>
                  </a:lnTo>
                  <a:lnTo>
                    <a:pt x="45" y="63"/>
                  </a:lnTo>
                  <a:lnTo>
                    <a:pt x="45" y="65"/>
                  </a:lnTo>
                  <a:lnTo>
                    <a:pt x="45" y="66"/>
                  </a:lnTo>
                  <a:lnTo>
                    <a:pt x="43" y="68"/>
                  </a:lnTo>
                  <a:close/>
                  <a:moveTo>
                    <a:pt x="72" y="65"/>
                  </a:moveTo>
                  <a:lnTo>
                    <a:pt x="70" y="65"/>
                  </a:lnTo>
                  <a:lnTo>
                    <a:pt x="68" y="65"/>
                  </a:lnTo>
                  <a:lnTo>
                    <a:pt x="66" y="66"/>
                  </a:lnTo>
                  <a:lnTo>
                    <a:pt x="66" y="65"/>
                  </a:lnTo>
                  <a:lnTo>
                    <a:pt x="66" y="63"/>
                  </a:lnTo>
                  <a:lnTo>
                    <a:pt x="68" y="63"/>
                  </a:lnTo>
                  <a:lnTo>
                    <a:pt x="70" y="63"/>
                  </a:lnTo>
                  <a:lnTo>
                    <a:pt x="72" y="63"/>
                  </a:lnTo>
                  <a:lnTo>
                    <a:pt x="72" y="65"/>
                  </a:lnTo>
                  <a:close/>
                  <a:moveTo>
                    <a:pt x="41" y="43"/>
                  </a:moveTo>
                  <a:lnTo>
                    <a:pt x="43" y="43"/>
                  </a:lnTo>
                  <a:lnTo>
                    <a:pt x="41" y="45"/>
                  </a:lnTo>
                  <a:lnTo>
                    <a:pt x="39" y="45"/>
                  </a:lnTo>
                  <a:lnTo>
                    <a:pt x="39" y="41"/>
                  </a:lnTo>
                  <a:lnTo>
                    <a:pt x="41" y="41"/>
                  </a:lnTo>
                  <a:lnTo>
                    <a:pt x="41" y="43"/>
                  </a:lnTo>
                  <a:close/>
                  <a:moveTo>
                    <a:pt x="51" y="10"/>
                  </a:moveTo>
                  <a:lnTo>
                    <a:pt x="49" y="12"/>
                  </a:lnTo>
                  <a:lnTo>
                    <a:pt x="47" y="12"/>
                  </a:lnTo>
                  <a:lnTo>
                    <a:pt x="45" y="12"/>
                  </a:lnTo>
                  <a:lnTo>
                    <a:pt x="47" y="10"/>
                  </a:lnTo>
                  <a:lnTo>
                    <a:pt x="49" y="10"/>
                  </a:lnTo>
                  <a:lnTo>
                    <a:pt x="51" y="10"/>
                  </a:lnTo>
                  <a:close/>
                  <a:moveTo>
                    <a:pt x="39" y="66"/>
                  </a:moveTo>
                  <a:lnTo>
                    <a:pt x="37" y="66"/>
                  </a:lnTo>
                  <a:lnTo>
                    <a:pt x="35" y="65"/>
                  </a:lnTo>
                  <a:lnTo>
                    <a:pt x="35" y="63"/>
                  </a:lnTo>
                  <a:lnTo>
                    <a:pt x="37" y="65"/>
                  </a:lnTo>
                  <a:lnTo>
                    <a:pt x="39" y="66"/>
                  </a:lnTo>
                  <a:close/>
                  <a:moveTo>
                    <a:pt x="41" y="65"/>
                  </a:moveTo>
                  <a:lnTo>
                    <a:pt x="39" y="63"/>
                  </a:lnTo>
                  <a:lnTo>
                    <a:pt x="41" y="63"/>
                  </a:lnTo>
                  <a:lnTo>
                    <a:pt x="43" y="63"/>
                  </a:lnTo>
                  <a:lnTo>
                    <a:pt x="41" y="65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94" name="Democratic Republic of the Congo"/>
          <p:cNvSpPr>
            <a:spLocks/>
          </p:cNvSpPr>
          <p:nvPr/>
        </p:nvSpPr>
        <p:spPr bwMode="auto">
          <a:xfrm>
            <a:off x="5251467" y="4391039"/>
            <a:ext cx="484189" cy="484189"/>
          </a:xfrm>
          <a:custGeom>
            <a:avLst/>
            <a:gdLst>
              <a:gd name="T0" fmla="*/ 235 w 305"/>
              <a:gd name="T1" fmla="*/ 4 h 305"/>
              <a:gd name="T2" fmla="*/ 249 w 305"/>
              <a:gd name="T3" fmla="*/ 13 h 305"/>
              <a:gd name="T4" fmla="*/ 264 w 305"/>
              <a:gd name="T5" fmla="*/ 15 h 305"/>
              <a:gd name="T6" fmla="*/ 276 w 305"/>
              <a:gd name="T7" fmla="*/ 12 h 305"/>
              <a:gd name="T8" fmla="*/ 288 w 305"/>
              <a:gd name="T9" fmla="*/ 23 h 305"/>
              <a:gd name="T10" fmla="*/ 299 w 305"/>
              <a:gd name="T11" fmla="*/ 35 h 305"/>
              <a:gd name="T12" fmla="*/ 299 w 305"/>
              <a:gd name="T13" fmla="*/ 48 h 305"/>
              <a:gd name="T14" fmla="*/ 292 w 305"/>
              <a:gd name="T15" fmla="*/ 68 h 305"/>
              <a:gd name="T16" fmla="*/ 284 w 305"/>
              <a:gd name="T17" fmla="*/ 81 h 305"/>
              <a:gd name="T18" fmla="*/ 280 w 305"/>
              <a:gd name="T19" fmla="*/ 99 h 305"/>
              <a:gd name="T20" fmla="*/ 272 w 305"/>
              <a:gd name="T21" fmla="*/ 116 h 305"/>
              <a:gd name="T22" fmla="*/ 266 w 305"/>
              <a:gd name="T23" fmla="*/ 126 h 305"/>
              <a:gd name="T24" fmla="*/ 272 w 305"/>
              <a:gd name="T25" fmla="*/ 146 h 305"/>
              <a:gd name="T26" fmla="*/ 274 w 305"/>
              <a:gd name="T27" fmla="*/ 163 h 305"/>
              <a:gd name="T28" fmla="*/ 278 w 305"/>
              <a:gd name="T29" fmla="*/ 181 h 305"/>
              <a:gd name="T30" fmla="*/ 288 w 305"/>
              <a:gd name="T31" fmla="*/ 198 h 305"/>
              <a:gd name="T32" fmla="*/ 294 w 305"/>
              <a:gd name="T33" fmla="*/ 212 h 305"/>
              <a:gd name="T34" fmla="*/ 278 w 305"/>
              <a:gd name="T35" fmla="*/ 221 h 305"/>
              <a:gd name="T36" fmla="*/ 262 w 305"/>
              <a:gd name="T37" fmla="*/ 233 h 305"/>
              <a:gd name="T38" fmla="*/ 262 w 305"/>
              <a:gd name="T39" fmla="*/ 249 h 305"/>
              <a:gd name="T40" fmla="*/ 261 w 305"/>
              <a:gd name="T41" fmla="*/ 270 h 305"/>
              <a:gd name="T42" fmla="*/ 268 w 305"/>
              <a:gd name="T43" fmla="*/ 283 h 305"/>
              <a:gd name="T44" fmla="*/ 278 w 305"/>
              <a:gd name="T45" fmla="*/ 283 h 305"/>
              <a:gd name="T46" fmla="*/ 278 w 305"/>
              <a:gd name="T47" fmla="*/ 301 h 305"/>
              <a:gd name="T48" fmla="*/ 264 w 305"/>
              <a:gd name="T49" fmla="*/ 295 h 305"/>
              <a:gd name="T50" fmla="*/ 251 w 305"/>
              <a:gd name="T51" fmla="*/ 285 h 305"/>
              <a:gd name="T52" fmla="*/ 237 w 305"/>
              <a:gd name="T53" fmla="*/ 274 h 305"/>
              <a:gd name="T54" fmla="*/ 222 w 305"/>
              <a:gd name="T55" fmla="*/ 280 h 305"/>
              <a:gd name="T56" fmla="*/ 208 w 305"/>
              <a:gd name="T57" fmla="*/ 270 h 305"/>
              <a:gd name="T58" fmla="*/ 193 w 305"/>
              <a:gd name="T59" fmla="*/ 266 h 305"/>
              <a:gd name="T60" fmla="*/ 173 w 305"/>
              <a:gd name="T61" fmla="*/ 266 h 305"/>
              <a:gd name="T62" fmla="*/ 161 w 305"/>
              <a:gd name="T63" fmla="*/ 262 h 305"/>
              <a:gd name="T64" fmla="*/ 158 w 305"/>
              <a:gd name="T65" fmla="*/ 247 h 305"/>
              <a:gd name="T66" fmla="*/ 156 w 305"/>
              <a:gd name="T67" fmla="*/ 223 h 305"/>
              <a:gd name="T68" fmla="*/ 154 w 305"/>
              <a:gd name="T69" fmla="*/ 206 h 305"/>
              <a:gd name="T70" fmla="*/ 125 w 305"/>
              <a:gd name="T71" fmla="*/ 200 h 305"/>
              <a:gd name="T72" fmla="*/ 115 w 305"/>
              <a:gd name="T73" fmla="*/ 215 h 305"/>
              <a:gd name="T74" fmla="*/ 88 w 305"/>
              <a:gd name="T75" fmla="*/ 217 h 305"/>
              <a:gd name="T76" fmla="*/ 78 w 305"/>
              <a:gd name="T77" fmla="*/ 206 h 305"/>
              <a:gd name="T78" fmla="*/ 72 w 305"/>
              <a:gd name="T79" fmla="*/ 186 h 305"/>
              <a:gd name="T80" fmla="*/ 55 w 305"/>
              <a:gd name="T81" fmla="*/ 182 h 305"/>
              <a:gd name="T82" fmla="*/ 20 w 305"/>
              <a:gd name="T83" fmla="*/ 182 h 305"/>
              <a:gd name="T84" fmla="*/ 2 w 305"/>
              <a:gd name="T85" fmla="*/ 184 h 305"/>
              <a:gd name="T86" fmla="*/ 10 w 305"/>
              <a:gd name="T87" fmla="*/ 163 h 305"/>
              <a:gd name="T88" fmla="*/ 24 w 305"/>
              <a:gd name="T89" fmla="*/ 161 h 305"/>
              <a:gd name="T90" fmla="*/ 35 w 305"/>
              <a:gd name="T91" fmla="*/ 165 h 305"/>
              <a:gd name="T92" fmla="*/ 49 w 305"/>
              <a:gd name="T93" fmla="*/ 155 h 305"/>
              <a:gd name="T94" fmla="*/ 60 w 305"/>
              <a:gd name="T95" fmla="*/ 148 h 305"/>
              <a:gd name="T96" fmla="*/ 62 w 305"/>
              <a:gd name="T97" fmla="*/ 134 h 305"/>
              <a:gd name="T98" fmla="*/ 66 w 305"/>
              <a:gd name="T99" fmla="*/ 118 h 305"/>
              <a:gd name="T100" fmla="*/ 80 w 305"/>
              <a:gd name="T101" fmla="*/ 105 h 305"/>
              <a:gd name="T102" fmla="*/ 90 w 305"/>
              <a:gd name="T103" fmla="*/ 83 h 305"/>
              <a:gd name="T104" fmla="*/ 90 w 305"/>
              <a:gd name="T105" fmla="*/ 70 h 305"/>
              <a:gd name="T106" fmla="*/ 95 w 305"/>
              <a:gd name="T107" fmla="*/ 50 h 305"/>
              <a:gd name="T108" fmla="*/ 103 w 305"/>
              <a:gd name="T109" fmla="*/ 35 h 305"/>
              <a:gd name="T110" fmla="*/ 103 w 305"/>
              <a:gd name="T111" fmla="*/ 17 h 305"/>
              <a:gd name="T112" fmla="*/ 115 w 305"/>
              <a:gd name="T113" fmla="*/ 6 h 305"/>
              <a:gd name="T114" fmla="*/ 132 w 305"/>
              <a:gd name="T115" fmla="*/ 15 h 305"/>
              <a:gd name="T116" fmla="*/ 152 w 305"/>
              <a:gd name="T117" fmla="*/ 17 h 305"/>
              <a:gd name="T118" fmla="*/ 165 w 305"/>
              <a:gd name="T119" fmla="*/ 15 h 305"/>
              <a:gd name="T120" fmla="*/ 179 w 305"/>
              <a:gd name="T121" fmla="*/ 13 h 305"/>
              <a:gd name="T122" fmla="*/ 198 w 305"/>
              <a:gd name="T123" fmla="*/ 8 h 305"/>
              <a:gd name="T124" fmla="*/ 214 w 305"/>
              <a:gd name="T125" fmla="*/ 2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5" h="305">
                <a:moveTo>
                  <a:pt x="220" y="4"/>
                </a:moveTo>
                <a:lnTo>
                  <a:pt x="222" y="4"/>
                </a:lnTo>
                <a:lnTo>
                  <a:pt x="224" y="4"/>
                </a:lnTo>
                <a:lnTo>
                  <a:pt x="228" y="4"/>
                </a:lnTo>
                <a:lnTo>
                  <a:pt x="228" y="6"/>
                </a:lnTo>
                <a:lnTo>
                  <a:pt x="229" y="6"/>
                </a:lnTo>
                <a:lnTo>
                  <a:pt x="231" y="6"/>
                </a:lnTo>
                <a:lnTo>
                  <a:pt x="233" y="6"/>
                </a:lnTo>
                <a:lnTo>
                  <a:pt x="235" y="6"/>
                </a:lnTo>
                <a:lnTo>
                  <a:pt x="235" y="4"/>
                </a:lnTo>
                <a:lnTo>
                  <a:pt x="237" y="4"/>
                </a:lnTo>
                <a:lnTo>
                  <a:pt x="239" y="4"/>
                </a:lnTo>
                <a:lnTo>
                  <a:pt x="241" y="6"/>
                </a:lnTo>
                <a:lnTo>
                  <a:pt x="243" y="6"/>
                </a:lnTo>
                <a:lnTo>
                  <a:pt x="245" y="6"/>
                </a:lnTo>
                <a:lnTo>
                  <a:pt x="245" y="8"/>
                </a:lnTo>
                <a:lnTo>
                  <a:pt x="247" y="8"/>
                </a:lnTo>
                <a:lnTo>
                  <a:pt x="249" y="10"/>
                </a:lnTo>
                <a:lnTo>
                  <a:pt x="249" y="12"/>
                </a:lnTo>
                <a:lnTo>
                  <a:pt x="249" y="13"/>
                </a:lnTo>
                <a:lnTo>
                  <a:pt x="251" y="13"/>
                </a:lnTo>
                <a:lnTo>
                  <a:pt x="253" y="13"/>
                </a:lnTo>
                <a:lnTo>
                  <a:pt x="253" y="15"/>
                </a:lnTo>
                <a:lnTo>
                  <a:pt x="255" y="15"/>
                </a:lnTo>
                <a:lnTo>
                  <a:pt x="257" y="17"/>
                </a:lnTo>
                <a:lnTo>
                  <a:pt x="259" y="17"/>
                </a:lnTo>
                <a:lnTo>
                  <a:pt x="261" y="17"/>
                </a:lnTo>
                <a:lnTo>
                  <a:pt x="262" y="17"/>
                </a:lnTo>
                <a:lnTo>
                  <a:pt x="262" y="15"/>
                </a:lnTo>
                <a:lnTo>
                  <a:pt x="264" y="15"/>
                </a:lnTo>
                <a:lnTo>
                  <a:pt x="264" y="13"/>
                </a:lnTo>
                <a:lnTo>
                  <a:pt x="266" y="13"/>
                </a:lnTo>
                <a:lnTo>
                  <a:pt x="266" y="15"/>
                </a:lnTo>
                <a:lnTo>
                  <a:pt x="268" y="15"/>
                </a:lnTo>
                <a:lnTo>
                  <a:pt x="270" y="15"/>
                </a:lnTo>
                <a:lnTo>
                  <a:pt x="272" y="17"/>
                </a:lnTo>
                <a:lnTo>
                  <a:pt x="274" y="17"/>
                </a:lnTo>
                <a:lnTo>
                  <a:pt x="276" y="15"/>
                </a:lnTo>
                <a:lnTo>
                  <a:pt x="276" y="13"/>
                </a:lnTo>
                <a:lnTo>
                  <a:pt x="276" y="12"/>
                </a:lnTo>
                <a:lnTo>
                  <a:pt x="278" y="12"/>
                </a:lnTo>
                <a:lnTo>
                  <a:pt x="280" y="13"/>
                </a:lnTo>
                <a:lnTo>
                  <a:pt x="282" y="13"/>
                </a:lnTo>
                <a:lnTo>
                  <a:pt x="282" y="15"/>
                </a:lnTo>
                <a:lnTo>
                  <a:pt x="282" y="17"/>
                </a:lnTo>
                <a:lnTo>
                  <a:pt x="284" y="17"/>
                </a:lnTo>
                <a:lnTo>
                  <a:pt x="286" y="19"/>
                </a:lnTo>
                <a:lnTo>
                  <a:pt x="286" y="21"/>
                </a:lnTo>
                <a:lnTo>
                  <a:pt x="288" y="21"/>
                </a:lnTo>
                <a:lnTo>
                  <a:pt x="288" y="23"/>
                </a:lnTo>
                <a:lnTo>
                  <a:pt x="290" y="23"/>
                </a:lnTo>
                <a:lnTo>
                  <a:pt x="292" y="25"/>
                </a:lnTo>
                <a:lnTo>
                  <a:pt x="294" y="25"/>
                </a:lnTo>
                <a:lnTo>
                  <a:pt x="294" y="27"/>
                </a:lnTo>
                <a:lnTo>
                  <a:pt x="294" y="29"/>
                </a:lnTo>
                <a:lnTo>
                  <a:pt x="296" y="29"/>
                </a:lnTo>
                <a:lnTo>
                  <a:pt x="297" y="29"/>
                </a:lnTo>
                <a:lnTo>
                  <a:pt x="299" y="31"/>
                </a:lnTo>
                <a:lnTo>
                  <a:pt x="299" y="33"/>
                </a:lnTo>
                <a:lnTo>
                  <a:pt x="299" y="35"/>
                </a:lnTo>
                <a:lnTo>
                  <a:pt x="297" y="37"/>
                </a:lnTo>
                <a:lnTo>
                  <a:pt x="297" y="39"/>
                </a:lnTo>
                <a:lnTo>
                  <a:pt x="299" y="39"/>
                </a:lnTo>
                <a:lnTo>
                  <a:pt x="299" y="41"/>
                </a:lnTo>
                <a:lnTo>
                  <a:pt x="299" y="43"/>
                </a:lnTo>
                <a:lnTo>
                  <a:pt x="297" y="43"/>
                </a:lnTo>
                <a:lnTo>
                  <a:pt x="297" y="45"/>
                </a:lnTo>
                <a:lnTo>
                  <a:pt x="297" y="48"/>
                </a:lnTo>
                <a:lnTo>
                  <a:pt x="299" y="50"/>
                </a:lnTo>
                <a:lnTo>
                  <a:pt x="299" y="48"/>
                </a:lnTo>
                <a:lnTo>
                  <a:pt x="301" y="48"/>
                </a:lnTo>
                <a:lnTo>
                  <a:pt x="303" y="50"/>
                </a:lnTo>
                <a:lnTo>
                  <a:pt x="305" y="52"/>
                </a:lnTo>
                <a:lnTo>
                  <a:pt x="305" y="56"/>
                </a:lnTo>
                <a:lnTo>
                  <a:pt x="301" y="58"/>
                </a:lnTo>
                <a:lnTo>
                  <a:pt x="299" y="62"/>
                </a:lnTo>
                <a:lnTo>
                  <a:pt x="296" y="64"/>
                </a:lnTo>
                <a:lnTo>
                  <a:pt x="294" y="66"/>
                </a:lnTo>
                <a:lnTo>
                  <a:pt x="294" y="68"/>
                </a:lnTo>
                <a:lnTo>
                  <a:pt x="292" y="68"/>
                </a:lnTo>
                <a:lnTo>
                  <a:pt x="290" y="68"/>
                </a:lnTo>
                <a:lnTo>
                  <a:pt x="290" y="70"/>
                </a:lnTo>
                <a:lnTo>
                  <a:pt x="288" y="70"/>
                </a:lnTo>
                <a:lnTo>
                  <a:pt x="288" y="72"/>
                </a:lnTo>
                <a:lnTo>
                  <a:pt x="288" y="74"/>
                </a:lnTo>
                <a:lnTo>
                  <a:pt x="286" y="74"/>
                </a:lnTo>
                <a:lnTo>
                  <a:pt x="284" y="74"/>
                </a:lnTo>
                <a:lnTo>
                  <a:pt x="284" y="78"/>
                </a:lnTo>
                <a:lnTo>
                  <a:pt x="284" y="80"/>
                </a:lnTo>
                <a:lnTo>
                  <a:pt x="284" y="81"/>
                </a:lnTo>
                <a:lnTo>
                  <a:pt x="282" y="83"/>
                </a:lnTo>
                <a:lnTo>
                  <a:pt x="282" y="85"/>
                </a:lnTo>
                <a:lnTo>
                  <a:pt x="280" y="85"/>
                </a:lnTo>
                <a:lnTo>
                  <a:pt x="280" y="87"/>
                </a:lnTo>
                <a:lnTo>
                  <a:pt x="280" y="89"/>
                </a:lnTo>
                <a:lnTo>
                  <a:pt x="280" y="91"/>
                </a:lnTo>
                <a:lnTo>
                  <a:pt x="280" y="93"/>
                </a:lnTo>
                <a:lnTo>
                  <a:pt x="280" y="95"/>
                </a:lnTo>
                <a:lnTo>
                  <a:pt x="280" y="97"/>
                </a:lnTo>
                <a:lnTo>
                  <a:pt x="280" y="99"/>
                </a:lnTo>
                <a:lnTo>
                  <a:pt x="280" y="101"/>
                </a:lnTo>
                <a:lnTo>
                  <a:pt x="278" y="101"/>
                </a:lnTo>
                <a:lnTo>
                  <a:pt x="278" y="103"/>
                </a:lnTo>
                <a:lnTo>
                  <a:pt x="278" y="107"/>
                </a:lnTo>
                <a:lnTo>
                  <a:pt x="278" y="109"/>
                </a:lnTo>
                <a:lnTo>
                  <a:pt x="278" y="111"/>
                </a:lnTo>
                <a:lnTo>
                  <a:pt x="276" y="111"/>
                </a:lnTo>
                <a:lnTo>
                  <a:pt x="274" y="113"/>
                </a:lnTo>
                <a:lnTo>
                  <a:pt x="272" y="114"/>
                </a:lnTo>
                <a:lnTo>
                  <a:pt x="272" y="116"/>
                </a:lnTo>
                <a:lnTo>
                  <a:pt x="270" y="116"/>
                </a:lnTo>
                <a:lnTo>
                  <a:pt x="270" y="118"/>
                </a:lnTo>
                <a:lnTo>
                  <a:pt x="272" y="118"/>
                </a:lnTo>
                <a:lnTo>
                  <a:pt x="272" y="120"/>
                </a:lnTo>
                <a:lnTo>
                  <a:pt x="272" y="122"/>
                </a:lnTo>
                <a:lnTo>
                  <a:pt x="270" y="122"/>
                </a:lnTo>
                <a:lnTo>
                  <a:pt x="270" y="124"/>
                </a:lnTo>
                <a:lnTo>
                  <a:pt x="268" y="124"/>
                </a:lnTo>
                <a:lnTo>
                  <a:pt x="268" y="126"/>
                </a:lnTo>
                <a:lnTo>
                  <a:pt x="266" y="126"/>
                </a:lnTo>
                <a:lnTo>
                  <a:pt x="266" y="128"/>
                </a:lnTo>
                <a:lnTo>
                  <a:pt x="268" y="130"/>
                </a:lnTo>
                <a:lnTo>
                  <a:pt x="270" y="132"/>
                </a:lnTo>
                <a:lnTo>
                  <a:pt x="268" y="132"/>
                </a:lnTo>
                <a:lnTo>
                  <a:pt x="272" y="136"/>
                </a:lnTo>
                <a:lnTo>
                  <a:pt x="272" y="138"/>
                </a:lnTo>
                <a:lnTo>
                  <a:pt x="272" y="140"/>
                </a:lnTo>
                <a:lnTo>
                  <a:pt x="272" y="142"/>
                </a:lnTo>
                <a:lnTo>
                  <a:pt x="272" y="144"/>
                </a:lnTo>
                <a:lnTo>
                  <a:pt x="272" y="146"/>
                </a:lnTo>
                <a:lnTo>
                  <a:pt x="272" y="148"/>
                </a:lnTo>
                <a:lnTo>
                  <a:pt x="272" y="149"/>
                </a:lnTo>
                <a:lnTo>
                  <a:pt x="274" y="151"/>
                </a:lnTo>
                <a:lnTo>
                  <a:pt x="274" y="153"/>
                </a:lnTo>
                <a:lnTo>
                  <a:pt x="276" y="153"/>
                </a:lnTo>
                <a:lnTo>
                  <a:pt x="276" y="155"/>
                </a:lnTo>
                <a:lnTo>
                  <a:pt x="276" y="157"/>
                </a:lnTo>
                <a:lnTo>
                  <a:pt x="276" y="159"/>
                </a:lnTo>
                <a:lnTo>
                  <a:pt x="276" y="161"/>
                </a:lnTo>
                <a:lnTo>
                  <a:pt x="274" y="163"/>
                </a:lnTo>
                <a:lnTo>
                  <a:pt x="274" y="165"/>
                </a:lnTo>
                <a:lnTo>
                  <a:pt x="274" y="167"/>
                </a:lnTo>
                <a:lnTo>
                  <a:pt x="276" y="169"/>
                </a:lnTo>
                <a:lnTo>
                  <a:pt x="276" y="171"/>
                </a:lnTo>
                <a:lnTo>
                  <a:pt x="276" y="173"/>
                </a:lnTo>
                <a:lnTo>
                  <a:pt x="278" y="175"/>
                </a:lnTo>
                <a:lnTo>
                  <a:pt x="278" y="177"/>
                </a:lnTo>
                <a:lnTo>
                  <a:pt x="280" y="179"/>
                </a:lnTo>
                <a:lnTo>
                  <a:pt x="280" y="181"/>
                </a:lnTo>
                <a:lnTo>
                  <a:pt x="278" y="181"/>
                </a:lnTo>
                <a:lnTo>
                  <a:pt x="278" y="182"/>
                </a:lnTo>
                <a:lnTo>
                  <a:pt x="278" y="184"/>
                </a:lnTo>
                <a:lnTo>
                  <a:pt x="278" y="188"/>
                </a:lnTo>
                <a:lnTo>
                  <a:pt x="278" y="190"/>
                </a:lnTo>
                <a:lnTo>
                  <a:pt x="280" y="194"/>
                </a:lnTo>
                <a:lnTo>
                  <a:pt x="282" y="194"/>
                </a:lnTo>
                <a:lnTo>
                  <a:pt x="284" y="196"/>
                </a:lnTo>
                <a:lnTo>
                  <a:pt x="286" y="196"/>
                </a:lnTo>
                <a:lnTo>
                  <a:pt x="286" y="198"/>
                </a:lnTo>
                <a:lnTo>
                  <a:pt x="288" y="198"/>
                </a:lnTo>
                <a:lnTo>
                  <a:pt x="288" y="200"/>
                </a:lnTo>
                <a:lnTo>
                  <a:pt x="290" y="200"/>
                </a:lnTo>
                <a:lnTo>
                  <a:pt x="290" y="202"/>
                </a:lnTo>
                <a:lnTo>
                  <a:pt x="290" y="204"/>
                </a:lnTo>
                <a:lnTo>
                  <a:pt x="292" y="204"/>
                </a:lnTo>
                <a:lnTo>
                  <a:pt x="292" y="206"/>
                </a:lnTo>
                <a:lnTo>
                  <a:pt x="292" y="208"/>
                </a:lnTo>
                <a:lnTo>
                  <a:pt x="292" y="210"/>
                </a:lnTo>
                <a:lnTo>
                  <a:pt x="294" y="210"/>
                </a:lnTo>
                <a:lnTo>
                  <a:pt x="294" y="212"/>
                </a:lnTo>
                <a:lnTo>
                  <a:pt x="296" y="214"/>
                </a:lnTo>
                <a:lnTo>
                  <a:pt x="296" y="215"/>
                </a:lnTo>
                <a:lnTo>
                  <a:pt x="297" y="215"/>
                </a:lnTo>
                <a:lnTo>
                  <a:pt x="297" y="219"/>
                </a:lnTo>
                <a:lnTo>
                  <a:pt x="294" y="219"/>
                </a:lnTo>
                <a:lnTo>
                  <a:pt x="292" y="219"/>
                </a:lnTo>
                <a:lnTo>
                  <a:pt x="290" y="221"/>
                </a:lnTo>
                <a:lnTo>
                  <a:pt x="286" y="221"/>
                </a:lnTo>
                <a:lnTo>
                  <a:pt x="284" y="221"/>
                </a:lnTo>
                <a:lnTo>
                  <a:pt x="278" y="221"/>
                </a:lnTo>
                <a:lnTo>
                  <a:pt x="276" y="223"/>
                </a:lnTo>
                <a:lnTo>
                  <a:pt x="272" y="223"/>
                </a:lnTo>
                <a:lnTo>
                  <a:pt x="268" y="223"/>
                </a:lnTo>
                <a:lnTo>
                  <a:pt x="268" y="225"/>
                </a:lnTo>
                <a:lnTo>
                  <a:pt x="268" y="227"/>
                </a:lnTo>
                <a:lnTo>
                  <a:pt x="268" y="229"/>
                </a:lnTo>
                <a:lnTo>
                  <a:pt x="266" y="229"/>
                </a:lnTo>
                <a:lnTo>
                  <a:pt x="266" y="231"/>
                </a:lnTo>
                <a:lnTo>
                  <a:pt x="264" y="233"/>
                </a:lnTo>
                <a:lnTo>
                  <a:pt x="262" y="233"/>
                </a:lnTo>
                <a:lnTo>
                  <a:pt x="262" y="235"/>
                </a:lnTo>
                <a:lnTo>
                  <a:pt x="261" y="235"/>
                </a:lnTo>
                <a:lnTo>
                  <a:pt x="259" y="237"/>
                </a:lnTo>
                <a:lnTo>
                  <a:pt x="261" y="237"/>
                </a:lnTo>
                <a:lnTo>
                  <a:pt x="261" y="239"/>
                </a:lnTo>
                <a:lnTo>
                  <a:pt x="262" y="241"/>
                </a:lnTo>
                <a:lnTo>
                  <a:pt x="264" y="245"/>
                </a:lnTo>
                <a:lnTo>
                  <a:pt x="264" y="247"/>
                </a:lnTo>
                <a:lnTo>
                  <a:pt x="262" y="247"/>
                </a:lnTo>
                <a:lnTo>
                  <a:pt x="262" y="249"/>
                </a:lnTo>
                <a:lnTo>
                  <a:pt x="262" y="250"/>
                </a:lnTo>
                <a:lnTo>
                  <a:pt x="262" y="252"/>
                </a:lnTo>
                <a:lnTo>
                  <a:pt x="262" y="256"/>
                </a:lnTo>
                <a:lnTo>
                  <a:pt x="264" y="258"/>
                </a:lnTo>
                <a:lnTo>
                  <a:pt x="264" y="260"/>
                </a:lnTo>
                <a:lnTo>
                  <a:pt x="262" y="260"/>
                </a:lnTo>
                <a:lnTo>
                  <a:pt x="262" y="262"/>
                </a:lnTo>
                <a:lnTo>
                  <a:pt x="262" y="264"/>
                </a:lnTo>
                <a:lnTo>
                  <a:pt x="261" y="268"/>
                </a:lnTo>
                <a:lnTo>
                  <a:pt x="261" y="270"/>
                </a:lnTo>
                <a:lnTo>
                  <a:pt x="259" y="272"/>
                </a:lnTo>
                <a:lnTo>
                  <a:pt x="259" y="274"/>
                </a:lnTo>
                <a:lnTo>
                  <a:pt x="259" y="276"/>
                </a:lnTo>
                <a:lnTo>
                  <a:pt x="261" y="276"/>
                </a:lnTo>
                <a:lnTo>
                  <a:pt x="261" y="278"/>
                </a:lnTo>
                <a:lnTo>
                  <a:pt x="261" y="280"/>
                </a:lnTo>
                <a:lnTo>
                  <a:pt x="262" y="280"/>
                </a:lnTo>
                <a:lnTo>
                  <a:pt x="264" y="282"/>
                </a:lnTo>
                <a:lnTo>
                  <a:pt x="266" y="283"/>
                </a:lnTo>
                <a:lnTo>
                  <a:pt x="268" y="283"/>
                </a:lnTo>
                <a:lnTo>
                  <a:pt x="268" y="285"/>
                </a:lnTo>
                <a:lnTo>
                  <a:pt x="270" y="287"/>
                </a:lnTo>
                <a:lnTo>
                  <a:pt x="272" y="287"/>
                </a:lnTo>
                <a:lnTo>
                  <a:pt x="274" y="287"/>
                </a:lnTo>
                <a:lnTo>
                  <a:pt x="276" y="287"/>
                </a:lnTo>
                <a:lnTo>
                  <a:pt x="276" y="289"/>
                </a:lnTo>
                <a:lnTo>
                  <a:pt x="278" y="287"/>
                </a:lnTo>
                <a:lnTo>
                  <a:pt x="276" y="287"/>
                </a:lnTo>
                <a:lnTo>
                  <a:pt x="276" y="285"/>
                </a:lnTo>
                <a:lnTo>
                  <a:pt x="278" y="283"/>
                </a:lnTo>
                <a:lnTo>
                  <a:pt x="282" y="283"/>
                </a:lnTo>
                <a:lnTo>
                  <a:pt x="282" y="285"/>
                </a:lnTo>
                <a:lnTo>
                  <a:pt x="282" y="289"/>
                </a:lnTo>
                <a:lnTo>
                  <a:pt x="282" y="293"/>
                </a:lnTo>
                <a:lnTo>
                  <a:pt x="282" y="301"/>
                </a:lnTo>
                <a:lnTo>
                  <a:pt x="282" y="305"/>
                </a:lnTo>
                <a:lnTo>
                  <a:pt x="280" y="305"/>
                </a:lnTo>
                <a:lnTo>
                  <a:pt x="280" y="303"/>
                </a:lnTo>
                <a:lnTo>
                  <a:pt x="280" y="301"/>
                </a:lnTo>
                <a:lnTo>
                  <a:pt x="278" y="301"/>
                </a:lnTo>
                <a:lnTo>
                  <a:pt x="276" y="303"/>
                </a:lnTo>
                <a:lnTo>
                  <a:pt x="274" y="303"/>
                </a:lnTo>
                <a:lnTo>
                  <a:pt x="272" y="305"/>
                </a:lnTo>
                <a:lnTo>
                  <a:pt x="270" y="303"/>
                </a:lnTo>
                <a:lnTo>
                  <a:pt x="270" y="305"/>
                </a:lnTo>
                <a:lnTo>
                  <a:pt x="268" y="303"/>
                </a:lnTo>
                <a:lnTo>
                  <a:pt x="268" y="301"/>
                </a:lnTo>
                <a:lnTo>
                  <a:pt x="268" y="299"/>
                </a:lnTo>
                <a:lnTo>
                  <a:pt x="266" y="297"/>
                </a:lnTo>
                <a:lnTo>
                  <a:pt x="264" y="295"/>
                </a:lnTo>
                <a:lnTo>
                  <a:pt x="262" y="295"/>
                </a:lnTo>
                <a:lnTo>
                  <a:pt x="261" y="293"/>
                </a:lnTo>
                <a:lnTo>
                  <a:pt x="262" y="293"/>
                </a:lnTo>
                <a:lnTo>
                  <a:pt x="262" y="291"/>
                </a:lnTo>
                <a:lnTo>
                  <a:pt x="261" y="289"/>
                </a:lnTo>
                <a:lnTo>
                  <a:pt x="259" y="287"/>
                </a:lnTo>
                <a:lnTo>
                  <a:pt x="257" y="287"/>
                </a:lnTo>
                <a:lnTo>
                  <a:pt x="255" y="287"/>
                </a:lnTo>
                <a:lnTo>
                  <a:pt x="253" y="285"/>
                </a:lnTo>
                <a:lnTo>
                  <a:pt x="251" y="285"/>
                </a:lnTo>
                <a:lnTo>
                  <a:pt x="249" y="285"/>
                </a:lnTo>
                <a:lnTo>
                  <a:pt x="247" y="285"/>
                </a:lnTo>
                <a:lnTo>
                  <a:pt x="245" y="283"/>
                </a:lnTo>
                <a:lnTo>
                  <a:pt x="245" y="282"/>
                </a:lnTo>
                <a:lnTo>
                  <a:pt x="245" y="280"/>
                </a:lnTo>
                <a:lnTo>
                  <a:pt x="243" y="280"/>
                </a:lnTo>
                <a:lnTo>
                  <a:pt x="241" y="278"/>
                </a:lnTo>
                <a:lnTo>
                  <a:pt x="241" y="276"/>
                </a:lnTo>
                <a:lnTo>
                  <a:pt x="241" y="274"/>
                </a:lnTo>
                <a:lnTo>
                  <a:pt x="237" y="274"/>
                </a:lnTo>
                <a:lnTo>
                  <a:pt x="237" y="278"/>
                </a:lnTo>
                <a:lnTo>
                  <a:pt x="237" y="280"/>
                </a:lnTo>
                <a:lnTo>
                  <a:pt x="235" y="280"/>
                </a:lnTo>
                <a:lnTo>
                  <a:pt x="235" y="282"/>
                </a:lnTo>
                <a:lnTo>
                  <a:pt x="233" y="282"/>
                </a:lnTo>
                <a:lnTo>
                  <a:pt x="231" y="282"/>
                </a:lnTo>
                <a:lnTo>
                  <a:pt x="229" y="280"/>
                </a:lnTo>
                <a:lnTo>
                  <a:pt x="228" y="280"/>
                </a:lnTo>
                <a:lnTo>
                  <a:pt x="224" y="280"/>
                </a:lnTo>
                <a:lnTo>
                  <a:pt x="222" y="280"/>
                </a:lnTo>
                <a:lnTo>
                  <a:pt x="220" y="280"/>
                </a:lnTo>
                <a:lnTo>
                  <a:pt x="218" y="278"/>
                </a:lnTo>
                <a:lnTo>
                  <a:pt x="216" y="278"/>
                </a:lnTo>
                <a:lnTo>
                  <a:pt x="212" y="276"/>
                </a:lnTo>
                <a:lnTo>
                  <a:pt x="210" y="276"/>
                </a:lnTo>
                <a:lnTo>
                  <a:pt x="210" y="274"/>
                </a:lnTo>
                <a:lnTo>
                  <a:pt x="210" y="270"/>
                </a:lnTo>
                <a:lnTo>
                  <a:pt x="210" y="268"/>
                </a:lnTo>
                <a:lnTo>
                  <a:pt x="208" y="268"/>
                </a:lnTo>
                <a:lnTo>
                  <a:pt x="208" y="270"/>
                </a:lnTo>
                <a:lnTo>
                  <a:pt x="206" y="270"/>
                </a:lnTo>
                <a:lnTo>
                  <a:pt x="204" y="270"/>
                </a:lnTo>
                <a:lnTo>
                  <a:pt x="200" y="270"/>
                </a:lnTo>
                <a:lnTo>
                  <a:pt x="198" y="272"/>
                </a:lnTo>
                <a:lnTo>
                  <a:pt x="196" y="272"/>
                </a:lnTo>
                <a:lnTo>
                  <a:pt x="195" y="272"/>
                </a:lnTo>
                <a:lnTo>
                  <a:pt x="195" y="270"/>
                </a:lnTo>
                <a:lnTo>
                  <a:pt x="195" y="268"/>
                </a:lnTo>
                <a:lnTo>
                  <a:pt x="195" y="266"/>
                </a:lnTo>
                <a:lnTo>
                  <a:pt x="193" y="266"/>
                </a:lnTo>
                <a:lnTo>
                  <a:pt x="191" y="264"/>
                </a:lnTo>
                <a:lnTo>
                  <a:pt x="191" y="262"/>
                </a:lnTo>
                <a:lnTo>
                  <a:pt x="189" y="262"/>
                </a:lnTo>
                <a:lnTo>
                  <a:pt x="189" y="264"/>
                </a:lnTo>
                <a:lnTo>
                  <a:pt x="187" y="266"/>
                </a:lnTo>
                <a:lnTo>
                  <a:pt x="183" y="264"/>
                </a:lnTo>
                <a:lnTo>
                  <a:pt x="181" y="264"/>
                </a:lnTo>
                <a:lnTo>
                  <a:pt x="179" y="264"/>
                </a:lnTo>
                <a:lnTo>
                  <a:pt x="177" y="266"/>
                </a:lnTo>
                <a:lnTo>
                  <a:pt x="173" y="266"/>
                </a:lnTo>
                <a:lnTo>
                  <a:pt x="171" y="266"/>
                </a:lnTo>
                <a:lnTo>
                  <a:pt x="169" y="266"/>
                </a:lnTo>
                <a:lnTo>
                  <a:pt x="167" y="266"/>
                </a:lnTo>
                <a:lnTo>
                  <a:pt x="165" y="266"/>
                </a:lnTo>
                <a:lnTo>
                  <a:pt x="163" y="266"/>
                </a:lnTo>
                <a:lnTo>
                  <a:pt x="161" y="268"/>
                </a:lnTo>
                <a:lnTo>
                  <a:pt x="160" y="266"/>
                </a:lnTo>
                <a:lnTo>
                  <a:pt x="160" y="264"/>
                </a:lnTo>
                <a:lnTo>
                  <a:pt x="160" y="262"/>
                </a:lnTo>
                <a:lnTo>
                  <a:pt x="161" y="262"/>
                </a:lnTo>
                <a:lnTo>
                  <a:pt x="161" y="260"/>
                </a:lnTo>
                <a:lnTo>
                  <a:pt x="161" y="258"/>
                </a:lnTo>
                <a:lnTo>
                  <a:pt x="161" y="256"/>
                </a:lnTo>
                <a:lnTo>
                  <a:pt x="161" y="254"/>
                </a:lnTo>
                <a:lnTo>
                  <a:pt x="161" y="252"/>
                </a:lnTo>
                <a:lnTo>
                  <a:pt x="160" y="252"/>
                </a:lnTo>
                <a:lnTo>
                  <a:pt x="160" y="250"/>
                </a:lnTo>
                <a:lnTo>
                  <a:pt x="160" y="249"/>
                </a:lnTo>
                <a:lnTo>
                  <a:pt x="160" y="247"/>
                </a:lnTo>
                <a:lnTo>
                  <a:pt x="158" y="247"/>
                </a:lnTo>
                <a:lnTo>
                  <a:pt x="154" y="243"/>
                </a:lnTo>
                <a:lnTo>
                  <a:pt x="154" y="239"/>
                </a:lnTo>
                <a:lnTo>
                  <a:pt x="154" y="237"/>
                </a:lnTo>
                <a:lnTo>
                  <a:pt x="154" y="235"/>
                </a:lnTo>
                <a:lnTo>
                  <a:pt x="154" y="233"/>
                </a:lnTo>
                <a:lnTo>
                  <a:pt x="154" y="231"/>
                </a:lnTo>
                <a:lnTo>
                  <a:pt x="154" y="229"/>
                </a:lnTo>
                <a:lnTo>
                  <a:pt x="156" y="227"/>
                </a:lnTo>
                <a:lnTo>
                  <a:pt x="156" y="225"/>
                </a:lnTo>
                <a:lnTo>
                  <a:pt x="156" y="223"/>
                </a:lnTo>
                <a:lnTo>
                  <a:pt x="156" y="221"/>
                </a:lnTo>
                <a:lnTo>
                  <a:pt x="154" y="221"/>
                </a:lnTo>
                <a:lnTo>
                  <a:pt x="154" y="219"/>
                </a:lnTo>
                <a:lnTo>
                  <a:pt x="154" y="217"/>
                </a:lnTo>
                <a:lnTo>
                  <a:pt x="152" y="215"/>
                </a:lnTo>
                <a:lnTo>
                  <a:pt x="154" y="214"/>
                </a:lnTo>
                <a:lnTo>
                  <a:pt x="154" y="212"/>
                </a:lnTo>
                <a:lnTo>
                  <a:pt x="154" y="210"/>
                </a:lnTo>
                <a:lnTo>
                  <a:pt x="154" y="208"/>
                </a:lnTo>
                <a:lnTo>
                  <a:pt x="154" y="206"/>
                </a:lnTo>
                <a:lnTo>
                  <a:pt x="154" y="204"/>
                </a:lnTo>
                <a:lnTo>
                  <a:pt x="150" y="204"/>
                </a:lnTo>
                <a:lnTo>
                  <a:pt x="144" y="204"/>
                </a:lnTo>
                <a:lnTo>
                  <a:pt x="132" y="204"/>
                </a:lnTo>
                <a:lnTo>
                  <a:pt x="132" y="202"/>
                </a:lnTo>
                <a:lnTo>
                  <a:pt x="134" y="200"/>
                </a:lnTo>
                <a:lnTo>
                  <a:pt x="134" y="198"/>
                </a:lnTo>
                <a:lnTo>
                  <a:pt x="130" y="198"/>
                </a:lnTo>
                <a:lnTo>
                  <a:pt x="130" y="200"/>
                </a:lnTo>
                <a:lnTo>
                  <a:pt x="125" y="200"/>
                </a:lnTo>
                <a:lnTo>
                  <a:pt x="117" y="200"/>
                </a:lnTo>
                <a:lnTo>
                  <a:pt x="117" y="202"/>
                </a:lnTo>
                <a:lnTo>
                  <a:pt x="117" y="204"/>
                </a:lnTo>
                <a:lnTo>
                  <a:pt x="117" y="206"/>
                </a:lnTo>
                <a:lnTo>
                  <a:pt x="117" y="208"/>
                </a:lnTo>
                <a:lnTo>
                  <a:pt x="117" y="210"/>
                </a:lnTo>
                <a:lnTo>
                  <a:pt x="115" y="210"/>
                </a:lnTo>
                <a:lnTo>
                  <a:pt x="115" y="212"/>
                </a:lnTo>
                <a:lnTo>
                  <a:pt x="115" y="214"/>
                </a:lnTo>
                <a:lnTo>
                  <a:pt x="115" y="215"/>
                </a:lnTo>
                <a:lnTo>
                  <a:pt x="109" y="215"/>
                </a:lnTo>
                <a:lnTo>
                  <a:pt x="105" y="215"/>
                </a:lnTo>
                <a:lnTo>
                  <a:pt x="101" y="215"/>
                </a:lnTo>
                <a:lnTo>
                  <a:pt x="99" y="215"/>
                </a:lnTo>
                <a:lnTo>
                  <a:pt x="97" y="215"/>
                </a:lnTo>
                <a:lnTo>
                  <a:pt x="95" y="215"/>
                </a:lnTo>
                <a:lnTo>
                  <a:pt x="93" y="217"/>
                </a:lnTo>
                <a:lnTo>
                  <a:pt x="92" y="217"/>
                </a:lnTo>
                <a:lnTo>
                  <a:pt x="90" y="217"/>
                </a:lnTo>
                <a:lnTo>
                  <a:pt x="88" y="217"/>
                </a:lnTo>
                <a:lnTo>
                  <a:pt x="86" y="217"/>
                </a:lnTo>
                <a:lnTo>
                  <a:pt x="84" y="217"/>
                </a:lnTo>
                <a:lnTo>
                  <a:pt x="84" y="215"/>
                </a:lnTo>
                <a:lnTo>
                  <a:pt x="84" y="214"/>
                </a:lnTo>
                <a:lnTo>
                  <a:pt x="82" y="214"/>
                </a:lnTo>
                <a:lnTo>
                  <a:pt x="82" y="212"/>
                </a:lnTo>
                <a:lnTo>
                  <a:pt x="80" y="212"/>
                </a:lnTo>
                <a:lnTo>
                  <a:pt x="80" y="208"/>
                </a:lnTo>
                <a:lnTo>
                  <a:pt x="78" y="208"/>
                </a:lnTo>
                <a:lnTo>
                  <a:pt x="78" y="206"/>
                </a:lnTo>
                <a:lnTo>
                  <a:pt x="76" y="204"/>
                </a:lnTo>
                <a:lnTo>
                  <a:pt x="76" y="202"/>
                </a:lnTo>
                <a:lnTo>
                  <a:pt x="76" y="200"/>
                </a:lnTo>
                <a:lnTo>
                  <a:pt x="76" y="198"/>
                </a:lnTo>
                <a:lnTo>
                  <a:pt x="74" y="198"/>
                </a:lnTo>
                <a:lnTo>
                  <a:pt x="74" y="196"/>
                </a:lnTo>
                <a:lnTo>
                  <a:pt x="72" y="194"/>
                </a:lnTo>
                <a:lnTo>
                  <a:pt x="72" y="192"/>
                </a:lnTo>
                <a:lnTo>
                  <a:pt x="72" y="190"/>
                </a:lnTo>
                <a:lnTo>
                  <a:pt x="72" y="186"/>
                </a:lnTo>
                <a:lnTo>
                  <a:pt x="70" y="186"/>
                </a:lnTo>
                <a:lnTo>
                  <a:pt x="70" y="184"/>
                </a:lnTo>
                <a:lnTo>
                  <a:pt x="70" y="182"/>
                </a:lnTo>
                <a:lnTo>
                  <a:pt x="68" y="182"/>
                </a:lnTo>
                <a:lnTo>
                  <a:pt x="66" y="181"/>
                </a:lnTo>
                <a:lnTo>
                  <a:pt x="64" y="181"/>
                </a:lnTo>
                <a:lnTo>
                  <a:pt x="62" y="182"/>
                </a:lnTo>
                <a:lnTo>
                  <a:pt x="59" y="182"/>
                </a:lnTo>
                <a:lnTo>
                  <a:pt x="57" y="182"/>
                </a:lnTo>
                <a:lnTo>
                  <a:pt x="55" y="182"/>
                </a:lnTo>
                <a:lnTo>
                  <a:pt x="45" y="182"/>
                </a:lnTo>
                <a:lnTo>
                  <a:pt x="41" y="182"/>
                </a:lnTo>
                <a:lnTo>
                  <a:pt x="39" y="182"/>
                </a:lnTo>
                <a:lnTo>
                  <a:pt x="37" y="182"/>
                </a:lnTo>
                <a:lnTo>
                  <a:pt x="33" y="182"/>
                </a:lnTo>
                <a:lnTo>
                  <a:pt x="31" y="182"/>
                </a:lnTo>
                <a:lnTo>
                  <a:pt x="29" y="182"/>
                </a:lnTo>
                <a:lnTo>
                  <a:pt x="27" y="181"/>
                </a:lnTo>
                <a:lnTo>
                  <a:pt x="24" y="182"/>
                </a:lnTo>
                <a:lnTo>
                  <a:pt x="20" y="182"/>
                </a:lnTo>
                <a:lnTo>
                  <a:pt x="20" y="181"/>
                </a:lnTo>
                <a:lnTo>
                  <a:pt x="18" y="182"/>
                </a:lnTo>
                <a:lnTo>
                  <a:pt x="16" y="182"/>
                </a:lnTo>
                <a:lnTo>
                  <a:pt x="14" y="182"/>
                </a:lnTo>
                <a:lnTo>
                  <a:pt x="12" y="181"/>
                </a:lnTo>
                <a:lnTo>
                  <a:pt x="10" y="181"/>
                </a:lnTo>
                <a:lnTo>
                  <a:pt x="8" y="182"/>
                </a:lnTo>
                <a:lnTo>
                  <a:pt x="6" y="184"/>
                </a:lnTo>
                <a:lnTo>
                  <a:pt x="4" y="184"/>
                </a:lnTo>
                <a:lnTo>
                  <a:pt x="2" y="184"/>
                </a:lnTo>
                <a:lnTo>
                  <a:pt x="0" y="182"/>
                </a:lnTo>
                <a:lnTo>
                  <a:pt x="0" y="181"/>
                </a:lnTo>
                <a:lnTo>
                  <a:pt x="2" y="179"/>
                </a:lnTo>
                <a:lnTo>
                  <a:pt x="4" y="179"/>
                </a:lnTo>
                <a:lnTo>
                  <a:pt x="4" y="173"/>
                </a:lnTo>
                <a:lnTo>
                  <a:pt x="4" y="169"/>
                </a:lnTo>
                <a:lnTo>
                  <a:pt x="6" y="167"/>
                </a:lnTo>
                <a:lnTo>
                  <a:pt x="8" y="167"/>
                </a:lnTo>
                <a:lnTo>
                  <a:pt x="8" y="165"/>
                </a:lnTo>
                <a:lnTo>
                  <a:pt x="10" y="163"/>
                </a:lnTo>
                <a:lnTo>
                  <a:pt x="12" y="163"/>
                </a:lnTo>
                <a:lnTo>
                  <a:pt x="14" y="163"/>
                </a:lnTo>
                <a:lnTo>
                  <a:pt x="14" y="161"/>
                </a:lnTo>
                <a:lnTo>
                  <a:pt x="16" y="163"/>
                </a:lnTo>
                <a:lnTo>
                  <a:pt x="18" y="165"/>
                </a:lnTo>
                <a:lnTo>
                  <a:pt x="20" y="165"/>
                </a:lnTo>
                <a:lnTo>
                  <a:pt x="20" y="163"/>
                </a:lnTo>
                <a:lnTo>
                  <a:pt x="22" y="165"/>
                </a:lnTo>
                <a:lnTo>
                  <a:pt x="24" y="163"/>
                </a:lnTo>
                <a:lnTo>
                  <a:pt x="24" y="161"/>
                </a:lnTo>
                <a:lnTo>
                  <a:pt x="24" y="159"/>
                </a:lnTo>
                <a:lnTo>
                  <a:pt x="26" y="159"/>
                </a:lnTo>
                <a:lnTo>
                  <a:pt x="27" y="159"/>
                </a:lnTo>
                <a:lnTo>
                  <a:pt x="33" y="157"/>
                </a:lnTo>
                <a:lnTo>
                  <a:pt x="33" y="155"/>
                </a:lnTo>
                <a:lnTo>
                  <a:pt x="35" y="155"/>
                </a:lnTo>
                <a:lnTo>
                  <a:pt x="35" y="159"/>
                </a:lnTo>
                <a:lnTo>
                  <a:pt x="33" y="161"/>
                </a:lnTo>
                <a:lnTo>
                  <a:pt x="35" y="163"/>
                </a:lnTo>
                <a:lnTo>
                  <a:pt x="35" y="165"/>
                </a:lnTo>
                <a:lnTo>
                  <a:pt x="37" y="165"/>
                </a:lnTo>
                <a:lnTo>
                  <a:pt x="39" y="167"/>
                </a:lnTo>
                <a:lnTo>
                  <a:pt x="41" y="165"/>
                </a:lnTo>
                <a:lnTo>
                  <a:pt x="43" y="163"/>
                </a:lnTo>
                <a:lnTo>
                  <a:pt x="45" y="161"/>
                </a:lnTo>
                <a:lnTo>
                  <a:pt x="45" y="159"/>
                </a:lnTo>
                <a:lnTo>
                  <a:pt x="47" y="159"/>
                </a:lnTo>
                <a:lnTo>
                  <a:pt x="47" y="157"/>
                </a:lnTo>
                <a:lnTo>
                  <a:pt x="49" y="157"/>
                </a:lnTo>
                <a:lnTo>
                  <a:pt x="49" y="155"/>
                </a:lnTo>
                <a:lnTo>
                  <a:pt x="51" y="157"/>
                </a:lnTo>
                <a:lnTo>
                  <a:pt x="51" y="155"/>
                </a:lnTo>
                <a:lnTo>
                  <a:pt x="53" y="155"/>
                </a:lnTo>
                <a:lnTo>
                  <a:pt x="53" y="153"/>
                </a:lnTo>
                <a:lnTo>
                  <a:pt x="53" y="151"/>
                </a:lnTo>
                <a:lnTo>
                  <a:pt x="55" y="151"/>
                </a:lnTo>
                <a:lnTo>
                  <a:pt x="57" y="151"/>
                </a:lnTo>
                <a:lnTo>
                  <a:pt x="59" y="151"/>
                </a:lnTo>
                <a:lnTo>
                  <a:pt x="59" y="149"/>
                </a:lnTo>
                <a:lnTo>
                  <a:pt x="60" y="148"/>
                </a:lnTo>
                <a:lnTo>
                  <a:pt x="60" y="146"/>
                </a:lnTo>
                <a:lnTo>
                  <a:pt x="62" y="146"/>
                </a:lnTo>
                <a:lnTo>
                  <a:pt x="62" y="144"/>
                </a:lnTo>
                <a:lnTo>
                  <a:pt x="62" y="142"/>
                </a:lnTo>
                <a:lnTo>
                  <a:pt x="64" y="142"/>
                </a:lnTo>
                <a:lnTo>
                  <a:pt x="64" y="140"/>
                </a:lnTo>
                <a:lnTo>
                  <a:pt x="62" y="140"/>
                </a:lnTo>
                <a:lnTo>
                  <a:pt x="62" y="138"/>
                </a:lnTo>
                <a:lnTo>
                  <a:pt x="62" y="136"/>
                </a:lnTo>
                <a:lnTo>
                  <a:pt x="62" y="134"/>
                </a:lnTo>
                <a:lnTo>
                  <a:pt x="64" y="132"/>
                </a:lnTo>
                <a:lnTo>
                  <a:pt x="64" y="130"/>
                </a:lnTo>
                <a:lnTo>
                  <a:pt x="64" y="128"/>
                </a:lnTo>
                <a:lnTo>
                  <a:pt x="62" y="126"/>
                </a:lnTo>
                <a:lnTo>
                  <a:pt x="62" y="124"/>
                </a:lnTo>
                <a:lnTo>
                  <a:pt x="62" y="122"/>
                </a:lnTo>
                <a:lnTo>
                  <a:pt x="64" y="122"/>
                </a:lnTo>
                <a:lnTo>
                  <a:pt x="64" y="120"/>
                </a:lnTo>
                <a:lnTo>
                  <a:pt x="66" y="120"/>
                </a:lnTo>
                <a:lnTo>
                  <a:pt x="66" y="118"/>
                </a:lnTo>
                <a:lnTo>
                  <a:pt x="68" y="118"/>
                </a:lnTo>
                <a:lnTo>
                  <a:pt x="68" y="116"/>
                </a:lnTo>
                <a:lnTo>
                  <a:pt x="70" y="114"/>
                </a:lnTo>
                <a:lnTo>
                  <a:pt x="70" y="113"/>
                </a:lnTo>
                <a:lnTo>
                  <a:pt x="72" y="111"/>
                </a:lnTo>
                <a:lnTo>
                  <a:pt x="72" y="109"/>
                </a:lnTo>
                <a:lnTo>
                  <a:pt x="74" y="107"/>
                </a:lnTo>
                <a:lnTo>
                  <a:pt x="76" y="107"/>
                </a:lnTo>
                <a:lnTo>
                  <a:pt x="78" y="105"/>
                </a:lnTo>
                <a:lnTo>
                  <a:pt x="80" y="105"/>
                </a:lnTo>
                <a:lnTo>
                  <a:pt x="82" y="103"/>
                </a:lnTo>
                <a:lnTo>
                  <a:pt x="86" y="99"/>
                </a:lnTo>
                <a:lnTo>
                  <a:pt x="88" y="97"/>
                </a:lnTo>
                <a:lnTo>
                  <a:pt x="88" y="95"/>
                </a:lnTo>
                <a:lnTo>
                  <a:pt x="88" y="93"/>
                </a:lnTo>
                <a:lnTo>
                  <a:pt x="88" y="91"/>
                </a:lnTo>
                <a:lnTo>
                  <a:pt x="88" y="89"/>
                </a:lnTo>
                <a:lnTo>
                  <a:pt x="88" y="87"/>
                </a:lnTo>
                <a:lnTo>
                  <a:pt x="90" y="85"/>
                </a:lnTo>
                <a:lnTo>
                  <a:pt x="90" y="83"/>
                </a:lnTo>
                <a:lnTo>
                  <a:pt x="92" y="83"/>
                </a:lnTo>
                <a:lnTo>
                  <a:pt x="92" y="81"/>
                </a:lnTo>
                <a:lnTo>
                  <a:pt x="92" y="80"/>
                </a:lnTo>
                <a:lnTo>
                  <a:pt x="92" y="78"/>
                </a:lnTo>
                <a:lnTo>
                  <a:pt x="90" y="76"/>
                </a:lnTo>
                <a:lnTo>
                  <a:pt x="92" y="76"/>
                </a:lnTo>
                <a:lnTo>
                  <a:pt x="92" y="74"/>
                </a:lnTo>
                <a:lnTo>
                  <a:pt x="90" y="74"/>
                </a:lnTo>
                <a:lnTo>
                  <a:pt x="90" y="72"/>
                </a:lnTo>
                <a:lnTo>
                  <a:pt x="90" y="70"/>
                </a:lnTo>
                <a:lnTo>
                  <a:pt x="92" y="70"/>
                </a:lnTo>
                <a:lnTo>
                  <a:pt x="92" y="68"/>
                </a:lnTo>
                <a:lnTo>
                  <a:pt x="93" y="62"/>
                </a:lnTo>
                <a:lnTo>
                  <a:pt x="93" y="60"/>
                </a:lnTo>
                <a:lnTo>
                  <a:pt x="93" y="58"/>
                </a:lnTo>
                <a:lnTo>
                  <a:pt x="93" y="56"/>
                </a:lnTo>
                <a:lnTo>
                  <a:pt x="93" y="54"/>
                </a:lnTo>
                <a:lnTo>
                  <a:pt x="93" y="52"/>
                </a:lnTo>
                <a:lnTo>
                  <a:pt x="93" y="50"/>
                </a:lnTo>
                <a:lnTo>
                  <a:pt x="95" y="50"/>
                </a:lnTo>
                <a:lnTo>
                  <a:pt x="95" y="48"/>
                </a:lnTo>
                <a:lnTo>
                  <a:pt x="95" y="47"/>
                </a:lnTo>
                <a:lnTo>
                  <a:pt x="97" y="47"/>
                </a:lnTo>
                <a:lnTo>
                  <a:pt x="97" y="45"/>
                </a:lnTo>
                <a:lnTo>
                  <a:pt x="99" y="45"/>
                </a:lnTo>
                <a:lnTo>
                  <a:pt x="99" y="43"/>
                </a:lnTo>
                <a:lnTo>
                  <a:pt x="99" y="41"/>
                </a:lnTo>
                <a:lnTo>
                  <a:pt x="101" y="39"/>
                </a:lnTo>
                <a:lnTo>
                  <a:pt x="101" y="37"/>
                </a:lnTo>
                <a:lnTo>
                  <a:pt x="103" y="35"/>
                </a:lnTo>
                <a:lnTo>
                  <a:pt x="103" y="31"/>
                </a:lnTo>
                <a:lnTo>
                  <a:pt x="101" y="31"/>
                </a:lnTo>
                <a:lnTo>
                  <a:pt x="101" y="29"/>
                </a:lnTo>
                <a:lnTo>
                  <a:pt x="101" y="27"/>
                </a:lnTo>
                <a:lnTo>
                  <a:pt x="101" y="25"/>
                </a:lnTo>
                <a:lnTo>
                  <a:pt x="103" y="23"/>
                </a:lnTo>
                <a:lnTo>
                  <a:pt x="103" y="21"/>
                </a:lnTo>
                <a:lnTo>
                  <a:pt x="101" y="19"/>
                </a:lnTo>
                <a:lnTo>
                  <a:pt x="101" y="17"/>
                </a:lnTo>
                <a:lnTo>
                  <a:pt x="103" y="17"/>
                </a:lnTo>
                <a:lnTo>
                  <a:pt x="105" y="17"/>
                </a:lnTo>
                <a:lnTo>
                  <a:pt x="105" y="15"/>
                </a:lnTo>
                <a:lnTo>
                  <a:pt x="105" y="13"/>
                </a:lnTo>
                <a:lnTo>
                  <a:pt x="107" y="12"/>
                </a:lnTo>
                <a:lnTo>
                  <a:pt x="109" y="12"/>
                </a:lnTo>
                <a:lnTo>
                  <a:pt x="109" y="10"/>
                </a:lnTo>
                <a:lnTo>
                  <a:pt x="109" y="8"/>
                </a:lnTo>
                <a:lnTo>
                  <a:pt x="111" y="8"/>
                </a:lnTo>
                <a:lnTo>
                  <a:pt x="113" y="8"/>
                </a:lnTo>
                <a:lnTo>
                  <a:pt x="115" y="6"/>
                </a:lnTo>
                <a:lnTo>
                  <a:pt x="117" y="4"/>
                </a:lnTo>
                <a:lnTo>
                  <a:pt x="119" y="4"/>
                </a:lnTo>
                <a:lnTo>
                  <a:pt x="121" y="6"/>
                </a:lnTo>
                <a:lnTo>
                  <a:pt x="123" y="6"/>
                </a:lnTo>
                <a:lnTo>
                  <a:pt x="123" y="8"/>
                </a:lnTo>
                <a:lnTo>
                  <a:pt x="125" y="8"/>
                </a:lnTo>
                <a:lnTo>
                  <a:pt x="127" y="10"/>
                </a:lnTo>
                <a:lnTo>
                  <a:pt x="130" y="12"/>
                </a:lnTo>
                <a:lnTo>
                  <a:pt x="132" y="13"/>
                </a:lnTo>
                <a:lnTo>
                  <a:pt x="132" y="15"/>
                </a:lnTo>
                <a:lnTo>
                  <a:pt x="134" y="15"/>
                </a:lnTo>
                <a:lnTo>
                  <a:pt x="136" y="15"/>
                </a:lnTo>
                <a:lnTo>
                  <a:pt x="138" y="15"/>
                </a:lnTo>
                <a:lnTo>
                  <a:pt x="140" y="15"/>
                </a:lnTo>
                <a:lnTo>
                  <a:pt x="142" y="17"/>
                </a:lnTo>
                <a:lnTo>
                  <a:pt x="144" y="17"/>
                </a:lnTo>
                <a:lnTo>
                  <a:pt x="148" y="19"/>
                </a:lnTo>
                <a:lnTo>
                  <a:pt x="150" y="19"/>
                </a:lnTo>
                <a:lnTo>
                  <a:pt x="150" y="17"/>
                </a:lnTo>
                <a:lnTo>
                  <a:pt x="152" y="17"/>
                </a:lnTo>
                <a:lnTo>
                  <a:pt x="154" y="19"/>
                </a:lnTo>
                <a:lnTo>
                  <a:pt x="156" y="19"/>
                </a:lnTo>
                <a:lnTo>
                  <a:pt x="158" y="19"/>
                </a:lnTo>
                <a:lnTo>
                  <a:pt x="160" y="19"/>
                </a:lnTo>
                <a:lnTo>
                  <a:pt x="160" y="21"/>
                </a:lnTo>
                <a:lnTo>
                  <a:pt x="161" y="21"/>
                </a:lnTo>
                <a:lnTo>
                  <a:pt x="163" y="21"/>
                </a:lnTo>
                <a:lnTo>
                  <a:pt x="165" y="19"/>
                </a:lnTo>
                <a:lnTo>
                  <a:pt x="165" y="17"/>
                </a:lnTo>
                <a:lnTo>
                  <a:pt x="165" y="15"/>
                </a:lnTo>
                <a:lnTo>
                  <a:pt x="167" y="15"/>
                </a:lnTo>
                <a:lnTo>
                  <a:pt x="167" y="13"/>
                </a:lnTo>
                <a:lnTo>
                  <a:pt x="169" y="12"/>
                </a:lnTo>
                <a:lnTo>
                  <a:pt x="171" y="10"/>
                </a:lnTo>
                <a:lnTo>
                  <a:pt x="173" y="10"/>
                </a:lnTo>
                <a:lnTo>
                  <a:pt x="173" y="12"/>
                </a:lnTo>
                <a:lnTo>
                  <a:pt x="175" y="12"/>
                </a:lnTo>
                <a:lnTo>
                  <a:pt x="177" y="12"/>
                </a:lnTo>
                <a:lnTo>
                  <a:pt x="177" y="13"/>
                </a:lnTo>
                <a:lnTo>
                  <a:pt x="179" y="13"/>
                </a:lnTo>
                <a:lnTo>
                  <a:pt x="179" y="12"/>
                </a:lnTo>
                <a:lnTo>
                  <a:pt x="183" y="12"/>
                </a:lnTo>
                <a:lnTo>
                  <a:pt x="187" y="10"/>
                </a:lnTo>
                <a:lnTo>
                  <a:pt x="191" y="8"/>
                </a:lnTo>
                <a:lnTo>
                  <a:pt x="193" y="8"/>
                </a:lnTo>
                <a:lnTo>
                  <a:pt x="195" y="8"/>
                </a:lnTo>
                <a:lnTo>
                  <a:pt x="195" y="6"/>
                </a:lnTo>
                <a:lnTo>
                  <a:pt x="196" y="6"/>
                </a:lnTo>
                <a:lnTo>
                  <a:pt x="198" y="6"/>
                </a:lnTo>
                <a:lnTo>
                  <a:pt x="198" y="8"/>
                </a:lnTo>
                <a:lnTo>
                  <a:pt x="200" y="8"/>
                </a:lnTo>
                <a:lnTo>
                  <a:pt x="202" y="8"/>
                </a:lnTo>
                <a:lnTo>
                  <a:pt x="204" y="8"/>
                </a:lnTo>
                <a:lnTo>
                  <a:pt x="206" y="8"/>
                </a:lnTo>
                <a:lnTo>
                  <a:pt x="208" y="8"/>
                </a:lnTo>
                <a:lnTo>
                  <a:pt x="210" y="6"/>
                </a:lnTo>
                <a:lnTo>
                  <a:pt x="210" y="4"/>
                </a:lnTo>
                <a:lnTo>
                  <a:pt x="210" y="2"/>
                </a:lnTo>
                <a:lnTo>
                  <a:pt x="214" y="0"/>
                </a:lnTo>
                <a:lnTo>
                  <a:pt x="214" y="2"/>
                </a:lnTo>
                <a:lnTo>
                  <a:pt x="216" y="2"/>
                </a:lnTo>
                <a:lnTo>
                  <a:pt x="218" y="4"/>
                </a:lnTo>
                <a:lnTo>
                  <a:pt x="220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4" name="Democratic People's Republic of Korea"/>
          <p:cNvSpPr>
            <a:spLocks/>
          </p:cNvSpPr>
          <p:nvPr/>
        </p:nvSpPr>
        <p:spPr bwMode="auto">
          <a:xfrm>
            <a:off x="8110563" y="3360748"/>
            <a:ext cx="163513" cy="160338"/>
          </a:xfrm>
          <a:custGeom>
            <a:avLst/>
            <a:gdLst>
              <a:gd name="T0" fmla="*/ 101 w 103"/>
              <a:gd name="T1" fmla="*/ 14 h 101"/>
              <a:gd name="T2" fmla="*/ 93 w 103"/>
              <a:gd name="T3" fmla="*/ 18 h 101"/>
              <a:gd name="T4" fmla="*/ 87 w 103"/>
              <a:gd name="T5" fmla="*/ 25 h 101"/>
              <a:gd name="T6" fmla="*/ 87 w 103"/>
              <a:gd name="T7" fmla="*/ 29 h 101"/>
              <a:gd name="T8" fmla="*/ 87 w 103"/>
              <a:gd name="T9" fmla="*/ 35 h 101"/>
              <a:gd name="T10" fmla="*/ 85 w 103"/>
              <a:gd name="T11" fmla="*/ 41 h 101"/>
              <a:gd name="T12" fmla="*/ 78 w 103"/>
              <a:gd name="T13" fmla="*/ 47 h 101"/>
              <a:gd name="T14" fmla="*/ 74 w 103"/>
              <a:gd name="T15" fmla="*/ 51 h 101"/>
              <a:gd name="T16" fmla="*/ 62 w 103"/>
              <a:gd name="T17" fmla="*/ 56 h 101"/>
              <a:gd name="T18" fmla="*/ 58 w 103"/>
              <a:gd name="T19" fmla="*/ 58 h 101"/>
              <a:gd name="T20" fmla="*/ 52 w 103"/>
              <a:gd name="T21" fmla="*/ 68 h 101"/>
              <a:gd name="T22" fmla="*/ 52 w 103"/>
              <a:gd name="T23" fmla="*/ 68 h 101"/>
              <a:gd name="T24" fmla="*/ 50 w 103"/>
              <a:gd name="T25" fmla="*/ 72 h 101"/>
              <a:gd name="T26" fmla="*/ 58 w 103"/>
              <a:gd name="T27" fmla="*/ 76 h 101"/>
              <a:gd name="T28" fmla="*/ 62 w 103"/>
              <a:gd name="T29" fmla="*/ 82 h 101"/>
              <a:gd name="T30" fmla="*/ 64 w 103"/>
              <a:gd name="T31" fmla="*/ 84 h 101"/>
              <a:gd name="T32" fmla="*/ 64 w 103"/>
              <a:gd name="T33" fmla="*/ 88 h 101"/>
              <a:gd name="T34" fmla="*/ 60 w 103"/>
              <a:gd name="T35" fmla="*/ 89 h 101"/>
              <a:gd name="T36" fmla="*/ 48 w 103"/>
              <a:gd name="T37" fmla="*/ 89 h 101"/>
              <a:gd name="T38" fmla="*/ 43 w 103"/>
              <a:gd name="T39" fmla="*/ 89 h 101"/>
              <a:gd name="T40" fmla="*/ 41 w 103"/>
              <a:gd name="T41" fmla="*/ 95 h 101"/>
              <a:gd name="T42" fmla="*/ 33 w 103"/>
              <a:gd name="T43" fmla="*/ 97 h 101"/>
              <a:gd name="T44" fmla="*/ 29 w 103"/>
              <a:gd name="T45" fmla="*/ 99 h 101"/>
              <a:gd name="T46" fmla="*/ 27 w 103"/>
              <a:gd name="T47" fmla="*/ 97 h 101"/>
              <a:gd name="T48" fmla="*/ 21 w 103"/>
              <a:gd name="T49" fmla="*/ 93 h 101"/>
              <a:gd name="T50" fmla="*/ 19 w 103"/>
              <a:gd name="T51" fmla="*/ 99 h 101"/>
              <a:gd name="T52" fmla="*/ 19 w 103"/>
              <a:gd name="T53" fmla="*/ 97 h 101"/>
              <a:gd name="T54" fmla="*/ 15 w 103"/>
              <a:gd name="T55" fmla="*/ 95 h 101"/>
              <a:gd name="T56" fmla="*/ 13 w 103"/>
              <a:gd name="T57" fmla="*/ 93 h 101"/>
              <a:gd name="T58" fmla="*/ 13 w 103"/>
              <a:gd name="T59" fmla="*/ 93 h 101"/>
              <a:gd name="T60" fmla="*/ 8 w 103"/>
              <a:gd name="T61" fmla="*/ 93 h 101"/>
              <a:gd name="T62" fmla="*/ 10 w 103"/>
              <a:gd name="T63" fmla="*/ 89 h 101"/>
              <a:gd name="T64" fmla="*/ 17 w 103"/>
              <a:gd name="T65" fmla="*/ 82 h 101"/>
              <a:gd name="T66" fmla="*/ 21 w 103"/>
              <a:gd name="T67" fmla="*/ 84 h 101"/>
              <a:gd name="T68" fmla="*/ 17 w 103"/>
              <a:gd name="T69" fmla="*/ 82 h 101"/>
              <a:gd name="T70" fmla="*/ 15 w 103"/>
              <a:gd name="T71" fmla="*/ 76 h 101"/>
              <a:gd name="T72" fmla="*/ 17 w 103"/>
              <a:gd name="T73" fmla="*/ 70 h 101"/>
              <a:gd name="T74" fmla="*/ 19 w 103"/>
              <a:gd name="T75" fmla="*/ 64 h 101"/>
              <a:gd name="T76" fmla="*/ 10 w 103"/>
              <a:gd name="T77" fmla="*/ 64 h 101"/>
              <a:gd name="T78" fmla="*/ 6 w 103"/>
              <a:gd name="T79" fmla="*/ 64 h 101"/>
              <a:gd name="T80" fmla="*/ 2 w 103"/>
              <a:gd name="T81" fmla="*/ 60 h 101"/>
              <a:gd name="T82" fmla="*/ 6 w 103"/>
              <a:gd name="T83" fmla="*/ 53 h 101"/>
              <a:gd name="T84" fmla="*/ 12 w 103"/>
              <a:gd name="T85" fmla="*/ 47 h 101"/>
              <a:gd name="T86" fmla="*/ 19 w 103"/>
              <a:gd name="T87" fmla="*/ 43 h 101"/>
              <a:gd name="T88" fmla="*/ 27 w 103"/>
              <a:gd name="T89" fmla="*/ 41 h 101"/>
              <a:gd name="T90" fmla="*/ 35 w 103"/>
              <a:gd name="T91" fmla="*/ 31 h 101"/>
              <a:gd name="T92" fmla="*/ 37 w 103"/>
              <a:gd name="T93" fmla="*/ 25 h 101"/>
              <a:gd name="T94" fmla="*/ 45 w 103"/>
              <a:gd name="T95" fmla="*/ 25 h 101"/>
              <a:gd name="T96" fmla="*/ 54 w 103"/>
              <a:gd name="T97" fmla="*/ 29 h 101"/>
              <a:gd name="T98" fmla="*/ 62 w 103"/>
              <a:gd name="T99" fmla="*/ 31 h 101"/>
              <a:gd name="T100" fmla="*/ 64 w 103"/>
              <a:gd name="T101" fmla="*/ 25 h 101"/>
              <a:gd name="T102" fmla="*/ 60 w 103"/>
              <a:gd name="T103" fmla="*/ 20 h 101"/>
              <a:gd name="T104" fmla="*/ 68 w 103"/>
              <a:gd name="T105" fmla="*/ 20 h 101"/>
              <a:gd name="T106" fmla="*/ 76 w 103"/>
              <a:gd name="T107" fmla="*/ 18 h 101"/>
              <a:gd name="T108" fmla="*/ 80 w 103"/>
              <a:gd name="T109" fmla="*/ 14 h 101"/>
              <a:gd name="T110" fmla="*/ 87 w 103"/>
              <a:gd name="T111" fmla="*/ 10 h 101"/>
              <a:gd name="T112" fmla="*/ 89 w 103"/>
              <a:gd name="T113" fmla="*/ 0 h 101"/>
              <a:gd name="T114" fmla="*/ 95 w 103"/>
              <a:gd name="T115" fmla="*/ 4 h 101"/>
              <a:gd name="T116" fmla="*/ 101 w 103"/>
              <a:gd name="T117" fmla="*/ 1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3" h="101">
                <a:moveTo>
                  <a:pt x="101" y="12"/>
                </a:moveTo>
                <a:lnTo>
                  <a:pt x="103" y="12"/>
                </a:lnTo>
                <a:lnTo>
                  <a:pt x="103" y="12"/>
                </a:lnTo>
                <a:lnTo>
                  <a:pt x="103" y="12"/>
                </a:lnTo>
                <a:lnTo>
                  <a:pt x="103" y="14"/>
                </a:lnTo>
                <a:lnTo>
                  <a:pt x="103" y="14"/>
                </a:lnTo>
                <a:lnTo>
                  <a:pt x="101" y="14"/>
                </a:lnTo>
                <a:lnTo>
                  <a:pt x="101" y="14"/>
                </a:lnTo>
                <a:lnTo>
                  <a:pt x="101" y="14"/>
                </a:lnTo>
                <a:lnTo>
                  <a:pt x="99" y="12"/>
                </a:lnTo>
                <a:lnTo>
                  <a:pt x="99" y="12"/>
                </a:lnTo>
                <a:lnTo>
                  <a:pt x="99" y="14"/>
                </a:lnTo>
                <a:lnTo>
                  <a:pt x="95" y="16"/>
                </a:lnTo>
                <a:lnTo>
                  <a:pt x="93" y="18"/>
                </a:lnTo>
                <a:lnTo>
                  <a:pt x="91" y="20"/>
                </a:lnTo>
                <a:lnTo>
                  <a:pt x="91" y="22"/>
                </a:lnTo>
                <a:lnTo>
                  <a:pt x="89" y="23"/>
                </a:lnTo>
                <a:lnTo>
                  <a:pt x="89" y="23"/>
                </a:lnTo>
                <a:lnTo>
                  <a:pt x="87" y="23"/>
                </a:lnTo>
                <a:lnTo>
                  <a:pt x="87" y="23"/>
                </a:lnTo>
                <a:lnTo>
                  <a:pt x="87" y="25"/>
                </a:lnTo>
                <a:lnTo>
                  <a:pt x="87" y="25"/>
                </a:lnTo>
                <a:lnTo>
                  <a:pt x="85" y="27"/>
                </a:lnTo>
                <a:lnTo>
                  <a:pt x="85" y="27"/>
                </a:lnTo>
                <a:lnTo>
                  <a:pt x="85" y="29"/>
                </a:lnTo>
                <a:lnTo>
                  <a:pt x="87" y="29"/>
                </a:lnTo>
                <a:lnTo>
                  <a:pt x="87" y="29"/>
                </a:lnTo>
                <a:lnTo>
                  <a:pt x="87" y="29"/>
                </a:lnTo>
                <a:lnTo>
                  <a:pt x="87" y="29"/>
                </a:lnTo>
                <a:lnTo>
                  <a:pt x="89" y="31"/>
                </a:lnTo>
                <a:lnTo>
                  <a:pt x="87" y="31"/>
                </a:lnTo>
                <a:lnTo>
                  <a:pt x="87" y="33"/>
                </a:lnTo>
                <a:lnTo>
                  <a:pt x="87" y="35"/>
                </a:lnTo>
                <a:lnTo>
                  <a:pt x="87" y="35"/>
                </a:lnTo>
                <a:lnTo>
                  <a:pt x="87" y="35"/>
                </a:lnTo>
                <a:lnTo>
                  <a:pt x="87" y="37"/>
                </a:lnTo>
                <a:lnTo>
                  <a:pt x="87" y="39"/>
                </a:lnTo>
                <a:lnTo>
                  <a:pt x="87" y="39"/>
                </a:lnTo>
                <a:lnTo>
                  <a:pt x="87" y="39"/>
                </a:lnTo>
                <a:lnTo>
                  <a:pt x="87" y="41"/>
                </a:lnTo>
                <a:lnTo>
                  <a:pt x="87" y="41"/>
                </a:lnTo>
                <a:lnTo>
                  <a:pt x="85" y="41"/>
                </a:lnTo>
                <a:lnTo>
                  <a:pt x="85" y="41"/>
                </a:lnTo>
                <a:lnTo>
                  <a:pt x="85" y="41"/>
                </a:lnTo>
                <a:lnTo>
                  <a:pt x="80" y="45"/>
                </a:lnTo>
                <a:lnTo>
                  <a:pt x="78" y="47"/>
                </a:lnTo>
                <a:lnTo>
                  <a:pt x="78" y="47"/>
                </a:lnTo>
                <a:lnTo>
                  <a:pt x="78" y="47"/>
                </a:lnTo>
                <a:lnTo>
                  <a:pt x="78" y="47"/>
                </a:lnTo>
                <a:lnTo>
                  <a:pt x="78" y="49"/>
                </a:lnTo>
                <a:lnTo>
                  <a:pt x="78" y="49"/>
                </a:lnTo>
                <a:lnTo>
                  <a:pt x="76" y="49"/>
                </a:lnTo>
                <a:lnTo>
                  <a:pt x="76" y="49"/>
                </a:lnTo>
                <a:lnTo>
                  <a:pt x="74" y="49"/>
                </a:lnTo>
                <a:lnTo>
                  <a:pt x="74" y="49"/>
                </a:lnTo>
                <a:lnTo>
                  <a:pt x="74" y="51"/>
                </a:lnTo>
                <a:lnTo>
                  <a:pt x="74" y="51"/>
                </a:lnTo>
                <a:lnTo>
                  <a:pt x="72" y="51"/>
                </a:lnTo>
                <a:lnTo>
                  <a:pt x="72" y="51"/>
                </a:lnTo>
                <a:lnTo>
                  <a:pt x="70" y="53"/>
                </a:lnTo>
                <a:lnTo>
                  <a:pt x="70" y="55"/>
                </a:lnTo>
                <a:lnTo>
                  <a:pt x="64" y="56"/>
                </a:lnTo>
                <a:lnTo>
                  <a:pt x="62" y="56"/>
                </a:lnTo>
                <a:lnTo>
                  <a:pt x="62" y="56"/>
                </a:lnTo>
                <a:lnTo>
                  <a:pt x="62" y="56"/>
                </a:lnTo>
                <a:lnTo>
                  <a:pt x="60" y="56"/>
                </a:lnTo>
                <a:lnTo>
                  <a:pt x="60" y="56"/>
                </a:lnTo>
                <a:lnTo>
                  <a:pt x="58" y="58"/>
                </a:lnTo>
                <a:lnTo>
                  <a:pt x="58" y="58"/>
                </a:lnTo>
                <a:lnTo>
                  <a:pt x="58" y="58"/>
                </a:lnTo>
                <a:lnTo>
                  <a:pt x="54" y="60"/>
                </a:lnTo>
                <a:lnTo>
                  <a:pt x="52" y="60"/>
                </a:lnTo>
                <a:lnTo>
                  <a:pt x="52" y="60"/>
                </a:lnTo>
                <a:lnTo>
                  <a:pt x="52" y="62"/>
                </a:lnTo>
                <a:lnTo>
                  <a:pt x="52" y="62"/>
                </a:lnTo>
                <a:lnTo>
                  <a:pt x="52" y="64"/>
                </a:lnTo>
                <a:lnTo>
                  <a:pt x="52" y="68"/>
                </a:lnTo>
                <a:lnTo>
                  <a:pt x="52" y="68"/>
                </a:lnTo>
                <a:lnTo>
                  <a:pt x="52" y="70"/>
                </a:lnTo>
                <a:lnTo>
                  <a:pt x="52" y="70"/>
                </a:lnTo>
                <a:lnTo>
                  <a:pt x="52" y="70"/>
                </a:lnTo>
                <a:lnTo>
                  <a:pt x="52" y="70"/>
                </a:lnTo>
                <a:lnTo>
                  <a:pt x="52" y="70"/>
                </a:lnTo>
                <a:lnTo>
                  <a:pt x="52" y="68"/>
                </a:lnTo>
                <a:lnTo>
                  <a:pt x="52" y="68"/>
                </a:lnTo>
                <a:lnTo>
                  <a:pt x="50" y="68"/>
                </a:lnTo>
                <a:lnTo>
                  <a:pt x="50" y="68"/>
                </a:lnTo>
                <a:lnTo>
                  <a:pt x="50" y="68"/>
                </a:lnTo>
                <a:lnTo>
                  <a:pt x="48" y="68"/>
                </a:lnTo>
                <a:lnTo>
                  <a:pt x="48" y="72"/>
                </a:lnTo>
                <a:lnTo>
                  <a:pt x="50" y="72"/>
                </a:lnTo>
                <a:lnTo>
                  <a:pt x="50" y="72"/>
                </a:lnTo>
                <a:lnTo>
                  <a:pt x="52" y="74"/>
                </a:lnTo>
                <a:lnTo>
                  <a:pt x="54" y="74"/>
                </a:lnTo>
                <a:lnTo>
                  <a:pt x="56" y="74"/>
                </a:lnTo>
                <a:lnTo>
                  <a:pt x="56" y="76"/>
                </a:lnTo>
                <a:lnTo>
                  <a:pt x="56" y="76"/>
                </a:lnTo>
                <a:lnTo>
                  <a:pt x="58" y="76"/>
                </a:lnTo>
                <a:lnTo>
                  <a:pt x="60" y="78"/>
                </a:lnTo>
                <a:lnTo>
                  <a:pt x="60" y="78"/>
                </a:lnTo>
                <a:lnTo>
                  <a:pt x="60" y="80"/>
                </a:lnTo>
                <a:lnTo>
                  <a:pt x="60" y="80"/>
                </a:lnTo>
                <a:lnTo>
                  <a:pt x="62" y="80"/>
                </a:lnTo>
                <a:lnTo>
                  <a:pt x="62" y="80"/>
                </a:lnTo>
                <a:lnTo>
                  <a:pt x="62" y="82"/>
                </a:lnTo>
                <a:lnTo>
                  <a:pt x="64" y="82"/>
                </a:lnTo>
                <a:lnTo>
                  <a:pt x="64" y="82"/>
                </a:lnTo>
                <a:lnTo>
                  <a:pt x="64" y="82"/>
                </a:lnTo>
                <a:lnTo>
                  <a:pt x="64" y="82"/>
                </a:lnTo>
                <a:lnTo>
                  <a:pt x="66" y="82"/>
                </a:lnTo>
                <a:lnTo>
                  <a:pt x="66" y="84"/>
                </a:lnTo>
                <a:lnTo>
                  <a:pt x="64" y="84"/>
                </a:lnTo>
                <a:lnTo>
                  <a:pt x="64" y="84"/>
                </a:lnTo>
                <a:lnTo>
                  <a:pt x="64" y="86"/>
                </a:lnTo>
                <a:lnTo>
                  <a:pt x="64" y="86"/>
                </a:lnTo>
                <a:lnTo>
                  <a:pt x="64" y="86"/>
                </a:lnTo>
                <a:lnTo>
                  <a:pt x="64" y="88"/>
                </a:lnTo>
                <a:lnTo>
                  <a:pt x="64" y="88"/>
                </a:lnTo>
                <a:lnTo>
                  <a:pt x="64" y="88"/>
                </a:lnTo>
                <a:lnTo>
                  <a:pt x="64" y="88"/>
                </a:lnTo>
                <a:lnTo>
                  <a:pt x="62" y="88"/>
                </a:lnTo>
                <a:lnTo>
                  <a:pt x="62" y="88"/>
                </a:lnTo>
                <a:lnTo>
                  <a:pt x="62" y="88"/>
                </a:lnTo>
                <a:lnTo>
                  <a:pt x="62" y="88"/>
                </a:lnTo>
                <a:lnTo>
                  <a:pt x="60" y="89"/>
                </a:lnTo>
                <a:lnTo>
                  <a:pt x="60" y="89"/>
                </a:lnTo>
                <a:lnTo>
                  <a:pt x="60" y="89"/>
                </a:lnTo>
                <a:lnTo>
                  <a:pt x="58" y="89"/>
                </a:lnTo>
                <a:lnTo>
                  <a:pt x="58" y="89"/>
                </a:lnTo>
                <a:lnTo>
                  <a:pt x="54" y="89"/>
                </a:lnTo>
                <a:lnTo>
                  <a:pt x="52" y="89"/>
                </a:lnTo>
                <a:lnTo>
                  <a:pt x="50" y="89"/>
                </a:lnTo>
                <a:lnTo>
                  <a:pt x="48" y="89"/>
                </a:lnTo>
                <a:lnTo>
                  <a:pt x="46" y="89"/>
                </a:lnTo>
                <a:lnTo>
                  <a:pt x="46" y="89"/>
                </a:lnTo>
                <a:lnTo>
                  <a:pt x="45" y="89"/>
                </a:lnTo>
                <a:lnTo>
                  <a:pt x="45" y="89"/>
                </a:lnTo>
                <a:lnTo>
                  <a:pt x="45" y="89"/>
                </a:lnTo>
                <a:lnTo>
                  <a:pt x="45" y="89"/>
                </a:lnTo>
                <a:lnTo>
                  <a:pt x="43" y="89"/>
                </a:lnTo>
                <a:lnTo>
                  <a:pt x="43" y="91"/>
                </a:lnTo>
                <a:lnTo>
                  <a:pt x="43" y="91"/>
                </a:lnTo>
                <a:lnTo>
                  <a:pt x="43" y="91"/>
                </a:lnTo>
                <a:lnTo>
                  <a:pt x="43" y="91"/>
                </a:lnTo>
                <a:lnTo>
                  <a:pt x="41" y="93"/>
                </a:lnTo>
                <a:lnTo>
                  <a:pt x="41" y="95"/>
                </a:lnTo>
                <a:lnTo>
                  <a:pt x="41" y="95"/>
                </a:lnTo>
                <a:lnTo>
                  <a:pt x="39" y="95"/>
                </a:lnTo>
                <a:lnTo>
                  <a:pt x="39" y="97"/>
                </a:lnTo>
                <a:lnTo>
                  <a:pt x="37" y="99"/>
                </a:lnTo>
                <a:lnTo>
                  <a:pt x="37" y="99"/>
                </a:lnTo>
                <a:lnTo>
                  <a:pt x="35" y="97"/>
                </a:lnTo>
                <a:lnTo>
                  <a:pt x="35" y="97"/>
                </a:lnTo>
                <a:lnTo>
                  <a:pt x="33" y="97"/>
                </a:lnTo>
                <a:lnTo>
                  <a:pt x="33" y="97"/>
                </a:lnTo>
                <a:lnTo>
                  <a:pt x="33" y="97"/>
                </a:lnTo>
                <a:lnTo>
                  <a:pt x="31" y="97"/>
                </a:lnTo>
                <a:lnTo>
                  <a:pt x="29" y="97"/>
                </a:lnTo>
                <a:lnTo>
                  <a:pt x="29" y="99"/>
                </a:lnTo>
                <a:lnTo>
                  <a:pt x="29" y="99"/>
                </a:lnTo>
                <a:lnTo>
                  <a:pt x="29" y="99"/>
                </a:lnTo>
                <a:lnTo>
                  <a:pt x="29" y="99"/>
                </a:lnTo>
                <a:lnTo>
                  <a:pt x="29" y="99"/>
                </a:lnTo>
                <a:lnTo>
                  <a:pt x="27" y="97"/>
                </a:lnTo>
                <a:lnTo>
                  <a:pt x="27" y="97"/>
                </a:lnTo>
                <a:lnTo>
                  <a:pt x="27" y="97"/>
                </a:lnTo>
                <a:lnTo>
                  <a:pt x="27" y="97"/>
                </a:lnTo>
                <a:lnTo>
                  <a:pt x="27" y="97"/>
                </a:lnTo>
                <a:lnTo>
                  <a:pt x="25" y="97"/>
                </a:lnTo>
                <a:lnTo>
                  <a:pt x="25" y="95"/>
                </a:lnTo>
                <a:lnTo>
                  <a:pt x="23" y="95"/>
                </a:lnTo>
                <a:lnTo>
                  <a:pt x="23" y="95"/>
                </a:lnTo>
                <a:lnTo>
                  <a:pt x="21" y="93"/>
                </a:lnTo>
                <a:lnTo>
                  <a:pt x="21" y="93"/>
                </a:lnTo>
                <a:lnTo>
                  <a:pt x="21" y="93"/>
                </a:lnTo>
                <a:lnTo>
                  <a:pt x="21" y="95"/>
                </a:lnTo>
                <a:lnTo>
                  <a:pt x="21" y="95"/>
                </a:lnTo>
                <a:lnTo>
                  <a:pt x="21" y="95"/>
                </a:lnTo>
                <a:lnTo>
                  <a:pt x="23" y="97"/>
                </a:lnTo>
                <a:lnTo>
                  <a:pt x="21" y="97"/>
                </a:lnTo>
                <a:lnTo>
                  <a:pt x="21" y="99"/>
                </a:lnTo>
                <a:lnTo>
                  <a:pt x="19" y="99"/>
                </a:lnTo>
                <a:lnTo>
                  <a:pt x="17" y="99"/>
                </a:lnTo>
                <a:lnTo>
                  <a:pt x="17" y="101"/>
                </a:lnTo>
                <a:lnTo>
                  <a:pt x="17" y="101"/>
                </a:lnTo>
                <a:lnTo>
                  <a:pt x="17" y="99"/>
                </a:lnTo>
                <a:lnTo>
                  <a:pt x="17" y="99"/>
                </a:lnTo>
                <a:lnTo>
                  <a:pt x="19" y="97"/>
                </a:lnTo>
                <a:lnTo>
                  <a:pt x="19" y="97"/>
                </a:lnTo>
                <a:lnTo>
                  <a:pt x="19" y="97"/>
                </a:lnTo>
                <a:lnTo>
                  <a:pt x="19" y="95"/>
                </a:lnTo>
                <a:lnTo>
                  <a:pt x="17" y="97"/>
                </a:lnTo>
                <a:lnTo>
                  <a:pt x="17" y="97"/>
                </a:lnTo>
                <a:lnTo>
                  <a:pt x="17" y="97"/>
                </a:lnTo>
                <a:lnTo>
                  <a:pt x="15" y="97"/>
                </a:lnTo>
                <a:lnTo>
                  <a:pt x="15" y="95"/>
                </a:lnTo>
                <a:lnTo>
                  <a:pt x="15" y="97"/>
                </a:lnTo>
                <a:lnTo>
                  <a:pt x="13" y="97"/>
                </a:lnTo>
                <a:lnTo>
                  <a:pt x="13" y="97"/>
                </a:lnTo>
                <a:lnTo>
                  <a:pt x="13" y="97"/>
                </a:lnTo>
                <a:lnTo>
                  <a:pt x="12" y="97"/>
                </a:lnTo>
                <a:lnTo>
                  <a:pt x="12" y="95"/>
                </a:lnTo>
                <a:lnTo>
                  <a:pt x="13" y="93"/>
                </a:lnTo>
                <a:lnTo>
                  <a:pt x="13" y="93"/>
                </a:lnTo>
                <a:lnTo>
                  <a:pt x="15" y="93"/>
                </a:lnTo>
                <a:lnTo>
                  <a:pt x="15" y="93"/>
                </a:lnTo>
                <a:lnTo>
                  <a:pt x="15" y="95"/>
                </a:lnTo>
                <a:lnTo>
                  <a:pt x="15" y="93"/>
                </a:lnTo>
                <a:lnTo>
                  <a:pt x="15" y="93"/>
                </a:lnTo>
                <a:lnTo>
                  <a:pt x="13" y="93"/>
                </a:lnTo>
                <a:lnTo>
                  <a:pt x="13" y="93"/>
                </a:lnTo>
                <a:lnTo>
                  <a:pt x="13" y="93"/>
                </a:lnTo>
                <a:lnTo>
                  <a:pt x="12" y="93"/>
                </a:lnTo>
                <a:lnTo>
                  <a:pt x="12" y="93"/>
                </a:lnTo>
                <a:lnTo>
                  <a:pt x="10" y="93"/>
                </a:lnTo>
                <a:lnTo>
                  <a:pt x="8" y="93"/>
                </a:lnTo>
                <a:lnTo>
                  <a:pt x="8" y="93"/>
                </a:lnTo>
                <a:lnTo>
                  <a:pt x="6" y="93"/>
                </a:lnTo>
                <a:lnTo>
                  <a:pt x="6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10" y="89"/>
                </a:lnTo>
                <a:lnTo>
                  <a:pt x="10" y="89"/>
                </a:lnTo>
                <a:lnTo>
                  <a:pt x="10" y="88"/>
                </a:lnTo>
                <a:lnTo>
                  <a:pt x="10" y="86"/>
                </a:lnTo>
                <a:lnTo>
                  <a:pt x="12" y="84"/>
                </a:lnTo>
                <a:lnTo>
                  <a:pt x="12" y="84"/>
                </a:lnTo>
                <a:lnTo>
                  <a:pt x="13" y="82"/>
                </a:lnTo>
                <a:lnTo>
                  <a:pt x="15" y="82"/>
                </a:lnTo>
                <a:lnTo>
                  <a:pt x="17" y="82"/>
                </a:lnTo>
                <a:lnTo>
                  <a:pt x="17" y="82"/>
                </a:lnTo>
                <a:lnTo>
                  <a:pt x="19" y="82"/>
                </a:lnTo>
                <a:lnTo>
                  <a:pt x="19" y="82"/>
                </a:lnTo>
                <a:lnTo>
                  <a:pt x="21" y="82"/>
                </a:lnTo>
                <a:lnTo>
                  <a:pt x="21" y="84"/>
                </a:lnTo>
                <a:lnTo>
                  <a:pt x="21" y="84"/>
                </a:lnTo>
                <a:lnTo>
                  <a:pt x="21" y="84"/>
                </a:lnTo>
                <a:lnTo>
                  <a:pt x="21" y="84"/>
                </a:lnTo>
                <a:lnTo>
                  <a:pt x="21" y="84"/>
                </a:lnTo>
                <a:lnTo>
                  <a:pt x="21" y="82"/>
                </a:lnTo>
                <a:lnTo>
                  <a:pt x="21" y="82"/>
                </a:lnTo>
                <a:lnTo>
                  <a:pt x="19" y="82"/>
                </a:lnTo>
                <a:lnTo>
                  <a:pt x="19" y="82"/>
                </a:lnTo>
                <a:lnTo>
                  <a:pt x="17" y="82"/>
                </a:lnTo>
                <a:lnTo>
                  <a:pt x="17" y="82"/>
                </a:lnTo>
                <a:lnTo>
                  <a:pt x="15" y="82"/>
                </a:lnTo>
                <a:lnTo>
                  <a:pt x="15" y="82"/>
                </a:lnTo>
                <a:lnTo>
                  <a:pt x="13" y="80"/>
                </a:lnTo>
                <a:lnTo>
                  <a:pt x="13" y="78"/>
                </a:lnTo>
                <a:lnTo>
                  <a:pt x="13" y="78"/>
                </a:lnTo>
                <a:lnTo>
                  <a:pt x="15" y="76"/>
                </a:lnTo>
                <a:lnTo>
                  <a:pt x="15" y="76"/>
                </a:lnTo>
                <a:lnTo>
                  <a:pt x="15" y="74"/>
                </a:lnTo>
                <a:lnTo>
                  <a:pt x="15" y="74"/>
                </a:lnTo>
                <a:lnTo>
                  <a:pt x="17" y="72"/>
                </a:lnTo>
                <a:lnTo>
                  <a:pt x="17" y="72"/>
                </a:lnTo>
                <a:lnTo>
                  <a:pt x="17" y="72"/>
                </a:lnTo>
                <a:lnTo>
                  <a:pt x="17" y="70"/>
                </a:lnTo>
                <a:lnTo>
                  <a:pt x="17" y="70"/>
                </a:lnTo>
                <a:lnTo>
                  <a:pt x="17" y="70"/>
                </a:lnTo>
                <a:lnTo>
                  <a:pt x="17" y="68"/>
                </a:lnTo>
                <a:lnTo>
                  <a:pt x="17" y="68"/>
                </a:lnTo>
                <a:lnTo>
                  <a:pt x="17" y="68"/>
                </a:lnTo>
                <a:lnTo>
                  <a:pt x="17" y="66"/>
                </a:lnTo>
                <a:lnTo>
                  <a:pt x="19" y="64"/>
                </a:lnTo>
                <a:lnTo>
                  <a:pt x="17" y="64"/>
                </a:lnTo>
                <a:lnTo>
                  <a:pt x="17" y="66"/>
                </a:lnTo>
                <a:lnTo>
                  <a:pt x="15" y="66"/>
                </a:lnTo>
                <a:lnTo>
                  <a:pt x="15" y="66"/>
                </a:lnTo>
                <a:lnTo>
                  <a:pt x="13" y="66"/>
                </a:lnTo>
                <a:lnTo>
                  <a:pt x="12" y="64"/>
                </a:lnTo>
                <a:lnTo>
                  <a:pt x="10" y="64"/>
                </a:lnTo>
                <a:lnTo>
                  <a:pt x="10" y="62"/>
                </a:lnTo>
                <a:lnTo>
                  <a:pt x="8" y="62"/>
                </a:lnTo>
                <a:lnTo>
                  <a:pt x="8" y="62"/>
                </a:lnTo>
                <a:lnTo>
                  <a:pt x="8" y="62"/>
                </a:lnTo>
                <a:lnTo>
                  <a:pt x="8" y="64"/>
                </a:lnTo>
                <a:lnTo>
                  <a:pt x="6" y="64"/>
                </a:lnTo>
                <a:lnTo>
                  <a:pt x="6" y="64"/>
                </a:lnTo>
                <a:lnTo>
                  <a:pt x="6" y="62"/>
                </a:lnTo>
                <a:lnTo>
                  <a:pt x="4" y="60"/>
                </a:lnTo>
                <a:lnTo>
                  <a:pt x="4" y="60"/>
                </a:lnTo>
                <a:lnTo>
                  <a:pt x="4" y="60"/>
                </a:lnTo>
                <a:lnTo>
                  <a:pt x="2" y="60"/>
                </a:lnTo>
                <a:lnTo>
                  <a:pt x="2" y="60"/>
                </a:lnTo>
                <a:lnTo>
                  <a:pt x="2" y="60"/>
                </a:lnTo>
                <a:lnTo>
                  <a:pt x="0" y="58"/>
                </a:lnTo>
                <a:lnTo>
                  <a:pt x="2" y="56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4" y="53"/>
                </a:lnTo>
                <a:lnTo>
                  <a:pt x="6" y="53"/>
                </a:lnTo>
                <a:lnTo>
                  <a:pt x="6" y="51"/>
                </a:lnTo>
                <a:lnTo>
                  <a:pt x="6" y="51"/>
                </a:lnTo>
                <a:lnTo>
                  <a:pt x="8" y="49"/>
                </a:lnTo>
                <a:lnTo>
                  <a:pt x="10" y="49"/>
                </a:lnTo>
                <a:lnTo>
                  <a:pt x="12" y="49"/>
                </a:lnTo>
                <a:lnTo>
                  <a:pt x="12" y="49"/>
                </a:lnTo>
                <a:lnTo>
                  <a:pt x="12" y="47"/>
                </a:lnTo>
                <a:lnTo>
                  <a:pt x="12" y="47"/>
                </a:lnTo>
                <a:lnTo>
                  <a:pt x="13" y="47"/>
                </a:lnTo>
                <a:lnTo>
                  <a:pt x="15" y="45"/>
                </a:lnTo>
                <a:lnTo>
                  <a:pt x="15" y="45"/>
                </a:lnTo>
                <a:lnTo>
                  <a:pt x="17" y="45"/>
                </a:lnTo>
                <a:lnTo>
                  <a:pt x="17" y="45"/>
                </a:lnTo>
                <a:lnTo>
                  <a:pt x="19" y="43"/>
                </a:lnTo>
                <a:lnTo>
                  <a:pt x="19" y="43"/>
                </a:lnTo>
                <a:lnTo>
                  <a:pt x="21" y="43"/>
                </a:lnTo>
                <a:lnTo>
                  <a:pt x="21" y="41"/>
                </a:lnTo>
                <a:lnTo>
                  <a:pt x="23" y="41"/>
                </a:lnTo>
                <a:lnTo>
                  <a:pt x="23" y="41"/>
                </a:lnTo>
                <a:lnTo>
                  <a:pt x="27" y="41"/>
                </a:lnTo>
                <a:lnTo>
                  <a:pt x="27" y="41"/>
                </a:lnTo>
                <a:lnTo>
                  <a:pt x="29" y="37"/>
                </a:lnTo>
                <a:lnTo>
                  <a:pt x="31" y="35"/>
                </a:lnTo>
                <a:lnTo>
                  <a:pt x="31" y="35"/>
                </a:lnTo>
                <a:lnTo>
                  <a:pt x="33" y="33"/>
                </a:lnTo>
                <a:lnTo>
                  <a:pt x="33" y="33"/>
                </a:lnTo>
                <a:lnTo>
                  <a:pt x="35" y="31"/>
                </a:lnTo>
                <a:lnTo>
                  <a:pt x="35" y="31"/>
                </a:lnTo>
                <a:lnTo>
                  <a:pt x="35" y="31"/>
                </a:lnTo>
                <a:lnTo>
                  <a:pt x="35" y="31"/>
                </a:lnTo>
                <a:lnTo>
                  <a:pt x="35" y="31"/>
                </a:lnTo>
                <a:lnTo>
                  <a:pt x="37" y="27"/>
                </a:lnTo>
                <a:lnTo>
                  <a:pt x="37" y="27"/>
                </a:lnTo>
                <a:lnTo>
                  <a:pt x="37" y="25"/>
                </a:lnTo>
                <a:lnTo>
                  <a:pt x="37" y="25"/>
                </a:lnTo>
                <a:lnTo>
                  <a:pt x="39" y="25"/>
                </a:lnTo>
                <a:lnTo>
                  <a:pt x="41" y="25"/>
                </a:lnTo>
                <a:lnTo>
                  <a:pt x="41" y="23"/>
                </a:lnTo>
                <a:lnTo>
                  <a:pt x="41" y="23"/>
                </a:lnTo>
                <a:lnTo>
                  <a:pt x="43" y="23"/>
                </a:lnTo>
                <a:lnTo>
                  <a:pt x="43" y="23"/>
                </a:lnTo>
                <a:lnTo>
                  <a:pt x="45" y="25"/>
                </a:lnTo>
                <a:lnTo>
                  <a:pt x="45" y="25"/>
                </a:lnTo>
                <a:lnTo>
                  <a:pt x="45" y="25"/>
                </a:lnTo>
                <a:lnTo>
                  <a:pt x="45" y="25"/>
                </a:lnTo>
                <a:lnTo>
                  <a:pt x="46" y="27"/>
                </a:lnTo>
                <a:lnTo>
                  <a:pt x="46" y="27"/>
                </a:lnTo>
                <a:lnTo>
                  <a:pt x="48" y="29"/>
                </a:lnTo>
                <a:lnTo>
                  <a:pt x="54" y="29"/>
                </a:lnTo>
                <a:lnTo>
                  <a:pt x="54" y="29"/>
                </a:lnTo>
                <a:lnTo>
                  <a:pt x="56" y="29"/>
                </a:lnTo>
                <a:lnTo>
                  <a:pt x="58" y="29"/>
                </a:lnTo>
                <a:lnTo>
                  <a:pt x="58" y="29"/>
                </a:lnTo>
                <a:lnTo>
                  <a:pt x="60" y="29"/>
                </a:lnTo>
                <a:lnTo>
                  <a:pt x="60" y="31"/>
                </a:lnTo>
                <a:lnTo>
                  <a:pt x="62" y="31"/>
                </a:lnTo>
                <a:lnTo>
                  <a:pt x="62" y="31"/>
                </a:lnTo>
                <a:lnTo>
                  <a:pt x="62" y="29"/>
                </a:lnTo>
                <a:lnTo>
                  <a:pt x="64" y="29"/>
                </a:lnTo>
                <a:lnTo>
                  <a:pt x="64" y="27"/>
                </a:lnTo>
                <a:lnTo>
                  <a:pt x="64" y="27"/>
                </a:lnTo>
                <a:lnTo>
                  <a:pt x="64" y="25"/>
                </a:lnTo>
                <a:lnTo>
                  <a:pt x="64" y="25"/>
                </a:lnTo>
                <a:lnTo>
                  <a:pt x="64" y="25"/>
                </a:lnTo>
                <a:lnTo>
                  <a:pt x="62" y="25"/>
                </a:lnTo>
                <a:lnTo>
                  <a:pt x="62" y="23"/>
                </a:lnTo>
                <a:lnTo>
                  <a:pt x="60" y="23"/>
                </a:lnTo>
                <a:lnTo>
                  <a:pt x="60" y="22"/>
                </a:lnTo>
                <a:lnTo>
                  <a:pt x="60" y="20"/>
                </a:lnTo>
                <a:lnTo>
                  <a:pt x="60" y="20"/>
                </a:lnTo>
                <a:lnTo>
                  <a:pt x="60" y="20"/>
                </a:lnTo>
                <a:lnTo>
                  <a:pt x="64" y="18"/>
                </a:lnTo>
                <a:lnTo>
                  <a:pt x="64" y="18"/>
                </a:lnTo>
                <a:lnTo>
                  <a:pt x="66" y="18"/>
                </a:lnTo>
                <a:lnTo>
                  <a:pt x="66" y="18"/>
                </a:lnTo>
                <a:lnTo>
                  <a:pt x="66" y="18"/>
                </a:lnTo>
                <a:lnTo>
                  <a:pt x="68" y="20"/>
                </a:lnTo>
                <a:lnTo>
                  <a:pt x="68" y="20"/>
                </a:lnTo>
                <a:lnTo>
                  <a:pt x="68" y="20"/>
                </a:lnTo>
                <a:lnTo>
                  <a:pt x="70" y="18"/>
                </a:lnTo>
                <a:lnTo>
                  <a:pt x="74" y="18"/>
                </a:lnTo>
                <a:lnTo>
                  <a:pt x="74" y="18"/>
                </a:lnTo>
                <a:lnTo>
                  <a:pt x="74" y="18"/>
                </a:lnTo>
                <a:lnTo>
                  <a:pt x="76" y="18"/>
                </a:lnTo>
                <a:lnTo>
                  <a:pt x="76" y="18"/>
                </a:lnTo>
                <a:lnTo>
                  <a:pt x="76" y="18"/>
                </a:lnTo>
                <a:lnTo>
                  <a:pt x="76" y="18"/>
                </a:lnTo>
                <a:lnTo>
                  <a:pt x="78" y="16"/>
                </a:lnTo>
                <a:lnTo>
                  <a:pt x="78" y="16"/>
                </a:lnTo>
                <a:lnTo>
                  <a:pt x="80" y="14"/>
                </a:lnTo>
                <a:lnTo>
                  <a:pt x="80" y="14"/>
                </a:lnTo>
                <a:lnTo>
                  <a:pt x="80" y="12"/>
                </a:lnTo>
                <a:lnTo>
                  <a:pt x="81" y="10"/>
                </a:lnTo>
                <a:lnTo>
                  <a:pt x="83" y="10"/>
                </a:lnTo>
                <a:lnTo>
                  <a:pt x="83" y="12"/>
                </a:lnTo>
                <a:lnTo>
                  <a:pt x="87" y="10"/>
                </a:lnTo>
                <a:lnTo>
                  <a:pt x="87" y="10"/>
                </a:lnTo>
                <a:lnTo>
                  <a:pt x="87" y="10"/>
                </a:lnTo>
                <a:lnTo>
                  <a:pt x="87" y="8"/>
                </a:lnTo>
                <a:lnTo>
                  <a:pt x="87" y="8"/>
                </a:lnTo>
                <a:lnTo>
                  <a:pt x="87" y="4"/>
                </a:lnTo>
                <a:lnTo>
                  <a:pt x="89" y="2"/>
                </a:lnTo>
                <a:lnTo>
                  <a:pt x="89" y="0"/>
                </a:lnTo>
                <a:lnTo>
                  <a:pt x="89" y="0"/>
                </a:lnTo>
                <a:lnTo>
                  <a:pt x="89" y="0"/>
                </a:lnTo>
                <a:lnTo>
                  <a:pt x="91" y="0"/>
                </a:lnTo>
                <a:lnTo>
                  <a:pt x="91" y="0"/>
                </a:lnTo>
                <a:lnTo>
                  <a:pt x="91" y="0"/>
                </a:lnTo>
                <a:lnTo>
                  <a:pt x="95" y="2"/>
                </a:lnTo>
                <a:lnTo>
                  <a:pt x="95" y="2"/>
                </a:lnTo>
                <a:lnTo>
                  <a:pt x="95" y="2"/>
                </a:lnTo>
                <a:lnTo>
                  <a:pt x="95" y="4"/>
                </a:lnTo>
                <a:lnTo>
                  <a:pt x="95" y="4"/>
                </a:lnTo>
                <a:lnTo>
                  <a:pt x="95" y="4"/>
                </a:lnTo>
                <a:lnTo>
                  <a:pt x="97" y="6"/>
                </a:lnTo>
                <a:lnTo>
                  <a:pt x="97" y="6"/>
                </a:lnTo>
                <a:lnTo>
                  <a:pt x="99" y="8"/>
                </a:lnTo>
                <a:lnTo>
                  <a:pt x="101" y="8"/>
                </a:lnTo>
                <a:lnTo>
                  <a:pt x="101" y="10"/>
                </a:lnTo>
                <a:lnTo>
                  <a:pt x="101" y="10"/>
                </a:lnTo>
                <a:lnTo>
                  <a:pt x="101" y="10"/>
                </a:lnTo>
                <a:lnTo>
                  <a:pt x="101" y="1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" name="Czech Republic"/>
          <p:cNvSpPr>
            <a:spLocks/>
          </p:cNvSpPr>
          <p:nvPr/>
        </p:nvSpPr>
        <p:spPr bwMode="auto">
          <a:xfrm>
            <a:off x="5248292" y="3098810"/>
            <a:ext cx="169863" cy="82550"/>
          </a:xfrm>
          <a:custGeom>
            <a:avLst/>
            <a:gdLst>
              <a:gd name="T0" fmla="*/ 43 w 107"/>
              <a:gd name="T1" fmla="*/ 4 h 52"/>
              <a:gd name="T2" fmla="*/ 49 w 107"/>
              <a:gd name="T3" fmla="*/ 2 h 52"/>
              <a:gd name="T4" fmla="*/ 51 w 107"/>
              <a:gd name="T5" fmla="*/ 4 h 52"/>
              <a:gd name="T6" fmla="*/ 57 w 107"/>
              <a:gd name="T7" fmla="*/ 6 h 52"/>
              <a:gd name="T8" fmla="*/ 64 w 107"/>
              <a:gd name="T9" fmla="*/ 10 h 52"/>
              <a:gd name="T10" fmla="*/ 68 w 107"/>
              <a:gd name="T11" fmla="*/ 10 h 52"/>
              <a:gd name="T12" fmla="*/ 66 w 107"/>
              <a:gd name="T13" fmla="*/ 14 h 52"/>
              <a:gd name="T14" fmla="*/ 68 w 107"/>
              <a:gd name="T15" fmla="*/ 16 h 52"/>
              <a:gd name="T16" fmla="*/ 72 w 107"/>
              <a:gd name="T17" fmla="*/ 19 h 52"/>
              <a:gd name="T18" fmla="*/ 74 w 107"/>
              <a:gd name="T19" fmla="*/ 19 h 52"/>
              <a:gd name="T20" fmla="*/ 78 w 107"/>
              <a:gd name="T21" fmla="*/ 18 h 52"/>
              <a:gd name="T22" fmla="*/ 76 w 107"/>
              <a:gd name="T23" fmla="*/ 14 h 52"/>
              <a:gd name="T24" fmla="*/ 82 w 107"/>
              <a:gd name="T25" fmla="*/ 16 h 52"/>
              <a:gd name="T26" fmla="*/ 90 w 107"/>
              <a:gd name="T27" fmla="*/ 18 h 52"/>
              <a:gd name="T28" fmla="*/ 90 w 107"/>
              <a:gd name="T29" fmla="*/ 18 h 52"/>
              <a:gd name="T30" fmla="*/ 90 w 107"/>
              <a:gd name="T31" fmla="*/ 21 h 52"/>
              <a:gd name="T32" fmla="*/ 95 w 107"/>
              <a:gd name="T33" fmla="*/ 21 h 52"/>
              <a:gd name="T34" fmla="*/ 103 w 107"/>
              <a:gd name="T35" fmla="*/ 25 h 52"/>
              <a:gd name="T36" fmla="*/ 107 w 107"/>
              <a:gd name="T37" fmla="*/ 31 h 52"/>
              <a:gd name="T38" fmla="*/ 105 w 107"/>
              <a:gd name="T39" fmla="*/ 33 h 52"/>
              <a:gd name="T40" fmla="*/ 99 w 107"/>
              <a:gd name="T41" fmla="*/ 37 h 52"/>
              <a:gd name="T42" fmla="*/ 97 w 107"/>
              <a:gd name="T43" fmla="*/ 41 h 52"/>
              <a:gd name="T44" fmla="*/ 92 w 107"/>
              <a:gd name="T45" fmla="*/ 45 h 52"/>
              <a:gd name="T46" fmla="*/ 86 w 107"/>
              <a:gd name="T47" fmla="*/ 47 h 52"/>
              <a:gd name="T48" fmla="*/ 82 w 107"/>
              <a:gd name="T49" fmla="*/ 47 h 52"/>
              <a:gd name="T50" fmla="*/ 78 w 107"/>
              <a:gd name="T51" fmla="*/ 52 h 52"/>
              <a:gd name="T52" fmla="*/ 74 w 107"/>
              <a:gd name="T53" fmla="*/ 51 h 52"/>
              <a:gd name="T54" fmla="*/ 68 w 107"/>
              <a:gd name="T55" fmla="*/ 49 h 52"/>
              <a:gd name="T56" fmla="*/ 62 w 107"/>
              <a:gd name="T57" fmla="*/ 49 h 52"/>
              <a:gd name="T58" fmla="*/ 59 w 107"/>
              <a:gd name="T59" fmla="*/ 47 h 52"/>
              <a:gd name="T60" fmla="*/ 55 w 107"/>
              <a:gd name="T61" fmla="*/ 45 h 52"/>
              <a:gd name="T62" fmla="*/ 49 w 107"/>
              <a:gd name="T63" fmla="*/ 45 h 52"/>
              <a:gd name="T64" fmla="*/ 45 w 107"/>
              <a:gd name="T65" fmla="*/ 45 h 52"/>
              <a:gd name="T66" fmla="*/ 41 w 107"/>
              <a:gd name="T67" fmla="*/ 51 h 52"/>
              <a:gd name="T68" fmla="*/ 41 w 107"/>
              <a:gd name="T69" fmla="*/ 52 h 52"/>
              <a:gd name="T70" fmla="*/ 35 w 107"/>
              <a:gd name="T71" fmla="*/ 52 h 52"/>
              <a:gd name="T72" fmla="*/ 28 w 107"/>
              <a:gd name="T73" fmla="*/ 49 h 52"/>
              <a:gd name="T74" fmla="*/ 26 w 107"/>
              <a:gd name="T75" fmla="*/ 47 h 52"/>
              <a:gd name="T76" fmla="*/ 24 w 107"/>
              <a:gd name="T77" fmla="*/ 47 h 52"/>
              <a:gd name="T78" fmla="*/ 20 w 107"/>
              <a:gd name="T79" fmla="*/ 45 h 52"/>
              <a:gd name="T80" fmla="*/ 14 w 107"/>
              <a:gd name="T81" fmla="*/ 37 h 52"/>
              <a:gd name="T82" fmla="*/ 8 w 107"/>
              <a:gd name="T83" fmla="*/ 33 h 52"/>
              <a:gd name="T84" fmla="*/ 6 w 107"/>
              <a:gd name="T85" fmla="*/ 27 h 52"/>
              <a:gd name="T86" fmla="*/ 2 w 107"/>
              <a:gd name="T87" fmla="*/ 21 h 52"/>
              <a:gd name="T88" fmla="*/ 0 w 107"/>
              <a:gd name="T89" fmla="*/ 18 h 52"/>
              <a:gd name="T90" fmla="*/ 2 w 107"/>
              <a:gd name="T91" fmla="*/ 18 h 52"/>
              <a:gd name="T92" fmla="*/ 8 w 107"/>
              <a:gd name="T93" fmla="*/ 14 h 52"/>
              <a:gd name="T94" fmla="*/ 12 w 107"/>
              <a:gd name="T95" fmla="*/ 14 h 52"/>
              <a:gd name="T96" fmla="*/ 14 w 107"/>
              <a:gd name="T97" fmla="*/ 14 h 52"/>
              <a:gd name="T98" fmla="*/ 18 w 107"/>
              <a:gd name="T99" fmla="*/ 10 h 52"/>
              <a:gd name="T100" fmla="*/ 22 w 107"/>
              <a:gd name="T101" fmla="*/ 10 h 52"/>
              <a:gd name="T102" fmla="*/ 26 w 107"/>
              <a:gd name="T103" fmla="*/ 8 h 52"/>
              <a:gd name="T104" fmla="*/ 33 w 107"/>
              <a:gd name="T105" fmla="*/ 6 h 52"/>
              <a:gd name="T106" fmla="*/ 35 w 107"/>
              <a:gd name="T107" fmla="*/ 2 h 52"/>
              <a:gd name="T108" fmla="*/ 39 w 107"/>
              <a:gd name="T109" fmla="*/ 4 h 52"/>
              <a:gd name="T110" fmla="*/ 41 w 107"/>
              <a:gd name="T111" fmla="*/ 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7" h="52">
                <a:moveTo>
                  <a:pt x="41" y="6"/>
                </a:move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3" y="4"/>
                </a:lnTo>
                <a:lnTo>
                  <a:pt x="45" y="6"/>
                </a:lnTo>
                <a:lnTo>
                  <a:pt x="47" y="4"/>
                </a:lnTo>
                <a:lnTo>
                  <a:pt x="47" y="4"/>
                </a:lnTo>
                <a:lnTo>
                  <a:pt x="47" y="2"/>
                </a:lnTo>
                <a:lnTo>
                  <a:pt x="49" y="2"/>
                </a:lnTo>
                <a:lnTo>
                  <a:pt x="51" y="2"/>
                </a:lnTo>
                <a:lnTo>
                  <a:pt x="51" y="2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6"/>
                </a:lnTo>
                <a:lnTo>
                  <a:pt x="53" y="6"/>
                </a:lnTo>
                <a:lnTo>
                  <a:pt x="53" y="6"/>
                </a:lnTo>
                <a:lnTo>
                  <a:pt x="55" y="6"/>
                </a:lnTo>
                <a:lnTo>
                  <a:pt x="57" y="6"/>
                </a:lnTo>
                <a:lnTo>
                  <a:pt x="59" y="8"/>
                </a:lnTo>
                <a:lnTo>
                  <a:pt x="61" y="8"/>
                </a:lnTo>
                <a:lnTo>
                  <a:pt x="62" y="10"/>
                </a:lnTo>
                <a:lnTo>
                  <a:pt x="62" y="10"/>
                </a:lnTo>
                <a:lnTo>
                  <a:pt x="64" y="10"/>
                </a:lnTo>
                <a:lnTo>
                  <a:pt x="64" y="10"/>
                </a:lnTo>
                <a:lnTo>
                  <a:pt x="66" y="10"/>
                </a:lnTo>
                <a:lnTo>
                  <a:pt x="68" y="10"/>
                </a:lnTo>
                <a:lnTo>
                  <a:pt x="68" y="10"/>
                </a:lnTo>
                <a:lnTo>
                  <a:pt x="68" y="10"/>
                </a:lnTo>
                <a:lnTo>
                  <a:pt x="70" y="12"/>
                </a:lnTo>
                <a:lnTo>
                  <a:pt x="68" y="12"/>
                </a:lnTo>
                <a:lnTo>
                  <a:pt x="68" y="12"/>
                </a:lnTo>
                <a:lnTo>
                  <a:pt x="66" y="12"/>
                </a:lnTo>
                <a:lnTo>
                  <a:pt x="66" y="14"/>
                </a:lnTo>
                <a:lnTo>
                  <a:pt x="66" y="14"/>
                </a:lnTo>
                <a:lnTo>
                  <a:pt x="66" y="16"/>
                </a:lnTo>
                <a:lnTo>
                  <a:pt x="66" y="16"/>
                </a:lnTo>
                <a:lnTo>
                  <a:pt x="68" y="16"/>
                </a:lnTo>
                <a:lnTo>
                  <a:pt x="68" y="16"/>
                </a:lnTo>
                <a:lnTo>
                  <a:pt x="70" y="18"/>
                </a:lnTo>
                <a:lnTo>
                  <a:pt x="70" y="18"/>
                </a:lnTo>
                <a:lnTo>
                  <a:pt x="70" y="19"/>
                </a:lnTo>
                <a:lnTo>
                  <a:pt x="72" y="19"/>
                </a:lnTo>
                <a:lnTo>
                  <a:pt x="72" y="19"/>
                </a:lnTo>
                <a:lnTo>
                  <a:pt x="72" y="21"/>
                </a:lnTo>
                <a:lnTo>
                  <a:pt x="72" y="21"/>
                </a:lnTo>
                <a:lnTo>
                  <a:pt x="74" y="21"/>
                </a:lnTo>
                <a:lnTo>
                  <a:pt x="74" y="19"/>
                </a:lnTo>
                <a:lnTo>
                  <a:pt x="74" y="19"/>
                </a:lnTo>
                <a:lnTo>
                  <a:pt x="76" y="19"/>
                </a:lnTo>
                <a:lnTo>
                  <a:pt x="76" y="19"/>
                </a:lnTo>
                <a:lnTo>
                  <a:pt x="76" y="18"/>
                </a:lnTo>
                <a:lnTo>
                  <a:pt x="78" y="18"/>
                </a:lnTo>
                <a:lnTo>
                  <a:pt x="78" y="18"/>
                </a:lnTo>
                <a:lnTo>
                  <a:pt x="78" y="16"/>
                </a:lnTo>
                <a:lnTo>
                  <a:pt x="78" y="16"/>
                </a:lnTo>
                <a:lnTo>
                  <a:pt x="76" y="14"/>
                </a:lnTo>
                <a:lnTo>
                  <a:pt x="76" y="14"/>
                </a:lnTo>
                <a:lnTo>
                  <a:pt x="76" y="14"/>
                </a:lnTo>
                <a:lnTo>
                  <a:pt x="78" y="14"/>
                </a:lnTo>
                <a:lnTo>
                  <a:pt x="80" y="14"/>
                </a:lnTo>
                <a:lnTo>
                  <a:pt x="80" y="16"/>
                </a:lnTo>
                <a:lnTo>
                  <a:pt x="82" y="16"/>
                </a:lnTo>
                <a:lnTo>
                  <a:pt x="82" y="16"/>
                </a:lnTo>
                <a:lnTo>
                  <a:pt x="82" y="16"/>
                </a:lnTo>
                <a:lnTo>
                  <a:pt x="84" y="18"/>
                </a:lnTo>
                <a:lnTo>
                  <a:pt x="86" y="18"/>
                </a:lnTo>
                <a:lnTo>
                  <a:pt x="88" y="18"/>
                </a:lnTo>
                <a:lnTo>
                  <a:pt x="90" y="18"/>
                </a:lnTo>
                <a:lnTo>
                  <a:pt x="90" y="18"/>
                </a:lnTo>
                <a:lnTo>
                  <a:pt x="90" y="16"/>
                </a:lnTo>
                <a:lnTo>
                  <a:pt x="90" y="16"/>
                </a:lnTo>
                <a:lnTo>
                  <a:pt x="90" y="18"/>
                </a:lnTo>
                <a:lnTo>
                  <a:pt x="90" y="18"/>
                </a:lnTo>
                <a:lnTo>
                  <a:pt x="90" y="19"/>
                </a:lnTo>
                <a:lnTo>
                  <a:pt x="90" y="19"/>
                </a:lnTo>
                <a:lnTo>
                  <a:pt x="88" y="19"/>
                </a:lnTo>
                <a:lnTo>
                  <a:pt x="88" y="19"/>
                </a:lnTo>
                <a:lnTo>
                  <a:pt x="90" y="21"/>
                </a:lnTo>
                <a:lnTo>
                  <a:pt x="92" y="23"/>
                </a:lnTo>
                <a:lnTo>
                  <a:pt x="92" y="23"/>
                </a:lnTo>
                <a:lnTo>
                  <a:pt x="94" y="23"/>
                </a:lnTo>
                <a:lnTo>
                  <a:pt x="94" y="23"/>
                </a:lnTo>
                <a:lnTo>
                  <a:pt x="95" y="21"/>
                </a:lnTo>
                <a:lnTo>
                  <a:pt x="95" y="21"/>
                </a:lnTo>
                <a:lnTo>
                  <a:pt x="99" y="23"/>
                </a:lnTo>
                <a:lnTo>
                  <a:pt x="99" y="25"/>
                </a:lnTo>
                <a:lnTo>
                  <a:pt x="103" y="25"/>
                </a:lnTo>
                <a:lnTo>
                  <a:pt x="103" y="25"/>
                </a:lnTo>
                <a:lnTo>
                  <a:pt x="103" y="27"/>
                </a:lnTo>
                <a:lnTo>
                  <a:pt x="105" y="29"/>
                </a:lnTo>
                <a:lnTo>
                  <a:pt x="107" y="29"/>
                </a:lnTo>
                <a:lnTo>
                  <a:pt x="107" y="29"/>
                </a:lnTo>
                <a:lnTo>
                  <a:pt x="107" y="31"/>
                </a:lnTo>
                <a:lnTo>
                  <a:pt x="107" y="33"/>
                </a:lnTo>
                <a:lnTo>
                  <a:pt x="107" y="33"/>
                </a:lnTo>
                <a:lnTo>
                  <a:pt x="107" y="33"/>
                </a:lnTo>
                <a:lnTo>
                  <a:pt x="107" y="33"/>
                </a:lnTo>
                <a:lnTo>
                  <a:pt x="105" y="33"/>
                </a:lnTo>
                <a:lnTo>
                  <a:pt x="103" y="33"/>
                </a:lnTo>
                <a:lnTo>
                  <a:pt x="103" y="35"/>
                </a:lnTo>
                <a:lnTo>
                  <a:pt x="101" y="37"/>
                </a:lnTo>
                <a:lnTo>
                  <a:pt x="99" y="37"/>
                </a:lnTo>
                <a:lnTo>
                  <a:pt x="99" y="37"/>
                </a:lnTo>
                <a:lnTo>
                  <a:pt x="97" y="39"/>
                </a:lnTo>
                <a:lnTo>
                  <a:pt x="97" y="39"/>
                </a:lnTo>
                <a:lnTo>
                  <a:pt x="97" y="39"/>
                </a:lnTo>
                <a:lnTo>
                  <a:pt x="97" y="41"/>
                </a:lnTo>
                <a:lnTo>
                  <a:pt x="97" y="41"/>
                </a:lnTo>
                <a:lnTo>
                  <a:pt x="97" y="41"/>
                </a:lnTo>
                <a:lnTo>
                  <a:pt x="95" y="43"/>
                </a:lnTo>
                <a:lnTo>
                  <a:pt x="95" y="43"/>
                </a:lnTo>
                <a:lnTo>
                  <a:pt x="94" y="45"/>
                </a:lnTo>
                <a:lnTo>
                  <a:pt x="92" y="45"/>
                </a:lnTo>
                <a:lnTo>
                  <a:pt x="90" y="47"/>
                </a:lnTo>
                <a:lnTo>
                  <a:pt x="90" y="47"/>
                </a:lnTo>
                <a:lnTo>
                  <a:pt x="90" y="47"/>
                </a:lnTo>
                <a:lnTo>
                  <a:pt x="88" y="47"/>
                </a:lnTo>
                <a:lnTo>
                  <a:pt x="86" y="47"/>
                </a:lnTo>
                <a:lnTo>
                  <a:pt x="86" y="47"/>
                </a:lnTo>
                <a:lnTo>
                  <a:pt x="84" y="47"/>
                </a:lnTo>
                <a:lnTo>
                  <a:pt x="84" y="47"/>
                </a:lnTo>
                <a:lnTo>
                  <a:pt x="82" y="47"/>
                </a:lnTo>
                <a:lnTo>
                  <a:pt x="82" y="47"/>
                </a:lnTo>
                <a:lnTo>
                  <a:pt x="80" y="47"/>
                </a:lnTo>
                <a:lnTo>
                  <a:pt x="78" y="49"/>
                </a:lnTo>
                <a:lnTo>
                  <a:pt x="78" y="49"/>
                </a:lnTo>
                <a:lnTo>
                  <a:pt x="78" y="51"/>
                </a:lnTo>
                <a:lnTo>
                  <a:pt x="78" y="52"/>
                </a:lnTo>
                <a:lnTo>
                  <a:pt x="76" y="51"/>
                </a:lnTo>
                <a:lnTo>
                  <a:pt x="76" y="51"/>
                </a:lnTo>
                <a:lnTo>
                  <a:pt x="76" y="51"/>
                </a:lnTo>
                <a:lnTo>
                  <a:pt x="76" y="51"/>
                </a:lnTo>
                <a:lnTo>
                  <a:pt x="74" y="51"/>
                </a:lnTo>
                <a:lnTo>
                  <a:pt x="74" y="49"/>
                </a:lnTo>
                <a:lnTo>
                  <a:pt x="72" y="49"/>
                </a:lnTo>
                <a:lnTo>
                  <a:pt x="70" y="49"/>
                </a:lnTo>
                <a:lnTo>
                  <a:pt x="70" y="49"/>
                </a:lnTo>
                <a:lnTo>
                  <a:pt x="68" y="49"/>
                </a:lnTo>
                <a:lnTo>
                  <a:pt x="68" y="49"/>
                </a:lnTo>
                <a:lnTo>
                  <a:pt x="68" y="49"/>
                </a:lnTo>
                <a:lnTo>
                  <a:pt x="68" y="49"/>
                </a:lnTo>
                <a:lnTo>
                  <a:pt x="64" y="49"/>
                </a:lnTo>
                <a:lnTo>
                  <a:pt x="62" y="49"/>
                </a:lnTo>
                <a:lnTo>
                  <a:pt x="62" y="49"/>
                </a:lnTo>
                <a:lnTo>
                  <a:pt x="62" y="49"/>
                </a:lnTo>
                <a:lnTo>
                  <a:pt x="62" y="49"/>
                </a:lnTo>
                <a:lnTo>
                  <a:pt x="61" y="47"/>
                </a:lnTo>
                <a:lnTo>
                  <a:pt x="59" y="47"/>
                </a:lnTo>
                <a:lnTo>
                  <a:pt x="57" y="47"/>
                </a:lnTo>
                <a:lnTo>
                  <a:pt x="55" y="47"/>
                </a:lnTo>
                <a:lnTo>
                  <a:pt x="55" y="47"/>
                </a:lnTo>
                <a:lnTo>
                  <a:pt x="55" y="47"/>
                </a:lnTo>
                <a:lnTo>
                  <a:pt x="55" y="45"/>
                </a:lnTo>
                <a:lnTo>
                  <a:pt x="53" y="45"/>
                </a:lnTo>
                <a:lnTo>
                  <a:pt x="53" y="45"/>
                </a:lnTo>
                <a:lnTo>
                  <a:pt x="53" y="45"/>
                </a:lnTo>
                <a:lnTo>
                  <a:pt x="51" y="45"/>
                </a:lnTo>
                <a:lnTo>
                  <a:pt x="49" y="45"/>
                </a:lnTo>
                <a:lnTo>
                  <a:pt x="47" y="43"/>
                </a:lnTo>
                <a:lnTo>
                  <a:pt x="47" y="43"/>
                </a:lnTo>
                <a:lnTo>
                  <a:pt x="47" y="43"/>
                </a:lnTo>
                <a:lnTo>
                  <a:pt x="45" y="45"/>
                </a:lnTo>
                <a:lnTo>
                  <a:pt x="45" y="45"/>
                </a:lnTo>
                <a:lnTo>
                  <a:pt x="45" y="49"/>
                </a:lnTo>
                <a:lnTo>
                  <a:pt x="45" y="49"/>
                </a:lnTo>
                <a:lnTo>
                  <a:pt x="43" y="49"/>
                </a:lnTo>
                <a:lnTo>
                  <a:pt x="43" y="49"/>
                </a:lnTo>
                <a:lnTo>
                  <a:pt x="41" y="51"/>
                </a:lnTo>
                <a:lnTo>
                  <a:pt x="41" y="51"/>
                </a:lnTo>
                <a:lnTo>
                  <a:pt x="41" y="52"/>
                </a:lnTo>
                <a:lnTo>
                  <a:pt x="41" y="52"/>
                </a:lnTo>
                <a:lnTo>
                  <a:pt x="41" y="52"/>
                </a:lnTo>
                <a:lnTo>
                  <a:pt x="41" y="52"/>
                </a:lnTo>
                <a:lnTo>
                  <a:pt x="39" y="52"/>
                </a:lnTo>
                <a:lnTo>
                  <a:pt x="37" y="52"/>
                </a:lnTo>
                <a:lnTo>
                  <a:pt x="37" y="52"/>
                </a:lnTo>
                <a:lnTo>
                  <a:pt x="37" y="52"/>
                </a:lnTo>
                <a:lnTo>
                  <a:pt x="35" y="52"/>
                </a:lnTo>
                <a:lnTo>
                  <a:pt x="33" y="52"/>
                </a:lnTo>
                <a:lnTo>
                  <a:pt x="31" y="51"/>
                </a:lnTo>
                <a:lnTo>
                  <a:pt x="29" y="51"/>
                </a:lnTo>
                <a:lnTo>
                  <a:pt x="28" y="49"/>
                </a:lnTo>
                <a:lnTo>
                  <a:pt x="28" y="49"/>
                </a:lnTo>
                <a:lnTo>
                  <a:pt x="28" y="49"/>
                </a:lnTo>
                <a:lnTo>
                  <a:pt x="28" y="49"/>
                </a:lnTo>
                <a:lnTo>
                  <a:pt x="28" y="49"/>
                </a:lnTo>
                <a:lnTo>
                  <a:pt x="26" y="47"/>
                </a:lnTo>
                <a:lnTo>
                  <a:pt x="26" y="47"/>
                </a:lnTo>
                <a:lnTo>
                  <a:pt x="26" y="47"/>
                </a:lnTo>
                <a:lnTo>
                  <a:pt x="26" y="47"/>
                </a:lnTo>
                <a:lnTo>
                  <a:pt x="26" y="47"/>
                </a:lnTo>
                <a:lnTo>
                  <a:pt x="26" y="47"/>
                </a:lnTo>
                <a:lnTo>
                  <a:pt x="24" y="47"/>
                </a:lnTo>
                <a:lnTo>
                  <a:pt x="24" y="45"/>
                </a:lnTo>
                <a:lnTo>
                  <a:pt x="24" y="45"/>
                </a:lnTo>
                <a:lnTo>
                  <a:pt x="24" y="45"/>
                </a:lnTo>
                <a:lnTo>
                  <a:pt x="22" y="45"/>
                </a:lnTo>
                <a:lnTo>
                  <a:pt x="20" y="45"/>
                </a:lnTo>
                <a:lnTo>
                  <a:pt x="20" y="43"/>
                </a:lnTo>
                <a:lnTo>
                  <a:pt x="20" y="43"/>
                </a:lnTo>
                <a:lnTo>
                  <a:pt x="16" y="41"/>
                </a:lnTo>
                <a:lnTo>
                  <a:pt x="14" y="39"/>
                </a:lnTo>
                <a:lnTo>
                  <a:pt x="14" y="37"/>
                </a:lnTo>
                <a:lnTo>
                  <a:pt x="12" y="37"/>
                </a:lnTo>
                <a:lnTo>
                  <a:pt x="10" y="37"/>
                </a:lnTo>
                <a:lnTo>
                  <a:pt x="8" y="35"/>
                </a:lnTo>
                <a:lnTo>
                  <a:pt x="8" y="33"/>
                </a:lnTo>
                <a:lnTo>
                  <a:pt x="8" y="33"/>
                </a:lnTo>
                <a:lnTo>
                  <a:pt x="6" y="31"/>
                </a:lnTo>
                <a:lnTo>
                  <a:pt x="6" y="29"/>
                </a:lnTo>
                <a:lnTo>
                  <a:pt x="6" y="29"/>
                </a:lnTo>
                <a:lnTo>
                  <a:pt x="4" y="29"/>
                </a:lnTo>
                <a:lnTo>
                  <a:pt x="6" y="27"/>
                </a:lnTo>
                <a:lnTo>
                  <a:pt x="6" y="25"/>
                </a:lnTo>
                <a:lnTo>
                  <a:pt x="6" y="23"/>
                </a:lnTo>
                <a:lnTo>
                  <a:pt x="6" y="23"/>
                </a:lnTo>
                <a:lnTo>
                  <a:pt x="4" y="23"/>
                </a:lnTo>
                <a:lnTo>
                  <a:pt x="2" y="21"/>
                </a:lnTo>
                <a:lnTo>
                  <a:pt x="2" y="21"/>
                </a:lnTo>
                <a:lnTo>
                  <a:pt x="0" y="21"/>
                </a:lnTo>
                <a:lnTo>
                  <a:pt x="0" y="19"/>
                </a:lnTo>
                <a:lnTo>
                  <a:pt x="0" y="19"/>
                </a:lnTo>
                <a:lnTo>
                  <a:pt x="0" y="18"/>
                </a:lnTo>
                <a:lnTo>
                  <a:pt x="0" y="16"/>
                </a:lnTo>
                <a:lnTo>
                  <a:pt x="0" y="16"/>
                </a:lnTo>
                <a:lnTo>
                  <a:pt x="2" y="18"/>
                </a:lnTo>
                <a:lnTo>
                  <a:pt x="2" y="19"/>
                </a:lnTo>
                <a:lnTo>
                  <a:pt x="2" y="18"/>
                </a:lnTo>
                <a:lnTo>
                  <a:pt x="4" y="16"/>
                </a:lnTo>
                <a:lnTo>
                  <a:pt x="6" y="16"/>
                </a:lnTo>
                <a:lnTo>
                  <a:pt x="6" y="16"/>
                </a:lnTo>
                <a:lnTo>
                  <a:pt x="8" y="14"/>
                </a:lnTo>
                <a:lnTo>
                  <a:pt x="8" y="14"/>
                </a:lnTo>
                <a:lnTo>
                  <a:pt x="10" y="14"/>
                </a:lnTo>
                <a:lnTo>
                  <a:pt x="10" y="14"/>
                </a:lnTo>
                <a:lnTo>
                  <a:pt x="12" y="14"/>
                </a:lnTo>
                <a:lnTo>
                  <a:pt x="12" y="14"/>
                </a:lnTo>
                <a:lnTo>
                  <a:pt x="12" y="14"/>
                </a:lnTo>
                <a:lnTo>
                  <a:pt x="12" y="14"/>
                </a:lnTo>
                <a:lnTo>
                  <a:pt x="14" y="14"/>
                </a:lnTo>
                <a:lnTo>
                  <a:pt x="14" y="14"/>
                </a:lnTo>
                <a:lnTo>
                  <a:pt x="14" y="14"/>
                </a:lnTo>
                <a:lnTo>
                  <a:pt x="14" y="14"/>
                </a:lnTo>
                <a:lnTo>
                  <a:pt x="16" y="12"/>
                </a:lnTo>
                <a:lnTo>
                  <a:pt x="18" y="12"/>
                </a:lnTo>
                <a:lnTo>
                  <a:pt x="18" y="12"/>
                </a:lnTo>
                <a:lnTo>
                  <a:pt x="18" y="12"/>
                </a:lnTo>
                <a:lnTo>
                  <a:pt x="18" y="10"/>
                </a:lnTo>
                <a:lnTo>
                  <a:pt x="20" y="10"/>
                </a:lnTo>
                <a:lnTo>
                  <a:pt x="20" y="10"/>
                </a:lnTo>
                <a:lnTo>
                  <a:pt x="22" y="10"/>
                </a:lnTo>
                <a:lnTo>
                  <a:pt x="22" y="10"/>
                </a:lnTo>
                <a:lnTo>
                  <a:pt x="22" y="10"/>
                </a:lnTo>
                <a:lnTo>
                  <a:pt x="22" y="10"/>
                </a:lnTo>
                <a:lnTo>
                  <a:pt x="22" y="8"/>
                </a:lnTo>
                <a:lnTo>
                  <a:pt x="24" y="8"/>
                </a:lnTo>
                <a:lnTo>
                  <a:pt x="24" y="8"/>
                </a:lnTo>
                <a:lnTo>
                  <a:pt x="26" y="8"/>
                </a:lnTo>
                <a:lnTo>
                  <a:pt x="26" y="8"/>
                </a:lnTo>
                <a:lnTo>
                  <a:pt x="28" y="6"/>
                </a:lnTo>
                <a:lnTo>
                  <a:pt x="28" y="6"/>
                </a:lnTo>
                <a:lnTo>
                  <a:pt x="29" y="6"/>
                </a:lnTo>
                <a:lnTo>
                  <a:pt x="33" y="6"/>
                </a:lnTo>
                <a:lnTo>
                  <a:pt x="35" y="4"/>
                </a:lnTo>
                <a:lnTo>
                  <a:pt x="35" y="4"/>
                </a:lnTo>
                <a:lnTo>
                  <a:pt x="35" y="4"/>
                </a:lnTo>
                <a:lnTo>
                  <a:pt x="33" y="2"/>
                </a:lnTo>
                <a:lnTo>
                  <a:pt x="35" y="2"/>
                </a:lnTo>
                <a:lnTo>
                  <a:pt x="35" y="0"/>
                </a:lnTo>
                <a:lnTo>
                  <a:pt x="37" y="2"/>
                </a:lnTo>
                <a:lnTo>
                  <a:pt x="39" y="2"/>
                </a:lnTo>
                <a:lnTo>
                  <a:pt x="39" y="2"/>
                </a:lnTo>
                <a:lnTo>
                  <a:pt x="39" y="4"/>
                </a:lnTo>
                <a:lnTo>
                  <a:pt x="41" y="4"/>
                </a:lnTo>
                <a:lnTo>
                  <a:pt x="39" y="6"/>
                </a:lnTo>
                <a:lnTo>
                  <a:pt x="41" y="6"/>
                </a:lnTo>
                <a:lnTo>
                  <a:pt x="41" y="6"/>
                </a:lnTo>
                <a:lnTo>
                  <a:pt x="41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4" name="Cyprus"/>
          <p:cNvSpPr>
            <a:spLocks/>
          </p:cNvSpPr>
          <p:nvPr/>
        </p:nvSpPr>
        <p:spPr bwMode="auto">
          <a:xfrm>
            <a:off x="5761056" y="3579824"/>
            <a:ext cx="61913" cy="28575"/>
          </a:xfrm>
          <a:custGeom>
            <a:avLst/>
            <a:gdLst>
              <a:gd name="T0" fmla="*/ 27 w 39"/>
              <a:gd name="T1" fmla="*/ 6 h 18"/>
              <a:gd name="T2" fmla="*/ 27 w 39"/>
              <a:gd name="T3" fmla="*/ 8 h 18"/>
              <a:gd name="T4" fmla="*/ 27 w 39"/>
              <a:gd name="T5" fmla="*/ 8 h 18"/>
              <a:gd name="T6" fmla="*/ 29 w 39"/>
              <a:gd name="T7" fmla="*/ 12 h 18"/>
              <a:gd name="T8" fmla="*/ 29 w 39"/>
              <a:gd name="T9" fmla="*/ 12 h 18"/>
              <a:gd name="T10" fmla="*/ 29 w 39"/>
              <a:gd name="T11" fmla="*/ 12 h 18"/>
              <a:gd name="T12" fmla="*/ 27 w 39"/>
              <a:gd name="T13" fmla="*/ 12 h 18"/>
              <a:gd name="T14" fmla="*/ 27 w 39"/>
              <a:gd name="T15" fmla="*/ 12 h 18"/>
              <a:gd name="T16" fmla="*/ 27 w 39"/>
              <a:gd name="T17" fmla="*/ 14 h 18"/>
              <a:gd name="T18" fmla="*/ 25 w 39"/>
              <a:gd name="T19" fmla="*/ 14 h 18"/>
              <a:gd name="T20" fmla="*/ 25 w 39"/>
              <a:gd name="T21" fmla="*/ 12 h 18"/>
              <a:gd name="T22" fmla="*/ 23 w 39"/>
              <a:gd name="T23" fmla="*/ 12 h 18"/>
              <a:gd name="T24" fmla="*/ 23 w 39"/>
              <a:gd name="T25" fmla="*/ 14 h 18"/>
              <a:gd name="T26" fmla="*/ 21 w 39"/>
              <a:gd name="T27" fmla="*/ 16 h 18"/>
              <a:gd name="T28" fmla="*/ 17 w 39"/>
              <a:gd name="T29" fmla="*/ 18 h 18"/>
              <a:gd name="T30" fmla="*/ 15 w 39"/>
              <a:gd name="T31" fmla="*/ 18 h 18"/>
              <a:gd name="T32" fmla="*/ 13 w 39"/>
              <a:gd name="T33" fmla="*/ 18 h 18"/>
              <a:gd name="T34" fmla="*/ 9 w 39"/>
              <a:gd name="T35" fmla="*/ 18 h 18"/>
              <a:gd name="T36" fmla="*/ 8 w 39"/>
              <a:gd name="T37" fmla="*/ 18 h 18"/>
              <a:gd name="T38" fmla="*/ 8 w 39"/>
              <a:gd name="T39" fmla="*/ 18 h 18"/>
              <a:gd name="T40" fmla="*/ 4 w 39"/>
              <a:gd name="T41" fmla="*/ 18 h 18"/>
              <a:gd name="T42" fmla="*/ 2 w 39"/>
              <a:gd name="T43" fmla="*/ 14 h 18"/>
              <a:gd name="T44" fmla="*/ 0 w 39"/>
              <a:gd name="T45" fmla="*/ 12 h 18"/>
              <a:gd name="T46" fmla="*/ 2 w 39"/>
              <a:gd name="T47" fmla="*/ 10 h 18"/>
              <a:gd name="T48" fmla="*/ 2 w 39"/>
              <a:gd name="T49" fmla="*/ 10 h 18"/>
              <a:gd name="T50" fmla="*/ 2 w 39"/>
              <a:gd name="T51" fmla="*/ 12 h 18"/>
              <a:gd name="T52" fmla="*/ 4 w 39"/>
              <a:gd name="T53" fmla="*/ 12 h 18"/>
              <a:gd name="T54" fmla="*/ 4 w 39"/>
              <a:gd name="T55" fmla="*/ 10 h 18"/>
              <a:gd name="T56" fmla="*/ 6 w 39"/>
              <a:gd name="T57" fmla="*/ 8 h 18"/>
              <a:gd name="T58" fmla="*/ 8 w 39"/>
              <a:gd name="T59" fmla="*/ 8 h 18"/>
              <a:gd name="T60" fmla="*/ 9 w 39"/>
              <a:gd name="T61" fmla="*/ 10 h 18"/>
              <a:gd name="T62" fmla="*/ 9 w 39"/>
              <a:gd name="T63" fmla="*/ 10 h 18"/>
              <a:gd name="T64" fmla="*/ 11 w 39"/>
              <a:gd name="T65" fmla="*/ 8 h 18"/>
              <a:gd name="T66" fmla="*/ 11 w 39"/>
              <a:gd name="T67" fmla="*/ 8 h 18"/>
              <a:gd name="T68" fmla="*/ 17 w 39"/>
              <a:gd name="T69" fmla="*/ 6 h 18"/>
              <a:gd name="T70" fmla="*/ 19 w 39"/>
              <a:gd name="T71" fmla="*/ 6 h 18"/>
              <a:gd name="T72" fmla="*/ 23 w 39"/>
              <a:gd name="T73" fmla="*/ 6 h 18"/>
              <a:gd name="T74" fmla="*/ 25 w 39"/>
              <a:gd name="T75" fmla="*/ 4 h 18"/>
              <a:gd name="T76" fmla="*/ 27 w 39"/>
              <a:gd name="T77" fmla="*/ 4 h 18"/>
              <a:gd name="T78" fmla="*/ 33 w 39"/>
              <a:gd name="T79" fmla="*/ 2 h 18"/>
              <a:gd name="T80" fmla="*/ 35 w 39"/>
              <a:gd name="T81" fmla="*/ 0 h 18"/>
              <a:gd name="T82" fmla="*/ 35 w 39"/>
              <a:gd name="T83" fmla="*/ 0 h 18"/>
              <a:gd name="T84" fmla="*/ 37 w 39"/>
              <a:gd name="T85" fmla="*/ 0 h 18"/>
              <a:gd name="T86" fmla="*/ 33 w 39"/>
              <a:gd name="T87" fmla="*/ 4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9" h="18">
                <a:moveTo>
                  <a:pt x="31" y="4"/>
                </a:moveTo>
                <a:lnTo>
                  <a:pt x="27" y="6"/>
                </a:lnTo>
                <a:lnTo>
                  <a:pt x="27" y="6"/>
                </a:lnTo>
                <a:lnTo>
                  <a:pt x="27" y="6"/>
                </a:lnTo>
                <a:lnTo>
                  <a:pt x="27" y="8"/>
                </a:lnTo>
                <a:lnTo>
                  <a:pt x="27" y="8"/>
                </a:lnTo>
                <a:lnTo>
                  <a:pt x="27" y="8"/>
                </a:lnTo>
                <a:lnTo>
                  <a:pt x="27" y="8"/>
                </a:lnTo>
                <a:lnTo>
                  <a:pt x="27" y="8"/>
                </a:lnTo>
                <a:lnTo>
                  <a:pt x="27" y="10"/>
                </a:lnTo>
                <a:lnTo>
                  <a:pt x="29" y="10"/>
                </a:lnTo>
                <a:lnTo>
                  <a:pt x="29" y="12"/>
                </a:lnTo>
                <a:lnTo>
                  <a:pt x="29" y="12"/>
                </a:lnTo>
                <a:lnTo>
                  <a:pt x="29" y="12"/>
                </a:lnTo>
                <a:lnTo>
                  <a:pt x="29" y="12"/>
                </a:lnTo>
                <a:lnTo>
                  <a:pt x="29" y="12"/>
                </a:lnTo>
                <a:lnTo>
                  <a:pt x="29" y="12"/>
                </a:lnTo>
                <a:lnTo>
                  <a:pt x="29" y="12"/>
                </a:lnTo>
                <a:lnTo>
                  <a:pt x="29" y="12"/>
                </a:lnTo>
                <a:lnTo>
                  <a:pt x="29" y="12"/>
                </a:lnTo>
                <a:lnTo>
                  <a:pt x="27" y="12"/>
                </a:lnTo>
                <a:lnTo>
                  <a:pt x="27" y="12"/>
                </a:lnTo>
                <a:lnTo>
                  <a:pt x="27" y="12"/>
                </a:lnTo>
                <a:lnTo>
                  <a:pt x="27" y="12"/>
                </a:lnTo>
                <a:lnTo>
                  <a:pt x="27" y="12"/>
                </a:lnTo>
                <a:lnTo>
                  <a:pt x="27" y="14"/>
                </a:lnTo>
                <a:lnTo>
                  <a:pt x="27" y="14"/>
                </a:lnTo>
                <a:lnTo>
                  <a:pt x="27" y="14"/>
                </a:lnTo>
                <a:lnTo>
                  <a:pt x="27" y="14"/>
                </a:lnTo>
                <a:lnTo>
                  <a:pt x="25" y="14"/>
                </a:lnTo>
                <a:lnTo>
                  <a:pt x="25" y="12"/>
                </a:lnTo>
                <a:lnTo>
                  <a:pt x="25" y="12"/>
                </a:lnTo>
                <a:lnTo>
                  <a:pt x="25" y="12"/>
                </a:lnTo>
                <a:lnTo>
                  <a:pt x="23" y="12"/>
                </a:lnTo>
                <a:lnTo>
                  <a:pt x="23" y="12"/>
                </a:lnTo>
                <a:lnTo>
                  <a:pt x="23" y="12"/>
                </a:lnTo>
                <a:lnTo>
                  <a:pt x="23" y="14"/>
                </a:lnTo>
                <a:lnTo>
                  <a:pt x="23" y="14"/>
                </a:lnTo>
                <a:lnTo>
                  <a:pt x="23" y="14"/>
                </a:lnTo>
                <a:lnTo>
                  <a:pt x="23" y="14"/>
                </a:lnTo>
                <a:lnTo>
                  <a:pt x="23" y="14"/>
                </a:lnTo>
                <a:lnTo>
                  <a:pt x="21" y="16"/>
                </a:lnTo>
                <a:lnTo>
                  <a:pt x="21" y="16"/>
                </a:lnTo>
                <a:lnTo>
                  <a:pt x="19" y="18"/>
                </a:lnTo>
                <a:lnTo>
                  <a:pt x="17" y="18"/>
                </a:lnTo>
                <a:lnTo>
                  <a:pt x="17" y="18"/>
                </a:lnTo>
                <a:lnTo>
                  <a:pt x="15" y="18"/>
                </a:lnTo>
                <a:lnTo>
                  <a:pt x="15" y="18"/>
                </a:lnTo>
                <a:lnTo>
                  <a:pt x="15" y="18"/>
                </a:lnTo>
                <a:lnTo>
                  <a:pt x="13" y="18"/>
                </a:lnTo>
                <a:lnTo>
                  <a:pt x="13" y="18"/>
                </a:lnTo>
                <a:lnTo>
                  <a:pt x="13" y="18"/>
                </a:lnTo>
                <a:lnTo>
                  <a:pt x="13" y="18"/>
                </a:lnTo>
                <a:lnTo>
                  <a:pt x="9" y="18"/>
                </a:lnTo>
                <a:lnTo>
                  <a:pt x="9" y="18"/>
                </a:lnTo>
                <a:lnTo>
                  <a:pt x="9" y="18"/>
                </a:lnTo>
                <a:lnTo>
                  <a:pt x="8" y="18"/>
                </a:lnTo>
                <a:lnTo>
                  <a:pt x="8" y="18"/>
                </a:lnTo>
                <a:lnTo>
                  <a:pt x="8" y="18"/>
                </a:lnTo>
                <a:lnTo>
                  <a:pt x="8" y="18"/>
                </a:lnTo>
                <a:lnTo>
                  <a:pt x="8" y="18"/>
                </a:lnTo>
                <a:lnTo>
                  <a:pt x="8" y="18"/>
                </a:lnTo>
                <a:lnTo>
                  <a:pt x="4" y="18"/>
                </a:lnTo>
                <a:lnTo>
                  <a:pt x="4" y="18"/>
                </a:lnTo>
                <a:lnTo>
                  <a:pt x="4" y="16"/>
                </a:lnTo>
                <a:lnTo>
                  <a:pt x="2" y="14"/>
                </a:lnTo>
                <a:lnTo>
                  <a:pt x="2" y="14"/>
                </a:lnTo>
                <a:lnTo>
                  <a:pt x="2" y="12"/>
                </a:lnTo>
                <a:lnTo>
                  <a:pt x="0" y="12"/>
                </a:lnTo>
                <a:lnTo>
                  <a:pt x="0" y="10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4" y="12"/>
                </a:lnTo>
                <a:lnTo>
                  <a:pt x="4" y="12"/>
                </a:lnTo>
                <a:lnTo>
                  <a:pt x="4" y="12"/>
                </a:lnTo>
                <a:lnTo>
                  <a:pt x="4" y="10"/>
                </a:lnTo>
                <a:lnTo>
                  <a:pt x="4" y="10"/>
                </a:lnTo>
                <a:lnTo>
                  <a:pt x="4" y="10"/>
                </a:lnTo>
                <a:lnTo>
                  <a:pt x="4" y="10"/>
                </a:lnTo>
                <a:lnTo>
                  <a:pt x="6" y="10"/>
                </a:lnTo>
                <a:lnTo>
                  <a:pt x="6" y="8"/>
                </a:lnTo>
                <a:lnTo>
                  <a:pt x="6" y="10"/>
                </a:lnTo>
                <a:lnTo>
                  <a:pt x="6" y="8"/>
                </a:lnTo>
                <a:lnTo>
                  <a:pt x="8" y="8"/>
                </a:lnTo>
                <a:lnTo>
                  <a:pt x="8" y="8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11" y="10"/>
                </a:lnTo>
                <a:lnTo>
                  <a:pt x="11" y="10"/>
                </a:lnTo>
                <a:lnTo>
                  <a:pt x="11" y="8"/>
                </a:lnTo>
                <a:lnTo>
                  <a:pt x="11" y="8"/>
                </a:lnTo>
                <a:lnTo>
                  <a:pt x="11" y="8"/>
                </a:lnTo>
                <a:lnTo>
                  <a:pt x="11" y="8"/>
                </a:lnTo>
                <a:lnTo>
                  <a:pt x="11" y="6"/>
                </a:lnTo>
                <a:lnTo>
                  <a:pt x="13" y="6"/>
                </a:lnTo>
                <a:lnTo>
                  <a:pt x="17" y="6"/>
                </a:lnTo>
                <a:lnTo>
                  <a:pt x="17" y="6"/>
                </a:lnTo>
                <a:lnTo>
                  <a:pt x="19" y="6"/>
                </a:lnTo>
                <a:lnTo>
                  <a:pt x="19" y="6"/>
                </a:lnTo>
                <a:lnTo>
                  <a:pt x="19" y="6"/>
                </a:lnTo>
                <a:lnTo>
                  <a:pt x="19" y="6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5" y="4"/>
                </a:lnTo>
                <a:lnTo>
                  <a:pt x="25" y="4"/>
                </a:lnTo>
                <a:lnTo>
                  <a:pt x="25" y="4"/>
                </a:lnTo>
                <a:lnTo>
                  <a:pt x="27" y="4"/>
                </a:lnTo>
                <a:lnTo>
                  <a:pt x="27" y="4"/>
                </a:lnTo>
                <a:lnTo>
                  <a:pt x="29" y="4"/>
                </a:lnTo>
                <a:lnTo>
                  <a:pt x="33" y="2"/>
                </a:lnTo>
                <a:lnTo>
                  <a:pt x="33" y="2"/>
                </a:lnTo>
                <a:lnTo>
                  <a:pt x="35" y="2"/>
                </a:lnTo>
                <a:lnTo>
                  <a:pt x="35" y="0"/>
                </a:lnTo>
                <a:lnTo>
                  <a:pt x="35" y="0"/>
                </a:lnTo>
                <a:lnTo>
                  <a:pt x="35" y="0"/>
                </a:lnTo>
                <a:lnTo>
                  <a:pt x="35" y="0"/>
                </a:lnTo>
                <a:lnTo>
                  <a:pt x="37" y="0"/>
                </a:lnTo>
                <a:lnTo>
                  <a:pt x="39" y="0"/>
                </a:lnTo>
                <a:lnTo>
                  <a:pt x="37" y="0"/>
                </a:lnTo>
                <a:lnTo>
                  <a:pt x="35" y="2"/>
                </a:lnTo>
                <a:lnTo>
                  <a:pt x="33" y="4"/>
                </a:lnTo>
                <a:lnTo>
                  <a:pt x="33" y="4"/>
                </a:lnTo>
                <a:lnTo>
                  <a:pt x="33" y="4"/>
                </a:lnTo>
                <a:lnTo>
                  <a:pt x="31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1" name="Cuba"/>
          <p:cNvSpPr>
            <a:spLocks noEditPoints="1"/>
          </p:cNvSpPr>
          <p:nvPr/>
        </p:nvSpPr>
        <p:spPr bwMode="auto">
          <a:xfrm>
            <a:off x="2770197" y="3929075"/>
            <a:ext cx="276226" cy="88900"/>
          </a:xfrm>
          <a:custGeom>
            <a:avLst/>
            <a:gdLst>
              <a:gd name="T0" fmla="*/ 56 w 174"/>
              <a:gd name="T1" fmla="*/ 1 h 56"/>
              <a:gd name="T2" fmla="*/ 70 w 174"/>
              <a:gd name="T3" fmla="*/ 0 h 56"/>
              <a:gd name="T4" fmla="*/ 79 w 174"/>
              <a:gd name="T5" fmla="*/ 3 h 56"/>
              <a:gd name="T6" fmla="*/ 87 w 174"/>
              <a:gd name="T7" fmla="*/ 9 h 56"/>
              <a:gd name="T8" fmla="*/ 97 w 174"/>
              <a:gd name="T9" fmla="*/ 13 h 56"/>
              <a:gd name="T10" fmla="*/ 110 w 174"/>
              <a:gd name="T11" fmla="*/ 17 h 56"/>
              <a:gd name="T12" fmla="*/ 122 w 174"/>
              <a:gd name="T13" fmla="*/ 23 h 56"/>
              <a:gd name="T14" fmla="*/ 120 w 174"/>
              <a:gd name="T15" fmla="*/ 21 h 56"/>
              <a:gd name="T16" fmla="*/ 126 w 174"/>
              <a:gd name="T17" fmla="*/ 27 h 56"/>
              <a:gd name="T18" fmla="*/ 128 w 174"/>
              <a:gd name="T19" fmla="*/ 27 h 56"/>
              <a:gd name="T20" fmla="*/ 136 w 174"/>
              <a:gd name="T21" fmla="*/ 31 h 56"/>
              <a:gd name="T22" fmla="*/ 136 w 174"/>
              <a:gd name="T23" fmla="*/ 31 h 56"/>
              <a:gd name="T24" fmla="*/ 147 w 174"/>
              <a:gd name="T25" fmla="*/ 34 h 56"/>
              <a:gd name="T26" fmla="*/ 147 w 174"/>
              <a:gd name="T27" fmla="*/ 38 h 56"/>
              <a:gd name="T28" fmla="*/ 157 w 174"/>
              <a:gd name="T29" fmla="*/ 40 h 56"/>
              <a:gd name="T30" fmla="*/ 169 w 174"/>
              <a:gd name="T31" fmla="*/ 46 h 56"/>
              <a:gd name="T32" fmla="*/ 171 w 174"/>
              <a:gd name="T33" fmla="*/ 52 h 56"/>
              <a:gd name="T34" fmla="*/ 159 w 174"/>
              <a:gd name="T35" fmla="*/ 54 h 56"/>
              <a:gd name="T36" fmla="*/ 149 w 174"/>
              <a:gd name="T37" fmla="*/ 54 h 56"/>
              <a:gd name="T38" fmla="*/ 136 w 174"/>
              <a:gd name="T39" fmla="*/ 54 h 56"/>
              <a:gd name="T40" fmla="*/ 124 w 174"/>
              <a:gd name="T41" fmla="*/ 54 h 56"/>
              <a:gd name="T42" fmla="*/ 116 w 174"/>
              <a:gd name="T43" fmla="*/ 54 h 56"/>
              <a:gd name="T44" fmla="*/ 126 w 174"/>
              <a:gd name="T45" fmla="*/ 46 h 56"/>
              <a:gd name="T46" fmla="*/ 120 w 174"/>
              <a:gd name="T47" fmla="*/ 40 h 56"/>
              <a:gd name="T48" fmla="*/ 110 w 174"/>
              <a:gd name="T49" fmla="*/ 38 h 56"/>
              <a:gd name="T50" fmla="*/ 103 w 174"/>
              <a:gd name="T51" fmla="*/ 29 h 56"/>
              <a:gd name="T52" fmla="*/ 95 w 174"/>
              <a:gd name="T53" fmla="*/ 27 h 56"/>
              <a:gd name="T54" fmla="*/ 83 w 174"/>
              <a:gd name="T55" fmla="*/ 25 h 56"/>
              <a:gd name="T56" fmla="*/ 73 w 174"/>
              <a:gd name="T57" fmla="*/ 17 h 56"/>
              <a:gd name="T58" fmla="*/ 68 w 174"/>
              <a:gd name="T59" fmla="*/ 19 h 56"/>
              <a:gd name="T60" fmla="*/ 58 w 174"/>
              <a:gd name="T61" fmla="*/ 17 h 56"/>
              <a:gd name="T62" fmla="*/ 46 w 174"/>
              <a:gd name="T63" fmla="*/ 13 h 56"/>
              <a:gd name="T64" fmla="*/ 54 w 174"/>
              <a:gd name="T65" fmla="*/ 9 h 56"/>
              <a:gd name="T66" fmla="*/ 42 w 174"/>
              <a:gd name="T67" fmla="*/ 7 h 56"/>
              <a:gd name="T68" fmla="*/ 29 w 174"/>
              <a:gd name="T69" fmla="*/ 13 h 56"/>
              <a:gd name="T70" fmla="*/ 19 w 174"/>
              <a:gd name="T71" fmla="*/ 17 h 56"/>
              <a:gd name="T72" fmla="*/ 9 w 174"/>
              <a:gd name="T73" fmla="*/ 23 h 56"/>
              <a:gd name="T74" fmla="*/ 2 w 174"/>
              <a:gd name="T75" fmla="*/ 23 h 56"/>
              <a:gd name="T76" fmla="*/ 9 w 174"/>
              <a:gd name="T77" fmla="*/ 19 h 56"/>
              <a:gd name="T78" fmla="*/ 13 w 174"/>
              <a:gd name="T79" fmla="*/ 9 h 56"/>
              <a:gd name="T80" fmla="*/ 31 w 174"/>
              <a:gd name="T81" fmla="*/ 1 h 56"/>
              <a:gd name="T82" fmla="*/ 38 w 174"/>
              <a:gd name="T83" fmla="*/ 1 h 56"/>
              <a:gd name="T84" fmla="*/ 48 w 174"/>
              <a:gd name="T85" fmla="*/ 0 h 56"/>
              <a:gd name="T86" fmla="*/ 31 w 174"/>
              <a:gd name="T87" fmla="*/ 29 h 56"/>
              <a:gd name="T88" fmla="*/ 31 w 174"/>
              <a:gd name="T89" fmla="*/ 25 h 56"/>
              <a:gd name="T90" fmla="*/ 37 w 174"/>
              <a:gd name="T91" fmla="*/ 23 h 56"/>
              <a:gd name="T92" fmla="*/ 118 w 174"/>
              <a:gd name="T93" fmla="*/ 19 h 56"/>
              <a:gd name="T94" fmla="*/ 114 w 174"/>
              <a:gd name="T95" fmla="*/ 17 h 56"/>
              <a:gd name="T96" fmla="*/ 105 w 174"/>
              <a:gd name="T97" fmla="*/ 11 h 56"/>
              <a:gd name="T98" fmla="*/ 106 w 174"/>
              <a:gd name="T99" fmla="*/ 9 h 56"/>
              <a:gd name="T100" fmla="*/ 110 w 174"/>
              <a:gd name="T101" fmla="*/ 11 h 56"/>
              <a:gd name="T102" fmla="*/ 110 w 174"/>
              <a:gd name="T103" fmla="*/ 13 h 56"/>
              <a:gd name="T104" fmla="*/ 110 w 174"/>
              <a:gd name="T105" fmla="*/ 11 h 56"/>
              <a:gd name="T106" fmla="*/ 87 w 174"/>
              <a:gd name="T107" fmla="*/ 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74" h="56">
                <a:moveTo>
                  <a:pt x="48" y="0"/>
                </a:moveTo>
                <a:lnTo>
                  <a:pt x="50" y="0"/>
                </a:lnTo>
                <a:lnTo>
                  <a:pt x="52" y="0"/>
                </a:lnTo>
                <a:lnTo>
                  <a:pt x="54" y="0"/>
                </a:lnTo>
                <a:lnTo>
                  <a:pt x="56" y="0"/>
                </a:lnTo>
                <a:lnTo>
                  <a:pt x="56" y="1"/>
                </a:lnTo>
                <a:lnTo>
                  <a:pt x="58" y="0"/>
                </a:lnTo>
                <a:lnTo>
                  <a:pt x="60" y="0"/>
                </a:lnTo>
                <a:lnTo>
                  <a:pt x="62" y="1"/>
                </a:lnTo>
                <a:lnTo>
                  <a:pt x="64" y="1"/>
                </a:lnTo>
                <a:lnTo>
                  <a:pt x="68" y="0"/>
                </a:lnTo>
                <a:lnTo>
                  <a:pt x="70" y="0"/>
                </a:lnTo>
                <a:lnTo>
                  <a:pt x="70" y="1"/>
                </a:lnTo>
                <a:lnTo>
                  <a:pt x="71" y="1"/>
                </a:lnTo>
                <a:lnTo>
                  <a:pt x="73" y="3"/>
                </a:lnTo>
                <a:lnTo>
                  <a:pt x="75" y="3"/>
                </a:lnTo>
                <a:lnTo>
                  <a:pt x="77" y="3"/>
                </a:lnTo>
                <a:lnTo>
                  <a:pt x="79" y="3"/>
                </a:lnTo>
                <a:lnTo>
                  <a:pt x="81" y="3"/>
                </a:lnTo>
                <a:lnTo>
                  <a:pt x="83" y="5"/>
                </a:lnTo>
                <a:lnTo>
                  <a:pt x="85" y="5"/>
                </a:lnTo>
                <a:lnTo>
                  <a:pt x="85" y="7"/>
                </a:lnTo>
                <a:lnTo>
                  <a:pt x="87" y="7"/>
                </a:lnTo>
                <a:lnTo>
                  <a:pt x="87" y="9"/>
                </a:lnTo>
                <a:lnTo>
                  <a:pt x="89" y="9"/>
                </a:lnTo>
                <a:lnTo>
                  <a:pt x="89" y="11"/>
                </a:lnTo>
                <a:lnTo>
                  <a:pt x="91" y="11"/>
                </a:lnTo>
                <a:lnTo>
                  <a:pt x="93" y="13"/>
                </a:lnTo>
                <a:lnTo>
                  <a:pt x="95" y="13"/>
                </a:lnTo>
                <a:lnTo>
                  <a:pt x="97" y="13"/>
                </a:lnTo>
                <a:lnTo>
                  <a:pt x="99" y="11"/>
                </a:lnTo>
                <a:lnTo>
                  <a:pt x="99" y="13"/>
                </a:lnTo>
                <a:lnTo>
                  <a:pt x="103" y="13"/>
                </a:lnTo>
                <a:lnTo>
                  <a:pt x="106" y="15"/>
                </a:lnTo>
                <a:lnTo>
                  <a:pt x="106" y="17"/>
                </a:lnTo>
                <a:lnTo>
                  <a:pt x="110" y="17"/>
                </a:lnTo>
                <a:lnTo>
                  <a:pt x="112" y="19"/>
                </a:lnTo>
                <a:lnTo>
                  <a:pt x="114" y="21"/>
                </a:lnTo>
                <a:lnTo>
                  <a:pt x="116" y="23"/>
                </a:lnTo>
                <a:lnTo>
                  <a:pt x="118" y="23"/>
                </a:lnTo>
                <a:lnTo>
                  <a:pt x="120" y="23"/>
                </a:lnTo>
                <a:lnTo>
                  <a:pt x="122" y="23"/>
                </a:lnTo>
                <a:lnTo>
                  <a:pt x="120" y="23"/>
                </a:lnTo>
                <a:lnTo>
                  <a:pt x="120" y="25"/>
                </a:lnTo>
                <a:lnTo>
                  <a:pt x="122" y="25"/>
                </a:lnTo>
                <a:lnTo>
                  <a:pt x="122" y="23"/>
                </a:lnTo>
                <a:lnTo>
                  <a:pt x="120" y="23"/>
                </a:lnTo>
                <a:lnTo>
                  <a:pt x="120" y="21"/>
                </a:lnTo>
                <a:lnTo>
                  <a:pt x="118" y="21"/>
                </a:lnTo>
                <a:lnTo>
                  <a:pt x="120" y="21"/>
                </a:lnTo>
                <a:lnTo>
                  <a:pt x="120" y="23"/>
                </a:lnTo>
                <a:lnTo>
                  <a:pt x="124" y="25"/>
                </a:lnTo>
                <a:lnTo>
                  <a:pt x="126" y="25"/>
                </a:lnTo>
                <a:lnTo>
                  <a:pt x="126" y="27"/>
                </a:lnTo>
                <a:lnTo>
                  <a:pt x="124" y="27"/>
                </a:lnTo>
                <a:lnTo>
                  <a:pt x="124" y="25"/>
                </a:lnTo>
                <a:lnTo>
                  <a:pt x="122" y="25"/>
                </a:lnTo>
                <a:lnTo>
                  <a:pt x="124" y="29"/>
                </a:lnTo>
                <a:lnTo>
                  <a:pt x="126" y="27"/>
                </a:lnTo>
                <a:lnTo>
                  <a:pt x="128" y="27"/>
                </a:lnTo>
                <a:lnTo>
                  <a:pt x="130" y="29"/>
                </a:lnTo>
                <a:lnTo>
                  <a:pt x="130" y="31"/>
                </a:lnTo>
                <a:lnTo>
                  <a:pt x="132" y="31"/>
                </a:lnTo>
                <a:lnTo>
                  <a:pt x="132" y="29"/>
                </a:lnTo>
                <a:lnTo>
                  <a:pt x="134" y="31"/>
                </a:lnTo>
                <a:lnTo>
                  <a:pt x="136" y="31"/>
                </a:lnTo>
                <a:lnTo>
                  <a:pt x="136" y="33"/>
                </a:lnTo>
                <a:lnTo>
                  <a:pt x="134" y="33"/>
                </a:lnTo>
                <a:lnTo>
                  <a:pt x="136" y="33"/>
                </a:lnTo>
                <a:lnTo>
                  <a:pt x="138" y="33"/>
                </a:lnTo>
                <a:lnTo>
                  <a:pt x="136" y="33"/>
                </a:lnTo>
                <a:lnTo>
                  <a:pt x="136" y="31"/>
                </a:lnTo>
                <a:lnTo>
                  <a:pt x="138" y="31"/>
                </a:lnTo>
                <a:lnTo>
                  <a:pt x="139" y="33"/>
                </a:lnTo>
                <a:lnTo>
                  <a:pt x="141" y="33"/>
                </a:lnTo>
                <a:lnTo>
                  <a:pt x="143" y="34"/>
                </a:lnTo>
                <a:lnTo>
                  <a:pt x="145" y="34"/>
                </a:lnTo>
                <a:lnTo>
                  <a:pt x="147" y="34"/>
                </a:lnTo>
                <a:lnTo>
                  <a:pt x="149" y="34"/>
                </a:lnTo>
                <a:lnTo>
                  <a:pt x="151" y="34"/>
                </a:lnTo>
                <a:lnTo>
                  <a:pt x="151" y="36"/>
                </a:lnTo>
                <a:lnTo>
                  <a:pt x="151" y="38"/>
                </a:lnTo>
                <a:lnTo>
                  <a:pt x="149" y="38"/>
                </a:lnTo>
                <a:lnTo>
                  <a:pt x="147" y="38"/>
                </a:lnTo>
                <a:lnTo>
                  <a:pt x="147" y="40"/>
                </a:lnTo>
                <a:lnTo>
                  <a:pt x="149" y="40"/>
                </a:lnTo>
                <a:lnTo>
                  <a:pt x="151" y="40"/>
                </a:lnTo>
                <a:lnTo>
                  <a:pt x="153" y="40"/>
                </a:lnTo>
                <a:lnTo>
                  <a:pt x="155" y="40"/>
                </a:lnTo>
                <a:lnTo>
                  <a:pt x="157" y="40"/>
                </a:lnTo>
                <a:lnTo>
                  <a:pt x="161" y="40"/>
                </a:lnTo>
                <a:lnTo>
                  <a:pt x="165" y="42"/>
                </a:lnTo>
                <a:lnTo>
                  <a:pt x="165" y="44"/>
                </a:lnTo>
                <a:lnTo>
                  <a:pt x="167" y="44"/>
                </a:lnTo>
                <a:lnTo>
                  <a:pt x="167" y="46"/>
                </a:lnTo>
                <a:lnTo>
                  <a:pt x="169" y="46"/>
                </a:lnTo>
                <a:lnTo>
                  <a:pt x="171" y="48"/>
                </a:lnTo>
                <a:lnTo>
                  <a:pt x="173" y="48"/>
                </a:lnTo>
                <a:lnTo>
                  <a:pt x="174" y="48"/>
                </a:lnTo>
                <a:lnTo>
                  <a:pt x="174" y="50"/>
                </a:lnTo>
                <a:lnTo>
                  <a:pt x="173" y="52"/>
                </a:lnTo>
                <a:lnTo>
                  <a:pt x="171" y="52"/>
                </a:lnTo>
                <a:lnTo>
                  <a:pt x="169" y="52"/>
                </a:lnTo>
                <a:lnTo>
                  <a:pt x="167" y="52"/>
                </a:lnTo>
                <a:lnTo>
                  <a:pt x="165" y="52"/>
                </a:lnTo>
                <a:lnTo>
                  <a:pt x="163" y="52"/>
                </a:lnTo>
                <a:lnTo>
                  <a:pt x="161" y="54"/>
                </a:lnTo>
                <a:lnTo>
                  <a:pt x="159" y="54"/>
                </a:lnTo>
                <a:lnTo>
                  <a:pt x="159" y="52"/>
                </a:lnTo>
                <a:lnTo>
                  <a:pt x="157" y="52"/>
                </a:lnTo>
                <a:lnTo>
                  <a:pt x="157" y="54"/>
                </a:lnTo>
                <a:lnTo>
                  <a:pt x="155" y="54"/>
                </a:lnTo>
                <a:lnTo>
                  <a:pt x="151" y="54"/>
                </a:lnTo>
                <a:lnTo>
                  <a:pt x="149" y="54"/>
                </a:lnTo>
                <a:lnTo>
                  <a:pt x="145" y="54"/>
                </a:lnTo>
                <a:lnTo>
                  <a:pt x="143" y="52"/>
                </a:lnTo>
                <a:lnTo>
                  <a:pt x="141" y="52"/>
                </a:lnTo>
                <a:lnTo>
                  <a:pt x="139" y="52"/>
                </a:lnTo>
                <a:lnTo>
                  <a:pt x="138" y="54"/>
                </a:lnTo>
                <a:lnTo>
                  <a:pt x="136" y="54"/>
                </a:lnTo>
                <a:lnTo>
                  <a:pt x="134" y="54"/>
                </a:lnTo>
                <a:lnTo>
                  <a:pt x="132" y="54"/>
                </a:lnTo>
                <a:lnTo>
                  <a:pt x="130" y="54"/>
                </a:lnTo>
                <a:lnTo>
                  <a:pt x="128" y="54"/>
                </a:lnTo>
                <a:lnTo>
                  <a:pt x="126" y="54"/>
                </a:lnTo>
                <a:lnTo>
                  <a:pt x="124" y="54"/>
                </a:lnTo>
                <a:lnTo>
                  <a:pt x="122" y="54"/>
                </a:lnTo>
                <a:lnTo>
                  <a:pt x="124" y="54"/>
                </a:lnTo>
                <a:lnTo>
                  <a:pt x="122" y="56"/>
                </a:lnTo>
                <a:lnTo>
                  <a:pt x="118" y="56"/>
                </a:lnTo>
                <a:lnTo>
                  <a:pt x="116" y="56"/>
                </a:lnTo>
                <a:lnTo>
                  <a:pt x="116" y="54"/>
                </a:lnTo>
                <a:lnTo>
                  <a:pt x="118" y="52"/>
                </a:lnTo>
                <a:lnTo>
                  <a:pt x="122" y="50"/>
                </a:lnTo>
                <a:lnTo>
                  <a:pt x="122" y="48"/>
                </a:lnTo>
                <a:lnTo>
                  <a:pt x="124" y="48"/>
                </a:lnTo>
                <a:lnTo>
                  <a:pt x="126" y="48"/>
                </a:lnTo>
                <a:lnTo>
                  <a:pt x="126" y="46"/>
                </a:lnTo>
                <a:lnTo>
                  <a:pt x="128" y="44"/>
                </a:lnTo>
                <a:lnTo>
                  <a:pt x="126" y="42"/>
                </a:lnTo>
                <a:lnTo>
                  <a:pt x="124" y="42"/>
                </a:lnTo>
                <a:lnTo>
                  <a:pt x="124" y="40"/>
                </a:lnTo>
                <a:lnTo>
                  <a:pt x="122" y="40"/>
                </a:lnTo>
                <a:lnTo>
                  <a:pt x="120" y="40"/>
                </a:lnTo>
                <a:lnTo>
                  <a:pt x="118" y="40"/>
                </a:lnTo>
                <a:lnTo>
                  <a:pt x="116" y="40"/>
                </a:lnTo>
                <a:lnTo>
                  <a:pt x="114" y="40"/>
                </a:lnTo>
                <a:lnTo>
                  <a:pt x="112" y="40"/>
                </a:lnTo>
                <a:lnTo>
                  <a:pt x="110" y="40"/>
                </a:lnTo>
                <a:lnTo>
                  <a:pt x="110" y="38"/>
                </a:lnTo>
                <a:lnTo>
                  <a:pt x="108" y="38"/>
                </a:lnTo>
                <a:lnTo>
                  <a:pt x="106" y="36"/>
                </a:lnTo>
                <a:lnTo>
                  <a:pt x="105" y="34"/>
                </a:lnTo>
                <a:lnTo>
                  <a:pt x="105" y="33"/>
                </a:lnTo>
                <a:lnTo>
                  <a:pt x="105" y="31"/>
                </a:lnTo>
                <a:lnTo>
                  <a:pt x="103" y="29"/>
                </a:lnTo>
                <a:lnTo>
                  <a:pt x="103" y="27"/>
                </a:lnTo>
                <a:lnTo>
                  <a:pt x="101" y="25"/>
                </a:lnTo>
                <a:lnTo>
                  <a:pt x="99" y="25"/>
                </a:lnTo>
                <a:lnTo>
                  <a:pt x="99" y="27"/>
                </a:lnTo>
                <a:lnTo>
                  <a:pt x="97" y="27"/>
                </a:lnTo>
                <a:lnTo>
                  <a:pt x="95" y="27"/>
                </a:lnTo>
                <a:lnTo>
                  <a:pt x="93" y="27"/>
                </a:lnTo>
                <a:lnTo>
                  <a:pt x="91" y="27"/>
                </a:lnTo>
                <a:lnTo>
                  <a:pt x="89" y="27"/>
                </a:lnTo>
                <a:lnTo>
                  <a:pt x="89" y="25"/>
                </a:lnTo>
                <a:lnTo>
                  <a:pt x="85" y="25"/>
                </a:lnTo>
                <a:lnTo>
                  <a:pt x="83" y="25"/>
                </a:lnTo>
                <a:lnTo>
                  <a:pt x="81" y="23"/>
                </a:lnTo>
                <a:lnTo>
                  <a:pt x="79" y="23"/>
                </a:lnTo>
                <a:lnTo>
                  <a:pt x="77" y="21"/>
                </a:lnTo>
                <a:lnTo>
                  <a:pt x="75" y="21"/>
                </a:lnTo>
                <a:lnTo>
                  <a:pt x="73" y="19"/>
                </a:lnTo>
                <a:lnTo>
                  <a:pt x="73" y="17"/>
                </a:lnTo>
                <a:lnTo>
                  <a:pt x="71" y="15"/>
                </a:lnTo>
                <a:lnTo>
                  <a:pt x="71" y="17"/>
                </a:lnTo>
                <a:lnTo>
                  <a:pt x="71" y="19"/>
                </a:lnTo>
                <a:lnTo>
                  <a:pt x="70" y="19"/>
                </a:lnTo>
                <a:lnTo>
                  <a:pt x="68" y="17"/>
                </a:lnTo>
                <a:lnTo>
                  <a:pt x="68" y="19"/>
                </a:lnTo>
                <a:lnTo>
                  <a:pt x="66" y="19"/>
                </a:lnTo>
                <a:lnTo>
                  <a:pt x="64" y="19"/>
                </a:lnTo>
                <a:lnTo>
                  <a:pt x="64" y="17"/>
                </a:lnTo>
                <a:lnTo>
                  <a:pt x="62" y="17"/>
                </a:lnTo>
                <a:lnTo>
                  <a:pt x="60" y="17"/>
                </a:lnTo>
                <a:lnTo>
                  <a:pt x="58" y="17"/>
                </a:lnTo>
                <a:lnTo>
                  <a:pt x="58" y="15"/>
                </a:lnTo>
                <a:lnTo>
                  <a:pt x="54" y="15"/>
                </a:lnTo>
                <a:lnTo>
                  <a:pt x="52" y="17"/>
                </a:lnTo>
                <a:lnTo>
                  <a:pt x="50" y="15"/>
                </a:lnTo>
                <a:lnTo>
                  <a:pt x="48" y="13"/>
                </a:lnTo>
                <a:lnTo>
                  <a:pt x="46" y="13"/>
                </a:lnTo>
                <a:lnTo>
                  <a:pt x="46" y="11"/>
                </a:lnTo>
                <a:lnTo>
                  <a:pt x="48" y="11"/>
                </a:lnTo>
                <a:lnTo>
                  <a:pt x="50" y="11"/>
                </a:lnTo>
                <a:lnTo>
                  <a:pt x="52" y="11"/>
                </a:lnTo>
                <a:lnTo>
                  <a:pt x="54" y="11"/>
                </a:lnTo>
                <a:lnTo>
                  <a:pt x="54" y="9"/>
                </a:lnTo>
                <a:lnTo>
                  <a:pt x="52" y="9"/>
                </a:lnTo>
                <a:lnTo>
                  <a:pt x="52" y="7"/>
                </a:lnTo>
                <a:lnTo>
                  <a:pt x="50" y="7"/>
                </a:lnTo>
                <a:lnTo>
                  <a:pt x="48" y="7"/>
                </a:lnTo>
                <a:lnTo>
                  <a:pt x="44" y="7"/>
                </a:lnTo>
                <a:lnTo>
                  <a:pt x="42" y="7"/>
                </a:lnTo>
                <a:lnTo>
                  <a:pt x="38" y="7"/>
                </a:lnTo>
                <a:lnTo>
                  <a:pt x="37" y="7"/>
                </a:lnTo>
                <a:lnTo>
                  <a:pt x="35" y="7"/>
                </a:lnTo>
                <a:lnTo>
                  <a:pt x="35" y="9"/>
                </a:lnTo>
                <a:lnTo>
                  <a:pt x="31" y="11"/>
                </a:lnTo>
                <a:lnTo>
                  <a:pt x="29" y="13"/>
                </a:lnTo>
                <a:lnTo>
                  <a:pt x="27" y="13"/>
                </a:lnTo>
                <a:lnTo>
                  <a:pt x="27" y="15"/>
                </a:lnTo>
                <a:lnTo>
                  <a:pt x="25" y="15"/>
                </a:lnTo>
                <a:lnTo>
                  <a:pt x="23" y="15"/>
                </a:lnTo>
                <a:lnTo>
                  <a:pt x="21" y="15"/>
                </a:lnTo>
                <a:lnTo>
                  <a:pt x="19" y="17"/>
                </a:lnTo>
                <a:lnTo>
                  <a:pt x="17" y="17"/>
                </a:lnTo>
                <a:lnTo>
                  <a:pt x="15" y="19"/>
                </a:lnTo>
                <a:lnTo>
                  <a:pt x="15" y="21"/>
                </a:lnTo>
                <a:lnTo>
                  <a:pt x="13" y="21"/>
                </a:lnTo>
                <a:lnTo>
                  <a:pt x="11" y="21"/>
                </a:lnTo>
                <a:lnTo>
                  <a:pt x="9" y="23"/>
                </a:lnTo>
                <a:lnTo>
                  <a:pt x="7" y="23"/>
                </a:lnTo>
                <a:lnTo>
                  <a:pt x="7" y="21"/>
                </a:lnTo>
                <a:lnTo>
                  <a:pt x="5" y="21"/>
                </a:lnTo>
                <a:lnTo>
                  <a:pt x="4" y="21"/>
                </a:lnTo>
                <a:lnTo>
                  <a:pt x="4" y="23"/>
                </a:lnTo>
                <a:lnTo>
                  <a:pt x="2" y="23"/>
                </a:lnTo>
                <a:lnTo>
                  <a:pt x="2" y="21"/>
                </a:lnTo>
                <a:lnTo>
                  <a:pt x="0" y="21"/>
                </a:lnTo>
                <a:lnTo>
                  <a:pt x="2" y="21"/>
                </a:lnTo>
                <a:lnTo>
                  <a:pt x="4" y="21"/>
                </a:lnTo>
                <a:lnTo>
                  <a:pt x="7" y="19"/>
                </a:lnTo>
                <a:lnTo>
                  <a:pt x="9" y="19"/>
                </a:lnTo>
                <a:lnTo>
                  <a:pt x="11" y="17"/>
                </a:lnTo>
                <a:lnTo>
                  <a:pt x="9" y="17"/>
                </a:lnTo>
                <a:lnTo>
                  <a:pt x="9" y="15"/>
                </a:lnTo>
                <a:lnTo>
                  <a:pt x="9" y="13"/>
                </a:lnTo>
                <a:lnTo>
                  <a:pt x="11" y="11"/>
                </a:lnTo>
                <a:lnTo>
                  <a:pt x="13" y="9"/>
                </a:lnTo>
                <a:lnTo>
                  <a:pt x="15" y="7"/>
                </a:lnTo>
                <a:lnTo>
                  <a:pt x="19" y="5"/>
                </a:lnTo>
                <a:lnTo>
                  <a:pt x="21" y="5"/>
                </a:lnTo>
                <a:lnTo>
                  <a:pt x="25" y="3"/>
                </a:lnTo>
                <a:lnTo>
                  <a:pt x="29" y="1"/>
                </a:lnTo>
                <a:lnTo>
                  <a:pt x="31" y="1"/>
                </a:lnTo>
                <a:lnTo>
                  <a:pt x="33" y="1"/>
                </a:lnTo>
                <a:lnTo>
                  <a:pt x="33" y="3"/>
                </a:lnTo>
                <a:lnTo>
                  <a:pt x="33" y="1"/>
                </a:lnTo>
                <a:lnTo>
                  <a:pt x="35" y="1"/>
                </a:lnTo>
                <a:lnTo>
                  <a:pt x="37" y="1"/>
                </a:lnTo>
                <a:lnTo>
                  <a:pt x="38" y="1"/>
                </a:lnTo>
                <a:lnTo>
                  <a:pt x="40" y="1"/>
                </a:lnTo>
                <a:lnTo>
                  <a:pt x="40" y="0"/>
                </a:lnTo>
                <a:lnTo>
                  <a:pt x="42" y="0"/>
                </a:lnTo>
                <a:lnTo>
                  <a:pt x="44" y="0"/>
                </a:lnTo>
                <a:lnTo>
                  <a:pt x="46" y="0"/>
                </a:lnTo>
                <a:lnTo>
                  <a:pt x="48" y="0"/>
                </a:lnTo>
                <a:close/>
                <a:moveTo>
                  <a:pt x="38" y="27"/>
                </a:moveTo>
                <a:lnTo>
                  <a:pt x="37" y="27"/>
                </a:lnTo>
                <a:lnTo>
                  <a:pt x="37" y="29"/>
                </a:lnTo>
                <a:lnTo>
                  <a:pt x="35" y="29"/>
                </a:lnTo>
                <a:lnTo>
                  <a:pt x="33" y="29"/>
                </a:lnTo>
                <a:lnTo>
                  <a:pt x="31" y="29"/>
                </a:lnTo>
                <a:lnTo>
                  <a:pt x="29" y="27"/>
                </a:lnTo>
                <a:lnTo>
                  <a:pt x="29" y="25"/>
                </a:lnTo>
                <a:lnTo>
                  <a:pt x="31" y="27"/>
                </a:lnTo>
                <a:lnTo>
                  <a:pt x="33" y="27"/>
                </a:lnTo>
                <a:lnTo>
                  <a:pt x="33" y="25"/>
                </a:lnTo>
                <a:lnTo>
                  <a:pt x="31" y="25"/>
                </a:lnTo>
                <a:lnTo>
                  <a:pt x="31" y="23"/>
                </a:lnTo>
                <a:lnTo>
                  <a:pt x="31" y="21"/>
                </a:lnTo>
                <a:lnTo>
                  <a:pt x="33" y="21"/>
                </a:lnTo>
                <a:lnTo>
                  <a:pt x="35" y="21"/>
                </a:lnTo>
                <a:lnTo>
                  <a:pt x="37" y="21"/>
                </a:lnTo>
                <a:lnTo>
                  <a:pt x="37" y="23"/>
                </a:lnTo>
                <a:lnTo>
                  <a:pt x="38" y="23"/>
                </a:lnTo>
                <a:lnTo>
                  <a:pt x="38" y="27"/>
                </a:lnTo>
                <a:close/>
                <a:moveTo>
                  <a:pt x="114" y="17"/>
                </a:moveTo>
                <a:lnTo>
                  <a:pt x="116" y="17"/>
                </a:lnTo>
                <a:lnTo>
                  <a:pt x="118" y="17"/>
                </a:lnTo>
                <a:lnTo>
                  <a:pt x="118" y="19"/>
                </a:lnTo>
                <a:lnTo>
                  <a:pt x="116" y="21"/>
                </a:lnTo>
                <a:lnTo>
                  <a:pt x="116" y="19"/>
                </a:lnTo>
                <a:lnTo>
                  <a:pt x="114" y="19"/>
                </a:lnTo>
                <a:lnTo>
                  <a:pt x="112" y="19"/>
                </a:lnTo>
                <a:lnTo>
                  <a:pt x="112" y="17"/>
                </a:lnTo>
                <a:lnTo>
                  <a:pt x="114" y="17"/>
                </a:lnTo>
                <a:close/>
                <a:moveTo>
                  <a:pt x="106" y="9"/>
                </a:moveTo>
                <a:lnTo>
                  <a:pt x="108" y="11"/>
                </a:lnTo>
                <a:lnTo>
                  <a:pt x="106" y="11"/>
                </a:lnTo>
                <a:lnTo>
                  <a:pt x="105" y="11"/>
                </a:lnTo>
                <a:lnTo>
                  <a:pt x="106" y="11"/>
                </a:lnTo>
                <a:lnTo>
                  <a:pt x="105" y="11"/>
                </a:lnTo>
                <a:lnTo>
                  <a:pt x="103" y="11"/>
                </a:lnTo>
                <a:lnTo>
                  <a:pt x="101" y="11"/>
                </a:lnTo>
                <a:lnTo>
                  <a:pt x="101" y="9"/>
                </a:lnTo>
                <a:lnTo>
                  <a:pt x="103" y="9"/>
                </a:lnTo>
                <a:lnTo>
                  <a:pt x="105" y="9"/>
                </a:lnTo>
                <a:lnTo>
                  <a:pt x="106" y="9"/>
                </a:lnTo>
                <a:close/>
                <a:moveTo>
                  <a:pt x="114" y="17"/>
                </a:moveTo>
                <a:lnTo>
                  <a:pt x="112" y="17"/>
                </a:lnTo>
                <a:lnTo>
                  <a:pt x="112" y="15"/>
                </a:lnTo>
                <a:lnTo>
                  <a:pt x="114" y="15"/>
                </a:lnTo>
                <a:lnTo>
                  <a:pt x="114" y="17"/>
                </a:lnTo>
                <a:close/>
                <a:moveTo>
                  <a:pt x="110" y="11"/>
                </a:moveTo>
                <a:lnTo>
                  <a:pt x="110" y="13"/>
                </a:lnTo>
                <a:lnTo>
                  <a:pt x="112" y="15"/>
                </a:lnTo>
                <a:lnTo>
                  <a:pt x="110" y="15"/>
                </a:lnTo>
                <a:lnTo>
                  <a:pt x="110" y="13"/>
                </a:lnTo>
                <a:lnTo>
                  <a:pt x="108" y="13"/>
                </a:lnTo>
                <a:lnTo>
                  <a:pt x="110" y="13"/>
                </a:lnTo>
                <a:lnTo>
                  <a:pt x="108" y="13"/>
                </a:lnTo>
                <a:lnTo>
                  <a:pt x="108" y="11"/>
                </a:lnTo>
                <a:lnTo>
                  <a:pt x="108" y="13"/>
                </a:lnTo>
                <a:lnTo>
                  <a:pt x="106" y="11"/>
                </a:lnTo>
                <a:lnTo>
                  <a:pt x="108" y="11"/>
                </a:lnTo>
                <a:lnTo>
                  <a:pt x="110" y="11"/>
                </a:lnTo>
                <a:close/>
                <a:moveTo>
                  <a:pt x="91" y="9"/>
                </a:moveTo>
                <a:lnTo>
                  <a:pt x="91" y="7"/>
                </a:lnTo>
                <a:lnTo>
                  <a:pt x="89" y="7"/>
                </a:lnTo>
                <a:lnTo>
                  <a:pt x="87" y="7"/>
                </a:lnTo>
                <a:lnTo>
                  <a:pt x="85" y="5"/>
                </a:lnTo>
                <a:lnTo>
                  <a:pt x="87" y="5"/>
                </a:lnTo>
                <a:lnTo>
                  <a:pt x="89" y="7"/>
                </a:lnTo>
                <a:lnTo>
                  <a:pt x="91" y="7"/>
                </a:lnTo>
                <a:lnTo>
                  <a:pt x="91" y="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44" name="Croatia"/>
          <p:cNvSpPr>
            <a:spLocks noEditPoints="1"/>
          </p:cNvSpPr>
          <p:nvPr/>
        </p:nvSpPr>
        <p:spPr bwMode="auto">
          <a:xfrm>
            <a:off x="5283217" y="3249623"/>
            <a:ext cx="150813" cy="130175"/>
          </a:xfrm>
          <a:custGeom>
            <a:avLst/>
            <a:gdLst>
              <a:gd name="T0" fmla="*/ 56 w 95"/>
              <a:gd name="T1" fmla="*/ 6 h 82"/>
              <a:gd name="T2" fmla="*/ 62 w 95"/>
              <a:gd name="T3" fmla="*/ 12 h 82"/>
              <a:gd name="T4" fmla="*/ 75 w 95"/>
              <a:gd name="T5" fmla="*/ 14 h 82"/>
              <a:gd name="T6" fmla="*/ 87 w 95"/>
              <a:gd name="T7" fmla="*/ 14 h 82"/>
              <a:gd name="T8" fmla="*/ 91 w 95"/>
              <a:gd name="T9" fmla="*/ 25 h 82"/>
              <a:gd name="T10" fmla="*/ 91 w 95"/>
              <a:gd name="T11" fmla="*/ 27 h 82"/>
              <a:gd name="T12" fmla="*/ 85 w 95"/>
              <a:gd name="T13" fmla="*/ 31 h 82"/>
              <a:gd name="T14" fmla="*/ 75 w 95"/>
              <a:gd name="T15" fmla="*/ 29 h 82"/>
              <a:gd name="T16" fmla="*/ 66 w 95"/>
              <a:gd name="T17" fmla="*/ 27 h 82"/>
              <a:gd name="T18" fmla="*/ 50 w 95"/>
              <a:gd name="T19" fmla="*/ 25 h 82"/>
              <a:gd name="T20" fmla="*/ 42 w 95"/>
              <a:gd name="T21" fmla="*/ 27 h 82"/>
              <a:gd name="T22" fmla="*/ 37 w 95"/>
              <a:gd name="T23" fmla="*/ 31 h 82"/>
              <a:gd name="T24" fmla="*/ 42 w 95"/>
              <a:gd name="T25" fmla="*/ 39 h 82"/>
              <a:gd name="T26" fmla="*/ 48 w 95"/>
              <a:gd name="T27" fmla="*/ 49 h 82"/>
              <a:gd name="T28" fmla="*/ 58 w 95"/>
              <a:gd name="T29" fmla="*/ 58 h 82"/>
              <a:gd name="T30" fmla="*/ 64 w 95"/>
              <a:gd name="T31" fmla="*/ 66 h 82"/>
              <a:gd name="T32" fmla="*/ 64 w 95"/>
              <a:gd name="T33" fmla="*/ 70 h 82"/>
              <a:gd name="T34" fmla="*/ 56 w 95"/>
              <a:gd name="T35" fmla="*/ 64 h 82"/>
              <a:gd name="T36" fmla="*/ 48 w 95"/>
              <a:gd name="T37" fmla="*/ 58 h 82"/>
              <a:gd name="T38" fmla="*/ 39 w 95"/>
              <a:gd name="T39" fmla="*/ 58 h 82"/>
              <a:gd name="T40" fmla="*/ 35 w 95"/>
              <a:gd name="T41" fmla="*/ 53 h 82"/>
              <a:gd name="T42" fmla="*/ 27 w 95"/>
              <a:gd name="T43" fmla="*/ 45 h 82"/>
              <a:gd name="T44" fmla="*/ 31 w 95"/>
              <a:gd name="T45" fmla="*/ 45 h 82"/>
              <a:gd name="T46" fmla="*/ 23 w 95"/>
              <a:gd name="T47" fmla="*/ 35 h 82"/>
              <a:gd name="T48" fmla="*/ 15 w 95"/>
              <a:gd name="T49" fmla="*/ 24 h 82"/>
              <a:gd name="T50" fmla="*/ 7 w 95"/>
              <a:gd name="T51" fmla="*/ 31 h 82"/>
              <a:gd name="T52" fmla="*/ 2 w 95"/>
              <a:gd name="T53" fmla="*/ 27 h 82"/>
              <a:gd name="T54" fmla="*/ 2 w 95"/>
              <a:gd name="T55" fmla="*/ 22 h 82"/>
              <a:gd name="T56" fmla="*/ 19 w 95"/>
              <a:gd name="T57" fmla="*/ 20 h 82"/>
              <a:gd name="T58" fmla="*/ 29 w 95"/>
              <a:gd name="T59" fmla="*/ 20 h 82"/>
              <a:gd name="T60" fmla="*/ 37 w 95"/>
              <a:gd name="T61" fmla="*/ 12 h 82"/>
              <a:gd name="T62" fmla="*/ 40 w 95"/>
              <a:gd name="T63" fmla="*/ 2 h 82"/>
              <a:gd name="T64" fmla="*/ 62 w 95"/>
              <a:gd name="T65" fmla="*/ 70 h 82"/>
              <a:gd name="T66" fmla="*/ 72 w 95"/>
              <a:gd name="T67" fmla="*/ 74 h 82"/>
              <a:gd name="T68" fmla="*/ 81 w 95"/>
              <a:gd name="T69" fmla="*/ 82 h 82"/>
              <a:gd name="T70" fmla="*/ 66 w 95"/>
              <a:gd name="T71" fmla="*/ 72 h 82"/>
              <a:gd name="T72" fmla="*/ 56 w 95"/>
              <a:gd name="T73" fmla="*/ 68 h 82"/>
              <a:gd name="T74" fmla="*/ 15 w 95"/>
              <a:gd name="T75" fmla="*/ 27 h 82"/>
              <a:gd name="T76" fmla="*/ 54 w 95"/>
              <a:gd name="T77" fmla="*/ 64 h 82"/>
              <a:gd name="T78" fmla="*/ 52 w 95"/>
              <a:gd name="T79" fmla="*/ 62 h 82"/>
              <a:gd name="T80" fmla="*/ 15 w 95"/>
              <a:gd name="T81" fmla="*/ 37 h 82"/>
              <a:gd name="T82" fmla="*/ 15 w 95"/>
              <a:gd name="T83" fmla="*/ 31 h 82"/>
              <a:gd name="T84" fmla="*/ 25 w 95"/>
              <a:gd name="T85" fmla="*/ 39 h 82"/>
              <a:gd name="T86" fmla="*/ 29 w 95"/>
              <a:gd name="T87" fmla="*/ 43 h 82"/>
              <a:gd name="T88" fmla="*/ 23 w 95"/>
              <a:gd name="T89" fmla="*/ 39 h 82"/>
              <a:gd name="T90" fmla="*/ 58 w 95"/>
              <a:gd name="T91" fmla="*/ 66 h 82"/>
              <a:gd name="T92" fmla="*/ 48 w 95"/>
              <a:gd name="T93" fmla="*/ 66 h 82"/>
              <a:gd name="T94" fmla="*/ 54 w 95"/>
              <a:gd name="T95" fmla="*/ 70 h 82"/>
              <a:gd name="T96" fmla="*/ 54 w 95"/>
              <a:gd name="T97" fmla="*/ 72 h 82"/>
              <a:gd name="T98" fmla="*/ 66 w 95"/>
              <a:gd name="T99" fmla="*/ 74 h 82"/>
              <a:gd name="T100" fmla="*/ 25 w 95"/>
              <a:gd name="T101" fmla="*/ 49 h 82"/>
              <a:gd name="T102" fmla="*/ 25 w 95"/>
              <a:gd name="T103" fmla="*/ 51 h 82"/>
              <a:gd name="T104" fmla="*/ 40 w 95"/>
              <a:gd name="T105" fmla="*/ 68 h 82"/>
              <a:gd name="T106" fmla="*/ 13 w 95"/>
              <a:gd name="T107" fmla="*/ 35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5" h="82">
                <a:moveTo>
                  <a:pt x="48" y="0"/>
                </a:moveTo>
                <a:lnTo>
                  <a:pt x="50" y="0"/>
                </a:lnTo>
                <a:lnTo>
                  <a:pt x="52" y="2"/>
                </a:lnTo>
                <a:lnTo>
                  <a:pt x="54" y="2"/>
                </a:lnTo>
                <a:lnTo>
                  <a:pt x="54" y="4"/>
                </a:lnTo>
                <a:lnTo>
                  <a:pt x="56" y="6"/>
                </a:lnTo>
                <a:lnTo>
                  <a:pt x="58" y="6"/>
                </a:lnTo>
                <a:lnTo>
                  <a:pt x="60" y="6"/>
                </a:lnTo>
                <a:lnTo>
                  <a:pt x="60" y="8"/>
                </a:lnTo>
                <a:lnTo>
                  <a:pt x="60" y="10"/>
                </a:lnTo>
                <a:lnTo>
                  <a:pt x="62" y="10"/>
                </a:lnTo>
                <a:lnTo>
                  <a:pt x="62" y="12"/>
                </a:lnTo>
                <a:lnTo>
                  <a:pt x="64" y="12"/>
                </a:lnTo>
                <a:lnTo>
                  <a:pt x="66" y="12"/>
                </a:lnTo>
                <a:lnTo>
                  <a:pt x="68" y="14"/>
                </a:lnTo>
                <a:lnTo>
                  <a:pt x="70" y="14"/>
                </a:lnTo>
                <a:lnTo>
                  <a:pt x="72" y="14"/>
                </a:lnTo>
                <a:lnTo>
                  <a:pt x="75" y="14"/>
                </a:lnTo>
                <a:lnTo>
                  <a:pt x="77" y="16"/>
                </a:lnTo>
                <a:lnTo>
                  <a:pt x="79" y="16"/>
                </a:lnTo>
                <a:lnTo>
                  <a:pt x="81" y="14"/>
                </a:lnTo>
                <a:lnTo>
                  <a:pt x="83" y="12"/>
                </a:lnTo>
                <a:lnTo>
                  <a:pt x="85" y="12"/>
                </a:lnTo>
                <a:lnTo>
                  <a:pt x="87" y="14"/>
                </a:lnTo>
                <a:lnTo>
                  <a:pt x="87" y="18"/>
                </a:lnTo>
                <a:lnTo>
                  <a:pt x="87" y="20"/>
                </a:lnTo>
                <a:lnTo>
                  <a:pt x="89" y="20"/>
                </a:lnTo>
                <a:lnTo>
                  <a:pt x="87" y="22"/>
                </a:lnTo>
                <a:lnTo>
                  <a:pt x="91" y="24"/>
                </a:lnTo>
                <a:lnTo>
                  <a:pt x="91" y="25"/>
                </a:lnTo>
                <a:lnTo>
                  <a:pt x="93" y="25"/>
                </a:lnTo>
                <a:lnTo>
                  <a:pt x="95" y="25"/>
                </a:lnTo>
                <a:lnTo>
                  <a:pt x="95" y="27"/>
                </a:lnTo>
                <a:lnTo>
                  <a:pt x="93" y="25"/>
                </a:lnTo>
                <a:lnTo>
                  <a:pt x="91" y="25"/>
                </a:lnTo>
                <a:lnTo>
                  <a:pt x="91" y="27"/>
                </a:lnTo>
                <a:lnTo>
                  <a:pt x="91" y="29"/>
                </a:lnTo>
                <a:lnTo>
                  <a:pt x="89" y="31"/>
                </a:lnTo>
                <a:lnTo>
                  <a:pt x="89" y="33"/>
                </a:lnTo>
                <a:lnTo>
                  <a:pt x="87" y="33"/>
                </a:lnTo>
                <a:lnTo>
                  <a:pt x="85" y="33"/>
                </a:lnTo>
                <a:lnTo>
                  <a:pt x="85" y="31"/>
                </a:lnTo>
                <a:lnTo>
                  <a:pt x="85" y="29"/>
                </a:lnTo>
                <a:lnTo>
                  <a:pt x="83" y="29"/>
                </a:lnTo>
                <a:lnTo>
                  <a:pt x="79" y="27"/>
                </a:lnTo>
                <a:lnTo>
                  <a:pt x="77" y="27"/>
                </a:lnTo>
                <a:lnTo>
                  <a:pt x="75" y="27"/>
                </a:lnTo>
                <a:lnTo>
                  <a:pt x="75" y="29"/>
                </a:lnTo>
                <a:lnTo>
                  <a:pt x="73" y="29"/>
                </a:lnTo>
                <a:lnTo>
                  <a:pt x="73" y="27"/>
                </a:lnTo>
                <a:lnTo>
                  <a:pt x="72" y="29"/>
                </a:lnTo>
                <a:lnTo>
                  <a:pt x="70" y="29"/>
                </a:lnTo>
                <a:lnTo>
                  <a:pt x="68" y="27"/>
                </a:lnTo>
                <a:lnTo>
                  <a:pt x="66" y="27"/>
                </a:lnTo>
                <a:lnTo>
                  <a:pt x="64" y="27"/>
                </a:lnTo>
                <a:lnTo>
                  <a:pt x="60" y="27"/>
                </a:lnTo>
                <a:lnTo>
                  <a:pt x="58" y="25"/>
                </a:lnTo>
                <a:lnTo>
                  <a:pt x="56" y="25"/>
                </a:lnTo>
                <a:lnTo>
                  <a:pt x="54" y="25"/>
                </a:lnTo>
                <a:lnTo>
                  <a:pt x="50" y="25"/>
                </a:lnTo>
                <a:lnTo>
                  <a:pt x="48" y="25"/>
                </a:lnTo>
                <a:lnTo>
                  <a:pt x="46" y="27"/>
                </a:lnTo>
                <a:lnTo>
                  <a:pt x="46" y="29"/>
                </a:lnTo>
                <a:lnTo>
                  <a:pt x="44" y="29"/>
                </a:lnTo>
                <a:lnTo>
                  <a:pt x="42" y="29"/>
                </a:lnTo>
                <a:lnTo>
                  <a:pt x="42" y="27"/>
                </a:lnTo>
                <a:lnTo>
                  <a:pt x="40" y="25"/>
                </a:lnTo>
                <a:lnTo>
                  <a:pt x="39" y="25"/>
                </a:lnTo>
                <a:lnTo>
                  <a:pt x="37" y="25"/>
                </a:lnTo>
                <a:lnTo>
                  <a:pt x="37" y="27"/>
                </a:lnTo>
                <a:lnTo>
                  <a:pt x="37" y="29"/>
                </a:lnTo>
                <a:lnTo>
                  <a:pt x="37" y="31"/>
                </a:lnTo>
                <a:lnTo>
                  <a:pt x="37" y="33"/>
                </a:lnTo>
                <a:lnTo>
                  <a:pt x="37" y="35"/>
                </a:lnTo>
                <a:lnTo>
                  <a:pt x="39" y="35"/>
                </a:lnTo>
                <a:lnTo>
                  <a:pt x="40" y="37"/>
                </a:lnTo>
                <a:lnTo>
                  <a:pt x="40" y="39"/>
                </a:lnTo>
                <a:lnTo>
                  <a:pt x="42" y="39"/>
                </a:lnTo>
                <a:lnTo>
                  <a:pt x="42" y="41"/>
                </a:lnTo>
                <a:lnTo>
                  <a:pt x="42" y="43"/>
                </a:lnTo>
                <a:lnTo>
                  <a:pt x="42" y="47"/>
                </a:lnTo>
                <a:lnTo>
                  <a:pt x="44" y="47"/>
                </a:lnTo>
                <a:lnTo>
                  <a:pt x="46" y="49"/>
                </a:lnTo>
                <a:lnTo>
                  <a:pt x="48" y="49"/>
                </a:lnTo>
                <a:lnTo>
                  <a:pt x="50" y="51"/>
                </a:lnTo>
                <a:lnTo>
                  <a:pt x="52" y="53"/>
                </a:lnTo>
                <a:lnTo>
                  <a:pt x="54" y="55"/>
                </a:lnTo>
                <a:lnTo>
                  <a:pt x="56" y="57"/>
                </a:lnTo>
                <a:lnTo>
                  <a:pt x="56" y="58"/>
                </a:lnTo>
                <a:lnTo>
                  <a:pt x="58" y="58"/>
                </a:lnTo>
                <a:lnTo>
                  <a:pt x="58" y="60"/>
                </a:lnTo>
                <a:lnTo>
                  <a:pt x="60" y="60"/>
                </a:lnTo>
                <a:lnTo>
                  <a:pt x="60" y="62"/>
                </a:lnTo>
                <a:lnTo>
                  <a:pt x="60" y="64"/>
                </a:lnTo>
                <a:lnTo>
                  <a:pt x="62" y="64"/>
                </a:lnTo>
                <a:lnTo>
                  <a:pt x="64" y="66"/>
                </a:lnTo>
                <a:lnTo>
                  <a:pt x="66" y="66"/>
                </a:lnTo>
                <a:lnTo>
                  <a:pt x="66" y="68"/>
                </a:lnTo>
                <a:lnTo>
                  <a:pt x="68" y="68"/>
                </a:lnTo>
                <a:lnTo>
                  <a:pt x="68" y="70"/>
                </a:lnTo>
                <a:lnTo>
                  <a:pt x="66" y="70"/>
                </a:lnTo>
                <a:lnTo>
                  <a:pt x="64" y="70"/>
                </a:lnTo>
                <a:lnTo>
                  <a:pt x="64" y="68"/>
                </a:lnTo>
                <a:lnTo>
                  <a:pt x="62" y="66"/>
                </a:lnTo>
                <a:lnTo>
                  <a:pt x="60" y="66"/>
                </a:lnTo>
                <a:lnTo>
                  <a:pt x="58" y="66"/>
                </a:lnTo>
                <a:lnTo>
                  <a:pt x="58" y="64"/>
                </a:lnTo>
                <a:lnTo>
                  <a:pt x="56" y="64"/>
                </a:lnTo>
                <a:lnTo>
                  <a:pt x="56" y="62"/>
                </a:lnTo>
                <a:lnTo>
                  <a:pt x="54" y="62"/>
                </a:lnTo>
                <a:lnTo>
                  <a:pt x="52" y="60"/>
                </a:lnTo>
                <a:lnTo>
                  <a:pt x="50" y="60"/>
                </a:lnTo>
                <a:lnTo>
                  <a:pt x="48" y="60"/>
                </a:lnTo>
                <a:lnTo>
                  <a:pt x="48" y="58"/>
                </a:lnTo>
                <a:lnTo>
                  <a:pt x="46" y="58"/>
                </a:lnTo>
                <a:lnTo>
                  <a:pt x="44" y="58"/>
                </a:lnTo>
                <a:lnTo>
                  <a:pt x="42" y="58"/>
                </a:lnTo>
                <a:lnTo>
                  <a:pt x="42" y="60"/>
                </a:lnTo>
                <a:lnTo>
                  <a:pt x="40" y="60"/>
                </a:lnTo>
                <a:lnTo>
                  <a:pt x="39" y="58"/>
                </a:lnTo>
                <a:lnTo>
                  <a:pt x="39" y="57"/>
                </a:lnTo>
                <a:lnTo>
                  <a:pt x="40" y="57"/>
                </a:lnTo>
                <a:lnTo>
                  <a:pt x="39" y="57"/>
                </a:lnTo>
                <a:lnTo>
                  <a:pt x="37" y="55"/>
                </a:lnTo>
                <a:lnTo>
                  <a:pt x="35" y="55"/>
                </a:lnTo>
                <a:lnTo>
                  <a:pt x="35" y="53"/>
                </a:lnTo>
                <a:lnTo>
                  <a:pt x="33" y="53"/>
                </a:lnTo>
                <a:lnTo>
                  <a:pt x="33" y="51"/>
                </a:lnTo>
                <a:lnTo>
                  <a:pt x="31" y="51"/>
                </a:lnTo>
                <a:lnTo>
                  <a:pt x="29" y="49"/>
                </a:lnTo>
                <a:lnTo>
                  <a:pt x="27" y="47"/>
                </a:lnTo>
                <a:lnTo>
                  <a:pt x="27" y="45"/>
                </a:lnTo>
                <a:lnTo>
                  <a:pt x="29" y="45"/>
                </a:lnTo>
                <a:lnTo>
                  <a:pt x="29" y="43"/>
                </a:lnTo>
                <a:lnTo>
                  <a:pt x="29" y="45"/>
                </a:lnTo>
                <a:lnTo>
                  <a:pt x="31" y="45"/>
                </a:lnTo>
                <a:lnTo>
                  <a:pt x="33" y="45"/>
                </a:lnTo>
                <a:lnTo>
                  <a:pt x="31" y="45"/>
                </a:lnTo>
                <a:lnTo>
                  <a:pt x="29" y="43"/>
                </a:lnTo>
                <a:lnTo>
                  <a:pt x="27" y="41"/>
                </a:lnTo>
                <a:lnTo>
                  <a:pt x="25" y="39"/>
                </a:lnTo>
                <a:lnTo>
                  <a:pt x="23" y="39"/>
                </a:lnTo>
                <a:lnTo>
                  <a:pt x="23" y="37"/>
                </a:lnTo>
                <a:lnTo>
                  <a:pt x="23" y="35"/>
                </a:lnTo>
                <a:lnTo>
                  <a:pt x="23" y="33"/>
                </a:lnTo>
                <a:lnTo>
                  <a:pt x="23" y="31"/>
                </a:lnTo>
                <a:lnTo>
                  <a:pt x="21" y="27"/>
                </a:lnTo>
                <a:lnTo>
                  <a:pt x="19" y="27"/>
                </a:lnTo>
                <a:lnTo>
                  <a:pt x="17" y="25"/>
                </a:lnTo>
                <a:lnTo>
                  <a:pt x="15" y="24"/>
                </a:lnTo>
                <a:lnTo>
                  <a:pt x="13" y="24"/>
                </a:lnTo>
                <a:lnTo>
                  <a:pt x="11" y="25"/>
                </a:lnTo>
                <a:lnTo>
                  <a:pt x="11" y="27"/>
                </a:lnTo>
                <a:lnTo>
                  <a:pt x="11" y="29"/>
                </a:lnTo>
                <a:lnTo>
                  <a:pt x="9" y="31"/>
                </a:lnTo>
                <a:lnTo>
                  <a:pt x="7" y="31"/>
                </a:lnTo>
                <a:lnTo>
                  <a:pt x="7" y="33"/>
                </a:lnTo>
                <a:lnTo>
                  <a:pt x="6" y="35"/>
                </a:lnTo>
                <a:lnTo>
                  <a:pt x="6" y="33"/>
                </a:lnTo>
                <a:lnTo>
                  <a:pt x="4" y="31"/>
                </a:lnTo>
                <a:lnTo>
                  <a:pt x="4" y="29"/>
                </a:lnTo>
                <a:lnTo>
                  <a:pt x="2" y="27"/>
                </a:lnTo>
                <a:lnTo>
                  <a:pt x="2" y="25"/>
                </a:lnTo>
                <a:lnTo>
                  <a:pt x="2" y="24"/>
                </a:lnTo>
                <a:lnTo>
                  <a:pt x="0" y="22"/>
                </a:lnTo>
                <a:lnTo>
                  <a:pt x="0" y="20"/>
                </a:lnTo>
                <a:lnTo>
                  <a:pt x="2" y="20"/>
                </a:lnTo>
                <a:lnTo>
                  <a:pt x="2" y="22"/>
                </a:lnTo>
                <a:lnTo>
                  <a:pt x="4" y="22"/>
                </a:lnTo>
                <a:lnTo>
                  <a:pt x="7" y="22"/>
                </a:lnTo>
                <a:lnTo>
                  <a:pt x="9" y="22"/>
                </a:lnTo>
                <a:lnTo>
                  <a:pt x="15" y="20"/>
                </a:lnTo>
                <a:lnTo>
                  <a:pt x="17" y="18"/>
                </a:lnTo>
                <a:lnTo>
                  <a:pt x="19" y="20"/>
                </a:lnTo>
                <a:lnTo>
                  <a:pt x="21" y="22"/>
                </a:lnTo>
                <a:lnTo>
                  <a:pt x="23" y="20"/>
                </a:lnTo>
                <a:lnTo>
                  <a:pt x="25" y="22"/>
                </a:lnTo>
                <a:lnTo>
                  <a:pt x="27" y="22"/>
                </a:lnTo>
                <a:lnTo>
                  <a:pt x="29" y="22"/>
                </a:lnTo>
                <a:lnTo>
                  <a:pt x="29" y="20"/>
                </a:lnTo>
                <a:lnTo>
                  <a:pt x="29" y="18"/>
                </a:lnTo>
                <a:lnTo>
                  <a:pt x="31" y="16"/>
                </a:lnTo>
                <a:lnTo>
                  <a:pt x="29" y="16"/>
                </a:lnTo>
                <a:lnTo>
                  <a:pt x="33" y="14"/>
                </a:lnTo>
                <a:lnTo>
                  <a:pt x="35" y="14"/>
                </a:lnTo>
                <a:lnTo>
                  <a:pt x="37" y="12"/>
                </a:lnTo>
                <a:lnTo>
                  <a:pt x="35" y="10"/>
                </a:lnTo>
                <a:lnTo>
                  <a:pt x="35" y="8"/>
                </a:lnTo>
                <a:lnTo>
                  <a:pt x="35" y="6"/>
                </a:lnTo>
                <a:lnTo>
                  <a:pt x="37" y="6"/>
                </a:lnTo>
                <a:lnTo>
                  <a:pt x="40" y="4"/>
                </a:lnTo>
                <a:lnTo>
                  <a:pt x="40" y="2"/>
                </a:lnTo>
                <a:lnTo>
                  <a:pt x="42" y="2"/>
                </a:lnTo>
                <a:lnTo>
                  <a:pt x="44" y="2"/>
                </a:lnTo>
                <a:lnTo>
                  <a:pt x="44" y="0"/>
                </a:lnTo>
                <a:lnTo>
                  <a:pt x="46" y="0"/>
                </a:lnTo>
                <a:lnTo>
                  <a:pt x="48" y="0"/>
                </a:lnTo>
                <a:close/>
                <a:moveTo>
                  <a:pt x="62" y="70"/>
                </a:moveTo>
                <a:lnTo>
                  <a:pt x="64" y="70"/>
                </a:lnTo>
                <a:lnTo>
                  <a:pt x="68" y="72"/>
                </a:lnTo>
                <a:lnTo>
                  <a:pt x="66" y="72"/>
                </a:lnTo>
                <a:lnTo>
                  <a:pt x="68" y="70"/>
                </a:lnTo>
                <a:lnTo>
                  <a:pt x="70" y="72"/>
                </a:lnTo>
                <a:lnTo>
                  <a:pt x="72" y="74"/>
                </a:lnTo>
                <a:lnTo>
                  <a:pt x="75" y="76"/>
                </a:lnTo>
                <a:lnTo>
                  <a:pt x="77" y="76"/>
                </a:lnTo>
                <a:lnTo>
                  <a:pt x="79" y="78"/>
                </a:lnTo>
                <a:lnTo>
                  <a:pt x="79" y="80"/>
                </a:lnTo>
                <a:lnTo>
                  <a:pt x="81" y="80"/>
                </a:lnTo>
                <a:lnTo>
                  <a:pt x="81" y="82"/>
                </a:lnTo>
                <a:lnTo>
                  <a:pt x="77" y="80"/>
                </a:lnTo>
                <a:lnTo>
                  <a:pt x="75" y="78"/>
                </a:lnTo>
                <a:lnTo>
                  <a:pt x="73" y="76"/>
                </a:lnTo>
                <a:lnTo>
                  <a:pt x="70" y="74"/>
                </a:lnTo>
                <a:lnTo>
                  <a:pt x="68" y="74"/>
                </a:lnTo>
                <a:lnTo>
                  <a:pt x="66" y="72"/>
                </a:lnTo>
                <a:lnTo>
                  <a:pt x="64" y="72"/>
                </a:lnTo>
                <a:lnTo>
                  <a:pt x="62" y="70"/>
                </a:lnTo>
                <a:lnTo>
                  <a:pt x="60" y="70"/>
                </a:lnTo>
                <a:lnTo>
                  <a:pt x="58" y="70"/>
                </a:lnTo>
                <a:lnTo>
                  <a:pt x="56" y="70"/>
                </a:lnTo>
                <a:lnTo>
                  <a:pt x="56" y="68"/>
                </a:lnTo>
                <a:lnTo>
                  <a:pt x="60" y="70"/>
                </a:lnTo>
                <a:lnTo>
                  <a:pt x="62" y="70"/>
                </a:lnTo>
                <a:close/>
                <a:moveTo>
                  <a:pt x="21" y="31"/>
                </a:moveTo>
                <a:lnTo>
                  <a:pt x="19" y="31"/>
                </a:lnTo>
                <a:lnTo>
                  <a:pt x="15" y="29"/>
                </a:lnTo>
                <a:lnTo>
                  <a:pt x="15" y="27"/>
                </a:lnTo>
                <a:lnTo>
                  <a:pt x="17" y="25"/>
                </a:lnTo>
                <a:lnTo>
                  <a:pt x="19" y="27"/>
                </a:lnTo>
                <a:lnTo>
                  <a:pt x="19" y="29"/>
                </a:lnTo>
                <a:lnTo>
                  <a:pt x="21" y="29"/>
                </a:lnTo>
                <a:lnTo>
                  <a:pt x="21" y="31"/>
                </a:lnTo>
                <a:close/>
                <a:moveTo>
                  <a:pt x="54" y="64"/>
                </a:moveTo>
                <a:lnTo>
                  <a:pt x="52" y="64"/>
                </a:lnTo>
                <a:lnTo>
                  <a:pt x="50" y="64"/>
                </a:lnTo>
                <a:lnTo>
                  <a:pt x="48" y="64"/>
                </a:lnTo>
                <a:lnTo>
                  <a:pt x="46" y="62"/>
                </a:lnTo>
                <a:lnTo>
                  <a:pt x="50" y="62"/>
                </a:lnTo>
                <a:lnTo>
                  <a:pt x="52" y="62"/>
                </a:lnTo>
                <a:lnTo>
                  <a:pt x="54" y="62"/>
                </a:lnTo>
                <a:lnTo>
                  <a:pt x="54" y="64"/>
                </a:lnTo>
                <a:close/>
                <a:moveTo>
                  <a:pt x="15" y="31"/>
                </a:moveTo>
                <a:lnTo>
                  <a:pt x="15" y="33"/>
                </a:lnTo>
                <a:lnTo>
                  <a:pt x="15" y="35"/>
                </a:lnTo>
                <a:lnTo>
                  <a:pt x="15" y="37"/>
                </a:lnTo>
                <a:lnTo>
                  <a:pt x="17" y="37"/>
                </a:lnTo>
                <a:lnTo>
                  <a:pt x="15" y="37"/>
                </a:lnTo>
                <a:lnTo>
                  <a:pt x="13" y="35"/>
                </a:lnTo>
                <a:lnTo>
                  <a:pt x="13" y="33"/>
                </a:lnTo>
                <a:lnTo>
                  <a:pt x="13" y="31"/>
                </a:lnTo>
                <a:lnTo>
                  <a:pt x="15" y="31"/>
                </a:lnTo>
                <a:lnTo>
                  <a:pt x="13" y="29"/>
                </a:lnTo>
                <a:lnTo>
                  <a:pt x="13" y="27"/>
                </a:lnTo>
                <a:lnTo>
                  <a:pt x="13" y="29"/>
                </a:lnTo>
                <a:lnTo>
                  <a:pt x="15" y="29"/>
                </a:lnTo>
                <a:lnTo>
                  <a:pt x="15" y="31"/>
                </a:lnTo>
                <a:close/>
                <a:moveTo>
                  <a:pt x="25" y="39"/>
                </a:moveTo>
                <a:lnTo>
                  <a:pt x="25" y="41"/>
                </a:lnTo>
                <a:lnTo>
                  <a:pt x="25" y="39"/>
                </a:lnTo>
                <a:lnTo>
                  <a:pt x="23" y="39"/>
                </a:lnTo>
                <a:lnTo>
                  <a:pt x="25" y="41"/>
                </a:lnTo>
                <a:lnTo>
                  <a:pt x="27" y="41"/>
                </a:lnTo>
                <a:lnTo>
                  <a:pt x="29" y="43"/>
                </a:lnTo>
                <a:lnTo>
                  <a:pt x="27" y="43"/>
                </a:lnTo>
                <a:lnTo>
                  <a:pt x="27" y="45"/>
                </a:lnTo>
                <a:lnTo>
                  <a:pt x="27" y="43"/>
                </a:lnTo>
                <a:lnTo>
                  <a:pt x="25" y="43"/>
                </a:lnTo>
                <a:lnTo>
                  <a:pt x="25" y="41"/>
                </a:lnTo>
                <a:lnTo>
                  <a:pt x="23" y="39"/>
                </a:lnTo>
                <a:lnTo>
                  <a:pt x="19" y="37"/>
                </a:lnTo>
                <a:lnTo>
                  <a:pt x="19" y="35"/>
                </a:lnTo>
                <a:lnTo>
                  <a:pt x="23" y="37"/>
                </a:lnTo>
                <a:lnTo>
                  <a:pt x="23" y="39"/>
                </a:lnTo>
                <a:lnTo>
                  <a:pt x="25" y="39"/>
                </a:lnTo>
                <a:close/>
                <a:moveTo>
                  <a:pt x="58" y="66"/>
                </a:moveTo>
                <a:lnTo>
                  <a:pt x="58" y="68"/>
                </a:lnTo>
                <a:lnTo>
                  <a:pt x="54" y="66"/>
                </a:lnTo>
                <a:lnTo>
                  <a:pt x="50" y="66"/>
                </a:lnTo>
                <a:lnTo>
                  <a:pt x="48" y="66"/>
                </a:lnTo>
                <a:lnTo>
                  <a:pt x="46" y="66"/>
                </a:lnTo>
                <a:lnTo>
                  <a:pt x="48" y="66"/>
                </a:lnTo>
                <a:lnTo>
                  <a:pt x="50" y="64"/>
                </a:lnTo>
                <a:lnTo>
                  <a:pt x="50" y="66"/>
                </a:lnTo>
                <a:lnTo>
                  <a:pt x="54" y="66"/>
                </a:lnTo>
                <a:lnTo>
                  <a:pt x="56" y="66"/>
                </a:lnTo>
                <a:lnTo>
                  <a:pt x="58" y="66"/>
                </a:lnTo>
                <a:close/>
                <a:moveTo>
                  <a:pt x="54" y="70"/>
                </a:moveTo>
                <a:lnTo>
                  <a:pt x="56" y="70"/>
                </a:lnTo>
                <a:lnTo>
                  <a:pt x="58" y="70"/>
                </a:lnTo>
                <a:lnTo>
                  <a:pt x="60" y="70"/>
                </a:lnTo>
                <a:lnTo>
                  <a:pt x="58" y="72"/>
                </a:lnTo>
                <a:lnTo>
                  <a:pt x="56" y="72"/>
                </a:lnTo>
                <a:lnTo>
                  <a:pt x="54" y="72"/>
                </a:lnTo>
                <a:lnTo>
                  <a:pt x="52" y="70"/>
                </a:lnTo>
                <a:lnTo>
                  <a:pt x="50" y="70"/>
                </a:lnTo>
                <a:lnTo>
                  <a:pt x="52" y="70"/>
                </a:lnTo>
                <a:lnTo>
                  <a:pt x="54" y="70"/>
                </a:lnTo>
                <a:close/>
                <a:moveTo>
                  <a:pt x="68" y="76"/>
                </a:moveTo>
                <a:lnTo>
                  <a:pt x="66" y="74"/>
                </a:lnTo>
                <a:lnTo>
                  <a:pt x="62" y="74"/>
                </a:lnTo>
                <a:lnTo>
                  <a:pt x="68" y="74"/>
                </a:lnTo>
                <a:lnTo>
                  <a:pt x="68" y="76"/>
                </a:lnTo>
                <a:close/>
                <a:moveTo>
                  <a:pt x="27" y="53"/>
                </a:moveTo>
                <a:lnTo>
                  <a:pt x="25" y="51"/>
                </a:lnTo>
                <a:lnTo>
                  <a:pt x="25" y="49"/>
                </a:lnTo>
                <a:lnTo>
                  <a:pt x="23" y="49"/>
                </a:lnTo>
                <a:lnTo>
                  <a:pt x="23" y="47"/>
                </a:lnTo>
                <a:lnTo>
                  <a:pt x="21" y="47"/>
                </a:lnTo>
                <a:lnTo>
                  <a:pt x="23" y="49"/>
                </a:lnTo>
                <a:lnTo>
                  <a:pt x="25" y="49"/>
                </a:lnTo>
                <a:lnTo>
                  <a:pt x="25" y="51"/>
                </a:lnTo>
                <a:lnTo>
                  <a:pt x="27" y="51"/>
                </a:lnTo>
                <a:lnTo>
                  <a:pt x="27" y="53"/>
                </a:lnTo>
                <a:close/>
                <a:moveTo>
                  <a:pt x="44" y="68"/>
                </a:moveTo>
                <a:lnTo>
                  <a:pt x="42" y="70"/>
                </a:lnTo>
                <a:lnTo>
                  <a:pt x="40" y="70"/>
                </a:lnTo>
                <a:lnTo>
                  <a:pt x="40" y="68"/>
                </a:lnTo>
                <a:lnTo>
                  <a:pt x="42" y="68"/>
                </a:lnTo>
                <a:lnTo>
                  <a:pt x="44" y="68"/>
                </a:lnTo>
                <a:close/>
                <a:moveTo>
                  <a:pt x="17" y="41"/>
                </a:moveTo>
                <a:lnTo>
                  <a:pt x="13" y="39"/>
                </a:lnTo>
                <a:lnTo>
                  <a:pt x="13" y="37"/>
                </a:lnTo>
                <a:lnTo>
                  <a:pt x="13" y="35"/>
                </a:lnTo>
                <a:lnTo>
                  <a:pt x="15" y="37"/>
                </a:lnTo>
                <a:lnTo>
                  <a:pt x="15" y="39"/>
                </a:lnTo>
                <a:lnTo>
                  <a:pt x="17" y="39"/>
                </a:lnTo>
                <a:lnTo>
                  <a:pt x="17" y="41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92" name="Côte d'Ivoire"/>
          <p:cNvSpPr>
            <a:spLocks noEditPoints="1"/>
          </p:cNvSpPr>
          <p:nvPr/>
        </p:nvSpPr>
        <p:spPr bwMode="auto">
          <a:xfrm>
            <a:off x="4718065" y="4254514"/>
            <a:ext cx="157163" cy="163513"/>
          </a:xfrm>
          <a:custGeom>
            <a:avLst/>
            <a:gdLst>
              <a:gd name="T0" fmla="*/ 41 w 99"/>
              <a:gd name="T1" fmla="*/ 8 h 103"/>
              <a:gd name="T2" fmla="*/ 45 w 99"/>
              <a:gd name="T3" fmla="*/ 4 h 103"/>
              <a:gd name="T4" fmla="*/ 51 w 99"/>
              <a:gd name="T5" fmla="*/ 4 h 103"/>
              <a:gd name="T6" fmla="*/ 57 w 99"/>
              <a:gd name="T7" fmla="*/ 6 h 103"/>
              <a:gd name="T8" fmla="*/ 62 w 99"/>
              <a:gd name="T9" fmla="*/ 16 h 103"/>
              <a:gd name="T10" fmla="*/ 70 w 99"/>
              <a:gd name="T11" fmla="*/ 18 h 103"/>
              <a:gd name="T12" fmla="*/ 76 w 99"/>
              <a:gd name="T13" fmla="*/ 14 h 103"/>
              <a:gd name="T14" fmla="*/ 92 w 99"/>
              <a:gd name="T15" fmla="*/ 16 h 103"/>
              <a:gd name="T16" fmla="*/ 95 w 99"/>
              <a:gd name="T17" fmla="*/ 20 h 103"/>
              <a:gd name="T18" fmla="*/ 95 w 99"/>
              <a:gd name="T19" fmla="*/ 28 h 103"/>
              <a:gd name="T20" fmla="*/ 97 w 99"/>
              <a:gd name="T21" fmla="*/ 33 h 103"/>
              <a:gd name="T22" fmla="*/ 93 w 99"/>
              <a:gd name="T23" fmla="*/ 49 h 103"/>
              <a:gd name="T24" fmla="*/ 88 w 99"/>
              <a:gd name="T25" fmla="*/ 63 h 103"/>
              <a:gd name="T26" fmla="*/ 88 w 99"/>
              <a:gd name="T27" fmla="*/ 72 h 103"/>
              <a:gd name="T28" fmla="*/ 92 w 99"/>
              <a:gd name="T29" fmla="*/ 82 h 103"/>
              <a:gd name="T30" fmla="*/ 95 w 99"/>
              <a:gd name="T31" fmla="*/ 88 h 103"/>
              <a:gd name="T32" fmla="*/ 92 w 99"/>
              <a:gd name="T33" fmla="*/ 92 h 103"/>
              <a:gd name="T34" fmla="*/ 88 w 99"/>
              <a:gd name="T35" fmla="*/ 90 h 103"/>
              <a:gd name="T36" fmla="*/ 86 w 99"/>
              <a:gd name="T37" fmla="*/ 88 h 103"/>
              <a:gd name="T38" fmla="*/ 82 w 99"/>
              <a:gd name="T39" fmla="*/ 90 h 103"/>
              <a:gd name="T40" fmla="*/ 76 w 99"/>
              <a:gd name="T41" fmla="*/ 88 h 103"/>
              <a:gd name="T42" fmla="*/ 78 w 99"/>
              <a:gd name="T43" fmla="*/ 86 h 103"/>
              <a:gd name="T44" fmla="*/ 70 w 99"/>
              <a:gd name="T45" fmla="*/ 88 h 103"/>
              <a:gd name="T46" fmla="*/ 62 w 99"/>
              <a:gd name="T47" fmla="*/ 90 h 103"/>
              <a:gd name="T48" fmla="*/ 68 w 99"/>
              <a:gd name="T49" fmla="*/ 90 h 103"/>
              <a:gd name="T50" fmla="*/ 72 w 99"/>
              <a:gd name="T51" fmla="*/ 90 h 103"/>
              <a:gd name="T52" fmla="*/ 62 w 99"/>
              <a:gd name="T53" fmla="*/ 90 h 103"/>
              <a:gd name="T54" fmla="*/ 58 w 99"/>
              <a:gd name="T55" fmla="*/ 90 h 103"/>
              <a:gd name="T56" fmla="*/ 55 w 99"/>
              <a:gd name="T57" fmla="*/ 90 h 103"/>
              <a:gd name="T58" fmla="*/ 53 w 99"/>
              <a:gd name="T59" fmla="*/ 90 h 103"/>
              <a:gd name="T60" fmla="*/ 57 w 99"/>
              <a:gd name="T61" fmla="*/ 90 h 103"/>
              <a:gd name="T62" fmla="*/ 53 w 99"/>
              <a:gd name="T63" fmla="*/ 92 h 103"/>
              <a:gd name="T64" fmla="*/ 41 w 99"/>
              <a:gd name="T65" fmla="*/ 94 h 103"/>
              <a:gd name="T66" fmla="*/ 33 w 99"/>
              <a:gd name="T67" fmla="*/ 98 h 103"/>
              <a:gd name="T68" fmla="*/ 27 w 99"/>
              <a:gd name="T69" fmla="*/ 99 h 103"/>
              <a:gd name="T70" fmla="*/ 20 w 99"/>
              <a:gd name="T71" fmla="*/ 103 h 103"/>
              <a:gd name="T72" fmla="*/ 18 w 99"/>
              <a:gd name="T73" fmla="*/ 99 h 103"/>
              <a:gd name="T74" fmla="*/ 20 w 99"/>
              <a:gd name="T75" fmla="*/ 88 h 103"/>
              <a:gd name="T76" fmla="*/ 20 w 99"/>
              <a:gd name="T77" fmla="*/ 82 h 103"/>
              <a:gd name="T78" fmla="*/ 18 w 99"/>
              <a:gd name="T79" fmla="*/ 78 h 103"/>
              <a:gd name="T80" fmla="*/ 12 w 99"/>
              <a:gd name="T81" fmla="*/ 72 h 103"/>
              <a:gd name="T82" fmla="*/ 2 w 99"/>
              <a:gd name="T83" fmla="*/ 70 h 103"/>
              <a:gd name="T84" fmla="*/ 2 w 99"/>
              <a:gd name="T85" fmla="*/ 66 h 103"/>
              <a:gd name="T86" fmla="*/ 4 w 99"/>
              <a:gd name="T87" fmla="*/ 65 h 103"/>
              <a:gd name="T88" fmla="*/ 4 w 99"/>
              <a:gd name="T89" fmla="*/ 55 h 103"/>
              <a:gd name="T90" fmla="*/ 6 w 99"/>
              <a:gd name="T91" fmla="*/ 51 h 103"/>
              <a:gd name="T92" fmla="*/ 8 w 99"/>
              <a:gd name="T93" fmla="*/ 47 h 103"/>
              <a:gd name="T94" fmla="*/ 10 w 99"/>
              <a:gd name="T95" fmla="*/ 41 h 103"/>
              <a:gd name="T96" fmla="*/ 6 w 99"/>
              <a:gd name="T97" fmla="*/ 37 h 103"/>
              <a:gd name="T98" fmla="*/ 16 w 99"/>
              <a:gd name="T99" fmla="*/ 37 h 103"/>
              <a:gd name="T100" fmla="*/ 12 w 99"/>
              <a:gd name="T101" fmla="*/ 32 h 103"/>
              <a:gd name="T102" fmla="*/ 14 w 99"/>
              <a:gd name="T103" fmla="*/ 28 h 103"/>
              <a:gd name="T104" fmla="*/ 12 w 99"/>
              <a:gd name="T105" fmla="*/ 22 h 103"/>
              <a:gd name="T106" fmla="*/ 8 w 99"/>
              <a:gd name="T107" fmla="*/ 18 h 103"/>
              <a:gd name="T108" fmla="*/ 8 w 99"/>
              <a:gd name="T109" fmla="*/ 12 h 103"/>
              <a:gd name="T110" fmla="*/ 12 w 99"/>
              <a:gd name="T111" fmla="*/ 10 h 103"/>
              <a:gd name="T112" fmla="*/ 20 w 99"/>
              <a:gd name="T113" fmla="*/ 6 h 103"/>
              <a:gd name="T114" fmla="*/ 25 w 99"/>
              <a:gd name="T115" fmla="*/ 10 h 103"/>
              <a:gd name="T116" fmla="*/ 27 w 99"/>
              <a:gd name="T117" fmla="*/ 6 h 103"/>
              <a:gd name="T118" fmla="*/ 31 w 99"/>
              <a:gd name="T119" fmla="*/ 4 h 103"/>
              <a:gd name="T120" fmla="*/ 35 w 99"/>
              <a:gd name="T121" fmla="*/ 2 h 103"/>
              <a:gd name="T122" fmla="*/ 90 w 99"/>
              <a:gd name="T123" fmla="*/ 92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9" h="103">
                <a:moveTo>
                  <a:pt x="39" y="2"/>
                </a:moveTo>
                <a:lnTo>
                  <a:pt x="39" y="4"/>
                </a:lnTo>
                <a:lnTo>
                  <a:pt x="39" y="4"/>
                </a:lnTo>
                <a:lnTo>
                  <a:pt x="39" y="6"/>
                </a:lnTo>
                <a:lnTo>
                  <a:pt x="39" y="6"/>
                </a:lnTo>
                <a:lnTo>
                  <a:pt x="39" y="8"/>
                </a:lnTo>
                <a:lnTo>
                  <a:pt x="39" y="8"/>
                </a:lnTo>
                <a:lnTo>
                  <a:pt x="41" y="8"/>
                </a:lnTo>
                <a:lnTo>
                  <a:pt x="41" y="8"/>
                </a:lnTo>
                <a:lnTo>
                  <a:pt x="41" y="8"/>
                </a:lnTo>
                <a:lnTo>
                  <a:pt x="43" y="8"/>
                </a:lnTo>
                <a:lnTo>
                  <a:pt x="43" y="8"/>
                </a:lnTo>
                <a:lnTo>
                  <a:pt x="43" y="8"/>
                </a:lnTo>
                <a:lnTo>
                  <a:pt x="43" y="8"/>
                </a:lnTo>
                <a:lnTo>
                  <a:pt x="45" y="6"/>
                </a:lnTo>
                <a:lnTo>
                  <a:pt x="45" y="4"/>
                </a:lnTo>
                <a:lnTo>
                  <a:pt x="47" y="4"/>
                </a:lnTo>
                <a:lnTo>
                  <a:pt x="47" y="4"/>
                </a:lnTo>
                <a:lnTo>
                  <a:pt x="47" y="4"/>
                </a:lnTo>
                <a:lnTo>
                  <a:pt x="47" y="4"/>
                </a:lnTo>
                <a:lnTo>
                  <a:pt x="49" y="4"/>
                </a:lnTo>
                <a:lnTo>
                  <a:pt x="49" y="4"/>
                </a:lnTo>
                <a:lnTo>
                  <a:pt x="51" y="4"/>
                </a:lnTo>
                <a:lnTo>
                  <a:pt x="51" y="4"/>
                </a:lnTo>
                <a:lnTo>
                  <a:pt x="51" y="6"/>
                </a:lnTo>
                <a:lnTo>
                  <a:pt x="53" y="6"/>
                </a:lnTo>
                <a:lnTo>
                  <a:pt x="53" y="8"/>
                </a:lnTo>
                <a:lnTo>
                  <a:pt x="53" y="6"/>
                </a:lnTo>
                <a:lnTo>
                  <a:pt x="55" y="6"/>
                </a:lnTo>
                <a:lnTo>
                  <a:pt x="55" y="6"/>
                </a:lnTo>
                <a:lnTo>
                  <a:pt x="55" y="6"/>
                </a:lnTo>
                <a:lnTo>
                  <a:pt x="57" y="6"/>
                </a:lnTo>
                <a:lnTo>
                  <a:pt x="58" y="10"/>
                </a:lnTo>
                <a:lnTo>
                  <a:pt x="58" y="12"/>
                </a:lnTo>
                <a:lnTo>
                  <a:pt x="60" y="14"/>
                </a:lnTo>
                <a:lnTo>
                  <a:pt x="62" y="14"/>
                </a:lnTo>
                <a:lnTo>
                  <a:pt x="62" y="16"/>
                </a:lnTo>
                <a:lnTo>
                  <a:pt x="62" y="16"/>
                </a:lnTo>
                <a:lnTo>
                  <a:pt x="62" y="16"/>
                </a:lnTo>
                <a:lnTo>
                  <a:pt x="62" y="16"/>
                </a:lnTo>
                <a:lnTo>
                  <a:pt x="64" y="16"/>
                </a:lnTo>
                <a:lnTo>
                  <a:pt x="64" y="16"/>
                </a:lnTo>
                <a:lnTo>
                  <a:pt x="66" y="18"/>
                </a:lnTo>
                <a:lnTo>
                  <a:pt x="68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6"/>
                </a:lnTo>
                <a:lnTo>
                  <a:pt x="72" y="14"/>
                </a:lnTo>
                <a:lnTo>
                  <a:pt x="74" y="16"/>
                </a:lnTo>
                <a:lnTo>
                  <a:pt x="76" y="14"/>
                </a:lnTo>
                <a:lnTo>
                  <a:pt x="76" y="14"/>
                </a:lnTo>
                <a:lnTo>
                  <a:pt x="76" y="14"/>
                </a:lnTo>
                <a:lnTo>
                  <a:pt x="76" y="14"/>
                </a:lnTo>
                <a:lnTo>
                  <a:pt x="78" y="14"/>
                </a:lnTo>
                <a:lnTo>
                  <a:pt x="80" y="12"/>
                </a:lnTo>
                <a:lnTo>
                  <a:pt x="80" y="12"/>
                </a:lnTo>
                <a:lnTo>
                  <a:pt x="84" y="14"/>
                </a:lnTo>
                <a:lnTo>
                  <a:pt x="88" y="14"/>
                </a:lnTo>
                <a:lnTo>
                  <a:pt x="90" y="14"/>
                </a:lnTo>
                <a:lnTo>
                  <a:pt x="92" y="16"/>
                </a:lnTo>
                <a:lnTo>
                  <a:pt x="92" y="16"/>
                </a:lnTo>
                <a:lnTo>
                  <a:pt x="92" y="18"/>
                </a:lnTo>
                <a:lnTo>
                  <a:pt x="92" y="20"/>
                </a:lnTo>
                <a:lnTo>
                  <a:pt x="93" y="20"/>
                </a:lnTo>
                <a:lnTo>
                  <a:pt x="93" y="22"/>
                </a:lnTo>
                <a:lnTo>
                  <a:pt x="93" y="22"/>
                </a:lnTo>
                <a:lnTo>
                  <a:pt x="95" y="22"/>
                </a:lnTo>
                <a:lnTo>
                  <a:pt x="95" y="22"/>
                </a:lnTo>
                <a:lnTo>
                  <a:pt x="95" y="20"/>
                </a:lnTo>
                <a:lnTo>
                  <a:pt x="95" y="20"/>
                </a:lnTo>
                <a:lnTo>
                  <a:pt x="95" y="22"/>
                </a:lnTo>
                <a:lnTo>
                  <a:pt x="95" y="24"/>
                </a:lnTo>
                <a:lnTo>
                  <a:pt x="95" y="26"/>
                </a:lnTo>
                <a:lnTo>
                  <a:pt x="95" y="26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7" y="30"/>
                </a:lnTo>
                <a:lnTo>
                  <a:pt x="97" y="32"/>
                </a:lnTo>
                <a:lnTo>
                  <a:pt x="97" y="32"/>
                </a:lnTo>
                <a:lnTo>
                  <a:pt x="97" y="32"/>
                </a:lnTo>
                <a:lnTo>
                  <a:pt x="97" y="32"/>
                </a:lnTo>
                <a:lnTo>
                  <a:pt x="97" y="32"/>
                </a:lnTo>
                <a:lnTo>
                  <a:pt x="97" y="33"/>
                </a:lnTo>
                <a:lnTo>
                  <a:pt x="97" y="33"/>
                </a:lnTo>
                <a:lnTo>
                  <a:pt x="99" y="41"/>
                </a:lnTo>
                <a:lnTo>
                  <a:pt x="99" y="41"/>
                </a:lnTo>
                <a:lnTo>
                  <a:pt x="97" y="41"/>
                </a:lnTo>
                <a:lnTo>
                  <a:pt x="97" y="43"/>
                </a:lnTo>
                <a:lnTo>
                  <a:pt x="95" y="43"/>
                </a:lnTo>
                <a:lnTo>
                  <a:pt x="93" y="45"/>
                </a:lnTo>
                <a:lnTo>
                  <a:pt x="93" y="47"/>
                </a:lnTo>
                <a:lnTo>
                  <a:pt x="93" y="49"/>
                </a:lnTo>
                <a:lnTo>
                  <a:pt x="93" y="49"/>
                </a:lnTo>
                <a:lnTo>
                  <a:pt x="92" y="51"/>
                </a:lnTo>
                <a:lnTo>
                  <a:pt x="92" y="53"/>
                </a:lnTo>
                <a:lnTo>
                  <a:pt x="92" y="57"/>
                </a:lnTo>
                <a:lnTo>
                  <a:pt x="90" y="59"/>
                </a:lnTo>
                <a:lnTo>
                  <a:pt x="90" y="61"/>
                </a:lnTo>
                <a:lnTo>
                  <a:pt x="90" y="61"/>
                </a:lnTo>
                <a:lnTo>
                  <a:pt x="88" y="63"/>
                </a:lnTo>
                <a:lnTo>
                  <a:pt x="88" y="65"/>
                </a:lnTo>
                <a:lnTo>
                  <a:pt x="88" y="66"/>
                </a:lnTo>
                <a:lnTo>
                  <a:pt x="88" y="66"/>
                </a:lnTo>
                <a:lnTo>
                  <a:pt x="88" y="66"/>
                </a:lnTo>
                <a:lnTo>
                  <a:pt x="88" y="68"/>
                </a:lnTo>
                <a:lnTo>
                  <a:pt x="88" y="70"/>
                </a:lnTo>
                <a:lnTo>
                  <a:pt x="88" y="72"/>
                </a:lnTo>
                <a:lnTo>
                  <a:pt x="88" y="72"/>
                </a:lnTo>
                <a:lnTo>
                  <a:pt x="88" y="72"/>
                </a:lnTo>
                <a:lnTo>
                  <a:pt x="88" y="72"/>
                </a:lnTo>
                <a:lnTo>
                  <a:pt x="90" y="74"/>
                </a:lnTo>
                <a:lnTo>
                  <a:pt x="90" y="74"/>
                </a:lnTo>
                <a:lnTo>
                  <a:pt x="90" y="76"/>
                </a:lnTo>
                <a:lnTo>
                  <a:pt x="92" y="78"/>
                </a:lnTo>
                <a:lnTo>
                  <a:pt x="90" y="82"/>
                </a:lnTo>
                <a:lnTo>
                  <a:pt x="92" y="82"/>
                </a:lnTo>
                <a:lnTo>
                  <a:pt x="92" y="84"/>
                </a:lnTo>
                <a:lnTo>
                  <a:pt x="92" y="82"/>
                </a:lnTo>
                <a:lnTo>
                  <a:pt x="93" y="82"/>
                </a:lnTo>
                <a:lnTo>
                  <a:pt x="93" y="82"/>
                </a:lnTo>
                <a:lnTo>
                  <a:pt x="93" y="82"/>
                </a:lnTo>
                <a:lnTo>
                  <a:pt x="95" y="84"/>
                </a:lnTo>
                <a:lnTo>
                  <a:pt x="95" y="86"/>
                </a:lnTo>
                <a:lnTo>
                  <a:pt x="95" y="88"/>
                </a:lnTo>
                <a:lnTo>
                  <a:pt x="93" y="88"/>
                </a:lnTo>
                <a:lnTo>
                  <a:pt x="95" y="90"/>
                </a:lnTo>
                <a:lnTo>
                  <a:pt x="95" y="90"/>
                </a:lnTo>
                <a:lnTo>
                  <a:pt x="95" y="90"/>
                </a:lnTo>
                <a:lnTo>
                  <a:pt x="95" y="92"/>
                </a:lnTo>
                <a:lnTo>
                  <a:pt x="95" y="92"/>
                </a:lnTo>
                <a:lnTo>
                  <a:pt x="92" y="92"/>
                </a:lnTo>
                <a:lnTo>
                  <a:pt x="92" y="92"/>
                </a:lnTo>
                <a:lnTo>
                  <a:pt x="92" y="90"/>
                </a:lnTo>
                <a:lnTo>
                  <a:pt x="93" y="90"/>
                </a:lnTo>
                <a:lnTo>
                  <a:pt x="93" y="90"/>
                </a:lnTo>
                <a:lnTo>
                  <a:pt x="93" y="90"/>
                </a:lnTo>
                <a:lnTo>
                  <a:pt x="92" y="90"/>
                </a:lnTo>
                <a:lnTo>
                  <a:pt x="92" y="92"/>
                </a:lnTo>
                <a:lnTo>
                  <a:pt x="88" y="90"/>
                </a:lnTo>
                <a:lnTo>
                  <a:pt x="88" y="90"/>
                </a:lnTo>
                <a:lnTo>
                  <a:pt x="88" y="90"/>
                </a:lnTo>
                <a:lnTo>
                  <a:pt x="88" y="88"/>
                </a:lnTo>
                <a:lnTo>
                  <a:pt x="90" y="88"/>
                </a:lnTo>
                <a:lnTo>
                  <a:pt x="90" y="88"/>
                </a:lnTo>
                <a:lnTo>
                  <a:pt x="88" y="88"/>
                </a:lnTo>
                <a:lnTo>
                  <a:pt x="88" y="88"/>
                </a:lnTo>
                <a:lnTo>
                  <a:pt x="86" y="88"/>
                </a:lnTo>
                <a:lnTo>
                  <a:pt x="86" y="88"/>
                </a:lnTo>
                <a:lnTo>
                  <a:pt x="86" y="90"/>
                </a:lnTo>
                <a:lnTo>
                  <a:pt x="86" y="90"/>
                </a:lnTo>
                <a:lnTo>
                  <a:pt x="86" y="92"/>
                </a:lnTo>
                <a:lnTo>
                  <a:pt x="86" y="92"/>
                </a:lnTo>
                <a:lnTo>
                  <a:pt x="84" y="92"/>
                </a:lnTo>
                <a:lnTo>
                  <a:pt x="84" y="92"/>
                </a:lnTo>
                <a:lnTo>
                  <a:pt x="84" y="90"/>
                </a:lnTo>
                <a:lnTo>
                  <a:pt x="82" y="90"/>
                </a:lnTo>
                <a:lnTo>
                  <a:pt x="82" y="90"/>
                </a:lnTo>
                <a:lnTo>
                  <a:pt x="80" y="90"/>
                </a:lnTo>
                <a:lnTo>
                  <a:pt x="78" y="90"/>
                </a:lnTo>
                <a:lnTo>
                  <a:pt x="78" y="90"/>
                </a:lnTo>
                <a:lnTo>
                  <a:pt x="76" y="90"/>
                </a:lnTo>
                <a:lnTo>
                  <a:pt x="74" y="90"/>
                </a:lnTo>
                <a:lnTo>
                  <a:pt x="74" y="88"/>
                </a:lnTo>
                <a:lnTo>
                  <a:pt x="76" y="88"/>
                </a:lnTo>
                <a:lnTo>
                  <a:pt x="76" y="88"/>
                </a:lnTo>
                <a:lnTo>
                  <a:pt x="78" y="88"/>
                </a:lnTo>
                <a:lnTo>
                  <a:pt x="78" y="88"/>
                </a:lnTo>
                <a:lnTo>
                  <a:pt x="80" y="88"/>
                </a:lnTo>
                <a:lnTo>
                  <a:pt x="80" y="88"/>
                </a:lnTo>
                <a:lnTo>
                  <a:pt x="78" y="88"/>
                </a:lnTo>
                <a:lnTo>
                  <a:pt x="78" y="88"/>
                </a:lnTo>
                <a:lnTo>
                  <a:pt x="78" y="86"/>
                </a:lnTo>
                <a:lnTo>
                  <a:pt x="78" y="88"/>
                </a:lnTo>
                <a:lnTo>
                  <a:pt x="78" y="88"/>
                </a:lnTo>
                <a:lnTo>
                  <a:pt x="78" y="88"/>
                </a:lnTo>
                <a:lnTo>
                  <a:pt x="78" y="88"/>
                </a:lnTo>
                <a:lnTo>
                  <a:pt x="78" y="88"/>
                </a:lnTo>
                <a:lnTo>
                  <a:pt x="76" y="88"/>
                </a:lnTo>
                <a:lnTo>
                  <a:pt x="74" y="88"/>
                </a:lnTo>
                <a:lnTo>
                  <a:pt x="70" y="88"/>
                </a:lnTo>
                <a:lnTo>
                  <a:pt x="66" y="88"/>
                </a:lnTo>
                <a:lnTo>
                  <a:pt x="66" y="88"/>
                </a:lnTo>
                <a:lnTo>
                  <a:pt x="66" y="88"/>
                </a:lnTo>
                <a:lnTo>
                  <a:pt x="64" y="90"/>
                </a:lnTo>
                <a:lnTo>
                  <a:pt x="62" y="90"/>
                </a:lnTo>
                <a:lnTo>
                  <a:pt x="62" y="90"/>
                </a:lnTo>
                <a:lnTo>
                  <a:pt x="62" y="90"/>
                </a:lnTo>
                <a:lnTo>
                  <a:pt x="62" y="90"/>
                </a:lnTo>
                <a:lnTo>
                  <a:pt x="62" y="90"/>
                </a:lnTo>
                <a:lnTo>
                  <a:pt x="62" y="90"/>
                </a:lnTo>
                <a:lnTo>
                  <a:pt x="62" y="90"/>
                </a:lnTo>
                <a:lnTo>
                  <a:pt x="66" y="90"/>
                </a:lnTo>
                <a:lnTo>
                  <a:pt x="66" y="90"/>
                </a:lnTo>
                <a:lnTo>
                  <a:pt x="66" y="90"/>
                </a:lnTo>
                <a:lnTo>
                  <a:pt x="68" y="90"/>
                </a:lnTo>
                <a:lnTo>
                  <a:pt x="68" y="90"/>
                </a:lnTo>
                <a:lnTo>
                  <a:pt x="70" y="90"/>
                </a:lnTo>
                <a:lnTo>
                  <a:pt x="70" y="88"/>
                </a:lnTo>
                <a:lnTo>
                  <a:pt x="72" y="88"/>
                </a:lnTo>
                <a:lnTo>
                  <a:pt x="72" y="88"/>
                </a:lnTo>
                <a:lnTo>
                  <a:pt x="74" y="88"/>
                </a:lnTo>
                <a:lnTo>
                  <a:pt x="74" y="88"/>
                </a:lnTo>
                <a:lnTo>
                  <a:pt x="74" y="90"/>
                </a:lnTo>
                <a:lnTo>
                  <a:pt x="72" y="90"/>
                </a:lnTo>
                <a:lnTo>
                  <a:pt x="70" y="90"/>
                </a:lnTo>
                <a:lnTo>
                  <a:pt x="70" y="90"/>
                </a:lnTo>
                <a:lnTo>
                  <a:pt x="68" y="90"/>
                </a:lnTo>
                <a:lnTo>
                  <a:pt x="64" y="90"/>
                </a:lnTo>
                <a:lnTo>
                  <a:pt x="64" y="90"/>
                </a:lnTo>
                <a:lnTo>
                  <a:pt x="62" y="90"/>
                </a:lnTo>
                <a:lnTo>
                  <a:pt x="62" y="90"/>
                </a:lnTo>
                <a:lnTo>
                  <a:pt x="62" y="90"/>
                </a:lnTo>
                <a:lnTo>
                  <a:pt x="62" y="90"/>
                </a:lnTo>
                <a:lnTo>
                  <a:pt x="62" y="90"/>
                </a:lnTo>
                <a:lnTo>
                  <a:pt x="60" y="90"/>
                </a:lnTo>
                <a:lnTo>
                  <a:pt x="60" y="92"/>
                </a:lnTo>
                <a:lnTo>
                  <a:pt x="58" y="92"/>
                </a:lnTo>
                <a:lnTo>
                  <a:pt x="58" y="90"/>
                </a:lnTo>
                <a:lnTo>
                  <a:pt x="58" y="90"/>
                </a:lnTo>
                <a:lnTo>
                  <a:pt x="58" y="90"/>
                </a:lnTo>
                <a:lnTo>
                  <a:pt x="58" y="90"/>
                </a:lnTo>
                <a:lnTo>
                  <a:pt x="57" y="90"/>
                </a:lnTo>
                <a:lnTo>
                  <a:pt x="57" y="90"/>
                </a:lnTo>
                <a:lnTo>
                  <a:pt x="57" y="90"/>
                </a:lnTo>
                <a:lnTo>
                  <a:pt x="55" y="90"/>
                </a:lnTo>
                <a:lnTo>
                  <a:pt x="55" y="90"/>
                </a:lnTo>
                <a:lnTo>
                  <a:pt x="55" y="90"/>
                </a:lnTo>
                <a:lnTo>
                  <a:pt x="55" y="90"/>
                </a:lnTo>
                <a:lnTo>
                  <a:pt x="53" y="90"/>
                </a:lnTo>
                <a:lnTo>
                  <a:pt x="53" y="90"/>
                </a:lnTo>
                <a:lnTo>
                  <a:pt x="53" y="90"/>
                </a:lnTo>
                <a:lnTo>
                  <a:pt x="53" y="90"/>
                </a:lnTo>
                <a:lnTo>
                  <a:pt x="55" y="90"/>
                </a:lnTo>
                <a:lnTo>
                  <a:pt x="55" y="90"/>
                </a:lnTo>
                <a:lnTo>
                  <a:pt x="55" y="90"/>
                </a:lnTo>
                <a:lnTo>
                  <a:pt x="53" y="90"/>
                </a:lnTo>
                <a:lnTo>
                  <a:pt x="53" y="90"/>
                </a:lnTo>
                <a:lnTo>
                  <a:pt x="53" y="90"/>
                </a:lnTo>
                <a:lnTo>
                  <a:pt x="53" y="92"/>
                </a:lnTo>
                <a:lnTo>
                  <a:pt x="55" y="92"/>
                </a:lnTo>
                <a:lnTo>
                  <a:pt x="55" y="90"/>
                </a:lnTo>
                <a:lnTo>
                  <a:pt x="55" y="90"/>
                </a:lnTo>
                <a:lnTo>
                  <a:pt x="57" y="90"/>
                </a:lnTo>
                <a:lnTo>
                  <a:pt x="57" y="90"/>
                </a:lnTo>
                <a:lnTo>
                  <a:pt x="57" y="90"/>
                </a:lnTo>
                <a:lnTo>
                  <a:pt x="57" y="90"/>
                </a:lnTo>
                <a:lnTo>
                  <a:pt x="58" y="90"/>
                </a:lnTo>
                <a:lnTo>
                  <a:pt x="58" y="90"/>
                </a:lnTo>
                <a:lnTo>
                  <a:pt x="58" y="92"/>
                </a:lnTo>
                <a:lnTo>
                  <a:pt x="53" y="92"/>
                </a:lnTo>
                <a:lnTo>
                  <a:pt x="53" y="92"/>
                </a:lnTo>
                <a:lnTo>
                  <a:pt x="53" y="92"/>
                </a:lnTo>
                <a:lnTo>
                  <a:pt x="51" y="92"/>
                </a:lnTo>
                <a:lnTo>
                  <a:pt x="51" y="92"/>
                </a:lnTo>
                <a:lnTo>
                  <a:pt x="45" y="92"/>
                </a:lnTo>
                <a:lnTo>
                  <a:pt x="45" y="92"/>
                </a:lnTo>
                <a:lnTo>
                  <a:pt x="45" y="92"/>
                </a:lnTo>
                <a:lnTo>
                  <a:pt x="43" y="94"/>
                </a:lnTo>
                <a:lnTo>
                  <a:pt x="41" y="94"/>
                </a:lnTo>
                <a:lnTo>
                  <a:pt x="41" y="94"/>
                </a:lnTo>
                <a:lnTo>
                  <a:pt x="39" y="96"/>
                </a:lnTo>
                <a:lnTo>
                  <a:pt x="39" y="96"/>
                </a:lnTo>
                <a:lnTo>
                  <a:pt x="39" y="96"/>
                </a:lnTo>
                <a:lnTo>
                  <a:pt x="37" y="96"/>
                </a:lnTo>
                <a:lnTo>
                  <a:pt x="35" y="96"/>
                </a:lnTo>
                <a:lnTo>
                  <a:pt x="33" y="98"/>
                </a:lnTo>
                <a:lnTo>
                  <a:pt x="33" y="98"/>
                </a:lnTo>
                <a:lnTo>
                  <a:pt x="33" y="98"/>
                </a:lnTo>
                <a:lnTo>
                  <a:pt x="33" y="98"/>
                </a:lnTo>
                <a:lnTo>
                  <a:pt x="31" y="98"/>
                </a:lnTo>
                <a:lnTo>
                  <a:pt x="31" y="98"/>
                </a:lnTo>
                <a:lnTo>
                  <a:pt x="29" y="98"/>
                </a:lnTo>
                <a:lnTo>
                  <a:pt x="29" y="98"/>
                </a:lnTo>
                <a:lnTo>
                  <a:pt x="29" y="98"/>
                </a:lnTo>
                <a:lnTo>
                  <a:pt x="27" y="98"/>
                </a:lnTo>
                <a:lnTo>
                  <a:pt x="27" y="99"/>
                </a:lnTo>
                <a:lnTo>
                  <a:pt x="25" y="99"/>
                </a:lnTo>
                <a:lnTo>
                  <a:pt x="25" y="99"/>
                </a:lnTo>
                <a:lnTo>
                  <a:pt x="24" y="101"/>
                </a:lnTo>
                <a:lnTo>
                  <a:pt x="24" y="101"/>
                </a:lnTo>
                <a:lnTo>
                  <a:pt x="24" y="101"/>
                </a:lnTo>
                <a:lnTo>
                  <a:pt x="22" y="101"/>
                </a:lnTo>
                <a:lnTo>
                  <a:pt x="20" y="103"/>
                </a:lnTo>
                <a:lnTo>
                  <a:pt x="20" y="103"/>
                </a:lnTo>
                <a:lnTo>
                  <a:pt x="20" y="103"/>
                </a:lnTo>
                <a:lnTo>
                  <a:pt x="20" y="103"/>
                </a:lnTo>
                <a:lnTo>
                  <a:pt x="18" y="103"/>
                </a:lnTo>
                <a:lnTo>
                  <a:pt x="18" y="103"/>
                </a:lnTo>
                <a:lnTo>
                  <a:pt x="18" y="103"/>
                </a:lnTo>
                <a:lnTo>
                  <a:pt x="18" y="101"/>
                </a:lnTo>
                <a:lnTo>
                  <a:pt x="18" y="99"/>
                </a:lnTo>
                <a:lnTo>
                  <a:pt x="18" y="99"/>
                </a:lnTo>
                <a:lnTo>
                  <a:pt x="18" y="98"/>
                </a:lnTo>
                <a:lnTo>
                  <a:pt x="18" y="96"/>
                </a:lnTo>
                <a:lnTo>
                  <a:pt x="18" y="96"/>
                </a:lnTo>
                <a:lnTo>
                  <a:pt x="18" y="96"/>
                </a:lnTo>
                <a:lnTo>
                  <a:pt x="18" y="94"/>
                </a:lnTo>
                <a:lnTo>
                  <a:pt x="18" y="92"/>
                </a:lnTo>
                <a:lnTo>
                  <a:pt x="18" y="92"/>
                </a:lnTo>
                <a:lnTo>
                  <a:pt x="20" y="88"/>
                </a:lnTo>
                <a:lnTo>
                  <a:pt x="20" y="88"/>
                </a:lnTo>
                <a:lnTo>
                  <a:pt x="20" y="86"/>
                </a:lnTo>
                <a:lnTo>
                  <a:pt x="20" y="86"/>
                </a:lnTo>
                <a:lnTo>
                  <a:pt x="20" y="86"/>
                </a:lnTo>
                <a:lnTo>
                  <a:pt x="20" y="84"/>
                </a:lnTo>
                <a:lnTo>
                  <a:pt x="20" y="84"/>
                </a:lnTo>
                <a:lnTo>
                  <a:pt x="20" y="82"/>
                </a:lnTo>
                <a:lnTo>
                  <a:pt x="20" y="82"/>
                </a:lnTo>
                <a:lnTo>
                  <a:pt x="20" y="82"/>
                </a:lnTo>
                <a:lnTo>
                  <a:pt x="20" y="80"/>
                </a:lnTo>
                <a:lnTo>
                  <a:pt x="20" y="80"/>
                </a:lnTo>
                <a:lnTo>
                  <a:pt x="20" y="80"/>
                </a:lnTo>
                <a:lnTo>
                  <a:pt x="20" y="80"/>
                </a:lnTo>
                <a:lnTo>
                  <a:pt x="20" y="78"/>
                </a:lnTo>
                <a:lnTo>
                  <a:pt x="18" y="80"/>
                </a:lnTo>
                <a:lnTo>
                  <a:pt x="18" y="78"/>
                </a:lnTo>
                <a:lnTo>
                  <a:pt x="16" y="78"/>
                </a:lnTo>
                <a:lnTo>
                  <a:pt x="16" y="78"/>
                </a:lnTo>
                <a:lnTo>
                  <a:pt x="14" y="78"/>
                </a:lnTo>
                <a:lnTo>
                  <a:pt x="14" y="76"/>
                </a:lnTo>
                <a:lnTo>
                  <a:pt x="14" y="76"/>
                </a:lnTo>
                <a:lnTo>
                  <a:pt x="14" y="76"/>
                </a:lnTo>
                <a:lnTo>
                  <a:pt x="14" y="74"/>
                </a:lnTo>
                <a:lnTo>
                  <a:pt x="12" y="72"/>
                </a:lnTo>
                <a:lnTo>
                  <a:pt x="12" y="72"/>
                </a:lnTo>
                <a:lnTo>
                  <a:pt x="10" y="72"/>
                </a:lnTo>
                <a:lnTo>
                  <a:pt x="10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4" y="70"/>
                </a:lnTo>
                <a:lnTo>
                  <a:pt x="2" y="70"/>
                </a:lnTo>
                <a:lnTo>
                  <a:pt x="2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2" y="68"/>
                </a:lnTo>
                <a:lnTo>
                  <a:pt x="2" y="68"/>
                </a:lnTo>
                <a:lnTo>
                  <a:pt x="2" y="66"/>
                </a:lnTo>
                <a:lnTo>
                  <a:pt x="2" y="66"/>
                </a:lnTo>
                <a:lnTo>
                  <a:pt x="2" y="66"/>
                </a:lnTo>
                <a:lnTo>
                  <a:pt x="2" y="66"/>
                </a:lnTo>
                <a:lnTo>
                  <a:pt x="4" y="66"/>
                </a:lnTo>
                <a:lnTo>
                  <a:pt x="4" y="66"/>
                </a:lnTo>
                <a:lnTo>
                  <a:pt x="4" y="66"/>
                </a:lnTo>
                <a:lnTo>
                  <a:pt x="4" y="65"/>
                </a:lnTo>
                <a:lnTo>
                  <a:pt x="4" y="65"/>
                </a:lnTo>
                <a:lnTo>
                  <a:pt x="4" y="65"/>
                </a:lnTo>
                <a:lnTo>
                  <a:pt x="6" y="65"/>
                </a:lnTo>
                <a:lnTo>
                  <a:pt x="6" y="63"/>
                </a:lnTo>
                <a:lnTo>
                  <a:pt x="6" y="61"/>
                </a:lnTo>
                <a:lnTo>
                  <a:pt x="6" y="57"/>
                </a:lnTo>
                <a:lnTo>
                  <a:pt x="6" y="57"/>
                </a:lnTo>
                <a:lnTo>
                  <a:pt x="4" y="57"/>
                </a:lnTo>
                <a:lnTo>
                  <a:pt x="4" y="55"/>
                </a:lnTo>
                <a:lnTo>
                  <a:pt x="4" y="55"/>
                </a:lnTo>
                <a:lnTo>
                  <a:pt x="4" y="53"/>
                </a:lnTo>
                <a:lnTo>
                  <a:pt x="4" y="53"/>
                </a:lnTo>
                <a:lnTo>
                  <a:pt x="4" y="53"/>
                </a:lnTo>
                <a:lnTo>
                  <a:pt x="4" y="53"/>
                </a:lnTo>
                <a:lnTo>
                  <a:pt x="2" y="51"/>
                </a:lnTo>
                <a:lnTo>
                  <a:pt x="4" y="51"/>
                </a:lnTo>
                <a:lnTo>
                  <a:pt x="4" y="51"/>
                </a:lnTo>
                <a:lnTo>
                  <a:pt x="6" y="51"/>
                </a:lnTo>
                <a:lnTo>
                  <a:pt x="6" y="51"/>
                </a:lnTo>
                <a:lnTo>
                  <a:pt x="8" y="51"/>
                </a:lnTo>
                <a:lnTo>
                  <a:pt x="8" y="51"/>
                </a:lnTo>
                <a:lnTo>
                  <a:pt x="8" y="51"/>
                </a:lnTo>
                <a:lnTo>
                  <a:pt x="8" y="47"/>
                </a:lnTo>
                <a:lnTo>
                  <a:pt x="10" y="47"/>
                </a:lnTo>
                <a:lnTo>
                  <a:pt x="8" y="47"/>
                </a:lnTo>
                <a:lnTo>
                  <a:pt x="8" y="47"/>
                </a:lnTo>
                <a:lnTo>
                  <a:pt x="10" y="45"/>
                </a:lnTo>
                <a:lnTo>
                  <a:pt x="10" y="45"/>
                </a:lnTo>
                <a:lnTo>
                  <a:pt x="10" y="45"/>
                </a:lnTo>
                <a:lnTo>
                  <a:pt x="10" y="43"/>
                </a:lnTo>
                <a:lnTo>
                  <a:pt x="10" y="43"/>
                </a:lnTo>
                <a:lnTo>
                  <a:pt x="12" y="45"/>
                </a:lnTo>
                <a:lnTo>
                  <a:pt x="12" y="43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8" y="41"/>
                </a:lnTo>
                <a:lnTo>
                  <a:pt x="8" y="41"/>
                </a:lnTo>
                <a:lnTo>
                  <a:pt x="6" y="41"/>
                </a:lnTo>
                <a:lnTo>
                  <a:pt x="6" y="39"/>
                </a:lnTo>
                <a:lnTo>
                  <a:pt x="6" y="39"/>
                </a:lnTo>
                <a:lnTo>
                  <a:pt x="6" y="37"/>
                </a:lnTo>
                <a:lnTo>
                  <a:pt x="8" y="37"/>
                </a:lnTo>
                <a:lnTo>
                  <a:pt x="12" y="35"/>
                </a:lnTo>
                <a:lnTo>
                  <a:pt x="14" y="37"/>
                </a:lnTo>
                <a:lnTo>
                  <a:pt x="14" y="37"/>
                </a:lnTo>
                <a:lnTo>
                  <a:pt x="14" y="37"/>
                </a:lnTo>
                <a:lnTo>
                  <a:pt x="14" y="37"/>
                </a:lnTo>
                <a:lnTo>
                  <a:pt x="16" y="39"/>
                </a:lnTo>
                <a:lnTo>
                  <a:pt x="16" y="37"/>
                </a:lnTo>
                <a:lnTo>
                  <a:pt x="16" y="37"/>
                </a:lnTo>
                <a:lnTo>
                  <a:pt x="16" y="37"/>
                </a:lnTo>
                <a:lnTo>
                  <a:pt x="16" y="35"/>
                </a:lnTo>
                <a:lnTo>
                  <a:pt x="16" y="35"/>
                </a:lnTo>
                <a:lnTo>
                  <a:pt x="14" y="33"/>
                </a:lnTo>
                <a:lnTo>
                  <a:pt x="14" y="32"/>
                </a:lnTo>
                <a:lnTo>
                  <a:pt x="12" y="32"/>
                </a:lnTo>
                <a:lnTo>
                  <a:pt x="12" y="32"/>
                </a:lnTo>
                <a:lnTo>
                  <a:pt x="12" y="32"/>
                </a:lnTo>
                <a:lnTo>
                  <a:pt x="12" y="32"/>
                </a:lnTo>
                <a:lnTo>
                  <a:pt x="12" y="32"/>
                </a:lnTo>
                <a:lnTo>
                  <a:pt x="12" y="30"/>
                </a:lnTo>
                <a:lnTo>
                  <a:pt x="12" y="30"/>
                </a:lnTo>
                <a:lnTo>
                  <a:pt x="12" y="28"/>
                </a:lnTo>
                <a:lnTo>
                  <a:pt x="12" y="28"/>
                </a:lnTo>
                <a:lnTo>
                  <a:pt x="14" y="28"/>
                </a:lnTo>
                <a:lnTo>
                  <a:pt x="14" y="28"/>
                </a:lnTo>
                <a:lnTo>
                  <a:pt x="14" y="28"/>
                </a:lnTo>
                <a:lnTo>
                  <a:pt x="14" y="26"/>
                </a:lnTo>
                <a:lnTo>
                  <a:pt x="12" y="26"/>
                </a:lnTo>
                <a:lnTo>
                  <a:pt x="12" y="26"/>
                </a:lnTo>
                <a:lnTo>
                  <a:pt x="12" y="24"/>
                </a:lnTo>
                <a:lnTo>
                  <a:pt x="12" y="22"/>
                </a:lnTo>
                <a:lnTo>
                  <a:pt x="12" y="22"/>
                </a:lnTo>
                <a:lnTo>
                  <a:pt x="10" y="22"/>
                </a:lnTo>
                <a:lnTo>
                  <a:pt x="10" y="22"/>
                </a:lnTo>
                <a:lnTo>
                  <a:pt x="10" y="22"/>
                </a:lnTo>
                <a:lnTo>
                  <a:pt x="8" y="20"/>
                </a:lnTo>
                <a:lnTo>
                  <a:pt x="8" y="20"/>
                </a:lnTo>
                <a:lnTo>
                  <a:pt x="8" y="20"/>
                </a:lnTo>
                <a:lnTo>
                  <a:pt x="8" y="20"/>
                </a:lnTo>
                <a:lnTo>
                  <a:pt x="8" y="18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8" y="14"/>
                </a:lnTo>
                <a:lnTo>
                  <a:pt x="8" y="14"/>
                </a:lnTo>
                <a:lnTo>
                  <a:pt x="8" y="14"/>
                </a:lnTo>
                <a:lnTo>
                  <a:pt x="8" y="12"/>
                </a:lnTo>
                <a:lnTo>
                  <a:pt x="8" y="12"/>
                </a:lnTo>
                <a:lnTo>
                  <a:pt x="10" y="10"/>
                </a:lnTo>
                <a:lnTo>
                  <a:pt x="10" y="10"/>
                </a:lnTo>
                <a:lnTo>
                  <a:pt x="10" y="10"/>
                </a:lnTo>
                <a:lnTo>
                  <a:pt x="10" y="10"/>
                </a:lnTo>
                <a:lnTo>
                  <a:pt x="10" y="10"/>
                </a:lnTo>
                <a:lnTo>
                  <a:pt x="12" y="10"/>
                </a:lnTo>
                <a:lnTo>
                  <a:pt x="12" y="10"/>
                </a:lnTo>
                <a:lnTo>
                  <a:pt x="12" y="10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6"/>
                </a:lnTo>
                <a:lnTo>
                  <a:pt x="14" y="6"/>
                </a:lnTo>
                <a:lnTo>
                  <a:pt x="16" y="6"/>
                </a:lnTo>
                <a:lnTo>
                  <a:pt x="16" y="4"/>
                </a:lnTo>
                <a:lnTo>
                  <a:pt x="20" y="6"/>
                </a:lnTo>
                <a:lnTo>
                  <a:pt x="22" y="6"/>
                </a:lnTo>
                <a:lnTo>
                  <a:pt x="22" y="6"/>
                </a:lnTo>
                <a:lnTo>
                  <a:pt x="22" y="8"/>
                </a:lnTo>
                <a:lnTo>
                  <a:pt x="24" y="8"/>
                </a:lnTo>
                <a:lnTo>
                  <a:pt x="24" y="8"/>
                </a:lnTo>
                <a:lnTo>
                  <a:pt x="25" y="8"/>
                </a:lnTo>
                <a:lnTo>
                  <a:pt x="25" y="8"/>
                </a:lnTo>
                <a:lnTo>
                  <a:pt x="25" y="10"/>
                </a:lnTo>
                <a:lnTo>
                  <a:pt x="25" y="10"/>
                </a:lnTo>
                <a:lnTo>
                  <a:pt x="27" y="10"/>
                </a:lnTo>
                <a:lnTo>
                  <a:pt x="27" y="10"/>
                </a:lnTo>
                <a:lnTo>
                  <a:pt x="27" y="8"/>
                </a:lnTo>
                <a:lnTo>
                  <a:pt x="27" y="8"/>
                </a:lnTo>
                <a:lnTo>
                  <a:pt x="27" y="8"/>
                </a:lnTo>
                <a:lnTo>
                  <a:pt x="27" y="8"/>
                </a:lnTo>
                <a:lnTo>
                  <a:pt x="27" y="6"/>
                </a:lnTo>
                <a:lnTo>
                  <a:pt x="27" y="6"/>
                </a:lnTo>
                <a:lnTo>
                  <a:pt x="31" y="6"/>
                </a:lnTo>
                <a:lnTo>
                  <a:pt x="31" y="6"/>
                </a:lnTo>
                <a:lnTo>
                  <a:pt x="31" y="6"/>
                </a:lnTo>
                <a:lnTo>
                  <a:pt x="33" y="4"/>
                </a:lnTo>
                <a:lnTo>
                  <a:pt x="31" y="4"/>
                </a:lnTo>
                <a:lnTo>
                  <a:pt x="31" y="4"/>
                </a:lnTo>
                <a:lnTo>
                  <a:pt x="31" y="4"/>
                </a:lnTo>
                <a:lnTo>
                  <a:pt x="31" y="2"/>
                </a:lnTo>
                <a:lnTo>
                  <a:pt x="31" y="2"/>
                </a:lnTo>
                <a:lnTo>
                  <a:pt x="31" y="0"/>
                </a:lnTo>
                <a:lnTo>
                  <a:pt x="33" y="0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5" y="2"/>
                </a:lnTo>
                <a:lnTo>
                  <a:pt x="37" y="2"/>
                </a:lnTo>
                <a:lnTo>
                  <a:pt x="35" y="2"/>
                </a:lnTo>
                <a:lnTo>
                  <a:pt x="35" y="0"/>
                </a:lnTo>
                <a:lnTo>
                  <a:pt x="39" y="0"/>
                </a:lnTo>
                <a:lnTo>
                  <a:pt x="39" y="0"/>
                </a:lnTo>
                <a:lnTo>
                  <a:pt x="39" y="2"/>
                </a:lnTo>
                <a:lnTo>
                  <a:pt x="39" y="2"/>
                </a:lnTo>
                <a:close/>
                <a:moveTo>
                  <a:pt x="90" y="92"/>
                </a:moveTo>
                <a:lnTo>
                  <a:pt x="90" y="92"/>
                </a:lnTo>
                <a:lnTo>
                  <a:pt x="88" y="92"/>
                </a:lnTo>
                <a:lnTo>
                  <a:pt x="88" y="92"/>
                </a:lnTo>
                <a:lnTo>
                  <a:pt x="90" y="9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0" name="Costa Rica"/>
          <p:cNvSpPr>
            <a:spLocks/>
          </p:cNvSpPr>
          <p:nvPr/>
        </p:nvSpPr>
        <p:spPr bwMode="auto">
          <a:xfrm>
            <a:off x="2744797" y="4243401"/>
            <a:ext cx="85725" cy="79375"/>
          </a:xfrm>
          <a:custGeom>
            <a:avLst/>
            <a:gdLst>
              <a:gd name="T0" fmla="*/ 25 w 54"/>
              <a:gd name="T1" fmla="*/ 4 h 50"/>
              <a:gd name="T2" fmla="*/ 29 w 54"/>
              <a:gd name="T3" fmla="*/ 5 h 50"/>
              <a:gd name="T4" fmla="*/ 31 w 54"/>
              <a:gd name="T5" fmla="*/ 7 h 50"/>
              <a:gd name="T6" fmla="*/ 35 w 54"/>
              <a:gd name="T7" fmla="*/ 7 h 50"/>
              <a:gd name="T8" fmla="*/ 37 w 54"/>
              <a:gd name="T9" fmla="*/ 5 h 50"/>
              <a:gd name="T10" fmla="*/ 37 w 54"/>
              <a:gd name="T11" fmla="*/ 4 h 50"/>
              <a:gd name="T12" fmla="*/ 39 w 54"/>
              <a:gd name="T13" fmla="*/ 5 h 50"/>
              <a:gd name="T14" fmla="*/ 39 w 54"/>
              <a:gd name="T15" fmla="*/ 9 h 50"/>
              <a:gd name="T16" fmla="*/ 47 w 54"/>
              <a:gd name="T17" fmla="*/ 19 h 50"/>
              <a:gd name="T18" fmla="*/ 49 w 54"/>
              <a:gd name="T19" fmla="*/ 21 h 50"/>
              <a:gd name="T20" fmla="*/ 53 w 54"/>
              <a:gd name="T21" fmla="*/ 25 h 50"/>
              <a:gd name="T22" fmla="*/ 54 w 54"/>
              <a:gd name="T23" fmla="*/ 27 h 50"/>
              <a:gd name="T24" fmla="*/ 53 w 54"/>
              <a:gd name="T25" fmla="*/ 27 h 50"/>
              <a:gd name="T26" fmla="*/ 51 w 54"/>
              <a:gd name="T27" fmla="*/ 25 h 50"/>
              <a:gd name="T28" fmla="*/ 51 w 54"/>
              <a:gd name="T29" fmla="*/ 35 h 50"/>
              <a:gd name="T30" fmla="*/ 53 w 54"/>
              <a:gd name="T31" fmla="*/ 37 h 50"/>
              <a:gd name="T32" fmla="*/ 49 w 54"/>
              <a:gd name="T33" fmla="*/ 39 h 50"/>
              <a:gd name="T34" fmla="*/ 51 w 54"/>
              <a:gd name="T35" fmla="*/ 40 h 50"/>
              <a:gd name="T36" fmla="*/ 49 w 54"/>
              <a:gd name="T37" fmla="*/ 44 h 50"/>
              <a:gd name="T38" fmla="*/ 49 w 54"/>
              <a:gd name="T39" fmla="*/ 46 h 50"/>
              <a:gd name="T40" fmla="*/ 51 w 54"/>
              <a:gd name="T41" fmla="*/ 50 h 50"/>
              <a:gd name="T42" fmla="*/ 49 w 54"/>
              <a:gd name="T43" fmla="*/ 50 h 50"/>
              <a:gd name="T44" fmla="*/ 47 w 54"/>
              <a:gd name="T45" fmla="*/ 46 h 50"/>
              <a:gd name="T46" fmla="*/ 45 w 54"/>
              <a:gd name="T47" fmla="*/ 44 h 50"/>
              <a:gd name="T48" fmla="*/ 45 w 54"/>
              <a:gd name="T49" fmla="*/ 40 h 50"/>
              <a:gd name="T50" fmla="*/ 41 w 54"/>
              <a:gd name="T51" fmla="*/ 40 h 50"/>
              <a:gd name="T52" fmla="*/ 41 w 54"/>
              <a:gd name="T53" fmla="*/ 42 h 50"/>
              <a:gd name="T54" fmla="*/ 43 w 54"/>
              <a:gd name="T55" fmla="*/ 42 h 50"/>
              <a:gd name="T56" fmla="*/ 43 w 54"/>
              <a:gd name="T57" fmla="*/ 46 h 50"/>
              <a:gd name="T58" fmla="*/ 41 w 54"/>
              <a:gd name="T59" fmla="*/ 44 h 50"/>
              <a:gd name="T60" fmla="*/ 37 w 54"/>
              <a:gd name="T61" fmla="*/ 42 h 50"/>
              <a:gd name="T62" fmla="*/ 37 w 54"/>
              <a:gd name="T63" fmla="*/ 40 h 50"/>
              <a:gd name="T64" fmla="*/ 37 w 54"/>
              <a:gd name="T65" fmla="*/ 35 h 50"/>
              <a:gd name="T66" fmla="*/ 33 w 54"/>
              <a:gd name="T67" fmla="*/ 31 h 50"/>
              <a:gd name="T68" fmla="*/ 29 w 54"/>
              <a:gd name="T69" fmla="*/ 29 h 50"/>
              <a:gd name="T70" fmla="*/ 23 w 54"/>
              <a:gd name="T71" fmla="*/ 27 h 50"/>
              <a:gd name="T72" fmla="*/ 21 w 54"/>
              <a:gd name="T73" fmla="*/ 25 h 50"/>
              <a:gd name="T74" fmla="*/ 21 w 54"/>
              <a:gd name="T75" fmla="*/ 23 h 50"/>
              <a:gd name="T76" fmla="*/ 18 w 54"/>
              <a:gd name="T77" fmla="*/ 19 h 50"/>
              <a:gd name="T78" fmla="*/ 14 w 54"/>
              <a:gd name="T79" fmla="*/ 17 h 50"/>
              <a:gd name="T80" fmla="*/ 12 w 54"/>
              <a:gd name="T81" fmla="*/ 17 h 50"/>
              <a:gd name="T82" fmla="*/ 14 w 54"/>
              <a:gd name="T83" fmla="*/ 19 h 50"/>
              <a:gd name="T84" fmla="*/ 16 w 54"/>
              <a:gd name="T85" fmla="*/ 23 h 50"/>
              <a:gd name="T86" fmla="*/ 10 w 54"/>
              <a:gd name="T87" fmla="*/ 21 h 50"/>
              <a:gd name="T88" fmla="*/ 6 w 54"/>
              <a:gd name="T89" fmla="*/ 21 h 50"/>
              <a:gd name="T90" fmla="*/ 4 w 54"/>
              <a:gd name="T91" fmla="*/ 19 h 50"/>
              <a:gd name="T92" fmla="*/ 2 w 54"/>
              <a:gd name="T93" fmla="*/ 15 h 50"/>
              <a:gd name="T94" fmla="*/ 6 w 54"/>
              <a:gd name="T95" fmla="*/ 9 h 50"/>
              <a:gd name="T96" fmla="*/ 4 w 54"/>
              <a:gd name="T97" fmla="*/ 5 h 50"/>
              <a:gd name="T98" fmla="*/ 2 w 54"/>
              <a:gd name="T99" fmla="*/ 4 h 50"/>
              <a:gd name="T100" fmla="*/ 4 w 54"/>
              <a:gd name="T101" fmla="*/ 4 h 50"/>
              <a:gd name="T102" fmla="*/ 6 w 54"/>
              <a:gd name="T103" fmla="*/ 0 h 50"/>
              <a:gd name="T104" fmla="*/ 10 w 54"/>
              <a:gd name="T105" fmla="*/ 2 h 50"/>
              <a:gd name="T106" fmla="*/ 14 w 54"/>
              <a:gd name="T107" fmla="*/ 2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4" h="50">
                <a:moveTo>
                  <a:pt x="14" y="4"/>
                </a:moveTo>
                <a:lnTo>
                  <a:pt x="18" y="4"/>
                </a:lnTo>
                <a:lnTo>
                  <a:pt x="21" y="2"/>
                </a:lnTo>
                <a:lnTo>
                  <a:pt x="25" y="4"/>
                </a:lnTo>
                <a:lnTo>
                  <a:pt x="27" y="4"/>
                </a:lnTo>
                <a:lnTo>
                  <a:pt x="27" y="5"/>
                </a:lnTo>
                <a:lnTo>
                  <a:pt x="29" y="5"/>
                </a:lnTo>
                <a:lnTo>
                  <a:pt x="29" y="5"/>
                </a:lnTo>
                <a:lnTo>
                  <a:pt x="29" y="7"/>
                </a:lnTo>
                <a:lnTo>
                  <a:pt x="31" y="7"/>
                </a:lnTo>
                <a:lnTo>
                  <a:pt x="31" y="5"/>
                </a:lnTo>
                <a:lnTo>
                  <a:pt x="31" y="7"/>
                </a:lnTo>
                <a:lnTo>
                  <a:pt x="33" y="7"/>
                </a:lnTo>
                <a:lnTo>
                  <a:pt x="33" y="7"/>
                </a:lnTo>
                <a:lnTo>
                  <a:pt x="33" y="7"/>
                </a:lnTo>
                <a:lnTo>
                  <a:pt x="35" y="7"/>
                </a:lnTo>
                <a:lnTo>
                  <a:pt x="35" y="7"/>
                </a:lnTo>
                <a:lnTo>
                  <a:pt x="35" y="7"/>
                </a:lnTo>
                <a:lnTo>
                  <a:pt x="35" y="7"/>
                </a:lnTo>
                <a:lnTo>
                  <a:pt x="37" y="5"/>
                </a:lnTo>
                <a:lnTo>
                  <a:pt x="37" y="5"/>
                </a:lnTo>
                <a:lnTo>
                  <a:pt x="37" y="5"/>
                </a:lnTo>
                <a:lnTo>
                  <a:pt x="37" y="5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9" y="5"/>
                </a:lnTo>
                <a:lnTo>
                  <a:pt x="39" y="5"/>
                </a:lnTo>
                <a:lnTo>
                  <a:pt x="39" y="5"/>
                </a:lnTo>
                <a:lnTo>
                  <a:pt x="39" y="7"/>
                </a:lnTo>
                <a:lnTo>
                  <a:pt x="39" y="7"/>
                </a:lnTo>
                <a:lnTo>
                  <a:pt x="39" y="9"/>
                </a:lnTo>
                <a:lnTo>
                  <a:pt x="41" y="11"/>
                </a:lnTo>
                <a:lnTo>
                  <a:pt x="41" y="13"/>
                </a:lnTo>
                <a:lnTo>
                  <a:pt x="43" y="13"/>
                </a:lnTo>
                <a:lnTo>
                  <a:pt x="47" y="19"/>
                </a:lnTo>
                <a:lnTo>
                  <a:pt x="47" y="19"/>
                </a:lnTo>
                <a:lnTo>
                  <a:pt x="47" y="19"/>
                </a:lnTo>
                <a:lnTo>
                  <a:pt x="47" y="19"/>
                </a:lnTo>
                <a:lnTo>
                  <a:pt x="49" y="21"/>
                </a:lnTo>
                <a:lnTo>
                  <a:pt x="49" y="21"/>
                </a:lnTo>
                <a:lnTo>
                  <a:pt x="51" y="23"/>
                </a:lnTo>
                <a:lnTo>
                  <a:pt x="53" y="25"/>
                </a:lnTo>
                <a:lnTo>
                  <a:pt x="53" y="25"/>
                </a:lnTo>
                <a:lnTo>
                  <a:pt x="53" y="25"/>
                </a:lnTo>
                <a:lnTo>
                  <a:pt x="54" y="25"/>
                </a:lnTo>
                <a:lnTo>
                  <a:pt x="54" y="27"/>
                </a:lnTo>
                <a:lnTo>
                  <a:pt x="54" y="27"/>
                </a:lnTo>
                <a:lnTo>
                  <a:pt x="54" y="27"/>
                </a:lnTo>
                <a:lnTo>
                  <a:pt x="54" y="27"/>
                </a:lnTo>
                <a:lnTo>
                  <a:pt x="53" y="27"/>
                </a:lnTo>
                <a:lnTo>
                  <a:pt x="53" y="27"/>
                </a:lnTo>
                <a:lnTo>
                  <a:pt x="53" y="25"/>
                </a:lnTo>
                <a:lnTo>
                  <a:pt x="51" y="25"/>
                </a:lnTo>
                <a:lnTo>
                  <a:pt x="51" y="25"/>
                </a:lnTo>
                <a:lnTo>
                  <a:pt x="51" y="25"/>
                </a:lnTo>
                <a:lnTo>
                  <a:pt x="49" y="27"/>
                </a:lnTo>
                <a:lnTo>
                  <a:pt x="49" y="33"/>
                </a:lnTo>
                <a:lnTo>
                  <a:pt x="49" y="35"/>
                </a:lnTo>
                <a:lnTo>
                  <a:pt x="51" y="35"/>
                </a:lnTo>
                <a:lnTo>
                  <a:pt x="53" y="35"/>
                </a:lnTo>
                <a:lnTo>
                  <a:pt x="53" y="37"/>
                </a:lnTo>
                <a:lnTo>
                  <a:pt x="53" y="37"/>
                </a:lnTo>
                <a:lnTo>
                  <a:pt x="53" y="37"/>
                </a:lnTo>
                <a:lnTo>
                  <a:pt x="51" y="37"/>
                </a:lnTo>
                <a:lnTo>
                  <a:pt x="51" y="39"/>
                </a:lnTo>
                <a:lnTo>
                  <a:pt x="51" y="39"/>
                </a:lnTo>
                <a:lnTo>
                  <a:pt x="49" y="39"/>
                </a:lnTo>
                <a:lnTo>
                  <a:pt x="49" y="39"/>
                </a:lnTo>
                <a:lnTo>
                  <a:pt x="49" y="40"/>
                </a:lnTo>
                <a:lnTo>
                  <a:pt x="51" y="40"/>
                </a:lnTo>
                <a:lnTo>
                  <a:pt x="51" y="40"/>
                </a:lnTo>
                <a:lnTo>
                  <a:pt x="51" y="42"/>
                </a:lnTo>
                <a:lnTo>
                  <a:pt x="51" y="44"/>
                </a:lnTo>
                <a:lnTo>
                  <a:pt x="51" y="44"/>
                </a:lnTo>
                <a:lnTo>
                  <a:pt x="49" y="44"/>
                </a:lnTo>
                <a:lnTo>
                  <a:pt x="49" y="44"/>
                </a:lnTo>
                <a:lnTo>
                  <a:pt x="47" y="46"/>
                </a:lnTo>
                <a:lnTo>
                  <a:pt x="47" y="46"/>
                </a:lnTo>
                <a:lnTo>
                  <a:pt x="49" y="46"/>
                </a:lnTo>
                <a:lnTo>
                  <a:pt x="49" y="46"/>
                </a:lnTo>
                <a:lnTo>
                  <a:pt x="49" y="46"/>
                </a:lnTo>
                <a:lnTo>
                  <a:pt x="49" y="48"/>
                </a:lnTo>
                <a:lnTo>
                  <a:pt x="51" y="50"/>
                </a:lnTo>
                <a:lnTo>
                  <a:pt x="51" y="50"/>
                </a:lnTo>
                <a:lnTo>
                  <a:pt x="49" y="50"/>
                </a:lnTo>
                <a:lnTo>
                  <a:pt x="49" y="50"/>
                </a:lnTo>
                <a:lnTo>
                  <a:pt x="49" y="50"/>
                </a:lnTo>
                <a:lnTo>
                  <a:pt x="49" y="48"/>
                </a:lnTo>
                <a:lnTo>
                  <a:pt x="49" y="48"/>
                </a:lnTo>
                <a:lnTo>
                  <a:pt x="49" y="48"/>
                </a:lnTo>
                <a:lnTo>
                  <a:pt x="47" y="46"/>
                </a:lnTo>
                <a:lnTo>
                  <a:pt x="47" y="46"/>
                </a:lnTo>
                <a:lnTo>
                  <a:pt x="47" y="46"/>
                </a:lnTo>
                <a:lnTo>
                  <a:pt x="45" y="46"/>
                </a:lnTo>
                <a:lnTo>
                  <a:pt x="45" y="44"/>
                </a:lnTo>
                <a:lnTo>
                  <a:pt x="47" y="44"/>
                </a:lnTo>
                <a:lnTo>
                  <a:pt x="47" y="44"/>
                </a:lnTo>
                <a:lnTo>
                  <a:pt x="45" y="42"/>
                </a:lnTo>
                <a:lnTo>
                  <a:pt x="45" y="40"/>
                </a:lnTo>
                <a:lnTo>
                  <a:pt x="43" y="40"/>
                </a:lnTo>
                <a:lnTo>
                  <a:pt x="43" y="40"/>
                </a:lnTo>
                <a:lnTo>
                  <a:pt x="43" y="40"/>
                </a:lnTo>
                <a:lnTo>
                  <a:pt x="41" y="40"/>
                </a:lnTo>
                <a:lnTo>
                  <a:pt x="41" y="40"/>
                </a:lnTo>
                <a:lnTo>
                  <a:pt x="41" y="40"/>
                </a:lnTo>
                <a:lnTo>
                  <a:pt x="41" y="42"/>
                </a:lnTo>
                <a:lnTo>
                  <a:pt x="41" y="42"/>
                </a:lnTo>
                <a:lnTo>
                  <a:pt x="41" y="42"/>
                </a:lnTo>
                <a:lnTo>
                  <a:pt x="43" y="42"/>
                </a:lnTo>
                <a:lnTo>
                  <a:pt x="43" y="42"/>
                </a:lnTo>
                <a:lnTo>
                  <a:pt x="43" y="42"/>
                </a:lnTo>
                <a:lnTo>
                  <a:pt x="43" y="44"/>
                </a:lnTo>
                <a:lnTo>
                  <a:pt x="43" y="44"/>
                </a:lnTo>
                <a:lnTo>
                  <a:pt x="43" y="46"/>
                </a:lnTo>
                <a:lnTo>
                  <a:pt x="43" y="46"/>
                </a:lnTo>
                <a:lnTo>
                  <a:pt x="43" y="46"/>
                </a:lnTo>
                <a:lnTo>
                  <a:pt x="43" y="44"/>
                </a:lnTo>
                <a:lnTo>
                  <a:pt x="41" y="44"/>
                </a:lnTo>
                <a:lnTo>
                  <a:pt x="41" y="44"/>
                </a:lnTo>
                <a:lnTo>
                  <a:pt x="41" y="44"/>
                </a:lnTo>
                <a:lnTo>
                  <a:pt x="39" y="44"/>
                </a:lnTo>
                <a:lnTo>
                  <a:pt x="39" y="44"/>
                </a:lnTo>
                <a:lnTo>
                  <a:pt x="37" y="42"/>
                </a:lnTo>
                <a:lnTo>
                  <a:pt x="35" y="42"/>
                </a:lnTo>
                <a:lnTo>
                  <a:pt x="37" y="40"/>
                </a:lnTo>
                <a:lnTo>
                  <a:pt x="37" y="40"/>
                </a:lnTo>
                <a:lnTo>
                  <a:pt x="37" y="40"/>
                </a:lnTo>
                <a:lnTo>
                  <a:pt x="39" y="39"/>
                </a:lnTo>
                <a:lnTo>
                  <a:pt x="39" y="37"/>
                </a:lnTo>
                <a:lnTo>
                  <a:pt x="39" y="37"/>
                </a:lnTo>
                <a:lnTo>
                  <a:pt x="37" y="35"/>
                </a:lnTo>
                <a:lnTo>
                  <a:pt x="37" y="33"/>
                </a:lnTo>
                <a:lnTo>
                  <a:pt x="37" y="33"/>
                </a:lnTo>
                <a:lnTo>
                  <a:pt x="35" y="33"/>
                </a:lnTo>
                <a:lnTo>
                  <a:pt x="33" y="31"/>
                </a:lnTo>
                <a:lnTo>
                  <a:pt x="31" y="31"/>
                </a:lnTo>
                <a:lnTo>
                  <a:pt x="31" y="29"/>
                </a:lnTo>
                <a:lnTo>
                  <a:pt x="29" y="29"/>
                </a:lnTo>
                <a:lnTo>
                  <a:pt x="29" y="29"/>
                </a:lnTo>
                <a:lnTo>
                  <a:pt x="29" y="29"/>
                </a:lnTo>
                <a:lnTo>
                  <a:pt x="27" y="27"/>
                </a:lnTo>
                <a:lnTo>
                  <a:pt x="25" y="27"/>
                </a:lnTo>
                <a:lnTo>
                  <a:pt x="23" y="27"/>
                </a:lnTo>
                <a:lnTo>
                  <a:pt x="23" y="27"/>
                </a:lnTo>
                <a:lnTo>
                  <a:pt x="21" y="25"/>
                </a:lnTo>
                <a:lnTo>
                  <a:pt x="21" y="25"/>
                </a:lnTo>
                <a:lnTo>
                  <a:pt x="21" y="25"/>
                </a:lnTo>
                <a:lnTo>
                  <a:pt x="21" y="25"/>
                </a:lnTo>
                <a:lnTo>
                  <a:pt x="21" y="23"/>
                </a:lnTo>
                <a:lnTo>
                  <a:pt x="21" y="23"/>
                </a:lnTo>
                <a:lnTo>
                  <a:pt x="21" y="23"/>
                </a:lnTo>
                <a:lnTo>
                  <a:pt x="20" y="21"/>
                </a:lnTo>
                <a:lnTo>
                  <a:pt x="20" y="19"/>
                </a:lnTo>
                <a:lnTo>
                  <a:pt x="20" y="19"/>
                </a:lnTo>
                <a:lnTo>
                  <a:pt x="18" y="19"/>
                </a:lnTo>
                <a:lnTo>
                  <a:pt x="18" y="19"/>
                </a:lnTo>
                <a:lnTo>
                  <a:pt x="18" y="19"/>
                </a:lnTo>
                <a:lnTo>
                  <a:pt x="16" y="17"/>
                </a:lnTo>
                <a:lnTo>
                  <a:pt x="14" y="17"/>
                </a:lnTo>
                <a:lnTo>
                  <a:pt x="12" y="15"/>
                </a:lnTo>
                <a:lnTo>
                  <a:pt x="12" y="15"/>
                </a:lnTo>
                <a:lnTo>
                  <a:pt x="12" y="17"/>
                </a:lnTo>
                <a:lnTo>
                  <a:pt x="12" y="17"/>
                </a:lnTo>
                <a:lnTo>
                  <a:pt x="12" y="17"/>
                </a:lnTo>
                <a:lnTo>
                  <a:pt x="14" y="19"/>
                </a:lnTo>
                <a:lnTo>
                  <a:pt x="14" y="19"/>
                </a:lnTo>
                <a:lnTo>
                  <a:pt x="14" y="19"/>
                </a:lnTo>
                <a:lnTo>
                  <a:pt x="16" y="21"/>
                </a:lnTo>
                <a:lnTo>
                  <a:pt x="18" y="21"/>
                </a:lnTo>
                <a:lnTo>
                  <a:pt x="18" y="23"/>
                </a:lnTo>
                <a:lnTo>
                  <a:pt x="16" y="23"/>
                </a:lnTo>
                <a:lnTo>
                  <a:pt x="14" y="25"/>
                </a:lnTo>
                <a:lnTo>
                  <a:pt x="12" y="23"/>
                </a:lnTo>
                <a:lnTo>
                  <a:pt x="12" y="23"/>
                </a:lnTo>
                <a:lnTo>
                  <a:pt x="10" y="21"/>
                </a:lnTo>
                <a:lnTo>
                  <a:pt x="10" y="21"/>
                </a:lnTo>
                <a:lnTo>
                  <a:pt x="8" y="21"/>
                </a:lnTo>
                <a:lnTo>
                  <a:pt x="8" y="21"/>
                </a:lnTo>
                <a:lnTo>
                  <a:pt x="6" y="21"/>
                </a:lnTo>
                <a:lnTo>
                  <a:pt x="6" y="21"/>
                </a:lnTo>
                <a:lnTo>
                  <a:pt x="6" y="21"/>
                </a:lnTo>
                <a:lnTo>
                  <a:pt x="6" y="21"/>
                </a:lnTo>
                <a:lnTo>
                  <a:pt x="4" y="19"/>
                </a:lnTo>
                <a:lnTo>
                  <a:pt x="4" y="19"/>
                </a:lnTo>
                <a:lnTo>
                  <a:pt x="4" y="17"/>
                </a:lnTo>
                <a:lnTo>
                  <a:pt x="2" y="17"/>
                </a:lnTo>
                <a:lnTo>
                  <a:pt x="2" y="15"/>
                </a:lnTo>
                <a:lnTo>
                  <a:pt x="2" y="15"/>
                </a:lnTo>
                <a:lnTo>
                  <a:pt x="2" y="13"/>
                </a:lnTo>
                <a:lnTo>
                  <a:pt x="2" y="13"/>
                </a:lnTo>
                <a:lnTo>
                  <a:pt x="6" y="9"/>
                </a:lnTo>
                <a:lnTo>
                  <a:pt x="6" y="9"/>
                </a:lnTo>
                <a:lnTo>
                  <a:pt x="4" y="5"/>
                </a:lnTo>
                <a:lnTo>
                  <a:pt x="4" y="5"/>
                </a:lnTo>
                <a:lnTo>
                  <a:pt x="4" y="5"/>
                </a:lnTo>
                <a:lnTo>
                  <a:pt x="2" y="5"/>
                </a:lnTo>
                <a:lnTo>
                  <a:pt x="0" y="5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6" y="0"/>
                </a:lnTo>
                <a:lnTo>
                  <a:pt x="6" y="0"/>
                </a:lnTo>
                <a:lnTo>
                  <a:pt x="8" y="0"/>
                </a:lnTo>
                <a:lnTo>
                  <a:pt x="10" y="2"/>
                </a:lnTo>
                <a:lnTo>
                  <a:pt x="10" y="2"/>
                </a:lnTo>
                <a:lnTo>
                  <a:pt x="12" y="2"/>
                </a:lnTo>
                <a:lnTo>
                  <a:pt x="12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4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95" name="Congo"/>
          <p:cNvSpPr>
            <a:spLocks/>
          </p:cNvSpPr>
          <p:nvPr/>
        </p:nvSpPr>
        <p:spPr bwMode="auto">
          <a:xfrm>
            <a:off x="5224479" y="4433902"/>
            <a:ext cx="190501" cy="225426"/>
          </a:xfrm>
          <a:custGeom>
            <a:avLst/>
            <a:gdLst>
              <a:gd name="T0" fmla="*/ 109 w 120"/>
              <a:gd name="T1" fmla="*/ 4 h 142"/>
              <a:gd name="T2" fmla="*/ 116 w 120"/>
              <a:gd name="T3" fmla="*/ 2 h 142"/>
              <a:gd name="T4" fmla="*/ 118 w 120"/>
              <a:gd name="T5" fmla="*/ 10 h 142"/>
              <a:gd name="T6" fmla="*/ 114 w 120"/>
              <a:gd name="T7" fmla="*/ 18 h 142"/>
              <a:gd name="T8" fmla="*/ 110 w 120"/>
              <a:gd name="T9" fmla="*/ 23 h 142"/>
              <a:gd name="T10" fmla="*/ 110 w 120"/>
              <a:gd name="T11" fmla="*/ 33 h 142"/>
              <a:gd name="T12" fmla="*/ 107 w 120"/>
              <a:gd name="T13" fmla="*/ 45 h 142"/>
              <a:gd name="T14" fmla="*/ 109 w 120"/>
              <a:gd name="T15" fmla="*/ 51 h 142"/>
              <a:gd name="T16" fmla="*/ 107 w 120"/>
              <a:gd name="T17" fmla="*/ 58 h 142"/>
              <a:gd name="T18" fmla="*/ 105 w 120"/>
              <a:gd name="T19" fmla="*/ 68 h 142"/>
              <a:gd name="T20" fmla="*/ 95 w 120"/>
              <a:gd name="T21" fmla="*/ 78 h 142"/>
              <a:gd name="T22" fmla="*/ 87 w 120"/>
              <a:gd name="T23" fmla="*/ 86 h 142"/>
              <a:gd name="T24" fmla="*/ 83 w 120"/>
              <a:gd name="T25" fmla="*/ 93 h 142"/>
              <a:gd name="T26" fmla="*/ 79 w 120"/>
              <a:gd name="T27" fmla="*/ 99 h 142"/>
              <a:gd name="T28" fmla="*/ 79 w 120"/>
              <a:gd name="T29" fmla="*/ 109 h 142"/>
              <a:gd name="T30" fmla="*/ 79 w 120"/>
              <a:gd name="T31" fmla="*/ 115 h 142"/>
              <a:gd name="T32" fmla="*/ 76 w 120"/>
              <a:gd name="T33" fmla="*/ 122 h 142"/>
              <a:gd name="T34" fmla="*/ 70 w 120"/>
              <a:gd name="T35" fmla="*/ 126 h 142"/>
              <a:gd name="T36" fmla="*/ 66 w 120"/>
              <a:gd name="T37" fmla="*/ 130 h 142"/>
              <a:gd name="T38" fmla="*/ 60 w 120"/>
              <a:gd name="T39" fmla="*/ 136 h 142"/>
              <a:gd name="T40" fmla="*/ 52 w 120"/>
              <a:gd name="T41" fmla="*/ 136 h 142"/>
              <a:gd name="T42" fmla="*/ 50 w 120"/>
              <a:gd name="T43" fmla="*/ 130 h 142"/>
              <a:gd name="T44" fmla="*/ 41 w 120"/>
              <a:gd name="T45" fmla="*/ 136 h 142"/>
              <a:gd name="T46" fmla="*/ 33 w 120"/>
              <a:gd name="T47" fmla="*/ 136 h 142"/>
              <a:gd name="T48" fmla="*/ 25 w 120"/>
              <a:gd name="T49" fmla="*/ 130 h 142"/>
              <a:gd name="T50" fmla="*/ 19 w 120"/>
              <a:gd name="T51" fmla="*/ 134 h 142"/>
              <a:gd name="T52" fmla="*/ 15 w 120"/>
              <a:gd name="T53" fmla="*/ 140 h 142"/>
              <a:gd name="T54" fmla="*/ 9 w 120"/>
              <a:gd name="T55" fmla="*/ 134 h 142"/>
              <a:gd name="T56" fmla="*/ 2 w 120"/>
              <a:gd name="T57" fmla="*/ 126 h 142"/>
              <a:gd name="T58" fmla="*/ 6 w 120"/>
              <a:gd name="T59" fmla="*/ 117 h 142"/>
              <a:gd name="T60" fmla="*/ 9 w 120"/>
              <a:gd name="T61" fmla="*/ 119 h 142"/>
              <a:gd name="T62" fmla="*/ 9 w 120"/>
              <a:gd name="T63" fmla="*/ 111 h 142"/>
              <a:gd name="T64" fmla="*/ 6 w 120"/>
              <a:gd name="T65" fmla="*/ 107 h 142"/>
              <a:gd name="T66" fmla="*/ 6 w 120"/>
              <a:gd name="T67" fmla="*/ 97 h 142"/>
              <a:gd name="T68" fmla="*/ 13 w 120"/>
              <a:gd name="T69" fmla="*/ 97 h 142"/>
              <a:gd name="T70" fmla="*/ 19 w 120"/>
              <a:gd name="T71" fmla="*/ 93 h 142"/>
              <a:gd name="T72" fmla="*/ 25 w 120"/>
              <a:gd name="T73" fmla="*/ 91 h 142"/>
              <a:gd name="T74" fmla="*/ 29 w 120"/>
              <a:gd name="T75" fmla="*/ 99 h 142"/>
              <a:gd name="T76" fmla="*/ 39 w 120"/>
              <a:gd name="T77" fmla="*/ 97 h 142"/>
              <a:gd name="T78" fmla="*/ 43 w 120"/>
              <a:gd name="T79" fmla="*/ 99 h 142"/>
              <a:gd name="T80" fmla="*/ 48 w 120"/>
              <a:gd name="T81" fmla="*/ 97 h 142"/>
              <a:gd name="T82" fmla="*/ 52 w 120"/>
              <a:gd name="T83" fmla="*/ 91 h 142"/>
              <a:gd name="T84" fmla="*/ 52 w 120"/>
              <a:gd name="T85" fmla="*/ 78 h 142"/>
              <a:gd name="T86" fmla="*/ 52 w 120"/>
              <a:gd name="T87" fmla="*/ 68 h 142"/>
              <a:gd name="T88" fmla="*/ 44 w 120"/>
              <a:gd name="T89" fmla="*/ 64 h 142"/>
              <a:gd name="T90" fmla="*/ 43 w 120"/>
              <a:gd name="T91" fmla="*/ 56 h 142"/>
              <a:gd name="T92" fmla="*/ 48 w 120"/>
              <a:gd name="T93" fmla="*/ 53 h 142"/>
              <a:gd name="T94" fmla="*/ 50 w 120"/>
              <a:gd name="T95" fmla="*/ 41 h 142"/>
              <a:gd name="T96" fmla="*/ 46 w 120"/>
              <a:gd name="T97" fmla="*/ 39 h 142"/>
              <a:gd name="T98" fmla="*/ 37 w 120"/>
              <a:gd name="T99" fmla="*/ 39 h 142"/>
              <a:gd name="T100" fmla="*/ 33 w 120"/>
              <a:gd name="T101" fmla="*/ 39 h 142"/>
              <a:gd name="T102" fmla="*/ 31 w 120"/>
              <a:gd name="T103" fmla="*/ 31 h 142"/>
              <a:gd name="T104" fmla="*/ 35 w 120"/>
              <a:gd name="T105" fmla="*/ 25 h 142"/>
              <a:gd name="T106" fmla="*/ 52 w 120"/>
              <a:gd name="T107" fmla="*/ 25 h 142"/>
              <a:gd name="T108" fmla="*/ 62 w 120"/>
              <a:gd name="T109" fmla="*/ 29 h 142"/>
              <a:gd name="T110" fmla="*/ 70 w 120"/>
              <a:gd name="T111" fmla="*/ 29 h 142"/>
              <a:gd name="T112" fmla="*/ 77 w 120"/>
              <a:gd name="T113" fmla="*/ 33 h 142"/>
              <a:gd name="T114" fmla="*/ 79 w 120"/>
              <a:gd name="T115" fmla="*/ 25 h 142"/>
              <a:gd name="T116" fmla="*/ 83 w 120"/>
              <a:gd name="T117" fmla="*/ 16 h 142"/>
              <a:gd name="T118" fmla="*/ 85 w 120"/>
              <a:gd name="T119" fmla="*/ 6 h 142"/>
              <a:gd name="T120" fmla="*/ 93 w 120"/>
              <a:gd name="T121" fmla="*/ 4 h 142"/>
              <a:gd name="T122" fmla="*/ 103 w 120"/>
              <a:gd name="T123" fmla="*/ 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0" h="142">
                <a:moveTo>
                  <a:pt x="103" y="2"/>
                </a:moveTo>
                <a:lnTo>
                  <a:pt x="105" y="2"/>
                </a:lnTo>
                <a:lnTo>
                  <a:pt x="107" y="2"/>
                </a:lnTo>
                <a:lnTo>
                  <a:pt x="107" y="4"/>
                </a:lnTo>
                <a:lnTo>
                  <a:pt x="109" y="4"/>
                </a:lnTo>
                <a:lnTo>
                  <a:pt x="110" y="2"/>
                </a:lnTo>
                <a:lnTo>
                  <a:pt x="110" y="4"/>
                </a:lnTo>
                <a:lnTo>
                  <a:pt x="112" y="4"/>
                </a:lnTo>
                <a:lnTo>
                  <a:pt x="114" y="2"/>
                </a:lnTo>
                <a:lnTo>
                  <a:pt x="116" y="2"/>
                </a:lnTo>
                <a:lnTo>
                  <a:pt x="118" y="2"/>
                </a:lnTo>
                <a:lnTo>
                  <a:pt x="118" y="4"/>
                </a:lnTo>
                <a:lnTo>
                  <a:pt x="120" y="4"/>
                </a:lnTo>
                <a:lnTo>
                  <a:pt x="120" y="8"/>
                </a:lnTo>
                <a:lnTo>
                  <a:pt x="118" y="10"/>
                </a:lnTo>
                <a:lnTo>
                  <a:pt x="118" y="12"/>
                </a:lnTo>
                <a:lnTo>
                  <a:pt x="116" y="14"/>
                </a:lnTo>
                <a:lnTo>
                  <a:pt x="116" y="16"/>
                </a:lnTo>
                <a:lnTo>
                  <a:pt x="116" y="18"/>
                </a:lnTo>
                <a:lnTo>
                  <a:pt x="114" y="18"/>
                </a:lnTo>
                <a:lnTo>
                  <a:pt x="114" y="20"/>
                </a:lnTo>
                <a:lnTo>
                  <a:pt x="112" y="20"/>
                </a:lnTo>
                <a:lnTo>
                  <a:pt x="112" y="21"/>
                </a:lnTo>
                <a:lnTo>
                  <a:pt x="112" y="23"/>
                </a:lnTo>
                <a:lnTo>
                  <a:pt x="110" y="23"/>
                </a:lnTo>
                <a:lnTo>
                  <a:pt x="110" y="25"/>
                </a:lnTo>
                <a:lnTo>
                  <a:pt x="110" y="27"/>
                </a:lnTo>
                <a:lnTo>
                  <a:pt x="110" y="29"/>
                </a:lnTo>
                <a:lnTo>
                  <a:pt x="110" y="31"/>
                </a:lnTo>
                <a:lnTo>
                  <a:pt x="110" y="33"/>
                </a:lnTo>
                <a:lnTo>
                  <a:pt x="110" y="35"/>
                </a:lnTo>
                <a:lnTo>
                  <a:pt x="109" y="41"/>
                </a:lnTo>
                <a:lnTo>
                  <a:pt x="109" y="43"/>
                </a:lnTo>
                <a:lnTo>
                  <a:pt x="107" y="43"/>
                </a:lnTo>
                <a:lnTo>
                  <a:pt x="107" y="45"/>
                </a:lnTo>
                <a:lnTo>
                  <a:pt x="107" y="47"/>
                </a:lnTo>
                <a:lnTo>
                  <a:pt x="109" y="47"/>
                </a:lnTo>
                <a:lnTo>
                  <a:pt x="109" y="49"/>
                </a:lnTo>
                <a:lnTo>
                  <a:pt x="107" y="49"/>
                </a:lnTo>
                <a:lnTo>
                  <a:pt x="109" y="51"/>
                </a:lnTo>
                <a:lnTo>
                  <a:pt x="109" y="53"/>
                </a:lnTo>
                <a:lnTo>
                  <a:pt x="109" y="54"/>
                </a:lnTo>
                <a:lnTo>
                  <a:pt x="109" y="56"/>
                </a:lnTo>
                <a:lnTo>
                  <a:pt x="107" y="56"/>
                </a:lnTo>
                <a:lnTo>
                  <a:pt x="107" y="58"/>
                </a:lnTo>
                <a:lnTo>
                  <a:pt x="105" y="60"/>
                </a:lnTo>
                <a:lnTo>
                  <a:pt x="105" y="62"/>
                </a:lnTo>
                <a:lnTo>
                  <a:pt x="105" y="64"/>
                </a:lnTo>
                <a:lnTo>
                  <a:pt x="105" y="66"/>
                </a:lnTo>
                <a:lnTo>
                  <a:pt x="105" y="68"/>
                </a:lnTo>
                <a:lnTo>
                  <a:pt x="105" y="70"/>
                </a:lnTo>
                <a:lnTo>
                  <a:pt x="103" y="72"/>
                </a:lnTo>
                <a:lnTo>
                  <a:pt x="99" y="76"/>
                </a:lnTo>
                <a:lnTo>
                  <a:pt x="97" y="78"/>
                </a:lnTo>
                <a:lnTo>
                  <a:pt x="95" y="78"/>
                </a:lnTo>
                <a:lnTo>
                  <a:pt x="93" y="80"/>
                </a:lnTo>
                <a:lnTo>
                  <a:pt x="91" y="80"/>
                </a:lnTo>
                <a:lnTo>
                  <a:pt x="89" y="82"/>
                </a:lnTo>
                <a:lnTo>
                  <a:pt x="89" y="84"/>
                </a:lnTo>
                <a:lnTo>
                  <a:pt x="87" y="86"/>
                </a:lnTo>
                <a:lnTo>
                  <a:pt x="87" y="87"/>
                </a:lnTo>
                <a:lnTo>
                  <a:pt x="85" y="89"/>
                </a:lnTo>
                <a:lnTo>
                  <a:pt x="85" y="91"/>
                </a:lnTo>
                <a:lnTo>
                  <a:pt x="83" y="91"/>
                </a:lnTo>
                <a:lnTo>
                  <a:pt x="83" y="93"/>
                </a:lnTo>
                <a:lnTo>
                  <a:pt x="81" y="93"/>
                </a:lnTo>
                <a:lnTo>
                  <a:pt x="81" y="95"/>
                </a:lnTo>
                <a:lnTo>
                  <a:pt x="79" y="95"/>
                </a:lnTo>
                <a:lnTo>
                  <a:pt x="79" y="97"/>
                </a:lnTo>
                <a:lnTo>
                  <a:pt x="79" y="99"/>
                </a:lnTo>
                <a:lnTo>
                  <a:pt x="81" y="101"/>
                </a:lnTo>
                <a:lnTo>
                  <a:pt x="81" y="103"/>
                </a:lnTo>
                <a:lnTo>
                  <a:pt x="81" y="105"/>
                </a:lnTo>
                <a:lnTo>
                  <a:pt x="79" y="107"/>
                </a:lnTo>
                <a:lnTo>
                  <a:pt x="79" y="109"/>
                </a:lnTo>
                <a:lnTo>
                  <a:pt x="79" y="111"/>
                </a:lnTo>
                <a:lnTo>
                  <a:pt x="79" y="113"/>
                </a:lnTo>
                <a:lnTo>
                  <a:pt x="81" y="113"/>
                </a:lnTo>
                <a:lnTo>
                  <a:pt x="81" y="115"/>
                </a:lnTo>
                <a:lnTo>
                  <a:pt x="79" y="115"/>
                </a:lnTo>
                <a:lnTo>
                  <a:pt x="79" y="117"/>
                </a:lnTo>
                <a:lnTo>
                  <a:pt x="79" y="119"/>
                </a:lnTo>
                <a:lnTo>
                  <a:pt x="77" y="119"/>
                </a:lnTo>
                <a:lnTo>
                  <a:pt x="77" y="121"/>
                </a:lnTo>
                <a:lnTo>
                  <a:pt x="76" y="122"/>
                </a:lnTo>
                <a:lnTo>
                  <a:pt x="76" y="124"/>
                </a:lnTo>
                <a:lnTo>
                  <a:pt x="74" y="124"/>
                </a:lnTo>
                <a:lnTo>
                  <a:pt x="72" y="124"/>
                </a:lnTo>
                <a:lnTo>
                  <a:pt x="70" y="124"/>
                </a:lnTo>
                <a:lnTo>
                  <a:pt x="70" y="126"/>
                </a:lnTo>
                <a:lnTo>
                  <a:pt x="70" y="128"/>
                </a:lnTo>
                <a:lnTo>
                  <a:pt x="68" y="128"/>
                </a:lnTo>
                <a:lnTo>
                  <a:pt x="68" y="130"/>
                </a:lnTo>
                <a:lnTo>
                  <a:pt x="66" y="128"/>
                </a:lnTo>
                <a:lnTo>
                  <a:pt x="66" y="130"/>
                </a:lnTo>
                <a:lnTo>
                  <a:pt x="64" y="130"/>
                </a:lnTo>
                <a:lnTo>
                  <a:pt x="64" y="132"/>
                </a:lnTo>
                <a:lnTo>
                  <a:pt x="62" y="132"/>
                </a:lnTo>
                <a:lnTo>
                  <a:pt x="62" y="134"/>
                </a:lnTo>
                <a:lnTo>
                  <a:pt x="60" y="136"/>
                </a:lnTo>
                <a:lnTo>
                  <a:pt x="58" y="138"/>
                </a:lnTo>
                <a:lnTo>
                  <a:pt x="56" y="140"/>
                </a:lnTo>
                <a:lnTo>
                  <a:pt x="54" y="138"/>
                </a:lnTo>
                <a:lnTo>
                  <a:pt x="52" y="138"/>
                </a:lnTo>
                <a:lnTo>
                  <a:pt x="52" y="136"/>
                </a:lnTo>
                <a:lnTo>
                  <a:pt x="50" y="134"/>
                </a:lnTo>
                <a:lnTo>
                  <a:pt x="52" y="132"/>
                </a:lnTo>
                <a:lnTo>
                  <a:pt x="52" y="128"/>
                </a:lnTo>
                <a:lnTo>
                  <a:pt x="50" y="128"/>
                </a:lnTo>
                <a:lnTo>
                  <a:pt x="50" y="130"/>
                </a:lnTo>
                <a:lnTo>
                  <a:pt x="44" y="132"/>
                </a:lnTo>
                <a:lnTo>
                  <a:pt x="43" y="132"/>
                </a:lnTo>
                <a:lnTo>
                  <a:pt x="41" y="132"/>
                </a:lnTo>
                <a:lnTo>
                  <a:pt x="41" y="134"/>
                </a:lnTo>
                <a:lnTo>
                  <a:pt x="41" y="136"/>
                </a:lnTo>
                <a:lnTo>
                  <a:pt x="39" y="138"/>
                </a:lnTo>
                <a:lnTo>
                  <a:pt x="37" y="136"/>
                </a:lnTo>
                <a:lnTo>
                  <a:pt x="37" y="138"/>
                </a:lnTo>
                <a:lnTo>
                  <a:pt x="35" y="138"/>
                </a:lnTo>
                <a:lnTo>
                  <a:pt x="33" y="136"/>
                </a:lnTo>
                <a:lnTo>
                  <a:pt x="31" y="134"/>
                </a:lnTo>
                <a:lnTo>
                  <a:pt x="29" y="134"/>
                </a:lnTo>
                <a:lnTo>
                  <a:pt x="27" y="132"/>
                </a:lnTo>
                <a:lnTo>
                  <a:pt x="27" y="130"/>
                </a:lnTo>
                <a:lnTo>
                  <a:pt x="25" y="130"/>
                </a:lnTo>
                <a:lnTo>
                  <a:pt x="25" y="132"/>
                </a:lnTo>
                <a:lnTo>
                  <a:pt x="23" y="132"/>
                </a:lnTo>
                <a:lnTo>
                  <a:pt x="23" y="134"/>
                </a:lnTo>
                <a:lnTo>
                  <a:pt x="21" y="134"/>
                </a:lnTo>
                <a:lnTo>
                  <a:pt x="19" y="134"/>
                </a:lnTo>
                <a:lnTo>
                  <a:pt x="19" y="136"/>
                </a:lnTo>
                <a:lnTo>
                  <a:pt x="17" y="138"/>
                </a:lnTo>
                <a:lnTo>
                  <a:pt x="17" y="136"/>
                </a:lnTo>
                <a:lnTo>
                  <a:pt x="15" y="138"/>
                </a:lnTo>
                <a:lnTo>
                  <a:pt x="15" y="140"/>
                </a:lnTo>
                <a:lnTo>
                  <a:pt x="13" y="142"/>
                </a:lnTo>
                <a:lnTo>
                  <a:pt x="11" y="140"/>
                </a:lnTo>
                <a:lnTo>
                  <a:pt x="9" y="138"/>
                </a:lnTo>
                <a:lnTo>
                  <a:pt x="9" y="136"/>
                </a:lnTo>
                <a:lnTo>
                  <a:pt x="9" y="134"/>
                </a:lnTo>
                <a:lnTo>
                  <a:pt x="9" y="132"/>
                </a:lnTo>
                <a:lnTo>
                  <a:pt x="8" y="132"/>
                </a:lnTo>
                <a:lnTo>
                  <a:pt x="6" y="130"/>
                </a:lnTo>
                <a:lnTo>
                  <a:pt x="4" y="128"/>
                </a:lnTo>
                <a:lnTo>
                  <a:pt x="2" y="126"/>
                </a:lnTo>
                <a:lnTo>
                  <a:pt x="0" y="124"/>
                </a:lnTo>
                <a:lnTo>
                  <a:pt x="0" y="122"/>
                </a:lnTo>
                <a:lnTo>
                  <a:pt x="0" y="121"/>
                </a:lnTo>
                <a:lnTo>
                  <a:pt x="2" y="119"/>
                </a:lnTo>
                <a:lnTo>
                  <a:pt x="6" y="117"/>
                </a:lnTo>
                <a:lnTo>
                  <a:pt x="8" y="119"/>
                </a:lnTo>
                <a:lnTo>
                  <a:pt x="9" y="121"/>
                </a:lnTo>
                <a:lnTo>
                  <a:pt x="11" y="121"/>
                </a:lnTo>
                <a:lnTo>
                  <a:pt x="11" y="119"/>
                </a:lnTo>
                <a:lnTo>
                  <a:pt x="9" y="119"/>
                </a:lnTo>
                <a:lnTo>
                  <a:pt x="11" y="115"/>
                </a:lnTo>
                <a:lnTo>
                  <a:pt x="13" y="115"/>
                </a:lnTo>
                <a:lnTo>
                  <a:pt x="11" y="113"/>
                </a:lnTo>
                <a:lnTo>
                  <a:pt x="9" y="113"/>
                </a:lnTo>
                <a:lnTo>
                  <a:pt x="9" y="111"/>
                </a:lnTo>
                <a:lnTo>
                  <a:pt x="8" y="111"/>
                </a:lnTo>
                <a:lnTo>
                  <a:pt x="8" y="109"/>
                </a:lnTo>
                <a:lnTo>
                  <a:pt x="9" y="109"/>
                </a:lnTo>
                <a:lnTo>
                  <a:pt x="8" y="105"/>
                </a:lnTo>
                <a:lnTo>
                  <a:pt x="6" y="107"/>
                </a:lnTo>
                <a:lnTo>
                  <a:pt x="6" y="105"/>
                </a:lnTo>
                <a:lnTo>
                  <a:pt x="8" y="103"/>
                </a:lnTo>
                <a:lnTo>
                  <a:pt x="8" y="101"/>
                </a:lnTo>
                <a:lnTo>
                  <a:pt x="6" y="99"/>
                </a:lnTo>
                <a:lnTo>
                  <a:pt x="6" y="97"/>
                </a:lnTo>
                <a:lnTo>
                  <a:pt x="8" y="97"/>
                </a:lnTo>
                <a:lnTo>
                  <a:pt x="8" y="99"/>
                </a:lnTo>
                <a:lnTo>
                  <a:pt x="9" y="99"/>
                </a:lnTo>
                <a:lnTo>
                  <a:pt x="11" y="97"/>
                </a:lnTo>
                <a:lnTo>
                  <a:pt x="13" y="97"/>
                </a:lnTo>
                <a:lnTo>
                  <a:pt x="13" y="99"/>
                </a:lnTo>
                <a:lnTo>
                  <a:pt x="21" y="97"/>
                </a:lnTo>
                <a:lnTo>
                  <a:pt x="21" y="95"/>
                </a:lnTo>
                <a:lnTo>
                  <a:pt x="21" y="93"/>
                </a:lnTo>
                <a:lnTo>
                  <a:pt x="19" y="93"/>
                </a:lnTo>
                <a:lnTo>
                  <a:pt x="19" y="91"/>
                </a:lnTo>
                <a:lnTo>
                  <a:pt x="21" y="91"/>
                </a:lnTo>
                <a:lnTo>
                  <a:pt x="23" y="89"/>
                </a:lnTo>
                <a:lnTo>
                  <a:pt x="25" y="89"/>
                </a:lnTo>
                <a:lnTo>
                  <a:pt x="25" y="91"/>
                </a:lnTo>
                <a:lnTo>
                  <a:pt x="27" y="91"/>
                </a:lnTo>
                <a:lnTo>
                  <a:pt x="27" y="95"/>
                </a:lnTo>
                <a:lnTo>
                  <a:pt x="29" y="95"/>
                </a:lnTo>
                <a:lnTo>
                  <a:pt x="29" y="97"/>
                </a:lnTo>
                <a:lnTo>
                  <a:pt x="29" y="99"/>
                </a:lnTo>
                <a:lnTo>
                  <a:pt x="29" y="97"/>
                </a:lnTo>
                <a:lnTo>
                  <a:pt x="33" y="99"/>
                </a:lnTo>
                <a:lnTo>
                  <a:pt x="35" y="99"/>
                </a:lnTo>
                <a:lnTo>
                  <a:pt x="37" y="99"/>
                </a:lnTo>
                <a:lnTo>
                  <a:pt x="39" y="97"/>
                </a:lnTo>
                <a:lnTo>
                  <a:pt x="41" y="95"/>
                </a:lnTo>
                <a:lnTo>
                  <a:pt x="41" y="93"/>
                </a:lnTo>
                <a:lnTo>
                  <a:pt x="43" y="95"/>
                </a:lnTo>
                <a:lnTo>
                  <a:pt x="43" y="97"/>
                </a:lnTo>
                <a:lnTo>
                  <a:pt x="43" y="99"/>
                </a:lnTo>
                <a:lnTo>
                  <a:pt x="44" y="101"/>
                </a:lnTo>
                <a:lnTo>
                  <a:pt x="46" y="101"/>
                </a:lnTo>
                <a:lnTo>
                  <a:pt x="46" y="99"/>
                </a:lnTo>
                <a:lnTo>
                  <a:pt x="48" y="99"/>
                </a:lnTo>
                <a:lnTo>
                  <a:pt x="48" y="97"/>
                </a:lnTo>
                <a:lnTo>
                  <a:pt x="48" y="95"/>
                </a:lnTo>
                <a:lnTo>
                  <a:pt x="48" y="93"/>
                </a:lnTo>
                <a:lnTo>
                  <a:pt x="48" y="91"/>
                </a:lnTo>
                <a:lnTo>
                  <a:pt x="50" y="91"/>
                </a:lnTo>
                <a:lnTo>
                  <a:pt x="52" y="91"/>
                </a:lnTo>
                <a:lnTo>
                  <a:pt x="52" y="89"/>
                </a:lnTo>
                <a:lnTo>
                  <a:pt x="52" y="86"/>
                </a:lnTo>
                <a:lnTo>
                  <a:pt x="52" y="84"/>
                </a:lnTo>
                <a:lnTo>
                  <a:pt x="52" y="80"/>
                </a:lnTo>
                <a:lnTo>
                  <a:pt x="52" y="78"/>
                </a:lnTo>
                <a:lnTo>
                  <a:pt x="52" y="76"/>
                </a:lnTo>
                <a:lnTo>
                  <a:pt x="52" y="72"/>
                </a:lnTo>
                <a:lnTo>
                  <a:pt x="54" y="70"/>
                </a:lnTo>
                <a:lnTo>
                  <a:pt x="52" y="70"/>
                </a:lnTo>
                <a:lnTo>
                  <a:pt x="52" y="68"/>
                </a:lnTo>
                <a:lnTo>
                  <a:pt x="50" y="68"/>
                </a:lnTo>
                <a:lnTo>
                  <a:pt x="48" y="68"/>
                </a:lnTo>
                <a:lnTo>
                  <a:pt x="48" y="66"/>
                </a:lnTo>
                <a:lnTo>
                  <a:pt x="46" y="64"/>
                </a:lnTo>
                <a:lnTo>
                  <a:pt x="44" y="64"/>
                </a:lnTo>
                <a:lnTo>
                  <a:pt x="43" y="64"/>
                </a:lnTo>
                <a:lnTo>
                  <a:pt x="43" y="62"/>
                </a:lnTo>
                <a:lnTo>
                  <a:pt x="44" y="60"/>
                </a:lnTo>
                <a:lnTo>
                  <a:pt x="44" y="58"/>
                </a:lnTo>
                <a:lnTo>
                  <a:pt x="43" y="56"/>
                </a:lnTo>
                <a:lnTo>
                  <a:pt x="44" y="54"/>
                </a:lnTo>
                <a:lnTo>
                  <a:pt x="46" y="53"/>
                </a:lnTo>
                <a:lnTo>
                  <a:pt x="46" y="51"/>
                </a:lnTo>
                <a:lnTo>
                  <a:pt x="48" y="51"/>
                </a:lnTo>
                <a:lnTo>
                  <a:pt x="48" y="53"/>
                </a:lnTo>
                <a:lnTo>
                  <a:pt x="50" y="51"/>
                </a:lnTo>
                <a:lnTo>
                  <a:pt x="52" y="47"/>
                </a:lnTo>
                <a:lnTo>
                  <a:pt x="52" y="45"/>
                </a:lnTo>
                <a:lnTo>
                  <a:pt x="50" y="43"/>
                </a:lnTo>
                <a:lnTo>
                  <a:pt x="50" y="41"/>
                </a:lnTo>
                <a:lnTo>
                  <a:pt x="50" y="39"/>
                </a:lnTo>
                <a:lnTo>
                  <a:pt x="48" y="39"/>
                </a:lnTo>
                <a:lnTo>
                  <a:pt x="48" y="37"/>
                </a:lnTo>
                <a:lnTo>
                  <a:pt x="46" y="37"/>
                </a:lnTo>
                <a:lnTo>
                  <a:pt x="46" y="39"/>
                </a:lnTo>
                <a:lnTo>
                  <a:pt x="44" y="37"/>
                </a:lnTo>
                <a:lnTo>
                  <a:pt x="43" y="37"/>
                </a:lnTo>
                <a:lnTo>
                  <a:pt x="41" y="37"/>
                </a:lnTo>
                <a:lnTo>
                  <a:pt x="39" y="39"/>
                </a:lnTo>
                <a:lnTo>
                  <a:pt x="37" y="39"/>
                </a:lnTo>
                <a:lnTo>
                  <a:pt x="35" y="39"/>
                </a:lnTo>
                <a:lnTo>
                  <a:pt x="35" y="41"/>
                </a:lnTo>
                <a:lnTo>
                  <a:pt x="33" y="41"/>
                </a:lnTo>
                <a:lnTo>
                  <a:pt x="31" y="41"/>
                </a:lnTo>
                <a:lnTo>
                  <a:pt x="33" y="39"/>
                </a:lnTo>
                <a:lnTo>
                  <a:pt x="33" y="37"/>
                </a:lnTo>
                <a:lnTo>
                  <a:pt x="33" y="35"/>
                </a:lnTo>
                <a:lnTo>
                  <a:pt x="31" y="35"/>
                </a:lnTo>
                <a:lnTo>
                  <a:pt x="31" y="33"/>
                </a:lnTo>
                <a:lnTo>
                  <a:pt x="31" y="31"/>
                </a:lnTo>
                <a:lnTo>
                  <a:pt x="33" y="31"/>
                </a:lnTo>
                <a:lnTo>
                  <a:pt x="33" y="29"/>
                </a:lnTo>
                <a:lnTo>
                  <a:pt x="33" y="27"/>
                </a:lnTo>
                <a:lnTo>
                  <a:pt x="33" y="25"/>
                </a:lnTo>
                <a:lnTo>
                  <a:pt x="35" y="25"/>
                </a:lnTo>
                <a:lnTo>
                  <a:pt x="39" y="25"/>
                </a:lnTo>
                <a:lnTo>
                  <a:pt x="41" y="25"/>
                </a:lnTo>
                <a:lnTo>
                  <a:pt x="46" y="25"/>
                </a:lnTo>
                <a:lnTo>
                  <a:pt x="50" y="25"/>
                </a:lnTo>
                <a:lnTo>
                  <a:pt x="52" y="25"/>
                </a:lnTo>
                <a:lnTo>
                  <a:pt x="54" y="25"/>
                </a:lnTo>
                <a:lnTo>
                  <a:pt x="56" y="25"/>
                </a:lnTo>
                <a:lnTo>
                  <a:pt x="58" y="27"/>
                </a:lnTo>
                <a:lnTo>
                  <a:pt x="60" y="27"/>
                </a:lnTo>
                <a:lnTo>
                  <a:pt x="62" y="29"/>
                </a:lnTo>
                <a:lnTo>
                  <a:pt x="64" y="27"/>
                </a:lnTo>
                <a:lnTo>
                  <a:pt x="66" y="27"/>
                </a:lnTo>
                <a:lnTo>
                  <a:pt x="66" y="29"/>
                </a:lnTo>
                <a:lnTo>
                  <a:pt x="68" y="29"/>
                </a:lnTo>
                <a:lnTo>
                  <a:pt x="70" y="29"/>
                </a:lnTo>
                <a:lnTo>
                  <a:pt x="72" y="29"/>
                </a:lnTo>
                <a:lnTo>
                  <a:pt x="74" y="29"/>
                </a:lnTo>
                <a:lnTo>
                  <a:pt x="76" y="31"/>
                </a:lnTo>
                <a:lnTo>
                  <a:pt x="77" y="31"/>
                </a:lnTo>
                <a:lnTo>
                  <a:pt x="77" y="33"/>
                </a:lnTo>
                <a:lnTo>
                  <a:pt x="79" y="33"/>
                </a:lnTo>
                <a:lnTo>
                  <a:pt x="79" y="31"/>
                </a:lnTo>
                <a:lnTo>
                  <a:pt x="79" y="29"/>
                </a:lnTo>
                <a:lnTo>
                  <a:pt x="79" y="27"/>
                </a:lnTo>
                <a:lnTo>
                  <a:pt x="79" y="25"/>
                </a:lnTo>
                <a:lnTo>
                  <a:pt x="81" y="25"/>
                </a:lnTo>
                <a:lnTo>
                  <a:pt x="81" y="23"/>
                </a:lnTo>
                <a:lnTo>
                  <a:pt x="81" y="21"/>
                </a:lnTo>
                <a:lnTo>
                  <a:pt x="83" y="18"/>
                </a:lnTo>
                <a:lnTo>
                  <a:pt x="83" y="16"/>
                </a:lnTo>
                <a:lnTo>
                  <a:pt x="85" y="16"/>
                </a:lnTo>
                <a:lnTo>
                  <a:pt x="85" y="14"/>
                </a:lnTo>
                <a:lnTo>
                  <a:pt x="85" y="10"/>
                </a:lnTo>
                <a:lnTo>
                  <a:pt x="85" y="8"/>
                </a:lnTo>
                <a:lnTo>
                  <a:pt x="85" y="6"/>
                </a:lnTo>
                <a:lnTo>
                  <a:pt x="87" y="6"/>
                </a:lnTo>
                <a:lnTo>
                  <a:pt x="87" y="4"/>
                </a:lnTo>
                <a:lnTo>
                  <a:pt x="89" y="4"/>
                </a:lnTo>
                <a:lnTo>
                  <a:pt x="91" y="2"/>
                </a:lnTo>
                <a:lnTo>
                  <a:pt x="93" y="4"/>
                </a:lnTo>
                <a:lnTo>
                  <a:pt x="95" y="2"/>
                </a:lnTo>
                <a:lnTo>
                  <a:pt x="99" y="2"/>
                </a:lnTo>
                <a:lnTo>
                  <a:pt x="101" y="2"/>
                </a:lnTo>
                <a:lnTo>
                  <a:pt x="101" y="0"/>
                </a:lnTo>
                <a:lnTo>
                  <a:pt x="103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98" name="Comoros"/>
          <p:cNvSpPr>
            <a:spLocks noEditPoints="1"/>
          </p:cNvSpPr>
          <p:nvPr/>
        </p:nvSpPr>
        <p:spPr bwMode="auto">
          <a:xfrm>
            <a:off x="6042044" y="4819665"/>
            <a:ext cx="33338" cy="26988"/>
          </a:xfrm>
          <a:custGeom>
            <a:avLst/>
            <a:gdLst>
              <a:gd name="T0" fmla="*/ 3 w 21"/>
              <a:gd name="T1" fmla="*/ 10 h 17"/>
              <a:gd name="T2" fmla="*/ 1 w 21"/>
              <a:gd name="T3" fmla="*/ 8 h 17"/>
              <a:gd name="T4" fmla="*/ 0 w 21"/>
              <a:gd name="T5" fmla="*/ 8 h 17"/>
              <a:gd name="T6" fmla="*/ 0 w 21"/>
              <a:gd name="T7" fmla="*/ 8 h 17"/>
              <a:gd name="T8" fmla="*/ 0 w 21"/>
              <a:gd name="T9" fmla="*/ 6 h 17"/>
              <a:gd name="T10" fmla="*/ 0 w 21"/>
              <a:gd name="T11" fmla="*/ 6 h 17"/>
              <a:gd name="T12" fmla="*/ 0 w 21"/>
              <a:gd name="T13" fmla="*/ 4 h 17"/>
              <a:gd name="T14" fmla="*/ 0 w 21"/>
              <a:gd name="T15" fmla="*/ 2 h 17"/>
              <a:gd name="T16" fmla="*/ 0 w 21"/>
              <a:gd name="T17" fmla="*/ 2 h 17"/>
              <a:gd name="T18" fmla="*/ 1 w 21"/>
              <a:gd name="T19" fmla="*/ 2 h 17"/>
              <a:gd name="T20" fmla="*/ 1 w 21"/>
              <a:gd name="T21" fmla="*/ 0 h 17"/>
              <a:gd name="T22" fmla="*/ 1 w 21"/>
              <a:gd name="T23" fmla="*/ 2 h 17"/>
              <a:gd name="T24" fmla="*/ 3 w 21"/>
              <a:gd name="T25" fmla="*/ 2 h 17"/>
              <a:gd name="T26" fmla="*/ 1 w 21"/>
              <a:gd name="T27" fmla="*/ 4 h 17"/>
              <a:gd name="T28" fmla="*/ 1 w 21"/>
              <a:gd name="T29" fmla="*/ 6 h 17"/>
              <a:gd name="T30" fmla="*/ 3 w 21"/>
              <a:gd name="T31" fmla="*/ 6 h 17"/>
              <a:gd name="T32" fmla="*/ 3 w 21"/>
              <a:gd name="T33" fmla="*/ 10 h 17"/>
              <a:gd name="T34" fmla="*/ 21 w 21"/>
              <a:gd name="T35" fmla="*/ 13 h 17"/>
              <a:gd name="T36" fmla="*/ 21 w 21"/>
              <a:gd name="T37" fmla="*/ 17 h 17"/>
              <a:gd name="T38" fmla="*/ 21 w 21"/>
              <a:gd name="T39" fmla="*/ 17 h 17"/>
              <a:gd name="T40" fmla="*/ 21 w 21"/>
              <a:gd name="T41" fmla="*/ 17 h 17"/>
              <a:gd name="T42" fmla="*/ 19 w 21"/>
              <a:gd name="T43" fmla="*/ 15 h 17"/>
              <a:gd name="T44" fmla="*/ 17 w 21"/>
              <a:gd name="T45" fmla="*/ 15 h 17"/>
              <a:gd name="T46" fmla="*/ 17 w 21"/>
              <a:gd name="T47" fmla="*/ 13 h 17"/>
              <a:gd name="T48" fmla="*/ 15 w 21"/>
              <a:gd name="T49" fmla="*/ 13 h 17"/>
              <a:gd name="T50" fmla="*/ 15 w 21"/>
              <a:gd name="T51" fmla="*/ 13 h 17"/>
              <a:gd name="T52" fmla="*/ 17 w 21"/>
              <a:gd name="T53" fmla="*/ 13 h 17"/>
              <a:gd name="T54" fmla="*/ 19 w 21"/>
              <a:gd name="T55" fmla="*/ 13 h 17"/>
              <a:gd name="T56" fmla="*/ 19 w 21"/>
              <a:gd name="T57" fmla="*/ 13 h 17"/>
              <a:gd name="T58" fmla="*/ 19 w 21"/>
              <a:gd name="T59" fmla="*/ 13 h 17"/>
              <a:gd name="T60" fmla="*/ 19 w 21"/>
              <a:gd name="T61" fmla="*/ 13 h 17"/>
              <a:gd name="T62" fmla="*/ 19 w 21"/>
              <a:gd name="T63" fmla="*/ 12 h 17"/>
              <a:gd name="T64" fmla="*/ 21 w 21"/>
              <a:gd name="T65" fmla="*/ 12 h 17"/>
              <a:gd name="T66" fmla="*/ 9 w 21"/>
              <a:gd name="T67" fmla="*/ 17 h 17"/>
              <a:gd name="T68" fmla="*/ 9 w 21"/>
              <a:gd name="T69" fmla="*/ 17 h 17"/>
              <a:gd name="T70" fmla="*/ 9 w 21"/>
              <a:gd name="T71" fmla="*/ 17 h 17"/>
              <a:gd name="T72" fmla="*/ 7 w 21"/>
              <a:gd name="T73" fmla="*/ 17 h 17"/>
              <a:gd name="T74" fmla="*/ 7 w 21"/>
              <a:gd name="T75" fmla="*/ 17 h 17"/>
              <a:gd name="T76" fmla="*/ 5 w 21"/>
              <a:gd name="T77" fmla="*/ 15 h 17"/>
              <a:gd name="T78" fmla="*/ 5 w 21"/>
              <a:gd name="T79" fmla="*/ 15 h 17"/>
              <a:gd name="T80" fmla="*/ 7 w 21"/>
              <a:gd name="T81" fmla="*/ 15 h 17"/>
              <a:gd name="T82" fmla="*/ 7 w 21"/>
              <a:gd name="T83" fmla="*/ 15 h 17"/>
              <a:gd name="T84" fmla="*/ 9 w 21"/>
              <a:gd name="T85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1" h="17">
                <a:moveTo>
                  <a:pt x="3" y="10"/>
                </a:moveTo>
                <a:lnTo>
                  <a:pt x="3" y="10"/>
                </a:lnTo>
                <a:lnTo>
                  <a:pt x="3" y="10"/>
                </a:lnTo>
                <a:lnTo>
                  <a:pt x="1" y="8"/>
                </a:lnTo>
                <a:lnTo>
                  <a:pt x="1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" y="2"/>
                </a:lnTo>
                <a:lnTo>
                  <a:pt x="1" y="2"/>
                </a:lnTo>
                <a:lnTo>
                  <a:pt x="1" y="0"/>
                </a:lnTo>
                <a:lnTo>
                  <a:pt x="1" y="0"/>
                </a:lnTo>
                <a:lnTo>
                  <a:pt x="1" y="2"/>
                </a:lnTo>
                <a:lnTo>
                  <a:pt x="1" y="2"/>
                </a:lnTo>
                <a:lnTo>
                  <a:pt x="3" y="2"/>
                </a:lnTo>
                <a:lnTo>
                  <a:pt x="3" y="2"/>
                </a:lnTo>
                <a:lnTo>
                  <a:pt x="3" y="2"/>
                </a:lnTo>
                <a:lnTo>
                  <a:pt x="1" y="4"/>
                </a:lnTo>
                <a:lnTo>
                  <a:pt x="1" y="6"/>
                </a:lnTo>
                <a:lnTo>
                  <a:pt x="1" y="6"/>
                </a:lnTo>
                <a:lnTo>
                  <a:pt x="3" y="6"/>
                </a:lnTo>
                <a:lnTo>
                  <a:pt x="3" y="6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close/>
                <a:moveTo>
                  <a:pt x="21" y="13"/>
                </a:moveTo>
                <a:lnTo>
                  <a:pt x="21" y="15"/>
                </a:lnTo>
                <a:lnTo>
                  <a:pt x="21" y="17"/>
                </a:lnTo>
                <a:lnTo>
                  <a:pt x="21" y="17"/>
                </a:lnTo>
                <a:lnTo>
                  <a:pt x="21" y="17"/>
                </a:lnTo>
                <a:lnTo>
                  <a:pt x="21" y="17"/>
                </a:lnTo>
                <a:lnTo>
                  <a:pt x="21" y="17"/>
                </a:lnTo>
                <a:lnTo>
                  <a:pt x="21" y="17"/>
                </a:lnTo>
                <a:lnTo>
                  <a:pt x="19" y="15"/>
                </a:lnTo>
                <a:lnTo>
                  <a:pt x="19" y="15"/>
                </a:lnTo>
                <a:lnTo>
                  <a:pt x="17" y="15"/>
                </a:lnTo>
                <a:lnTo>
                  <a:pt x="17" y="15"/>
                </a:lnTo>
                <a:lnTo>
                  <a:pt x="17" y="13"/>
                </a:lnTo>
                <a:lnTo>
                  <a:pt x="15" y="13"/>
                </a:lnTo>
                <a:lnTo>
                  <a:pt x="15" y="13"/>
                </a:lnTo>
                <a:lnTo>
                  <a:pt x="15" y="13"/>
                </a:lnTo>
                <a:lnTo>
                  <a:pt x="15" y="13"/>
                </a:lnTo>
                <a:lnTo>
                  <a:pt x="17" y="13"/>
                </a:lnTo>
                <a:lnTo>
                  <a:pt x="17" y="13"/>
                </a:lnTo>
                <a:lnTo>
                  <a:pt x="17" y="13"/>
                </a:lnTo>
                <a:lnTo>
                  <a:pt x="19" y="13"/>
                </a:lnTo>
                <a:lnTo>
                  <a:pt x="19" y="13"/>
                </a:lnTo>
                <a:lnTo>
                  <a:pt x="19" y="13"/>
                </a:lnTo>
                <a:lnTo>
                  <a:pt x="19" y="13"/>
                </a:lnTo>
                <a:lnTo>
                  <a:pt x="19" y="13"/>
                </a:lnTo>
                <a:lnTo>
                  <a:pt x="19" y="13"/>
                </a:lnTo>
                <a:lnTo>
                  <a:pt x="19" y="13"/>
                </a:lnTo>
                <a:lnTo>
                  <a:pt x="19" y="12"/>
                </a:lnTo>
                <a:lnTo>
                  <a:pt x="19" y="12"/>
                </a:lnTo>
                <a:lnTo>
                  <a:pt x="19" y="12"/>
                </a:lnTo>
                <a:lnTo>
                  <a:pt x="21" y="12"/>
                </a:lnTo>
                <a:lnTo>
                  <a:pt x="21" y="13"/>
                </a:lnTo>
                <a:close/>
                <a:moveTo>
                  <a:pt x="9" y="17"/>
                </a:moveTo>
                <a:lnTo>
                  <a:pt x="9" y="17"/>
                </a:lnTo>
                <a:lnTo>
                  <a:pt x="9" y="17"/>
                </a:lnTo>
                <a:lnTo>
                  <a:pt x="9" y="17"/>
                </a:lnTo>
                <a:lnTo>
                  <a:pt x="9" y="17"/>
                </a:lnTo>
                <a:lnTo>
                  <a:pt x="7" y="17"/>
                </a:lnTo>
                <a:lnTo>
                  <a:pt x="7" y="17"/>
                </a:lnTo>
                <a:lnTo>
                  <a:pt x="7" y="17"/>
                </a:lnTo>
                <a:lnTo>
                  <a:pt x="7" y="17"/>
                </a:lnTo>
                <a:lnTo>
                  <a:pt x="7" y="17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lnTo>
                  <a:pt x="9" y="17"/>
                </a:lnTo>
                <a:lnTo>
                  <a:pt x="9" y="17"/>
                </a:lnTo>
                <a:lnTo>
                  <a:pt x="9" y="17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97" name="Colombia"/>
          <p:cNvSpPr>
            <a:spLocks noEditPoints="1"/>
          </p:cNvSpPr>
          <p:nvPr/>
        </p:nvSpPr>
        <p:spPr bwMode="auto">
          <a:xfrm>
            <a:off x="2852747" y="4205301"/>
            <a:ext cx="379414" cy="431801"/>
          </a:xfrm>
          <a:custGeom>
            <a:avLst/>
            <a:gdLst>
              <a:gd name="T0" fmla="*/ 167 w 239"/>
              <a:gd name="T1" fmla="*/ 14 h 272"/>
              <a:gd name="T2" fmla="*/ 150 w 239"/>
              <a:gd name="T3" fmla="*/ 26 h 272"/>
              <a:gd name="T4" fmla="*/ 140 w 239"/>
              <a:gd name="T5" fmla="*/ 45 h 272"/>
              <a:gd name="T6" fmla="*/ 138 w 239"/>
              <a:gd name="T7" fmla="*/ 55 h 272"/>
              <a:gd name="T8" fmla="*/ 152 w 239"/>
              <a:gd name="T9" fmla="*/ 74 h 272"/>
              <a:gd name="T10" fmla="*/ 154 w 239"/>
              <a:gd name="T11" fmla="*/ 90 h 272"/>
              <a:gd name="T12" fmla="*/ 169 w 239"/>
              <a:gd name="T13" fmla="*/ 92 h 272"/>
              <a:gd name="T14" fmla="*/ 187 w 239"/>
              <a:gd name="T15" fmla="*/ 92 h 272"/>
              <a:gd name="T16" fmla="*/ 208 w 239"/>
              <a:gd name="T17" fmla="*/ 105 h 272"/>
              <a:gd name="T18" fmla="*/ 222 w 239"/>
              <a:gd name="T19" fmla="*/ 105 h 272"/>
              <a:gd name="T20" fmla="*/ 229 w 239"/>
              <a:gd name="T21" fmla="*/ 107 h 272"/>
              <a:gd name="T22" fmla="*/ 223 w 239"/>
              <a:gd name="T23" fmla="*/ 121 h 272"/>
              <a:gd name="T24" fmla="*/ 225 w 239"/>
              <a:gd name="T25" fmla="*/ 138 h 272"/>
              <a:gd name="T26" fmla="*/ 229 w 239"/>
              <a:gd name="T27" fmla="*/ 152 h 272"/>
              <a:gd name="T28" fmla="*/ 233 w 239"/>
              <a:gd name="T29" fmla="*/ 165 h 272"/>
              <a:gd name="T30" fmla="*/ 239 w 239"/>
              <a:gd name="T31" fmla="*/ 185 h 272"/>
              <a:gd name="T32" fmla="*/ 233 w 239"/>
              <a:gd name="T33" fmla="*/ 173 h 272"/>
              <a:gd name="T34" fmla="*/ 222 w 239"/>
              <a:gd name="T35" fmla="*/ 175 h 272"/>
              <a:gd name="T36" fmla="*/ 198 w 239"/>
              <a:gd name="T37" fmla="*/ 177 h 272"/>
              <a:gd name="T38" fmla="*/ 198 w 239"/>
              <a:gd name="T39" fmla="*/ 187 h 272"/>
              <a:gd name="T40" fmla="*/ 192 w 239"/>
              <a:gd name="T41" fmla="*/ 195 h 272"/>
              <a:gd name="T42" fmla="*/ 190 w 239"/>
              <a:gd name="T43" fmla="*/ 210 h 272"/>
              <a:gd name="T44" fmla="*/ 198 w 239"/>
              <a:gd name="T45" fmla="*/ 224 h 272"/>
              <a:gd name="T46" fmla="*/ 190 w 239"/>
              <a:gd name="T47" fmla="*/ 272 h 272"/>
              <a:gd name="T48" fmla="*/ 179 w 239"/>
              <a:gd name="T49" fmla="*/ 266 h 272"/>
              <a:gd name="T50" fmla="*/ 185 w 239"/>
              <a:gd name="T51" fmla="*/ 247 h 272"/>
              <a:gd name="T52" fmla="*/ 167 w 239"/>
              <a:gd name="T53" fmla="*/ 241 h 272"/>
              <a:gd name="T54" fmla="*/ 155 w 239"/>
              <a:gd name="T55" fmla="*/ 243 h 272"/>
              <a:gd name="T56" fmla="*/ 140 w 239"/>
              <a:gd name="T57" fmla="*/ 243 h 272"/>
              <a:gd name="T58" fmla="*/ 132 w 239"/>
              <a:gd name="T59" fmla="*/ 233 h 272"/>
              <a:gd name="T60" fmla="*/ 122 w 239"/>
              <a:gd name="T61" fmla="*/ 222 h 272"/>
              <a:gd name="T62" fmla="*/ 113 w 239"/>
              <a:gd name="T63" fmla="*/ 208 h 272"/>
              <a:gd name="T64" fmla="*/ 101 w 239"/>
              <a:gd name="T65" fmla="*/ 204 h 272"/>
              <a:gd name="T66" fmla="*/ 86 w 239"/>
              <a:gd name="T67" fmla="*/ 198 h 272"/>
              <a:gd name="T68" fmla="*/ 70 w 239"/>
              <a:gd name="T69" fmla="*/ 198 h 272"/>
              <a:gd name="T70" fmla="*/ 64 w 239"/>
              <a:gd name="T71" fmla="*/ 191 h 272"/>
              <a:gd name="T72" fmla="*/ 51 w 239"/>
              <a:gd name="T73" fmla="*/ 185 h 272"/>
              <a:gd name="T74" fmla="*/ 47 w 239"/>
              <a:gd name="T75" fmla="*/ 175 h 272"/>
              <a:gd name="T76" fmla="*/ 53 w 239"/>
              <a:gd name="T77" fmla="*/ 164 h 272"/>
              <a:gd name="T78" fmla="*/ 64 w 239"/>
              <a:gd name="T79" fmla="*/ 164 h 272"/>
              <a:gd name="T80" fmla="*/ 74 w 239"/>
              <a:gd name="T81" fmla="*/ 146 h 272"/>
              <a:gd name="T82" fmla="*/ 70 w 239"/>
              <a:gd name="T83" fmla="*/ 140 h 272"/>
              <a:gd name="T84" fmla="*/ 70 w 239"/>
              <a:gd name="T85" fmla="*/ 127 h 272"/>
              <a:gd name="T86" fmla="*/ 72 w 239"/>
              <a:gd name="T87" fmla="*/ 113 h 272"/>
              <a:gd name="T88" fmla="*/ 70 w 239"/>
              <a:gd name="T89" fmla="*/ 96 h 272"/>
              <a:gd name="T90" fmla="*/ 66 w 239"/>
              <a:gd name="T91" fmla="*/ 80 h 272"/>
              <a:gd name="T92" fmla="*/ 70 w 239"/>
              <a:gd name="T93" fmla="*/ 70 h 272"/>
              <a:gd name="T94" fmla="*/ 76 w 239"/>
              <a:gd name="T95" fmla="*/ 70 h 272"/>
              <a:gd name="T96" fmla="*/ 80 w 239"/>
              <a:gd name="T97" fmla="*/ 72 h 272"/>
              <a:gd name="T98" fmla="*/ 87 w 239"/>
              <a:gd name="T99" fmla="*/ 59 h 272"/>
              <a:gd name="T100" fmla="*/ 99 w 239"/>
              <a:gd name="T101" fmla="*/ 51 h 272"/>
              <a:gd name="T102" fmla="*/ 101 w 239"/>
              <a:gd name="T103" fmla="*/ 35 h 272"/>
              <a:gd name="T104" fmla="*/ 111 w 239"/>
              <a:gd name="T105" fmla="*/ 26 h 272"/>
              <a:gd name="T106" fmla="*/ 119 w 239"/>
              <a:gd name="T107" fmla="*/ 31 h 272"/>
              <a:gd name="T108" fmla="*/ 128 w 239"/>
              <a:gd name="T109" fmla="*/ 22 h 272"/>
              <a:gd name="T110" fmla="*/ 146 w 239"/>
              <a:gd name="T111" fmla="*/ 16 h 272"/>
              <a:gd name="T112" fmla="*/ 157 w 239"/>
              <a:gd name="T113" fmla="*/ 8 h 272"/>
              <a:gd name="T114" fmla="*/ 70 w 239"/>
              <a:gd name="T115" fmla="*/ 134 h 272"/>
              <a:gd name="T116" fmla="*/ 58 w 239"/>
              <a:gd name="T117" fmla="*/ 164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39" h="272">
                <a:moveTo>
                  <a:pt x="165" y="2"/>
                </a:moveTo>
                <a:lnTo>
                  <a:pt x="169" y="4"/>
                </a:lnTo>
                <a:lnTo>
                  <a:pt x="169" y="6"/>
                </a:lnTo>
                <a:lnTo>
                  <a:pt x="171" y="8"/>
                </a:lnTo>
                <a:lnTo>
                  <a:pt x="171" y="10"/>
                </a:lnTo>
                <a:lnTo>
                  <a:pt x="169" y="10"/>
                </a:lnTo>
                <a:lnTo>
                  <a:pt x="169" y="12"/>
                </a:lnTo>
                <a:lnTo>
                  <a:pt x="167" y="12"/>
                </a:lnTo>
                <a:lnTo>
                  <a:pt x="167" y="14"/>
                </a:lnTo>
                <a:lnTo>
                  <a:pt x="165" y="14"/>
                </a:lnTo>
                <a:lnTo>
                  <a:pt x="163" y="14"/>
                </a:lnTo>
                <a:lnTo>
                  <a:pt x="161" y="16"/>
                </a:lnTo>
                <a:lnTo>
                  <a:pt x="157" y="16"/>
                </a:lnTo>
                <a:lnTo>
                  <a:pt x="155" y="18"/>
                </a:lnTo>
                <a:lnTo>
                  <a:pt x="154" y="24"/>
                </a:lnTo>
                <a:lnTo>
                  <a:pt x="152" y="24"/>
                </a:lnTo>
                <a:lnTo>
                  <a:pt x="150" y="24"/>
                </a:lnTo>
                <a:lnTo>
                  <a:pt x="150" y="26"/>
                </a:lnTo>
                <a:lnTo>
                  <a:pt x="148" y="26"/>
                </a:lnTo>
                <a:lnTo>
                  <a:pt x="146" y="28"/>
                </a:lnTo>
                <a:lnTo>
                  <a:pt x="146" y="31"/>
                </a:lnTo>
                <a:lnTo>
                  <a:pt x="144" y="33"/>
                </a:lnTo>
                <a:lnTo>
                  <a:pt x="142" y="35"/>
                </a:lnTo>
                <a:lnTo>
                  <a:pt x="142" y="37"/>
                </a:lnTo>
                <a:lnTo>
                  <a:pt x="142" y="41"/>
                </a:lnTo>
                <a:lnTo>
                  <a:pt x="142" y="43"/>
                </a:lnTo>
                <a:lnTo>
                  <a:pt x="140" y="45"/>
                </a:lnTo>
                <a:lnTo>
                  <a:pt x="140" y="47"/>
                </a:lnTo>
                <a:lnTo>
                  <a:pt x="140" y="49"/>
                </a:lnTo>
                <a:lnTo>
                  <a:pt x="138" y="51"/>
                </a:lnTo>
                <a:lnTo>
                  <a:pt x="136" y="53"/>
                </a:lnTo>
                <a:lnTo>
                  <a:pt x="134" y="55"/>
                </a:lnTo>
                <a:lnTo>
                  <a:pt x="134" y="57"/>
                </a:lnTo>
                <a:lnTo>
                  <a:pt x="136" y="57"/>
                </a:lnTo>
                <a:lnTo>
                  <a:pt x="138" y="57"/>
                </a:lnTo>
                <a:lnTo>
                  <a:pt x="138" y="55"/>
                </a:lnTo>
                <a:lnTo>
                  <a:pt x="140" y="55"/>
                </a:lnTo>
                <a:lnTo>
                  <a:pt x="142" y="57"/>
                </a:lnTo>
                <a:lnTo>
                  <a:pt x="144" y="59"/>
                </a:lnTo>
                <a:lnTo>
                  <a:pt x="146" y="61"/>
                </a:lnTo>
                <a:lnTo>
                  <a:pt x="146" y="64"/>
                </a:lnTo>
                <a:lnTo>
                  <a:pt x="150" y="68"/>
                </a:lnTo>
                <a:lnTo>
                  <a:pt x="150" y="70"/>
                </a:lnTo>
                <a:lnTo>
                  <a:pt x="152" y="72"/>
                </a:lnTo>
                <a:lnTo>
                  <a:pt x="152" y="74"/>
                </a:lnTo>
                <a:lnTo>
                  <a:pt x="150" y="74"/>
                </a:lnTo>
                <a:lnTo>
                  <a:pt x="150" y="76"/>
                </a:lnTo>
                <a:lnTo>
                  <a:pt x="150" y="82"/>
                </a:lnTo>
                <a:lnTo>
                  <a:pt x="150" y="84"/>
                </a:lnTo>
                <a:lnTo>
                  <a:pt x="150" y="86"/>
                </a:lnTo>
                <a:lnTo>
                  <a:pt x="152" y="86"/>
                </a:lnTo>
                <a:lnTo>
                  <a:pt x="154" y="86"/>
                </a:lnTo>
                <a:lnTo>
                  <a:pt x="154" y="88"/>
                </a:lnTo>
                <a:lnTo>
                  <a:pt x="154" y="90"/>
                </a:lnTo>
                <a:lnTo>
                  <a:pt x="155" y="90"/>
                </a:lnTo>
                <a:lnTo>
                  <a:pt x="157" y="92"/>
                </a:lnTo>
                <a:lnTo>
                  <a:pt x="159" y="92"/>
                </a:lnTo>
                <a:lnTo>
                  <a:pt x="161" y="92"/>
                </a:lnTo>
                <a:lnTo>
                  <a:pt x="163" y="90"/>
                </a:lnTo>
                <a:lnTo>
                  <a:pt x="163" y="92"/>
                </a:lnTo>
                <a:lnTo>
                  <a:pt x="165" y="92"/>
                </a:lnTo>
                <a:lnTo>
                  <a:pt x="167" y="92"/>
                </a:lnTo>
                <a:lnTo>
                  <a:pt x="169" y="92"/>
                </a:lnTo>
                <a:lnTo>
                  <a:pt x="173" y="92"/>
                </a:lnTo>
                <a:lnTo>
                  <a:pt x="175" y="92"/>
                </a:lnTo>
                <a:lnTo>
                  <a:pt x="175" y="90"/>
                </a:lnTo>
                <a:lnTo>
                  <a:pt x="177" y="90"/>
                </a:lnTo>
                <a:lnTo>
                  <a:pt x="181" y="90"/>
                </a:lnTo>
                <a:lnTo>
                  <a:pt x="181" y="92"/>
                </a:lnTo>
                <a:lnTo>
                  <a:pt x="183" y="92"/>
                </a:lnTo>
                <a:lnTo>
                  <a:pt x="185" y="92"/>
                </a:lnTo>
                <a:lnTo>
                  <a:pt x="187" y="92"/>
                </a:lnTo>
                <a:lnTo>
                  <a:pt x="192" y="99"/>
                </a:lnTo>
                <a:lnTo>
                  <a:pt x="198" y="105"/>
                </a:lnTo>
                <a:lnTo>
                  <a:pt x="200" y="105"/>
                </a:lnTo>
                <a:lnTo>
                  <a:pt x="200" y="107"/>
                </a:lnTo>
                <a:lnTo>
                  <a:pt x="202" y="105"/>
                </a:lnTo>
                <a:lnTo>
                  <a:pt x="204" y="105"/>
                </a:lnTo>
                <a:lnTo>
                  <a:pt x="204" y="103"/>
                </a:lnTo>
                <a:lnTo>
                  <a:pt x="204" y="105"/>
                </a:lnTo>
                <a:lnTo>
                  <a:pt x="208" y="105"/>
                </a:lnTo>
                <a:lnTo>
                  <a:pt x="210" y="105"/>
                </a:lnTo>
                <a:lnTo>
                  <a:pt x="212" y="105"/>
                </a:lnTo>
                <a:lnTo>
                  <a:pt x="214" y="105"/>
                </a:lnTo>
                <a:lnTo>
                  <a:pt x="216" y="105"/>
                </a:lnTo>
                <a:lnTo>
                  <a:pt x="218" y="105"/>
                </a:lnTo>
                <a:lnTo>
                  <a:pt x="218" y="103"/>
                </a:lnTo>
                <a:lnTo>
                  <a:pt x="220" y="103"/>
                </a:lnTo>
                <a:lnTo>
                  <a:pt x="220" y="105"/>
                </a:lnTo>
                <a:lnTo>
                  <a:pt x="222" y="105"/>
                </a:lnTo>
                <a:lnTo>
                  <a:pt x="222" y="103"/>
                </a:lnTo>
                <a:lnTo>
                  <a:pt x="223" y="103"/>
                </a:lnTo>
                <a:lnTo>
                  <a:pt x="225" y="103"/>
                </a:lnTo>
                <a:lnTo>
                  <a:pt x="227" y="103"/>
                </a:lnTo>
                <a:lnTo>
                  <a:pt x="229" y="103"/>
                </a:lnTo>
                <a:lnTo>
                  <a:pt x="229" y="105"/>
                </a:lnTo>
                <a:lnTo>
                  <a:pt x="229" y="107"/>
                </a:lnTo>
                <a:lnTo>
                  <a:pt x="231" y="107"/>
                </a:lnTo>
                <a:lnTo>
                  <a:pt x="229" y="107"/>
                </a:lnTo>
                <a:lnTo>
                  <a:pt x="229" y="109"/>
                </a:lnTo>
                <a:lnTo>
                  <a:pt x="227" y="111"/>
                </a:lnTo>
                <a:lnTo>
                  <a:pt x="227" y="113"/>
                </a:lnTo>
                <a:lnTo>
                  <a:pt x="227" y="115"/>
                </a:lnTo>
                <a:lnTo>
                  <a:pt x="227" y="117"/>
                </a:lnTo>
                <a:lnTo>
                  <a:pt x="225" y="117"/>
                </a:lnTo>
                <a:lnTo>
                  <a:pt x="223" y="117"/>
                </a:lnTo>
                <a:lnTo>
                  <a:pt x="223" y="119"/>
                </a:lnTo>
                <a:lnTo>
                  <a:pt x="223" y="121"/>
                </a:lnTo>
                <a:lnTo>
                  <a:pt x="223" y="123"/>
                </a:lnTo>
                <a:lnTo>
                  <a:pt x="223" y="125"/>
                </a:lnTo>
                <a:lnTo>
                  <a:pt x="223" y="127"/>
                </a:lnTo>
                <a:lnTo>
                  <a:pt x="223" y="129"/>
                </a:lnTo>
                <a:lnTo>
                  <a:pt x="223" y="130"/>
                </a:lnTo>
                <a:lnTo>
                  <a:pt x="223" y="134"/>
                </a:lnTo>
                <a:lnTo>
                  <a:pt x="223" y="136"/>
                </a:lnTo>
                <a:lnTo>
                  <a:pt x="223" y="138"/>
                </a:lnTo>
                <a:lnTo>
                  <a:pt x="225" y="138"/>
                </a:lnTo>
                <a:lnTo>
                  <a:pt x="225" y="140"/>
                </a:lnTo>
                <a:lnTo>
                  <a:pt x="225" y="142"/>
                </a:lnTo>
                <a:lnTo>
                  <a:pt x="227" y="144"/>
                </a:lnTo>
                <a:lnTo>
                  <a:pt x="229" y="144"/>
                </a:lnTo>
                <a:lnTo>
                  <a:pt x="229" y="146"/>
                </a:lnTo>
                <a:lnTo>
                  <a:pt x="231" y="148"/>
                </a:lnTo>
                <a:lnTo>
                  <a:pt x="233" y="150"/>
                </a:lnTo>
                <a:lnTo>
                  <a:pt x="231" y="152"/>
                </a:lnTo>
                <a:lnTo>
                  <a:pt x="229" y="152"/>
                </a:lnTo>
                <a:lnTo>
                  <a:pt x="229" y="154"/>
                </a:lnTo>
                <a:lnTo>
                  <a:pt x="227" y="156"/>
                </a:lnTo>
                <a:lnTo>
                  <a:pt x="223" y="158"/>
                </a:lnTo>
                <a:lnTo>
                  <a:pt x="223" y="160"/>
                </a:lnTo>
                <a:lnTo>
                  <a:pt x="225" y="160"/>
                </a:lnTo>
                <a:lnTo>
                  <a:pt x="227" y="160"/>
                </a:lnTo>
                <a:lnTo>
                  <a:pt x="229" y="162"/>
                </a:lnTo>
                <a:lnTo>
                  <a:pt x="231" y="165"/>
                </a:lnTo>
                <a:lnTo>
                  <a:pt x="233" y="165"/>
                </a:lnTo>
                <a:lnTo>
                  <a:pt x="235" y="167"/>
                </a:lnTo>
                <a:lnTo>
                  <a:pt x="233" y="167"/>
                </a:lnTo>
                <a:lnTo>
                  <a:pt x="233" y="169"/>
                </a:lnTo>
                <a:lnTo>
                  <a:pt x="235" y="169"/>
                </a:lnTo>
                <a:lnTo>
                  <a:pt x="235" y="171"/>
                </a:lnTo>
                <a:lnTo>
                  <a:pt x="237" y="177"/>
                </a:lnTo>
                <a:lnTo>
                  <a:pt x="239" y="181"/>
                </a:lnTo>
                <a:lnTo>
                  <a:pt x="239" y="183"/>
                </a:lnTo>
                <a:lnTo>
                  <a:pt x="239" y="185"/>
                </a:lnTo>
                <a:lnTo>
                  <a:pt x="237" y="185"/>
                </a:lnTo>
                <a:lnTo>
                  <a:pt x="235" y="185"/>
                </a:lnTo>
                <a:lnTo>
                  <a:pt x="235" y="183"/>
                </a:lnTo>
                <a:lnTo>
                  <a:pt x="235" y="181"/>
                </a:lnTo>
                <a:lnTo>
                  <a:pt x="237" y="179"/>
                </a:lnTo>
                <a:lnTo>
                  <a:pt x="235" y="179"/>
                </a:lnTo>
                <a:lnTo>
                  <a:pt x="235" y="177"/>
                </a:lnTo>
                <a:lnTo>
                  <a:pt x="235" y="175"/>
                </a:lnTo>
                <a:lnTo>
                  <a:pt x="233" y="173"/>
                </a:lnTo>
                <a:lnTo>
                  <a:pt x="231" y="171"/>
                </a:lnTo>
                <a:lnTo>
                  <a:pt x="229" y="169"/>
                </a:lnTo>
                <a:lnTo>
                  <a:pt x="229" y="171"/>
                </a:lnTo>
                <a:lnTo>
                  <a:pt x="227" y="171"/>
                </a:lnTo>
                <a:lnTo>
                  <a:pt x="225" y="173"/>
                </a:lnTo>
                <a:lnTo>
                  <a:pt x="225" y="175"/>
                </a:lnTo>
                <a:lnTo>
                  <a:pt x="223" y="175"/>
                </a:lnTo>
                <a:lnTo>
                  <a:pt x="222" y="177"/>
                </a:lnTo>
                <a:lnTo>
                  <a:pt x="222" y="175"/>
                </a:lnTo>
                <a:lnTo>
                  <a:pt x="220" y="175"/>
                </a:lnTo>
                <a:lnTo>
                  <a:pt x="220" y="173"/>
                </a:lnTo>
                <a:lnTo>
                  <a:pt x="218" y="173"/>
                </a:lnTo>
                <a:lnTo>
                  <a:pt x="218" y="175"/>
                </a:lnTo>
                <a:lnTo>
                  <a:pt x="218" y="177"/>
                </a:lnTo>
                <a:lnTo>
                  <a:pt x="208" y="177"/>
                </a:lnTo>
                <a:lnTo>
                  <a:pt x="204" y="177"/>
                </a:lnTo>
                <a:lnTo>
                  <a:pt x="200" y="177"/>
                </a:lnTo>
                <a:lnTo>
                  <a:pt x="198" y="177"/>
                </a:lnTo>
                <a:lnTo>
                  <a:pt x="198" y="175"/>
                </a:lnTo>
                <a:lnTo>
                  <a:pt x="196" y="175"/>
                </a:lnTo>
                <a:lnTo>
                  <a:pt x="194" y="177"/>
                </a:lnTo>
                <a:lnTo>
                  <a:pt x="192" y="177"/>
                </a:lnTo>
                <a:lnTo>
                  <a:pt x="190" y="177"/>
                </a:lnTo>
                <a:lnTo>
                  <a:pt x="190" y="187"/>
                </a:lnTo>
                <a:lnTo>
                  <a:pt x="192" y="187"/>
                </a:lnTo>
                <a:lnTo>
                  <a:pt x="194" y="187"/>
                </a:lnTo>
                <a:lnTo>
                  <a:pt x="198" y="187"/>
                </a:lnTo>
                <a:lnTo>
                  <a:pt x="200" y="187"/>
                </a:lnTo>
                <a:lnTo>
                  <a:pt x="202" y="189"/>
                </a:lnTo>
                <a:lnTo>
                  <a:pt x="202" y="191"/>
                </a:lnTo>
                <a:lnTo>
                  <a:pt x="202" y="193"/>
                </a:lnTo>
                <a:lnTo>
                  <a:pt x="202" y="195"/>
                </a:lnTo>
                <a:lnTo>
                  <a:pt x="200" y="195"/>
                </a:lnTo>
                <a:lnTo>
                  <a:pt x="198" y="193"/>
                </a:lnTo>
                <a:lnTo>
                  <a:pt x="194" y="193"/>
                </a:lnTo>
                <a:lnTo>
                  <a:pt x="192" y="195"/>
                </a:lnTo>
                <a:lnTo>
                  <a:pt x="190" y="195"/>
                </a:lnTo>
                <a:lnTo>
                  <a:pt x="188" y="195"/>
                </a:lnTo>
                <a:lnTo>
                  <a:pt x="188" y="197"/>
                </a:lnTo>
                <a:lnTo>
                  <a:pt x="188" y="198"/>
                </a:lnTo>
                <a:lnTo>
                  <a:pt x="188" y="202"/>
                </a:lnTo>
                <a:lnTo>
                  <a:pt x="188" y="204"/>
                </a:lnTo>
                <a:lnTo>
                  <a:pt x="188" y="206"/>
                </a:lnTo>
                <a:lnTo>
                  <a:pt x="188" y="208"/>
                </a:lnTo>
                <a:lnTo>
                  <a:pt x="190" y="210"/>
                </a:lnTo>
                <a:lnTo>
                  <a:pt x="192" y="212"/>
                </a:lnTo>
                <a:lnTo>
                  <a:pt x="194" y="212"/>
                </a:lnTo>
                <a:lnTo>
                  <a:pt x="196" y="214"/>
                </a:lnTo>
                <a:lnTo>
                  <a:pt x="196" y="216"/>
                </a:lnTo>
                <a:lnTo>
                  <a:pt x="194" y="216"/>
                </a:lnTo>
                <a:lnTo>
                  <a:pt x="196" y="220"/>
                </a:lnTo>
                <a:lnTo>
                  <a:pt x="198" y="220"/>
                </a:lnTo>
                <a:lnTo>
                  <a:pt x="198" y="222"/>
                </a:lnTo>
                <a:lnTo>
                  <a:pt x="198" y="224"/>
                </a:lnTo>
                <a:lnTo>
                  <a:pt x="198" y="226"/>
                </a:lnTo>
                <a:lnTo>
                  <a:pt x="198" y="230"/>
                </a:lnTo>
                <a:lnTo>
                  <a:pt x="196" y="235"/>
                </a:lnTo>
                <a:lnTo>
                  <a:pt x="196" y="241"/>
                </a:lnTo>
                <a:lnTo>
                  <a:pt x="194" y="243"/>
                </a:lnTo>
                <a:lnTo>
                  <a:pt x="194" y="245"/>
                </a:lnTo>
                <a:lnTo>
                  <a:pt x="192" y="259"/>
                </a:lnTo>
                <a:lnTo>
                  <a:pt x="190" y="266"/>
                </a:lnTo>
                <a:lnTo>
                  <a:pt x="190" y="272"/>
                </a:lnTo>
                <a:lnTo>
                  <a:pt x="188" y="272"/>
                </a:lnTo>
                <a:lnTo>
                  <a:pt x="188" y="270"/>
                </a:lnTo>
                <a:lnTo>
                  <a:pt x="187" y="270"/>
                </a:lnTo>
                <a:lnTo>
                  <a:pt x="187" y="268"/>
                </a:lnTo>
                <a:lnTo>
                  <a:pt x="185" y="266"/>
                </a:lnTo>
                <a:lnTo>
                  <a:pt x="183" y="265"/>
                </a:lnTo>
                <a:lnTo>
                  <a:pt x="183" y="266"/>
                </a:lnTo>
                <a:lnTo>
                  <a:pt x="181" y="266"/>
                </a:lnTo>
                <a:lnTo>
                  <a:pt x="179" y="266"/>
                </a:lnTo>
                <a:lnTo>
                  <a:pt x="177" y="265"/>
                </a:lnTo>
                <a:lnTo>
                  <a:pt x="179" y="265"/>
                </a:lnTo>
                <a:lnTo>
                  <a:pt x="179" y="263"/>
                </a:lnTo>
                <a:lnTo>
                  <a:pt x="179" y="261"/>
                </a:lnTo>
                <a:lnTo>
                  <a:pt x="181" y="259"/>
                </a:lnTo>
                <a:lnTo>
                  <a:pt x="183" y="257"/>
                </a:lnTo>
                <a:lnTo>
                  <a:pt x="188" y="249"/>
                </a:lnTo>
                <a:lnTo>
                  <a:pt x="187" y="247"/>
                </a:lnTo>
                <a:lnTo>
                  <a:pt x="185" y="247"/>
                </a:lnTo>
                <a:lnTo>
                  <a:pt x="185" y="245"/>
                </a:lnTo>
                <a:lnTo>
                  <a:pt x="183" y="245"/>
                </a:lnTo>
                <a:lnTo>
                  <a:pt x="179" y="245"/>
                </a:lnTo>
                <a:lnTo>
                  <a:pt x="179" y="243"/>
                </a:lnTo>
                <a:lnTo>
                  <a:pt x="175" y="239"/>
                </a:lnTo>
                <a:lnTo>
                  <a:pt x="173" y="241"/>
                </a:lnTo>
                <a:lnTo>
                  <a:pt x="171" y="241"/>
                </a:lnTo>
                <a:lnTo>
                  <a:pt x="169" y="243"/>
                </a:lnTo>
                <a:lnTo>
                  <a:pt x="167" y="241"/>
                </a:lnTo>
                <a:lnTo>
                  <a:pt x="165" y="241"/>
                </a:lnTo>
                <a:lnTo>
                  <a:pt x="165" y="239"/>
                </a:lnTo>
                <a:lnTo>
                  <a:pt x="163" y="241"/>
                </a:lnTo>
                <a:lnTo>
                  <a:pt x="161" y="239"/>
                </a:lnTo>
                <a:lnTo>
                  <a:pt x="159" y="239"/>
                </a:lnTo>
                <a:lnTo>
                  <a:pt x="159" y="241"/>
                </a:lnTo>
                <a:lnTo>
                  <a:pt x="159" y="243"/>
                </a:lnTo>
                <a:lnTo>
                  <a:pt x="157" y="243"/>
                </a:lnTo>
                <a:lnTo>
                  <a:pt x="155" y="243"/>
                </a:lnTo>
                <a:lnTo>
                  <a:pt x="154" y="245"/>
                </a:lnTo>
                <a:lnTo>
                  <a:pt x="152" y="245"/>
                </a:lnTo>
                <a:lnTo>
                  <a:pt x="150" y="243"/>
                </a:lnTo>
                <a:lnTo>
                  <a:pt x="148" y="243"/>
                </a:lnTo>
                <a:lnTo>
                  <a:pt x="146" y="243"/>
                </a:lnTo>
                <a:lnTo>
                  <a:pt x="144" y="245"/>
                </a:lnTo>
                <a:lnTo>
                  <a:pt x="142" y="245"/>
                </a:lnTo>
                <a:lnTo>
                  <a:pt x="142" y="243"/>
                </a:lnTo>
                <a:lnTo>
                  <a:pt x="140" y="243"/>
                </a:lnTo>
                <a:lnTo>
                  <a:pt x="138" y="241"/>
                </a:lnTo>
                <a:lnTo>
                  <a:pt x="138" y="239"/>
                </a:lnTo>
                <a:lnTo>
                  <a:pt x="140" y="239"/>
                </a:lnTo>
                <a:lnTo>
                  <a:pt x="140" y="235"/>
                </a:lnTo>
                <a:lnTo>
                  <a:pt x="138" y="233"/>
                </a:lnTo>
                <a:lnTo>
                  <a:pt x="136" y="233"/>
                </a:lnTo>
                <a:lnTo>
                  <a:pt x="136" y="235"/>
                </a:lnTo>
                <a:lnTo>
                  <a:pt x="134" y="233"/>
                </a:lnTo>
                <a:lnTo>
                  <a:pt x="132" y="233"/>
                </a:lnTo>
                <a:lnTo>
                  <a:pt x="132" y="231"/>
                </a:lnTo>
                <a:lnTo>
                  <a:pt x="134" y="230"/>
                </a:lnTo>
                <a:lnTo>
                  <a:pt x="132" y="230"/>
                </a:lnTo>
                <a:lnTo>
                  <a:pt x="132" y="228"/>
                </a:lnTo>
                <a:lnTo>
                  <a:pt x="132" y="226"/>
                </a:lnTo>
                <a:lnTo>
                  <a:pt x="130" y="226"/>
                </a:lnTo>
                <a:lnTo>
                  <a:pt x="128" y="226"/>
                </a:lnTo>
                <a:lnTo>
                  <a:pt x="126" y="224"/>
                </a:lnTo>
                <a:lnTo>
                  <a:pt x="122" y="222"/>
                </a:lnTo>
                <a:lnTo>
                  <a:pt x="121" y="222"/>
                </a:lnTo>
                <a:lnTo>
                  <a:pt x="121" y="220"/>
                </a:lnTo>
                <a:lnTo>
                  <a:pt x="121" y="218"/>
                </a:lnTo>
                <a:lnTo>
                  <a:pt x="119" y="216"/>
                </a:lnTo>
                <a:lnTo>
                  <a:pt x="119" y="214"/>
                </a:lnTo>
                <a:lnTo>
                  <a:pt x="119" y="212"/>
                </a:lnTo>
                <a:lnTo>
                  <a:pt x="115" y="210"/>
                </a:lnTo>
                <a:lnTo>
                  <a:pt x="113" y="210"/>
                </a:lnTo>
                <a:lnTo>
                  <a:pt x="113" y="208"/>
                </a:lnTo>
                <a:lnTo>
                  <a:pt x="111" y="208"/>
                </a:lnTo>
                <a:lnTo>
                  <a:pt x="109" y="208"/>
                </a:lnTo>
                <a:lnTo>
                  <a:pt x="109" y="206"/>
                </a:lnTo>
                <a:lnTo>
                  <a:pt x="107" y="204"/>
                </a:lnTo>
                <a:lnTo>
                  <a:pt x="105" y="204"/>
                </a:lnTo>
                <a:lnTo>
                  <a:pt x="105" y="206"/>
                </a:lnTo>
                <a:lnTo>
                  <a:pt x="103" y="206"/>
                </a:lnTo>
                <a:lnTo>
                  <a:pt x="101" y="206"/>
                </a:lnTo>
                <a:lnTo>
                  <a:pt x="101" y="204"/>
                </a:lnTo>
                <a:lnTo>
                  <a:pt x="99" y="204"/>
                </a:lnTo>
                <a:lnTo>
                  <a:pt x="97" y="204"/>
                </a:lnTo>
                <a:lnTo>
                  <a:pt x="95" y="204"/>
                </a:lnTo>
                <a:lnTo>
                  <a:pt x="93" y="202"/>
                </a:lnTo>
                <a:lnTo>
                  <a:pt x="93" y="200"/>
                </a:lnTo>
                <a:lnTo>
                  <a:pt x="91" y="198"/>
                </a:lnTo>
                <a:lnTo>
                  <a:pt x="89" y="198"/>
                </a:lnTo>
                <a:lnTo>
                  <a:pt x="87" y="198"/>
                </a:lnTo>
                <a:lnTo>
                  <a:pt x="86" y="198"/>
                </a:lnTo>
                <a:lnTo>
                  <a:pt x="86" y="200"/>
                </a:lnTo>
                <a:lnTo>
                  <a:pt x="84" y="200"/>
                </a:lnTo>
                <a:lnTo>
                  <a:pt x="82" y="200"/>
                </a:lnTo>
                <a:lnTo>
                  <a:pt x="80" y="200"/>
                </a:lnTo>
                <a:lnTo>
                  <a:pt x="78" y="200"/>
                </a:lnTo>
                <a:lnTo>
                  <a:pt x="76" y="198"/>
                </a:lnTo>
                <a:lnTo>
                  <a:pt x="74" y="198"/>
                </a:lnTo>
                <a:lnTo>
                  <a:pt x="72" y="198"/>
                </a:lnTo>
                <a:lnTo>
                  <a:pt x="70" y="198"/>
                </a:lnTo>
                <a:lnTo>
                  <a:pt x="68" y="197"/>
                </a:lnTo>
                <a:lnTo>
                  <a:pt x="70" y="195"/>
                </a:lnTo>
                <a:lnTo>
                  <a:pt x="68" y="195"/>
                </a:lnTo>
                <a:lnTo>
                  <a:pt x="68" y="193"/>
                </a:lnTo>
                <a:lnTo>
                  <a:pt x="68" y="195"/>
                </a:lnTo>
                <a:lnTo>
                  <a:pt x="68" y="193"/>
                </a:lnTo>
                <a:lnTo>
                  <a:pt x="66" y="193"/>
                </a:lnTo>
                <a:lnTo>
                  <a:pt x="66" y="191"/>
                </a:lnTo>
                <a:lnTo>
                  <a:pt x="64" y="191"/>
                </a:lnTo>
                <a:lnTo>
                  <a:pt x="62" y="191"/>
                </a:lnTo>
                <a:lnTo>
                  <a:pt x="60" y="191"/>
                </a:lnTo>
                <a:lnTo>
                  <a:pt x="58" y="191"/>
                </a:lnTo>
                <a:lnTo>
                  <a:pt x="58" y="189"/>
                </a:lnTo>
                <a:lnTo>
                  <a:pt x="56" y="189"/>
                </a:lnTo>
                <a:lnTo>
                  <a:pt x="56" y="187"/>
                </a:lnTo>
                <a:lnTo>
                  <a:pt x="54" y="187"/>
                </a:lnTo>
                <a:lnTo>
                  <a:pt x="53" y="185"/>
                </a:lnTo>
                <a:lnTo>
                  <a:pt x="51" y="185"/>
                </a:lnTo>
                <a:lnTo>
                  <a:pt x="51" y="183"/>
                </a:lnTo>
                <a:lnTo>
                  <a:pt x="49" y="183"/>
                </a:lnTo>
                <a:lnTo>
                  <a:pt x="47" y="181"/>
                </a:lnTo>
                <a:lnTo>
                  <a:pt x="47" y="179"/>
                </a:lnTo>
                <a:lnTo>
                  <a:pt x="45" y="179"/>
                </a:lnTo>
                <a:lnTo>
                  <a:pt x="43" y="179"/>
                </a:lnTo>
                <a:lnTo>
                  <a:pt x="43" y="177"/>
                </a:lnTo>
                <a:lnTo>
                  <a:pt x="45" y="175"/>
                </a:lnTo>
                <a:lnTo>
                  <a:pt x="47" y="175"/>
                </a:lnTo>
                <a:lnTo>
                  <a:pt x="49" y="175"/>
                </a:lnTo>
                <a:lnTo>
                  <a:pt x="51" y="175"/>
                </a:lnTo>
                <a:lnTo>
                  <a:pt x="51" y="173"/>
                </a:lnTo>
                <a:lnTo>
                  <a:pt x="51" y="171"/>
                </a:lnTo>
                <a:lnTo>
                  <a:pt x="49" y="169"/>
                </a:lnTo>
                <a:lnTo>
                  <a:pt x="51" y="167"/>
                </a:lnTo>
                <a:lnTo>
                  <a:pt x="51" y="165"/>
                </a:lnTo>
                <a:lnTo>
                  <a:pt x="53" y="165"/>
                </a:lnTo>
                <a:lnTo>
                  <a:pt x="53" y="164"/>
                </a:lnTo>
                <a:lnTo>
                  <a:pt x="54" y="164"/>
                </a:lnTo>
                <a:lnTo>
                  <a:pt x="54" y="165"/>
                </a:lnTo>
                <a:lnTo>
                  <a:pt x="56" y="164"/>
                </a:lnTo>
                <a:lnTo>
                  <a:pt x="58" y="164"/>
                </a:lnTo>
                <a:lnTo>
                  <a:pt x="60" y="164"/>
                </a:lnTo>
                <a:lnTo>
                  <a:pt x="60" y="162"/>
                </a:lnTo>
                <a:lnTo>
                  <a:pt x="62" y="162"/>
                </a:lnTo>
                <a:lnTo>
                  <a:pt x="62" y="164"/>
                </a:lnTo>
                <a:lnTo>
                  <a:pt x="64" y="164"/>
                </a:lnTo>
                <a:lnTo>
                  <a:pt x="64" y="162"/>
                </a:lnTo>
                <a:lnTo>
                  <a:pt x="64" y="160"/>
                </a:lnTo>
                <a:lnTo>
                  <a:pt x="64" y="158"/>
                </a:lnTo>
                <a:lnTo>
                  <a:pt x="68" y="156"/>
                </a:lnTo>
                <a:lnTo>
                  <a:pt x="70" y="152"/>
                </a:lnTo>
                <a:lnTo>
                  <a:pt x="68" y="150"/>
                </a:lnTo>
                <a:lnTo>
                  <a:pt x="70" y="150"/>
                </a:lnTo>
                <a:lnTo>
                  <a:pt x="72" y="146"/>
                </a:lnTo>
                <a:lnTo>
                  <a:pt x="74" y="146"/>
                </a:lnTo>
                <a:lnTo>
                  <a:pt x="74" y="144"/>
                </a:lnTo>
                <a:lnTo>
                  <a:pt x="76" y="142"/>
                </a:lnTo>
                <a:lnTo>
                  <a:pt x="74" y="142"/>
                </a:lnTo>
                <a:lnTo>
                  <a:pt x="72" y="142"/>
                </a:lnTo>
                <a:lnTo>
                  <a:pt x="72" y="140"/>
                </a:lnTo>
                <a:lnTo>
                  <a:pt x="74" y="138"/>
                </a:lnTo>
                <a:lnTo>
                  <a:pt x="72" y="138"/>
                </a:lnTo>
                <a:lnTo>
                  <a:pt x="72" y="140"/>
                </a:lnTo>
                <a:lnTo>
                  <a:pt x="70" y="140"/>
                </a:lnTo>
                <a:lnTo>
                  <a:pt x="70" y="138"/>
                </a:lnTo>
                <a:lnTo>
                  <a:pt x="70" y="136"/>
                </a:lnTo>
                <a:lnTo>
                  <a:pt x="72" y="136"/>
                </a:lnTo>
                <a:lnTo>
                  <a:pt x="70" y="136"/>
                </a:lnTo>
                <a:lnTo>
                  <a:pt x="70" y="134"/>
                </a:lnTo>
                <a:lnTo>
                  <a:pt x="70" y="132"/>
                </a:lnTo>
                <a:lnTo>
                  <a:pt x="72" y="130"/>
                </a:lnTo>
                <a:lnTo>
                  <a:pt x="72" y="129"/>
                </a:lnTo>
                <a:lnTo>
                  <a:pt x="70" y="127"/>
                </a:lnTo>
                <a:lnTo>
                  <a:pt x="70" y="125"/>
                </a:lnTo>
                <a:lnTo>
                  <a:pt x="70" y="123"/>
                </a:lnTo>
                <a:lnTo>
                  <a:pt x="70" y="121"/>
                </a:lnTo>
                <a:lnTo>
                  <a:pt x="70" y="119"/>
                </a:lnTo>
                <a:lnTo>
                  <a:pt x="70" y="117"/>
                </a:lnTo>
                <a:lnTo>
                  <a:pt x="68" y="115"/>
                </a:lnTo>
                <a:lnTo>
                  <a:pt x="70" y="113"/>
                </a:lnTo>
                <a:lnTo>
                  <a:pt x="70" y="115"/>
                </a:lnTo>
                <a:lnTo>
                  <a:pt x="72" y="113"/>
                </a:lnTo>
                <a:lnTo>
                  <a:pt x="72" y="111"/>
                </a:lnTo>
                <a:lnTo>
                  <a:pt x="70" y="107"/>
                </a:lnTo>
                <a:lnTo>
                  <a:pt x="68" y="105"/>
                </a:lnTo>
                <a:lnTo>
                  <a:pt x="68" y="103"/>
                </a:lnTo>
                <a:lnTo>
                  <a:pt x="70" y="103"/>
                </a:lnTo>
                <a:lnTo>
                  <a:pt x="70" y="101"/>
                </a:lnTo>
                <a:lnTo>
                  <a:pt x="70" y="99"/>
                </a:lnTo>
                <a:lnTo>
                  <a:pt x="70" y="97"/>
                </a:lnTo>
                <a:lnTo>
                  <a:pt x="70" y="96"/>
                </a:lnTo>
                <a:lnTo>
                  <a:pt x="68" y="96"/>
                </a:lnTo>
                <a:lnTo>
                  <a:pt x="66" y="94"/>
                </a:lnTo>
                <a:lnTo>
                  <a:pt x="66" y="92"/>
                </a:lnTo>
                <a:lnTo>
                  <a:pt x="64" y="90"/>
                </a:lnTo>
                <a:lnTo>
                  <a:pt x="62" y="88"/>
                </a:lnTo>
                <a:lnTo>
                  <a:pt x="64" y="84"/>
                </a:lnTo>
                <a:lnTo>
                  <a:pt x="64" y="82"/>
                </a:lnTo>
                <a:lnTo>
                  <a:pt x="64" y="80"/>
                </a:lnTo>
                <a:lnTo>
                  <a:pt x="66" y="80"/>
                </a:lnTo>
                <a:lnTo>
                  <a:pt x="66" y="82"/>
                </a:lnTo>
                <a:lnTo>
                  <a:pt x="66" y="84"/>
                </a:lnTo>
                <a:lnTo>
                  <a:pt x="70" y="80"/>
                </a:lnTo>
                <a:lnTo>
                  <a:pt x="72" y="78"/>
                </a:lnTo>
                <a:lnTo>
                  <a:pt x="72" y="76"/>
                </a:lnTo>
                <a:lnTo>
                  <a:pt x="74" y="76"/>
                </a:lnTo>
                <a:lnTo>
                  <a:pt x="72" y="74"/>
                </a:lnTo>
                <a:lnTo>
                  <a:pt x="72" y="72"/>
                </a:lnTo>
                <a:lnTo>
                  <a:pt x="70" y="70"/>
                </a:lnTo>
                <a:lnTo>
                  <a:pt x="70" y="68"/>
                </a:lnTo>
                <a:lnTo>
                  <a:pt x="68" y="68"/>
                </a:lnTo>
                <a:lnTo>
                  <a:pt x="68" y="66"/>
                </a:lnTo>
                <a:lnTo>
                  <a:pt x="70" y="66"/>
                </a:lnTo>
                <a:lnTo>
                  <a:pt x="70" y="64"/>
                </a:lnTo>
                <a:lnTo>
                  <a:pt x="72" y="66"/>
                </a:lnTo>
                <a:lnTo>
                  <a:pt x="72" y="68"/>
                </a:lnTo>
                <a:lnTo>
                  <a:pt x="74" y="68"/>
                </a:lnTo>
                <a:lnTo>
                  <a:pt x="76" y="70"/>
                </a:lnTo>
                <a:lnTo>
                  <a:pt x="76" y="72"/>
                </a:lnTo>
                <a:lnTo>
                  <a:pt x="78" y="72"/>
                </a:lnTo>
                <a:lnTo>
                  <a:pt x="78" y="74"/>
                </a:lnTo>
                <a:lnTo>
                  <a:pt x="80" y="74"/>
                </a:lnTo>
                <a:lnTo>
                  <a:pt x="78" y="74"/>
                </a:lnTo>
                <a:lnTo>
                  <a:pt x="78" y="76"/>
                </a:lnTo>
                <a:lnTo>
                  <a:pt x="80" y="76"/>
                </a:lnTo>
                <a:lnTo>
                  <a:pt x="80" y="74"/>
                </a:lnTo>
                <a:lnTo>
                  <a:pt x="80" y="72"/>
                </a:lnTo>
                <a:lnTo>
                  <a:pt x="80" y="70"/>
                </a:lnTo>
                <a:lnTo>
                  <a:pt x="80" y="68"/>
                </a:lnTo>
                <a:lnTo>
                  <a:pt x="78" y="66"/>
                </a:lnTo>
                <a:lnTo>
                  <a:pt x="78" y="64"/>
                </a:lnTo>
                <a:lnTo>
                  <a:pt x="80" y="64"/>
                </a:lnTo>
                <a:lnTo>
                  <a:pt x="82" y="64"/>
                </a:lnTo>
                <a:lnTo>
                  <a:pt x="86" y="61"/>
                </a:lnTo>
                <a:lnTo>
                  <a:pt x="87" y="61"/>
                </a:lnTo>
                <a:lnTo>
                  <a:pt x="87" y="59"/>
                </a:lnTo>
                <a:lnTo>
                  <a:pt x="89" y="57"/>
                </a:lnTo>
                <a:lnTo>
                  <a:pt x="89" y="55"/>
                </a:lnTo>
                <a:lnTo>
                  <a:pt x="91" y="55"/>
                </a:lnTo>
                <a:lnTo>
                  <a:pt x="91" y="53"/>
                </a:lnTo>
                <a:lnTo>
                  <a:pt x="93" y="53"/>
                </a:lnTo>
                <a:lnTo>
                  <a:pt x="95" y="53"/>
                </a:lnTo>
                <a:lnTo>
                  <a:pt x="97" y="53"/>
                </a:lnTo>
                <a:lnTo>
                  <a:pt x="99" y="53"/>
                </a:lnTo>
                <a:lnTo>
                  <a:pt x="99" y="51"/>
                </a:lnTo>
                <a:lnTo>
                  <a:pt x="99" y="49"/>
                </a:lnTo>
                <a:lnTo>
                  <a:pt x="99" y="47"/>
                </a:lnTo>
                <a:lnTo>
                  <a:pt x="97" y="47"/>
                </a:lnTo>
                <a:lnTo>
                  <a:pt x="99" y="45"/>
                </a:lnTo>
                <a:lnTo>
                  <a:pt x="99" y="43"/>
                </a:lnTo>
                <a:lnTo>
                  <a:pt x="99" y="41"/>
                </a:lnTo>
                <a:lnTo>
                  <a:pt x="99" y="39"/>
                </a:lnTo>
                <a:lnTo>
                  <a:pt x="99" y="35"/>
                </a:lnTo>
                <a:lnTo>
                  <a:pt x="101" y="35"/>
                </a:lnTo>
                <a:lnTo>
                  <a:pt x="101" y="33"/>
                </a:lnTo>
                <a:lnTo>
                  <a:pt x="101" y="31"/>
                </a:lnTo>
                <a:lnTo>
                  <a:pt x="103" y="31"/>
                </a:lnTo>
                <a:lnTo>
                  <a:pt x="105" y="31"/>
                </a:lnTo>
                <a:lnTo>
                  <a:pt x="105" y="29"/>
                </a:lnTo>
                <a:lnTo>
                  <a:pt x="107" y="28"/>
                </a:lnTo>
                <a:lnTo>
                  <a:pt x="109" y="28"/>
                </a:lnTo>
                <a:lnTo>
                  <a:pt x="109" y="26"/>
                </a:lnTo>
                <a:lnTo>
                  <a:pt x="111" y="26"/>
                </a:lnTo>
                <a:lnTo>
                  <a:pt x="117" y="28"/>
                </a:lnTo>
                <a:lnTo>
                  <a:pt x="119" y="28"/>
                </a:lnTo>
                <a:lnTo>
                  <a:pt x="121" y="28"/>
                </a:lnTo>
                <a:lnTo>
                  <a:pt x="119" y="28"/>
                </a:lnTo>
                <a:lnTo>
                  <a:pt x="117" y="28"/>
                </a:lnTo>
                <a:lnTo>
                  <a:pt x="115" y="29"/>
                </a:lnTo>
                <a:lnTo>
                  <a:pt x="117" y="29"/>
                </a:lnTo>
                <a:lnTo>
                  <a:pt x="117" y="31"/>
                </a:lnTo>
                <a:lnTo>
                  <a:pt x="119" y="31"/>
                </a:lnTo>
                <a:lnTo>
                  <a:pt x="119" y="29"/>
                </a:lnTo>
                <a:lnTo>
                  <a:pt x="121" y="28"/>
                </a:lnTo>
                <a:lnTo>
                  <a:pt x="121" y="26"/>
                </a:lnTo>
                <a:lnTo>
                  <a:pt x="121" y="24"/>
                </a:lnTo>
                <a:lnTo>
                  <a:pt x="121" y="22"/>
                </a:lnTo>
                <a:lnTo>
                  <a:pt x="122" y="22"/>
                </a:lnTo>
                <a:lnTo>
                  <a:pt x="124" y="22"/>
                </a:lnTo>
                <a:lnTo>
                  <a:pt x="126" y="22"/>
                </a:lnTo>
                <a:lnTo>
                  <a:pt x="128" y="22"/>
                </a:lnTo>
                <a:lnTo>
                  <a:pt x="130" y="22"/>
                </a:lnTo>
                <a:lnTo>
                  <a:pt x="132" y="22"/>
                </a:lnTo>
                <a:lnTo>
                  <a:pt x="134" y="22"/>
                </a:lnTo>
                <a:lnTo>
                  <a:pt x="136" y="22"/>
                </a:lnTo>
                <a:lnTo>
                  <a:pt x="138" y="22"/>
                </a:lnTo>
                <a:lnTo>
                  <a:pt x="138" y="20"/>
                </a:lnTo>
                <a:lnTo>
                  <a:pt x="140" y="18"/>
                </a:lnTo>
                <a:lnTo>
                  <a:pt x="144" y="16"/>
                </a:lnTo>
                <a:lnTo>
                  <a:pt x="146" y="16"/>
                </a:lnTo>
                <a:lnTo>
                  <a:pt x="148" y="14"/>
                </a:lnTo>
                <a:lnTo>
                  <a:pt x="150" y="14"/>
                </a:lnTo>
                <a:lnTo>
                  <a:pt x="152" y="12"/>
                </a:lnTo>
                <a:lnTo>
                  <a:pt x="154" y="12"/>
                </a:lnTo>
                <a:lnTo>
                  <a:pt x="154" y="8"/>
                </a:lnTo>
                <a:lnTo>
                  <a:pt x="154" y="6"/>
                </a:lnTo>
                <a:lnTo>
                  <a:pt x="155" y="6"/>
                </a:lnTo>
                <a:lnTo>
                  <a:pt x="157" y="6"/>
                </a:lnTo>
                <a:lnTo>
                  <a:pt x="157" y="8"/>
                </a:lnTo>
                <a:lnTo>
                  <a:pt x="159" y="6"/>
                </a:lnTo>
                <a:lnTo>
                  <a:pt x="161" y="4"/>
                </a:lnTo>
                <a:lnTo>
                  <a:pt x="163" y="4"/>
                </a:lnTo>
                <a:lnTo>
                  <a:pt x="161" y="4"/>
                </a:lnTo>
                <a:lnTo>
                  <a:pt x="161" y="2"/>
                </a:lnTo>
                <a:lnTo>
                  <a:pt x="163" y="2"/>
                </a:lnTo>
                <a:lnTo>
                  <a:pt x="165" y="2"/>
                </a:lnTo>
                <a:close/>
                <a:moveTo>
                  <a:pt x="68" y="136"/>
                </a:moveTo>
                <a:lnTo>
                  <a:pt x="70" y="134"/>
                </a:lnTo>
                <a:lnTo>
                  <a:pt x="70" y="136"/>
                </a:lnTo>
                <a:lnTo>
                  <a:pt x="72" y="136"/>
                </a:lnTo>
                <a:lnTo>
                  <a:pt x="70" y="136"/>
                </a:lnTo>
                <a:lnTo>
                  <a:pt x="68" y="136"/>
                </a:lnTo>
                <a:close/>
                <a:moveTo>
                  <a:pt x="58" y="164"/>
                </a:moveTo>
                <a:lnTo>
                  <a:pt x="56" y="164"/>
                </a:lnTo>
                <a:lnTo>
                  <a:pt x="56" y="162"/>
                </a:lnTo>
                <a:lnTo>
                  <a:pt x="58" y="162"/>
                </a:lnTo>
                <a:lnTo>
                  <a:pt x="58" y="164"/>
                </a:lnTo>
                <a:close/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China"/>
          <p:cNvGrpSpPr/>
          <p:nvPr/>
        </p:nvGrpSpPr>
        <p:grpSpPr>
          <a:xfrm>
            <a:off x="6818334" y="3016260"/>
            <a:ext cx="1560517" cy="1044578"/>
            <a:chOff x="6818334" y="3016260"/>
            <a:chExt cx="1560517" cy="1044578"/>
          </a:xfrm>
        </p:grpSpPr>
        <p:sp>
          <p:nvSpPr>
            <p:cNvPr id="4443" name="Aksai Chin (chn)"/>
            <p:cNvSpPr>
              <a:spLocks/>
            </p:cNvSpPr>
            <p:nvPr/>
          </p:nvSpPr>
          <p:spPr bwMode="auto">
            <a:xfrm>
              <a:off x="6926284" y="3570299"/>
              <a:ext cx="61913" cy="74613"/>
            </a:xfrm>
            <a:custGeom>
              <a:avLst/>
              <a:gdLst>
                <a:gd name="T0" fmla="*/ 31 w 39"/>
                <a:gd name="T1" fmla="*/ 8 h 47"/>
                <a:gd name="T2" fmla="*/ 35 w 39"/>
                <a:gd name="T3" fmla="*/ 10 h 47"/>
                <a:gd name="T4" fmla="*/ 37 w 39"/>
                <a:gd name="T5" fmla="*/ 8 h 47"/>
                <a:gd name="T6" fmla="*/ 39 w 39"/>
                <a:gd name="T7" fmla="*/ 12 h 47"/>
                <a:gd name="T8" fmla="*/ 37 w 39"/>
                <a:gd name="T9" fmla="*/ 22 h 47"/>
                <a:gd name="T10" fmla="*/ 31 w 39"/>
                <a:gd name="T11" fmla="*/ 25 h 47"/>
                <a:gd name="T12" fmla="*/ 29 w 39"/>
                <a:gd name="T13" fmla="*/ 29 h 47"/>
                <a:gd name="T14" fmla="*/ 27 w 39"/>
                <a:gd name="T15" fmla="*/ 31 h 47"/>
                <a:gd name="T16" fmla="*/ 25 w 39"/>
                <a:gd name="T17" fmla="*/ 33 h 47"/>
                <a:gd name="T18" fmla="*/ 21 w 39"/>
                <a:gd name="T19" fmla="*/ 37 h 47"/>
                <a:gd name="T20" fmla="*/ 17 w 39"/>
                <a:gd name="T21" fmla="*/ 35 h 47"/>
                <a:gd name="T22" fmla="*/ 19 w 39"/>
                <a:gd name="T23" fmla="*/ 41 h 47"/>
                <a:gd name="T24" fmla="*/ 16 w 39"/>
                <a:gd name="T25" fmla="*/ 43 h 47"/>
                <a:gd name="T26" fmla="*/ 17 w 39"/>
                <a:gd name="T27" fmla="*/ 47 h 47"/>
                <a:gd name="T28" fmla="*/ 14 w 39"/>
                <a:gd name="T29" fmla="*/ 43 h 47"/>
                <a:gd name="T30" fmla="*/ 14 w 39"/>
                <a:gd name="T31" fmla="*/ 35 h 47"/>
                <a:gd name="T32" fmla="*/ 12 w 39"/>
                <a:gd name="T33" fmla="*/ 35 h 47"/>
                <a:gd name="T34" fmla="*/ 14 w 39"/>
                <a:gd name="T35" fmla="*/ 33 h 47"/>
                <a:gd name="T36" fmla="*/ 16 w 39"/>
                <a:gd name="T37" fmla="*/ 33 h 47"/>
                <a:gd name="T38" fmla="*/ 16 w 39"/>
                <a:gd name="T39" fmla="*/ 33 h 47"/>
                <a:gd name="T40" fmla="*/ 17 w 39"/>
                <a:gd name="T41" fmla="*/ 33 h 47"/>
                <a:gd name="T42" fmla="*/ 17 w 39"/>
                <a:gd name="T43" fmla="*/ 31 h 47"/>
                <a:gd name="T44" fmla="*/ 17 w 39"/>
                <a:gd name="T45" fmla="*/ 31 h 47"/>
                <a:gd name="T46" fmla="*/ 17 w 39"/>
                <a:gd name="T47" fmla="*/ 29 h 47"/>
                <a:gd name="T48" fmla="*/ 12 w 39"/>
                <a:gd name="T49" fmla="*/ 25 h 47"/>
                <a:gd name="T50" fmla="*/ 12 w 39"/>
                <a:gd name="T51" fmla="*/ 25 h 47"/>
                <a:gd name="T52" fmla="*/ 10 w 39"/>
                <a:gd name="T53" fmla="*/ 25 h 47"/>
                <a:gd name="T54" fmla="*/ 8 w 39"/>
                <a:gd name="T55" fmla="*/ 25 h 47"/>
                <a:gd name="T56" fmla="*/ 8 w 39"/>
                <a:gd name="T57" fmla="*/ 25 h 47"/>
                <a:gd name="T58" fmla="*/ 6 w 39"/>
                <a:gd name="T59" fmla="*/ 24 h 47"/>
                <a:gd name="T60" fmla="*/ 6 w 39"/>
                <a:gd name="T61" fmla="*/ 20 h 47"/>
                <a:gd name="T62" fmla="*/ 6 w 39"/>
                <a:gd name="T63" fmla="*/ 20 h 47"/>
                <a:gd name="T64" fmla="*/ 4 w 39"/>
                <a:gd name="T65" fmla="*/ 20 h 47"/>
                <a:gd name="T66" fmla="*/ 4 w 39"/>
                <a:gd name="T67" fmla="*/ 16 h 47"/>
                <a:gd name="T68" fmla="*/ 2 w 39"/>
                <a:gd name="T69" fmla="*/ 14 h 47"/>
                <a:gd name="T70" fmla="*/ 2 w 39"/>
                <a:gd name="T71" fmla="*/ 12 h 47"/>
                <a:gd name="T72" fmla="*/ 2 w 39"/>
                <a:gd name="T73" fmla="*/ 10 h 47"/>
                <a:gd name="T74" fmla="*/ 2 w 39"/>
                <a:gd name="T75" fmla="*/ 8 h 47"/>
                <a:gd name="T76" fmla="*/ 2 w 39"/>
                <a:gd name="T77" fmla="*/ 8 h 47"/>
                <a:gd name="T78" fmla="*/ 0 w 39"/>
                <a:gd name="T79" fmla="*/ 10 h 47"/>
                <a:gd name="T80" fmla="*/ 12 w 39"/>
                <a:gd name="T81" fmla="*/ 0 h 47"/>
                <a:gd name="T82" fmla="*/ 25 w 39"/>
                <a:gd name="T83" fmla="*/ 2 h 47"/>
                <a:gd name="T84" fmla="*/ 29 w 39"/>
                <a:gd name="T85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" h="47">
                  <a:moveTo>
                    <a:pt x="29" y="4"/>
                  </a:moveTo>
                  <a:lnTo>
                    <a:pt x="31" y="8"/>
                  </a:lnTo>
                  <a:lnTo>
                    <a:pt x="33" y="8"/>
                  </a:lnTo>
                  <a:lnTo>
                    <a:pt x="35" y="10"/>
                  </a:lnTo>
                  <a:lnTo>
                    <a:pt x="37" y="10"/>
                  </a:lnTo>
                  <a:lnTo>
                    <a:pt x="37" y="8"/>
                  </a:lnTo>
                  <a:lnTo>
                    <a:pt x="39" y="10"/>
                  </a:lnTo>
                  <a:lnTo>
                    <a:pt x="39" y="12"/>
                  </a:lnTo>
                  <a:lnTo>
                    <a:pt x="37" y="18"/>
                  </a:lnTo>
                  <a:lnTo>
                    <a:pt x="37" y="22"/>
                  </a:lnTo>
                  <a:lnTo>
                    <a:pt x="35" y="24"/>
                  </a:lnTo>
                  <a:lnTo>
                    <a:pt x="31" y="25"/>
                  </a:lnTo>
                  <a:lnTo>
                    <a:pt x="29" y="27"/>
                  </a:lnTo>
                  <a:lnTo>
                    <a:pt x="29" y="29"/>
                  </a:lnTo>
                  <a:lnTo>
                    <a:pt x="27" y="27"/>
                  </a:lnTo>
                  <a:lnTo>
                    <a:pt x="27" y="31"/>
                  </a:lnTo>
                  <a:lnTo>
                    <a:pt x="27" y="33"/>
                  </a:lnTo>
                  <a:lnTo>
                    <a:pt x="25" y="33"/>
                  </a:lnTo>
                  <a:lnTo>
                    <a:pt x="23" y="35"/>
                  </a:lnTo>
                  <a:lnTo>
                    <a:pt x="21" y="37"/>
                  </a:lnTo>
                  <a:lnTo>
                    <a:pt x="19" y="35"/>
                  </a:lnTo>
                  <a:lnTo>
                    <a:pt x="17" y="35"/>
                  </a:lnTo>
                  <a:lnTo>
                    <a:pt x="16" y="37"/>
                  </a:lnTo>
                  <a:lnTo>
                    <a:pt x="19" y="41"/>
                  </a:lnTo>
                  <a:lnTo>
                    <a:pt x="19" y="43"/>
                  </a:lnTo>
                  <a:lnTo>
                    <a:pt x="16" y="43"/>
                  </a:lnTo>
                  <a:lnTo>
                    <a:pt x="17" y="45"/>
                  </a:lnTo>
                  <a:lnTo>
                    <a:pt x="17" y="47"/>
                  </a:lnTo>
                  <a:lnTo>
                    <a:pt x="14" y="45"/>
                  </a:lnTo>
                  <a:lnTo>
                    <a:pt x="14" y="43"/>
                  </a:lnTo>
                  <a:lnTo>
                    <a:pt x="14" y="41"/>
                  </a:lnTo>
                  <a:lnTo>
                    <a:pt x="14" y="35"/>
                  </a:lnTo>
                  <a:lnTo>
                    <a:pt x="12" y="35"/>
                  </a:lnTo>
                  <a:lnTo>
                    <a:pt x="12" y="35"/>
                  </a:lnTo>
                  <a:lnTo>
                    <a:pt x="14" y="35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7" y="33"/>
                  </a:lnTo>
                  <a:lnTo>
                    <a:pt x="17" y="33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4" y="27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18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2" y="0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1" name="Hong Kong (chn)"/>
            <p:cNvSpPr>
              <a:spLocks noEditPoints="1"/>
            </p:cNvSpPr>
            <p:nvPr/>
          </p:nvSpPr>
          <p:spPr bwMode="auto">
            <a:xfrm>
              <a:off x="7842275" y="3943363"/>
              <a:ext cx="15875" cy="9525"/>
            </a:xfrm>
            <a:custGeom>
              <a:avLst/>
              <a:gdLst>
                <a:gd name="T0" fmla="*/ 8 w 10"/>
                <a:gd name="T1" fmla="*/ 2 h 6"/>
                <a:gd name="T2" fmla="*/ 8 w 10"/>
                <a:gd name="T3" fmla="*/ 2 h 6"/>
                <a:gd name="T4" fmla="*/ 8 w 10"/>
                <a:gd name="T5" fmla="*/ 2 h 6"/>
                <a:gd name="T6" fmla="*/ 10 w 10"/>
                <a:gd name="T7" fmla="*/ 2 h 6"/>
                <a:gd name="T8" fmla="*/ 10 w 10"/>
                <a:gd name="T9" fmla="*/ 4 h 6"/>
                <a:gd name="T10" fmla="*/ 10 w 10"/>
                <a:gd name="T11" fmla="*/ 4 h 6"/>
                <a:gd name="T12" fmla="*/ 8 w 10"/>
                <a:gd name="T13" fmla="*/ 4 h 6"/>
                <a:gd name="T14" fmla="*/ 8 w 10"/>
                <a:gd name="T15" fmla="*/ 4 h 6"/>
                <a:gd name="T16" fmla="*/ 8 w 10"/>
                <a:gd name="T17" fmla="*/ 4 h 6"/>
                <a:gd name="T18" fmla="*/ 8 w 10"/>
                <a:gd name="T19" fmla="*/ 6 h 6"/>
                <a:gd name="T20" fmla="*/ 8 w 10"/>
                <a:gd name="T21" fmla="*/ 6 h 6"/>
                <a:gd name="T22" fmla="*/ 6 w 10"/>
                <a:gd name="T23" fmla="*/ 4 h 6"/>
                <a:gd name="T24" fmla="*/ 4 w 10"/>
                <a:gd name="T25" fmla="*/ 4 h 6"/>
                <a:gd name="T26" fmla="*/ 2 w 10"/>
                <a:gd name="T27" fmla="*/ 4 h 6"/>
                <a:gd name="T28" fmla="*/ 2 w 10"/>
                <a:gd name="T29" fmla="*/ 4 h 6"/>
                <a:gd name="T30" fmla="*/ 2 w 10"/>
                <a:gd name="T31" fmla="*/ 2 h 6"/>
                <a:gd name="T32" fmla="*/ 2 w 10"/>
                <a:gd name="T33" fmla="*/ 2 h 6"/>
                <a:gd name="T34" fmla="*/ 4 w 10"/>
                <a:gd name="T35" fmla="*/ 2 h 6"/>
                <a:gd name="T36" fmla="*/ 4 w 10"/>
                <a:gd name="T37" fmla="*/ 2 h 6"/>
                <a:gd name="T38" fmla="*/ 4 w 10"/>
                <a:gd name="T39" fmla="*/ 2 h 6"/>
                <a:gd name="T40" fmla="*/ 6 w 10"/>
                <a:gd name="T41" fmla="*/ 2 h 6"/>
                <a:gd name="T42" fmla="*/ 6 w 10"/>
                <a:gd name="T43" fmla="*/ 0 h 6"/>
                <a:gd name="T44" fmla="*/ 6 w 10"/>
                <a:gd name="T45" fmla="*/ 0 h 6"/>
                <a:gd name="T46" fmla="*/ 8 w 10"/>
                <a:gd name="T47" fmla="*/ 0 h 6"/>
                <a:gd name="T48" fmla="*/ 8 w 10"/>
                <a:gd name="T49" fmla="*/ 2 h 6"/>
                <a:gd name="T50" fmla="*/ 2 w 10"/>
                <a:gd name="T51" fmla="*/ 6 h 6"/>
                <a:gd name="T52" fmla="*/ 2 w 10"/>
                <a:gd name="T53" fmla="*/ 6 h 6"/>
                <a:gd name="T54" fmla="*/ 0 w 10"/>
                <a:gd name="T55" fmla="*/ 6 h 6"/>
                <a:gd name="T56" fmla="*/ 0 w 10"/>
                <a:gd name="T57" fmla="*/ 6 h 6"/>
                <a:gd name="T58" fmla="*/ 0 w 10"/>
                <a:gd name="T59" fmla="*/ 6 h 6"/>
                <a:gd name="T60" fmla="*/ 0 w 10"/>
                <a:gd name="T61" fmla="*/ 6 h 6"/>
                <a:gd name="T62" fmla="*/ 2 w 10"/>
                <a:gd name="T63" fmla="*/ 6 h 6"/>
                <a:gd name="T64" fmla="*/ 2 w 10"/>
                <a:gd name="T65" fmla="*/ 6 h 6"/>
                <a:gd name="T66" fmla="*/ 2 w 10"/>
                <a:gd name="T67" fmla="*/ 6 h 6"/>
                <a:gd name="T68" fmla="*/ 4 w 10"/>
                <a:gd name="T69" fmla="*/ 4 h 6"/>
                <a:gd name="T70" fmla="*/ 4 w 10"/>
                <a:gd name="T71" fmla="*/ 4 h 6"/>
                <a:gd name="T72" fmla="*/ 4 w 10"/>
                <a:gd name="T73" fmla="*/ 4 h 6"/>
                <a:gd name="T74" fmla="*/ 4 w 10"/>
                <a:gd name="T75" fmla="*/ 6 h 6"/>
                <a:gd name="T76" fmla="*/ 4 w 10"/>
                <a:gd name="T77" fmla="*/ 6 h 6"/>
                <a:gd name="T78" fmla="*/ 4 w 10"/>
                <a:gd name="T79" fmla="*/ 6 h 6"/>
                <a:gd name="T80" fmla="*/ 2 w 10"/>
                <a:gd name="T81" fmla="*/ 6 h 6"/>
                <a:gd name="T82" fmla="*/ 2 w 10"/>
                <a:gd name="T83" fmla="*/ 6 h 6"/>
                <a:gd name="T84" fmla="*/ 8 w 10"/>
                <a:gd name="T85" fmla="*/ 6 h 6"/>
                <a:gd name="T86" fmla="*/ 8 w 10"/>
                <a:gd name="T87" fmla="*/ 6 h 6"/>
                <a:gd name="T88" fmla="*/ 8 w 10"/>
                <a:gd name="T89" fmla="*/ 6 h 6"/>
                <a:gd name="T90" fmla="*/ 6 w 10"/>
                <a:gd name="T91" fmla="*/ 6 h 6"/>
                <a:gd name="T92" fmla="*/ 6 w 10"/>
                <a:gd name="T93" fmla="*/ 6 h 6"/>
                <a:gd name="T94" fmla="*/ 6 w 10"/>
                <a:gd name="T95" fmla="*/ 6 h 6"/>
                <a:gd name="T96" fmla="*/ 6 w 10"/>
                <a:gd name="T97" fmla="*/ 6 h 6"/>
                <a:gd name="T98" fmla="*/ 6 w 10"/>
                <a:gd name="T99" fmla="*/ 6 h 6"/>
                <a:gd name="T100" fmla="*/ 6 w 10"/>
                <a:gd name="T101" fmla="*/ 4 h 6"/>
                <a:gd name="T102" fmla="*/ 8 w 10"/>
                <a:gd name="T103" fmla="*/ 6 h 6"/>
                <a:gd name="T104" fmla="*/ 8 w 10"/>
                <a:gd name="T10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" h="6">
                  <a:moveTo>
                    <a:pt x="8" y="2"/>
                  </a:moveTo>
                  <a:lnTo>
                    <a:pt x="8" y="2"/>
                  </a:lnTo>
                  <a:lnTo>
                    <a:pt x="8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close/>
                  <a:moveTo>
                    <a:pt x="2" y="6"/>
                  </a:moveTo>
                  <a:lnTo>
                    <a:pt x="2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6"/>
                  </a:lnTo>
                  <a:close/>
                  <a:moveTo>
                    <a:pt x="8" y="6"/>
                  </a:moveTo>
                  <a:lnTo>
                    <a:pt x="8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9" name="Macau (chn)"/>
            <p:cNvSpPr>
              <a:spLocks noEditPoints="1"/>
            </p:cNvSpPr>
            <p:nvPr/>
          </p:nvSpPr>
          <p:spPr bwMode="auto">
            <a:xfrm>
              <a:off x="7835925" y="3952888"/>
              <a:ext cx="0" cy="3175"/>
            </a:xfrm>
            <a:custGeom>
              <a:avLst/>
              <a:gdLst>
                <a:gd name="T0" fmla="*/ 0 h 2"/>
                <a:gd name="T1" fmla="*/ 0 h 2"/>
                <a:gd name="T2" fmla="*/ 0 h 2"/>
                <a:gd name="T3" fmla="*/ 0 h 2"/>
                <a:gd name="T4" fmla="*/ 0 h 2"/>
                <a:gd name="T5" fmla="*/ 0 h 2"/>
                <a:gd name="T6" fmla="*/ 2 h 2"/>
                <a:gd name="T7" fmla="*/ 2 h 2"/>
                <a:gd name="T8" fmla="*/ 2 h 2"/>
                <a:gd name="T9" fmla="*/ 2 h 2"/>
                <a:gd name="T10" fmla="*/ 2 h 2"/>
                <a:gd name="T11" fmla="*/ 2 h 2"/>
                <a:gd name="T12" fmla="*/ 2 h 2"/>
                <a:gd name="T13" fmla="*/ 2 h 2"/>
                <a:gd name="T14" fmla="*/ 2 h 2"/>
                <a:gd name="T15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" name="Taiwan (chn)"/>
            <p:cNvSpPr>
              <a:spLocks noEditPoints="1"/>
            </p:cNvSpPr>
            <p:nvPr/>
          </p:nvSpPr>
          <p:spPr bwMode="auto">
            <a:xfrm>
              <a:off x="7956574" y="3870337"/>
              <a:ext cx="95250" cy="92075"/>
            </a:xfrm>
            <a:custGeom>
              <a:avLst/>
              <a:gdLst>
                <a:gd name="T0" fmla="*/ 60 w 60"/>
                <a:gd name="T1" fmla="*/ 5 h 58"/>
                <a:gd name="T2" fmla="*/ 60 w 60"/>
                <a:gd name="T3" fmla="*/ 5 h 58"/>
                <a:gd name="T4" fmla="*/ 58 w 60"/>
                <a:gd name="T5" fmla="*/ 7 h 58"/>
                <a:gd name="T6" fmla="*/ 56 w 60"/>
                <a:gd name="T7" fmla="*/ 9 h 58"/>
                <a:gd name="T8" fmla="*/ 58 w 60"/>
                <a:gd name="T9" fmla="*/ 11 h 58"/>
                <a:gd name="T10" fmla="*/ 58 w 60"/>
                <a:gd name="T11" fmla="*/ 13 h 58"/>
                <a:gd name="T12" fmla="*/ 56 w 60"/>
                <a:gd name="T13" fmla="*/ 15 h 58"/>
                <a:gd name="T14" fmla="*/ 56 w 60"/>
                <a:gd name="T15" fmla="*/ 17 h 58"/>
                <a:gd name="T16" fmla="*/ 54 w 60"/>
                <a:gd name="T17" fmla="*/ 19 h 58"/>
                <a:gd name="T18" fmla="*/ 54 w 60"/>
                <a:gd name="T19" fmla="*/ 21 h 58"/>
                <a:gd name="T20" fmla="*/ 52 w 60"/>
                <a:gd name="T21" fmla="*/ 31 h 58"/>
                <a:gd name="T22" fmla="*/ 50 w 60"/>
                <a:gd name="T23" fmla="*/ 33 h 58"/>
                <a:gd name="T24" fmla="*/ 46 w 60"/>
                <a:gd name="T25" fmla="*/ 44 h 58"/>
                <a:gd name="T26" fmla="*/ 44 w 60"/>
                <a:gd name="T27" fmla="*/ 44 h 58"/>
                <a:gd name="T28" fmla="*/ 42 w 60"/>
                <a:gd name="T29" fmla="*/ 46 h 58"/>
                <a:gd name="T30" fmla="*/ 42 w 60"/>
                <a:gd name="T31" fmla="*/ 52 h 58"/>
                <a:gd name="T32" fmla="*/ 41 w 60"/>
                <a:gd name="T33" fmla="*/ 58 h 58"/>
                <a:gd name="T34" fmla="*/ 39 w 60"/>
                <a:gd name="T35" fmla="*/ 56 h 58"/>
                <a:gd name="T36" fmla="*/ 39 w 60"/>
                <a:gd name="T37" fmla="*/ 52 h 58"/>
                <a:gd name="T38" fmla="*/ 37 w 60"/>
                <a:gd name="T39" fmla="*/ 50 h 58"/>
                <a:gd name="T40" fmla="*/ 35 w 60"/>
                <a:gd name="T41" fmla="*/ 48 h 58"/>
                <a:gd name="T42" fmla="*/ 35 w 60"/>
                <a:gd name="T43" fmla="*/ 48 h 58"/>
                <a:gd name="T44" fmla="*/ 33 w 60"/>
                <a:gd name="T45" fmla="*/ 46 h 58"/>
                <a:gd name="T46" fmla="*/ 33 w 60"/>
                <a:gd name="T47" fmla="*/ 46 h 58"/>
                <a:gd name="T48" fmla="*/ 33 w 60"/>
                <a:gd name="T49" fmla="*/ 46 h 58"/>
                <a:gd name="T50" fmla="*/ 33 w 60"/>
                <a:gd name="T51" fmla="*/ 44 h 58"/>
                <a:gd name="T52" fmla="*/ 31 w 60"/>
                <a:gd name="T53" fmla="*/ 40 h 58"/>
                <a:gd name="T54" fmla="*/ 29 w 60"/>
                <a:gd name="T55" fmla="*/ 38 h 58"/>
                <a:gd name="T56" fmla="*/ 29 w 60"/>
                <a:gd name="T57" fmla="*/ 38 h 58"/>
                <a:gd name="T58" fmla="*/ 29 w 60"/>
                <a:gd name="T59" fmla="*/ 37 h 58"/>
                <a:gd name="T60" fmla="*/ 29 w 60"/>
                <a:gd name="T61" fmla="*/ 37 h 58"/>
                <a:gd name="T62" fmla="*/ 31 w 60"/>
                <a:gd name="T63" fmla="*/ 35 h 58"/>
                <a:gd name="T64" fmla="*/ 31 w 60"/>
                <a:gd name="T65" fmla="*/ 31 h 58"/>
                <a:gd name="T66" fmla="*/ 29 w 60"/>
                <a:gd name="T67" fmla="*/ 29 h 58"/>
                <a:gd name="T68" fmla="*/ 31 w 60"/>
                <a:gd name="T69" fmla="*/ 25 h 58"/>
                <a:gd name="T70" fmla="*/ 33 w 60"/>
                <a:gd name="T71" fmla="*/ 21 h 58"/>
                <a:gd name="T72" fmla="*/ 35 w 60"/>
                <a:gd name="T73" fmla="*/ 19 h 58"/>
                <a:gd name="T74" fmla="*/ 37 w 60"/>
                <a:gd name="T75" fmla="*/ 15 h 58"/>
                <a:gd name="T76" fmla="*/ 39 w 60"/>
                <a:gd name="T77" fmla="*/ 13 h 58"/>
                <a:gd name="T78" fmla="*/ 39 w 60"/>
                <a:gd name="T79" fmla="*/ 11 h 58"/>
                <a:gd name="T80" fmla="*/ 42 w 60"/>
                <a:gd name="T81" fmla="*/ 7 h 58"/>
                <a:gd name="T82" fmla="*/ 44 w 60"/>
                <a:gd name="T83" fmla="*/ 5 h 58"/>
                <a:gd name="T84" fmla="*/ 48 w 60"/>
                <a:gd name="T85" fmla="*/ 4 h 58"/>
                <a:gd name="T86" fmla="*/ 50 w 60"/>
                <a:gd name="T87" fmla="*/ 4 h 58"/>
                <a:gd name="T88" fmla="*/ 50 w 60"/>
                <a:gd name="T89" fmla="*/ 2 h 58"/>
                <a:gd name="T90" fmla="*/ 50 w 60"/>
                <a:gd name="T91" fmla="*/ 2 h 58"/>
                <a:gd name="T92" fmla="*/ 52 w 60"/>
                <a:gd name="T93" fmla="*/ 0 h 58"/>
                <a:gd name="T94" fmla="*/ 54 w 60"/>
                <a:gd name="T95" fmla="*/ 0 h 58"/>
                <a:gd name="T96" fmla="*/ 56 w 60"/>
                <a:gd name="T97" fmla="*/ 4 h 58"/>
                <a:gd name="T98" fmla="*/ 0 w 60"/>
                <a:gd name="T99" fmla="*/ 15 h 58"/>
                <a:gd name="T100" fmla="*/ 2 w 60"/>
                <a:gd name="T101" fmla="*/ 13 h 58"/>
                <a:gd name="T102" fmla="*/ 2 w 60"/>
                <a:gd name="T103" fmla="*/ 1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0" h="58">
                  <a:moveTo>
                    <a:pt x="56" y="4"/>
                  </a:moveTo>
                  <a:lnTo>
                    <a:pt x="56" y="4"/>
                  </a:lnTo>
                  <a:lnTo>
                    <a:pt x="58" y="4"/>
                  </a:lnTo>
                  <a:lnTo>
                    <a:pt x="60" y="5"/>
                  </a:lnTo>
                  <a:lnTo>
                    <a:pt x="60" y="5"/>
                  </a:lnTo>
                  <a:lnTo>
                    <a:pt x="60" y="5"/>
                  </a:lnTo>
                  <a:lnTo>
                    <a:pt x="60" y="5"/>
                  </a:lnTo>
                  <a:lnTo>
                    <a:pt x="60" y="5"/>
                  </a:lnTo>
                  <a:lnTo>
                    <a:pt x="58" y="5"/>
                  </a:lnTo>
                  <a:lnTo>
                    <a:pt x="58" y="5"/>
                  </a:lnTo>
                  <a:lnTo>
                    <a:pt x="58" y="7"/>
                  </a:lnTo>
                  <a:lnTo>
                    <a:pt x="58" y="7"/>
                  </a:lnTo>
                  <a:lnTo>
                    <a:pt x="56" y="7"/>
                  </a:lnTo>
                  <a:lnTo>
                    <a:pt x="56" y="9"/>
                  </a:lnTo>
                  <a:lnTo>
                    <a:pt x="56" y="9"/>
                  </a:lnTo>
                  <a:lnTo>
                    <a:pt x="56" y="9"/>
                  </a:lnTo>
                  <a:lnTo>
                    <a:pt x="56" y="11"/>
                  </a:lnTo>
                  <a:lnTo>
                    <a:pt x="58" y="11"/>
                  </a:lnTo>
                  <a:lnTo>
                    <a:pt x="58" y="11"/>
                  </a:lnTo>
                  <a:lnTo>
                    <a:pt x="58" y="11"/>
                  </a:lnTo>
                  <a:lnTo>
                    <a:pt x="58" y="11"/>
                  </a:lnTo>
                  <a:lnTo>
                    <a:pt x="58" y="13"/>
                  </a:lnTo>
                  <a:lnTo>
                    <a:pt x="58" y="13"/>
                  </a:lnTo>
                  <a:lnTo>
                    <a:pt x="58" y="13"/>
                  </a:lnTo>
                  <a:lnTo>
                    <a:pt x="58" y="13"/>
                  </a:lnTo>
                  <a:lnTo>
                    <a:pt x="56" y="13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4" y="23"/>
                  </a:lnTo>
                  <a:lnTo>
                    <a:pt x="54" y="23"/>
                  </a:lnTo>
                  <a:lnTo>
                    <a:pt x="52" y="27"/>
                  </a:lnTo>
                  <a:lnTo>
                    <a:pt x="52" y="31"/>
                  </a:lnTo>
                  <a:lnTo>
                    <a:pt x="52" y="33"/>
                  </a:lnTo>
                  <a:lnTo>
                    <a:pt x="52" y="33"/>
                  </a:lnTo>
                  <a:lnTo>
                    <a:pt x="52" y="33"/>
                  </a:lnTo>
                  <a:lnTo>
                    <a:pt x="50" y="33"/>
                  </a:lnTo>
                  <a:lnTo>
                    <a:pt x="50" y="38"/>
                  </a:lnTo>
                  <a:lnTo>
                    <a:pt x="48" y="40"/>
                  </a:lnTo>
                  <a:lnTo>
                    <a:pt x="46" y="42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2"/>
                  </a:lnTo>
                  <a:lnTo>
                    <a:pt x="42" y="52"/>
                  </a:lnTo>
                  <a:lnTo>
                    <a:pt x="42" y="54"/>
                  </a:lnTo>
                  <a:lnTo>
                    <a:pt x="42" y="56"/>
                  </a:lnTo>
                  <a:lnTo>
                    <a:pt x="41" y="58"/>
                  </a:lnTo>
                  <a:lnTo>
                    <a:pt x="39" y="58"/>
                  </a:lnTo>
                  <a:lnTo>
                    <a:pt x="39" y="58"/>
                  </a:lnTo>
                  <a:lnTo>
                    <a:pt x="39" y="58"/>
                  </a:lnTo>
                  <a:lnTo>
                    <a:pt x="39" y="56"/>
                  </a:lnTo>
                  <a:lnTo>
                    <a:pt x="39" y="54"/>
                  </a:lnTo>
                  <a:lnTo>
                    <a:pt x="39" y="54"/>
                  </a:lnTo>
                  <a:lnTo>
                    <a:pt x="39" y="54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0"/>
                  </a:lnTo>
                  <a:lnTo>
                    <a:pt x="39" y="50"/>
                  </a:lnTo>
                  <a:lnTo>
                    <a:pt x="37" y="50"/>
                  </a:lnTo>
                  <a:lnTo>
                    <a:pt x="37" y="50"/>
                  </a:lnTo>
                  <a:lnTo>
                    <a:pt x="37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3" y="48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1" y="44"/>
                  </a:lnTo>
                  <a:lnTo>
                    <a:pt x="31" y="44"/>
                  </a:lnTo>
                  <a:lnTo>
                    <a:pt x="31" y="44"/>
                  </a:lnTo>
                  <a:lnTo>
                    <a:pt x="33" y="44"/>
                  </a:lnTo>
                  <a:lnTo>
                    <a:pt x="31" y="44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31" y="35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1" y="31"/>
                  </a:lnTo>
                  <a:lnTo>
                    <a:pt x="31" y="31"/>
                  </a:lnTo>
                  <a:lnTo>
                    <a:pt x="29" y="31"/>
                  </a:lnTo>
                  <a:lnTo>
                    <a:pt x="29" y="31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3" y="25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3" y="21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37" y="17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9" y="11"/>
                  </a:lnTo>
                  <a:lnTo>
                    <a:pt x="41" y="11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4" y="4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6" y="4"/>
                  </a:lnTo>
                  <a:close/>
                  <a:moveTo>
                    <a:pt x="2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15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4" y="13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2" y="15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1" name="chn"/>
            <p:cNvSpPr>
              <a:spLocks noEditPoints="1"/>
            </p:cNvSpPr>
            <p:nvPr/>
          </p:nvSpPr>
          <p:spPr bwMode="auto">
            <a:xfrm>
              <a:off x="6818334" y="3016260"/>
              <a:ext cx="1560517" cy="1044578"/>
            </a:xfrm>
            <a:custGeom>
              <a:avLst/>
              <a:gdLst>
                <a:gd name="T0" fmla="*/ 847 w 983"/>
                <a:gd name="T1" fmla="*/ 27 h 658"/>
                <a:gd name="T2" fmla="*/ 870 w 983"/>
                <a:gd name="T3" fmla="*/ 83 h 658"/>
                <a:gd name="T4" fmla="*/ 923 w 983"/>
                <a:gd name="T5" fmla="*/ 124 h 658"/>
                <a:gd name="T6" fmla="*/ 973 w 983"/>
                <a:gd name="T7" fmla="*/ 132 h 658"/>
                <a:gd name="T8" fmla="*/ 932 w 983"/>
                <a:gd name="T9" fmla="*/ 172 h 658"/>
                <a:gd name="T10" fmla="*/ 905 w 983"/>
                <a:gd name="T11" fmla="*/ 217 h 658"/>
                <a:gd name="T12" fmla="*/ 853 w 983"/>
                <a:gd name="T13" fmla="*/ 242 h 658"/>
                <a:gd name="T14" fmla="*/ 789 w 983"/>
                <a:gd name="T15" fmla="*/ 283 h 658"/>
                <a:gd name="T16" fmla="*/ 781 w 983"/>
                <a:gd name="T17" fmla="*/ 268 h 658"/>
                <a:gd name="T18" fmla="*/ 726 w 983"/>
                <a:gd name="T19" fmla="*/ 289 h 658"/>
                <a:gd name="T20" fmla="*/ 730 w 983"/>
                <a:gd name="T21" fmla="*/ 328 h 658"/>
                <a:gd name="T22" fmla="*/ 785 w 983"/>
                <a:gd name="T23" fmla="*/ 332 h 658"/>
                <a:gd name="T24" fmla="*/ 748 w 983"/>
                <a:gd name="T25" fmla="*/ 349 h 658"/>
                <a:gd name="T26" fmla="*/ 758 w 983"/>
                <a:gd name="T27" fmla="*/ 407 h 658"/>
                <a:gd name="T28" fmla="*/ 738 w 983"/>
                <a:gd name="T29" fmla="*/ 417 h 658"/>
                <a:gd name="T30" fmla="*/ 759 w 983"/>
                <a:gd name="T31" fmla="*/ 448 h 658"/>
                <a:gd name="T32" fmla="*/ 775 w 983"/>
                <a:gd name="T33" fmla="*/ 462 h 658"/>
                <a:gd name="T34" fmla="*/ 767 w 983"/>
                <a:gd name="T35" fmla="*/ 487 h 658"/>
                <a:gd name="T36" fmla="*/ 744 w 983"/>
                <a:gd name="T37" fmla="*/ 514 h 658"/>
                <a:gd name="T38" fmla="*/ 740 w 983"/>
                <a:gd name="T39" fmla="*/ 536 h 658"/>
                <a:gd name="T40" fmla="*/ 717 w 983"/>
                <a:gd name="T41" fmla="*/ 549 h 658"/>
                <a:gd name="T42" fmla="*/ 678 w 983"/>
                <a:gd name="T43" fmla="*/ 580 h 658"/>
                <a:gd name="T44" fmla="*/ 643 w 983"/>
                <a:gd name="T45" fmla="*/ 575 h 658"/>
                <a:gd name="T46" fmla="*/ 627 w 983"/>
                <a:gd name="T47" fmla="*/ 596 h 658"/>
                <a:gd name="T48" fmla="*/ 589 w 983"/>
                <a:gd name="T49" fmla="*/ 609 h 658"/>
                <a:gd name="T50" fmla="*/ 577 w 983"/>
                <a:gd name="T51" fmla="*/ 600 h 658"/>
                <a:gd name="T52" fmla="*/ 536 w 983"/>
                <a:gd name="T53" fmla="*/ 596 h 658"/>
                <a:gd name="T54" fmla="*/ 489 w 983"/>
                <a:gd name="T55" fmla="*/ 582 h 658"/>
                <a:gd name="T56" fmla="*/ 453 w 983"/>
                <a:gd name="T57" fmla="*/ 606 h 658"/>
                <a:gd name="T58" fmla="*/ 414 w 983"/>
                <a:gd name="T59" fmla="*/ 584 h 658"/>
                <a:gd name="T60" fmla="*/ 385 w 983"/>
                <a:gd name="T61" fmla="*/ 551 h 658"/>
                <a:gd name="T62" fmla="*/ 402 w 983"/>
                <a:gd name="T63" fmla="*/ 503 h 658"/>
                <a:gd name="T64" fmla="*/ 363 w 983"/>
                <a:gd name="T65" fmla="*/ 472 h 658"/>
                <a:gd name="T66" fmla="*/ 305 w 983"/>
                <a:gd name="T67" fmla="*/ 491 h 658"/>
                <a:gd name="T68" fmla="*/ 254 w 983"/>
                <a:gd name="T69" fmla="*/ 491 h 658"/>
                <a:gd name="T70" fmla="*/ 208 w 983"/>
                <a:gd name="T71" fmla="*/ 493 h 658"/>
                <a:gd name="T72" fmla="*/ 161 w 983"/>
                <a:gd name="T73" fmla="*/ 472 h 658"/>
                <a:gd name="T74" fmla="*/ 105 w 983"/>
                <a:gd name="T75" fmla="*/ 444 h 658"/>
                <a:gd name="T76" fmla="*/ 89 w 983"/>
                <a:gd name="T77" fmla="*/ 404 h 658"/>
                <a:gd name="T78" fmla="*/ 60 w 983"/>
                <a:gd name="T79" fmla="*/ 359 h 658"/>
                <a:gd name="T80" fmla="*/ 19 w 983"/>
                <a:gd name="T81" fmla="*/ 326 h 658"/>
                <a:gd name="T82" fmla="*/ 2 w 983"/>
                <a:gd name="T83" fmla="*/ 279 h 658"/>
                <a:gd name="T84" fmla="*/ 66 w 983"/>
                <a:gd name="T85" fmla="*/ 254 h 658"/>
                <a:gd name="T86" fmla="*/ 115 w 983"/>
                <a:gd name="T87" fmla="*/ 207 h 658"/>
                <a:gd name="T88" fmla="*/ 136 w 983"/>
                <a:gd name="T89" fmla="*/ 172 h 658"/>
                <a:gd name="T90" fmla="*/ 167 w 983"/>
                <a:gd name="T91" fmla="*/ 138 h 658"/>
                <a:gd name="T92" fmla="*/ 210 w 983"/>
                <a:gd name="T93" fmla="*/ 97 h 658"/>
                <a:gd name="T94" fmla="*/ 264 w 983"/>
                <a:gd name="T95" fmla="*/ 118 h 658"/>
                <a:gd name="T96" fmla="*/ 293 w 983"/>
                <a:gd name="T97" fmla="*/ 176 h 658"/>
                <a:gd name="T98" fmla="*/ 355 w 983"/>
                <a:gd name="T99" fmla="*/ 204 h 658"/>
                <a:gd name="T100" fmla="*/ 456 w 983"/>
                <a:gd name="T101" fmla="*/ 231 h 658"/>
                <a:gd name="T102" fmla="*/ 573 w 983"/>
                <a:gd name="T103" fmla="*/ 227 h 658"/>
                <a:gd name="T104" fmla="*/ 616 w 983"/>
                <a:gd name="T105" fmla="*/ 174 h 658"/>
                <a:gd name="T106" fmla="*/ 688 w 983"/>
                <a:gd name="T107" fmla="*/ 155 h 658"/>
                <a:gd name="T108" fmla="*/ 738 w 983"/>
                <a:gd name="T109" fmla="*/ 132 h 658"/>
                <a:gd name="T110" fmla="*/ 682 w 983"/>
                <a:gd name="T111" fmla="*/ 99 h 658"/>
                <a:gd name="T112" fmla="*/ 736 w 983"/>
                <a:gd name="T113" fmla="*/ 60 h 658"/>
                <a:gd name="T114" fmla="*/ 765 w 983"/>
                <a:gd name="T115" fmla="*/ 3 h 658"/>
                <a:gd name="T116" fmla="*/ 579 w 983"/>
                <a:gd name="T117" fmla="*/ 656 h 658"/>
                <a:gd name="T118" fmla="*/ 594 w 983"/>
                <a:gd name="T119" fmla="*/ 625 h 658"/>
                <a:gd name="T120" fmla="*/ 701 w 983"/>
                <a:gd name="T121" fmla="*/ 565 h 658"/>
                <a:gd name="T122" fmla="*/ 641 w 983"/>
                <a:gd name="T123" fmla="*/ 580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83" h="658">
                  <a:moveTo>
                    <a:pt x="798" y="0"/>
                  </a:moveTo>
                  <a:lnTo>
                    <a:pt x="800" y="0"/>
                  </a:lnTo>
                  <a:lnTo>
                    <a:pt x="802" y="0"/>
                  </a:lnTo>
                  <a:lnTo>
                    <a:pt x="806" y="0"/>
                  </a:lnTo>
                  <a:lnTo>
                    <a:pt x="808" y="2"/>
                  </a:lnTo>
                  <a:lnTo>
                    <a:pt x="810" y="2"/>
                  </a:lnTo>
                  <a:lnTo>
                    <a:pt x="810" y="3"/>
                  </a:lnTo>
                  <a:lnTo>
                    <a:pt x="812" y="3"/>
                  </a:lnTo>
                  <a:lnTo>
                    <a:pt x="814" y="3"/>
                  </a:lnTo>
                  <a:lnTo>
                    <a:pt x="814" y="5"/>
                  </a:lnTo>
                  <a:lnTo>
                    <a:pt x="816" y="5"/>
                  </a:lnTo>
                  <a:lnTo>
                    <a:pt x="818" y="7"/>
                  </a:lnTo>
                  <a:lnTo>
                    <a:pt x="820" y="7"/>
                  </a:lnTo>
                  <a:lnTo>
                    <a:pt x="822" y="7"/>
                  </a:lnTo>
                  <a:lnTo>
                    <a:pt x="824" y="7"/>
                  </a:lnTo>
                  <a:lnTo>
                    <a:pt x="826" y="7"/>
                  </a:lnTo>
                  <a:lnTo>
                    <a:pt x="827" y="7"/>
                  </a:lnTo>
                  <a:lnTo>
                    <a:pt x="829" y="7"/>
                  </a:lnTo>
                  <a:lnTo>
                    <a:pt x="831" y="9"/>
                  </a:lnTo>
                  <a:lnTo>
                    <a:pt x="833" y="9"/>
                  </a:lnTo>
                  <a:lnTo>
                    <a:pt x="835" y="9"/>
                  </a:lnTo>
                  <a:lnTo>
                    <a:pt x="837" y="11"/>
                  </a:lnTo>
                  <a:lnTo>
                    <a:pt x="837" y="13"/>
                  </a:lnTo>
                  <a:lnTo>
                    <a:pt x="835" y="13"/>
                  </a:lnTo>
                  <a:lnTo>
                    <a:pt x="837" y="13"/>
                  </a:lnTo>
                  <a:lnTo>
                    <a:pt x="839" y="13"/>
                  </a:lnTo>
                  <a:lnTo>
                    <a:pt x="839" y="15"/>
                  </a:lnTo>
                  <a:lnTo>
                    <a:pt x="841" y="15"/>
                  </a:lnTo>
                  <a:lnTo>
                    <a:pt x="843" y="15"/>
                  </a:lnTo>
                  <a:lnTo>
                    <a:pt x="843" y="17"/>
                  </a:lnTo>
                  <a:lnTo>
                    <a:pt x="841" y="17"/>
                  </a:lnTo>
                  <a:lnTo>
                    <a:pt x="841" y="19"/>
                  </a:lnTo>
                  <a:lnTo>
                    <a:pt x="841" y="21"/>
                  </a:lnTo>
                  <a:lnTo>
                    <a:pt x="843" y="21"/>
                  </a:lnTo>
                  <a:lnTo>
                    <a:pt x="843" y="19"/>
                  </a:lnTo>
                  <a:lnTo>
                    <a:pt x="845" y="21"/>
                  </a:lnTo>
                  <a:lnTo>
                    <a:pt x="845" y="23"/>
                  </a:lnTo>
                  <a:lnTo>
                    <a:pt x="847" y="25"/>
                  </a:lnTo>
                  <a:lnTo>
                    <a:pt x="847" y="27"/>
                  </a:lnTo>
                  <a:lnTo>
                    <a:pt x="847" y="29"/>
                  </a:lnTo>
                  <a:lnTo>
                    <a:pt x="849" y="29"/>
                  </a:lnTo>
                  <a:lnTo>
                    <a:pt x="851" y="31"/>
                  </a:lnTo>
                  <a:lnTo>
                    <a:pt x="849" y="33"/>
                  </a:lnTo>
                  <a:lnTo>
                    <a:pt x="849" y="35"/>
                  </a:lnTo>
                  <a:lnTo>
                    <a:pt x="851" y="37"/>
                  </a:lnTo>
                  <a:lnTo>
                    <a:pt x="853" y="38"/>
                  </a:lnTo>
                  <a:lnTo>
                    <a:pt x="853" y="40"/>
                  </a:lnTo>
                  <a:lnTo>
                    <a:pt x="855" y="44"/>
                  </a:lnTo>
                  <a:lnTo>
                    <a:pt x="855" y="46"/>
                  </a:lnTo>
                  <a:lnTo>
                    <a:pt x="857" y="46"/>
                  </a:lnTo>
                  <a:lnTo>
                    <a:pt x="855" y="46"/>
                  </a:lnTo>
                  <a:lnTo>
                    <a:pt x="855" y="48"/>
                  </a:lnTo>
                  <a:lnTo>
                    <a:pt x="857" y="48"/>
                  </a:lnTo>
                  <a:lnTo>
                    <a:pt x="857" y="46"/>
                  </a:lnTo>
                  <a:lnTo>
                    <a:pt x="857" y="48"/>
                  </a:lnTo>
                  <a:lnTo>
                    <a:pt x="857" y="50"/>
                  </a:lnTo>
                  <a:lnTo>
                    <a:pt x="857" y="52"/>
                  </a:lnTo>
                  <a:lnTo>
                    <a:pt x="859" y="54"/>
                  </a:lnTo>
                  <a:lnTo>
                    <a:pt x="859" y="56"/>
                  </a:lnTo>
                  <a:lnTo>
                    <a:pt x="860" y="56"/>
                  </a:lnTo>
                  <a:lnTo>
                    <a:pt x="860" y="58"/>
                  </a:lnTo>
                  <a:lnTo>
                    <a:pt x="862" y="60"/>
                  </a:lnTo>
                  <a:lnTo>
                    <a:pt x="862" y="62"/>
                  </a:lnTo>
                  <a:lnTo>
                    <a:pt x="862" y="64"/>
                  </a:lnTo>
                  <a:lnTo>
                    <a:pt x="862" y="66"/>
                  </a:lnTo>
                  <a:lnTo>
                    <a:pt x="862" y="68"/>
                  </a:lnTo>
                  <a:lnTo>
                    <a:pt x="862" y="70"/>
                  </a:lnTo>
                  <a:lnTo>
                    <a:pt x="864" y="70"/>
                  </a:lnTo>
                  <a:lnTo>
                    <a:pt x="866" y="70"/>
                  </a:lnTo>
                  <a:lnTo>
                    <a:pt x="866" y="71"/>
                  </a:lnTo>
                  <a:lnTo>
                    <a:pt x="866" y="73"/>
                  </a:lnTo>
                  <a:lnTo>
                    <a:pt x="864" y="73"/>
                  </a:lnTo>
                  <a:lnTo>
                    <a:pt x="864" y="75"/>
                  </a:lnTo>
                  <a:lnTo>
                    <a:pt x="866" y="79"/>
                  </a:lnTo>
                  <a:lnTo>
                    <a:pt x="868" y="79"/>
                  </a:lnTo>
                  <a:lnTo>
                    <a:pt x="868" y="81"/>
                  </a:lnTo>
                  <a:lnTo>
                    <a:pt x="868" y="83"/>
                  </a:lnTo>
                  <a:lnTo>
                    <a:pt x="870" y="83"/>
                  </a:lnTo>
                  <a:lnTo>
                    <a:pt x="876" y="85"/>
                  </a:lnTo>
                  <a:lnTo>
                    <a:pt x="878" y="85"/>
                  </a:lnTo>
                  <a:lnTo>
                    <a:pt x="880" y="83"/>
                  </a:lnTo>
                  <a:lnTo>
                    <a:pt x="882" y="83"/>
                  </a:lnTo>
                  <a:lnTo>
                    <a:pt x="884" y="83"/>
                  </a:lnTo>
                  <a:lnTo>
                    <a:pt x="886" y="83"/>
                  </a:lnTo>
                  <a:lnTo>
                    <a:pt x="886" y="85"/>
                  </a:lnTo>
                  <a:lnTo>
                    <a:pt x="888" y="85"/>
                  </a:lnTo>
                  <a:lnTo>
                    <a:pt x="890" y="87"/>
                  </a:lnTo>
                  <a:lnTo>
                    <a:pt x="890" y="89"/>
                  </a:lnTo>
                  <a:lnTo>
                    <a:pt x="892" y="89"/>
                  </a:lnTo>
                  <a:lnTo>
                    <a:pt x="892" y="87"/>
                  </a:lnTo>
                  <a:lnTo>
                    <a:pt x="895" y="87"/>
                  </a:lnTo>
                  <a:lnTo>
                    <a:pt x="897" y="87"/>
                  </a:lnTo>
                  <a:lnTo>
                    <a:pt x="897" y="89"/>
                  </a:lnTo>
                  <a:lnTo>
                    <a:pt x="899" y="91"/>
                  </a:lnTo>
                  <a:lnTo>
                    <a:pt x="901" y="91"/>
                  </a:lnTo>
                  <a:lnTo>
                    <a:pt x="901" y="93"/>
                  </a:lnTo>
                  <a:lnTo>
                    <a:pt x="903" y="95"/>
                  </a:lnTo>
                  <a:lnTo>
                    <a:pt x="907" y="97"/>
                  </a:lnTo>
                  <a:lnTo>
                    <a:pt x="909" y="99"/>
                  </a:lnTo>
                  <a:lnTo>
                    <a:pt x="911" y="99"/>
                  </a:lnTo>
                  <a:lnTo>
                    <a:pt x="913" y="99"/>
                  </a:lnTo>
                  <a:lnTo>
                    <a:pt x="915" y="99"/>
                  </a:lnTo>
                  <a:lnTo>
                    <a:pt x="917" y="99"/>
                  </a:lnTo>
                  <a:lnTo>
                    <a:pt x="915" y="101"/>
                  </a:lnTo>
                  <a:lnTo>
                    <a:pt x="915" y="103"/>
                  </a:lnTo>
                  <a:lnTo>
                    <a:pt x="915" y="104"/>
                  </a:lnTo>
                  <a:lnTo>
                    <a:pt x="915" y="106"/>
                  </a:lnTo>
                  <a:lnTo>
                    <a:pt x="917" y="108"/>
                  </a:lnTo>
                  <a:lnTo>
                    <a:pt x="919" y="110"/>
                  </a:lnTo>
                  <a:lnTo>
                    <a:pt x="917" y="112"/>
                  </a:lnTo>
                  <a:lnTo>
                    <a:pt x="917" y="114"/>
                  </a:lnTo>
                  <a:lnTo>
                    <a:pt x="917" y="116"/>
                  </a:lnTo>
                  <a:lnTo>
                    <a:pt x="919" y="118"/>
                  </a:lnTo>
                  <a:lnTo>
                    <a:pt x="921" y="118"/>
                  </a:lnTo>
                  <a:lnTo>
                    <a:pt x="921" y="120"/>
                  </a:lnTo>
                  <a:lnTo>
                    <a:pt x="921" y="122"/>
                  </a:lnTo>
                  <a:lnTo>
                    <a:pt x="923" y="124"/>
                  </a:lnTo>
                  <a:lnTo>
                    <a:pt x="925" y="122"/>
                  </a:lnTo>
                  <a:lnTo>
                    <a:pt x="927" y="122"/>
                  </a:lnTo>
                  <a:lnTo>
                    <a:pt x="928" y="122"/>
                  </a:lnTo>
                  <a:lnTo>
                    <a:pt x="930" y="122"/>
                  </a:lnTo>
                  <a:lnTo>
                    <a:pt x="932" y="124"/>
                  </a:lnTo>
                  <a:lnTo>
                    <a:pt x="934" y="124"/>
                  </a:lnTo>
                  <a:lnTo>
                    <a:pt x="936" y="124"/>
                  </a:lnTo>
                  <a:lnTo>
                    <a:pt x="940" y="122"/>
                  </a:lnTo>
                  <a:lnTo>
                    <a:pt x="942" y="122"/>
                  </a:lnTo>
                  <a:lnTo>
                    <a:pt x="944" y="122"/>
                  </a:lnTo>
                  <a:lnTo>
                    <a:pt x="946" y="122"/>
                  </a:lnTo>
                  <a:lnTo>
                    <a:pt x="948" y="122"/>
                  </a:lnTo>
                  <a:lnTo>
                    <a:pt x="948" y="120"/>
                  </a:lnTo>
                  <a:lnTo>
                    <a:pt x="952" y="116"/>
                  </a:lnTo>
                  <a:lnTo>
                    <a:pt x="956" y="114"/>
                  </a:lnTo>
                  <a:lnTo>
                    <a:pt x="958" y="114"/>
                  </a:lnTo>
                  <a:lnTo>
                    <a:pt x="961" y="114"/>
                  </a:lnTo>
                  <a:lnTo>
                    <a:pt x="963" y="114"/>
                  </a:lnTo>
                  <a:lnTo>
                    <a:pt x="963" y="112"/>
                  </a:lnTo>
                  <a:lnTo>
                    <a:pt x="965" y="112"/>
                  </a:lnTo>
                  <a:lnTo>
                    <a:pt x="967" y="110"/>
                  </a:lnTo>
                  <a:lnTo>
                    <a:pt x="969" y="110"/>
                  </a:lnTo>
                  <a:lnTo>
                    <a:pt x="971" y="110"/>
                  </a:lnTo>
                  <a:lnTo>
                    <a:pt x="973" y="110"/>
                  </a:lnTo>
                  <a:lnTo>
                    <a:pt x="977" y="108"/>
                  </a:lnTo>
                  <a:lnTo>
                    <a:pt x="981" y="110"/>
                  </a:lnTo>
                  <a:lnTo>
                    <a:pt x="981" y="112"/>
                  </a:lnTo>
                  <a:lnTo>
                    <a:pt x="981" y="114"/>
                  </a:lnTo>
                  <a:lnTo>
                    <a:pt x="979" y="114"/>
                  </a:lnTo>
                  <a:lnTo>
                    <a:pt x="979" y="116"/>
                  </a:lnTo>
                  <a:lnTo>
                    <a:pt x="979" y="118"/>
                  </a:lnTo>
                  <a:lnTo>
                    <a:pt x="981" y="120"/>
                  </a:lnTo>
                  <a:lnTo>
                    <a:pt x="981" y="122"/>
                  </a:lnTo>
                  <a:lnTo>
                    <a:pt x="983" y="122"/>
                  </a:lnTo>
                  <a:lnTo>
                    <a:pt x="979" y="128"/>
                  </a:lnTo>
                  <a:lnTo>
                    <a:pt x="977" y="128"/>
                  </a:lnTo>
                  <a:lnTo>
                    <a:pt x="975" y="128"/>
                  </a:lnTo>
                  <a:lnTo>
                    <a:pt x="973" y="130"/>
                  </a:lnTo>
                  <a:lnTo>
                    <a:pt x="973" y="132"/>
                  </a:lnTo>
                  <a:lnTo>
                    <a:pt x="973" y="134"/>
                  </a:lnTo>
                  <a:lnTo>
                    <a:pt x="973" y="136"/>
                  </a:lnTo>
                  <a:lnTo>
                    <a:pt x="971" y="136"/>
                  </a:lnTo>
                  <a:lnTo>
                    <a:pt x="971" y="138"/>
                  </a:lnTo>
                  <a:lnTo>
                    <a:pt x="971" y="139"/>
                  </a:lnTo>
                  <a:lnTo>
                    <a:pt x="971" y="141"/>
                  </a:lnTo>
                  <a:lnTo>
                    <a:pt x="969" y="143"/>
                  </a:lnTo>
                  <a:lnTo>
                    <a:pt x="969" y="145"/>
                  </a:lnTo>
                  <a:lnTo>
                    <a:pt x="967" y="147"/>
                  </a:lnTo>
                  <a:lnTo>
                    <a:pt x="967" y="149"/>
                  </a:lnTo>
                  <a:lnTo>
                    <a:pt x="969" y="149"/>
                  </a:lnTo>
                  <a:lnTo>
                    <a:pt x="967" y="151"/>
                  </a:lnTo>
                  <a:lnTo>
                    <a:pt x="967" y="153"/>
                  </a:lnTo>
                  <a:lnTo>
                    <a:pt x="965" y="153"/>
                  </a:lnTo>
                  <a:lnTo>
                    <a:pt x="965" y="155"/>
                  </a:lnTo>
                  <a:lnTo>
                    <a:pt x="963" y="159"/>
                  </a:lnTo>
                  <a:lnTo>
                    <a:pt x="961" y="159"/>
                  </a:lnTo>
                  <a:lnTo>
                    <a:pt x="961" y="161"/>
                  </a:lnTo>
                  <a:lnTo>
                    <a:pt x="961" y="163"/>
                  </a:lnTo>
                  <a:lnTo>
                    <a:pt x="961" y="165"/>
                  </a:lnTo>
                  <a:lnTo>
                    <a:pt x="960" y="165"/>
                  </a:lnTo>
                  <a:lnTo>
                    <a:pt x="960" y="167"/>
                  </a:lnTo>
                  <a:lnTo>
                    <a:pt x="958" y="167"/>
                  </a:lnTo>
                  <a:lnTo>
                    <a:pt x="956" y="169"/>
                  </a:lnTo>
                  <a:lnTo>
                    <a:pt x="956" y="171"/>
                  </a:lnTo>
                  <a:lnTo>
                    <a:pt x="956" y="172"/>
                  </a:lnTo>
                  <a:lnTo>
                    <a:pt x="956" y="174"/>
                  </a:lnTo>
                  <a:lnTo>
                    <a:pt x="954" y="176"/>
                  </a:lnTo>
                  <a:lnTo>
                    <a:pt x="952" y="176"/>
                  </a:lnTo>
                  <a:lnTo>
                    <a:pt x="950" y="176"/>
                  </a:lnTo>
                  <a:lnTo>
                    <a:pt x="946" y="174"/>
                  </a:lnTo>
                  <a:lnTo>
                    <a:pt x="944" y="174"/>
                  </a:lnTo>
                  <a:lnTo>
                    <a:pt x="942" y="174"/>
                  </a:lnTo>
                  <a:lnTo>
                    <a:pt x="940" y="172"/>
                  </a:lnTo>
                  <a:lnTo>
                    <a:pt x="938" y="172"/>
                  </a:lnTo>
                  <a:lnTo>
                    <a:pt x="936" y="172"/>
                  </a:lnTo>
                  <a:lnTo>
                    <a:pt x="936" y="171"/>
                  </a:lnTo>
                  <a:lnTo>
                    <a:pt x="934" y="171"/>
                  </a:lnTo>
                  <a:lnTo>
                    <a:pt x="932" y="172"/>
                  </a:lnTo>
                  <a:lnTo>
                    <a:pt x="932" y="174"/>
                  </a:lnTo>
                  <a:lnTo>
                    <a:pt x="928" y="178"/>
                  </a:lnTo>
                  <a:lnTo>
                    <a:pt x="927" y="178"/>
                  </a:lnTo>
                  <a:lnTo>
                    <a:pt x="925" y="178"/>
                  </a:lnTo>
                  <a:lnTo>
                    <a:pt x="923" y="178"/>
                  </a:lnTo>
                  <a:lnTo>
                    <a:pt x="921" y="180"/>
                  </a:lnTo>
                  <a:lnTo>
                    <a:pt x="921" y="182"/>
                  </a:lnTo>
                  <a:lnTo>
                    <a:pt x="923" y="182"/>
                  </a:lnTo>
                  <a:lnTo>
                    <a:pt x="923" y="184"/>
                  </a:lnTo>
                  <a:lnTo>
                    <a:pt x="925" y="186"/>
                  </a:lnTo>
                  <a:lnTo>
                    <a:pt x="927" y="194"/>
                  </a:lnTo>
                  <a:lnTo>
                    <a:pt x="927" y="196"/>
                  </a:lnTo>
                  <a:lnTo>
                    <a:pt x="925" y="198"/>
                  </a:lnTo>
                  <a:lnTo>
                    <a:pt x="925" y="200"/>
                  </a:lnTo>
                  <a:lnTo>
                    <a:pt x="925" y="205"/>
                  </a:lnTo>
                  <a:lnTo>
                    <a:pt x="925" y="207"/>
                  </a:lnTo>
                  <a:lnTo>
                    <a:pt x="927" y="207"/>
                  </a:lnTo>
                  <a:lnTo>
                    <a:pt x="927" y="209"/>
                  </a:lnTo>
                  <a:lnTo>
                    <a:pt x="927" y="211"/>
                  </a:lnTo>
                  <a:lnTo>
                    <a:pt x="925" y="213"/>
                  </a:lnTo>
                  <a:lnTo>
                    <a:pt x="923" y="215"/>
                  </a:lnTo>
                  <a:lnTo>
                    <a:pt x="923" y="217"/>
                  </a:lnTo>
                  <a:lnTo>
                    <a:pt x="925" y="217"/>
                  </a:lnTo>
                  <a:lnTo>
                    <a:pt x="923" y="219"/>
                  </a:lnTo>
                  <a:lnTo>
                    <a:pt x="921" y="219"/>
                  </a:lnTo>
                  <a:lnTo>
                    <a:pt x="919" y="219"/>
                  </a:lnTo>
                  <a:lnTo>
                    <a:pt x="915" y="219"/>
                  </a:lnTo>
                  <a:lnTo>
                    <a:pt x="915" y="221"/>
                  </a:lnTo>
                  <a:lnTo>
                    <a:pt x="913" y="221"/>
                  </a:lnTo>
                  <a:lnTo>
                    <a:pt x="913" y="223"/>
                  </a:lnTo>
                  <a:lnTo>
                    <a:pt x="915" y="223"/>
                  </a:lnTo>
                  <a:lnTo>
                    <a:pt x="915" y="225"/>
                  </a:lnTo>
                  <a:lnTo>
                    <a:pt x="915" y="227"/>
                  </a:lnTo>
                  <a:lnTo>
                    <a:pt x="915" y="225"/>
                  </a:lnTo>
                  <a:lnTo>
                    <a:pt x="913" y="225"/>
                  </a:lnTo>
                  <a:lnTo>
                    <a:pt x="911" y="223"/>
                  </a:lnTo>
                  <a:lnTo>
                    <a:pt x="909" y="221"/>
                  </a:lnTo>
                  <a:lnTo>
                    <a:pt x="909" y="219"/>
                  </a:lnTo>
                  <a:lnTo>
                    <a:pt x="905" y="217"/>
                  </a:lnTo>
                  <a:lnTo>
                    <a:pt x="903" y="217"/>
                  </a:lnTo>
                  <a:lnTo>
                    <a:pt x="903" y="219"/>
                  </a:lnTo>
                  <a:lnTo>
                    <a:pt x="901" y="221"/>
                  </a:lnTo>
                  <a:lnTo>
                    <a:pt x="901" y="225"/>
                  </a:lnTo>
                  <a:lnTo>
                    <a:pt x="901" y="227"/>
                  </a:lnTo>
                  <a:lnTo>
                    <a:pt x="897" y="229"/>
                  </a:lnTo>
                  <a:lnTo>
                    <a:pt x="897" y="227"/>
                  </a:lnTo>
                  <a:lnTo>
                    <a:pt x="895" y="227"/>
                  </a:lnTo>
                  <a:lnTo>
                    <a:pt x="894" y="229"/>
                  </a:lnTo>
                  <a:lnTo>
                    <a:pt x="894" y="231"/>
                  </a:lnTo>
                  <a:lnTo>
                    <a:pt x="892" y="233"/>
                  </a:lnTo>
                  <a:lnTo>
                    <a:pt x="890" y="235"/>
                  </a:lnTo>
                  <a:lnTo>
                    <a:pt x="888" y="235"/>
                  </a:lnTo>
                  <a:lnTo>
                    <a:pt x="884" y="235"/>
                  </a:lnTo>
                  <a:lnTo>
                    <a:pt x="882" y="237"/>
                  </a:lnTo>
                  <a:lnTo>
                    <a:pt x="880" y="235"/>
                  </a:lnTo>
                  <a:lnTo>
                    <a:pt x="878" y="235"/>
                  </a:lnTo>
                  <a:lnTo>
                    <a:pt x="874" y="237"/>
                  </a:lnTo>
                  <a:lnTo>
                    <a:pt x="874" y="239"/>
                  </a:lnTo>
                  <a:lnTo>
                    <a:pt x="874" y="240"/>
                  </a:lnTo>
                  <a:lnTo>
                    <a:pt x="876" y="240"/>
                  </a:lnTo>
                  <a:lnTo>
                    <a:pt x="876" y="242"/>
                  </a:lnTo>
                  <a:lnTo>
                    <a:pt x="878" y="242"/>
                  </a:lnTo>
                  <a:lnTo>
                    <a:pt x="878" y="244"/>
                  </a:lnTo>
                  <a:lnTo>
                    <a:pt x="878" y="246"/>
                  </a:lnTo>
                  <a:lnTo>
                    <a:pt x="876" y="246"/>
                  </a:lnTo>
                  <a:lnTo>
                    <a:pt x="876" y="248"/>
                  </a:lnTo>
                  <a:lnTo>
                    <a:pt x="874" y="248"/>
                  </a:lnTo>
                  <a:lnTo>
                    <a:pt x="874" y="246"/>
                  </a:lnTo>
                  <a:lnTo>
                    <a:pt x="872" y="246"/>
                  </a:lnTo>
                  <a:lnTo>
                    <a:pt x="870" y="246"/>
                  </a:lnTo>
                  <a:lnTo>
                    <a:pt x="868" y="246"/>
                  </a:lnTo>
                  <a:lnTo>
                    <a:pt x="862" y="246"/>
                  </a:lnTo>
                  <a:lnTo>
                    <a:pt x="860" y="244"/>
                  </a:lnTo>
                  <a:lnTo>
                    <a:pt x="859" y="242"/>
                  </a:lnTo>
                  <a:lnTo>
                    <a:pt x="857" y="240"/>
                  </a:lnTo>
                  <a:lnTo>
                    <a:pt x="855" y="240"/>
                  </a:lnTo>
                  <a:lnTo>
                    <a:pt x="855" y="242"/>
                  </a:lnTo>
                  <a:lnTo>
                    <a:pt x="853" y="242"/>
                  </a:lnTo>
                  <a:lnTo>
                    <a:pt x="851" y="242"/>
                  </a:lnTo>
                  <a:lnTo>
                    <a:pt x="851" y="244"/>
                  </a:lnTo>
                  <a:lnTo>
                    <a:pt x="849" y="248"/>
                  </a:lnTo>
                  <a:lnTo>
                    <a:pt x="847" y="250"/>
                  </a:lnTo>
                  <a:lnTo>
                    <a:pt x="845" y="252"/>
                  </a:lnTo>
                  <a:lnTo>
                    <a:pt x="843" y="254"/>
                  </a:lnTo>
                  <a:lnTo>
                    <a:pt x="841" y="258"/>
                  </a:lnTo>
                  <a:lnTo>
                    <a:pt x="837" y="258"/>
                  </a:lnTo>
                  <a:lnTo>
                    <a:pt x="835" y="258"/>
                  </a:lnTo>
                  <a:lnTo>
                    <a:pt x="835" y="260"/>
                  </a:lnTo>
                  <a:lnTo>
                    <a:pt x="833" y="260"/>
                  </a:lnTo>
                  <a:lnTo>
                    <a:pt x="831" y="262"/>
                  </a:lnTo>
                  <a:lnTo>
                    <a:pt x="829" y="262"/>
                  </a:lnTo>
                  <a:lnTo>
                    <a:pt x="827" y="264"/>
                  </a:lnTo>
                  <a:lnTo>
                    <a:pt x="826" y="264"/>
                  </a:lnTo>
                  <a:lnTo>
                    <a:pt x="826" y="266"/>
                  </a:lnTo>
                  <a:lnTo>
                    <a:pt x="824" y="266"/>
                  </a:lnTo>
                  <a:lnTo>
                    <a:pt x="822" y="266"/>
                  </a:lnTo>
                  <a:lnTo>
                    <a:pt x="820" y="268"/>
                  </a:lnTo>
                  <a:lnTo>
                    <a:pt x="820" y="270"/>
                  </a:lnTo>
                  <a:lnTo>
                    <a:pt x="818" y="270"/>
                  </a:lnTo>
                  <a:lnTo>
                    <a:pt x="816" y="272"/>
                  </a:lnTo>
                  <a:lnTo>
                    <a:pt x="816" y="273"/>
                  </a:lnTo>
                  <a:lnTo>
                    <a:pt x="814" y="273"/>
                  </a:lnTo>
                  <a:lnTo>
                    <a:pt x="814" y="275"/>
                  </a:lnTo>
                  <a:lnTo>
                    <a:pt x="812" y="277"/>
                  </a:lnTo>
                  <a:lnTo>
                    <a:pt x="810" y="277"/>
                  </a:lnTo>
                  <a:lnTo>
                    <a:pt x="808" y="277"/>
                  </a:lnTo>
                  <a:lnTo>
                    <a:pt x="806" y="277"/>
                  </a:lnTo>
                  <a:lnTo>
                    <a:pt x="804" y="277"/>
                  </a:lnTo>
                  <a:lnTo>
                    <a:pt x="802" y="279"/>
                  </a:lnTo>
                  <a:lnTo>
                    <a:pt x="800" y="279"/>
                  </a:lnTo>
                  <a:lnTo>
                    <a:pt x="798" y="277"/>
                  </a:lnTo>
                  <a:lnTo>
                    <a:pt x="796" y="277"/>
                  </a:lnTo>
                  <a:lnTo>
                    <a:pt x="796" y="279"/>
                  </a:lnTo>
                  <a:lnTo>
                    <a:pt x="794" y="281"/>
                  </a:lnTo>
                  <a:lnTo>
                    <a:pt x="793" y="281"/>
                  </a:lnTo>
                  <a:lnTo>
                    <a:pt x="791" y="281"/>
                  </a:lnTo>
                  <a:lnTo>
                    <a:pt x="789" y="283"/>
                  </a:lnTo>
                  <a:lnTo>
                    <a:pt x="787" y="283"/>
                  </a:lnTo>
                  <a:lnTo>
                    <a:pt x="785" y="285"/>
                  </a:lnTo>
                  <a:lnTo>
                    <a:pt x="783" y="285"/>
                  </a:lnTo>
                  <a:lnTo>
                    <a:pt x="781" y="287"/>
                  </a:lnTo>
                  <a:lnTo>
                    <a:pt x="779" y="291"/>
                  </a:lnTo>
                  <a:lnTo>
                    <a:pt x="777" y="293"/>
                  </a:lnTo>
                  <a:lnTo>
                    <a:pt x="775" y="293"/>
                  </a:lnTo>
                  <a:lnTo>
                    <a:pt x="773" y="293"/>
                  </a:lnTo>
                  <a:lnTo>
                    <a:pt x="771" y="293"/>
                  </a:lnTo>
                  <a:lnTo>
                    <a:pt x="771" y="295"/>
                  </a:lnTo>
                  <a:lnTo>
                    <a:pt x="773" y="295"/>
                  </a:lnTo>
                  <a:lnTo>
                    <a:pt x="769" y="297"/>
                  </a:lnTo>
                  <a:lnTo>
                    <a:pt x="767" y="297"/>
                  </a:lnTo>
                  <a:lnTo>
                    <a:pt x="765" y="297"/>
                  </a:lnTo>
                  <a:lnTo>
                    <a:pt x="763" y="299"/>
                  </a:lnTo>
                  <a:lnTo>
                    <a:pt x="763" y="297"/>
                  </a:lnTo>
                  <a:lnTo>
                    <a:pt x="761" y="295"/>
                  </a:lnTo>
                  <a:lnTo>
                    <a:pt x="763" y="295"/>
                  </a:lnTo>
                  <a:lnTo>
                    <a:pt x="765" y="295"/>
                  </a:lnTo>
                  <a:lnTo>
                    <a:pt x="767" y="293"/>
                  </a:lnTo>
                  <a:lnTo>
                    <a:pt x="769" y="293"/>
                  </a:lnTo>
                  <a:lnTo>
                    <a:pt x="771" y="291"/>
                  </a:lnTo>
                  <a:lnTo>
                    <a:pt x="771" y="289"/>
                  </a:lnTo>
                  <a:lnTo>
                    <a:pt x="773" y="287"/>
                  </a:lnTo>
                  <a:lnTo>
                    <a:pt x="771" y="287"/>
                  </a:lnTo>
                  <a:lnTo>
                    <a:pt x="769" y="287"/>
                  </a:lnTo>
                  <a:lnTo>
                    <a:pt x="769" y="285"/>
                  </a:lnTo>
                  <a:lnTo>
                    <a:pt x="767" y="283"/>
                  </a:lnTo>
                  <a:lnTo>
                    <a:pt x="765" y="283"/>
                  </a:lnTo>
                  <a:lnTo>
                    <a:pt x="765" y="281"/>
                  </a:lnTo>
                  <a:lnTo>
                    <a:pt x="769" y="281"/>
                  </a:lnTo>
                  <a:lnTo>
                    <a:pt x="769" y="279"/>
                  </a:lnTo>
                  <a:lnTo>
                    <a:pt x="769" y="277"/>
                  </a:lnTo>
                  <a:lnTo>
                    <a:pt x="771" y="275"/>
                  </a:lnTo>
                  <a:lnTo>
                    <a:pt x="773" y="275"/>
                  </a:lnTo>
                  <a:lnTo>
                    <a:pt x="775" y="273"/>
                  </a:lnTo>
                  <a:lnTo>
                    <a:pt x="777" y="272"/>
                  </a:lnTo>
                  <a:lnTo>
                    <a:pt x="779" y="270"/>
                  </a:lnTo>
                  <a:lnTo>
                    <a:pt x="781" y="268"/>
                  </a:lnTo>
                  <a:lnTo>
                    <a:pt x="781" y="266"/>
                  </a:lnTo>
                  <a:lnTo>
                    <a:pt x="781" y="264"/>
                  </a:lnTo>
                  <a:lnTo>
                    <a:pt x="779" y="262"/>
                  </a:lnTo>
                  <a:lnTo>
                    <a:pt x="777" y="260"/>
                  </a:lnTo>
                  <a:lnTo>
                    <a:pt x="773" y="258"/>
                  </a:lnTo>
                  <a:lnTo>
                    <a:pt x="771" y="258"/>
                  </a:lnTo>
                  <a:lnTo>
                    <a:pt x="769" y="258"/>
                  </a:lnTo>
                  <a:lnTo>
                    <a:pt x="767" y="256"/>
                  </a:lnTo>
                  <a:lnTo>
                    <a:pt x="763" y="256"/>
                  </a:lnTo>
                  <a:lnTo>
                    <a:pt x="763" y="258"/>
                  </a:lnTo>
                  <a:lnTo>
                    <a:pt x="761" y="258"/>
                  </a:lnTo>
                  <a:lnTo>
                    <a:pt x="759" y="258"/>
                  </a:lnTo>
                  <a:lnTo>
                    <a:pt x="759" y="260"/>
                  </a:lnTo>
                  <a:lnTo>
                    <a:pt x="761" y="260"/>
                  </a:lnTo>
                  <a:lnTo>
                    <a:pt x="759" y="262"/>
                  </a:lnTo>
                  <a:lnTo>
                    <a:pt x="758" y="262"/>
                  </a:lnTo>
                  <a:lnTo>
                    <a:pt x="756" y="264"/>
                  </a:lnTo>
                  <a:lnTo>
                    <a:pt x="754" y="266"/>
                  </a:lnTo>
                  <a:lnTo>
                    <a:pt x="754" y="270"/>
                  </a:lnTo>
                  <a:lnTo>
                    <a:pt x="752" y="270"/>
                  </a:lnTo>
                  <a:lnTo>
                    <a:pt x="750" y="272"/>
                  </a:lnTo>
                  <a:lnTo>
                    <a:pt x="748" y="272"/>
                  </a:lnTo>
                  <a:lnTo>
                    <a:pt x="746" y="273"/>
                  </a:lnTo>
                  <a:lnTo>
                    <a:pt x="744" y="273"/>
                  </a:lnTo>
                  <a:lnTo>
                    <a:pt x="742" y="273"/>
                  </a:lnTo>
                  <a:lnTo>
                    <a:pt x="742" y="275"/>
                  </a:lnTo>
                  <a:lnTo>
                    <a:pt x="740" y="275"/>
                  </a:lnTo>
                  <a:lnTo>
                    <a:pt x="738" y="275"/>
                  </a:lnTo>
                  <a:lnTo>
                    <a:pt x="738" y="277"/>
                  </a:lnTo>
                  <a:lnTo>
                    <a:pt x="734" y="279"/>
                  </a:lnTo>
                  <a:lnTo>
                    <a:pt x="732" y="283"/>
                  </a:lnTo>
                  <a:lnTo>
                    <a:pt x="732" y="285"/>
                  </a:lnTo>
                  <a:lnTo>
                    <a:pt x="732" y="287"/>
                  </a:lnTo>
                  <a:lnTo>
                    <a:pt x="730" y="287"/>
                  </a:lnTo>
                  <a:lnTo>
                    <a:pt x="730" y="289"/>
                  </a:lnTo>
                  <a:lnTo>
                    <a:pt x="728" y="289"/>
                  </a:lnTo>
                  <a:lnTo>
                    <a:pt x="726" y="291"/>
                  </a:lnTo>
                  <a:lnTo>
                    <a:pt x="728" y="289"/>
                  </a:lnTo>
                  <a:lnTo>
                    <a:pt x="726" y="289"/>
                  </a:lnTo>
                  <a:lnTo>
                    <a:pt x="725" y="291"/>
                  </a:lnTo>
                  <a:lnTo>
                    <a:pt x="723" y="289"/>
                  </a:lnTo>
                  <a:lnTo>
                    <a:pt x="721" y="289"/>
                  </a:lnTo>
                  <a:lnTo>
                    <a:pt x="721" y="291"/>
                  </a:lnTo>
                  <a:lnTo>
                    <a:pt x="719" y="291"/>
                  </a:lnTo>
                  <a:lnTo>
                    <a:pt x="719" y="293"/>
                  </a:lnTo>
                  <a:lnTo>
                    <a:pt x="717" y="291"/>
                  </a:lnTo>
                  <a:lnTo>
                    <a:pt x="715" y="289"/>
                  </a:lnTo>
                  <a:lnTo>
                    <a:pt x="713" y="289"/>
                  </a:lnTo>
                  <a:lnTo>
                    <a:pt x="711" y="289"/>
                  </a:lnTo>
                  <a:lnTo>
                    <a:pt x="709" y="289"/>
                  </a:lnTo>
                  <a:lnTo>
                    <a:pt x="709" y="291"/>
                  </a:lnTo>
                  <a:lnTo>
                    <a:pt x="709" y="293"/>
                  </a:lnTo>
                  <a:lnTo>
                    <a:pt x="707" y="295"/>
                  </a:lnTo>
                  <a:lnTo>
                    <a:pt x="707" y="297"/>
                  </a:lnTo>
                  <a:lnTo>
                    <a:pt x="705" y="297"/>
                  </a:lnTo>
                  <a:lnTo>
                    <a:pt x="705" y="299"/>
                  </a:lnTo>
                  <a:lnTo>
                    <a:pt x="705" y="301"/>
                  </a:lnTo>
                  <a:lnTo>
                    <a:pt x="707" y="303"/>
                  </a:lnTo>
                  <a:lnTo>
                    <a:pt x="707" y="305"/>
                  </a:lnTo>
                  <a:lnTo>
                    <a:pt x="709" y="305"/>
                  </a:lnTo>
                  <a:lnTo>
                    <a:pt x="709" y="306"/>
                  </a:lnTo>
                  <a:lnTo>
                    <a:pt x="711" y="306"/>
                  </a:lnTo>
                  <a:lnTo>
                    <a:pt x="713" y="308"/>
                  </a:lnTo>
                  <a:lnTo>
                    <a:pt x="715" y="308"/>
                  </a:lnTo>
                  <a:lnTo>
                    <a:pt x="719" y="308"/>
                  </a:lnTo>
                  <a:lnTo>
                    <a:pt x="721" y="310"/>
                  </a:lnTo>
                  <a:lnTo>
                    <a:pt x="723" y="310"/>
                  </a:lnTo>
                  <a:lnTo>
                    <a:pt x="725" y="308"/>
                  </a:lnTo>
                  <a:lnTo>
                    <a:pt x="726" y="308"/>
                  </a:lnTo>
                  <a:lnTo>
                    <a:pt x="728" y="310"/>
                  </a:lnTo>
                  <a:lnTo>
                    <a:pt x="728" y="314"/>
                  </a:lnTo>
                  <a:lnTo>
                    <a:pt x="730" y="316"/>
                  </a:lnTo>
                  <a:lnTo>
                    <a:pt x="728" y="318"/>
                  </a:lnTo>
                  <a:lnTo>
                    <a:pt x="728" y="320"/>
                  </a:lnTo>
                  <a:lnTo>
                    <a:pt x="728" y="324"/>
                  </a:lnTo>
                  <a:lnTo>
                    <a:pt x="728" y="326"/>
                  </a:lnTo>
                  <a:lnTo>
                    <a:pt x="730" y="326"/>
                  </a:lnTo>
                  <a:lnTo>
                    <a:pt x="730" y="328"/>
                  </a:lnTo>
                  <a:lnTo>
                    <a:pt x="732" y="328"/>
                  </a:lnTo>
                  <a:lnTo>
                    <a:pt x="734" y="328"/>
                  </a:lnTo>
                  <a:lnTo>
                    <a:pt x="736" y="328"/>
                  </a:lnTo>
                  <a:lnTo>
                    <a:pt x="738" y="328"/>
                  </a:lnTo>
                  <a:lnTo>
                    <a:pt x="740" y="328"/>
                  </a:lnTo>
                  <a:lnTo>
                    <a:pt x="742" y="328"/>
                  </a:lnTo>
                  <a:lnTo>
                    <a:pt x="742" y="326"/>
                  </a:lnTo>
                  <a:lnTo>
                    <a:pt x="744" y="326"/>
                  </a:lnTo>
                  <a:lnTo>
                    <a:pt x="744" y="324"/>
                  </a:lnTo>
                  <a:lnTo>
                    <a:pt x="742" y="324"/>
                  </a:lnTo>
                  <a:lnTo>
                    <a:pt x="744" y="322"/>
                  </a:lnTo>
                  <a:lnTo>
                    <a:pt x="746" y="322"/>
                  </a:lnTo>
                  <a:lnTo>
                    <a:pt x="748" y="322"/>
                  </a:lnTo>
                  <a:lnTo>
                    <a:pt x="748" y="320"/>
                  </a:lnTo>
                  <a:lnTo>
                    <a:pt x="750" y="318"/>
                  </a:lnTo>
                  <a:lnTo>
                    <a:pt x="752" y="316"/>
                  </a:lnTo>
                  <a:lnTo>
                    <a:pt x="754" y="316"/>
                  </a:lnTo>
                  <a:lnTo>
                    <a:pt x="756" y="316"/>
                  </a:lnTo>
                  <a:lnTo>
                    <a:pt x="756" y="314"/>
                  </a:lnTo>
                  <a:lnTo>
                    <a:pt x="758" y="314"/>
                  </a:lnTo>
                  <a:lnTo>
                    <a:pt x="759" y="314"/>
                  </a:lnTo>
                  <a:lnTo>
                    <a:pt x="759" y="316"/>
                  </a:lnTo>
                  <a:lnTo>
                    <a:pt x="763" y="318"/>
                  </a:lnTo>
                  <a:lnTo>
                    <a:pt x="763" y="320"/>
                  </a:lnTo>
                  <a:lnTo>
                    <a:pt x="767" y="320"/>
                  </a:lnTo>
                  <a:lnTo>
                    <a:pt x="769" y="322"/>
                  </a:lnTo>
                  <a:lnTo>
                    <a:pt x="771" y="322"/>
                  </a:lnTo>
                  <a:lnTo>
                    <a:pt x="775" y="322"/>
                  </a:lnTo>
                  <a:lnTo>
                    <a:pt x="777" y="322"/>
                  </a:lnTo>
                  <a:lnTo>
                    <a:pt x="777" y="320"/>
                  </a:lnTo>
                  <a:lnTo>
                    <a:pt x="779" y="320"/>
                  </a:lnTo>
                  <a:lnTo>
                    <a:pt x="779" y="322"/>
                  </a:lnTo>
                  <a:lnTo>
                    <a:pt x="781" y="322"/>
                  </a:lnTo>
                  <a:lnTo>
                    <a:pt x="787" y="322"/>
                  </a:lnTo>
                  <a:lnTo>
                    <a:pt x="787" y="326"/>
                  </a:lnTo>
                  <a:lnTo>
                    <a:pt x="785" y="328"/>
                  </a:lnTo>
                  <a:lnTo>
                    <a:pt x="783" y="330"/>
                  </a:lnTo>
                  <a:lnTo>
                    <a:pt x="785" y="330"/>
                  </a:lnTo>
                  <a:lnTo>
                    <a:pt x="785" y="332"/>
                  </a:lnTo>
                  <a:lnTo>
                    <a:pt x="783" y="334"/>
                  </a:lnTo>
                  <a:lnTo>
                    <a:pt x="781" y="334"/>
                  </a:lnTo>
                  <a:lnTo>
                    <a:pt x="779" y="332"/>
                  </a:lnTo>
                  <a:lnTo>
                    <a:pt x="777" y="330"/>
                  </a:lnTo>
                  <a:lnTo>
                    <a:pt x="775" y="330"/>
                  </a:lnTo>
                  <a:lnTo>
                    <a:pt x="775" y="332"/>
                  </a:lnTo>
                  <a:lnTo>
                    <a:pt x="773" y="334"/>
                  </a:lnTo>
                  <a:lnTo>
                    <a:pt x="771" y="336"/>
                  </a:lnTo>
                  <a:lnTo>
                    <a:pt x="769" y="336"/>
                  </a:lnTo>
                  <a:lnTo>
                    <a:pt x="769" y="334"/>
                  </a:lnTo>
                  <a:lnTo>
                    <a:pt x="771" y="334"/>
                  </a:lnTo>
                  <a:lnTo>
                    <a:pt x="769" y="334"/>
                  </a:lnTo>
                  <a:lnTo>
                    <a:pt x="767" y="334"/>
                  </a:lnTo>
                  <a:lnTo>
                    <a:pt x="767" y="336"/>
                  </a:lnTo>
                  <a:lnTo>
                    <a:pt x="765" y="336"/>
                  </a:lnTo>
                  <a:lnTo>
                    <a:pt x="763" y="336"/>
                  </a:lnTo>
                  <a:lnTo>
                    <a:pt x="763" y="338"/>
                  </a:lnTo>
                  <a:lnTo>
                    <a:pt x="761" y="338"/>
                  </a:lnTo>
                  <a:lnTo>
                    <a:pt x="759" y="338"/>
                  </a:lnTo>
                  <a:lnTo>
                    <a:pt x="758" y="338"/>
                  </a:lnTo>
                  <a:lnTo>
                    <a:pt x="758" y="340"/>
                  </a:lnTo>
                  <a:lnTo>
                    <a:pt x="758" y="338"/>
                  </a:lnTo>
                  <a:lnTo>
                    <a:pt x="759" y="338"/>
                  </a:lnTo>
                  <a:lnTo>
                    <a:pt x="759" y="340"/>
                  </a:lnTo>
                  <a:lnTo>
                    <a:pt x="759" y="341"/>
                  </a:lnTo>
                  <a:lnTo>
                    <a:pt x="758" y="341"/>
                  </a:lnTo>
                  <a:lnTo>
                    <a:pt x="758" y="340"/>
                  </a:lnTo>
                  <a:lnTo>
                    <a:pt x="756" y="341"/>
                  </a:lnTo>
                  <a:lnTo>
                    <a:pt x="756" y="343"/>
                  </a:lnTo>
                  <a:lnTo>
                    <a:pt x="756" y="345"/>
                  </a:lnTo>
                  <a:lnTo>
                    <a:pt x="752" y="347"/>
                  </a:lnTo>
                  <a:lnTo>
                    <a:pt x="750" y="347"/>
                  </a:lnTo>
                  <a:lnTo>
                    <a:pt x="750" y="345"/>
                  </a:lnTo>
                  <a:lnTo>
                    <a:pt x="750" y="343"/>
                  </a:lnTo>
                  <a:lnTo>
                    <a:pt x="750" y="345"/>
                  </a:lnTo>
                  <a:lnTo>
                    <a:pt x="748" y="345"/>
                  </a:lnTo>
                  <a:lnTo>
                    <a:pt x="746" y="345"/>
                  </a:lnTo>
                  <a:lnTo>
                    <a:pt x="746" y="347"/>
                  </a:lnTo>
                  <a:lnTo>
                    <a:pt x="748" y="349"/>
                  </a:lnTo>
                  <a:lnTo>
                    <a:pt x="746" y="351"/>
                  </a:lnTo>
                  <a:lnTo>
                    <a:pt x="744" y="353"/>
                  </a:lnTo>
                  <a:lnTo>
                    <a:pt x="744" y="355"/>
                  </a:lnTo>
                  <a:lnTo>
                    <a:pt x="742" y="355"/>
                  </a:lnTo>
                  <a:lnTo>
                    <a:pt x="740" y="355"/>
                  </a:lnTo>
                  <a:lnTo>
                    <a:pt x="740" y="357"/>
                  </a:lnTo>
                  <a:lnTo>
                    <a:pt x="738" y="357"/>
                  </a:lnTo>
                  <a:lnTo>
                    <a:pt x="738" y="359"/>
                  </a:lnTo>
                  <a:lnTo>
                    <a:pt x="738" y="361"/>
                  </a:lnTo>
                  <a:lnTo>
                    <a:pt x="736" y="361"/>
                  </a:lnTo>
                  <a:lnTo>
                    <a:pt x="736" y="363"/>
                  </a:lnTo>
                  <a:lnTo>
                    <a:pt x="734" y="363"/>
                  </a:lnTo>
                  <a:lnTo>
                    <a:pt x="734" y="365"/>
                  </a:lnTo>
                  <a:lnTo>
                    <a:pt x="732" y="365"/>
                  </a:lnTo>
                  <a:lnTo>
                    <a:pt x="732" y="367"/>
                  </a:lnTo>
                  <a:lnTo>
                    <a:pt x="732" y="369"/>
                  </a:lnTo>
                  <a:lnTo>
                    <a:pt x="732" y="371"/>
                  </a:lnTo>
                  <a:lnTo>
                    <a:pt x="734" y="371"/>
                  </a:lnTo>
                  <a:lnTo>
                    <a:pt x="736" y="371"/>
                  </a:lnTo>
                  <a:lnTo>
                    <a:pt x="736" y="373"/>
                  </a:lnTo>
                  <a:lnTo>
                    <a:pt x="738" y="374"/>
                  </a:lnTo>
                  <a:lnTo>
                    <a:pt x="740" y="376"/>
                  </a:lnTo>
                  <a:lnTo>
                    <a:pt x="742" y="376"/>
                  </a:lnTo>
                  <a:lnTo>
                    <a:pt x="744" y="376"/>
                  </a:lnTo>
                  <a:lnTo>
                    <a:pt x="750" y="380"/>
                  </a:lnTo>
                  <a:lnTo>
                    <a:pt x="750" y="382"/>
                  </a:lnTo>
                  <a:lnTo>
                    <a:pt x="752" y="384"/>
                  </a:lnTo>
                  <a:lnTo>
                    <a:pt x="752" y="386"/>
                  </a:lnTo>
                  <a:lnTo>
                    <a:pt x="752" y="390"/>
                  </a:lnTo>
                  <a:lnTo>
                    <a:pt x="754" y="392"/>
                  </a:lnTo>
                  <a:lnTo>
                    <a:pt x="754" y="394"/>
                  </a:lnTo>
                  <a:lnTo>
                    <a:pt x="756" y="394"/>
                  </a:lnTo>
                  <a:lnTo>
                    <a:pt x="756" y="396"/>
                  </a:lnTo>
                  <a:lnTo>
                    <a:pt x="756" y="398"/>
                  </a:lnTo>
                  <a:lnTo>
                    <a:pt x="758" y="400"/>
                  </a:lnTo>
                  <a:lnTo>
                    <a:pt x="759" y="404"/>
                  </a:lnTo>
                  <a:lnTo>
                    <a:pt x="759" y="406"/>
                  </a:lnTo>
                  <a:lnTo>
                    <a:pt x="759" y="407"/>
                  </a:lnTo>
                  <a:lnTo>
                    <a:pt x="758" y="407"/>
                  </a:lnTo>
                  <a:lnTo>
                    <a:pt x="758" y="409"/>
                  </a:lnTo>
                  <a:lnTo>
                    <a:pt x="759" y="409"/>
                  </a:lnTo>
                  <a:lnTo>
                    <a:pt x="763" y="411"/>
                  </a:lnTo>
                  <a:lnTo>
                    <a:pt x="765" y="413"/>
                  </a:lnTo>
                  <a:lnTo>
                    <a:pt x="767" y="413"/>
                  </a:lnTo>
                  <a:lnTo>
                    <a:pt x="767" y="415"/>
                  </a:lnTo>
                  <a:lnTo>
                    <a:pt x="767" y="417"/>
                  </a:lnTo>
                  <a:lnTo>
                    <a:pt x="767" y="419"/>
                  </a:lnTo>
                  <a:lnTo>
                    <a:pt x="769" y="419"/>
                  </a:lnTo>
                  <a:lnTo>
                    <a:pt x="771" y="419"/>
                  </a:lnTo>
                  <a:lnTo>
                    <a:pt x="771" y="421"/>
                  </a:lnTo>
                  <a:lnTo>
                    <a:pt x="773" y="421"/>
                  </a:lnTo>
                  <a:lnTo>
                    <a:pt x="775" y="423"/>
                  </a:lnTo>
                  <a:lnTo>
                    <a:pt x="775" y="425"/>
                  </a:lnTo>
                  <a:lnTo>
                    <a:pt x="775" y="427"/>
                  </a:lnTo>
                  <a:lnTo>
                    <a:pt x="773" y="427"/>
                  </a:lnTo>
                  <a:lnTo>
                    <a:pt x="771" y="427"/>
                  </a:lnTo>
                  <a:lnTo>
                    <a:pt x="771" y="425"/>
                  </a:lnTo>
                  <a:lnTo>
                    <a:pt x="769" y="425"/>
                  </a:lnTo>
                  <a:lnTo>
                    <a:pt x="767" y="423"/>
                  </a:lnTo>
                  <a:lnTo>
                    <a:pt x="765" y="423"/>
                  </a:lnTo>
                  <a:lnTo>
                    <a:pt x="761" y="423"/>
                  </a:lnTo>
                  <a:lnTo>
                    <a:pt x="759" y="423"/>
                  </a:lnTo>
                  <a:lnTo>
                    <a:pt x="759" y="421"/>
                  </a:lnTo>
                  <a:lnTo>
                    <a:pt x="758" y="421"/>
                  </a:lnTo>
                  <a:lnTo>
                    <a:pt x="758" y="419"/>
                  </a:lnTo>
                  <a:lnTo>
                    <a:pt x="756" y="419"/>
                  </a:lnTo>
                  <a:lnTo>
                    <a:pt x="754" y="419"/>
                  </a:lnTo>
                  <a:lnTo>
                    <a:pt x="752" y="419"/>
                  </a:lnTo>
                  <a:lnTo>
                    <a:pt x="750" y="421"/>
                  </a:lnTo>
                  <a:lnTo>
                    <a:pt x="748" y="421"/>
                  </a:lnTo>
                  <a:lnTo>
                    <a:pt x="748" y="423"/>
                  </a:lnTo>
                  <a:lnTo>
                    <a:pt x="746" y="421"/>
                  </a:lnTo>
                  <a:lnTo>
                    <a:pt x="744" y="419"/>
                  </a:lnTo>
                  <a:lnTo>
                    <a:pt x="744" y="417"/>
                  </a:lnTo>
                  <a:lnTo>
                    <a:pt x="742" y="415"/>
                  </a:lnTo>
                  <a:lnTo>
                    <a:pt x="740" y="415"/>
                  </a:lnTo>
                  <a:lnTo>
                    <a:pt x="738" y="415"/>
                  </a:lnTo>
                  <a:lnTo>
                    <a:pt x="738" y="417"/>
                  </a:lnTo>
                  <a:lnTo>
                    <a:pt x="740" y="417"/>
                  </a:lnTo>
                  <a:lnTo>
                    <a:pt x="742" y="417"/>
                  </a:lnTo>
                  <a:lnTo>
                    <a:pt x="742" y="419"/>
                  </a:lnTo>
                  <a:lnTo>
                    <a:pt x="742" y="421"/>
                  </a:lnTo>
                  <a:lnTo>
                    <a:pt x="744" y="421"/>
                  </a:lnTo>
                  <a:lnTo>
                    <a:pt x="746" y="423"/>
                  </a:lnTo>
                  <a:lnTo>
                    <a:pt x="748" y="423"/>
                  </a:lnTo>
                  <a:lnTo>
                    <a:pt x="750" y="423"/>
                  </a:lnTo>
                  <a:lnTo>
                    <a:pt x="752" y="421"/>
                  </a:lnTo>
                  <a:lnTo>
                    <a:pt x="754" y="421"/>
                  </a:lnTo>
                  <a:lnTo>
                    <a:pt x="756" y="421"/>
                  </a:lnTo>
                  <a:lnTo>
                    <a:pt x="758" y="421"/>
                  </a:lnTo>
                  <a:lnTo>
                    <a:pt x="758" y="423"/>
                  </a:lnTo>
                  <a:lnTo>
                    <a:pt x="758" y="425"/>
                  </a:lnTo>
                  <a:lnTo>
                    <a:pt x="758" y="423"/>
                  </a:lnTo>
                  <a:lnTo>
                    <a:pt x="756" y="423"/>
                  </a:lnTo>
                  <a:lnTo>
                    <a:pt x="756" y="425"/>
                  </a:lnTo>
                  <a:lnTo>
                    <a:pt x="758" y="425"/>
                  </a:lnTo>
                  <a:lnTo>
                    <a:pt x="759" y="425"/>
                  </a:lnTo>
                  <a:lnTo>
                    <a:pt x="761" y="427"/>
                  </a:lnTo>
                  <a:lnTo>
                    <a:pt x="765" y="427"/>
                  </a:lnTo>
                  <a:lnTo>
                    <a:pt x="765" y="429"/>
                  </a:lnTo>
                  <a:lnTo>
                    <a:pt x="765" y="431"/>
                  </a:lnTo>
                  <a:lnTo>
                    <a:pt x="767" y="431"/>
                  </a:lnTo>
                  <a:lnTo>
                    <a:pt x="771" y="433"/>
                  </a:lnTo>
                  <a:lnTo>
                    <a:pt x="773" y="435"/>
                  </a:lnTo>
                  <a:lnTo>
                    <a:pt x="773" y="437"/>
                  </a:lnTo>
                  <a:lnTo>
                    <a:pt x="775" y="439"/>
                  </a:lnTo>
                  <a:lnTo>
                    <a:pt x="775" y="441"/>
                  </a:lnTo>
                  <a:lnTo>
                    <a:pt x="773" y="441"/>
                  </a:lnTo>
                  <a:lnTo>
                    <a:pt x="771" y="441"/>
                  </a:lnTo>
                  <a:lnTo>
                    <a:pt x="769" y="441"/>
                  </a:lnTo>
                  <a:lnTo>
                    <a:pt x="769" y="442"/>
                  </a:lnTo>
                  <a:lnTo>
                    <a:pt x="767" y="442"/>
                  </a:lnTo>
                  <a:lnTo>
                    <a:pt x="767" y="444"/>
                  </a:lnTo>
                  <a:lnTo>
                    <a:pt x="765" y="444"/>
                  </a:lnTo>
                  <a:lnTo>
                    <a:pt x="761" y="446"/>
                  </a:lnTo>
                  <a:lnTo>
                    <a:pt x="759" y="446"/>
                  </a:lnTo>
                  <a:lnTo>
                    <a:pt x="759" y="448"/>
                  </a:lnTo>
                  <a:lnTo>
                    <a:pt x="759" y="450"/>
                  </a:lnTo>
                  <a:lnTo>
                    <a:pt x="758" y="450"/>
                  </a:lnTo>
                  <a:lnTo>
                    <a:pt x="756" y="450"/>
                  </a:lnTo>
                  <a:lnTo>
                    <a:pt x="752" y="450"/>
                  </a:lnTo>
                  <a:lnTo>
                    <a:pt x="748" y="452"/>
                  </a:lnTo>
                  <a:lnTo>
                    <a:pt x="750" y="452"/>
                  </a:lnTo>
                  <a:lnTo>
                    <a:pt x="752" y="452"/>
                  </a:lnTo>
                  <a:lnTo>
                    <a:pt x="752" y="450"/>
                  </a:lnTo>
                  <a:lnTo>
                    <a:pt x="754" y="450"/>
                  </a:lnTo>
                  <a:lnTo>
                    <a:pt x="754" y="452"/>
                  </a:lnTo>
                  <a:lnTo>
                    <a:pt x="754" y="454"/>
                  </a:lnTo>
                  <a:lnTo>
                    <a:pt x="756" y="454"/>
                  </a:lnTo>
                  <a:lnTo>
                    <a:pt x="758" y="456"/>
                  </a:lnTo>
                  <a:lnTo>
                    <a:pt x="758" y="454"/>
                  </a:lnTo>
                  <a:lnTo>
                    <a:pt x="761" y="452"/>
                  </a:lnTo>
                  <a:lnTo>
                    <a:pt x="763" y="452"/>
                  </a:lnTo>
                  <a:lnTo>
                    <a:pt x="763" y="450"/>
                  </a:lnTo>
                  <a:lnTo>
                    <a:pt x="765" y="450"/>
                  </a:lnTo>
                  <a:lnTo>
                    <a:pt x="767" y="452"/>
                  </a:lnTo>
                  <a:lnTo>
                    <a:pt x="769" y="452"/>
                  </a:lnTo>
                  <a:lnTo>
                    <a:pt x="769" y="454"/>
                  </a:lnTo>
                  <a:lnTo>
                    <a:pt x="771" y="456"/>
                  </a:lnTo>
                  <a:lnTo>
                    <a:pt x="773" y="458"/>
                  </a:lnTo>
                  <a:lnTo>
                    <a:pt x="775" y="458"/>
                  </a:lnTo>
                  <a:lnTo>
                    <a:pt x="777" y="458"/>
                  </a:lnTo>
                  <a:lnTo>
                    <a:pt x="779" y="458"/>
                  </a:lnTo>
                  <a:lnTo>
                    <a:pt x="777" y="460"/>
                  </a:lnTo>
                  <a:lnTo>
                    <a:pt x="775" y="460"/>
                  </a:lnTo>
                  <a:lnTo>
                    <a:pt x="773" y="462"/>
                  </a:lnTo>
                  <a:lnTo>
                    <a:pt x="771" y="464"/>
                  </a:lnTo>
                  <a:lnTo>
                    <a:pt x="769" y="466"/>
                  </a:lnTo>
                  <a:lnTo>
                    <a:pt x="769" y="464"/>
                  </a:lnTo>
                  <a:lnTo>
                    <a:pt x="767" y="466"/>
                  </a:lnTo>
                  <a:lnTo>
                    <a:pt x="769" y="466"/>
                  </a:lnTo>
                  <a:lnTo>
                    <a:pt x="773" y="464"/>
                  </a:lnTo>
                  <a:lnTo>
                    <a:pt x="773" y="466"/>
                  </a:lnTo>
                  <a:lnTo>
                    <a:pt x="775" y="464"/>
                  </a:lnTo>
                  <a:lnTo>
                    <a:pt x="773" y="464"/>
                  </a:lnTo>
                  <a:lnTo>
                    <a:pt x="775" y="462"/>
                  </a:lnTo>
                  <a:lnTo>
                    <a:pt x="775" y="464"/>
                  </a:lnTo>
                  <a:lnTo>
                    <a:pt x="777" y="464"/>
                  </a:lnTo>
                  <a:lnTo>
                    <a:pt x="775" y="466"/>
                  </a:lnTo>
                  <a:lnTo>
                    <a:pt x="775" y="468"/>
                  </a:lnTo>
                  <a:lnTo>
                    <a:pt x="775" y="470"/>
                  </a:lnTo>
                  <a:lnTo>
                    <a:pt x="777" y="470"/>
                  </a:lnTo>
                  <a:lnTo>
                    <a:pt x="775" y="470"/>
                  </a:lnTo>
                  <a:lnTo>
                    <a:pt x="775" y="472"/>
                  </a:lnTo>
                  <a:lnTo>
                    <a:pt x="773" y="472"/>
                  </a:lnTo>
                  <a:lnTo>
                    <a:pt x="773" y="470"/>
                  </a:lnTo>
                  <a:lnTo>
                    <a:pt x="773" y="468"/>
                  </a:lnTo>
                  <a:lnTo>
                    <a:pt x="773" y="470"/>
                  </a:lnTo>
                  <a:lnTo>
                    <a:pt x="771" y="472"/>
                  </a:lnTo>
                  <a:lnTo>
                    <a:pt x="771" y="470"/>
                  </a:lnTo>
                  <a:lnTo>
                    <a:pt x="769" y="470"/>
                  </a:lnTo>
                  <a:lnTo>
                    <a:pt x="767" y="472"/>
                  </a:lnTo>
                  <a:lnTo>
                    <a:pt x="769" y="472"/>
                  </a:lnTo>
                  <a:lnTo>
                    <a:pt x="771" y="472"/>
                  </a:lnTo>
                  <a:lnTo>
                    <a:pt x="771" y="474"/>
                  </a:lnTo>
                  <a:lnTo>
                    <a:pt x="773" y="475"/>
                  </a:lnTo>
                  <a:lnTo>
                    <a:pt x="771" y="475"/>
                  </a:lnTo>
                  <a:lnTo>
                    <a:pt x="769" y="475"/>
                  </a:lnTo>
                  <a:lnTo>
                    <a:pt x="771" y="475"/>
                  </a:lnTo>
                  <a:lnTo>
                    <a:pt x="771" y="477"/>
                  </a:lnTo>
                  <a:lnTo>
                    <a:pt x="771" y="479"/>
                  </a:lnTo>
                  <a:lnTo>
                    <a:pt x="769" y="479"/>
                  </a:lnTo>
                  <a:lnTo>
                    <a:pt x="767" y="479"/>
                  </a:lnTo>
                  <a:lnTo>
                    <a:pt x="765" y="477"/>
                  </a:lnTo>
                  <a:lnTo>
                    <a:pt x="763" y="477"/>
                  </a:lnTo>
                  <a:lnTo>
                    <a:pt x="765" y="479"/>
                  </a:lnTo>
                  <a:lnTo>
                    <a:pt x="767" y="479"/>
                  </a:lnTo>
                  <a:lnTo>
                    <a:pt x="769" y="479"/>
                  </a:lnTo>
                  <a:lnTo>
                    <a:pt x="769" y="481"/>
                  </a:lnTo>
                  <a:lnTo>
                    <a:pt x="769" y="483"/>
                  </a:lnTo>
                  <a:lnTo>
                    <a:pt x="771" y="485"/>
                  </a:lnTo>
                  <a:lnTo>
                    <a:pt x="771" y="487"/>
                  </a:lnTo>
                  <a:lnTo>
                    <a:pt x="769" y="485"/>
                  </a:lnTo>
                  <a:lnTo>
                    <a:pt x="767" y="485"/>
                  </a:lnTo>
                  <a:lnTo>
                    <a:pt x="767" y="487"/>
                  </a:lnTo>
                  <a:lnTo>
                    <a:pt x="767" y="489"/>
                  </a:lnTo>
                  <a:lnTo>
                    <a:pt x="765" y="489"/>
                  </a:lnTo>
                  <a:lnTo>
                    <a:pt x="765" y="487"/>
                  </a:lnTo>
                  <a:lnTo>
                    <a:pt x="763" y="485"/>
                  </a:lnTo>
                  <a:lnTo>
                    <a:pt x="763" y="487"/>
                  </a:lnTo>
                  <a:lnTo>
                    <a:pt x="761" y="489"/>
                  </a:lnTo>
                  <a:lnTo>
                    <a:pt x="759" y="491"/>
                  </a:lnTo>
                  <a:lnTo>
                    <a:pt x="758" y="491"/>
                  </a:lnTo>
                  <a:lnTo>
                    <a:pt x="756" y="491"/>
                  </a:lnTo>
                  <a:lnTo>
                    <a:pt x="754" y="489"/>
                  </a:lnTo>
                  <a:lnTo>
                    <a:pt x="756" y="491"/>
                  </a:lnTo>
                  <a:lnTo>
                    <a:pt x="758" y="493"/>
                  </a:lnTo>
                  <a:lnTo>
                    <a:pt x="758" y="495"/>
                  </a:lnTo>
                  <a:lnTo>
                    <a:pt x="756" y="497"/>
                  </a:lnTo>
                  <a:lnTo>
                    <a:pt x="756" y="499"/>
                  </a:lnTo>
                  <a:lnTo>
                    <a:pt x="754" y="499"/>
                  </a:lnTo>
                  <a:lnTo>
                    <a:pt x="754" y="501"/>
                  </a:lnTo>
                  <a:lnTo>
                    <a:pt x="756" y="501"/>
                  </a:lnTo>
                  <a:lnTo>
                    <a:pt x="756" y="503"/>
                  </a:lnTo>
                  <a:lnTo>
                    <a:pt x="754" y="503"/>
                  </a:lnTo>
                  <a:lnTo>
                    <a:pt x="754" y="505"/>
                  </a:lnTo>
                  <a:lnTo>
                    <a:pt x="752" y="505"/>
                  </a:lnTo>
                  <a:lnTo>
                    <a:pt x="752" y="507"/>
                  </a:lnTo>
                  <a:lnTo>
                    <a:pt x="750" y="505"/>
                  </a:lnTo>
                  <a:lnTo>
                    <a:pt x="750" y="503"/>
                  </a:lnTo>
                  <a:lnTo>
                    <a:pt x="748" y="503"/>
                  </a:lnTo>
                  <a:lnTo>
                    <a:pt x="748" y="505"/>
                  </a:lnTo>
                  <a:lnTo>
                    <a:pt x="750" y="505"/>
                  </a:lnTo>
                  <a:lnTo>
                    <a:pt x="752" y="507"/>
                  </a:lnTo>
                  <a:lnTo>
                    <a:pt x="750" y="507"/>
                  </a:lnTo>
                  <a:lnTo>
                    <a:pt x="748" y="508"/>
                  </a:lnTo>
                  <a:lnTo>
                    <a:pt x="748" y="510"/>
                  </a:lnTo>
                  <a:lnTo>
                    <a:pt x="746" y="510"/>
                  </a:lnTo>
                  <a:lnTo>
                    <a:pt x="746" y="512"/>
                  </a:lnTo>
                  <a:lnTo>
                    <a:pt x="748" y="514"/>
                  </a:lnTo>
                  <a:lnTo>
                    <a:pt x="746" y="514"/>
                  </a:lnTo>
                  <a:lnTo>
                    <a:pt x="744" y="516"/>
                  </a:lnTo>
                  <a:lnTo>
                    <a:pt x="742" y="516"/>
                  </a:lnTo>
                  <a:lnTo>
                    <a:pt x="744" y="514"/>
                  </a:lnTo>
                  <a:lnTo>
                    <a:pt x="746" y="512"/>
                  </a:lnTo>
                  <a:lnTo>
                    <a:pt x="744" y="512"/>
                  </a:lnTo>
                  <a:lnTo>
                    <a:pt x="744" y="514"/>
                  </a:lnTo>
                  <a:lnTo>
                    <a:pt x="742" y="514"/>
                  </a:lnTo>
                  <a:lnTo>
                    <a:pt x="742" y="512"/>
                  </a:lnTo>
                  <a:lnTo>
                    <a:pt x="740" y="512"/>
                  </a:lnTo>
                  <a:lnTo>
                    <a:pt x="740" y="514"/>
                  </a:lnTo>
                  <a:lnTo>
                    <a:pt x="738" y="512"/>
                  </a:lnTo>
                  <a:lnTo>
                    <a:pt x="738" y="514"/>
                  </a:lnTo>
                  <a:lnTo>
                    <a:pt x="738" y="516"/>
                  </a:lnTo>
                  <a:lnTo>
                    <a:pt x="740" y="516"/>
                  </a:lnTo>
                  <a:lnTo>
                    <a:pt x="742" y="516"/>
                  </a:lnTo>
                  <a:lnTo>
                    <a:pt x="742" y="518"/>
                  </a:lnTo>
                  <a:lnTo>
                    <a:pt x="740" y="518"/>
                  </a:lnTo>
                  <a:lnTo>
                    <a:pt x="738" y="518"/>
                  </a:lnTo>
                  <a:lnTo>
                    <a:pt x="740" y="520"/>
                  </a:lnTo>
                  <a:lnTo>
                    <a:pt x="742" y="518"/>
                  </a:lnTo>
                  <a:lnTo>
                    <a:pt x="744" y="520"/>
                  </a:lnTo>
                  <a:lnTo>
                    <a:pt x="742" y="520"/>
                  </a:lnTo>
                  <a:lnTo>
                    <a:pt x="740" y="520"/>
                  </a:lnTo>
                  <a:lnTo>
                    <a:pt x="738" y="522"/>
                  </a:lnTo>
                  <a:lnTo>
                    <a:pt x="736" y="524"/>
                  </a:lnTo>
                  <a:lnTo>
                    <a:pt x="736" y="526"/>
                  </a:lnTo>
                  <a:lnTo>
                    <a:pt x="734" y="526"/>
                  </a:lnTo>
                  <a:lnTo>
                    <a:pt x="732" y="524"/>
                  </a:lnTo>
                  <a:lnTo>
                    <a:pt x="730" y="524"/>
                  </a:lnTo>
                  <a:lnTo>
                    <a:pt x="732" y="526"/>
                  </a:lnTo>
                  <a:lnTo>
                    <a:pt x="734" y="528"/>
                  </a:lnTo>
                  <a:lnTo>
                    <a:pt x="736" y="526"/>
                  </a:lnTo>
                  <a:lnTo>
                    <a:pt x="738" y="526"/>
                  </a:lnTo>
                  <a:lnTo>
                    <a:pt x="740" y="526"/>
                  </a:lnTo>
                  <a:lnTo>
                    <a:pt x="740" y="528"/>
                  </a:lnTo>
                  <a:lnTo>
                    <a:pt x="738" y="528"/>
                  </a:lnTo>
                  <a:lnTo>
                    <a:pt x="738" y="530"/>
                  </a:lnTo>
                  <a:lnTo>
                    <a:pt x="738" y="532"/>
                  </a:lnTo>
                  <a:lnTo>
                    <a:pt x="736" y="532"/>
                  </a:lnTo>
                  <a:lnTo>
                    <a:pt x="736" y="534"/>
                  </a:lnTo>
                  <a:lnTo>
                    <a:pt x="738" y="534"/>
                  </a:lnTo>
                  <a:lnTo>
                    <a:pt x="740" y="536"/>
                  </a:lnTo>
                  <a:lnTo>
                    <a:pt x="740" y="538"/>
                  </a:lnTo>
                  <a:lnTo>
                    <a:pt x="738" y="538"/>
                  </a:lnTo>
                  <a:lnTo>
                    <a:pt x="738" y="536"/>
                  </a:lnTo>
                  <a:lnTo>
                    <a:pt x="736" y="536"/>
                  </a:lnTo>
                  <a:lnTo>
                    <a:pt x="736" y="534"/>
                  </a:lnTo>
                  <a:lnTo>
                    <a:pt x="734" y="534"/>
                  </a:lnTo>
                  <a:lnTo>
                    <a:pt x="734" y="532"/>
                  </a:lnTo>
                  <a:lnTo>
                    <a:pt x="734" y="534"/>
                  </a:lnTo>
                  <a:lnTo>
                    <a:pt x="732" y="534"/>
                  </a:lnTo>
                  <a:lnTo>
                    <a:pt x="732" y="536"/>
                  </a:lnTo>
                  <a:lnTo>
                    <a:pt x="730" y="536"/>
                  </a:lnTo>
                  <a:lnTo>
                    <a:pt x="732" y="538"/>
                  </a:lnTo>
                  <a:lnTo>
                    <a:pt x="734" y="538"/>
                  </a:lnTo>
                  <a:lnTo>
                    <a:pt x="734" y="540"/>
                  </a:lnTo>
                  <a:lnTo>
                    <a:pt x="732" y="540"/>
                  </a:lnTo>
                  <a:lnTo>
                    <a:pt x="730" y="542"/>
                  </a:lnTo>
                  <a:lnTo>
                    <a:pt x="728" y="542"/>
                  </a:lnTo>
                  <a:lnTo>
                    <a:pt x="728" y="540"/>
                  </a:lnTo>
                  <a:lnTo>
                    <a:pt x="730" y="540"/>
                  </a:lnTo>
                  <a:lnTo>
                    <a:pt x="730" y="538"/>
                  </a:lnTo>
                  <a:lnTo>
                    <a:pt x="728" y="538"/>
                  </a:lnTo>
                  <a:lnTo>
                    <a:pt x="726" y="540"/>
                  </a:lnTo>
                  <a:lnTo>
                    <a:pt x="728" y="540"/>
                  </a:lnTo>
                  <a:lnTo>
                    <a:pt x="728" y="542"/>
                  </a:lnTo>
                  <a:lnTo>
                    <a:pt x="726" y="542"/>
                  </a:lnTo>
                  <a:lnTo>
                    <a:pt x="728" y="543"/>
                  </a:lnTo>
                  <a:lnTo>
                    <a:pt x="725" y="545"/>
                  </a:lnTo>
                  <a:lnTo>
                    <a:pt x="725" y="543"/>
                  </a:lnTo>
                  <a:lnTo>
                    <a:pt x="723" y="543"/>
                  </a:lnTo>
                  <a:lnTo>
                    <a:pt x="723" y="545"/>
                  </a:lnTo>
                  <a:lnTo>
                    <a:pt x="723" y="547"/>
                  </a:lnTo>
                  <a:lnTo>
                    <a:pt x="725" y="547"/>
                  </a:lnTo>
                  <a:lnTo>
                    <a:pt x="723" y="551"/>
                  </a:lnTo>
                  <a:lnTo>
                    <a:pt x="721" y="551"/>
                  </a:lnTo>
                  <a:lnTo>
                    <a:pt x="723" y="551"/>
                  </a:lnTo>
                  <a:lnTo>
                    <a:pt x="721" y="549"/>
                  </a:lnTo>
                  <a:lnTo>
                    <a:pt x="719" y="549"/>
                  </a:lnTo>
                  <a:lnTo>
                    <a:pt x="717" y="551"/>
                  </a:lnTo>
                  <a:lnTo>
                    <a:pt x="717" y="549"/>
                  </a:lnTo>
                  <a:lnTo>
                    <a:pt x="715" y="549"/>
                  </a:lnTo>
                  <a:lnTo>
                    <a:pt x="713" y="549"/>
                  </a:lnTo>
                  <a:lnTo>
                    <a:pt x="713" y="551"/>
                  </a:lnTo>
                  <a:lnTo>
                    <a:pt x="713" y="553"/>
                  </a:lnTo>
                  <a:lnTo>
                    <a:pt x="711" y="551"/>
                  </a:lnTo>
                  <a:lnTo>
                    <a:pt x="709" y="551"/>
                  </a:lnTo>
                  <a:lnTo>
                    <a:pt x="709" y="553"/>
                  </a:lnTo>
                  <a:lnTo>
                    <a:pt x="711" y="553"/>
                  </a:lnTo>
                  <a:lnTo>
                    <a:pt x="713" y="553"/>
                  </a:lnTo>
                  <a:lnTo>
                    <a:pt x="715" y="555"/>
                  </a:lnTo>
                  <a:lnTo>
                    <a:pt x="713" y="557"/>
                  </a:lnTo>
                  <a:lnTo>
                    <a:pt x="711" y="559"/>
                  </a:lnTo>
                  <a:lnTo>
                    <a:pt x="709" y="561"/>
                  </a:lnTo>
                  <a:lnTo>
                    <a:pt x="709" y="559"/>
                  </a:lnTo>
                  <a:lnTo>
                    <a:pt x="707" y="561"/>
                  </a:lnTo>
                  <a:lnTo>
                    <a:pt x="707" y="563"/>
                  </a:lnTo>
                  <a:lnTo>
                    <a:pt x="705" y="563"/>
                  </a:lnTo>
                  <a:lnTo>
                    <a:pt x="703" y="563"/>
                  </a:lnTo>
                  <a:lnTo>
                    <a:pt x="701" y="565"/>
                  </a:lnTo>
                  <a:lnTo>
                    <a:pt x="701" y="567"/>
                  </a:lnTo>
                  <a:lnTo>
                    <a:pt x="699" y="567"/>
                  </a:lnTo>
                  <a:lnTo>
                    <a:pt x="697" y="567"/>
                  </a:lnTo>
                  <a:lnTo>
                    <a:pt x="695" y="567"/>
                  </a:lnTo>
                  <a:lnTo>
                    <a:pt x="693" y="569"/>
                  </a:lnTo>
                  <a:lnTo>
                    <a:pt x="693" y="571"/>
                  </a:lnTo>
                  <a:lnTo>
                    <a:pt x="691" y="571"/>
                  </a:lnTo>
                  <a:lnTo>
                    <a:pt x="690" y="571"/>
                  </a:lnTo>
                  <a:lnTo>
                    <a:pt x="690" y="573"/>
                  </a:lnTo>
                  <a:lnTo>
                    <a:pt x="691" y="573"/>
                  </a:lnTo>
                  <a:lnTo>
                    <a:pt x="693" y="573"/>
                  </a:lnTo>
                  <a:lnTo>
                    <a:pt x="690" y="573"/>
                  </a:lnTo>
                  <a:lnTo>
                    <a:pt x="690" y="576"/>
                  </a:lnTo>
                  <a:lnTo>
                    <a:pt x="688" y="578"/>
                  </a:lnTo>
                  <a:lnTo>
                    <a:pt x="686" y="578"/>
                  </a:lnTo>
                  <a:lnTo>
                    <a:pt x="684" y="578"/>
                  </a:lnTo>
                  <a:lnTo>
                    <a:pt x="682" y="580"/>
                  </a:lnTo>
                  <a:lnTo>
                    <a:pt x="678" y="580"/>
                  </a:lnTo>
                  <a:lnTo>
                    <a:pt x="678" y="582"/>
                  </a:lnTo>
                  <a:lnTo>
                    <a:pt x="678" y="580"/>
                  </a:lnTo>
                  <a:lnTo>
                    <a:pt x="676" y="578"/>
                  </a:lnTo>
                  <a:lnTo>
                    <a:pt x="674" y="578"/>
                  </a:lnTo>
                  <a:lnTo>
                    <a:pt x="674" y="580"/>
                  </a:lnTo>
                  <a:lnTo>
                    <a:pt x="674" y="582"/>
                  </a:lnTo>
                  <a:lnTo>
                    <a:pt x="670" y="582"/>
                  </a:lnTo>
                  <a:lnTo>
                    <a:pt x="668" y="580"/>
                  </a:lnTo>
                  <a:lnTo>
                    <a:pt x="666" y="580"/>
                  </a:lnTo>
                  <a:lnTo>
                    <a:pt x="664" y="580"/>
                  </a:lnTo>
                  <a:lnTo>
                    <a:pt x="664" y="582"/>
                  </a:lnTo>
                  <a:lnTo>
                    <a:pt x="662" y="582"/>
                  </a:lnTo>
                  <a:lnTo>
                    <a:pt x="664" y="582"/>
                  </a:lnTo>
                  <a:lnTo>
                    <a:pt x="662" y="584"/>
                  </a:lnTo>
                  <a:lnTo>
                    <a:pt x="660" y="584"/>
                  </a:lnTo>
                  <a:lnTo>
                    <a:pt x="660" y="582"/>
                  </a:lnTo>
                  <a:lnTo>
                    <a:pt x="660" y="580"/>
                  </a:lnTo>
                  <a:lnTo>
                    <a:pt x="662" y="580"/>
                  </a:lnTo>
                  <a:lnTo>
                    <a:pt x="660" y="580"/>
                  </a:lnTo>
                  <a:lnTo>
                    <a:pt x="657" y="582"/>
                  </a:lnTo>
                  <a:lnTo>
                    <a:pt x="657" y="584"/>
                  </a:lnTo>
                  <a:lnTo>
                    <a:pt x="658" y="584"/>
                  </a:lnTo>
                  <a:lnTo>
                    <a:pt x="658" y="586"/>
                  </a:lnTo>
                  <a:lnTo>
                    <a:pt x="657" y="586"/>
                  </a:lnTo>
                  <a:lnTo>
                    <a:pt x="657" y="584"/>
                  </a:lnTo>
                  <a:lnTo>
                    <a:pt x="655" y="584"/>
                  </a:lnTo>
                  <a:lnTo>
                    <a:pt x="653" y="584"/>
                  </a:lnTo>
                  <a:lnTo>
                    <a:pt x="651" y="584"/>
                  </a:lnTo>
                  <a:lnTo>
                    <a:pt x="651" y="586"/>
                  </a:lnTo>
                  <a:lnTo>
                    <a:pt x="649" y="586"/>
                  </a:lnTo>
                  <a:lnTo>
                    <a:pt x="649" y="584"/>
                  </a:lnTo>
                  <a:lnTo>
                    <a:pt x="647" y="584"/>
                  </a:lnTo>
                  <a:lnTo>
                    <a:pt x="647" y="586"/>
                  </a:lnTo>
                  <a:lnTo>
                    <a:pt x="645" y="584"/>
                  </a:lnTo>
                  <a:lnTo>
                    <a:pt x="645" y="582"/>
                  </a:lnTo>
                  <a:lnTo>
                    <a:pt x="645" y="580"/>
                  </a:lnTo>
                  <a:lnTo>
                    <a:pt x="643" y="580"/>
                  </a:lnTo>
                  <a:lnTo>
                    <a:pt x="641" y="578"/>
                  </a:lnTo>
                  <a:lnTo>
                    <a:pt x="643" y="576"/>
                  </a:lnTo>
                  <a:lnTo>
                    <a:pt x="641" y="576"/>
                  </a:lnTo>
                  <a:lnTo>
                    <a:pt x="643" y="575"/>
                  </a:lnTo>
                  <a:lnTo>
                    <a:pt x="645" y="575"/>
                  </a:lnTo>
                  <a:lnTo>
                    <a:pt x="643" y="575"/>
                  </a:lnTo>
                  <a:lnTo>
                    <a:pt x="639" y="576"/>
                  </a:lnTo>
                  <a:lnTo>
                    <a:pt x="641" y="576"/>
                  </a:lnTo>
                  <a:lnTo>
                    <a:pt x="641" y="578"/>
                  </a:lnTo>
                  <a:lnTo>
                    <a:pt x="639" y="578"/>
                  </a:lnTo>
                  <a:lnTo>
                    <a:pt x="639" y="580"/>
                  </a:lnTo>
                  <a:lnTo>
                    <a:pt x="641" y="580"/>
                  </a:lnTo>
                  <a:lnTo>
                    <a:pt x="639" y="582"/>
                  </a:lnTo>
                  <a:lnTo>
                    <a:pt x="641" y="582"/>
                  </a:lnTo>
                  <a:lnTo>
                    <a:pt x="641" y="584"/>
                  </a:lnTo>
                  <a:lnTo>
                    <a:pt x="641" y="586"/>
                  </a:lnTo>
                  <a:lnTo>
                    <a:pt x="641" y="588"/>
                  </a:lnTo>
                  <a:lnTo>
                    <a:pt x="641" y="590"/>
                  </a:lnTo>
                  <a:lnTo>
                    <a:pt x="639" y="592"/>
                  </a:lnTo>
                  <a:lnTo>
                    <a:pt x="639" y="590"/>
                  </a:lnTo>
                  <a:lnTo>
                    <a:pt x="637" y="588"/>
                  </a:lnTo>
                  <a:lnTo>
                    <a:pt x="637" y="586"/>
                  </a:lnTo>
                  <a:lnTo>
                    <a:pt x="635" y="586"/>
                  </a:lnTo>
                  <a:lnTo>
                    <a:pt x="635" y="584"/>
                  </a:lnTo>
                  <a:lnTo>
                    <a:pt x="635" y="586"/>
                  </a:lnTo>
                  <a:lnTo>
                    <a:pt x="637" y="588"/>
                  </a:lnTo>
                  <a:lnTo>
                    <a:pt x="639" y="590"/>
                  </a:lnTo>
                  <a:lnTo>
                    <a:pt x="637" y="592"/>
                  </a:lnTo>
                  <a:lnTo>
                    <a:pt x="637" y="590"/>
                  </a:lnTo>
                  <a:lnTo>
                    <a:pt x="637" y="592"/>
                  </a:lnTo>
                  <a:lnTo>
                    <a:pt x="635" y="594"/>
                  </a:lnTo>
                  <a:lnTo>
                    <a:pt x="633" y="592"/>
                  </a:lnTo>
                  <a:lnTo>
                    <a:pt x="635" y="592"/>
                  </a:lnTo>
                  <a:lnTo>
                    <a:pt x="633" y="590"/>
                  </a:lnTo>
                  <a:lnTo>
                    <a:pt x="633" y="592"/>
                  </a:lnTo>
                  <a:lnTo>
                    <a:pt x="631" y="592"/>
                  </a:lnTo>
                  <a:lnTo>
                    <a:pt x="631" y="594"/>
                  </a:lnTo>
                  <a:lnTo>
                    <a:pt x="633" y="594"/>
                  </a:lnTo>
                  <a:lnTo>
                    <a:pt x="633" y="596"/>
                  </a:lnTo>
                  <a:lnTo>
                    <a:pt x="631" y="596"/>
                  </a:lnTo>
                  <a:lnTo>
                    <a:pt x="629" y="596"/>
                  </a:lnTo>
                  <a:lnTo>
                    <a:pt x="629" y="594"/>
                  </a:lnTo>
                  <a:lnTo>
                    <a:pt x="627" y="596"/>
                  </a:lnTo>
                  <a:lnTo>
                    <a:pt x="625" y="598"/>
                  </a:lnTo>
                  <a:lnTo>
                    <a:pt x="624" y="598"/>
                  </a:lnTo>
                  <a:lnTo>
                    <a:pt x="622" y="598"/>
                  </a:lnTo>
                  <a:lnTo>
                    <a:pt x="622" y="600"/>
                  </a:lnTo>
                  <a:lnTo>
                    <a:pt x="620" y="600"/>
                  </a:lnTo>
                  <a:lnTo>
                    <a:pt x="618" y="598"/>
                  </a:lnTo>
                  <a:lnTo>
                    <a:pt x="616" y="596"/>
                  </a:lnTo>
                  <a:lnTo>
                    <a:pt x="614" y="596"/>
                  </a:lnTo>
                  <a:lnTo>
                    <a:pt x="614" y="598"/>
                  </a:lnTo>
                  <a:lnTo>
                    <a:pt x="616" y="598"/>
                  </a:lnTo>
                  <a:lnTo>
                    <a:pt x="614" y="600"/>
                  </a:lnTo>
                  <a:lnTo>
                    <a:pt x="614" y="598"/>
                  </a:lnTo>
                  <a:lnTo>
                    <a:pt x="612" y="598"/>
                  </a:lnTo>
                  <a:lnTo>
                    <a:pt x="612" y="600"/>
                  </a:lnTo>
                  <a:lnTo>
                    <a:pt x="612" y="602"/>
                  </a:lnTo>
                  <a:lnTo>
                    <a:pt x="610" y="602"/>
                  </a:lnTo>
                  <a:lnTo>
                    <a:pt x="608" y="602"/>
                  </a:lnTo>
                  <a:lnTo>
                    <a:pt x="606" y="602"/>
                  </a:lnTo>
                  <a:lnTo>
                    <a:pt x="604" y="602"/>
                  </a:lnTo>
                  <a:lnTo>
                    <a:pt x="602" y="604"/>
                  </a:lnTo>
                  <a:lnTo>
                    <a:pt x="602" y="602"/>
                  </a:lnTo>
                  <a:lnTo>
                    <a:pt x="600" y="602"/>
                  </a:lnTo>
                  <a:lnTo>
                    <a:pt x="600" y="604"/>
                  </a:lnTo>
                  <a:lnTo>
                    <a:pt x="598" y="604"/>
                  </a:lnTo>
                  <a:lnTo>
                    <a:pt x="596" y="604"/>
                  </a:lnTo>
                  <a:lnTo>
                    <a:pt x="596" y="606"/>
                  </a:lnTo>
                  <a:lnTo>
                    <a:pt x="594" y="606"/>
                  </a:lnTo>
                  <a:lnTo>
                    <a:pt x="594" y="604"/>
                  </a:lnTo>
                  <a:lnTo>
                    <a:pt x="596" y="604"/>
                  </a:lnTo>
                  <a:lnTo>
                    <a:pt x="594" y="604"/>
                  </a:lnTo>
                  <a:lnTo>
                    <a:pt x="594" y="606"/>
                  </a:lnTo>
                  <a:lnTo>
                    <a:pt x="594" y="608"/>
                  </a:lnTo>
                  <a:lnTo>
                    <a:pt x="592" y="608"/>
                  </a:lnTo>
                  <a:lnTo>
                    <a:pt x="590" y="608"/>
                  </a:lnTo>
                  <a:lnTo>
                    <a:pt x="590" y="606"/>
                  </a:lnTo>
                  <a:lnTo>
                    <a:pt x="590" y="604"/>
                  </a:lnTo>
                  <a:lnTo>
                    <a:pt x="590" y="606"/>
                  </a:lnTo>
                  <a:lnTo>
                    <a:pt x="590" y="608"/>
                  </a:lnTo>
                  <a:lnTo>
                    <a:pt x="589" y="609"/>
                  </a:lnTo>
                  <a:lnTo>
                    <a:pt x="587" y="609"/>
                  </a:lnTo>
                  <a:lnTo>
                    <a:pt x="587" y="611"/>
                  </a:lnTo>
                  <a:lnTo>
                    <a:pt x="587" y="613"/>
                  </a:lnTo>
                  <a:lnTo>
                    <a:pt x="589" y="613"/>
                  </a:lnTo>
                  <a:lnTo>
                    <a:pt x="590" y="613"/>
                  </a:lnTo>
                  <a:lnTo>
                    <a:pt x="590" y="615"/>
                  </a:lnTo>
                  <a:lnTo>
                    <a:pt x="590" y="613"/>
                  </a:lnTo>
                  <a:lnTo>
                    <a:pt x="589" y="615"/>
                  </a:lnTo>
                  <a:lnTo>
                    <a:pt x="589" y="617"/>
                  </a:lnTo>
                  <a:lnTo>
                    <a:pt x="590" y="617"/>
                  </a:lnTo>
                  <a:lnTo>
                    <a:pt x="592" y="617"/>
                  </a:lnTo>
                  <a:lnTo>
                    <a:pt x="592" y="619"/>
                  </a:lnTo>
                  <a:lnTo>
                    <a:pt x="592" y="621"/>
                  </a:lnTo>
                  <a:lnTo>
                    <a:pt x="590" y="621"/>
                  </a:lnTo>
                  <a:lnTo>
                    <a:pt x="590" y="623"/>
                  </a:lnTo>
                  <a:lnTo>
                    <a:pt x="589" y="623"/>
                  </a:lnTo>
                  <a:lnTo>
                    <a:pt x="587" y="623"/>
                  </a:lnTo>
                  <a:lnTo>
                    <a:pt x="585" y="623"/>
                  </a:lnTo>
                  <a:lnTo>
                    <a:pt x="583" y="623"/>
                  </a:lnTo>
                  <a:lnTo>
                    <a:pt x="583" y="621"/>
                  </a:lnTo>
                  <a:lnTo>
                    <a:pt x="585" y="621"/>
                  </a:lnTo>
                  <a:lnTo>
                    <a:pt x="585" y="619"/>
                  </a:lnTo>
                  <a:lnTo>
                    <a:pt x="583" y="619"/>
                  </a:lnTo>
                  <a:lnTo>
                    <a:pt x="581" y="619"/>
                  </a:lnTo>
                  <a:lnTo>
                    <a:pt x="581" y="617"/>
                  </a:lnTo>
                  <a:lnTo>
                    <a:pt x="579" y="613"/>
                  </a:lnTo>
                  <a:lnTo>
                    <a:pt x="579" y="611"/>
                  </a:lnTo>
                  <a:lnTo>
                    <a:pt x="579" y="609"/>
                  </a:lnTo>
                  <a:lnTo>
                    <a:pt x="581" y="606"/>
                  </a:lnTo>
                  <a:lnTo>
                    <a:pt x="583" y="606"/>
                  </a:lnTo>
                  <a:lnTo>
                    <a:pt x="583" y="604"/>
                  </a:lnTo>
                  <a:lnTo>
                    <a:pt x="581" y="604"/>
                  </a:lnTo>
                  <a:lnTo>
                    <a:pt x="581" y="602"/>
                  </a:lnTo>
                  <a:lnTo>
                    <a:pt x="579" y="604"/>
                  </a:lnTo>
                  <a:lnTo>
                    <a:pt x="579" y="602"/>
                  </a:lnTo>
                  <a:lnTo>
                    <a:pt x="577" y="602"/>
                  </a:lnTo>
                  <a:lnTo>
                    <a:pt x="577" y="600"/>
                  </a:lnTo>
                  <a:lnTo>
                    <a:pt x="577" y="598"/>
                  </a:lnTo>
                  <a:lnTo>
                    <a:pt x="577" y="600"/>
                  </a:lnTo>
                  <a:lnTo>
                    <a:pt x="577" y="602"/>
                  </a:lnTo>
                  <a:lnTo>
                    <a:pt x="575" y="604"/>
                  </a:lnTo>
                  <a:lnTo>
                    <a:pt x="573" y="604"/>
                  </a:lnTo>
                  <a:lnTo>
                    <a:pt x="571" y="604"/>
                  </a:lnTo>
                  <a:lnTo>
                    <a:pt x="569" y="604"/>
                  </a:lnTo>
                  <a:lnTo>
                    <a:pt x="569" y="602"/>
                  </a:lnTo>
                  <a:lnTo>
                    <a:pt x="571" y="602"/>
                  </a:lnTo>
                  <a:lnTo>
                    <a:pt x="569" y="602"/>
                  </a:lnTo>
                  <a:lnTo>
                    <a:pt x="569" y="600"/>
                  </a:lnTo>
                  <a:lnTo>
                    <a:pt x="567" y="600"/>
                  </a:lnTo>
                  <a:lnTo>
                    <a:pt x="565" y="600"/>
                  </a:lnTo>
                  <a:lnTo>
                    <a:pt x="565" y="598"/>
                  </a:lnTo>
                  <a:lnTo>
                    <a:pt x="567" y="598"/>
                  </a:lnTo>
                  <a:lnTo>
                    <a:pt x="565" y="598"/>
                  </a:lnTo>
                  <a:lnTo>
                    <a:pt x="565" y="600"/>
                  </a:lnTo>
                  <a:lnTo>
                    <a:pt x="563" y="600"/>
                  </a:lnTo>
                  <a:lnTo>
                    <a:pt x="563" y="598"/>
                  </a:lnTo>
                  <a:lnTo>
                    <a:pt x="561" y="596"/>
                  </a:lnTo>
                  <a:lnTo>
                    <a:pt x="559" y="596"/>
                  </a:lnTo>
                  <a:lnTo>
                    <a:pt x="559" y="598"/>
                  </a:lnTo>
                  <a:lnTo>
                    <a:pt x="561" y="600"/>
                  </a:lnTo>
                  <a:lnTo>
                    <a:pt x="559" y="602"/>
                  </a:lnTo>
                  <a:lnTo>
                    <a:pt x="557" y="602"/>
                  </a:lnTo>
                  <a:lnTo>
                    <a:pt x="559" y="600"/>
                  </a:lnTo>
                  <a:lnTo>
                    <a:pt x="557" y="600"/>
                  </a:lnTo>
                  <a:lnTo>
                    <a:pt x="557" y="602"/>
                  </a:lnTo>
                  <a:lnTo>
                    <a:pt x="556" y="602"/>
                  </a:lnTo>
                  <a:lnTo>
                    <a:pt x="554" y="602"/>
                  </a:lnTo>
                  <a:lnTo>
                    <a:pt x="552" y="602"/>
                  </a:lnTo>
                  <a:lnTo>
                    <a:pt x="550" y="602"/>
                  </a:lnTo>
                  <a:lnTo>
                    <a:pt x="550" y="600"/>
                  </a:lnTo>
                  <a:lnTo>
                    <a:pt x="548" y="600"/>
                  </a:lnTo>
                  <a:lnTo>
                    <a:pt x="546" y="600"/>
                  </a:lnTo>
                  <a:lnTo>
                    <a:pt x="544" y="602"/>
                  </a:lnTo>
                  <a:lnTo>
                    <a:pt x="542" y="600"/>
                  </a:lnTo>
                  <a:lnTo>
                    <a:pt x="540" y="598"/>
                  </a:lnTo>
                  <a:lnTo>
                    <a:pt x="540" y="600"/>
                  </a:lnTo>
                  <a:lnTo>
                    <a:pt x="536" y="598"/>
                  </a:lnTo>
                  <a:lnTo>
                    <a:pt x="536" y="596"/>
                  </a:lnTo>
                  <a:lnTo>
                    <a:pt x="534" y="594"/>
                  </a:lnTo>
                  <a:lnTo>
                    <a:pt x="532" y="594"/>
                  </a:lnTo>
                  <a:lnTo>
                    <a:pt x="530" y="594"/>
                  </a:lnTo>
                  <a:lnTo>
                    <a:pt x="530" y="590"/>
                  </a:lnTo>
                  <a:lnTo>
                    <a:pt x="530" y="588"/>
                  </a:lnTo>
                  <a:lnTo>
                    <a:pt x="528" y="588"/>
                  </a:lnTo>
                  <a:lnTo>
                    <a:pt x="528" y="586"/>
                  </a:lnTo>
                  <a:lnTo>
                    <a:pt x="530" y="584"/>
                  </a:lnTo>
                  <a:lnTo>
                    <a:pt x="532" y="584"/>
                  </a:lnTo>
                  <a:lnTo>
                    <a:pt x="532" y="580"/>
                  </a:lnTo>
                  <a:lnTo>
                    <a:pt x="530" y="578"/>
                  </a:lnTo>
                  <a:lnTo>
                    <a:pt x="528" y="578"/>
                  </a:lnTo>
                  <a:lnTo>
                    <a:pt x="524" y="580"/>
                  </a:lnTo>
                  <a:lnTo>
                    <a:pt x="524" y="578"/>
                  </a:lnTo>
                  <a:lnTo>
                    <a:pt x="523" y="578"/>
                  </a:lnTo>
                  <a:lnTo>
                    <a:pt x="523" y="576"/>
                  </a:lnTo>
                  <a:lnTo>
                    <a:pt x="521" y="576"/>
                  </a:lnTo>
                  <a:lnTo>
                    <a:pt x="521" y="578"/>
                  </a:lnTo>
                  <a:lnTo>
                    <a:pt x="519" y="578"/>
                  </a:lnTo>
                  <a:lnTo>
                    <a:pt x="517" y="578"/>
                  </a:lnTo>
                  <a:lnTo>
                    <a:pt x="517" y="576"/>
                  </a:lnTo>
                  <a:lnTo>
                    <a:pt x="515" y="576"/>
                  </a:lnTo>
                  <a:lnTo>
                    <a:pt x="513" y="576"/>
                  </a:lnTo>
                  <a:lnTo>
                    <a:pt x="513" y="575"/>
                  </a:lnTo>
                  <a:lnTo>
                    <a:pt x="511" y="573"/>
                  </a:lnTo>
                  <a:lnTo>
                    <a:pt x="509" y="571"/>
                  </a:lnTo>
                  <a:lnTo>
                    <a:pt x="507" y="573"/>
                  </a:lnTo>
                  <a:lnTo>
                    <a:pt x="503" y="575"/>
                  </a:lnTo>
                  <a:lnTo>
                    <a:pt x="501" y="575"/>
                  </a:lnTo>
                  <a:lnTo>
                    <a:pt x="501" y="578"/>
                  </a:lnTo>
                  <a:lnTo>
                    <a:pt x="499" y="580"/>
                  </a:lnTo>
                  <a:lnTo>
                    <a:pt x="497" y="580"/>
                  </a:lnTo>
                  <a:lnTo>
                    <a:pt x="495" y="580"/>
                  </a:lnTo>
                  <a:lnTo>
                    <a:pt x="495" y="582"/>
                  </a:lnTo>
                  <a:lnTo>
                    <a:pt x="493" y="582"/>
                  </a:lnTo>
                  <a:lnTo>
                    <a:pt x="491" y="582"/>
                  </a:lnTo>
                  <a:lnTo>
                    <a:pt x="491" y="580"/>
                  </a:lnTo>
                  <a:lnTo>
                    <a:pt x="489" y="580"/>
                  </a:lnTo>
                  <a:lnTo>
                    <a:pt x="489" y="582"/>
                  </a:lnTo>
                  <a:lnTo>
                    <a:pt x="488" y="582"/>
                  </a:lnTo>
                  <a:lnTo>
                    <a:pt x="488" y="584"/>
                  </a:lnTo>
                  <a:lnTo>
                    <a:pt x="488" y="586"/>
                  </a:lnTo>
                  <a:lnTo>
                    <a:pt x="486" y="584"/>
                  </a:lnTo>
                  <a:lnTo>
                    <a:pt x="484" y="582"/>
                  </a:lnTo>
                  <a:lnTo>
                    <a:pt x="482" y="580"/>
                  </a:lnTo>
                  <a:lnTo>
                    <a:pt x="480" y="582"/>
                  </a:lnTo>
                  <a:lnTo>
                    <a:pt x="482" y="582"/>
                  </a:lnTo>
                  <a:lnTo>
                    <a:pt x="480" y="584"/>
                  </a:lnTo>
                  <a:lnTo>
                    <a:pt x="480" y="582"/>
                  </a:lnTo>
                  <a:lnTo>
                    <a:pt x="478" y="582"/>
                  </a:lnTo>
                  <a:lnTo>
                    <a:pt x="478" y="580"/>
                  </a:lnTo>
                  <a:lnTo>
                    <a:pt x="474" y="584"/>
                  </a:lnTo>
                  <a:lnTo>
                    <a:pt x="472" y="586"/>
                  </a:lnTo>
                  <a:lnTo>
                    <a:pt x="470" y="586"/>
                  </a:lnTo>
                  <a:lnTo>
                    <a:pt x="470" y="584"/>
                  </a:lnTo>
                  <a:lnTo>
                    <a:pt x="466" y="582"/>
                  </a:lnTo>
                  <a:lnTo>
                    <a:pt x="464" y="580"/>
                  </a:lnTo>
                  <a:lnTo>
                    <a:pt x="462" y="580"/>
                  </a:lnTo>
                  <a:lnTo>
                    <a:pt x="462" y="582"/>
                  </a:lnTo>
                  <a:lnTo>
                    <a:pt x="462" y="584"/>
                  </a:lnTo>
                  <a:lnTo>
                    <a:pt x="460" y="586"/>
                  </a:lnTo>
                  <a:lnTo>
                    <a:pt x="458" y="586"/>
                  </a:lnTo>
                  <a:lnTo>
                    <a:pt x="458" y="588"/>
                  </a:lnTo>
                  <a:lnTo>
                    <a:pt x="456" y="586"/>
                  </a:lnTo>
                  <a:lnTo>
                    <a:pt x="455" y="586"/>
                  </a:lnTo>
                  <a:lnTo>
                    <a:pt x="453" y="586"/>
                  </a:lnTo>
                  <a:lnTo>
                    <a:pt x="451" y="586"/>
                  </a:lnTo>
                  <a:lnTo>
                    <a:pt x="451" y="588"/>
                  </a:lnTo>
                  <a:lnTo>
                    <a:pt x="449" y="590"/>
                  </a:lnTo>
                  <a:lnTo>
                    <a:pt x="449" y="594"/>
                  </a:lnTo>
                  <a:lnTo>
                    <a:pt x="451" y="596"/>
                  </a:lnTo>
                  <a:lnTo>
                    <a:pt x="453" y="596"/>
                  </a:lnTo>
                  <a:lnTo>
                    <a:pt x="451" y="598"/>
                  </a:lnTo>
                  <a:lnTo>
                    <a:pt x="453" y="600"/>
                  </a:lnTo>
                  <a:lnTo>
                    <a:pt x="453" y="602"/>
                  </a:lnTo>
                  <a:lnTo>
                    <a:pt x="453" y="604"/>
                  </a:lnTo>
                  <a:lnTo>
                    <a:pt x="451" y="606"/>
                  </a:lnTo>
                  <a:lnTo>
                    <a:pt x="453" y="606"/>
                  </a:lnTo>
                  <a:lnTo>
                    <a:pt x="453" y="608"/>
                  </a:lnTo>
                  <a:lnTo>
                    <a:pt x="451" y="608"/>
                  </a:lnTo>
                  <a:lnTo>
                    <a:pt x="449" y="608"/>
                  </a:lnTo>
                  <a:lnTo>
                    <a:pt x="447" y="608"/>
                  </a:lnTo>
                  <a:lnTo>
                    <a:pt x="445" y="608"/>
                  </a:lnTo>
                  <a:lnTo>
                    <a:pt x="443" y="608"/>
                  </a:lnTo>
                  <a:lnTo>
                    <a:pt x="443" y="606"/>
                  </a:lnTo>
                  <a:lnTo>
                    <a:pt x="443" y="604"/>
                  </a:lnTo>
                  <a:lnTo>
                    <a:pt x="443" y="602"/>
                  </a:lnTo>
                  <a:lnTo>
                    <a:pt x="441" y="602"/>
                  </a:lnTo>
                  <a:lnTo>
                    <a:pt x="443" y="600"/>
                  </a:lnTo>
                  <a:lnTo>
                    <a:pt x="441" y="598"/>
                  </a:lnTo>
                  <a:lnTo>
                    <a:pt x="437" y="600"/>
                  </a:lnTo>
                  <a:lnTo>
                    <a:pt x="437" y="602"/>
                  </a:lnTo>
                  <a:lnTo>
                    <a:pt x="435" y="602"/>
                  </a:lnTo>
                  <a:lnTo>
                    <a:pt x="433" y="604"/>
                  </a:lnTo>
                  <a:lnTo>
                    <a:pt x="431" y="604"/>
                  </a:lnTo>
                  <a:lnTo>
                    <a:pt x="431" y="602"/>
                  </a:lnTo>
                  <a:lnTo>
                    <a:pt x="429" y="602"/>
                  </a:lnTo>
                  <a:lnTo>
                    <a:pt x="427" y="604"/>
                  </a:lnTo>
                  <a:lnTo>
                    <a:pt x="425" y="604"/>
                  </a:lnTo>
                  <a:lnTo>
                    <a:pt x="425" y="602"/>
                  </a:lnTo>
                  <a:lnTo>
                    <a:pt x="425" y="600"/>
                  </a:lnTo>
                  <a:lnTo>
                    <a:pt x="423" y="600"/>
                  </a:lnTo>
                  <a:lnTo>
                    <a:pt x="423" y="598"/>
                  </a:lnTo>
                  <a:lnTo>
                    <a:pt x="422" y="598"/>
                  </a:lnTo>
                  <a:lnTo>
                    <a:pt x="423" y="596"/>
                  </a:lnTo>
                  <a:lnTo>
                    <a:pt x="423" y="594"/>
                  </a:lnTo>
                  <a:lnTo>
                    <a:pt x="422" y="592"/>
                  </a:lnTo>
                  <a:lnTo>
                    <a:pt x="420" y="592"/>
                  </a:lnTo>
                  <a:lnTo>
                    <a:pt x="420" y="594"/>
                  </a:lnTo>
                  <a:lnTo>
                    <a:pt x="418" y="592"/>
                  </a:lnTo>
                  <a:lnTo>
                    <a:pt x="416" y="592"/>
                  </a:lnTo>
                  <a:lnTo>
                    <a:pt x="414" y="592"/>
                  </a:lnTo>
                  <a:lnTo>
                    <a:pt x="412" y="592"/>
                  </a:lnTo>
                  <a:lnTo>
                    <a:pt x="410" y="592"/>
                  </a:lnTo>
                  <a:lnTo>
                    <a:pt x="412" y="586"/>
                  </a:lnTo>
                  <a:lnTo>
                    <a:pt x="414" y="586"/>
                  </a:lnTo>
                  <a:lnTo>
                    <a:pt x="414" y="584"/>
                  </a:lnTo>
                  <a:lnTo>
                    <a:pt x="414" y="582"/>
                  </a:lnTo>
                  <a:lnTo>
                    <a:pt x="414" y="578"/>
                  </a:lnTo>
                  <a:lnTo>
                    <a:pt x="416" y="578"/>
                  </a:lnTo>
                  <a:lnTo>
                    <a:pt x="416" y="576"/>
                  </a:lnTo>
                  <a:lnTo>
                    <a:pt x="414" y="575"/>
                  </a:lnTo>
                  <a:lnTo>
                    <a:pt x="412" y="575"/>
                  </a:lnTo>
                  <a:lnTo>
                    <a:pt x="410" y="575"/>
                  </a:lnTo>
                  <a:lnTo>
                    <a:pt x="406" y="575"/>
                  </a:lnTo>
                  <a:lnTo>
                    <a:pt x="406" y="573"/>
                  </a:lnTo>
                  <a:lnTo>
                    <a:pt x="406" y="571"/>
                  </a:lnTo>
                  <a:lnTo>
                    <a:pt x="406" y="569"/>
                  </a:lnTo>
                  <a:lnTo>
                    <a:pt x="404" y="569"/>
                  </a:lnTo>
                  <a:lnTo>
                    <a:pt x="404" y="567"/>
                  </a:lnTo>
                  <a:lnTo>
                    <a:pt x="404" y="565"/>
                  </a:lnTo>
                  <a:lnTo>
                    <a:pt x="402" y="563"/>
                  </a:lnTo>
                  <a:lnTo>
                    <a:pt x="402" y="561"/>
                  </a:lnTo>
                  <a:lnTo>
                    <a:pt x="404" y="561"/>
                  </a:lnTo>
                  <a:lnTo>
                    <a:pt x="404" y="559"/>
                  </a:lnTo>
                  <a:lnTo>
                    <a:pt x="406" y="559"/>
                  </a:lnTo>
                  <a:lnTo>
                    <a:pt x="406" y="557"/>
                  </a:lnTo>
                  <a:lnTo>
                    <a:pt x="404" y="557"/>
                  </a:lnTo>
                  <a:lnTo>
                    <a:pt x="400" y="559"/>
                  </a:lnTo>
                  <a:lnTo>
                    <a:pt x="400" y="557"/>
                  </a:lnTo>
                  <a:lnTo>
                    <a:pt x="398" y="557"/>
                  </a:lnTo>
                  <a:lnTo>
                    <a:pt x="394" y="557"/>
                  </a:lnTo>
                  <a:lnTo>
                    <a:pt x="394" y="559"/>
                  </a:lnTo>
                  <a:lnTo>
                    <a:pt x="392" y="559"/>
                  </a:lnTo>
                  <a:lnTo>
                    <a:pt x="390" y="559"/>
                  </a:lnTo>
                  <a:lnTo>
                    <a:pt x="388" y="561"/>
                  </a:lnTo>
                  <a:lnTo>
                    <a:pt x="387" y="561"/>
                  </a:lnTo>
                  <a:lnTo>
                    <a:pt x="387" y="563"/>
                  </a:lnTo>
                  <a:lnTo>
                    <a:pt x="385" y="563"/>
                  </a:lnTo>
                  <a:lnTo>
                    <a:pt x="385" y="561"/>
                  </a:lnTo>
                  <a:lnTo>
                    <a:pt x="385" y="559"/>
                  </a:lnTo>
                  <a:lnTo>
                    <a:pt x="387" y="559"/>
                  </a:lnTo>
                  <a:lnTo>
                    <a:pt x="387" y="557"/>
                  </a:lnTo>
                  <a:lnTo>
                    <a:pt x="387" y="555"/>
                  </a:lnTo>
                  <a:lnTo>
                    <a:pt x="387" y="553"/>
                  </a:lnTo>
                  <a:lnTo>
                    <a:pt x="385" y="551"/>
                  </a:lnTo>
                  <a:lnTo>
                    <a:pt x="385" y="549"/>
                  </a:lnTo>
                  <a:lnTo>
                    <a:pt x="385" y="547"/>
                  </a:lnTo>
                  <a:lnTo>
                    <a:pt x="387" y="545"/>
                  </a:lnTo>
                  <a:lnTo>
                    <a:pt x="387" y="543"/>
                  </a:lnTo>
                  <a:lnTo>
                    <a:pt x="387" y="542"/>
                  </a:lnTo>
                  <a:lnTo>
                    <a:pt x="388" y="542"/>
                  </a:lnTo>
                  <a:lnTo>
                    <a:pt x="388" y="540"/>
                  </a:lnTo>
                  <a:lnTo>
                    <a:pt x="388" y="538"/>
                  </a:lnTo>
                  <a:lnTo>
                    <a:pt x="388" y="540"/>
                  </a:lnTo>
                  <a:lnTo>
                    <a:pt x="390" y="540"/>
                  </a:lnTo>
                  <a:lnTo>
                    <a:pt x="392" y="538"/>
                  </a:lnTo>
                  <a:lnTo>
                    <a:pt x="392" y="536"/>
                  </a:lnTo>
                  <a:lnTo>
                    <a:pt x="394" y="536"/>
                  </a:lnTo>
                  <a:lnTo>
                    <a:pt x="394" y="534"/>
                  </a:lnTo>
                  <a:lnTo>
                    <a:pt x="394" y="532"/>
                  </a:lnTo>
                  <a:lnTo>
                    <a:pt x="394" y="534"/>
                  </a:lnTo>
                  <a:lnTo>
                    <a:pt x="396" y="534"/>
                  </a:lnTo>
                  <a:lnTo>
                    <a:pt x="398" y="534"/>
                  </a:lnTo>
                  <a:lnTo>
                    <a:pt x="398" y="532"/>
                  </a:lnTo>
                  <a:lnTo>
                    <a:pt x="398" y="530"/>
                  </a:lnTo>
                  <a:lnTo>
                    <a:pt x="400" y="528"/>
                  </a:lnTo>
                  <a:lnTo>
                    <a:pt x="400" y="530"/>
                  </a:lnTo>
                  <a:lnTo>
                    <a:pt x="402" y="530"/>
                  </a:lnTo>
                  <a:lnTo>
                    <a:pt x="402" y="528"/>
                  </a:lnTo>
                  <a:lnTo>
                    <a:pt x="402" y="526"/>
                  </a:lnTo>
                  <a:lnTo>
                    <a:pt x="400" y="526"/>
                  </a:lnTo>
                  <a:lnTo>
                    <a:pt x="400" y="524"/>
                  </a:lnTo>
                  <a:lnTo>
                    <a:pt x="402" y="524"/>
                  </a:lnTo>
                  <a:lnTo>
                    <a:pt x="402" y="522"/>
                  </a:lnTo>
                  <a:lnTo>
                    <a:pt x="402" y="520"/>
                  </a:lnTo>
                  <a:lnTo>
                    <a:pt x="404" y="518"/>
                  </a:lnTo>
                  <a:lnTo>
                    <a:pt x="404" y="516"/>
                  </a:lnTo>
                  <a:lnTo>
                    <a:pt x="404" y="514"/>
                  </a:lnTo>
                  <a:lnTo>
                    <a:pt x="404" y="512"/>
                  </a:lnTo>
                  <a:lnTo>
                    <a:pt x="404" y="510"/>
                  </a:lnTo>
                  <a:lnTo>
                    <a:pt x="404" y="508"/>
                  </a:lnTo>
                  <a:lnTo>
                    <a:pt x="402" y="507"/>
                  </a:lnTo>
                  <a:lnTo>
                    <a:pt x="402" y="505"/>
                  </a:lnTo>
                  <a:lnTo>
                    <a:pt x="402" y="503"/>
                  </a:lnTo>
                  <a:lnTo>
                    <a:pt x="402" y="501"/>
                  </a:lnTo>
                  <a:lnTo>
                    <a:pt x="402" y="499"/>
                  </a:lnTo>
                  <a:lnTo>
                    <a:pt x="400" y="497"/>
                  </a:lnTo>
                  <a:lnTo>
                    <a:pt x="398" y="497"/>
                  </a:lnTo>
                  <a:lnTo>
                    <a:pt x="398" y="499"/>
                  </a:lnTo>
                  <a:lnTo>
                    <a:pt x="396" y="499"/>
                  </a:lnTo>
                  <a:lnTo>
                    <a:pt x="396" y="497"/>
                  </a:lnTo>
                  <a:lnTo>
                    <a:pt x="394" y="495"/>
                  </a:lnTo>
                  <a:lnTo>
                    <a:pt x="394" y="491"/>
                  </a:lnTo>
                  <a:lnTo>
                    <a:pt x="394" y="489"/>
                  </a:lnTo>
                  <a:lnTo>
                    <a:pt x="392" y="487"/>
                  </a:lnTo>
                  <a:lnTo>
                    <a:pt x="390" y="485"/>
                  </a:lnTo>
                  <a:lnTo>
                    <a:pt x="388" y="485"/>
                  </a:lnTo>
                  <a:lnTo>
                    <a:pt x="387" y="483"/>
                  </a:lnTo>
                  <a:lnTo>
                    <a:pt x="385" y="481"/>
                  </a:lnTo>
                  <a:lnTo>
                    <a:pt x="383" y="483"/>
                  </a:lnTo>
                  <a:lnTo>
                    <a:pt x="383" y="485"/>
                  </a:lnTo>
                  <a:lnTo>
                    <a:pt x="383" y="487"/>
                  </a:lnTo>
                  <a:lnTo>
                    <a:pt x="381" y="487"/>
                  </a:lnTo>
                  <a:lnTo>
                    <a:pt x="379" y="487"/>
                  </a:lnTo>
                  <a:lnTo>
                    <a:pt x="379" y="485"/>
                  </a:lnTo>
                  <a:lnTo>
                    <a:pt x="377" y="485"/>
                  </a:lnTo>
                  <a:lnTo>
                    <a:pt x="375" y="485"/>
                  </a:lnTo>
                  <a:lnTo>
                    <a:pt x="373" y="485"/>
                  </a:lnTo>
                  <a:lnTo>
                    <a:pt x="371" y="485"/>
                  </a:lnTo>
                  <a:lnTo>
                    <a:pt x="371" y="483"/>
                  </a:lnTo>
                  <a:lnTo>
                    <a:pt x="369" y="483"/>
                  </a:lnTo>
                  <a:lnTo>
                    <a:pt x="367" y="483"/>
                  </a:lnTo>
                  <a:lnTo>
                    <a:pt x="365" y="485"/>
                  </a:lnTo>
                  <a:lnTo>
                    <a:pt x="365" y="481"/>
                  </a:lnTo>
                  <a:lnTo>
                    <a:pt x="369" y="477"/>
                  </a:lnTo>
                  <a:lnTo>
                    <a:pt x="367" y="475"/>
                  </a:lnTo>
                  <a:lnTo>
                    <a:pt x="367" y="474"/>
                  </a:lnTo>
                  <a:lnTo>
                    <a:pt x="365" y="474"/>
                  </a:lnTo>
                  <a:lnTo>
                    <a:pt x="363" y="474"/>
                  </a:lnTo>
                  <a:lnTo>
                    <a:pt x="363" y="475"/>
                  </a:lnTo>
                  <a:lnTo>
                    <a:pt x="361" y="475"/>
                  </a:lnTo>
                  <a:lnTo>
                    <a:pt x="361" y="474"/>
                  </a:lnTo>
                  <a:lnTo>
                    <a:pt x="363" y="472"/>
                  </a:lnTo>
                  <a:lnTo>
                    <a:pt x="365" y="472"/>
                  </a:lnTo>
                  <a:lnTo>
                    <a:pt x="365" y="470"/>
                  </a:lnTo>
                  <a:lnTo>
                    <a:pt x="363" y="470"/>
                  </a:lnTo>
                  <a:lnTo>
                    <a:pt x="361" y="468"/>
                  </a:lnTo>
                  <a:lnTo>
                    <a:pt x="361" y="466"/>
                  </a:lnTo>
                  <a:lnTo>
                    <a:pt x="359" y="466"/>
                  </a:lnTo>
                  <a:lnTo>
                    <a:pt x="357" y="468"/>
                  </a:lnTo>
                  <a:lnTo>
                    <a:pt x="355" y="468"/>
                  </a:lnTo>
                  <a:lnTo>
                    <a:pt x="354" y="470"/>
                  </a:lnTo>
                  <a:lnTo>
                    <a:pt x="352" y="470"/>
                  </a:lnTo>
                  <a:lnTo>
                    <a:pt x="352" y="472"/>
                  </a:lnTo>
                  <a:lnTo>
                    <a:pt x="350" y="474"/>
                  </a:lnTo>
                  <a:lnTo>
                    <a:pt x="346" y="472"/>
                  </a:lnTo>
                  <a:lnTo>
                    <a:pt x="342" y="472"/>
                  </a:lnTo>
                  <a:lnTo>
                    <a:pt x="340" y="472"/>
                  </a:lnTo>
                  <a:lnTo>
                    <a:pt x="340" y="470"/>
                  </a:lnTo>
                  <a:lnTo>
                    <a:pt x="338" y="468"/>
                  </a:lnTo>
                  <a:lnTo>
                    <a:pt x="336" y="470"/>
                  </a:lnTo>
                  <a:lnTo>
                    <a:pt x="334" y="470"/>
                  </a:lnTo>
                  <a:lnTo>
                    <a:pt x="332" y="472"/>
                  </a:lnTo>
                  <a:lnTo>
                    <a:pt x="330" y="474"/>
                  </a:lnTo>
                  <a:lnTo>
                    <a:pt x="330" y="475"/>
                  </a:lnTo>
                  <a:lnTo>
                    <a:pt x="328" y="475"/>
                  </a:lnTo>
                  <a:lnTo>
                    <a:pt x="326" y="477"/>
                  </a:lnTo>
                  <a:lnTo>
                    <a:pt x="326" y="479"/>
                  </a:lnTo>
                  <a:lnTo>
                    <a:pt x="324" y="479"/>
                  </a:lnTo>
                  <a:lnTo>
                    <a:pt x="322" y="479"/>
                  </a:lnTo>
                  <a:lnTo>
                    <a:pt x="321" y="479"/>
                  </a:lnTo>
                  <a:lnTo>
                    <a:pt x="319" y="479"/>
                  </a:lnTo>
                  <a:lnTo>
                    <a:pt x="317" y="479"/>
                  </a:lnTo>
                  <a:lnTo>
                    <a:pt x="317" y="481"/>
                  </a:lnTo>
                  <a:lnTo>
                    <a:pt x="315" y="483"/>
                  </a:lnTo>
                  <a:lnTo>
                    <a:pt x="315" y="485"/>
                  </a:lnTo>
                  <a:lnTo>
                    <a:pt x="313" y="485"/>
                  </a:lnTo>
                  <a:lnTo>
                    <a:pt x="311" y="485"/>
                  </a:lnTo>
                  <a:lnTo>
                    <a:pt x="309" y="487"/>
                  </a:lnTo>
                  <a:lnTo>
                    <a:pt x="307" y="489"/>
                  </a:lnTo>
                  <a:lnTo>
                    <a:pt x="305" y="489"/>
                  </a:lnTo>
                  <a:lnTo>
                    <a:pt x="305" y="491"/>
                  </a:lnTo>
                  <a:lnTo>
                    <a:pt x="307" y="491"/>
                  </a:lnTo>
                  <a:lnTo>
                    <a:pt x="307" y="493"/>
                  </a:lnTo>
                  <a:lnTo>
                    <a:pt x="305" y="493"/>
                  </a:lnTo>
                  <a:lnTo>
                    <a:pt x="303" y="493"/>
                  </a:lnTo>
                  <a:lnTo>
                    <a:pt x="301" y="495"/>
                  </a:lnTo>
                  <a:lnTo>
                    <a:pt x="299" y="495"/>
                  </a:lnTo>
                  <a:lnTo>
                    <a:pt x="299" y="493"/>
                  </a:lnTo>
                  <a:lnTo>
                    <a:pt x="299" y="495"/>
                  </a:lnTo>
                  <a:lnTo>
                    <a:pt x="297" y="495"/>
                  </a:lnTo>
                  <a:lnTo>
                    <a:pt x="295" y="495"/>
                  </a:lnTo>
                  <a:lnTo>
                    <a:pt x="295" y="497"/>
                  </a:lnTo>
                  <a:lnTo>
                    <a:pt x="293" y="497"/>
                  </a:lnTo>
                  <a:lnTo>
                    <a:pt x="291" y="495"/>
                  </a:lnTo>
                  <a:lnTo>
                    <a:pt x="289" y="495"/>
                  </a:lnTo>
                  <a:lnTo>
                    <a:pt x="289" y="493"/>
                  </a:lnTo>
                  <a:lnTo>
                    <a:pt x="287" y="491"/>
                  </a:lnTo>
                  <a:lnTo>
                    <a:pt x="286" y="491"/>
                  </a:lnTo>
                  <a:lnTo>
                    <a:pt x="284" y="491"/>
                  </a:lnTo>
                  <a:lnTo>
                    <a:pt x="284" y="489"/>
                  </a:lnTo>
                  <a:lnTo>
                    <a:pt x="282" y="489"/>
                  </a:lnTo>
                  <a:lnTo>
                    <a:pt x="282" y="491"/>
                  </a:lnTo>
                  <a:lnTo>
                    <a:pt x="280" y="491"/>
                  </a:lnTo>
                  <a:lnTo>
                    <a:pt x="278" y="491"/>
                  </a:lnTo>
                  <a:lnTo>
                    <a:pt x="276" y="491"/>
                  </a:lnTo>
                  <a:lnTo>
                    <a:pt x="274" y="491"/>
                  </a:lnTo>
                  <a:lnTo>
                    <a:pt x="274" y="489"/>
                  </a:lnTo>
                  <a:lnTo>
                    <a:pt x="272" y="489"/>
                  </a:lnTo>
                  <a:lnTo>
                    <a:pt x="270" y="489"/>
                  </a:lnTo>
                  <a:lnTo>
                    <a:pt x="270" y="491"/>
                  </a:lnTo>
                  <a:lnTo>
                    <a:pt x="268" y="489"/>
                  </a:lnTo>
                  <a:lnTo>
                    <a:pt x="268" y="487"/>
                  </a:lnTo>
                  <a:lnTo>
                    <a:pt x="266" y="487"/>
                  </a:lnTo>
                  <a:lnTo>
                    <a:pt x="266" y="485"/>
                  </a:lnTo>
                  <a:lnTo>
                    <a:pt x="262" y="485"/>
                  </a:lnTo>
                  <a:lnTo>
                    <a:pt x="260" y="487"/>
                  </a:lnTo>
                  <a:lnTo>
                    <a:pt x="258" y="487"/>
                  </a:lnTo>
                  <a:lnTo>
                    <a:pt x="258" y="489"/>
                  </a:lnTo>
                  <a:lnTo>
                    <a:pt x="256" y="489"/>
                  </a:lnTo>
                  <a:lnTo>
                    <a:pt x="254" y="491"/>
                  </a:lnTo>
                  <a:lnTo>
                    <a:pt x="253" y="493"/>
                  </a:lnTo>
                  <a:lnTo>
                    <a:pt x="251" y="495"/>
                  </a:lnTo>
                  <a:lnTo>
                    <a:pt x="249" y="497"/>
                  </a:lnTo>
                  <a:lnTo>
                    <a:pt x="249" y="499"/>
                  </a:lnTo>
                  <a:lnTo>
                    <a:pt x="247" y="499"/>
                  </a:lnTo>
                  <a:lnTo>
                    <a:pt x="247" y="501"/>
                  </a:lnTo>
                  <a:lnTo>
                    <a:pt x="245" y="503"/>
                  </a:lnTo>
                  <a:lnTo>
                    <a:pt x="243" y="503"/>
                  </a:lnTo>
                  <a:lnTo>
                    <a:pt x="243" y="501"/>
                  </a:lnTo>
                  <a:lnTo>
                    <a:pt x="243" y="499"/>
                  </a:lnTo>
                  <a:lnTo>
                    <a:pt x="243" y="497"/>
                  </a:lnTo>
                  <a:lnTo>
                    <a:pt x="245" y="497"/>
                  </a:lnTo>
                  <a:lnTo>
                    <a:pt x="245" y="495"/>
                  </a:lnTo>
                  <a:lnTo>
                    <a:pt x="245" y="493"/>
                  </a:lnTo>
                  <a:lnTo>
                    <a:pt x="245" y="491"/>
                  </a:lnTo>
                  <a:lnTo>
                    <a:pt x="243" y="491"/>
                  </a:lnTo>
                  <a:lnTo>
                    <a:pt x="241" y="489"/>
                  </a:lnTo>
                  <a:lnTo>
                    <a:pt x="239" y="491"/>
                  </a:lnTo>
                  <a:lnTo>
                    <a:pt x="237" y="491"/>
                  </a:lnTo>
                  <a:lnTo>
                    <a:pt x="235" y="491"/>
                  </a:lnTo>
                  <a:lnTo>
                    <a:pt x="233" y="493"/>
                  </a:lnTo>
                  <a:lnTo>
                    <a:pt x="231" y="493"/>
                  </a:lnTo>
                  <a:lnTo>
                    <a:pt x="229" y="493"/>
                  </a:lnTo>
                  <a:lnTo>
                    <a:pt x="227" y="493"/>
                  </a:lnTo>
                  <a:lnTo>
                    <a:pt x="227" y="495"/>
                  </a:lnTo>
                  <a:lnTo>
                    <a:pt x="225" y="495"/>
                  </a:lnTo>
                  <a:lnTo>
                    <a:pt x="223" y="495"/>
                  </a:lnTo>
                  <a:lnTo>
                    <a:pt x="221" y="495"/>
                  </a:lnTo>
                  <a:lnTo>
                    <a:pt x="219" y="495"/>
                  </a:lnTo>
                  <a:lnTo>
                    <a:pt x="218" y="495"/>
                  </a:lnTo>
                  <a:lnTo>
                    <a:pt x="216" y="493"/>
                  </a:lnTo>
                  <a:lnTo>
                    <a:pt x="216" y="491"/>
                  </a:lnTo>
                  <a:lnTo>
                    <a:pt x="214" y="493"/>
                  </a:lnTo>
                  <a:lnTo>
                    <a:pt x="214" y="491"/>
                  </a:lnTo>
                  <a:lnTo>
                    <a:pt x="210" y="491"/>
                  </a:lnTo>
                  <a:lnTo>
                    <a:pt x="210" y="489"/>
                  </a:lnTo>
                  <a:lnTo>
                    <a:pt x="208" y="489"/>
                  </a:lnTo>
                  <a:lnTo>
                    <a:pt x="208" y="491"/>
                  </a:lnTo>
                  <a:lnTo>
                    <a:pt x="208" y="493"/>
                  </a:lnTo>
                  <a:lnTo>
                    <a:pt x="206" y="493"/>
                  </a:lnTo>
                  <a:lnTo>
                    <a:pt x="204" y="493"/>
                  </a:lnTo>
                  <a:lnTo>
                    <a:pt x="202" y="491"/>
                  </a:lnTo>
                  <a:lnTo>
                    <a:pt x="202" y="489"/>
                  </a:lnTo>
                  <a:lnTo>
                    <a:pt x="200" y="489"/>
                  </a:lnTo>
                  <a:lnTo>
                    <a:pt x="200" y="491"/>
                  </a:lnTo>
                  <a:lnTo>
                    <a:pt x="200" y="493"/>
                  </a:lnTo>
                  <a:lnTo>
                    <a:pt x="198" y="493"/>
                  </a:lnTo>
                  <a:lnTo>
                    <a:pt x="198" y="491"/>
                  </a:lnTo>
                  <a:lnTo>
                    <a:pt x="196" y="489"/>
                  </a:lnTo>
                  <a:lnTo>
                    <a:pt x="196" y="487"/>
                  </a:lnTo>
                  <a:lnTo>
                    <a:pt x="194" y="487"/>
                  </a:lnTo>
                  <a:lnTo>
                    <a:pt x="192" y="487"/>
                  </a:lnTo>
                  <a:lnTo>
                    <a:pt x="190" y="485"/>
                  </a:lnTo>
                  <a:lnTo>
                    <a:pt x="188" y="485"/>
                  </a:lnTo>
                  <a:lnTo>
                    <a:pt x="188" y="487"/>
                  </a:lnTo>
                  <a:lnTo>
                    <a:pt x="186" y="487"/>
                  </a:lnTo>
                  <a:lnTo>
                    <a:pt x="185" y="487"/>
                  </a:lnTo>
                  <a:lnTo>
                    <a:pt x="185" y="485"/>
                  </a:lnTo>
                  <a:lnTo>
                    <a:pt x="185" y="483"/>
                  </a:lnTo>
                  <a:lnTo>
                    <a:pt x="185" y="481"/>
                  </a:lnTo>
                  <a:lnTo>
                    <a:pt x="185" y="479"/>
                  </a:lnTo>
                  <a:lnTo>
                    <a:pt x="183" y="479"/>
                  </a:lnTo>
                  <a:lnTo>
                    <a:pt x="183" y="481"/>
                  </a:lnTo>
                  <a:lnTo>
                    <a:pt x="181" y="481"/>
                  </a:lnTo>
                  <a:lnTo>
                    <a:pt x="179" y="481"/>
                  </a:lnTo>
                  <a:lnTo>
                    <a:pt x="177" y="481"/>
                  </a:lnTo>
                  <a:lnTo>
                    <a:pt x="177" y="479"/>
                  </a:lnTo>
                  <a:lnTo>
                    <a:pt x="175" y="479"/>
                  </a:lnTo>
                  <a:lnTo>
                    <a:pt x="173" y="477"/>
                  </a:lnTo>
                  <a:lnTo>
                    <a:pt x="173" y="475"/>
                  </a:lnTo>
                  <a:lnTo>
                    <a:pt x="171" y="475"/>
                  </a:lnTo>
                  <a:lnTo>
                    <a:pt x="169" y="474"/>
                  </a:lnTo>
                  <a:lnTo>
                    <a:pt x="171" y="474"/>
                  </a:lnTo>
                  <a:lnTo>
                    <a:pt x="169" y="472"/>
                  </a:lnTo>
                  <a:lnTo>
                    <a:pt x="169" y="470"/>
                  </a:lnTo>
                  <a:lnTo>
                    <a:pt x="165" y="470"/>
                  </a:lnTo>
                  <a:lnTo>
                    <a:pt x="161" y="470"/>
                  </a:lnTo>
                  <a:lnTo>
                    <a:pt x="161" y="472"/>
                  </a:lnTo>
                  <a:lnTo>
                    <a:pt x="159" y="472"/>
                  </a:lnTo>
                  <a:lnTo>
                    <a:pt x="159" y="470"/>
                  </a:lnTo>
                  <a:lnTo>
                    <a:pt x="157" y="468"/>
                  </a:lnTo>
                  <a:lnTo>
                    <a:pt x="155" y="466"/>
                  </a:lnTo>
                  <a:lnTo>
                    <a:pt x="153" y="464"/>
                  </a:lnTo>
                  <a:lnTo>
                    <a:pt x="153" y="462"/>
                  </a:lnTo>
                  <a:lnTo>
                    <a:pt x="152" y="464"/>
                  </a:lnTo>
                  <a:lnTo>
                    <a:pt x="150" y="462"/>
                  </a:lnTo>
                  <a:lnTo>
                    <a:pt x="148" y="462"/>
                  </a:lnTo>
                  <a:lnTo>
                    <a:pt x="146" y="462"/>
                  </a:lnTo>
                  <a:lnTo>
                    <a:pt x="144" y="460"/>
                  </a:lnTo>
                  <a:lnTo>
                    <a:pt x="144" y="458"/>
                  </a:lnTo>
                  <a:lnTo>
                    <a:pt x="140" y="456"/>
                  </a:lnTo>
                  <a:lnTo>
                    <a:pt x="138" y="454"/>
                  </a:lnTo>
                  <a:lnTo>
                    <a:pt x="136" y="456"/>
                  </a:lnTo>
                  <a:lnTo>
                    <a:pt x="136" y="454"/>
                  </a:lnTo>
                  <a:lnTo>
                    <a:pt x="136" y="450"/>
                  </a:lnTo>
                  <a:lnTo>
                    <a:pt x="134" y="450"/>
                  </a:lnTo>
                  <a:lnTo>
                    <a:pt x="132" y="450"/>
                  </a:lnTo>
                  <a:lnTo>
                    <a:pt x="130" y="450"/>
                  </a:lnTo>
                  <a:lnTo>
                    <a:pt x="128" y="448"/>
                  </a:lnTo>
                  <a:lnTo>
                    <a:pt x="126" y="450"/>
                  </a:lnTo>
                  <a:lnTo>
                    <a:pt x="124" y="450"/>
                  </a:lnTo>
                  <a:lnTo>
                    <a:pt x="124" y="452"/>
                  </a:lnTo>
                  <a:lnTo>
                    <a:pt x="124" y="454"/>
                  </a:lnTo>
                  <a:lnTo>
                    <a:pt x="122" y="454"/>
                  </a:lnTo>
                  <a:lnTo>
                    <a:pt x="122" y="456"/>
                  </a:lnTo>
                  <a:lnTo>
                    <a:pt x="120" y="456"/>
                  </a:lnTo>
                  <a:lnTo>
                    <a:pt x="120" y="454"/>
                  </a:lnTo>
                  <a:lnTo>
                    <a:pt x="118" y="454"/>
                  </a:lnTo>
                  <a:lnTo>
                    <a:pt x="118" y="452"/>
                  </a:lnTo>
                  <a:lnTo>
                    <a:pt x="117" y="452"/>
                  </a:lnTo>
                  <a:lnTo>
                    <a:pt x="115" y="450"/>
                  </a:lnTo>
                  <a:lnTo>
                    <a:pt x="113" y="448"/>
                  </a:lnTo>
                  <a:lnTo>
                    <a:pt x="111" y="448"/>
                  </a:lnTo>
                  <a:lnTo>
                    <a:pt x="109" y="446"/>
                  </a:lnTo>
                  <a:lnTo>
                    <a:pt x="107" y="446"/>
                  </a:lnTo>
                  <a:lnTo>
                    <a:pt x="105" y="446"/>
                  </a:lnTo>
                  <a:lnTo>
                    <a:pt x="105" y="444"/>
                  </a:lnTo>
                  <a:lnTo>
                    <a:pt x="103" y="442"/>
                  </a:lnTo>
                  <a:lnTo>
                    <a:pt x="101" y="441"/>
                  </a:lnTo>
                  <a:lnTo>
                    <a:pt x="99" y="439"/>
                  </a:lnTo>
                  <a:lnTo>
                    <a:pt x="97" y="439"/>
                  </a:lnTo>
                  <a:lnTo>
                    <a:pt x="95" y="439"/>
                  </a:lnTo>
                  <a:lnTo>
                    <a:pt x="95" y="441"/>
                  </a:lnTo>
                  <a:lnTo>
                    <a:pt x="93" y="439"/>
                  </a:lnTo>
                  <a:lnTo>
                    <a:pt x="91" y="437"/>
                  </a:lnTo>
                  <a:lnTo>
                    <a:pt x="84" y="437"/>
                  </a:lnTo>
                  <a:lnTo>
                    <a:pt x="84" y="433"/>
                  </a:lnTo>
                  <a:lnTo>
                    <a:pt x="82" y="433"/>
                  </a:lnTo>
                  <a:lnTo>
                    <a:pt x="82" y="429"/>
                  </a:lnTo>
                  <a:lnTo>
                    <a:pt x="84" y="429"/>
                  </a:lnTo>
                  <a:lnTo>
                    <a:pt x="82" y="427"/>
                  </a:lnTo>
                  <a:lnTo>
                    <a:pt x="82" y="425"/>
                  </a:lnTo>
                  <a:lnTo>
                    <a:pt x="82" y="423"/>
                  </a:lnTo>
                  <a:lnTo>
                    <a:pt x="82" y="421"/>
                  </a:lnTo>
                  <a:lnTo>
                    <a:pt x="80" y="419"/>
                  </a:lnTo>
                  <a:lnTo>
                    <a:pt x="80" y="417"/>
                  </a:lnTo>
                  <a:lnTo>
                    <a:pt x="78" y="417"/>
                  </a:lnTo>
                  <a:lnTo>
                    <a:pt x="78" y="413"/>
                  </a:lnTo>
                  <a:lnTo>
                    <a:pt x="76" y="411"/>
                  </a:lnTo>
                  <a:lnTo>
                    <a:pt x="78" y="411"/>
                  </a:lnTo>
                  <a:lnTo>
                    <a:pt x="78" y="409"/>
                  </a:lnTo>
                  <a:lnTo>
                    <a:pt x="80" y="409"/>
                  </a:lnTo>
                  <a:lnTo>
                    <a:pt x="82" y="409"/>
                  </a:lnTo>
                  <a:lnTo>
                    <a:pt x="82" y="407"/>
                  </a:lnTo>
                  <a:lnTo>
                    <a:pt x="82" y="409"/>
                  </a:lnTo>
                  <a:lnTo>
                    <a:pt x="82" y="411"/>
                  </a:lnTo>
                  <a:lnTo>
                    <a:pt x="82" y="413"/>
                  </a:lnTo>
                  <a:lnTo>
                    <a:pt x="84" y="413"/>
                  </a:lnTo>
                  <a:lnTo>
                    <a:pt x="85" y="415"/>
                  </a:lnTo>
                  <a:lnTo>
                    <a:pt x="87" y="413"/>
                  </a:lnTo>
                  <a:lnTo>
                    <a:pt x="89" y="411"/>
                  </a:lnTo>
                  <a:lnTo>
                    <a:pt x="91" y="409"/>
                  </a:lnTo>
                  <a:lnTo>
                    <a:pt x="89" y="409"/>
                  </a:lnTo>
                  <a:lnTo>
                    <a:pt x="91" y="407"/>
                  </a:lnTo>
                  <a:lnTo>
                    <a:pt x="89" y="407"/>
                  </a:lnTo>
                  <a:lnTo>
                    <a:pt x="89" y="404"/>
                  </a:lnTo>
                  <a:lnTo>
                    <a:pt x="87" y="402"/>
                  </a:lnTo>
                  <a:lnTo>
                    <a:pt x="87" y="400"/>
                  </a:lnTo>
                  <a:lnTo>
                    <a:pt x="85" y="396"/>
                  </a:lnTo>
                  <a:lnTo>
                    <a:pt x="85" y="394"/>
                  </a:lnTo>
                  <a:lnTo>
                    <a:pt x="84" y="392"/>
                  </a:lnTo>
                  <a:lnTo>
                    <a:pt x="87" y="392"/>
                  </a:lnTo>
                  <a:lnTo>
                    <a:pt x="87" y="390"/>
                  </a:lnTo>
                  <a:lnTo>
                    <a:pt x="84" y="386"/>
                  </a:lnTo>
                  <a:lnTo>
                    <a:pt x="85" y="384"/>
                  </a:lnTo>
                  <a:lnTo>
                    <a:pt x="87" y="384"/>
                  </a:lnTo>
                  <a:lnTo>
                    <a:pt x="89" y="386"/>
                  </a:lnTo>
                  <a:lnTo>
                    <a:pt x="91" y="384"/>
                  </a:lnTo>
                  <a:lnTo>
                    <a:pt x="93" y="382"/>
                  </a:lnTo>
                  <a:lnTo>
                    <a:pt x="95" y="382"/>
                  </a:lnTo>
                  <a:lnTo>
                    <a:pt x="95" y="380"/>
                  </a:lnTo>
                  <a:lnTo>
                    <a:pt x="95" y="376"/>
                  </a:lnTo>
                  <a:lnTo>
                    <a:pt x="97" y="378"/>
                  </a:lnTo>
                  <a:lnTo>
                    <a:pt x="97" y="376"/>
                  </a:lnTo>
                  <a:lnTo>
                    <a:pt x="99" y="374"/>
                  </a:lnTo>
                  <a:lnTo>
                    <a:pt x="103" y="373"/>
                  </a:lnTo>
                  <a:lnTo>
                    <a:pt x="105" y="371"/>
                  </a:lnTo>
                  <a:lnTo>
                    <a:pt x="105" y="367"/>
                  </a:lnTo>
                  <a:lnTo>
                    <a:pt x="107" y="361"/>
                  </a:lnTo>
                  <a:lnTo>
                    <a:pt x="107" y="359"/>
                  </a:lnTo>
                  <a:lnTo>
                    <a:pt x="105" y="357"/>
                  </a:lnTo>
                  <a:lnTo>
                    <a:pt x="105" y="359"/>
                  </a:lnTo>
                  <a:lnTo>
                    <a:pt x="103" y="359"/>
                  </a:lnTo>
                  <a:lnTo>
                    <a:pt x="101" y="357"/>
                  </a:lnTo>
                  <a:lnTo>
                    <a:pt x="99" y="357"/>
                  </a:lnTo>
                  <a:lnTo>
                    <a:pt x="97" y="353"/>
                  </a:lnTo>
                  <a:lnTo>
                    <a:pt x="93" y="351"/>
                  </a:lnTo>
                  <a:lnTo>
                    <a:pt x="91" y="349"/>
                  </a:lnTo>
                  <a:lnTo>
                    <a:pt x="80" y="349"/>
                  </a:lnTo>
                  <a:lnTo>
                    <a:pt x="68" y="359"/>
                  </a:lnTo>
                  <a:lnTo>
                    <a:pt x="66" y="357"/>
                  </a:lnTo>
                  <a:lnTo>
                    <a:pt x="66" y="359"/>
                  </a:lnTo>
                  <a:lnTo>
                    <a:pt x="64" y="359"/>
                  </a:lnTo>
                  <a:lnTo>
                    <a:pt x="62" y="359"/>
                  </a:lnTo>
                  <a:lnTo>
                    <a:pt x="60" y="359"/>
                  </a:lnTo>
                  <a:lnTo>
                    <a:pt x="58" y="357"/>
                  </a:lnTo>
                  <a:lnTo>
                    <a:pt x="56" y="357"/>
                  </a:lnTo>
                  <a:lnTo>
                    <a:pt x="52" y="355"/>
                  </a:lnTo>
                  <a:lnTo>
                    <a:pt x="51" y="355"/>
                  </a:lnTo>
                  <a:lnTo>
                    <a:pt x="49" y="355"/>
                  </a:lnTo>
                  <a:lnTo>
                    <a:pt x="49" y="353"/>
                  </a:lnTo>
                  <a:lnTo>
                    <a:pt x="47" y="353"/>
                  </a:lnTo>
                  <a:lnTo>
                    <a:pt x="47" y="351"/>
                  </a:lnTo>
                  <a:lnTo>
                    <a:pt x="45" y="351"/>
                  </a:lnTo>
                  <a:lnTo>
                    <a:pt x="43" y="351"/>
                  </a:lnTo>
                  <a:lnTo>
                    <a:pt x="41" y="351"/>
                  </a:lnTo>
                  <a:lnTo>
                    <a:pt x="39" y="349"/>
                  </a:lnTo>
                  <a:lnTo>
                    <a:pt x="37" y="349"/>
                  </a:lnTo>
                  <a:lnTo>
                    <a:pt x="37" y="347"/>
                  </a:lnTo>
                  <a:lnTo>
                    <a:pt x="37" y="345"/>
                  </a:lnTo>
                  <a:lnTo>
                    <a:pt x="39" y="343"/>
                  </a:lnTo>
                  <a:lnTo>
                    <a:pt x="37" y="341"/>
                  </a:lnTo>
                  <a:lnTo>
                    <a:pt x="37" y="340"/>
                  </a:lnTo>
                  <a:lnTo>
                    <a:pt x="37" y="338"/>
                  </a:lnTo>
                  <a:lnTo>
                    <a:pt x="35" y="336"/>
                  </a:lnTo>
                  <a:lnTo>
                    <a:pt x="33" y="336"/>
                  </a:lnTo>
                  <a:lnTo>
                    <a:pt x="31" y="334"/>
                  </a:lnTo>
                  <a:lnTo>
                    <a:pt x="29" y="336"/>
                  </a:lnTo>
                  <a:lnTo>
                    <a:pt x="29" y="334"/>
                  </a:lnTo>
                  <a:lnTo>
                    <a:pt x="27" y="332"/>
                  </a:lnTo>
                  <a:lnTo>
                    <a:pt x="25" y="332"/>
                  </a:lnTo>
                  <a:lnTo>
                    <a:pt x="25" y="330"/>
                  </a:lnTo>
                  <a:lnTo>
                    <a:pt x="23" y="330"/>
                  </a:lnTo>
                  <a:lnTo>
                    <a:pt x="21" y="330"/>
                  </a:lnTo>
                  <a:lnTo>
                    <a:pt x="19" y="330"/>
                  </a:lnTo>
                  <a:lnTo>
                    <a:pt x="17" y="330"/>
                  </a:lnTo>
                  <a:lnTo>
                    <a:pt x="16" y="330"/>
                  </a:lnTo>
                  <a:lnTo>
                    <a:pt x="14" y="330"/>
                  </a:lnTo>
                  <a:lnTo>
                    <a:pt x="12" y="328"/>
                  </a:lnTo>
                  <a:lnTo>
                    <a:pt x="14" y="326"/>
                  </a:lnTo>
                  <a:lnTo>
                    <a:pt x="16" y="326"/>
                  </a:lnTo>
                  <a:lnTo>
                    <a:pt x="17" y="324"/>
                  </a:lnTo>
                  <a:lnTo>
                    <a:pt x="17" y="326"/>
                  </a:lnTo>
                  <a:lnTo>
                    <a:pt x="19" y="326"/>
                  </a:lnTo>
                  <a:lnTo>
                    <a:pt x="21" y="326"/>
                  </a:lnTo>
                  <a:lnTo>
                    <a:pt x="23" y="324"/>
                  </a:lnTo>
                  <a:lnTo>
                    <a:pt x="25" y="322"/>
                  </a:lnTo>
                  <a:lnTo>
                    <a:pt x="23" y="320"/>
                  </a:lnTo>
                  <a:lnTo>
                    <a:pt x="21" y="320"/>
                  </a:lnTo>
                  <a:lnTo>
                    <a:pt x="19" y="318"/>
                  </a:lnTo>
                  <a:lnTo>
                    <a:pt x="21" y="318"/>
                  </a:lnTo>
                  <a:lnTo>
                    <a:pt x="21" y="316"/>
                  </a:lnTo>
                  <a:lnTo>
                    <a:pt x="19" y="314"/>
                  </a:lnTo>
                  <a:lnTo>
                    <a:pt x="19" y="312"/>
                  </a:lnTo>
                  <a:lnTo>
                    <a:pt x="19" y="310"/>
                  </a:lnTo>
                  <a:lnTo>
                    <a:pt x="17" y="308"/>
                  </a:lnTo>
                  <a:lnTo>
                    <a:pt x="17" y="306"/>
                  </a:lnTo>
                  <a:lnTo>
                    <a:pt x="19" y="305"/>
                  </a:lnTo>
                  <a:lnTo>
                    <a:pt x="19" y="303"/>
                  </a:lnTo>
                  <a:lnTo>
                    <a:pt x="17" y="303"/>
                  </a:lnTo>
                  <a:lnTo>
                    <a:pt x="16" y="301"/>
                  </a:lnTo>
                  <a:lnTo>
                    <a:pt x="12" y="299"/>
                  </a:lnTo>
                  <a:lnTo>
                    <a:pt x="8" y="299"/>
                  </a:lnTo>
                  <a:lnTo>
                    <a:pt x="6" y="301"/>
                  </a:lnTo>
                  <a:lnTo>
                    <a:pt x="6" y="303"/>
                  </a:lnTo>
                  <a:lnTo>
                    <a:pt x="4" y="301"/>
                  </a:lnTo>
                  <a:lnTo>
                    <a:pt x="2" y="301"/>
                  </a:lnTo>
                  <a:lnTo>
                    <a:pt x="2" y="299"/>
                  </a:lnTo>
                  <a:lnTo>
                    <a:pt x="2" y="297"/>
                  </a:lnTo>
                  <a:lnTo>
                    <a:pt x="0" y="295"/>
                  </a:lnTo>
                  <a:lnTo>
                    <a:pt x="2" y="295"/>
                  </a:lnTo>
                  <a:lnTo>
                    <a:pt x="4" y="295"/>
                  </a:lnTo>
                  <a:lnTo>
                    <a:pt x="4" y="293"/>
                  </a:lnTo>
                  <a:lnTo>
                    <a:pt x="2" y="293"/>
                  </a:lnTo>
                  <a:lnTo>
                    <a:pt x="2" y="291"/>
                  </a:lnTo>
                  <a:lnTo>
                    <a:pt x="0" y="289"/>
                  </a:lnTo>
                  <a:lnTo>
                    <a:pt x="0" y="287"/>
                  </a:lnTo>
                  <a:lnTo>
                    <a:pt x="0" y="285"/>
                  </a:lnTo>
                  <a:lnTo>
                    <a:pt x="2" y="283"/>
                  </a:lnTo>
                  <a:lnTo>
                    <a:pt x="4" y="283"/>
                  </a:lnTo>
                  <a:lnTo>
                    <a:pt x="4" y="281"/>
                  </a:lnTo>
                  <a:lnTo>
                    <a:pt x="4" y="279"/>
                  </a:lnTo>
                  <a:lnTo>
                    <a:pt x="2" y="279"/>
                  </a:lnTo>
                  <a:lnTo>
                    <a:pt x="4" y="277"/>
                  </a:lnTo>
                  <a:lnTo>
                    <a:pt x="6" y="273"/>
                  </a:lnTo>
                  <a:lnTo>
                    <a:pt x="8" y="272"/>
                  </a:lnTo>
                  <a:lnTo>
                    <a:pt x="10" y="272"/>
                  </a:lnTo>
                  <a:lnTo>
                    <a:pt x="12" y="272"/>
                  </a:lnTo>
                  <a:lnTo>
                    <a:pt x="14" y="270"/>
                  </a:lnTo>
                  <a:lnTo>
                    <a:pt x="16" y="270"/>
                  </a:lnTo>
                  <a:lnTo>
                    <a:pt x="17" y="268"/>
                  </a:lnTo>
                  <a:lnTo>
                    <a:pt x="19" y="268"/>
                  </a:lnTo>
                  <a:lnTo>
                    <a:pt x="19" y="266"/>
                  </a:lnTo>
                  <a:lnTo>
                    <a:pt x="19" y="264"/>
                  </a:lnTo>
                  <a:lnTo>
                    <a:pt x="21" y="264"/>
                  </a:lnTo>
                  <a:lnTo>
                    <a:pt x="21" y="266"/>
                  </a:lnTo>
                  <a:lnTo>
                    <a:pt x="23" y="266"/>
                  </a:lnTo>
                  <a:lnTo>
                    <a:pt x="25" y="266"/>
                  </a:lnTo>
                  <a:lnTo>
                    <a:pt x="27" y="264"/>
                  </a:lnTo>
                  <a:lnTo>
                    <a:pt x="29" y="262"/>
                  </a:lnTo>
                  <a:lnTo>
                    <a:pt x="31" y="262"/>
                  </a:lnTo>
                  <a:lnTo>
                    <a:pt x="31" y="264"/>
                  </a:lnTo>
                  <a:lnTo>
                    <a:pt x="33" y="268"/>
                  </a:lnTo>
                  <a:lnTo>
                    <a:pt x="37" y="268"/>
                  </a:lnTo>
                  <a:lnTo>
                    <a:pt x="39" y="268"/>
                  </a:lnTo>
                  <a:lnTo>
                    <a:pt x="39" y="266"/>
                  </a:lnTo>
                  <a:lnTo>
                    <a:pt x="41" y="266"/>
                  </a:lnTo>
                  <a:lnTo>
                    <a:pt x="43" y="268"/>
                  </a:lnTo>
                  <a:lnTo>
                    <a:pt x="45" y="266"/>
                  </a:lnTo>
                  <a:lnTo>
                    <a:pt x="47" y="266"/>
                  </a:lnTo>
                  <a:lnTo>
                    <a:pt x="47" y="264"/>
                  </a:lnTo>
                  <a:lnTo>
                    <a:pt x="49" y="262"/>
                  </a:lnTo>
                  <a:lnTo>
                    <a:pt x="49" y="260"/>
                  </a:lnTo>
                  <a:lnTo>
                    <a:pt x="51" y="256"/>
                  </a:lnTo>
                  <a:lnTo>
                    <a:pt x="52" y="254"/>
                  </a:lnTo>
                  <a:lnTo>
                    <a:pt x="54" y="254"/>
                  </a:lnTo>
                  <a:lnTo>
                    <a:pt x="56" y="254"/>
                  </a:lnTo>
                  <a:lnTo>
                    <a:pt x="58" y="254"/>
                  </a:lnTo>
                  <a:lnTo>
                    <a:pt x="60" y="254"/>
                  </a:lnTo>
                  <a:lnTo>
                    <a:pt x="62" y="256"/>
                  </a:lnTo>
                  <a:lnTo>
                    <a:pt x="64" y="254"/>
                  </a:lnTo>
                  <a:lnTo>
                    <a:pt x="66" y="254"/>
                  </a:lnTo>
                  <a:lnTo>
                    <a:pt x="68" y="254"/>
                  </a:lnTo>
                  <a:lnTo>
                    <a:pt x="70" y="254"/>
                  </a:lnTo>
                  <a:lnTo>
                    <a:pt x="72" y="254"/>
                  </a:lnTo>
                  <a:lnTo>
                    <a:pt x="74" y="252"/>
                  </a:lnTo>
                  <a:lnTo>
                    <a:pt x="74" y="250"/>
                  </a:lnTo>
                  <a:lnTo>
                    <a:pt x="76" y="250"/>
                  </a:lnTo>
                  <a:lnTo>
                    <a:pt x="76" y="248"/>
                  </a:lnTo>
                  <a:lnTo>
                    <a:pt x="78" y="246"/>
                  </a:lnTo>
                  <a:lnTo>
                    <a:pt x="80" y="244"/>
                  </a:lnTo>
                  <a:lnTo>
                    <a:pt x="82" y="244"/>
                  </a:lnTo>
                  <a:lnTo>
                    <a:pt x="85" y="242"/>
                  </a:lnTo>
                  <a:lnTo>
                    <a:pt x="87" y="242"/>
                  </a:lnTo>
                  <a:lnTo>
                    <a:pt x="87" y="240"/>
                  </a:lnTo>
                  <a:lnTo>
                    <a:pt x="91" y="240"/>
                  </a:lnTo>
                  <a:lnTo>
                    <a:pt x="95" y="239"/>
                  </a:lnTo>
                  <a:lnTo>
                    <a:pt x="97" y="239"/>
                  </a:lnTo>
                  <a:lnTo>
                    <a:pt x="99" y="239"/>
                  </a:lnTo>
                  <a:lnTo>
                    <a:pt x="99" y="237"/>
                  </a:lnTo>
                  <a:lnTo>
                    <a:pt x="99" y="235"/>
                  </a:lnTo>
                  <a:lnTo>
                    <a:pt x="101" y="235"/>
                  </a:lnTo>
                  <a:lnTo>
                    <a:pt x="103" y="235"/>
                  </a:lnTo>
                  <a:lnTo>
                    <a:pt x="105" y="235"/>
                  </a:lnTo>
                  <a:lnTo>
                    <a:pt x="107" y="235"/>
                  </a:lnTo>
                  <a:lnTo>
                    <a:pt x="105" y="233"/>
                  </a:lnTo>
                  <a:lnTo>
                    <a:pt x="107" y="231"/>
                  </a:lnTo>
                  <a:lnTo>
                    <a:pt x="107" y="229"/>
                  </a:lnTo>
                  <a:lnTo>
                    <a:pt x="105" y="229"/>
                  </a:lnTo>
                  <a:lnTo>
                    <a:pt x="105" y="223"/>
                  </a:lnTo>
                  <a:lnTo>
                    <a:pt x="105" y="221"/>
                  </a:lnTo>
                  <a:lnTo>
                    <a:pt x="107" y="219"/>
                  </a:lnTo>
                  <a:lnTo>
                    <a:pt x="111" y="219"/>
                  </a:lnTo>
                  <a:lnTo>
                    <a:pt x="111" y="217"/>
                  </a:lnTo>
                  <a:lnTo>
                    <a:pt x="109" y="217"/>
                  </a:lnTo>
                  <a:lnTo>
                    <a:pt x="109" y="215"/>
                  </a:lnTo>
                  <a:lnTo>
                    <a:pt x="113" y="213"/>
                  </a:lnTo>
                  <a:lnTo>
                    <a:pt x="115" y="215"/>
                  </a:lnTo>
                  <a:lnTo>
                    <a:pt x="115" y="213"/>
                  </a:lnTo>
                  <a:lnTo>
                    <a:pt x="115" y="211"/>
                  </a:lnTo>
                  <a:lnTo>
                    <a:pt x="115" y="207"/>
                  </a:lnTo>
                  <a:lnTo>
                    <a:pt x="113" y="205"/>
                  </a:lnTo>
                  <a:lnTo>
                    <a:pt x="113" y="204"/>
                  </a:lnTo>
                  <a:lnTo>
                    <a:pt x="111" y="202"/>
                  </a:lnTo>
                  <a:lnTo>
                    <a:pt x="111" y="200"/>
                  </a:lnTo>
                  <a:lnTo>
                    <a:pt x="111" y="198"/>
                  </a:lnTo>
                  <a:lnTo>
                    <a:pt x="109" y="196"/>
                  </a:lnTo>
                  <a:lnTo>
                    <a:pt x="107" y="194"/>
                  </a:lnTo>
                  <a:lnTo>
                    <a:pt x="109" y="194"/>
                  </a:lnTo>
                  <a:lnTo>
                    <a:pt x="109" y="192"/>
                  </a:lnTo>
                  <a:lnTo>
                    <a:pt x="109" y="190"/>
                  </a:lnTo>
                  <a:lnTo>
                    <a:pt x="107" y="188"/>
                  </a:lnTo>
                  <a:lnTo>
                    <a:pt x="109" y="184"/>
                  </a:lnTo>
                  <a:lnTo>
                    <a:pt x="111" y="182"/>
                  </a:lnTo>
                  <a:lnTo>
                    <a:pt x="109" y="182"/>
                  </a:lnTo>
                  <a:lnTo>
                    <a:pt x="107" y="180"/>
                  </a:lnTo>
                  <a:lnTo>
                    <a:pt x="105" y="180"/>
                  </a:lnTo>
                  <a:lnTo>
                    <a:pt x="103" y="180"/>
                  </a:lnTo>
                  <a:lnTo>
                    <a:pt x="101" y="180"/>
                  </a:lnTo>
                  <a:lnTo>
                    <a:pt x="99" y="180"/>
                  </a:lnTo>
                  <a:lnTo>
                    <a:pt x="99" y="178"/>
                  </a:lnTo>
                  <a:lnTo>
                    <a:pt x="103" y="176"/>
                  </a:lnTo>
                  <a:lnTo>
                    <a:pt x="105" y="176"/>
                  </a:lnTo>
                  <a:lnTo>
                    <a:pt x="107" y="176"/>
                  </a:lnTo>
                  <a:lnTo>
                    <a:pt x="109" y="176"/>
                  </a:lnTo>
                  <a:lnTo>
                    <a:pt x="111" y="174"/>
                  </a:lnTo>
                  <a:lnTo>
                    <a:pt x="115" y="174"/>
                  </a:lnTo>
                  <a:lnTo>
                    <a:pt x="117" y="174"/>
                  </a:lnTo>
                  <a:lnTo>
                    <a:pt x="118" y="174"/>
                  </a:lnTo>
                  <a:lnTo>
                    <a:pt x="120" y="172"/>
                  </a:lnTo>
                  <a:lnTo>
                    <a:pt x="122" y="172"/>
                  </a:lnTo>
                  <a:lnTo>
                    <a:pt x="124" y="172"/>
                  </a:lnTo>
                  <a:lnTo>
                    <a:pt x="126" y="171"/>
                  </a:lnTo>
                  <a:lnTo>
                    <a:pt x="128" y="171"/>
                  </a:lnTo>
                  <a:lnTo>
                    <a:pt x="130" y="171"/>
                  </a:lnTo>
                  <a:lnTo>
                    <a:pt x="130" y="172"/>
                  </a:lnTo>
                  <a:lnTo>
                    <a:pt x="132" y="172"/>
                  </a:lnTo>
                  <a:lnTo>
                    <a:pt x="134" y="174"/>
                  </a:lnTo>
                  <a:lnTo>
                    <a:pt x="136" y="174"/>
                  </a:lnTo>
                  <a:lnTo>
                    <a:pt x="136" y="172"/>
                  </a:lnTo>
                  <a:lnTo>
                    <a:pt x="138" y="172"/>
                  </a:lnTo>
                  <a:lnTo>
                    <a:pt x="140" y="172"/>
                  </a:lnTo>
                  <a:lnTo>
                    <a:pt x="142" y="174"/>
                  </a:lnTo>
                  <a:lnTo>
                    <a:pt x="144" y="174"/>
                  </a:lnTo>
                  <a:lnTo>
                    <a:pt x="144" y="172"/>
                  </a:lnTo>
                  <a:lnTo>
                    <a:pt x="144" y="171"/>
                  </a:lnTo>
                  <a:lnTo>
                    <a:pt x="144" y="169"/>
                  </a:lnTo>
                  <a:lnTo>
                    <a:pt x="142" y="167"/>
                  </a:lnTo>
                  <a:lnTo>
                    <a:pt x="140" y="167"/>
                  </a:lnTo>
                  <a:lnTo>
                    <a:pt x="140" y="165"/>
                  </a:lnTo>
                  <a:lnTo>
                    <a:pt x="140" y="163"/>
                  </a:lnTo>
                  <a:lnTo>
                    <a:pt x="142" y="161"/>
                  </a:lnTo>
                  <a:lnTo>
                    <a:pt x="142" y="159"/>
                  </a:lnTo>
                  <a:lnTo>
                    <a:pt x="142" y="157"/>
                  </a:lnTo>
                  <a:lnTo>
                    <a:pt x="144" y="155"/>
                  </a:lnTo>
                  <a:lnTo>
                    <a:pt x="144" y="153"/>
                  </a:lnTo>
                  <a:lnTo>
                    <a:pt x="144" y="151"/>
                  </a:lnTo>
                  <a:lnTo>
                    <a:pt x="146" y="151"/>
                  </a:lnTo>
                  <a:lnTo>
                    <a:pt x="146" y="149"/>
                  </a:lnTo>
                  <a:lnTo>
                    <a:pt x="146" y="147"/>
                  </a:lnTo>
                  <a:lnTo>
                    <a:pt x="148" y="145"/>
                  </a:lnTo>
                  <a:lnTo>
                    <a:pt x="148" y="143"/>
                  </a:lnTo>
                  <a:lnTo>
                    <a:pt x="148" y="141"/>
                  </a:lnTo>
                  <a:lnTo>
                    <a:pt x="150" y="139"/>
                  </a:lnTo>
                  <a:lnTo>
                    <a:pt x="150" y="138"/>
                  </a:lnTo>
                  <a:lnTo>
                    <a:pt x="152" y="136"/>
                  </a:lnTo>
                  <a:lnTo>
                    <a:pt x="152" y="134"/>
                  </a:lnTo>
                  <a:lnTo>
                    <a:pt x="152" y="132"/>
                  </a:lnTo>
                  <a:lnTo>
                    <a:pt x="153" y="132"/>
                  </a:lnTo>
                  <a:lnTo>
                    <a:pt x="153" y="134"/>
                  </a:lnTo>
                  <a:lnTo>
                    <a:pt x="155" y="134"/>
                  </a:lnTo>
                  <a:lnTo>
                    <a:pt x="157" y="134"/>
                  </a:lnTo>
                  <a:lnTo>
                    <a:pt x="157" y="136"/>
                  </a:lnTo>
                  <a:lnTo>
                    <a:pt x="159" y="136"/>
                  </a:lnTo>
                  <a:lnTo>
                    <a:pt x="161" y="136"/>
                  </a:lnTo>
                  <a:lnTo>
                    <a:pt x="163" y="136"/>
                  </a:lnTo>
                  <a:lnTo>
                    <a:pt x="163" y="138"/>
                  </a:lnTo>
                  <a:lnTo>
                    <a:pt x="165" y="138"/>
                  </a:lnTo>
                  <a:lnTo>
                    <a:pt x="167" y="138"/>
                  </a:lnTo>
                  <a:lnTo>
                    <a:pt x="169" y="138"/>
                  </a:lnTo>
                  <a:lnTo>
                    <a:pt x="171" y="138"/>
                  </a:lnTo>
                  <a:lnTo>
                    <a:pt x="175" y="138"/>
                  </a:lnTo>
                  <a:lnTo>
                    <a:pt x="177" y="138"/>
                  </a:lnTo>
                  <a:lnTo>
                    <a:pt x="179" y="138"/>
                  </a:lnTo>
                  <a:lnTo>
                    <a:pt x="179" y="139"/>
                  </a:lnTo>
                  <a:lnTo>
                    <a:pt x="179" y="141"/>
                  </a:lnTo>
                  <a:lnTo>
                    <a:pt x="183" y="139"/>
                  </a:lnTo>
                  <a:lnTo>
                    <a:pt x="185" y="138"/>
                  </a:lnTo>
                  <a:lnTo>
                    <a:pt x="186" y="138"/>
                  </a:lnTo>
                  <a:lnTo>
                    <a:pt x="186" y="136"/>
                  </a:lnTo>
                  <a:lnTo>
                    <a:pt x="188" y="136"/>
                  </a:lnTo>
                  <a:lnTo>
                    <a:pt x="190" y="136"/>
                  </a:lnTo>
                  <a:lnTo>
                    <a:pt x="192" y="134"/>
                  </a:lnTo>
                  <a:lnTo>
                    <a:pt x="194" y="132"/>
                  </a:lnTo>
                  <a:lnTo>
                    <a:pt x="194" y="130"/>
                  </a:lnTo>
                  <a:lnTo>
                    <a:pt x="192" y="128"/>
                  </a:lnTo>
                  <a:lnTo>
                    <a:pt x="192" y="126"/>
                  </a:lnTo>
                  <a:lnTo>
                    <a:pt x="192" y="124"/>
                  </a:lnTo>
                  <a:lnTo>
                    <a:pt x="192" y="122"/>
                  </a:lnTo>
                  <a:lnTo>
                    <a:pt x="190" y="120"/>
                  </a:lnTo>
                  <a:lnTo>
                    <a:pt x="190" y="118"/>
                  </a:lnTo>
                  <a:lnTo>
                    <a:pt x="192" y="116"/>
                  </a:lnTo>
                  <a:lnTo>
                    <a:pt x="192" y="114"/>
                  </a:lnTo>
                  <a:lnTo>
                    <a:pt x="192" y="112"/>
                  </a:lnTo>
                  <a:lnTo>
                    <a:pt x="194" y="108"/>
                  </a:lnTo>
                  <a:lnTo>
                    <a:pt x="196" y="108"/>
                  </a:lnTo>
                  <a:lnTo>
                    <a:pt x="198" y="108"/>
                  </a:lnTo>
                  <a:lnTo>
                    <a:pt x="200" y="108"/>
                  </a:lnTo>
                  <a:lnTo>
                    <a:pt x="202" y="108"/>
                  </a:lnTo>
                  <a:lnTo>
                    <a:pt x="204" y="106"/>
                  </a:lnTo>
                  <a:lnTo>
                    <a:pt x="206" y="106"/>
                  </a:lnTo>
                  <a:lnTo>
                    <a:pt x="208" y="104"/>
                  </a:lnTo>
                  <a:lnTo>
                    <a:pt x="210" y="104"/>
                  </a:lnTo>
                  <a:lnTo>
                    <a:pt x="210" y="103"/>
                  </a:lnTo>
                  <a:lnTo>
                    <a:pt x="212" y="103"/>
                  </a:lnTo>
                  <a:lnTo>
                    <a:pt x="212" y="99"/>
                  </a:lnTo>
                  <a:lnTo>
                    <a:pt x="210" y="99"/>
                  </a:lnTo>
                  <a:lnTo>
                    <a:pt x="210" y="97"/>
                  </a:lnTo>
                  <a:lnTo>
                    <a:pt x="210" y="95"/>
                  </a:lnTo>
                  <a:lnTo>
                    <a:pt x="212" y="93"/>
                  </a:lnTo>
                  <a:lnTo>
                    <a:pt x="216" y="93"/>
                  </a:lnTo>
                  <a:lnTo>
                    <a:pt x="218" y="93"/>
                  </a:lnTo>
                  <a:lnTo>
                    <a:pt x="219" y="95"/>
                  </a:lnTo>
                  <a:lnTo>
                    <a:pt x="221" y="95"/>
                  </a:lnTo>
                  <a:lnTo>
                    <a:pt x="223" y="95"/>
                  </a:lnTo>
                  <a:lnTo>
                    <a:pt x="223" y="93"/>
                  </a:lnTo>
                  <a:lnTo>
                    <a:pt x="225" y="93"/>
                  </a:lnTo>
                  <a:lnTo>
                    <a:pt x="227" y="93"/>
                  </a:lnTo>
                  <a:lnTo>
                    <a:pt x="229" y="93"/>
                  </a:lnTo>
                  <a:lnTo>
                    <a:pt x="229" y="97"/>
                  </a:lnTo>
                  <a:lnTo>
                    <a:pt x="227" y="97"/>
                  </a:lnTo>
                  <a:lnTo>
                    <a:pt x="227" y="99"/>
                  </a:lnTo>
                  <a:lnTo>
                    <a:pt x="227" y="101"/>
                  </a:lnTo>
                  <a:lnTo>
                    <a:pt x="229" y="101"/>
                  </a:lnTo>
                  <a:lnTo>
                    <a:pt x="231" y="101"/>
                  </a:lnTo>
                  <a:lnTo>
                    <a:pt x="231" y="103"/>
                  </a:lnTo>
                  <a:lnTo>
                    <a:pt x="229" y="104"/>
                  </a:lnTo>
                  <a:lnTo>
                    <a:pt x="231" y="104"/>
                  </a:lnTo>
                  <a:lnTo>
                    <a:pt x="233" y="106"/>
                  </a:lnTo>
                  <a:lnTo>
                    <a:pt x="235" y="106"/>
                  </a:lnTo>
                  <a:lnTo>
                    <a:pt x="239" y="108"/>
                  </a:lnTo>
                  <a:lnTo>
                    <a:pt x="241" y="110"/>
                  </a:lnTo>
                  <a:lnTo>
                    <a:pt x="239" y="110"/>
                  </a:lnTo>
                  <a:lnTo>
                    <a:pt x="241" y="112"/>
                  </a:lnTo>
                  <a:lnTo>
                    <a:pt x="245" y="114"/>
                  </a:lnTo>
                  <a:lnTo>
                    <a:pt x="247" y="114"/>
                  </a:lnTo>
                  <a:lnTo>
                    <a:pt x="247" y="116"/>
                  </a:lnTo>
                  <a:lnTo>
                    <a:pt x="249" y="116"/>
                  </a:lnTo>
                  <a:lnTo>
                    <a:pt x="251" y="116"/>
                  </a:lnTo>
                  <a:lnTo>
                    <a:pt x="253" y="116"/>
                  </a:lnTo>
                  <a:lnTo>
                    <a:pt x="254" y="116"/>
                  </a:lnTo>
                  <a:lnTo>
                    <a:pt x="256" y="116"/>
                  </a:lnTo>
                  <a:lnTo>
                    <a:pt x="256" y="118"/>
                  </a:lnTo>
                  <a:lnTo>
                    <a:pt x="258" y="120"/>
                  </a:lnTo>
                  <a:lnTo>
                    <a:pt x="262" y="120"/>
                  </a:lnTo>
                  <a:lnTo>
                    <a:pt x="262" y="118"/>
                  </a:lnTo>
                  <a:lnTo>
                    <a:pt x="264" y="118"/>
                  </a:lnTo>
                  <a:lnTo>
                    <a:pt x="264" y="120"/>
                  </a:lnTo>
                  <a:lnTo>
                    <a:pt x="264" y="122"/>
                  </a:lnTo>
                  <a:lnTo>
                    <a:pt x="266" y="122"/>
                  </a:lnTo>
                  <a:lnTo>
                    <a:pt x="268" y="124"/>
                  </a:lnTo>
                  <a:lnTo>
                    <a:pt x="270" y="126"/>
                  </a:lnTo>
                  <a:lnTo>
                    <a:pt x="270" y="130"/>
                  </a:lnTo>
                  <a:lnTo>
                    <a:pt x="272" y="132"/>
                  </a:lnTo>
                  <a:lnTo>
                    <a:pt x="272" y="134"/>
                  </a:lnTo>
                  <a:lnTo>
                    <a:pt x="274" y="136"/>
                  </a:lnTo>
                  <a:lnTo>
                    <a:pt x="276" y="138"/>
                  </a:lnTo>
                  <a:lnTo>
                    <a:pt x="278" y="138"/>
                  </a:lnTo>
                  <a:lnTo>
                    <a:pt x="278" y="139"/>
                  </a:lnTo>
                  <a:lnTo>
                    <a:pt x="280" y="141"/>
                  </a:lnTo>
                  <a:lnTo>
                    <a:pt x="280" y="143"/>
                  </a:lnTo>
                  <a:lnTo>
                    <a:pt x="280" y="145"/>
                  </a:lnTo>
                  <a:lnTo>
                    <a:pt x="280" y="147"/>
                  </a:lnTo>
                  <a:lnTo>
                    <a:pt x="278" y="149"/>
                  </a:lnTo>
                  <a:lnTo>
                    <a:pt x="278" y="151"/>
                  </a:lnTo>
                  <a:lnTo>
                    <a:pt x="278" y="153"/>
                  </a:lnTo>
                  <a:lnTo>
                    <a:pt x="280" y="155"/>
                  </a:lnTo>
                  <a:lnTo>
                    <a:pt x="280" y="157"/>
                  </a:lnTo>
                  <a:lnTo>
                    <a:pt x="278" y="157"/>
                  </a:lnTo>
                  <a:lnTo>
                    <a:pt x="278" y="159"/>
                  </a:lnTo>
                  <a:lnTo>
                    <a:pt x="276" y="159"/>
                  </a:lnTo>
                  <a:lnTo>
                    <a:pt x="274" y="163"/>
                  </a:lnTo>
                  <a:lnTo>
                    <a:pt x="274" y="165"/>
                  </a:lnTo>
                  <a:lnTo>
                    <a:pt x="274" y="167"/>
                  </a:lnTo>
                  <a:lnTo>
                    <a:pt x="274" y="169"/>
                  </a:lnTo>
                  <a:lnTo>
                    <a:pt x="276" y="169"/>
                  </a:lnTo>
                  <a:lnTo>
                    <a:pt x="276" y="171"/>
                  </a:lnTo>
                  <a:lnTo>
                    <a:pt x="278" y="172"/>
                  </a:lnTo>
                  <a:lnTo>
                    <a:pt x="280" y="172"/>
                  </a:lnTo>
                  <a:lnTo>
                    <a:pt x="282" y="172"/>
                  </a:lnTo>
                  <a:lnTo>
                    <a:pt x="282" y="174"/>
                  </a:lnTo>
                  <a:lnTo>
                    <a:pt x="284" y="174"/>
                  </a:lnTo>
                  <a:lnTo>
                    <a:pt x="286" y="174"/>
                  </a:lnTo>
                  <a:lnTo>
                    <a:pt x="287" y="174"/>
                  </a:lnTo>
                  <a:lnTo>
                    <a:pt x="287" y="176"/>
                  </a:lnTo>
                  <a:lnTo>
                    <a:pt x="293" y="176"/>
                  </a:lnTo>
                  <a:lnTo>
                    <a:pt x="295" y="176"/>
                  </a:lnTo>
                  <a:lnTo>
                    <a:pt x="297" y="176"/>
                  </a:lnTo>
                  <a:lnTo>
                    <a:pt x="299" y="176"/>
                  </a:lnTo>
                  <a:lnTo>
                    <a:pt x="303" y="176"/>
                  </a:lnTo>
                  <a:lnTo>
                    <a:pt x="305" y="176"/>
                  </a:lnTo>
                  <a:lnTo>
                    <a:pt x="307" y="176"/>
                  </a:lnTo>
                  <a:lnTo>
                    <a:pt x="309" y="176"/>
                  </a:lnTo>
                  <a:lnTo>
                    <a:pt x="311" y="176"/>
                  </a:lnTo>
                  <a:lnTo>
                    <a:pt x="313" y="176"/>
                  </a:lnTo>
                  <a:lnTo>
                    <a:pt x="315" y="176"/>
                  </a:lnTo>
                  <a:lnTo>
                    <a:pt x="315" y="178"/>
                  </a:lnTo>
                  <a:lnTo>
                    <a:pt x="317" y="178"/>
                  </a:lnTo>
                  <a:lnTo>
                    <a:pt x="317" y="176"/>
                  </a:lnTo>
                  <a:lnTo>
                    <a:pt x="319" y="178"/>
                  </a:lnTo>
                  <a:lnTo>
                    <a:pt x="321" y="178"/>
                  </a:lnTo>
                  <a:lnTo>
                    <a:pt x="322" y="178"/>
                  </a:lnTo>
                  <a:lnTo>
                    <a:pt x="322" y="180"/>
                  </a:lnTo>
                  <a:lnTo>
                    <a:pt x="324" y="180"/>
                  </a:lnTo>
                  <a:lnTo>
                    <a:pt x="326" y="180"/>
                  </a:lnTo>
                  <a:lnTo>
                    <a:pt x="326" y="182"/>
                  </a:lnTo>
                  <a:lnTo>
                    <a:pt x="328" y="182"/>
                  </a:lnTo>
                  <a:lnTo>
                    <a:pt x="330" y="184"/>
                  </a:lnTo>
                  <a:lnTo>
                    <a:pt x="332" y="186"/>
                  </a:lnTo>
                  <a:lnTo>
                    <a:pt x="334" y="186"/>
                  </a:lnTo>
                  <a:lnTo>
                    <a:pt x="336" y="188"/>
                  </a:lnTo>
                  <a:lnTo>
                    <a:pt x="338" y="188"/>
                  </a:lnTo>
                  <a:lnTo>
                    <a:pt x="338" y="190"/>
                  </a:lnTo>
                  <a:lnTo>
                    <a:pt x="344" y="192"/>
                  </a:lnTo>
                  <a:lnTo>
                    <a:pt x="346" y="192"/>
                  </a:lnTo>
                  <a:lnTo>
                    <a:pt x="348" y="192"/>
                  </a:lnTo>
                  <a:lnTo>
                    <a:pt x="350" y="192"/>
                  </a:lnTo>
                  <a:lnTo>
                    <a:pt x="348" y="194"/>
                  </a:lnTo>
                  <a:lnTo>
                    <a:pt x="348" y="196"/>
                  </a:lnTo>
                  <a:lnTo>
                    <a:pt x="350" y="196"/>
                  </a:lnTo>
                  <a:lnTo>
                    <a:pt x="350" y="198"/>
                  </a:lnTo>
                  <a:lnTo>
                    <a:pt x="352" y="198"/>
                  </a:lnTo>
                  <a:lnTo>
                    <a:pt x="354" y="200"/>
                  </a:lnTo>
                  <a:lnTo>
                    <a:pt x="354" y="202"/>
                  </a:lnTo>
                  <a:lnTo>
                    <a:pt x="355" y="204"/>
                  </a:lnTo>
                  <a:lnTo>
                    <a:pt x="355" y="205"/>
                  </a:lnTo>
                  <a:lnTo>
                    <a:pt x="355" y="207"/>
                  </a:lnTo>
                  <a:lnTo>
                    <a:pt x="357" y="207"/>
                  </a:lnTo>
                  <a:lnTo>
                    <a:pt x="357" y="209"/>
                  </a:lnTo>
                  <a:lnTo>
                    <a:pt x="357" y="211"/>
                  </a:lnTo>
                  <a:lnTo>
                    <a:pt x="361" y="215"/>
                  </a:lnTo>
                  <a:lnTo>
                    <a:pt x="365" y="219"/>
                  </a:lnTo>
                  <a:lnTo>
                    <a:pt x="365" y="221"/>
                  </a:lnTo>
                  <a:lnTo>
                    <a:pt x="369" y="221"/>
                  </a:lnTo>
                  <a:lnTo>
                    <a:pt x="371" y="221"/>
                  </a:lnTo>
                  <a:lnTo>
                    <a:pt x="373" y="221"/>
                  </a:lnTo>
                  <a:lnTo>
                    <a:pt x="375" y="221"/>
                  </a:lnTo>
                  <a:lnTo>
                    <a:pt x="377" y="221"/>
                  </a:lnTo>
                  <a:lnTo>
                    <a:pt x="381" y="221"/>
                  </a:lnTo>
                  <a:lnTo>
                    <a:pt x="383" y="221"/>
                  </a:lnTo>
                  <a:lnTo>
                    <a:pt x="385" y="221"/>
                  </a:lnTo>
                  <a:lnTo>
                    <a:pt x="387" y="221"/>
                  </a:lnTo>
                  <a:lnTo>
                    <a:pt x="388" y="223"/>
                  </a:lnTo>
                  <a:lnTo>
                    <a:pt x="392" y="223"/>
                  </a:lnTo>
                  <a:lnTo>
                    <a:pt x="394" y="223"/>
                  </a:lnTo>
                  <a:lnTo>
                    <a:pt x="396" y="223"/>
                  </a:lnTo>
                  <a:lnTo>
                    <a:pt x="398" y="223"/>
                  </a:lnTo>
                  <a:lnTo>
                    <a:pt x="404" y="223"/>
                  </a:lnTo>
                  <a:lnTo>
                    <a:pt x="410" y="225"/>
                  </a:lnTo>
                  <a:lnTo>
                    <a:pt x="412" y="225"/>
                  </a:lnTo>
                  <a:lnTo>
                    <a:pt x="416" y="225"/>
                  </a:lnTo>
                  <a:lnTo>
                    <a:pt x="423" y="223"/>
                  </a:lnTo>
                  <a:lnTo>
                    <a:pt x="425" y="223"/>
                  </a:lnTo>
                  <a:lnTo>
                    <a:pt x="427" y="223"/>
                  </a:lnTo>
                  <a:lnTo>
                    <a:pt x="429" y="223"/>
                  </a:lnTo>
                  <a:lnTo>
                    <a:pt x="435" y="223"/>
                  </a:lnTo>
                  <a:lnTo>
                    <a:pt x="437" y="223"/>
                  </a:lnTo>
                  <a:lnTo>
                    <a:pt x="439" y="223"/>
                  </a:lnTo>
                  <a:lnTo>
                    <a:pt x="443" y="225"/>
                  </a:lnTo>
                  <a:lnTo>
                    <a:pt x="447" y="225"/>
                  </a:lnTo>
                  <a:lnTo>
                    <a:pt x="449" y="225"/>
                  </a:lnTo>
                  <a:lnTo>
                    <a:pt x="453" y="227"/>
                  </a:lnTo>
                  <a:lnTo>
                    <a:pt x="455" y="229"/>
                  </a:lnTo>
                  <a:lnTo>
                    <a:pt x="456" y="231"/>
                  </a:lnTo>
                  <a:lnTo>
                    <a:pt x="462" y="233"/>
                  </a:lnTo>
                  <a:lnTo>
                    <a:pt x="464" y="233"/>
                  </a:lnTo>
                  <a:lnTo>
                    <a:pt x="466" y="233"/>
                  </a:lnTo>
                  <a:lnTo>
                    <a:pt x="470" y="235"/>
                  </a:lnTo>
                  <a:lnTo>
                    <a:pt x="474" y="237"/>
                  </a:lnTo>
                  <a:lnTo>
                    <a:pt x="478" y="237"/>
                  </a:lnTo>
                  <a:lnTo>
                    <a:pt x="478" y="239"/>
                  </a:lnTo>
                  <a:lnTo>
                    <a:pt x="486" y="240"/>
                  </a:lnTo>
                  <a:lnTo>
                    <a:pt x="489" y="240"/>
                  </a:lnTo>
                  <a:lnTo>
                    <a:pt x="495" y="239"/>
                  </a:lnTo>
                  <a:lnTo>
                    <a:pt x="495" y="240"/>
                  </a:lnTo>
                  <a:lnTo>
                    <a:pt x="495" y="242"/>
                  </a:lnTo>
                  <a:lnTo>
                    <a:pt x="499" y="242"/>
                  </a:lnTo>
                  <a:lnTo>
                    <a:pt x="501" y="242"/>
                  </a:lnTo>
                  <a:lnTo>
                    <a:pt x="503" y="242"/>
                  </a:lnTo>
                  <a:lnTo>
                    <a:pt x="503" y="244"/>
                  </a:lnTo>
                  <a:lnTo>
                    <a:pt x="507" y="240"/>
                  </a:lnTo>
                  <a:lnTo>
                    <a:pt x="509" y="240"/>
                  </a:lnTo>
                  <a:lnTo>
                    <a:pt x="511" y="239"/>
                  </a:lnTo>
                  <a:lnTo>
                    <a:pt x="513" y="239"/>
                  </a:lnTo>
                  <a:lnTo>
                    <a:pt x="517" y="237"/>
                  </a:lnTo>
                  <a:lnTo>
                    <a:pt x="523" y="235"/>
                  </a:lnTo>
                  <a:lnTo>
                    <a:pt x="528" y="233"/>
                  </a:lnTo>
                  <a:lnTo>
                    <a:pt x="532" y="231"/>
                  </a:lnTo>
                  <a:lnTo>
                    <a:pt x="534" y="231"/>
                  </a:lnTo>
                  <a:lnTo>
                    <a:pt x="536" y="231"/>
                  </a:lnTo>
                  <a:lnTo>
                    <a:pt x="536" y="229"/>
                  </a:lnTo>
                  <a:lnTo>
                    <a:pt x="540" y="229"/>
                  </a:lnTo>
                  <a:lnTo>
                    <a:pt x="544" y="227"/>
                  </a:lnTo>
                  <a:lnTo>
                    <a:pt x="546" y="227"/>
                  </a:lnTo>
                  <a:lnTo>
                    <a:pt x="550" y="229"/>
                  </a:lnTo>
                  <a:lnTo>
                    <a:pt x="556" y="227"/>
                  </a:lnTo>
                  <a:lnTo>
                    <a:pt x="557" y="227"/>
                  </a:lnTo>
                  <a:lnTo>
                    <a:pt x="561" y="227"/>
                  </a:lnTo>
                  <a:lnTo>
                    <a:pt x="563" y="227"/>
                  </a:lnTo>
                  <a:lnTo>
                    <a:pt x="565" y="229"/>
                  </a:lnTo>
                  <a:lnTo>
                    <a:pt x="567" y="227"/>
                  </a:lnTo>
                  <a:lnTo>
                    <a:pt x="569" y="227"/>
                  </a:lnTo>
                  <a:lnTo>
                    <a:pt x="573" y="227"/>
                  </a:lnTo>
                  <a:lnTo>
                    <a:pt x="575" y="227"/>
                  </a:lnTo>
                  <a:lnTo>
                    <a:pt x="577" y="227"/>
                  </a:lnTo>
                  <a:lnTo>
                    <a:pt x="579" y="225"/>
                  </a:lnTo>
                  <a:lnTo>
                    <a:pt x="581" y="225"/>
                  </a:lnTo>
                  <a:lnTo>
                    <a:pt x="583" y="223"/>
                  </a:lnTo>
                  <a:lnTo>
                    <a:pt x="585" y="223"/>
                  </a:lnTo>
                  <a:lnTo>
                    <a:pt x="587" y="223"/>
                  </a:lnTo>
                  <a:lnTo>
                    <a:pt x="590" y="221"/>
                  </a:lnTo>
                  <a:lnTo>
                    <a:pt x="592" y="219"/>
                  </a:lnTo>
                  <a:lnTo>
                    <a:pt x="594" y="217"/>
                  </a:lnTo>
                  <a:lnTo>
                    <a:pt x="594" y="215"/>
                  </a:lnTo>
                  <a:lnTo>
                    <a:pt x="596" y="215"/>
                  </a:lnTo>
                  <a:lnTo>
                    <a:pt x="598" y="213"/>
                  </a:lnTo>
                  <a:lnTo>
                    <a:pt x="600" y="209"/>
                  </a:lnTo>
                  <a:lnTo>
                    <a:pt x="602" y="209"/>
                  </a:lnTo>
                  <a:lnTo>
                    <a:pt x="604" y="209"/>
                  </a:lnTo>
                  <a:lnTo>
                    <a:pt x="606" y="207"/>
                  </a:lnTo>
                  <a:lnTo>
                    <a:pt x="608" y="207"/>
                  </a:lnTo>
                  <a:lnTo>
                    <a:pt x="610" y="205"/>
                  </a:lnTo>
                  <a:lnTo>
                    <a:pt x="612" y="204"/>
                  </a:lnTo>
                  <a:lnTo>
                    <a:pt x="614" y="204"/>
                  </a:lnTo>
                  <a:lnTo>
                    <a:pt x="616" y="204"/>
                  </a:lnTo>
                  <a:lnTo>
                    <a:pt x="616" y="202"/>
                  </a:lnTo>
                  <a:lnTo>
                    <a:pt x="616" y="200"/>
                  </a:lnTo>
                  <a:lnTo>
                    <a:pt x="614" y="198"/>
                  </a:lnTo>
                  <a:lnTo>
                    <a:pt x="612" y="196"/>
                  </a:lnTo>
                  <a:lnTo>
                    <a:pt x="610" y="194"/>
                  </a:lnTo>
                  <a:lnTo>
                    <a:pt x="608" y="192"/>
                  </a:lnTo>
                  <a:lnTo>
                    <a:pt x="608" y="190"/>
                  </a:lnTo>
                  <a:lnTo>
                    <a:pt x="606" y="190"/>
                  </a:lnTo>
                  <a:lnTo>
                    <a:pt x="608" y="188"/>
                  </a:lnTo>
                  <a:lnTo>
                    <a:pt x="608" y="186"/>
                  </a:lnTo>
                  <a:lnTo>
                    <a:pt x="610" y="186"/>
                  </a:lnTo>
                  <a:lnTo>
                    <a:pt x="610" y="184"/>
                  </a:lnTo>
                  <a:lnTo>
                    <a:pt x="610" y="182"/>
                  </a:lnTo>
                  <a:lnTo>
                    <a:pt x="612" y="178"/>
                  </a:lnTo>
                  <a:lnTo>
                    <a:pt x="612" y="176"/>
                  </a:lnTo>
                  <a:lnTo>
                    <a:pt x="614" y="176"/>
                  </a:lnTo>
                  <a:lnTo>
                    <a:pt x="616" y="174"/>
                  </a:lnTo>
                  <a:lnTo>
                    <a:pt x="618" y="174"/>
                  </a:lnTo>
                  <a:lnTo>
                    <a:pt x="618" y="176"/>
                  </a:lnTo>
                  <a:lnTo>
                    <a:pt x="620" y="176"/>
                  </a:lnTo>
                  <a:lnTo>
                    <a:pt x="622" y="176"/>
                  </a:lnTo>
                  <a:lnTo>
                    <a:pt x="624" y="176"/>
                  </a:lnTo>
                  <a:lnTo>
                    <a:pt x="625" y="176"/>
                  </a:lnTo>
                  <a:lnTo>
                    <a:pt x="625" y="178"/>
                  </a:lnTo>
                  <a:lnTo>
                    <a:pt x="629" y="180"/>
                  </a:lnTo>
                  <a:lnTo>
                    <a:pt x="635" y="180"/>
                  </a:lnTo>
                  <a:lnTo>
                    <a:pt x="637" y="182"/>
                  </a:lnTo>
                  <a:lnTo>
                    <a:pt x="641" y="182"/>
                  </a:lnTo>
                  <a:lnTo>
                    <a:pt x="643" y="182"/>
                  </a:lnTo>
                  <a:lnTo>
                    <a:pt x="645" y="180"/>
                  </a:lnTo>
                  <a:lnTo>
                    <a:pt x="647" y="178"/>
                  </a:lnTo>
                  <a:lnTo>
                    <a:pt x="649" y="178"/>
                  </a:lnTo>
                  <a:lnTo>
                    <a:pt x="651" y="178"/>
                  </a:lnTo>
                  <a:lnTo>
                    <a:pt x="651" y="176"/>
                  </a:lnTo>
                  <a:lnTo>
                    <a:pt x="653" y="176"/>
                  </a:lnTo>
                  <a:lnTo>
                    <a:pt x="655" y="174"/>
                  </a:lnTo>
                  <a:lnTo>
                    <a:pt x="657" y="172"/>
                  </a:lnTo>
                  <a:lnTo>
                    <a:pt x="657" y="171"/>
                  </a:lnTo>
                  <a:lnTo>
                    <a:pt x="657" y="169"/>
                  </a:lnTo>
                  <a:lnTo>
                    <a:pt x="660" y="169"/>
                  </a:lnTo>
                  <a:lnTo>
                    <a:pt x="662" y="169"/>
                  </a:lnTo>
                  <a:lnTo>
                    <a:pt x="664" y="169"/>
                  </a:lnTo>
                  <a:lnTo>
                    <a:pt x="668" y="169"/>
                  </a:lnTo>
                  <a:lnTo>
                    <a:pt x="670" y="169"/>
                  </a:lnTo>
                  <a:lnTo>
                    <a:pt x="672" y="169"/>
                  </a:lnTo>
                  <a:lnTo>
                    <a:pt x="676" y="169"/>
                  </a:lnTo>
                  <a:lnTo>
                    <a:pt x="678" y="167"/>
                  </a:lnTo>
                  <a:lnTo>
                    <a:pt x="680" y="165"/>
                  </a:lnTo>
                  <a:lnTo>
                    <a:pt x="682" y="163"/>
                  </a:lnTo>
                  <a:lnTo>
                    <a:pt x="684" y="163"/>
                  </a:lnTo>
                  <a:lnTo>
                    <a:pt x="686" y="161"/>
                  </a:lnTo>
                  <a:lnTo>
                    <a:pt x="684" y="159"/>
                  </a:lnTo>
                  <a:lnTo>
                    <a:pt x="686" y="159"/>
                  </a:lnTo>
                  <a:lnTo>
                    <a:pt x="686" y="157"/>
                  </a:lnTo>
                  <a:lnTo>
                    <a:pt x="686" y="155"/>
                  </a:lnTo>
                  <a:lnTo>
                    <a:pt x="688" y="155"/>
                  </a:lnTo>
                  <a:lnTo>
                    <a:pt x="688" y="153"/>
                  </a:lnTo>
                  <a:lnTo>
                    <a:pt x="690" y="153"/>
                  </a:lnTo>
                  <a:lnTo>
                    <a:pt x="690" y="151"/>
                  </a:lnTo>
                  <a:lnTo>
                    <a:pt x="691" y="151"/>
                  </a:lnTo>
                  <a:lnTo>
                    <a:pt x="693" y="151"/>
                  </a:lnTo>
                  <a:lnTo>
                    <a:pt x="693" y="149"/>
                  </a:lnTo>
                  <a:lnTo>
                    <a:pt x="695" y="149"/>
                  </a:lnTo>
                  <a:lnTo>
                    <a:pt x="697" y="149"/>
                  </a:lnTo>
                  <a:lnTo>
                    <a:pt x="703" y="149"/>
                  </a:lnTo>
                  <a:lnTo>
                    <a:pt x="703" y="147"/>
                  </a:lnTo>
                  <a:lnTo>
                    <a:pt x="703" y="145"/>
                  </a:lnTo>
                  <a:lnTo>
                    <a:pt x="707" y="145"/>
                  </a:lnTo>
                  <a:lnTo>
                    <a:pt x="709" y="147"/>
                  </a:lnTo>
                  <a:lnTo>
                    <a:pt x="711" y="147"/>
                  </a:lnTo>
                  <a:lnTo>
                    <a:pt x="711" y="145"/>
                  </a:lnTo>
                  <a:lnTo>
                    <a:pt x="715" y="143"/>
                  </a:lnTo>
                  <a:lnTo>
                    <a:pt x="717" y="143"/>
                  </a:lnTo>
                  <a:lnTo>
                    <a:pt x="719" y="141"/>
                  </a:lnTo>
                  <a:lnTo>
                    <a:pt x="719" y="143"/>
                  </a:lnTo>
                  <a:lnTo>
                    <a:pt x="721" y="143"/>
                  </a:lnTo>
                  <a:lnTo>
                    <a:pt x="725" y="143"/>
                  </a:lnTo>
                  <a:lnTo>
                    <a:pt x="726" y="141"/>
                  </a:lnTo>
                  <a:lnTo>
                    <a:pt x="728" y="141"/>
                  </a:lnTo>
                  <a:lnTo>
                    <a:pt x="728" y="143"/>
                  </a:lnTo>
                  <a:lnTo>
                    <a:pt x="730" y="143"/>
                  </a:lnTo>
                  <a:lnTo>
                    <a:pt x="734" y="145"/>
                  </a:lnTo>
                  <a:lnTo>
                    <a:pt x="736" y="145"/>
                  </a:lnTo>
                  <a:lnTo>
                    <a:pt x="736" y="143"/>
                  </a:lnTo>
                  <a:lnTo>
                    <a:pt x="738" y="145"/>
                  </a:lnTo>
                  <a:lnTo>
                    <a:pt x="740" y="145"/>
                  </a:lnTo>
                  <a:lnTo>
                    <a:pt x="742" y="143"/>
                  </a:lnTo>
                  <a:lnTo>
                    <a:pt x="744" y="143"/>
                  </a:lnTo>
                  <a:lnTo>
                    <a:pt x="744" y="139"/>
                  </a:lnTo>
                  <a:lnTo>
                    <a:pt x="742" y="139"/>
                  </a:lnTo>
                  <a:lnTo>
                    <a:pt x="742" y="138"/>
                  </a:lnTo>
                  <a:lnTo>
                    <a:pt x="742" y="136"/>
                  </a:lnTo>
                  <a:lnTo>
                    <a:pt x="740" y="134"/>
                  </a:lnTo>
                  <a:lnTo>
                    <a:pt x="740" y="132"/>
                  </a:lnTo>
                  <a:lnTo>
                    <a:pt x="738" y="132"/>
                  </a:lnTo>
                  <a:lnTo>
                    <a:pt x="736" y="130"/>
                  </a:lnTo>
                  <a:lnTo>
                    <a:pt x="734" y="128"/>
                  </a:lnTo>
                  <a:lnTo>
                    <a:pt x="732" y="126"/>
                  </a:lnTo>
                  <a:lnTo>
                    <a:pt x="730" y="126"/>
                  </a:lnTo>
                  <a:lnTo>
                    <a:pt x="730" y="124"/>
                  </a:lnTo>
                  <a:lnTo>
                    <a:pt x="728" y="122"/>
                  </a:lnTo>
                  <a:lnTo>
                    <a:pt x="726" y="122"/>
                  </a:lnTo>
                  <a:lnTo>
                    <a:pt x="725" y="122"/>
                  </a:lnTo>
                  <a:lnTo>
                    <a:pt x="723" y="118"/>
                  </a:lnTo>
                  <a:lnTo>
                    <a:pt x="721" y="116"/>
                  </a:lnTo>
                  <a:lnTo>
                    <a:pt x="719" y="116"/>
                  </a:lnTo>
                  <a:lnTo>
                    <a:pt x="717" y="116"/>
                  </a:lnTo>
                  <a:lnTo>
                    <a:pt x="713" y="116"/>
                  </a:lnTo>
                  <a:lnTo>
                    <a:pt x="711" y="116"/>
                  </a:lnTo>
                  <a:lnTo>
                    <a:pt x="709" y="116"/>
                  </a:lnTo>
                  <a:lnTo>
                    <a:pt x="707" y="118"/>
                  </a:lnTo>
                  <a:lnTo>
                    <a:pt x="707" y="120"/>
                  </a:lnTo>
                  <a:lnTo>
                    <a:pt x="703" y="124"/>
                  </a:lnTo>
                  <a:lnTo>
                    <a:pt x="701" y="124"/>
                  </a:lnTo>
                  <a:lnTo>
                    <a:pt x="699" y="120"/>
                  </a:lnTo>
                  <a:lnTo>
                    <a:pt x="695" y="118"/>
                  </a:lnTo>
                  <a:lnTo>
                    <a:pt x="693" y="118"/>
                  </a:lnTo>
                  <a:lnTo>
                    <a:pt x="691" y="120"/>
                  </a:lnTo>
                  <a:lnTo>
                    <a:pt x="690" y="120"/>
                  </a:lnTo>
                  <a:lnTo>
                    <a:pt x="686" y="120"/>
                  </a:lnTo>
                  <a:lnTo>
                    <a:pt x="686" y="118"/>
                  </a:lnTo>
                  <a:lnTo>
                    <a:pt x="682" y="120"/>
                  </a:lnTo>
                  <a:lnTo>
                    <a:pt x="682" y="122"/>
                  </a:lnTo>
                  <a:lnTo>
                    <a:pt x="680" y="122"/>
                  </a:lnTo>
                  <a:lnTo>
                    <a:pt x="674" y="118"/>
                  </a:lnTo>
                  <a:lnTo>
                    <a:pt x="674" y="114"/>
                  </a:lnTo>
                  <a:lnTo>
                    <a:pt x="674" y="112"/>
                  </a:lnTo>
                  <a:lnTo>
                    <a:pt x="678" y="112"/>
                  </a:lnTo>
                  <a:lnTo>
                    <a:pt x="678" y="110"/>
                  </a:lnTo>
                  <a:lnTo>
                    <a:pt x="678" y="108"/>
                  </a:lnTo>
                  <a:lnTo>
                    <a:pt x="678" y="106"/>
                  </a:lnTo>
                  <a:lnTo>
                    <a:pt x="680" y="103"/>
                  </a:lnTo>
                  <a:lnTo>
                    <a:pt x="682" y="101"/>
                  </a:lnTo>
                  <a:lnTo>
                    <a:pt x="682" y="99"/>
                  </a:lnTo>
                  <a:lnTo>
                    <a:pt x="682" y="97"/>
                  </a:lnTo>
                  <a:lnTo>
                    <a:pt x="686" y="91"/>
                  </a:lnTo>
                  <a:lnTo>
                    <a:pt x="686" y="89"/>
                  </a:lnTo>
                  <a:lnTo>
                    <a:pt x="688" y="87"/>
                  </a:lnTo>
                  <a:lnTo>
                    <a:pt x="688" y="85"/>
                  </a:lnTo>
                  <a:lnTo>
                    <a:pt x="690" y="83"/>
                  </a:lnTo>
                  <a:lnTo>
                    <a:pt x="691" y="81"/>
                  </a:lnTo>
                  <a:lnTo>
                    <a:pt x="691" y="79"/>
                  </a:lnTo>
                  <a:lnTo>
                    <a:pt x="693" y="79"/>
                  </a:lnTo>
                  <a:lnTo>
                    <a:pt x="695" y="81"/>
                  </a:lnTo>
                  <a:lnTo>
                    <a:pt x="699" y="83"/>
                  </a:lnTo>
                  <a:lnTo>
                    <a:pt x="701" y="83"/>
                  </a:lnTo>
                  <a:lnTo>
                    <a:pt x="703" y="83"/>
                  </a:lnTo>
                  <a:lnTo>
                    <a:pt x="705" y="83"/>
                  </a:lnTo>
                  <a:lnTo>
                    <a:pt x="709" y="85"/>
                  </a:lnTo>
                  <a:lnTo>
                    <a:pt x="711" y="85"/>
                  </a:lnTo>
                  <a:lnTo>
                    <a:pt x="713" y="83"/>
                  </a:lnTo>
                  <a:lnTo>
                    <a:pt x="715" y="81"/>
                  </a:lnTo>
                  <a:lnTo>
                    <a:pt x="717" y="81"/>
                  </a:lnTo>
                  <a:lnTo>
                    <a:pt x="719" y="79"/>
                  </a:lnTo>
                  <a:lnTo>
                    <a:pt x="721" y="79"/>
                  </a:lnTo>
                  <a:lnTo>
                    <a:pt x="721" y="77"/>
                  </a:lnTo>
                  <a:lnTo>
                    <a:pt x="723" y="77"/>
                  </a:lnTo>
                  <a:lnTo>
                    <a:pt x="723" y="75"/>
                  </a:lnTo>
                  <a:lnTo>
                    <a:pt x="725" y="75"/>
                  </a:lnTo>
                  <a:lnTo>
                    <a:pt x="726" y="75"/>
                  </a:lnTo>
                  <a:lnTo>
                    <a:pt x="728" y="75"/>
                  </a:lnTo>
                  <a:lnTo>
                    <a:pt x="730" y="75"/>
                  </a:lnTo>
                  <a:lnTo>
                    <a:pt x="732" y="75"/>
                  </a:lnTo>
                  <a:lnTo>
                    <a:pt x="734" y="73"/>
                  </a:lnTo>
                  <a:lnTo>
                    <a:pt x="734" y="71"/>
                  </a:lnTo>
                  <a:lnTo>
                    <a:pt x="734" y="70"/>
                  </a:lnTo>
                  <a:lnTo>
                    <a:pt x="734" y="68"/>
                  </a:lnTo>
                  <a:lnTo>
                    <a:pt x="732" y="68"/>
                  </a:lnTo>
                  <a:lnTo>
                    <a:pt x="730" y="68"/>
                  </a:lnTo>
                  <a:lnTo>
                    <a:pt x="732" y="66"/>
                  </a:lnTo>
                  <a:lnTo>
                    <a:pt x="732" y="64"/>
                  </a:lnTo>
                  <a:lnTo>
                    <a:pt x="734" y="62"/>
                  </a:lnTo>
                  <a:lnTo>
                    <a:pt x="736" y="60"/>
                  </a:lnTo>
                  <a:lnTo>
                    <a:pt x="736" y="58"/>
                  </a:lnTo>
                  <a:lnTo>
                    <a:pt x="736" y="56"/>
                  </a:lnTo>
                  <a:lnTo>
                    <a:pt x="738" y="54"/>
                  </a:lnTo>
                  <a:lnTo>
                    <a:pt x="740" y="54"/>
                  </a:lnTo>
                  <a:lnTo>
                    <a:pt x="740" y="52"/>
                  </a:lnTo>
                  <a:lnTo>
                    <a:pt x="742" y="50"/>
                  </a:lnTo>
                  <a:lnTo>
                    <a:pt x="742" y="48"/>
                  </a:lnTo>
                  <a:lnTo>
                    <a:pt x="744" y="46"/>
                  </a:lnTo>
                  <a:lnTo>
                    <a:pt x="744" y="44"/>
                  </a:lnTo>
                  <a:lnTo>
                    <a:pt x="746" y="40"/>
                  </a:lnTo>
                  <a:lnTo>
                    <a:pt x="748" y="40"/>
                  </a:lnTo>
                  <a:lnTo>
                    <a:pt x="748" y="38"/>
                  </a:lnTo>
                  <a:lnTo>
                    <a:pt x="750" y="37"/>
                  </a:lnTo>
                  <a:lnTo>
                    <a:pt x="754" y="35"/>
                  </a:lnTo>
                  <a:lnTo>
                    <a:pt x="756" y="35"/>
                  </a:lnTo>
                  <a:lnTo>
                    <a:pt x="756" y="33"/>
                  </a:lnTo>
                  <a:lnTo>
                    <a:pt x="758" y="31"/>
                  </a:lnTo>
                  <a:lnTo>
                    <a:pt x="758" y="29"/>
                  </a:lnTo>
                  <a:lnTo>
                    <a:pt x="756" y="27"/>
                  </a:lnTo>
                  <a:lnTo>
                    <a:pt x="756" y="25"/>
                  </a:lnTo>
                  <a:lnTo>
                    <a:pt x="756" y="23"/>
                  </a:lnTo>
                  <a:lnTo>
                    <a:pt x="756" y="21"/>
                  </a:lnTo>
                  <a:lnTo>
                    <a:pt x="752" y="19"/>
                  </a:lnTo>
                  <a:lnTo>
                    <a:pt x="750" y="19"/>
                  </a:lnTo>
                  <a:lnTo>
                    <a:pt x="748" y="19"/>
                  </a:lnTo>
                  <a:lnTo>
                    <a:pt x="748" y="21"/>
                  </a:lnTo>
                  <a:lnTo>
                    <a:pt x="746" y="19"/>
                  </a:lnTo>
                  <a:lnTo>
                    <a:pt x="746" y="15"/>
                  </a:lnTo>
                  <a:lnTo>
                    <a:pt x="748" y="15"/>
                  </a:lnTo>
                  <a:lnTo>
                    <a:pt x="750" y="13"/>
                  </a:lnTo>
                  <a:lnTo>
                    <a:pt x="752" y="11"/>
                  </a:lnTo>
                  <a:lnTo>
                    <a:pt x="754" y="9"/>
                  </a:lnTo>
                  <a:lnTo>
                    <a:pt x="756" y="7"/>
                  </a:lnTo>
                  <a:lnTo>
                    <a:pt x="758" y="5"/>
                  </a:lnTo>
                  <a:lnTo>
                    <a:pt x="759" y="5"/>
                  </a:lnTo>
                  <a:lnTo>
                    <a:pt x="761" y="5"/>
                  </a:lnTo>
                  <a:lnTo>
                    <a:pt x="763" y="5"/>
                  </a:lnTo>
                  <a:lnTo>
                    <a:pt x="765" y="5"/>
                  </a:lnTo>
                  <a:lnTo>
                    <a:pt x="765" y="3"/>
                  </a:lnTo>
                  <a:lnTo>
                    <a:pt x="767" y="3"/>
                  </a:lnTo>
                  <a:lnTo>
                    <a:pt x="769" y="3"/>
                  </a:lnTo>
                  <a:lnTo>
                    <a:pt x="771" y="3"/>
                  </a:lnTo>
                  <a:lnTo>
                    <a:pt x="773" y="2"/>
                  </a:lnTo>
                  <a:lnTo>
                    <a:pt x="775" y="2"/>
                  </a:lnTo>
                  <a:lnTo>
                    <a:pt x="777" y="2"/>
                  </a:lnTo>
                  <a:lnTo>
                    <a:pt x="779" y="2"/>
                  </a:lnTo>
                  <a:lnTo>
                    <a:pt x="781" y="2"/>
                  </a:lnTo>
                  <a:lnTo>
                    <a:pt x="785" y="2"/>
                  </a:lnTo>
                  <a:lnTo>
                    <a:pt x="787" y="2"/>
                  </a:lnTo>
                  <a:lnTo>
                    <a:pt x="789" y="2"/>
                  </a:lnTo>
                  <a:lnTo>
                    <a:pt x="791" y="2"/>
                  </a:lnTo>
                  <a:lnTo>
                    <a:pt x="793" y="0"/>
                  </a:lnTo>
                  <a:lnTo>
                    <a:pt x="794" y="0"/>
                  </a:lnTo>
                  <a:lnTo>
                    <a:pt x="796" y="0"/>
                  </a:lnTo>
                  <a:lnTo>
                    <a:pt x="798" y="0"/>
                  </a:lnTo>
                  <a:close/>
                  <a:moveTo>
                    <a:pt x="596" y="627"/>
                  </a:moveTo>
                  <a:lnTo>
                    <a:pt x="598" y="627"/>
                  </a:lnTo>
                  <a:lnTo>
                    <a:pt x="600" y="627"/>
                  </a:lnTo>
                  <a:lnTo>
                    <a:pt x="600" y="629"/>
                  </a:lnTo>
                  <a:lnTo>
                    <a:pt x="600" y="633"/>
                  </a:lnTo>
                  <a:lnTo>
                    <a:pt x="598" y="635"/>
                  </a:lnTo>
                  <a:lnTo>
                    <a:pt x="596" y="637"/>
                  </a:lnTo>
                  <a:lnTo>
                    <a:pt x="594" y="639"/>
                  </a:lnTo>
                  <a:lnTo>
                    <a:pt x="594" y="643"/>
                  </a:lnTo>
                  <a:lnTo>
                    <a:pt x="592" y="643"/>
                  </a:lnTo>
                  <a:lnTo>
                    <a:pt x="592" y="641"/>
                  </a:lnTo>
                  <a:lnTo>
                    <a:pt x="592" y="643"/>
                  </a:lnTo>
                  <a:lnTo>
                    <a:pt x="592" y="646"/>
                  </a:lnTo>
                  <a:lnTo>
                    <a:pt x="592" y="648"/>
                  </a:lnTo>
                  <a:lnTo>
                    <a:pt x="590" y="648"/>
                  </a:lnTo>
                  <a:lnTo>
                    <a:pt x="589" y="650"/>
                  </a:lnTo>
                  <a:lnTo>
                    <a:pt x="587" y="650"/>
                  </a:lnTo>
                  <a:lnTo>
                    <a:pt x="587" y="652"/>
                  </a:lnTo>
                  <a:lnTo>
                    <a:pt x="585" y="652"/>
                  </a:lnTo>
                  <a:lnTo>
                    <a:pt x="585" y="654"/>
                  </a:lnTo>
                  <a:lnTo>
                    <a:pt x="583" y="654"/>
                  </a:lnTo>
                  <a:lnTo>
                    <a:pt x="581" y="654"/>
                  </a:lnTo>
                  <a:lnTo>
                    <a:pt x="579" y="656"/>
                  </a:lnTo>
                  <a:lnTo>
                    <a:pt x="581" y="656"/>
                  </a:lnTo>
                  <a:lnTo>
                    <a:pt x="579" y="658"/>
                  </a:lnTo>
                  <a:lnTo>
                    <a:pt x="579" y="656"/>
                  </a:lnTo>
                  <a:lnTo>
                    <a:pt x="579" y="658"/>
                  </a:lnTo>
                  <a:lnTo>
                    <a:pt x="577" y="658"/>
                  </a:lnTo>
                  <a:lnTo>
                    <a:pt x="577" y="656"/>
                  </a:lnTo>
                  <a:lnTo>
                    <a:pt x="575" y="656"/>
                  </a:lnTo>
                  <a:lnTo>
                    <a:pt x="573" y="656"/>
                  </a:lnTo>
                  <a:lnTo>
                    <a:pt x="571" y="656"/>
                  </a:lnTo>
                  <a:lnTo>
                    <a:pt x="569" y="654"/>
                  </a:lnTo>
                  <a:lnTo>
                    <a:pt x="567" y="654"/>
                  </a:lnTo>
                  <a:lnTo>
                    <a:pt x="565" y="654"/>
                  </a:lnTo>
                  <a:lnTo>
                    <a:pt x="565" y="652"/>
                  </a:lnTo>
                  <a:lnTo>
                    <a:pt x="563" y="652"/>
                  </a:lnTo>
                  <a:lnTo>
                    <a:pt x="563" y="650"/>
                  </a:lnTo>
                  <a:lnTo>
                    <a:pt x="563" y="648"/>
                  </a:lnTo>
                  <a:lnTo>
                    <a:pt x="563" y="644"/>
                  </a:lnTo>
                  <a:lnTo>
                    <a:pt x="561" y="643"/>
                  </a:lnTo>
                  <a:lnTo>
                    <a:pt x="561" y="639"/>
                  </a:lnTo>
                  <a:lnTo>
                    <a:pt x="563" y="639"/>
                  </a:lnTo>
                  <a:lnTo>
                    <a:pt x="567" y="635"/>
                  </a:lnTo>
                  <a:lnTo>
                    <a:pt x="569" y="635"/>
                  </a:lnTo>
                  <a:lnTo>
                    <a:pt x="571" y="633"/>
                  </a:lnTo>
                  <a:lnTo>
                    <a:pt x="573" y="631"/>
                  </a:lnTo>
                  <a:lnTo>
                    <a:pt x="571" y="631"/>
                  </a:lnTo>
                  <a:lnTo>
                    <a:pt x="571" y="633"/>
                  </a:lnTo>
                  <a:lnTo>
                    <a:pt x="571" y="631"/>
                  </a:lnTo>
                  <a:lnTo>
                    <a:pt x="573" y="629"/>
                  </a:lnTo>
                  <a:lnTo>
                    <a:pt x="575" y="631"/>
                  </a:lnTo>
                  <a:lnTo>
                    <a:pt x="577" y="629"/>
                  </a:lnTo>
                  <a:lnTo>
                    <a:pt x="577" y="627"/>
                  </a:lnTo>
                  <a:lnTo>
                    <a:pt x="579" y="627"/>
                  </a:lnTo>
                  <a:lnTo>
                    <a:pt x="581" y="629"/>
                  </a:lnTo>
                  <a:lnTo>
                    <a:pt x="583" y="627"/>
                  </a:lnTo>
                  <a:lnTo>
                    <a:pt x="585" y="629"/>
                  </a:lnTo>
                  <a:lnTo>
                    <a:pt x="587" y="627"/>
                  </a:lnTo>
                  <a:lnTo>
                    <a:pt x="590" y="627"/>
                  </a:lnTo>
                  <a:lnTo>
                    <a:pt x="592" y="627"/>
                  </a:lnTo>
                  <a:lnTo>
                    <a:pt x="594" y="625"/>
                  </a:lnTo>
                  <a:lnTo>
                    <a:pt x="596" y="627"/>
                  </a:lnTo>
                  <a:close/>
                  <a:moveTo>
                    <a:pt x="775" y="431"/>
                  </a:moveTo>
                  <a:lnTo>
                    <a:pt x="773" y="431"/>
                  </a:lnTo>
                  <a:lnTo>
                    <a:pt x="769" y="429"/>
                  </a:lnTo>
                  <a:lnTo>
                    <a:pt x="767" y="429"/>
                  </a:lnTo>
                  <a:lnTo>
                    <a:pt x="767" y="427"/>
                  </a:lnTo>
                  <a:lnTo>
                    <a:pt x="765" y="427"/>
                  </a:lnTo>
                  <a:lnTo>
                    <a:pt x="765" y="425"/>
                  </a:lnTo>
                  <a:lnTo>
                    <a:pt x="763" y="425"/>
                  </a:lnTo>
                  <a:lnTo>
                    <a:pt x="765" y="425"/>
                  </a:lnTo>
                  <a:lnTo>
                    <a:pt x="767" y="425"/>
                  </a:lnTo>
                  <a:lnTo>
                    <a:pt x="769" y="425"/>
                  </a:lnTo>
                  <a:lnTo>
                    <a:pt x="769" y="427"/>
                  </a:lnTo>
                  <a:lnTo>
                    <a:pt x="771" y="427"/>
                  </a:lnTo>
                  <a:lnTo>
                    <a:pt x="771" y="429"/>
                  </a:lnTo>
                  <a:lnTo>
                    <a:pt x="773" y="429"/>
                  </a:lnTo>
                  <a:lnTo>
                    <a:pt x="775" y="429"/>
                  </a:lnTo>
                  <a:lnTo>
                    <a:pt x="775" y="431"/>
                  </a:lnTo>
                  <a:close/>
                  <a:moveTo>
                    <a:pt x="783" y="456"/>
                  </a:moveTo>
                  <a:lnTo>
                    <a:pt x="781" y="458"/>
                  </a:lnTo>
                  <a:lnTo>
                    <a:pt x="781" y="456"/>
                  </a:lnTo>
                  <a:lnTo>
                    <a:pt x="779" y="456"/>
                  </a:lnTo>
                  <a:lnTo>
                    <a:pt x="777" y="456"/>
                  </a:lnTo>
                  <a:lnTo>
                    <a:pt x="777" y="454"/>
                  </a:lnTo>
                  <a:lnTo>
                    <a:pt x="779" y="454"/>
                  </a:lnTo>
                  <a:lnTo>
                    <a:pt x="781" y="456"/>
                  </a:lnTo>
                  <a:lnTo>
                    <a:pt x="783" y="456"/>
                  </a:lnTo>
                  <a:close/>
                  <a:moveTo>
                    <a:pt x="742" y="534"/>
                  </a:moveTo>
                  <a:lnTo>
                    <a:pt x="742" y="536"/>
                  </a:lnTo>
                  <a:lnTo>
                    <a:pt x="740" y="536"/>
                  </a:lnTo>
                  <a:lnTo>
                    <a:pt x="740" y="534"/>
                  </a:lnTo>
                  <a:lnTo>
                    <a:pt x="740" y="532"/>
                  </a:lnTo>
                  <a:lnTo>
                    <a:pt x="742" y="532"/>
                  </a:lnTo>
                  <a:lnTo>
                    <a:pt x="742" y="534"/>
                  </a:lnTo>
                  <a:close/>
                  <a:moveTo>
                    <a:pt x="703" y="565"/>
                  </a:moveTo>
                  <a:lnTo>
                    <a:pt x="705" y="565"/>
                  </a:lnTo>
                  <a:lnTo>
                    <a:pt x="703" y="567"/>
                  </a:lnTo>
                  <a:lnTo>
                    <a:pt x="701" y="567"/>
                  </a:lnTo>
                  <a:lnTo>
                    <a:pt x="701" y="565"/>
                  </a:lnTo>
                  <a:lnTo>
                    <a:pt x="703" y="565"/>
                  </a:lnTo>
                  <a:close/>
                  <a:moveTo>
                    <a:pt x="592" y="609"/>
                  </a:moveTo>
                  <a:lnTo>
                    <a:pt x="592" y="611"/>
                  </a:lnTo>
                  <a:lnTo>
                    <a:pt x="590" y="611"/>
                  </a:lnTo>
                  <a:lnTo>
                    <a:pt x="589" y="611"/>
                  </a:lnTo>
                  <a:lnTo>
                    <a:pt x="589" y="609"/>
                  </a:lnTo>
                  <a:lnTo>
                    <a:pt x="590" y="609"/>
                  </a:lnTo>
                  <a:lnTo>
                    <a:pt x="592" y="609"/>
                  </a:lnTo>
                  <a:close/>
                  <a:moveTo>
                    <a:pt x="629" y="600"/>
                  </a:moveTo>
                  <a:lnTo>
                    <a:pt x="629" y="602"/>
                  </a:lnTo>
                  <a:lnTo>
                    <a:pt x="627" y="600"/>
                  </a:lnTo>
                  <a:lnTo>
                    <a:pt x="627" y="598"/>
                  </a:lnTo>
                  <a:lnTo>
                    <a:pt x="629" y="598"/>
                  </a:lnTo>
                  <a:lnTo>
                    <a:pt x="629" y="600"/>
                  </a:lnTo>
                  <a:close/>
                  <a:moveTo>
                    <a:pt x="767" y="285"/>
                  </a:moveTo>
                  <a:lnTo>
                    <a:pt x="767" y="287"/>
                  </a:lnTo>
                  <a:lnTo>
                    <a:pt x="767" y="285"/>
                  </a:lnTo>
                  <a:lnTo>
                    <a:pt x="765" y="285"/>
                  </a:lnTo>
                  <a:lnTo>
                    <a:pt x="767" y="283"/>
                  </a:lnTo>
                  <a:lnTo>
                    <a:pt x="767" y="285"/>
                  </a:lnTo>
                  <a:close/>
                  <a:moveTo>
                    <a:pt x="763" y="491"/>
                  </a:moveTo>
                  <a:lnTo>
                    <a:pt x="763" y="489"/>
                  </a:lnTo>
                  <a:lnTo>
                    <a:pt x="763" y="487"/>
                  </a:lnTo>
                  <a:lnTo>
                    <a:pt x="765" y="487"/>
                  </a:lnTo>
                  <a:lnTo>
                    <a:pt x="765" y="489"/>
                  </a:lnTo>
                  <a:lnTo>
                    <a:pt x="763" y="491"/>
                  </a:lnTo>
                  <a:close/>
                  <a:moveTo>
                    <a:pt x="742" y="417"/>
                  </a:moveTo>
                  <a:lnTo>
                    <a:pt x="744" y="419"/>
                  </a:lnTo>
                  <a:lnTo>
                    <a:pt x="742" y="419"/>
                  </a:lnTo>
                  <a:lnTo>
                    <a:pt x="742" y="417"/>
                  </a:lnTo>
                  <a:lnTo>
                    <a:pt x="740" y="417"/>
                  </a:lnTo>
                  <a:lnTo>
                    <a:pt x="740" y="415"/>
                  </a:lnTo>
                  <a:lnTo>
                    <a:pt x="742" y="415"/>
                  </a:lnTo>
                  <a:lnTo>
                    <a:pt x="742" y="417"/>
                  </a:lnTo>
                  <a:close/>
                  <a:moveTo>
                    <a:pt x="641" y="580"/>
                  </a:moveTo>
                  <a:lnTo>
                    <a:pt x="639" y="580"/>
                  </a:lnTo>
                  <a:lnTo>
                    <a:pt x="639" y="578"/>
                  </a:lnTo>
                  <a:lnTo>
                    <a:pt x="641" y="578"/>
                  </a:lnTo>
                  <a:lnTo>
                    <a:pt x="641" y="580"/>
                  </a:lnTo>
                  <a:lnTo>
                    <a:pt x="643" y="580"/>
                  </a:lnTo>
                  <a:lnTo>
                    <a:pt x="641" y="580"/>
                  </a:lnTo>
                  <a:close/>
                  <a:moveTo>
                    <a:pt x="699" y="571"/>
                  </a:moveTo>
                  <a:lnTo>
                    <a:pt x="697" y="571"/>
                  </a:lnTo>
                  <a:lnTo>
                    <a:pt x="695" y="571"/>
                  </a:lnTo>
                  <a:lnTo>
                    <a:pt x="695" y="569"/>
                  </a:lnTo>
                  <a:lnTo>
                    <a:pt x="697" y="569"/>
                  </a:lnTo>
                  <a:lnTo>
                    <a:pt x="699" y="569"/>
                  </a:lnTo>
                  <a:lnTo>
                    <a:pt x="699" y="571"/>
                  </a:lnTo>
                  <a:close/>
                  <a:moveTo>
                    <a:pt x="614" y="602"/>
                  </a:moveTo>
                  <a:lnTo>
                    <a:pt x="614" y="600"/>
                  </a:lnTo>
                  <a:lnTo>
                    <a:pt x="616" y="600"/>
                  </a:lnTo>
                  <a:lnTo>
                    <a:pt x="614" y="602"/>
                  </a:lnTo>
                  <a:close/>
                  <a:moveTo>
                    <a:pt x="715" y="553"/>
                  </a:moveTo>
                  <a:lnTo>
                    <a:pt x="713" y="553"/>
                  </a:lnTo>
                  <a:lnTo>
                    <a:pt x="713" y="551"/>
                  </a:lnTo>
                  <a:lnTo>
                    <a:pt x="715" y="551"/>
                  </a:lnTo>
                  <a:lnTo>
                    <a:pt x="715" y="553"/>
                  </a:lnTo>
                  <a:close/>
                  <a:moveTo>
                    <a:pt x="592" y="608"/>
                  </a:moveTo>
                  <a:lnTo>
                    <a:pt x="594" y="608"/>
                  </a:lnTo>
                  <a:lnTo>
                    <a:pt x="592" y="609"/>
                  </a:lnTo>
                  <a:lnTo>
                    <a:pt x="590" y="608"/>
                  </a:lnTo>
                  <a:lnTo>
                    <a:pt x="592" y="608"/>
                  </a:lnTo>
                  <a:close/>
                  <a:moveTo>
                    <a:pt x="781" y="452"/>
                  </a:moveTo>
                  <a:lnTo>
                    <a:pt x="779" y="452"/>
                  </a:lnTo>
                  <a:lnTo>
                    <a:pt x="779" y="450"/>
                  </a:lnTo>
                  <a:lnTo>
                    <a:pt x="781" y="450"/>
                  </a:lnTo>
                  <a:lnTo>
                    <a:pt x="781" y="452"/>
                  </a:lnTo>
                  <a:close/>
                  <a:moveTo>
                    <a:pt x="779" y="460"/>
                  </a:moveTo>
                  <a:lnTo>
                    <a:pt x="781" y="462"/>
                  </a:lnTo>
                  <a:lnTo>
                    <a:pt x="779" y="462"/>
                  </a:lnTo>
                  <a:lnTo>
                    <a:pt x="777" y="462"/>
                  </a:lnTo>
                  <a:lnTo>
                    <a:pt x="777" y="460"/>
                  </a:lnTo>
                  <a:lnTo>
                    <a:pt x="779" y="46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90" name="Chile"/>
          <p:cNvSpPr>
            <a:spLocks noEditPoints="1"/>
          </p:cNvSpPr>
          <p:nvPr/>
        </p:nvSpPr>
        <p:spPr bwMode="auto">
          <a:xfrm>
            <a:off x="2146308" y="4980003"/>
            <a:ext cx="1098553" cy="1146179"/>
          </a:xfrm>
          <a:custGeom>
            <a:avLst/>
            <a:gdLst>
              <a:gd name="T0" fmla="*/ 665 w 692"/>
              <a:gd name="T1" fmla="*/ 72 h 722"/>
              <a:gd name="T2" fmla="*/ 657 w 692"/>
              <a:gd name="T3" fmla="*/ 149 h 722"/>
              <a:gd name="T4" fmla="*/ 632 w 692"/>
              <a:gd name="T5" fmla="*/ 221 h 722"/>
              <a:gd name="T6" fmla="*/ 628 w 692"/>
              <a:gd name="T7" fmla="*/ 305 h 722"/>
              <a:gd name="T8" fmla="*/ 612 w 692"/>
              <a:gd name="T9" fmla="*/ 383 h 722"/>
              <a:gd name="T10" fmla="*/ 599 w 692"/>
              <a:gd name="T11" fmla="*/ 452 h 722"/>
              <a:gd name="T12" fmla="*/ 610 w 692"/>
              <a:gd name="T13" fmla="*/ 493 h 722"/>
              <a:gd name="T14" fmla="*/ 589 w 692"/>
              <a:gd name="T15" fmla="*/ 573 h 722"/>
              <a:gd name="T16" fmla="*/ 600 w 692"/>
              <a:gd name="T17" fmla="*/ 631 h 722"/>
              <a:gd name="T18" fmla="*/ 616 w 692"/>
              <a:gd name="T19" fmla="*/ 676 h 722"/>
              <a:gd name="T20" fmla="*/ 599 w 692"/>
              <a:gd name="T21" fmla="*/ 662 h 722"/>
              <a:gd name="T22" fmla="*/ 593 w 692"/>
              <a:gd name="T23" fmla="*/ 651 h 722"/>
              <a:gd name="T24" fmla="*/ 575 w 692"/>
              <a:gd name="T25" fmla="*/ 639 h 722"/>
              <a:gd name="T26" fmla="*/ 587 w 692"/>
              <a:gd name="T27" fmla="*/ 627 h 722"/>
              <a:gd name="T28" fmla="*/ 571 w 692"/>
              <a:gd name="T29" fmla="*/ 629 h 722"/>
              <a:gd name="T30" fmla="*/ 566 w 692"/>
              <a:gd name="T31" fmla="*/ 604 h 722"/>
              <a:gd name="T32" fmla="*/ 569 w 692"/>
              <a:gd name="T33" fmla="*/ 581 h 722"/>
              <a:gd name="T34" fmla="*/ 566 w 692"/>
              <a:gd name="T35" fmla="*/ 555 h 722"/>
              <a:gd name="T36" fmla="*/ 566 w 692"/>
              <a:gd name="T37" fmla="*/ 548 h 722"/>
              <a:gd name="T38" fmla="*/ 542 w 692"/>
              <a:gd name="T39" fmla="*/ 524 h 722"/>
              <a:gd name="T40" fmla="*/ 571 w 692"/>
              <a:gd name="T41" fmla="*/ 524 h 722"/>
              <a:gd name="T42" fmla="*/ 591 w 692"/>
              <a:gd name="T43" fmla="*/ 482 h 722"/>
              <a:gd name="T44" fmla="*/ 589 w 692"/>
              <a:gd name="T45" fmla="*/ 431 h 722"/>
              <a:gd name="T46" fmla="*/ 579 w 692"/>
              <a:gd name="T47" fmla="*/ 392 h 722"/>
              <a:gd name="T48" fmla="*/ 595 w 692"/>
              <a:gd name="T49" fmla="*/ 309 h 722"/>
              <a:gd name="T50" fmla="*/ 606 w 692"/>
              <a:gd name="T51" fmla="*/ 223 h 722"/>
              <a:gd name="T52" fmla="*/ 622 w 692"/>
              <a:gd name="T53" fmla="*/ 142 h 722"/>
              <a:gd name="T54" fmla="*/ 632 w 692"/>
              <a:gd name="T55" fmla="*/ 56 h 722"/>
              <a:gd name="T56" fmla="*/ 655 w 692"/>
              <a:gd name="T57" fmla="*/ 680 h 722"/>
              <a:gd name="T58" fmla="*/ 614 w 692"/>
              <a:gd name="T59" fmla="*/ 695 h 722"/>
              <a:gd name="T60" fmla="*/ 630 w 692"/>
              <a:gd name="T61" fmla="*/ 691 h 722"/>
              <a:gd name="T62" fmla="*/ 641 w 692"/>
              <a:gd name="T63" fmla="*/ 686 h 722"/>
              <a:gd name="T64" fmla="*/ 643 w 692"/>
              <a:gd name="T65" fmla="*/ 649 h 722"/>
              <a:gd name="T66" fmla="*/ 566 w 692"/>
              <a:gd name="T67" fmla="*/ 443 h 722"/>
              <a:gd name="T68" fmla="*/ 546 w 692"/>
              <a:gd name="T69" fmla="*/ 579 h 722"/>
              <a:gd name="T70" fmla="*/ 657 w 692"/>
              <a:gd name="T71" fmla="*/ 711 h 722"/>
              <a:gd name="T72" fmla="*/ 637 w 692"/>
              <a:gd name="T73" fmla="*/ 709 h 722"/>
              <a:gd name="T74" fmla="*/ 589 w 692"/>
              <a:gd name="T75" fmla="*/ 682 h 722"/>
              <a:gd name="T76" fmla="*/ 676 w 692"/>
              <a:gd name="T77" fmla="*/ 709 h 722"/>
              <a:gd name="T78" fmla="*/ 564 w 692"/>
              <a:gd name="T79" fmla="*/ 658 h 722"/>
              <a:gd name="T80" fmla="*/ 612 w 692"/>
              <a:gd name="T81" fmla="*/ 687 h 722"/>
              <a:gd name="T82" fmla="*/ 552 w 692"/>
              <a:gd name="T83" fmla="*/ 565 h 722"/>
              <a:gd name="T84" fmla="*/ 556 w 692"/>
              <a:gd name="T85" fmla="*/ 598 h 722"/>
              <a:gd name="T86" fmla="*/ 564 w 692"/>
              <a:gd name="T87" fmla="*/ 614 h 722"/>
              <a:gd name="T88" fmla="*/ 626 w 692"/>
              <a:gd name="T89" fmla="*/ 703 h 722"/>
              <a:gd name="T90" fmla="*/ 643 w 692"/>
              <a:gd name="T91" fmla="*/ 701 h 722"/>
              <a:gd name="T92" fmla="*/ 556 w 692"/>
              <a:gd name="T93" fmla="*/ 515 h 722"/>
              <a:gd name="T94" fmla="*/ 548 w 692"/>
              <a:gd name="T95" fmla="*/ 567 h 722"/>
              <a:gd name="T96" fmla="*/ 546 w 692"/>
              <a:gd name="T97" fmla="*/ 573 h 722"/>
              <a:gd name="T98" fmla="*/ 552 w 692"/>
              <a:gd name="T99" fmla="*/ 627 h 722"/>
              <a:gd name="T100" fmla="*/ 560 w 692"/>
              <a:gd name="T101" fmla="*/ 612 h 722"/>
              <a:gd name="T102" fmla="*/ 571 w 692"/>
              <a:gd name="T103" fmla="*/ 631 h 722"/>
              <a:gd name="T104" fmla="*/ 569 w 692"/>
              <a:gd name="T105" fmla="*/ 470 h 722"/>
              <a:gd name="T106" fmla="*/ 552 w 692"/>
              <a:gd name="T107" fmla="*/ 573 h 722"/>
              <a:gd name="T108" fmla="*/ 566 w 692"/>
              <a:gd name="T109" fmla="*/ 621 h 722"/>
              <a:gd name="T110" fmla="*/ 682 w 692"/>
              <a:gd name="T111" fmla="*/ 707 h 722"/>
              <a:gd name="T112" fmla="*/ 562 w 692"/>
              <a:gd name="T113" fmla="*/ 586 h 722"/>
              <a:gd name="T114" fmla="*/ 552 w 692"/>
              <a:gd name="T115" fmla="*/ 608 h 722"/>
              <a:gd name="T116" fmla="*/ 630 w 692"/>
              <a:gd name="T117" fmla="*/ 682 h 722"/>
              <a:gd name="T118" fmla="*/ 562 w 692"/>
              <a:gd name="T119" fmla="*/ 561 h 722"/>
              <a:gd name="T120" fmla="*/ 552 w 692"/>
              <a:gd name="T121" fmla="*/ 487 h 722"/>
              <a:gd name="T122" fmla="*/ 575 w 692"/>
              <a:gd name="T123" fmla="*/ 489 h 722"/>
              <a:gd name="T124" fmla="*/ 569 w 692"/>
              <a:gd name="T125" fmla="*/ 635 h 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92" h="722">
                <a:moveTo>
                  <a:pt x="641" y="2"/>
                </a:moveTo>
                <a:lnTo>
                  <a:pt x="643" y="4"/>
                </a:lnTo>
                <a:lnTo>
                  <a:pt x="645" y="6"/>
                </a:lnTo>
                <a:lnTo>
                  <a:pt x="645" y="8"/>
                </a:lnTo>
                <a:lnTo>
                  <a:pt x="647" y="10"/>
                </a:lnTo>
                <a:lnTo>
                  <a:pt x="649" y="10"/>
                </a:lnTo>
                <a:lnTo>
                  <a:pt x="647" y="10"/>
                </a:lnTo>
                <a:lnTo>
                  <a:pt x="647" y="12"/>
                </a:lnTo>
                <a:lnTo>
                  <a:pt x="649" y="12"/>
                </a:lnTo>
                <a:lnTo>
                  <a:pt x="649" y="13"/>
                </a:lnTo>
                <a:lnTo>
                  <a:pt x="649" y="15"/>
                </a:lnTo>
                <a:lnTo>
                  <a:pt x="649" y="17"/>
                </a:lnTo>
                <a:lnTo>
                  <a:pt x="649" y="19"/>
                </a:lnTo>
                <a:lnTo>
                  <a:pt x="649" y="21"/>
                </a:lnTo>
                <a:lnTo>
                  <a:pt x="651" y="23"/>
                </a:lnTo>
                <a:lnTo>
                  <a:pt x="651" y="25"/>
                </a:lnTo>
                <a:lnTo>
                  <a:pt x="651" y="27"/>
                </a:lnTo>
                <a:lnTo>
                  <a:pt x="653" y="27"/>
                </a:lnTo>
                <a:lnTo>
                  <a:pt x="655" y="29"/>
                </a:lnTo>
                <a:lnTo>
                  <a:pt x="655" y="31"/>
                </a:lnTo>
                <a:lnTo>
                  <a:pt x="657" y="31"/>
                </a:lnTo>
                <a:lnTo>
                  <a:pt x="659" y="31"/>
                </a:lnTo>
                <a:lnTo>
                  <a:pt x="659" y="33"/>
                </a:lnTo>
                <a:lnTo>
                  <a:pt x="657" y="35"/>
                </a:lnTo>
                <a:lnTo>
                  <a:pt x="655" y="37"/>
                </a:lnTo>
                <a:lnTo>
                  <a:pt x="657" y="39"/>
                </a:lnTo>
                <a:lnTo>
                  <a:pt x="657" y="41"/>
                </a:lnTo>
                <a:lnTo>
                  <a:pt x="657" y="43"/>
                </a:lnTo>
                <a:lnTo>
                  <a:pt x="655" y="43"/>
                </a:lnTo>
                <a:lnTo>
                  <a:pt x="653" y="43"/>
                </a:lnTo>
                <a:lnTo>
                  <a:pt x="653" y="45"/>
                </a:lnTo>
                <a:lnTo>
                  <a:pt x="655" y="46"/>
                </a:lnTo>
                <a:lnTo>
                  <a:pt x="655" y="48"/>
                </a:lnTo>
                <a:lnTo>
                  <a:pt x="653" y="48"/>
                </a:lnTo>
                <a:lnTo>
                  <a:pt x="655" y="50"/>
                </a:lnTo>
                <a:lnTo>
                  <a:pt x="657" y="50"/>
                </a:lnTo>
                <a:lnTo>
                  <a:pt x="657" y="52"/>
                </a:lnTo>
                <a:lnTo>
                  <a:pt x="659" y="52"/>
                </a:lnTo>
                <a:lnTo>
                  <a:pt x="657" y="52"/>
                </a:lnTo>
                <a:lnTo>
                  <a:pt x="657" y="54"/>
                </a:lnTo>
                <a:lnTo>
                  <a:pt x="657" y="56"/>
                </a:lnTo>
                <a:lnTo>
                  <a:pt x="657" y="58"/>
                </a:lnTo>
                <a:lnTo>
                  <a:pt x="659" y="58"/>
                </a:lnTo>
                <a:lnTo>
                  <a:pt x="663" y="62"/>
                </a:lnTo>
                <a:lnTo>
                  <a:pt x="663" y="64"/>
                </a:lnTo>
                <a:lnTo>
                  <a:pt x="663" y="70"/>
                </a:lnTo>
                <a:lnTo>
                  <a:pt x="665" y="70"/>
                </a:lnTo>
                <a:lnTo>
                  <a:pt x="665" y="72"/>
                </a:lnTo>
                <a:lnTo>
                  <a:pt x="665" y="74"/>
                </a:lnTo>
                <a:lnTo>
                  <a:pt x="665" y="76"/>
                </a:lnTo>
                <a:lnTo>
                  <a:pt x="667" y="76"/>
                </a:lnTo>
                <a:lnTo>
                  <a:pt x="667" y="78"/>
                </a:lnTo>
                <a:lnTo>
                  <a:pt x="667" y="80"/>
                </a:lnTo>
                <a:lnTo>
                  <a:pt x="667" y="81"/>
                </a:lnTo>
                <a:lnTo>
                  <a:pt x="668" y="83"/>
                </a:lnTo>
                <a:lnTo>
                  <a:pt x="668" y="85"/>
                </a:lnTo>
                <a:lnTo>
                  <a:pt x="668" y="87"/>
                </a:lnTo>
                <a:lnTo>
                  <a:pt x="668" y="89"/>
                </a:lnTo>
                <a:lnTo>
                  <a:pt x="668" y="91"/>
                </a:lnTo>
                <a:lnTo>
                  <a:pt x="672" y="91"/>
                </a:lnTo>
                <a:lnTo>
                  <a:pt x="674" y="91"/>
                </a:lnTo>
                <a:lnTo>
                  <a:pt x="676" y="89"/>
                </a:lnTo>
                <a:lnTo>
                  <a:pt x="678" y="89"/>
                </a:lnTo>
                <a:lnTo>
                  <a:pt x="680" y="91"/>
                </a:lnTo>
                <a:lnTo>
                  <a:pt x="682" y="93"/>
                </a:lnTo>
                <a:lnTo>
                  <a:pt x="682" y="95"/>
                </a:lnTo>
                <a:lnTo>
                  <a:pt x="680" y="97"/>
                </a:lnTo>
                <a:lnTo>
                  <a:pt x="680" y="99"/>
                </a:lnTo>
                <a:lnTo>
                  <a:pt x="678" y="101"/>
                </a:lnTo>
                <a:lnTo>
                  <a:pt x="678" y="105"/>
                </a:lnTo>
                <a:lnTo>
                  <a:pt x="676" y="111"/>
                </a:lnTo>
                <a:lnTo>
                  <a:pt x="672" y="111"/>
                </a:lnTo>
                <a:lnTo>
                  <a:pt x="672" y="113"/>
                </a:lnTo>
                <a:lnTo>
                  <a:pt x="668" y="114"/>
                </a:lnTo>
                <a:lnTo>
                  <a:pt x="663" y="116"/>
                </a:lnTo>
                <a:lnTo>
                  <a:pt x="661" y="116"/>
                </a:lnTo>
                <a:lnTo>
                  <a:pt x="661" y="118"/>
                </a:lnTo>
                <a:lnTo>
                  <a:pt x="659" y="118"/>
                </a:lnTo>
                <a:lnTo>
                  <a:pt x="659" y="120"/>
                </a:lnTo>
                <a:lnTo>
                  <a:pt x="657" y="120"/>
                </a:lnTo>
                <a:lnTo>
                  <a:pt x="657" y="122"/>
                </a:lnTo>
                <a:lnTo>
                  <a:pt x="657" y="124"/>
                </a:lnTo>
                <a:lnTo>
                  <a:pt x="659" y="124"/>
                </a:lnTo>
                <a:lnTo>
                  <a:pt x="661" y="128"/>
                </a:lnTo>
                <a:lnTo>
                  <a:pt x="659" y="130"/>
                </a:lnTo>
                <a:lnTo>
                  <a:pt x="657" y="130"/>
                </a:lnTo>
                <a:lnTo>
                  <a:pt x="657" y="132"/>
                </a:lnTo>
                <a:lnTo>
                  <a:pt x="657" y="134"/>
                </a:lnTo>
                <a:lnTo>
                  <a:pt x="657" y="136"/>
                </a:lnTo>
                <a:lnTo>
                  <a:pt x="657" y="138"/>
                </a:lnTo>
                <a:lnTo>
                  <a:pt x="659" y="140"/>
                </a:lnTo>
                <a:lnTo>
                  <a:pt x="659" y="142"/>
                </a:lnTo>
                <a:lnTo>
                  <a:pt x="659" y="146"/>
                </a:lnTo>
                <a:lnTo>
                  <a:pt x="659" y="147"/>
                </a:lnTo>
                <a:lnTo>
                  <a:pt x="657" y="147"/>
                </a:lnTo>
                <a:lnTo>
                  <a:pt x="657" y="149"/>
                </a:lnTo>
                <a:lnTo>
                  <a:pt x="657" y="151"/>
                </a:lnTo>
                <a:lnTo>
                  <a:pt x="657" y="153"/>
                </a:lnTo>
                <a:lnTo>
                  <a:pt x="659" y="155"/>
                </a:lnTo>
                <a:lnTo>
                  <a:pt x="661" y="159"/>
                </a:lnTo>
                <a:lnTo>
                  <a:pt x="661" y="161"/>
                </a:lnTo>
                <a:lnTo>
                  <a:pt x="659" y="161"/>
                </a:lnTo>
                <a:lnTo>
                  <a:pt x="659" y="163"/>
                </a:lnTo>
                <a:lnTo>
                  <a:pt x="655" y="163"/>
                </a:lnTo>
                <a:lnTo>
                  <a:pt x="653" y="163"/>
                </a:lnTo>
                <a:lnTo>
                  <a:pt x="653" y="165"/>
                </a:lnTo>
                <a:lnTo>
                  <a:pt x="651" y="165"/>
                </a:lnTo>
                <a:lnTo>
                  <a:pt x="653" y="165"/>
                </a:lnTo>
                <a:lnTo>
                  <a:pt x="651" y="167"/>
                </a:lnTo>
                <a:lnTo>
                  <a:pt x="649" y="171"/>
                </a:lnTo>
                <a:lnTo>
                  <a:pt x="649" y="173"/>
                </a:lnTo>
                <a:lnTo>
                  <a:pt x="647" y="173"/>
                </a:lnTo>
                <a:lnTo>
                  <a:pt x="647" y="175"/>
                </a:lnTo>
                <a:lnTo>
                  <a:pt x="647" y="177"/>
                </a:lnTo>
                <a:lnTo>
                  <a:pt x="647" y="179"/>
                </a:lnTo>
                <a:lnTo>
                  <a:pt x="645" y="179"/>
                </a:lnTo>
                <a:lnTo>
                  <a:pt x="645" y="181"/>
                </a:lnTo>
                <a:lnTo>
                  <a:pt x="643" y="181"/>
                </a:lnTo>
                <a:lnTo>
                  <a:pt x="641" y="184"/>
                </a:lnTo>
                <a:lnTo>
                  <a:pt x="639" y="184"/>
                </a:lnTo>
                <a:lnTo>
                  <a:pt x="639" y="188"/>
                </a:lnTo>
                <a:lnTo>
                  <a:pt x="637" y="190"/>
                </a:lnTo>
                <a:lnTo>
                  <a:pt x="637" y="192"/>
                </a:lnTo>
                <a:lnTo>
                  <a:pt x="637" y="194"/>
                </a:lnTo>
                <a:lnTo>
                  <a:pt x="637" y="196"/>
                </a:lnTo>
                <a:lnTo>
                  <a:pt x="637" y="198"/>
                </a:lnTo>
                <a:lnTo>
                  <a:pt x="635" y="198"/>
                </a:lnTo>
                <a:lnTo>
                  <a:pt x="633" y="200"/>
                </a:lnTo>
                <a:lnTo>
                  <a:pt x="633" y="202"/>
                </a:lnTo>
                <a:lnTo>
                  <a:pt x="633" y="204"/>
                </a:lnTo>
                <a:lnTo>
                  <a:pt x="633" y="206"/>
                </a:lnTo>
                <a:lnTo>
                  <a:pt x="635" y="206"/>
                </a:lnTo>
                <a:lnTo>
                  <a:pt x="633" y="206"/>
                </a:lnTo>
                <a:lnTo>
                  <a:pt x="633" y="208"/>
                </a:lnTo>
                <a:lnTo>
                  <a:pt x="635" y="208"/>
                </a:lnTo>
                <a:lnTo>
                  <a:pt x="635" y="210"/>
                </a:lnTo>
                <a:lnTo>
                  <a:pt x="635" y="212"/>
                </a:lnTo>
                <a:lnTo>
                  <a:pt x="635" y="214"/>
                </a:lnTo>
                <a:lnTo>
                  <a:pt x="635" y="215"/>
                </a:lnTo>
                <a:lnTo>
                  <a:pt x="637" y="215"/>
                </a:lnTo>
                <a:lnTo>
                  <a:pt x="637" y="217"/>
                </a:lnTo>
                <a:lnTo>
                  <a:pt x="635" y="219"/>
                </a:lnTo>
                <a:lnTo>
                  <a:pt x="633" y="219"/>
                </a:lnTo>
                <a:lnTo>
                  <a:pt x="632" y="221"/>
                </a:lnTo>
                <a:lnTo>
                  <a:pt x="630" y="223"/>
                </a:lnTo>
                <a:lnTo>
                  <a:pt x="630" y="225"/>
                </a:lnTo>
                <a:lnTo>
                  <a:pt x="630" y="227"/>
                </a:lnTo>
                <a:lnTo>
                  <a:pt x="628" y="229"/>
                </a:lnTo>
                <a:lnTo>
                  <a:pt x="628" y="231"/>
                </a:lnTo>
                <a:lnTo>
                  <a:pt x="630" y="231"/>
                </a:lnTo>
                <a:lnTo>
                  <a:pt x="628" y="233"/>
                </a:lnTo>
                <a:lnTo>
                  <a:pt x="626" y="233"/>
                </a:lnTo>
                <a:lnTo>
                  <a:pt x="626" y="235"/>
                </a:lnTo>
                <a:lnTo>
                  <a:pt x="626" y="237"/>
                </a:lnTo>
                <a:lnTo>
                  <a:pt x="624" y="239"/>
                </a:lnTo>
                <a:lnTo>
                  <a:pt x="624" y="241"/>
                </a:lnTo>
                <a:lnTo>
                  <a:pt x="626" y="247"/>
                </a:lnTo>
                <a:lnTo>
                  <a:pt x="628" y="247"/>
                </a:lnTo>
                <a:lnTo>
                  <a:pt x="630" y="247"/>
                </a:lnTo>
                <a:lnTo>
                  <a:pt x="630" y="248"/>
                </a:lnTo>
                <a:lnTo>
                  <a:pt x="630" y="250"/>
                </a:lnTo>
                <a:lnTo>
                  <a:pt x="628" y="250"/>
                </a:lnTo>
                <a:lnTo>
                  <a:pt x="630" y="252"/>
                </a:lnTo>
                <a:lnTo>
                  <a:pt x="628" y="254"/>
                </a:lnTo>
                <a:lnTo>
                  <a:pt x="630" y="254"/>
                </a:lnTo>
                <a:lnTo>
                  <a:pt x="632" y="256"/>
                </a:lnTo>
                <a:lnTo>
                  <a:pt x="632" y="258"/>
                </a:lnTo>
                <a:lnTo>
                  <a:pt x="632" y="260"/>
                </a:lnTo>
                <a:lnTo>
                  <a:pt x="632" y="262"/>
                </a:lnTo>
                <a:lnTo>
                  <a:pt x="633" y="264"/>
                </a:lnTo>
                <a:lnTo>
                  <a:pt x="633" y="266"/>
                </a:lnTo>
                <a:lnTo>
                  <a:pt x="632" y="268"/>
                </a:lnTo>
                <a:lnTo>
                  <a:pt x="632" y="270"/>
                </a:lnTo>
                <a:lnTo>
                  <a:pt x="633" y="272"/>
                </a:lnTo>
                <a:lnTo>
                  <a:pt x="635" y="272"/>
                </a:lnTo>
                <a:lnTo>
                  <a:pt x="635" y="270"/>
                </a:lnTo>
                <a:lnTo>
                  <a:pt x="635" y="272"/>
                </a:lnTo>
                <a:lnTo>
                  <a:pt x="637" y="272"/>
                </a:lnTo>
                <a:lnTo>
                  <a:pt x="637" y="274"/>
                </a:lnTo>
                <a:lnTo>
                  <a:pt x="635" y="276"/>
                </a:lnTo>
                <a:lnTo>
                  <a:pt x="635" y="282"/>
                </a:lnTo>
                <a:lnTo>
                  <a:pt x="635" y="283"/>
                </a:lnTo>
                <a:lnTo>
                  <a:pt x="635" y="285"/>
                </a:lnTo>
                <a:lnTo>
                  <a:pt x="637" y="289"/>
                </a:lnTo>
                <a:lnTo>
                  <a:pt x="635" y="289"/>
                </a:lnTo>
                <a:lnTo>
                  <a:pt x="633" y="289"/>
                </a:lnTo>
                <a:lnTo>
                  <a:pt x="633" y="291"/>
                </a:lnTo>
                <a:lnTo>
                  <a:pt x="632" y="295"/>
                </a:lnTo>
                <a:lnTo>
                  <a:pt x="630" y="297"/>
                </a:lnTo>
                <a:lnTo>
                  <a:pt x="630" y="301"/>
                </a:lnTo>
                <a:lnTo>
                  <a:pt x="628" y="303"/>
                </a:lnTo>
                <a:lnTo>
                  <a:pt x="628" y="305"/>
                </a:lnTo>
                <a:lnTo>
                  <a:pt x="626" y="307"/>
                </a:lnTo>
                <a:lnTo>
                  <a:pt x="624" y="307"/>
                </a:lnTo>
                <a:lnTo>
                  <a:pt x="626" y="309"/>
                </a:lnTo>
                <a:lnTo>
                  <a:pt x="628" y="309"/>
                </a:lnTo>
                <a:lnTo>
                  <a:pt x="628" y="313"/>
                </a:lnTo>
                <a:lnTo>
                  <a:pt x="628" y="315"/>
                </a:lnTo>
                <a:lnTo>
                  <a:pt x="628" y="316"/>
                </a:lnTo>
                <a:lnTo>
                  <a:pt x="628" y="318"/>
                </a:lnTo>
                <a:lnTo>
                  <a:pt x="628" y="320"/>
                </a:lnTo>
                <a:lnTo>
                  <a:pt x="628" y="322"/>
                </a:lnTo>
                <a:lnTo>
                  <a:pt x="628" y="324"/>
                </a:lnTo>
                <a:lnTo>
                  <a:pt x="626" y="324"/>
                </a:lnTo>
                <a:lnTo>
                  <a:pt x="624" y="324"/>
                </a:lnTo>
                <a:lnTo>
                  <a:pt x="622" y="326"/>
                </a:lnTo>
                <a:lnTo>
                  <a:pt x="622" y="328"/>
                </a:lnTo>
                <a:lnTo>
                  <a:pt x="618" y="330"/>
                </a:lnTo>
                <a:lnTo>
                  <a:pt x="616" y="330"/>
                </a:lnTo>
                <a:lnTo>
                  <a:pt x="616" y="334"/>
                </a:lnTo>
                <a:lnTo>
                  <a:pt x="614" y="336"/>
                </a:lnTo>
                <a:lnTo>
                  <a:pt x="616" y="340"/>
                </a:lnTo>
                <a:lnTo>
                  <a:pt x="616" y="342"/>
                </a:lnTo>
                <a:lnTo>
                  <a:pt x="616" y="344"/>
                </a:lnTo>
                <a:lnTo>
                  <a:pt x="614" y="344"/>
                </a:lnTo>
                <a:lnTo>
                  <a:pt x="614" y="346"/>
                </a:lnTo>
                <a:lnTo>
                  <a:pt x="616" y="348"/>
                </a:lnTo>
                <a:lnTo>
                  <a:pt x="616" y="349"/>
                </a:lnTo>
                <a:lnTo>
                  <a:pt x="616" y="351"/>
                </a:lnTo>
                <a:lnTo>
                  <a:pt x="614" y="351"/>
                </a:lnTo>
                <a:lnTo>
                  <a:pt x="616" y="353"/>
                </a:lnTo>
                <a:lnTo>
                  <a:pt x="616" y="355"/>
                </a:lnTo>
                <a:lnTo>
                  <a:pt x="618" y="359"/>
                </a:lnTo>
                <a:lnTo>
                  <a:pt x="618" y="361"/>
                </a:lnTo>
                <a:lnTo>
                  <a:pt x="618" y="363"/>
                </a:lnTo>
                <a:lnTo>
                  <a:pt x="618" y="365"/>
                </a:lnTo>
                <a:lnTo>
                  <a:pt x="618" y="367"/>
                </a:lnTo>
                <a:lnTo>
                  <a:pt x="620" y="367"/>
                </a:lnTo>
                <a:lnTo>
                  <a:pt x="620" y="369"/>
                </a:lnTo>
                <a:lnTo>
                  <a:pt x="620" y="371"/>
                </a:lnTo>
                <a:lnTo>
                  <a:pt x="618" y="373"/>
                </a:lnTo>
                <a:lnTo>
                  <a:pt x="616" y="373"/>
                </a:lnTo>
                <a:lnTo>
                  <a:pt x="614" y="373"/>
                </a:lnTo>
                <a:lnTo>
                  <a:pt x="612" y="375"/>
                </a:lnTo>
                <a:lnTo>
                  <a:pt x="610" y="375"/>
                </a:lnTo>
                <a:lnTo>
                  <a:pt x="610" y="377"/>
                </a:lnTo>
                <a:lnTo>
                  <a:pt x="610" y="379"/>
                </a:lnTo>
                <a:lnTo>
                  <a:pt x="612" y="379"/>
                </a:lnTo>
                <a:lnTo>
                  <a:pt x="612" y="381"/>
                </a:lnTo>
                <a:lnTo>
                  <a:pt x="612" y="383"/>
                </a:lnTo>
                <a:lnTo>
                  <a:pt x="610" y="384"/>
                </a:lnTo>
                <a:lnTo>
                  <a:pt x="610" y="386"/>
                </a:lnTo>
                <a:lnTo>
                  <a:pt x="610" y="388"/>
                </a:lnTo>
                <a:lnTo>
                  <a:pt x="608" y="388"/>
                </a:lnTo>
                <a:lnTo>
                  <a:pt x="606" y="386"/>
                </a:lnTo>
                <a:lnTo>
                  <a:pt x="606" y="388"/>
                </a:lnTo>
                <a:lnTo>
                  <a:pt x="606" y="390"/>
                </a:lnTo>
                <a:lnTo>
                  <a:pt x="606" y="392"/>
                </a:lnTo>
                <a:lnTo>
                  <a:pt x="608" y="394"/>
                </a:lnTo>
                <a:lnTo>
                  <a:pt x="606" y="396"/>
                </a:lnTo>
                <a:lnTo>
                  <a:pt x="606" y="398"/>
                </a:lnTo>
                <a:lnTo>
                  <a:pt x="604" y="398"/>
                </a:lnTo>
                <a:lnTo>
                  <a:pt x="604" y="400"/>
                </a:lnTo>
                <a:lnTo>
                  <a:pt x="606" y="402"/>
                </a:lnTo>
                <a:lnTo>
                  <a:pt x="606" y="400"/>
                </a:lnTo>
                <a:lnTo>
                  <a:pt x="606" y="402"/>
                </a:lnTo>
                <a:lnTo>
                  <a:pt x="606" y="404"/>
                </a:lnTo>
                <a:lnTo>
                  <a:pt x="604" y="404"/>
                </a:lnTo>
                <a:lnTo>
                  <a:pt x="604" y="406"/>
                </a:lnTo>
                <a:lnTo>
                  <a:pt x="604" y="408"/>
                </a:lnTo>
                <a:lnTo>
                  <a:pt x="602" y="408"/>
                </a:lnTo>
                <a:lnTo>
                  <a:pt x="602" y="410"/>
                </a:lnTo>
                <a:lnTo>
                  <a:pt x="602" y="412"/>
                </a:lnTo>
                <a:lnTo>
                  <a:pt x="604" y="412"/>
                </a:lnTo>
                <a:lnTo>
                  <a:pt x="604" y="414"/>
                </a:lnTo>
                <a:lnTo>
                  <a:pt x="604" y="416"/>
                </a:lnTo>
                <a:lnTo>
                  <a:pt x="604" y="419"/>
                </a:lnTo>
                <a:lnTo>
                  <a:pt x="602" y="421"/>
                </a:lnTo>
                <a:lnTo>
                  <a:pt x="604" y="423"/>
                </a:lnTo>
                <a:lnTo>
                  <a:pt x="604" y="425"/>
                </a:lnTo>
                <a:lnTo>
                  <a:pt x="602" y="425"/>
                </a:lnTo>
                <a:lnTo>
                  <a:pt x="602" y="427"/>
                </a:lnTo>
                <a:lnTo>
                  <a:pt x="604" y="429"/>
                </a:lnTo>
                <a:lnTo>
                  <a:pt x="604" y="431"/>
                </a:lnTo>
                <a:lnTo>
                  <a:pt x="606" y="433"/>
                </a:lnTo>
                <a:lnTo>
                  <a:pt x="606" y="435"/>
                </a:lnTo>
                <a:lnTo>
                  <a:pt x="604" y="437"/>
                </a:lnTo>
                <a:lnTo>
                  <a:pt x="602" y="437"/>
                </a:lnTo>
                <a:lnTo>
                  <a:pt x="600" y="437"/>
                </a:lnTo>
                <a:lnTo>
                  <a:pt x="600" y="439"/>
                </a:lnTo>
                <a:lnTo>
                  <a:pt x="600" y="441"/>
                </a:lnTo>
                <a:lnTo>
                  <a:pt x="600" y="445"/>
                </a:lnTo>
                <a:lnTo>
                  <a:pt x="599" y="445"/>
                </a:lnTo>
                <a:lnTo>
                  <a:pt x="600" y="447"/>
                </a:lnTo>
                <a:lnTo>
                  <a:pt x="600" y="449"/>
                </a:lnTo>
                <a:lnTo>
                  <a:pt x="600" y="450"/>
                </a:lnTo>
                <a:lnTo>
                  <a:pt x="600" y="452"/>
                </a:lnTo>
                <a:lnTo>
                  <a:pt x="599" y="452"/>
                </a:lnTo>
                <a:lnTo>
                  <a:pt x="600" y="454"/>
                </a:lnTo>
                <a:lnTo>
                  <a:pt x="602" y="456"/>
                </a:lnTo>
                <a:lnTo>
                  <a:pt x="604" y="456"/>
                </a:lnTo>
                <a:lnTo>
                  <a:pt x="606" y="456"/>
                </a:lnTo>
                <a:lnTo>
                  <a:pt x="606" y="458"/>
                </a:lnTo>
                <a:lnTo>
                  <a:pt x="604" y="458"/>
                </a:lnTo>
                <a:lnTo>
                  <a:pt x="602" y="460"/>
                </a:lnTo>
                <a:lnTo>
                  <a:pt x="602" y="462"/>
                </a:lnTo>
                <a:lnTo>
                  <a:pt x="604" y="462"/>
                </a:lnTo>
                <a:lnTo>
                  <a:pt x="606" y="464"/>
                </a:lnTo>
                <a:lnTo>
                  <a:pt x="606" y="466"/>
                </a:lnTo>
                <a:lnTo>
                  <a:pt x="606" y="468"/>
                </a:lnTo>
                <a:lnTo>
                  <a:pt x="604" y="468"/>
                </a:lnTo>
                <a:lnTo>
                  <a:pt x="606" y="470"/>
                </a:lnTo>
                <a:lnTo>
                  <a:pt x="608" y="472"/>
                </a:lnTo>
                <a:lnTo>
                  <a:pt x="606" y="472"/>
                </a:lnTo>
                <a:lnTo>
                  <a:pt x="606" y="474"/>
                </a:lnTo>
                <a:lnTo>
                  <a:pt x="604" y="474"/>
                </a:lnTo>
                <a:lnTo>
                  <a:pt x="604" y="476"/>
                </a:lnTo>
                <a:lnTo>
                  <a:pt x="604" y="478"/>
                </a:lnTo>
                <a:lnTo>
                  <a:pt x="604" y="480"/>
                </a:lnTo>
                <a:lnTo>
                  <a:pt x="604" y="482"/>
                </a:lnTo>
                <a:lnTo>
                  <a:pt x="608" y="482"/>
                </a:lnTo>
                <a:lnTo>
                  <a:pt x="610" y="482"/>
                </a:lnTo>
                <a:lnTo>
                  <a:pt x="612" y="482"/>
                </a:lnTo>
                <a:lnTo>
                  <a:pt x="614" y="482"/>
                </a:lnTo>
                <a:lnTo>
                  <a:pt x="616" y="482"/>
                </a:lnTo>
                <a:lnTo>
                  <a:pt x="616" y="484"/>
                </a:lnTo>
                <a:lnTo>
                  <a:pt x="614" y="484"/>
                </a:lnTo>
                <a:lnTo>
                  <a:pt x="614" y="485"/>
                </a:lnTo>
                <a:lnTo>
                  <a:pt x="614" y="487"/>
                </a:lnTo>
                <a:lnTo>
                  <a:pt x="614" y="489"/>
                </a:lnTo>
                <a:lnTo>
                  <a:pt x="612" y="489"/>
                </a:lnTo>
                <a:lnTo>
                  <a:pt x="612" y="487"/>
                </a:lnTo>
                <a:lnTo>
                  <a:pt x="610" y="487"/>
                </a:lnTo>
                <a:lnTo>
                  <a:pt x="608" y="487"/>
                </a:lnTo>
                <a:lnTo>
                  <a:pt x="606" y="487"/>
                </a:lnTo>
                <a:lnTo>
                  <a:pt x="604" y="487"/>
                </a:lnTo>
                <a:lnTo>
                  <a:pt x="604" y="489"/>
                </a:lnTo>
                <a:lnTo>
                  <a:pt x="602" y="487"/>
                </a:lnTo>
                <a:lnTo>
                  <a:pt x="600" y="487"/>
                </a:lnTo>
                <a:lnTo>
                  <a:pt x="600" y="491"/>
                </a:lnTo>
                <a:lnTo>
                  <a:pt x="602" y="491"/>
                </a:lnTo>
                <a:lnTo>
                  <a:pt x="604" y="491"/>
                </a:lnTo>
                <a:lnTo>
                  <a:pt x="606" y="491"/>
                </a:lnTo>
                <a:lnTo>
                  <a:pt x="608" y="491"/>
                </a:lnTo>
                <a:lnTo>
                  <a:pt x="608" y="493"/>
                </a:lnTo>
                <a:lnTo>
                  <a:pt x="610" y="493"/>
                </a:lnTo>
                <a:lnTo>
                  <a:pt x="612" y="497"/>
                </a:lnTo>
                <a:lnTo>
                  <a:pt x="612" y="499"/>
                </a:lnTo>
                <a:lnTo>
                  <a:pt x="610" y="503"/>
                </a:lnTo>
                <a:lnTo>
                  <a:pt x="608" y="503"/>
                </a:lnTo>
                <a:lnTo>
                  <a:pt x="606" y="503"/>
                </a:lnTo>
                <a:lnTo>
                  <a:pt x="604" y="505"/>
                </a:lnTo>
                <a:lnTo>
                  <a:pt x="604" y="507"/>
                </a:lnTo>
                <a:lnTo>
                  <a:pt x="606" y="509"/>
                </a:lnTo>
                <a:lnTo>
                  <a:pt x="606" y="511"/>
                </a:lnTo>
                <a:lnTo>
                  <a:pt x="608" y="511"/>
                </a:lnTo>
                <a:lnTo>
                  <a:pt x="608" y="513"/>
                </a:lnTo>
                <a:lnTo>
                  <a:pt x="606" y="513"/>
                </a:lnTo>
                <a:lnTo>
                  <a:pt x="606" y="515"/>
                </a:lnTo>
                <a:lnTo>
                  <a:pt x="604" y="515"/>
                </a:lnTo>
                <a:lnTo>
                  <a:pt x="602" y="515"/>
                </a:lnTo>
                <a:lnTo>
                  <a:pt x="604" y="517"/>
                </a:lnTo>
                <a:lnTo>
                  <a:pt x="606" y="517"/>
                </a:lnTo>
                <a:lnTo>
                  <a:pt x="606" y="518"/>
                </a:lnTo>
                <a:lnTo>
                  <a:pt x="606" y="520"/>
                </a:lnTo>
                <a:lnTo>
                  <a:pt x="606" y="522"/>
                </a:lnTo>
                <a:lnTo>
                  <a:pt x="606" y="526"/>
                </a:lnTo>
                <a:lnTo>
                  <a:pt x="604" y="528"/>
                </a:lnTo>
                <a:lnTo>
                  <a:pt x="602" y="528"/>
                </a:lnTo>
                <a:lnTo>
                  <a:pt x="602" y="534"/>
                </a:lnTo>
                <a:lnTo>
                  <a:pt x="602" y="536"/>
                </a:lnTo>
                <a:lnTo>
                  <a:pt x="604" y="536"/>
                </a:lnTo>
                <a:lnTo>
                  <a:pt x="604" y="538"/>
                </a:lnTo>
                <a:lnTo>
                  <a:pt x="600" y="538"/>
                </a:lnTo>
                <a:lnTo>
                  <a:pt x="600" y="540"/>
                </a:lnTo>
                <a:lnTo>
                  <a:pt x="599" y="542"/>
                </a:lnTo>
                <a:lnTo>
                  <a:pt x="597" y="542"/>
                </a:lnTo>
                <a:lnTo>
                  <a:pt x="597" y="544"/>
                </a:lnTo>
                <a:lnTo>
                  <a:pt x="597" y="546"/>
                </a:lnTo>
                <a:lnTo>
                  <a:pt x="595" y="548"/>
                </a:lnTo>
                <a:lnTo>
                  <a:pt x="593" y="551"/>
                </a:lnTo>
                <a:lnTo>
                  <a:pt x="595" y="553"/>
                </a:lnTo>
                <a:lnTo>
                  <a:pt x="597" y="555"/>
                </a:lnTo>
                <a:lnTo>
                  <a:pt x="597" y="557"/>
                </a:lnTo>
                <a:lnTo>
                  <a:pt x="597" y="559"/>
                </a:lnTo>
                <a:lnTo>
                  <a:pt x="595" y="561"/>
                </a:lnTo>
                <a:lnTo>
                  <a:pt x="593" y="563"/>
                </a:lnTo>
                <a:lnTo>
                  <a:pt x="593" y="565"/>
                </a:lnTo>
                <a:lnTo>
                  <a:pt x="593" y="567"/>
                </a:lnTo>
                <a:lnTo>
                  <a:pt x="593" y="569"/>
                </a:lnTo>
                <a:lnTo>
                  <a:pt x="593" y="571"/>
                </a:lnTo>
                <a:lnTo>
                  <a:pt x="591" y="571"/>
                </a:lnTo>
                <a:lnTo>
                  <a:pt x="591" y="573"/>
                </a:lnTo>
                <a:lnTo>
                  <a:pt x="589" y="573"/>
                </a:lnTo>
                <a:lnTo>
                  <a:pt x="587" y="573"/>
                </a:lnTo>
                <a:lnTo>
                  <a:pt x="585" y="573"/>
                </a:lnTo>
                <a:lnTo>
                  <a:pt x="585" y="575"/>
                </a:lnTo>
                <a:lnTo>
                  <a:pt x="583" y="579"/>
                </a:lnTo>
                <a:lnTo>
                  <a:pt x="585" y="579"/>
                </a:lnTo>
                <a:lnTo>
                  <a:pt x="583" y="581"/>
                </a:lnTo>
                <a:lnTo>
                  <a:pt x="579" y="581"/>
                </a:lnTo>
                <a:lnTo>
                  <a:pt x="577" y="581"/>
                </a:lnTo>
                <a:lnTo>
                  <a:pt x="577" y="583"/>
                </a:lnTo>
                <a:lnTo>
                  <a:pt x="577" y="585"/>
                </a:lnTo>
                <a:lnTo>
                  <a:pt x="577" y="586"/>
                </a:lnTo>
                <a:lnTo>
                  <a:pt x="579" y="590"/>
                </a:lnTo>
                <a:lnTo>
                  <a:pt x="577" y="590"/>
                </a:lnTo>
                <a:lnTo>
                  <a:pt x="577" y="592"/>
                </a:lnTo>
                <a:lnTo>
                  <a:pt x="577" y="594"/>
                </a:lnTo>
                <a:lnTo>
                  <a:pt x="577" y="596"/>
                </a:lnTo>
                <a:lnTo>
                  <a:pt x="577" y="598"/>
                </a:lnTo>
                <a:lnTo>
                  <a:pt x="579" y="598"/>
                </a:lnTo>
                <a:lnTo>
                  <a:pt x="579" y="600"/>
                </a:lnTo>
                <a:lnTo>
                  <a:pt x="581" y="600"/>
                </a:lnTo>
                <a:lnTo>
                  <a:pt x="581" y="602"/>
                </a:lnTo>
                <a:lnTo>
                  <a:pt x="581" y="606"/>
                </a:lnTo>
                <a:lnTo>
                  <a:pt x="581" y="608"/>
                </a:lnTo>
                <a:lnTo>
                  <a:pt x="583" y="610"/>
                </a:lnTo>
                <a:lnTo>
                  <a:pt x="583" y="612"/>
                </a:lnTo>
                <a:lnTo>
                  <a:pt x="585" y="610"/>
                </a:lnTo>
                <a:lnTo>
                  <a:pt x="587" y="610"/>
                </a:lnTo>
                <a:lnTo>
                  <a:pt x="587" y="608"/>
                </a:lnTo>
                <a:lnTo>
                  <a:pt x="589" y="608"/>
                </a:lnTo>
                <a:lnTo>
                  <a:pt x="591" y="608"/>
                </a:lnTo>
                <a:lnTo>
                  <a:pt x="593" y="608"/>
                </a:lnTo>
                <a:lnTo>
                  <a:pt x="595" y="608"/>
                </a:lnTo>
                <a:lnTo>
                  <a:pt x="597" y="608"/>
                </a:lnTo>
                <a:lnTo>
                  <a:pt x="597" y="610"/>
                </a:lnTo>
                <a:lnTo>
                  <a:pt x="597" y="612"/>
                </a:lnTo>
                <a:lnTo>
                  <a:pt x="599" y="612"/>
                </a:lnTo>
                <a:lnTo>
                  <a:pt x="597" y="616"/>
                </a:lnTo>
                <a:lnTo>
                  <a:pt x="595" y="618"/>
                </a:lnTo>
                <a:lnTo>
                  <a:pt x="595" y="619"/>
                </a:lnTo>
                <a:lnTo>
                  <a:pt x="597" y="619"/>
                </a:lnTo>
                <a:lnTo>
                  <a:pt x="599" y="621"/>
                </a:lnTo>
                <a:lnTo>
                  <a:pt x="597" y="621"/>
                </a:lnTo>
                <a:lnTo>
                  <a:pt x="597" y="623"/>
                </a:lnTo>
                <a:lnTo>
                  <a:pt x="597" y="625"/>
                </a:lnTo>
                <a:lnTo>
                  <a:pt x="595" y="627"/>
                </a:lnTo>
                <a:lnTo>
                  <a:pt x="597" y="631"/>
                </a:lnTo>
                <a:lnTo>
                  <a:pt x="599" y="631"/>
                </a:lnTo>
                <a:lnTo>
                  <a:pt x="600" y="631"/>
                </a:lnTo>
                <a:lnTo>
                  <a:pt x="602" y="633"/>
                </a:lnTo>
                <a:lnTo>
                  <a:pt x="602" y="635"/>
                </a:lnTo>
                <a:lnTo>
                  <a:pt x="602" y="637"/>
                </a:lnTo>
                <a:lnTo>
                  <a:pt x="606" y="637"/>
                </a:lnTo>
                <a:lnTo>
                  <a:pt x="614" y="637"/>
                </a:lnTo>
                <a:lnTo>
                  <a:pt x="624" y="637"/>
                </a:lnTo>
                <a:lnTo>
                  <a:pt x="628" y="637"/>
                </a:lnTo>
                <a:lnTo>
                  <a:pt x="632" y="637"/>
                </a:lnTo>
                <a:lnTo>
                  <a:pt x="633" y="637"/>
                </a:lnTo>
                <a:lnTo>
                  <a:pt x="635" y="637"/>
                </a:lnTo>
                <a:lnTo>
                  <a:pt x="637" y="639"/>
                </a:lnTo>
                <a:lnTo>
                  <a:pt x="643" y="641"/>
                </a:lnTo>
                <a:lnTo>
                  <a:pt x="645" y="641"/>
                </a:lnTo>
                <a:lnTo>
                  <a:pt x="649" y="641"/>
                </a:lnTo>
                <a:lnTo>
                  <a:pt x="651" y="643"/>
                </a:lnTo>
                <a:lnTo>
                  <a:pt x="653" y="643"/>
                </a:lnTo>
                <a:lnTo>
                  <a:pt x="655" y="643"/>
                </a:lnTo>
                <a:lnTo>
                  <a:pt x="657" y="643"/>
                </a:lnTo>
                <a:lnTo>
                  <a:pt x="659" y="645"/>
                </a:lnTo>
                <a:lnTo>
                  <a:pt x="657" y="645"/>
                </a:lnTo>
                <a:lnTo>
                  <a:pt x="655" y="643"/>
                </a:lnTo>
                <a:lnTo>
                  <a:pt x="653" y="643"/>
                </a:lnTo>
                <a:lnTo>
                  <a:pt x="651" y="643"/>
                </a:lnTo>
                <a:lnTo>
                  <a:pt x="649" y="643"/>
                </a:lnTo>
                <a:lnTo>
                  <a:pt x="647" y="641"/>
                </a:lnTo>
                <a:lnTo>
                  <a:pt x="645" y="641"/>
                </a:lnTo>
                <a:lnTo>
                  <a:pt x="643" y="643"/>
                </a:lnTo>
                <a:lnTo>
                  <a:pt x="641" y="643"/>
                </a:lnTo>
                <a:lnTo>
                  <a:pt x="641" y="645"/>
                </a:lnTo>
                <a:lnTo>
                  <a:pt x="641" y="647"/>
                </a:lnTo>
                <a:lnTo>
                  <a:pt x="639" y="649"/>
                </a:lnTo>
                <a:lnTo>
                  <a:pt x="637" y="649"/>
                </a:lnTo>
                <a:lnTo>
                  <a:pt x="635" y="649"/>
                </a:lnTo>
                <a:lnTo>
                  <a:pt x="632" y="649"/>
                </a:lnTo>
                <a:lnTo>
                  <a:pt x="632" y="651"/>
                </a:lnTo>
                <a:lnTo>
                  <a:pt x="626" y="652"/>
                </a:lnTo>
                <a:lnTo>
                  <a:pt x="622" y="652"/>
                </a:lnTo>
                <a:lnTo>
                  <a:pt x="620" y="652"/>
                </a:lnTo>
                <a:lnTo>
                  <a:pt x="620" y="656"/>
                </a:lnTo>
                <a:lnTo>
                  <a:pt x="620" y="658"/>
                </a:lnTo>
                <a:lnTo>
                  <a:pt x="620" y="662"/>
                </a:lnTo>
                <a:lnTo>
                  <a:pt x="618" y="662"/>
                </a:lnTo>
                <a:lnTo>
                  <a:pt x="618" y="664"/>
                </a:lnTo>
                <a:lnTo>
                  <a:pt x="618" y="668"/>
                </a:lnTo>
                <a:lnTo>
                  <a:pt x="618" y="670"/>
                </a:lnTo>
                <a:lnTo>
                  <a:pt x="618" y="672"/>
                </a:lnTo>
                <a:lnTo>
                  <a:pt x="618" y="676"/>
                </a:lnTo>
                <a:lnTo>
                  <a:pt x="616" y="676"/>
                </a:lnTo>
                <a:lnTo>
                  <a:pt x="614" y="678"/>
                </a:lnTo>
                <a:lnTo>
                  <a:pt x="610" y="678"/>
                </a:lnTo>
                <a:lnTo>
                  <a:pt x="610" y="676"/>
                </a:lnTo>
                <a:lnTo>
                  <a:pt x="608" y="676"/>
                </a:lnTo>
                <a:lnTo>
                  <a:pt x="606" y="676"/>
                </a:lnTo>
                <a:lnTo>
                  <a:pt x="604" y="676"/>
                </a:lnTo>
                <a:lnTo>
                  <a:pt x="602" y="674"/>
                </a:lnTo>
                <a:lnTo>
                  <a:pt x="600" y="674"/>
                </a:lnTo>
                <a:lnTo>
                  <a:pt x="597" y="672"/>
                </a:lnTo>
                <a:lnTo>
                  <a:pt x="597" y="670"/>
                </a:lnTo>
                <a:lnTo>
                  <a:pt x="595" y="670"/>
                </a:lnTo>
                <a:lnTo>
                  <a:pt x="595" y="668"/>
                </a:lnTo>
                <a:lnTo>
                  <a:pt x="595" y="666"/>
                </a:lnTo>
                <a:lnTo>
                  <a:pt x="597" y="664"/>
                </a:lnTo>
                <a:lnTo>
                  <a:pt x="600" y="664"/>
                </a:lnTo>
                <a:lnTo>
                  <a:pt x="600" y="666"/>
                </a:lnTo>
                <a:lnTo>
                  <a:pt x="600" y="668"/>
                </a:lnTo>
                <a:lnTo>
                  <a:pt x="599" y="668"/>
                </a:lnTo>
                <a:lnTo>
                  <a:pt x="600" y="668"/>
                </a:lnTo>
                <a:lnTo>
                  <a:pt x="602" y="666"/>
                </a:lnTo>
                <a:lnTo>
                  <a:pt x="600" y="664"/>
                </a:lnTo>
                <a:lnTo>
                  <a:pt x="602" y="664"/>
                </a:lnTo>
                <a:lnTo>
                  <a:pt x="604" y="664"/>
                </a:lnTo>
                <a:lnTo>
                  <a:pt x="604" y="668"/>
                </a:lnTo>
                <a:lnTo>
                  <a:pt x="604" y="670"/>
                </a:lnTo>
                <a:lnTo>
                  <a:pt x="602" y="670"/>
                </a:lnTo>
                <a:lnTo>
                  <a:pt x="602" y="672"/>
                </a:lnTo>
                <a:lnTo>
                  <a:pt x="602" y="670"/>
                </a:lnTo>
                <a:lnTo>
                  <a:pt x="604" y="670"/>
                </a:lnTo>
                <a:lnTo>
                  <a:pt x="606" y="668"/>
                </a:lnTo>
                <a:lnTo>
                  <a:pt x="604" y="666"/>
                </a:lnTo>
                <a:lnTo>
                  <a:pt x="606" y="664"/>
                </a:lnTo>
                <a:lnTo>
                  <a:pt x="610" y="662"/>
                </a:lnTo>
                <a:lnTo>
                  <a:pt x="612" y="662"/>
                </a:lnTo>
                <a:lnTo>
                  <a:pt x="612" y="660"/>
                </a:lnTo>
                <a:lnTo>
                  <a:pt x="616" y="656"/>
                </a:lnTo>
                <a:lnTo>
                  <a:pt x="614" y="654"/>
                </a:lnTo>
                <a:lnTo>
                  <a:pt x="612" y="654"/>
                </a:lnTo>
                <a:lnTo>
                  <a:pt x="608" y="656"/>
                </a:lnTo>
                <a:lnTo>
                  <a:pt x="604" y="658"/>
                </a:lnTo>
                <a:lnTo>
                  <a:pt x="602" y="658"/>
                </a:lnTo>
                <a:lnTo>
                  <a:pt x="600" y="662"/>
                </a:lnTo>
                <a:lnTo>
                  <a:pt x="599" y="660"/>
                </a:lnTo>
                <a:lnTo>
                  <a:pt x="597" y="658"/>
                </a:lnTo>
                <a:lnTo>
                  <a:pt x="593" y="660"/>
                </a:lnTo>
                <a:lnTo>
                  <a:pt x="595" y="660"/>
                </a:lnTo>
                <a:lnTo>
                  <a:pt x="597" y="660"/>
                </a:lnTo>
                <a:lnTo>
                  <a:pt x="599" y="662"/>
                </a:lnTo>
                <a:lnTo>
                  <a:pt x="597" y="664"/>
                </a:lnTo>
                <a:lnTo>
                  <a:pt x="595" y="662"/>
                </a:lnTo>
                <a:lnTo>
                  <a:pt x="593" y="662"/>
                </a:lnTo>
                <a:lnTo>
                  <a:pt x="593" y="664"/>
                </a:lnTo>
                <a:lnTo>
                  <a:pt x="595" y="664"/>
                </a:lnTo>
                <a:lnTo>
                  <a:pt x="593" y="666"/>
                </a:lnTo>
                <a:lnTo>
                  <a:pt x="591" y="666"/>
                </a:lnTo>
                <a:lnTo>
                  <a:pt x="593" y="668"/>
                </a:lnTo>
                <a:lnTo>
                  <a:pt x="595" y="670"/>
                </a:lnTo>
                <a:lnTo>
                  <a:pt x="593" y="670"/>
                </a:lnTo>
                <a:lnTo>
                  <a:pt x="591" y="668"/>
                </a:lnTo>
                <a:lnTo>
                  <a:pt x="587" y="668"/>
                </a:lnTo>
                <a:lnTo>
                  <a:pt x="587" y="666"/>
                </a:lnTo>
                <a:lnTo>
                  <a:pt x="585" y="664"/>
                </a:lnTo>
                <a:lnTo>
                  <a:pt x="583" y="664"/>
                </a:lnTo>
                <a:lnTo>
                  <a:pt x="581" y="662"/>
                </a:lnTo>
                <a:lnTo>
                  <a:pt x="585" y="662"/>
                </a:lnTo>
                <a:lnTo>
                  <a:pt x="587" y="662"/>
                </a:lnTo>
                <a:lnTo>
                  <a:pt x="589" y="664"/>
                </a:lnTo>
                <a:lnTo>
                  <a:pt x="591" y="664"/>
                </a:lnTo>
                <a:lnTo>
                  <a:pt x="589" y="664"/>
                </a:lnTo>
                <a:lnTo>
                  <a:pt x="589" y="662"/>
                </a:lnTo>
                <a:lnTo>
                  <a:pt x="591" y="662"/>
                </a:lnTo>
                <a:lnTo>
                  <a:pt x="589" y="662"/>
                </a:lnTo>
                <a:lnTo>
                  <a:pt x="587" y="660"/>
                </a:lnTo>
                <a:lnTo>
                  <a:pt x="587" y="658"/>
                </a:lnTo>
                <a:lnTo>
                  <a:pt x="587" y="656"/>
                </a:lnTo>
                <a:lnTo>
                  <a:pt x="587" y="654"/>
                </a:lnTo>
                <a:lnTo>
                  <a:pt x="591" y="652"/>
                </a:lnTo>
                <a:lnTo>
                  <a:pt x="593" y="654"/>
                </a:lnTo>
                <a:lnTo>
                  <a:pt x="595" y="654"/>
                </a:lnTo>
                <a:lnTo>
                  <a:pt x="597" y="652"/>
                </a:lnTo>
                <a:lnTo>
                  <a:pt x="599" y="651"/>
                </a:lnTo>
                <a:lnTo>
                  <a:pt x="602" y="651"/>
                </a:lnTo>
                <a:lnTo>
                  <a:pt x="602" y="652"/>
                </a:lnTo>
                <a:lnTo>
                  <a:pt x="604" y="652"/>
                </a:lnTo>
                <a:lnTo>
                  <a:pt x="606" y="652"/>
                </a:lnTo>
                <a:lnTo>
                  <a:pt x="608" y="652"/>
                </a:lnTo>
                <a:lnTo>
                  <a:pt x="610" y="651"/>
                </a:lnTo>
                <a:lnTo>
                  <a:pt x="610" y="649"/>
                </a:lnTo>
                <a:lnTo>
                  <a:pt x="608" y="649"/>
                </a:lnTo>
                <a:lnTo>
                  <a:pt x="606" y="649"/>
                </a:lnTo>
                <a:lnTo>
                  <a:pt x="602" y="649"/>
                </a:lnTo>
                <a:lnTo>
                  <a:pt x="600" y="649"/>
                </a:lnTo>
                <a:lnTo>
                  <a:pt x="597" y="649"/>
                </a:lnTo>
                <a:lnTo>
                  <a:pt x="597" y="651"/>
                </a:lnTo>
                <a:lnTo>
                  <a:pt x="595" y="651"/>
                </a:lnTo>
                <a:lnTo>
                  <a:pt x="593" y="651"/>
                </a:lnTo>
                <a:lnTo>
                  <a:pt x="593" y="649"/>
                </a:lnTo>
                <a:lnTo>
                  <a:pt x="595" y="649"/>
                </a:lnTo>
                <a:lnTo>
                  <a:pt x="593" y="649"/>
                </a:lnTo>
                <a:lnTo>
                  <a:pt x="591" y="649"/>
                </a:lnTo>
                <a:lnTo>
                  <a:pt x="589" y="649"/>
                </a:lnTo>
                <a:lnTo>
                  <a:pt x="587" y="651"/>
                </a:lnTo>
                <a:lnTo>
                  <a:pt x="589" y="651"/>
                </a:lnTo>
                <a:lnTo>
                  <a:pt x="591" y="651"/>
                </a:lnTo>
                <a:lnTo>
                  <a:pt x="589" y="652"/>
                </a:lnTo>
                <a:lnTo>
                  <a:pt x="587" y="654"/>
                </a:lnTo>
                <a:lnTo>
                  <a:pt x="585" y="654"/>
                </a:lnTo>
                <a:lnTo>
                  <a:pt x="585" y="656"/>
                </a:lnTo>
                <a:lnTo>
                  <a:pt x="587" y="656"/>
                </a:lnTo>
                <a:lnTo>
                  <a:pt x="587" y="658"/>
                </a:lnTo>
                <a:lnTo>
                  <a:pt x="585" y="660"/>
                </a:lnTo>
                <a:lnTo>
                  <a:pt x="583" y="660"/>
                </a:lnTo>
                <a:lnTo>
                  <a:pt x="581" y="660"/>
                </a:lnTo>
                <a:lnTo>
                  <a:pt x="579" y="658"/>
                </a:lnTo>
                <a:lnTo>
                  <a:pt x="581" y="656"/>
                </a:lnTo>
                <a:lnTo>
                  <a:pt x="579" y="656"/>
                </a:lnTo>
                <a:lnTo>
                  <a:pt x="577" y="654"/>
                </a:lnTo>
                <a:lnTo>
                  <a:pt x="579" y="654"/>
                </a:lnTo>
                <a:lnTo>
                  <a:pt x="581" y="654"/>
                </a:lnTo>
                <a:lnTo>
                  <a:pt x="581" y="652"/>
                </a:lnTo>
                <a:lnTo>
                  <a:pt x="583" y="649"/>
                </a:lnTo>
                <a:lnTo>
                  <a:pt x="585" y="647"/>
                </a:lnTo>
                <a:lnTo>
                  <a:pt x="587" y="649"/>
                </a:lnTo>
                <a:lnTo>
                  <a:pt x="585" y="647"/>
                </a:lnTo>
                <a:lnTo>
                  <a:pt x="583" y="647"/>
                </a:lnTo>
                <a:lnTo>
                  <a:pt x="583" y="649"/>
                </a:lnTo>
                <a:lnTo>
                  <a:pt x="581" y="651"/>
                </a:lnTo>
                <a:lnTo>
                  <a:pt x="579" y="651"/>
                </a:lnTo>
                <a:lnTo>
                  <a:pt x="577" y="651"/>
                </a:lnTo>
                <a:lnTo>
                  <a:pt x="577" y="652"/>
                </a:lnTo>
                <a:lnTo>
                  <a:pt x="575" y="652"/>
                </a:lnTo>
                <a:lnTo>
                  <a:pt x="575" y="651"/>
                </a:lnTo>
                <a:lnTo>
                  <a:pt x="575" y="649"/>
                </a:lnTo>
                <a:lnTo>
                  <a:pt x="577" y="649"/>
                </a:lnTo>
                <a:lnTo>
                  <a:pt x="575" y="649"/>
                </a:lnTo>
                <a:lnTo>
                  <a:pt x="575" y="647"/>
                </a:lnTo>
                <a:lnTo>
                  <a:pt x="575" y="645"/>
                </a:lnTo>
                <a:lnTo>
                  <a:pt x="577" y="645"/>
                </a:lnTo>
                <a:lnTo>
                  <a:pt x="575" y="643"/>
                </a:lnTo>
                <a:lnTo>
                  <a:pt x="575" y="641"/>
                </a:lnTo>
                <a:lnTo>
                  <a:pt x="573" y="639"/>
                </a:lnTo>
                <a:lnTo>
                  <a:pt x="573" y="637"/>
                </a:lnTo>
                <a:lnTo>
                  <a:pt x="575" y="637"/>
                </a:lnTo>
                <a:lnTo>
                  <a:pt x="575" y="639"/>
                </a:lnTo>
                <a:lnTo>
                  <a:pt x="577" y="641"/>
                </a:lnTo>
                <a:lnTo>
                  <a:pt x="579" y="641"/>
                </a:lnTo>
                <a:lnTo>
                  <a:pt x="581" y="643"/>
                </a:lnTo>
                <a:lnTo>
                  <a:pt x="581" y="641"/>
                </a:lnTo>
                <a:lnTo>
                  <a:pt x="583" y="641"/>
                </a:lnTo>
                <a:lnTo>
                  <a:pt x="583" y="639"/>
                </a:lnTo>
                <a:lnTo>
                  <a:pt x="585" y="639"/>
                </a:lnTo>
                <a:lnTo>
                  <a:pt x="585" y="641"/>
                </a:lnTo>
                <a:lnTo>
                  <a:pt x="587" y="643"/>
                </a:lnTo>
                <a:lnTo>
                  <a:pt x="589" y="643"/>
                </a:lnTo>
                <a:lnTo>
                  <a:pt x="589" y="639"/>
                </a:lnTo>
                <a:lnTo>
                  <a:pt x="589" y="641"/>
                </a:lnTo>
                <a:lnTo>
                  <a:pt x="587" y="641"/>
                </a:lnTo>
                <a:lnTo>
                  <a:pt x="587" y="639"/>
                </a:lnTo>
                <a:lnTo>
                  <a:pt x="587" y="637"/>
                </a:lnTo>
                <a:lnTo>
                  <a:pt x="589" y="635"/>
                </a:lnTo>
                <a:lnTo>
                  <a:pt x="591" y="637"/>
                </a:lnTo>
                <a:lnTo>
                  <a:pt x="591" y="639"/>
                </a:lnTo>
                <a:lnTo>
                  <a:pt x="593" y="639"/>
                </a:lnTo>
                <a:lnTo>
                  <a:pt x="593" y="641"/>
                </a:lnTo>
                <a:lnTo>
                  <a:pt x="593" y="645"/>
                </a:lnTo>
                <a:lnTo>
                  <a:pt x="589" y="645"/>
                </a:lnTo>
                <a:lnTo>
                  <a:pt x="587" y="647"/>
                </a:lnTo>
                <a:lnTo>
                  <a:pt x="589" y="647"/>
                </a:lnTo>
                <a:lnTo>
                  <a:pt x="591" y="645"/>
                </a:lnTo>
                <a:lnTo>
                  <a:pt x="593" y="645"/>
                </a:lnTo>
                <a:lnTo>
                  <a:pt x="595" y="645"/>
                </a:lnTo>
                <a:lnTo>
                  <a:pt x="595" y="641"/>
                </a:lnTo>
                <a:lnTo>
                  <a:pt x="593" y="639"/>
                </a:lnTo>
                <a:lnTo>
                  <a:pt x="591" y="639"/>
                </a:lnTo>
                <a:lnTo>
                  <a:pt x="591" y="637"/>
                </a:lnTo>
                <a:lnTo>
                  <a:pt x="591" y="635"/>
                </a:lnTo>
                <a:lnTo>
                  <a:pt x="593" y="637"/>
                </a:lnTo>
                <a:lnTo>
                  <a:pt x="595" y="635"/>
                </a:lnTo>
                <a:lnTo>
                  <a:pt x="595" y="633"/>
                </a:lnTo>
                <a:lnTo>
                  <a:pt x="593" y="631"/>
                </a:lnTo>
                <a:lnTo>
                  <a:pt x="591" y="629"/>
                </a:lnTo>
                <a:lnTo>
                  <a:pt x="591" y="627"/>
                </a:lnTo>
                <a:lnTo>
                  <a:pt x="589" y="627"/>
                </a:lnTo>
                <a:lnTo>
                  <a:pt x="587" y="627"/>
                </a:lnTo>
                <a:lnTo>
                  <a:pt x="585" y="625"/>
                </a:lnTo>
                <a:lnTo>
                  <a:pt x="583" y="625"/>
                </a:lnTo>
                <a:lnTo>
                  <a:pt x="581" y="625"/>
                </a:lnTo>
                <a:lnTo>
                  <a:pt x="581" y="627"/>
                </a:lnTo>
                <a:lnTo>
                  <a:pt x="583" y="627"/>
                </a:lnTo>
                <a:lnTo>
                  <a:pt x="583" y="625"/>
                </a:lnTo>
                <a:lnTo>
                  <a:pt x="585" y="627"/>
                </a:lnTo>
                <a:lnTo>
                  <a:pt x="587" y="627"/>
                </a:lnTo>
                <a:lnTo>
                  <a:pt x="589" y="629"/>
                </a:lnTo>
                <a:lnTo>
                  <a:pt x="591" y="631"/>
                </a:lnTo>
                <a:lnTo>
                  <a:pt x="593" y="631"/>
                </a:lnTo>
                <a:lnTo>
                  <a:pt x="593" y="633"/>
                </a:lnTo>
                <a:lnTo>
                  <a:pt x="591" y="633"/>
                </a:lnTo>
                <a:lnTo>
                  <a:pt x="589" y="633"/>
                </a:lnTo>
                <a:lnTo>
                  <a:pt x="585" y="631"/>
                </a:lnTo>
                <a:lnTo>
                  <a:pt x="583" y="629"/>
                </a:lnTo>
                <a:lnTo>
                  <a:pt x="581" y="629"/>
                </a:lnTo>
                <a:lnTo>
                  <a:pt x="581" y="631"/>
                </a:lnTo>
                <a:lnTo>
                  <a:pt x="583" y="631"/>
                </a:lnTo>
                <a:lnTo>
                  <a:pt x="585" y="631"/>
                </a:lnTo>
                <a:lnTo>
                  <a:pt x="585" y="633"/>
                </a:lnTo>
                <a:lnTo>
                  <a:pt x="583" y="635"/>
                </a:lnTo>
                <a:lnTo>
                  <a:pt x="585" y="635"/>
                </a:lnTo>
                <a:lnTo>
                  <a:pt x="585" y="633"/>
                </a:lnTo>
                <a:lnTo>
                  <a:pt x="587" y="633"/>
                </a:lnTo>
                <a:lnTo>
                  <a:pt x="587" y="635"/>
                </a:lnTo>
                <a:lnTo>
                  <a:pt x="585" y="635"/>
                </a:lnTo>
                <a:lnTo>
                  <a:pt x="583" y="635"/>
                </a:lnTo>
                <a:lnTo>
                  <a:pt x="583" y="637"/>
                </a:lnTo>
                <a:lnTo>
                  <a:pt x="583" y="639"/>
                </a:lnTo>
                <a:lnTo>
                  <a:pt x="581" y="639"/>
                </a:lnTo>
                <a:lnTo>
                  <a:pt x="581" y="637"/>
                </a:lnTo>
                <a:lnTo>
                  <a:pt x="581" y="635"/>
                </a:lnTo>
                <a:lnTo>
                  <a:pt x="581" y="633"/>
                </a:lnTo>
                <a:lnTo>
                  <a:pt x="581" y="631"/>
                </a:lnTo>
                <a:lnTo>
                  <a:pt x="579" y="629"/>
                </a:lnTo>
                <a:lnTo>
                  <a:pt x="579" y="631"/>
                </a:lnTo>
                <a:lnTo>
                  <a:pt x="581" y="631"/>
                </a:lnTo>
                <a:lnTo>
                  <a:pt x="581" y="633"/>
                </a:lnTo>
                <a:lnTo>
                  <a:pt x="581" y="639"/>
                </a:lnTo>
                <a:lnTo>
                  <a:pt x="581" y="641"/>
                </a:lnTo>
                <a:lnTo>
                  <a:pt x="579" y="641"/>
                </a:lnTo>
                <a:lnTo>
                  <a:pt x="577" y="639"/>
                </a:lnTo>
                <a:lnTo>
                  <a:pt x="577" y="637"/>
                </a:lnTo>
                <a:lnTo>
                  <a:pt x="575" y="635"/>
                </a:lnTo>
                <a:lnTo>
                  <a:pt x="575" y="633"/>
                </a:lnTo>
                <a:lnTo>
                  <a:pt x="577" y="635"/>
                </a:lnTo>
                <a:lnTo>
                  <a:pt x="579" y="637"/>
                </a:lnTo>
                <a:lnTo>
                  <a:pt x="577" y="635"/>
                </a:lnTo>
                <a:lnTo>
                  <a:pt x="575" y="631"/>
                </a:lnTo>
                <a:lnTo>
                  <a:pt x="577" y="631"/>
                </a:lnTo>
                <a:lnTo>
                  <a:pt x="575" y="631"/>
                </a:lnTo>
                <a:lnTo>
                  <a:pt x="575" y="633"/>
                </a:lnTo>
                <a:lnTo>
                  <a:pt x="573" y="631"/>
                </a:lnTo>
                <a:lnTo>
                  <a:pt x="573" y="629"/>
                </a:lnTo>
                <a:lnTo>
                  <a:pt x="571" y="629"/>
                </a:lnTo>
                <a:lnTo>
                  <a:pt x="571" y="625"/>
                </a:lnTo>
                <a:lnTo>
                  <a:pt x="571" y="623"/>
                </a:lnTo>
                <a:lnTo>
                  <a:pt x="573" y="623"/>
                </a:lnTo>
                <a:lnTo>
                  <a:pt x="573" y="625"/>
                </a:lnTo>
                <a:lnTo>
                  <a:pt x="575" y="627"/>
                </a:lnTo>
                <a:lnTo>
                  <a:pt x="575" y="629"/>
                </a:lnTo>
                <a:lnTo>
                  <a:pt x="575" y="627"/>
                </a:lnTo>
                <a:lnTo>
                  <a:pt x="575" y="625"/>
                </a:lnTo>
                <a:lnTo>
                  <a:pt x="573" y="619"/>
                </a:lnTo>
                <a:lnTo>
                  <a:pt x="575" y="621"/>
                </a:lnTo>
                <a:lnTo>
                  <a:pt x="573" y="619"/>
                </a:lnTo>
                <a:lnTo>
                  <a:pt x="571" y="621"/>
                </a:lnTo>
                <a:lnTo>
                  <a:pt x="567" y="619"/>
                </a:lnTo>
                <a:lnTo>
                  <a:pt x="567" y="618"/>
                </a:lnTo>
                <a:lnTo>
                  <a:pt x="566" y="618"/>
                </a:lnTo>
                <a:lnTo>
                  <a:pt x="566" y="616"/>
                </a:lnTo>
                <a:lnTo>
                  <a:pt x="566" y="614"/>
                </a:lnTo>
                <a:lnTo>
                  <a:pt x="567" y="614"/>
                </a:lnTo>
                <a:lnTo>
                  <a:pt x="571" y="614"/>
                </a:lnTo>
                <a:lnTo>
                  <a:pt x="573" y="612"/>
                </a:lnTo>
                <a:lnTo>
                  <a:pt x="573" y="610"/>
                </a:lnTo>
                <a:lnTo>
                  <a:pt x="573" y="608"/>
                </a:lnTo>
                <a:lnTo>
                  <a:pt x="575" y="608"/>
                </a:lnTo>
                <a:lnTo>
                  <a:pt x="577" y="608"/>
                </a:lnTo>
                <a:lnTo>
                  <a:pt x="577" y="610"/>
                </a:lnTo>
                <a:lnTo>
                  <a:pt x="577" y="608"/>
                </a:lnTo>
                <a:lnTo>
                  <a:pt x="575" y="608"/>
                </a:lnTo>
                <a:lnTo>
                  <a:pt x="573" y="606"/>
                </a:lnTo>
                <a:lnTo>
                  <a:pt x="575" y="606"/>
                </a:lnTo>
                <a:lnTo>
                  <a:pt x="575" y="604"/>
                </a:lnTo>
                <a:lnTo>
                  <a:pt x="577" y="604"/>
                </a:lnTo>
                <a:lnTo>
                  <a:pt x="573" y="606"/>
                </a:lnTo>
                <a:lnTo>
                  <a:pt x="573" y="608"/>
                </a:lnTo>
                <a:lnTo>
                  <a:pt x="571" y="610"/>
                </a:lnTo>
                <a:lnTo>
                  <a:pt x="573" y="610"/>
                </a:lnTo>
                <a:lnTo>
                  <a:pt x="571" y="612"/>
                </a:lnTo>
                <a:lnTo>
                  <a:pt x="569" y="612"/>
                </a:lnTo>
                <a:lnTo>
                  <a:pt x="567" y="612"/>
                </a:lnTo>
                <a:lnTo>
                  <a:pt x="567" y="610"/>
                </a:lnTo>
                <a:lnTo>
                  <a:pt x="566" y="608"/>
                </a:lnTo>
                <a:lnTo>
                  <a:pt x="566" y="604"/>
                </a:lnTo>
                <a:lnTo>
                  <a:pt x="567" y="604"/>
                </a:lnTo>
                <a:lnTo>
                  <a:pt x="567" y="606"/>
                </a:lnTo>
                <a:lnTo>
                  <a:pt x="569" y="606"/>
                </a:lnTo>
                <a:lnTo>
                  <a:pt x="571" y="606"/>
                </a:lnTo>
                <a:lnTo>
                  <a:pt x="569" y="606"/>
                </a:lnTo>
                <a:lnTo>
                  <a:pt x="567" y="604"/>
                </a:lnTo>
                <a:lnTo>
                  <a:pt x="566" y="604"/>
                </a:lnTo>
                <a:lnTo>
                  <a:pt x="562" y="602"/>
                </a:lnTo>
                <a:lnTo>
                  <a:pt x="558" y="598"/>
                </a:lnTo>
                <a:lnTo>
                  <a:pt x="560" y="598"/>
                </a:lnTo>
                <a:lnTo>
                  <a:pt x="560" y="596"/>
                </a:lnTo>
                <a:lnTo>
                  <a:pt x="562" y="596"/>
                </a:lnTo>
                <a:lnTo>
                  <a:pt x="564" y="596"/>
                </a:lnTo>
                <a:lnTo>
                  <a:pt x="566" y="598"/>
                </a:lnTo>
                <a:lnTo>
                  <a:pt x="566" y="600"/>
                </a:lnTo>
                <a:lnTo>
                  <a:pt x="569" y="600"/>
                </a:lnTo>
                <a:lnTo>
                  <a:pt x="571" y="600"/>
                </a:lnTo>
                <a:lnTo>
                  <a:pt x="567" y="598"/>
                </a:lnTo>
                <a:lnTo>
                  <a:pt x="566" y="598"/>
                </a:lnTo>
                <a:lnTo>
                  <a:pt x="564" y="594"/>
                </a:lnTo>
                <a:lnTo>
                  <a:pt x="564" y="592"/>
                </a:lnTo>
                <a:lnTo>
                  <a:pt x="566" y="592"/>
                </a:lnTo>
                <a:lnTo>
                  <a:pt x="566" y="594"/>
                </a:lnTo>
                <a:lnTo>
                  <a:pt x="567" y="594"/>
                </a:lnTo>
                <a:lnTo>
                  <a:pt x="571" y="596"/>
                </a:lnTo>
                <a:lnTo>
                  <a:pt x="571" y="594"/>
                </a:lnTo>
                <a:lnTo>
                  <a:pt x="569" y="594"/>
                </a:lnTo>
                <a:lnTo>
                  <a:pt x="567" y="594"/>
                </a:lnTo>
                <a:lnTo>
                  <a:pt x="566" y="592"/>
                </a:lnTo>
                <a:lnTo>
                  <a:pt x="564" y="592"/>
                </a:lnTo>
                <a:lnTo>
                  <a:pt x="564" y="590"/>
                </a:lnTo>
                <a:lnTo>
                  <a:pt x="566" y="590"/>
                </a:lnTo>
                <a:lnTo>
                  <a:pt x="566" y="588"/>
                </a:lnTo>
                <a:lnTo>
                  <a:pt x="567" y="588"/>
                </a:lnTo>
                <a:lnTo>
                  <a:pt x="569" y="588"/>
                </a:lnTo>
                <a:lnTo>
                  <a:pt x="566" y="588"/>
                </a:lnTo>
                <a:lnTo>
                  <a:pt x="564" y="588"/>
                </a:lnTo>
                <a:lnTo>
                  <a:pt x="564" y="586"/>
                </a:lnTo>
                <a:lnTo>
                  <a:pt x="566" y="586"/>
                </a:lnTo>
                <a:lnTo>
                  <a:pt x="567" y="585"/>
                </a:lnTo>
                <a:lnTo>
                  <a:pt x="569" y="585"/>
                </a:lnTo>
                <a:lnTo>
                  <a:pt x="571" y="586"/>
                </a:lnTo>
                <a:lnTo>
                  <a:pt x="571" y="588"/>
                </a:lnTo>
                <a:lnTo>
                  <a:pt x="573" y="588"/>
                </a:lnTo>
                <a:lnTo>
                  <a:pt x="573" y="590"/>
                </a:lnTo>
                <a:lnTo>
                  <a:pt x="573" y="588"/>
                </a:lnTo>
                <a:lnTo>
                  <a:pt x="573" y="586"/>
                </a:lnTo>
                <a:lnTo>
                  <a:pt x="571" y="586"/>
                </a:lnTo>
                <a:lnTo>
                  <a:pt x="571" y="585"/>
                </a:lnTo>
                <a:lnTo>
                  <a:pt x="569" y="585"/>
                </a:lnTo>
                <a:lnTo>
                  <a:pt x="567" y="585"/>
                </a:lnTo>
                <a:lnTo>
                  <a:pt x="567" y="583"/>
                </a:lnTo>
                <a:lnTo>
                  <a:pt x="567" y="579"/>
                </a:lnTo>
                <a:lnTo>
                  <a:pt x="569" y="579"/>
                </a:lnTo>
                <a:lnTo>
                  <a:pt x="569" y="581"/>
                </a:lnTo>
                <a:lnTo>
                  <a:pt x="571" y="581"/>
                </a:lnTo>
                <a:lnTo>
                  <a:pt x="569" y="579"/>
                </a:lnTo>
                <a:lnTo>
                  <a:pt x="569" y="575"/>
                </a:lnTo>
                <a:lnTo>
                  <a:pt x="571" y="575"/>
                </a:lnTo>
                <a:lnTo>
                  <a:pt x="569" y="575"/>
                </a:lnTo>
                <a:lnTo>
                  <a:pt x="569" y="577"/>
                </a:lnTo>
                <a:lnTo>
                  <a:pt x="567" y="579"/>
                </a:lnTo>
                <a:lnTo>
                  <a:pt x="567" y="581"/>
                </a:lnTo>
                <a:lnTo>
                  <a:pt x="566" y="585"/>
                </a:lnTo>
                <a:lnTo>
                  <a:pt x="564" y="583"/>
                </a:lnTo>
                <a:lnTo>
                  <a:pt x="564" y="581"/>
                </a:lnTo>
                <a:lnTo>
                  <a:pt x="564" y="577"/>
                </a:lnTo>
                <a:lnTo>
                  <a:pt x="564" y="573"/>
                </a:lnTo>
                <a:lnTo>
                  <a:pt x="562" y="571"/>
                </a:lnTo>
                <a:lnTo>
                  <a:pt x="562" y="569"/>
                </a:lnTo>
                <a:lnTo>
                  <a:pt x="564" y="569"/>
                </a:lnTo>
                <a:lnTo>
                  <a:pt x="566" y="569"/>
                </a:lnTo>
                <a:lnTo>
                  <a:pt x="566" y="567"/>
                </a:lnTo>
                <a:lnTo>
                  <a:pt x="567" y="569"/>
                </a:lnTo>
                <a:lnTo>
                  <a:pt x="569" y="569"/>
                </a:lnTo>
                <a:lnTo>
                  <a:pt x="567" y="569"/>
                </a:lnTo>
                <a:lnTo>
                  <a:pt x="567" y="567"/>
                </a:lnTo>
                <a:lnTo>
                  <a:pt x="566" y="567"/>
                </a:lnTo>
                <a:lnTo>
                  <a:pt x="566" y="569"/>
                </a:lnTo>
                <a:lnTo>
                  <a:pt x="564" y="569"/>
                </a:lnTo>
                <a:lnTo>
                  <a:pt x="564" y="567"/>
                </a:lnTo>
                <a:lnTo>
                  <a:pt x="564" y="565"/>
                </a:lnTo>
                <a:lnTo>
                  <a:pt x="566" y="563"/>
                </a:lnTo>
                <a:lnTo>
                  <a:pt x="567" y="563"/>
                </a:lnTo>
                <a:lnTo>
                  <a:pt x="569" y="565"/>
                </a:lnTo>
                <a:lnTo>
                  <a:pt x="569" y="563"/>
                </a:lnTo>
                <a:lnTo>
                  <a:pt x="569" y="561"/>
                </a:lnTo>
                <a:lnTo>
                  <a:pt x="567" y="561"/>
                </a:lnTo>
                <a:lnTo>
                  <a:pt x="566" y="561"/>
                </a:lnTo>
                <a:lnTo>
                  <a:pt x="566" y="559"/>
                </a:lnTo>
                <a:lnTo>
                  <a:pt x="567" y="559"/>
                </a:lnTo>
                <a:lnTo>
                  <a:pt x="566" y="559"/>
                </a:lnTo>
                <a:lnTo>
                  <a:pt x="564" y="557"/>
                </a:lnTo>
                <a:lnTo>
                  <a:pt x="562" y="555"/>
                </a:lnTo>
                <a:lnTo>
                  <a:pt x="560" y="555"/>
                </a:lnTo>
                <a:lnTo>
                  <a:pt x="560" y="553"/>
                </a:lnTo>
                <a:lnTo>
                  <a:pt x="562" y="551"/>
                </a:lnTo>
                <a:lnTo>
                  <a:pt x="564" y="553"/>
                </a:lnTo>
                <a:lnTo>
                  <a:pt x="564" y="555"/>
                </a:lnTo>
                <a:lnTo>
                  <a:pt x="566" y="555"/>
                </a:lnTo>
                <a:lnTo>
                  <a:pt x="566" y="557"/>
                </a:lnTo>
                <a:lnTo>
                  <a:pt x="567" y="557"/>
                </a:lnTo>
                <a:lnTo>
                  <a:pt x="566" y="555"/>
                </a:lnTo>
                <a:lnTo>
                  <a:pt x="564" y="553"/>
                </a:lnTo>
                <a:lnTo>
                  <a:pt x="566" y="553"/>
                </a:lnTo>
                <a:lnTo>
                  <a:pt x="567" y="553"/>
                </a:lnTo>
                <a:lnTo>
                  <a:pt x="569" y="553"/>
                </a:lnTo>
                <a:lnTo>
                  <a:pt x="571" y="553"/>
                </a:lnTo>
                <a:lnTo>
                  <a:pt x="573" y="553"/>
                </a:lnTo>
                <a:lnTo>
                  <a:pt x="575" y="555"/>
                </a:lnTo>
                <a:lnTo>
                  <a:pt x="575" y="557"/>
                </a:lnTo>
                <a:lnTo>
                  <a:pt x="577" y="557"/>
                </a:lnTo>
                <a:lnTo>
                  <a:pt x="579" y="557"/>
                </a:lnTo>
                <a:lnTo>
                  <a:pt x="581" y="557"/>
                </a:lnTo>
                <a:lnTo>
                  <a:pt x="581" y="555"/>
                </a:lnTo>
                <a:lnTo>
                  <a:pt x="579" y="557"/>
                </a:lnTo>
                <a:lnTo>
                  <a:pt x="579" y="555"/>
                </a:lnTo>
                <a:lnTo>
                  <a:pt x="577" y="555"/>
                </a:lnTo>
                <a:lnTo>
                  <a:pt x="577" y="553"/>
                </a:lnTo>
                <a:lnTo>
                  <a:pt x="575" y="553"/>
                </a:lnTo>
                <a:lnTo>
                  <a:pt x="575" y="551"/>
                </a:lnTo>
                <a:lnTo>
                  <a:pt x="577" y="551"/>
                </a:lnTo>
                <a:lnTo>
                  <a:pt x="577" y="553"/>
                </a:lnTo>
                <a:lnTo>
                  <a:pt x="579" y="553"/>
                </a:lnTo>
                <a:lnTo>
                  <a:pt x="581" y="553"/>
                </a:lnTo>
                <a:lnTo>
                  <a:pt x="581" y="551"/>
                </a:lnTo>
                <a:lnTo>
                  <a:pt x="579" y="551"/>
                </a:lnTo>
                <a:lnTo>
                  <a:pt x="577" y="551"/>
                </a:lnTo>
                <a:lnTo>
                  <a:pt x="573" y="548"/>
                </a:lnTo>
                <a:lnTo>
                  <a:pt x="573" y="546"/>
                </a:lnTo>
                <a:lnTo>
                  <a:pt x="575" y="546"/>
                </a:lnTo>
                <a:lnTo>
                  <a:pt x="575" y="544"/>
                </a:lnTo>
                <a:lnTo>
                  <a:pt x="573" y="544"/>
                </a:lnTo>
                <a:lnTo>
                  <a:pt x="573" y="546"/>
                </a:lnTo>
                <a:lnTo>
                  <a:pt x="573" y="550"/>
                </a:lnTo>
                <a:lnTo>
                  <a:pt x="571" y="550"/>
                </a:lnTo>
                <a:lnTo>
                  <a:pt x="569" y="550"/>
                </a:lnTo>
                <a:lnTo>
                  <a:pt x="567" y="550"/>
                </a:lnTo>
                <a:lnTo>
                  <a:pt x="567" y="548"/>
                </a:lnTo>
                <a:lnTo>
                  <a:pt x="564" y="548"/>
                </a:lnTo>
                <a:lnTo>
                  <a:pt x="562" y="548"/>
                </a:lnTo>
                <a:lnTo>
                  <a:pt x="560" y="548"/>
                </a:lnTo>
                <a:lnTo>
                  <a:pt x="558" y="548"/>
                </a:lnTo>
                <a:lnTo>
                  <a:pt x="560" y="544"/>
                </a:lnTo>
                <a:lnTo>
                  <a:pt x="562" y="544"/>
                </a:lnTo>
                <a:lnTo>
                  <a:pt x="564" y="544"/>
                </a:lnTo>
                <a:lnTo>
                  <a:pt x="564" y="546"/>
                </a:lnTo>
                <a:lnTo>
                  <a:pt x="564" y="548"/>
                </a:lnTo>
                <a:lnTo>
                  <a:pt x="566" y="548"/>
                </a:lnTo>
                <a:lnTo>
                  <a:pt x="567" y="548"/>
                </a:lnTo>
                <a:lnTo>
                  <a:pt x="566" y="548"/>
                </a:lnTo>
                <a:lnTo>
                  <a:pt x="566" y="546"/>
                </a:lnTo>
                <a:lnTo>
                  <a:pt x="567" y="546"/>
                </a:lnTo>
                <a:lnTo>
                  <a:pt x="569" y="546"/>
                </a:lnTo>
                <a:lnTo>
                  <a:pt x="569" y="544"/>
                </a:lnTo>
                <a:lnTo>
                  <a:pt x="567" y="544"/>
                </a:lnTo>
                <a:lnTo>
                  <a:pt x="566" y="546"/>
                </a:lnTo>
                <a:lnTo>
                  <a:pt x="562" y="542"/>
                </a:lnTo>
                <a:lnTo>
                  <a:pt x="562" y="540"/>
                </a:lnTo>
                <a:lnTo>
                  <a:pt x="564" y="538"/>
                </a:lnTo>
                <a:lnTo>
                  <a:pt x="566" y="536"/>
                </a:lnTo>
                <a:lnTo>
                  <a:pt x="567" y="538"/>
                </a:lnTo>
                <a:lnTo>
                  <a:pt x="567" y="540"/>
                </a:lnTo>
                <a:lnTo>
                  <a:pt x="567" y="538"/>
                </a:lnTo>
                <a:lnTo>
                  <a:pt x="567" y="536"/>
                </a:lnTo>
                <a:lnTo>
                  <a:pt x="569" y="536"/>
                </a:lnTo>
                <a:lnTo>
                  <a:pt x="571" y="534"/>
                </a:lnTo>
                <a:lnTo>
                  <a:pt x="569" y="532"/>
                </a:lnTo>
                <a:lnTo>
                  <a:pt x="567" y="532"/>
                </a:lnTo>
                <a:lnTo>
                  <a:pt x="566" y="530"/>
                </a:lnTo>
                <a:lnTo>
                  <a:pt x="566" y="528"/>
                </a:lnTo>
                <a:lnTo>
                  <a:pt x="564" y="528"/>
                </a:lnTo>
                <a:lnTo>
                  <a:pt x="560" y="528"/>
                </a:lnTo>
                <a:lnTo>
                  <a:pt x="560" y="530"/>
                </a:lnTo>
                <a:lnTo>
                  <a:pt x="562" y="530"/>
                </a:lnTo>
                <a:lnTo>
                  <a:pt x="560" y="530"/>
                </a:lnTo>
                <a:lnTo>
                  <a:pt x="556" y="528"/>
                </a:lnTo>
                <a:lnTo>
                  <a:pt x="554" y="528"/>
                </a:lnTo>
                <a:lnTo>
                  <a:pt x="552" y="526"/>
                </a:lnTo>
                <a:lnTo>
                  <a:pt x="552" y="524"/>
                </a:lnTo>
                <a:lnTo>
                  <a:pt x="554" y="524"/>
                </a:lnTo>
                <a:lnTo>
                  <a:pt x="554" y="522"/>
                </a:lnTo>
                <a:lnTo>
                  <a:pt x="554" y="520"/>
                </a:lnTo>
                <a:lnTo>
                  <a:pt x="554" y="522"/>
                </a:lnTo>
                <a:lnTo>
                  <a:pt x="552" y="524"/>
                </a:lnTo>
                <a:lnTo>
                  <a:pt x="550" y="524"/>
                </a:lnTo>
                <a:lnTo>
                  <a:pt x="548" y="526"/>
                </a:lnTo>
                <a:lnTo>
                  <a:pt x="546" y="526"/>
                </a:lnTo>
                <a:lnTo>
                  <a:pt x="544" y="526"/>
                </a:lnTo>
                <a:lnTo>
                  <a:pt x="542" y="528"/>
                </a:lnTo>
                <a:lnTo>
                  <a:pt x="544" y="528"/>
                </a:lnTo>
                <a:lnTo>
                  <a:pt x="546" y="526"/>
                </a:lnTo>
                <a:lnTo>
                  <a:pt x="548" y="530"/>
                </a:lnTo>
                <a:lnTo>
                  <a:pt x="546" y="532"/>
                </a:lnTo>
                <a:lnTo>
                  <a:pt x="544" y="532"/>
                </a:lnTo>
                <a:lnTo>
                  <a:pt x="542" y="530"/>
                </a:lnTo>
                <a:lnTo>
                  <a:pt x="542" y="528"/>
                </a:lnTo>
                <a:lnTo>
                  <a:pt x="542" y="526"/>
                </a:lnTo>
                <a:lnTo>
                  <a:pt x="542" y="524"/>
                </a:lnTo>
                <a:lnTo>
                  <a:pt x="544" y="524"/>
                </a:lnTo>
                <a:lnTo>
                  <a:pt x="546" y="522"/>
                </a:lnTo>
                <a:lnTo>
                  <a:pt x="548" y="522"/>
                </a:lnTo>
                <a:lnTo>
                  <a:pt x="546" y="522"/>
                </a:lnTo>
                <a:lnTo>
                  <a:pt x="548" y="520"/>
                </a:lnTo>
                <a:lnTo>
                  <a:pt x="550" y="520"/>
                </a:lnTo>
                <a:lnTo>
                  <a:pt x="550" y="518"/>
                </a:lnTo>
                <a:lnTo>
                  <a:pt x="552" y="517"/>
                </a:lnTo>
                <a:lnTo>
                  <a:pt x="554" y="517"/>
                </a:lnTo>
                <a:lnTo>
                  <a:pt x="556" y="515"/>
                </a:lnTo>
                <a:lnTo>
                  <a:pt x="558" y="513"/>
                </a:lnTo>
                <a:lnTo>
                  <a:pt x="558" y="511"/>
                </a:lnTo>
                <a:lnTo>
                  <a:pt x="558" y="509"/>
                </a:lnTo>
                <a:lnTo>
                  <a:pt x="562" y="509"/>
                </a:lnTo>
                <a:lnTo>
                  <a:pt x="564" y="509"/>
                </a:lnTo>
                <a:lnTo>
                  <a:pt x="566" y="509"/>
                </a:lnTo>
                <a:lnTo>
                  <a:pt x="567" y="509"/>
                </a:lnTo>
                <a:lnTo>
                  <a:pt x="569" y="511"/>
                </a:lnTo>
                <a:lnTo>
                  <a:pt x="567" y="513"/>
                </a:lnTo>
                <a:lnTo>
                  <a:pt x="567" y="515"/>
                </a:lnTo>
                <a:lnTo>
                  <a:pt x="569" y="513"/>
                </a:lnTo>
                <a:lnTo>
                  <a:pt x="567" y="513"/>
                </a:lnTo>
                <a:lnTo>
                  <a:pt x="569" y="513"/>
                </a:lnTo>
                <a:lnTo>
                  <a:pt x="569" y="515"/>
                </a:lnTo>
                <a:lnTo>
                  <a:pt x="567" y="517"/>
                </a:lnTo>
                <a:lnTo>
                  <a:pt x="566" y="517"/>
                </a:lnTo>
                <a:lnTo>
                  <a:pt x="564" y="517"/>
                </a:lnTo>
                <a:lnTo>
                  <a:pt x="564" y="518"/>
                </a:lnTo>
                <a:lnTo>
                  <a:pt x="564" y="517"/>
                </a:lnTo>
                <a:lnTo>
                  <a:pt x="562" y="517"/>
                </a:lnTo>
                <a:lnTo>
                  <a:pt x="564" y="517"/>
                </a:lnTo>
                <a:lnTo>
                  <a:pt x="564" y="518"/>
                </a:lnTo>
                <a:lnTo>
                  <a:pt x="566" y="517"/>
                </a:lnTo>
                <a:lnTo>
                  <a:pt x="567" y="517"/>
                </a:lnTo>
                <a:lnTo>
                  <a:pt x="569" y="517"/>
                </a:lnTo>
                <a:lnTo>
                  <a:pt x="569" y="518"/>
                </a:lnTo>
                <a:lnTo>
                  <a:pt x="571" y="518"/>
                </a:lnTo>
                <a:lnTo>
                  <a:pt x="571" y="520"/>
                </a:lnTo>
                <a:lnTo>
                  <a:pt x="571" y="518"/>
                </a:lnTo>
                <a:lnTo>
                  <a:pt x="569" y="517"/>
                </a:lnTo>
                <a:lnTo>
                  <a:pt x="569" y="515"/>
                </a:lnTo>
                <a:lnTo>
                  <a:pt x="571" y="515"/>
                </a:lnTo>
                <a:lnTo>
                  <a:pt x="573" y="517"/>
                </a:lnTo>
                <a:lnTo>
                  <a:pt x="573" y="518"/>
                </a:lnTo>
                <a:lnTo>
                  <a:pt x="573" y="520"/>
                </a:lnTo>
                <a:lnTo>
                  <a:pt x="571" y="522"/>
                </a:lnTo>
                <a:lnTo>
                  <a:pt x="569" y="524"/>
                </a:lnTo>
                <a:lnTo>
                  <a:pt x="571" y="524"/>
                </a:lnTo>
                <a:lnTo>
                  <a:pt x="573" y="522"/>
                </a:lnTo>
                <a:lnTo>
                  <a:pt x="573" y="520"/>
                </a:lnTo>
                <a:lnTo>
                  <a:pt x="575" y="520"/>
                </a:lnTo>
                <a:lnTo>
                  <a:pt x="577" y="518"/>
                </a:lnTo>
                <a:lnTo>
                  <a:pt x="577" y="517"/>
                </a:lnTo>
                <a:lnTo>
                  <a:pt x="579" y="515"/>
                </a:lnTo>
                <a:lnTo>
                  <a:pt x="577" y="517"/>
                </a:lnTo>
                <a:lnTo>
                  <a:pt x="575" y="517"/>
                </a:lnTo>
                <a:lnTo>
                  <a:pt x="575" y="518"/>
                </a:lnTo>
                <a:lnTo>
                  <a:pt x="575" y="517"/>
                </a:lnTo>
                <a:lnTo>
                  <a:pt x="575" y="515"/>
                </a:lnTo>
                <a:lnTo>
                  <a:pt x="575" y="513"/>
                </a:lnTo>
                <a:lnTo>
                  <a:pt x="577" y="509"/>
                </a:lnTo>
                <a:lnTo>
                  <a:pt x="579" y="507"/>
                </a:lnTo>
                <a:lnTo>
                  <a:pt x="581" y="507"/>
                </a:lnTo>
                <a:lnTo>
                  <a:pt x="583" y="507"/>
                </a:lnTo>
                <a:lnTo>
                  <a:pt x="583" y="505"/>
                </a:lnTo>
                <a:lnTo>
                  <a:pt x="581" y="505"/>
                </a:lnTo>
                <a:lnTo>
                  <a:pt x="579" y="505"/>
                </a:lnTo>
                <a:lnTo>
                  <a:pt x="577" y="507"/>
                </a:lnTo>
                <a:lnTo>
                  <a:pt x="577" y="509"/>
                </a:lnTo>
                <a:lnTo>
                  <a:pt x="577" y="507"/>
                </a:lnTo>
                <a:lnTo>
                  <a:pt x="577" y="501"/>
                </a:lnTo>
                <a:lnTo>
                  <a:pt x="579" y="499"/>
                </a:lnTo>
                <a:lnTo>
                  <a:pt x="581" y="499"/>
                </a:lnTo>
                <a:lnTo>
                  <a:pt x="583" y="499"/>
                </a:lnTo>
                <a:lnTo>
                  <a:pt x="583" y="501"/>
                </a:lnTo>
                <a:lnTo>
                  <a:pt x="585" y="501"/>
                </a:lnTo>
                <a:lnTo>
                  <a:pt x="587" y="501"/>
                </a:lnTo>
                <a:lnTo>
                  <a:pt x="589" y="501"/>
                </a:lnTo>
                <a:lnTo>
                  <a:pt x="587" y="501"/>
                </a:lnTo>
                <a:lnTo>
                  <a:pt x="585" y="501"/>
                </a:lnTo>
                <a:lnTo>
                  <a:pt x="583" y="499"/>
                </a:lnTo>
                <a:lnTo>
                  <a:pt x="581" y="497"/>
                </a:lnTo>
                <a:lnTo>
                  <a:pt x="581" y="499"/>
                </a:lnTo>
                <a:lnTo>
                  <a:pt x="579" y="499"/>
                </a:lnTo>
                <a:lnTo>
                  <a:pt x="579" y="497"/>
                </a:lnTo>
                <a:lnTo>
                  <a:pt x="581" y="495"/>
                </a:lnTo>
                <a:lnTo>
                  <a:pt x="579" y="493"/>
                </a:lnTo>
                <a:lnTo>
                  <a:pt x="579" y="491"/>
                </a:lnTo>
                <a:lnTo>
                  <a:pt x="581" y="491"/>
                </a:lnTo>
                <a:lnTo>
                  <a:pt x="583" y="491"/>
                </a:lnTo>
                <a:lnTo>
                  <a:pt x="587" y="489"/>
                </a:lnTo>
                <a:lnTo>
                  <a:pt x="589" y="487"/>
                </a:lnTo>
                <a:lnTo>
                  <a:pt x="591" y="485"/>
                </a:lnTo>
                <a:lnTo>
                  <a:pt x="593" y="482"/>
                </a:lnTo>
                <a:lnTo>
                  <a:pt x="593" y="480"/>
                </a:lnTo>
                <a:lnTo>
                  <a:pt x="591" y="482"/>
                </a:lnTo>
                <a:lnTo>
                  <a:pt x="589" y="482"/>
                </a:lnTo>
                <a:lnTo>
                  <a:pt x="589" y="480"/>
                </a:lnTo>
                <a:lnTo>
                  <a:pt x="587" y="480"/>
                </a:lnTo>
                <a:lnTo>
                  <a:pt x="585" y="478"/>
                </a:lnTo>
                <a:lnTo>
                  <a:pt x="583" y="478"/>
                </a:lnTo>
                <a:lnTo>
                  <a:pt x="581" y="476"/>
                </a:lnTo>
                <a:lnTo>
                  <a:pt x="583" y="474"/>
                </a:lnTo>
                <a:lnTo>
                  <a:pt x="583" y="472"/>
                </a:lnTo>
                <a:lnTo>
                  <a:pt x="585" y="470"/>
                </a:lnTo>
                <a:lnTo>
                  <a:pt x="587" y="468"/>
                </a:lnTo>
                <a:lnTo>
                  <a:pt x="589" y="468"/>
                </a:lnTo>
                <a:lnTo>
                  <a:pt x="589" y="466"/>
                </a:lnTo>
                <a:lnTo>
                  <a:pt x="587" y="468"/>
                </a:lnTo>
                <a:lnTo>
                  <a:pt x="585" y="468"/>
                </a:lnTo>
                <a:lnTo>
                  <a:pt x="585" y="466"/>
                </a:lnTo>
                <a:lnTo>
                  <a:pt x="585" y="464"/>
                </a:lnTo>
                <a:lnTo>
                  <a:pt x="583" y="462"/>
                </a:lnTo>
                <a:lnTo>
                  <a:pt x="585" y="460"/>
                </a:lnTo>
                <a:lnTo>
                  <a:pt x="585" y="458"/>
                </a:lnTo>
                <a:lnTo>
                  <a:pt x="587" y="458"/>
                </a:lnTo>
                <a:lnTo>
                  <a:pt x="587" y="456"/>
                </a:lnTo>
                <a:lnTo>
                  <a:pt x="587" y="454"/>
                </a:lnTo>
                <a:lnTo>
                  <a:pt x="589" y="452"/>
                </a:lnTo>
                <a:lnTo>
                  <a:pt x="589" y="454"/>
                </a:lnTo>
                <a:lnTo>
                  <a:pt x="589" y="450"/>
                </a:lnTo>
                <a:lnTo>
                  <a:pt x="587" y="449"/>
                </a:lnTo>
                <a:lnTo>
                  <a:pt x="587" y="447"/>
                </a:lnTo>
                <a:lnTo>
                  <a:pt x="589" y="445"/>
                </a:lnTo>
                <a:lnTo>
                  <a:pt x="589" y="443"/>
                </a:lnTo>
                <a:lnTo>
                  <a:pt x="591" y="443"/>
                </a:lnTo>
                <a:lnTo>
                  <a:pt x="591" y="445"/>
                </a:lnTo>
                <a:lnTo>
                  <a:pt x="593" y="445"/>
                </a:lnTo>
                <a:lnTo>
                  <a:pt x="591" y="443"/>
                </a:lnTo>
                <a:lnTo>
                  <a:pt x="589" y="439"/>
                </a:lnTo>
                <a:lnTo>
                  <a:pt x="593" y="437"/>
                </a:lnTo>
                <a:lnTo>
                  <a:pt x="593" y="439"/>
                </a:lnTo>
                <a:lnTo>
                  <a:pt x="595" y="443"/>
                </a:lnTo>
                <a:lnTo>
                  <a:pt x="595" y="441"/>
                </a:lnTo>
                <a:lnTo>
                  <a:pt x="595" y="439"/>
                </a:lnTo>
                <a:lnTo>
                  <a:pt x="595" y="437"/>
                </a:lnTo>
                <a:lnTo>
                  <a:pt x="595" y="435"/>
                </a:lnTo>
                <a:lnTo>
                  <a:pt x="595" y="433"/>
                </a:lnTo>
                <a:lnTo>
                  <a:pt x="593" y="433"/>
                </a:lnTo>
                <a:lnTo>
                  <a:pt x="591" y="435"/>
                </a:lnTo>
                <a:lnTo>
                  <a:pt x="589" y="433"/>
                </a:lnTo>
                <a:lnTo>
                  <a:pt x="587" y="433"/>
                </a:lnTo>
                <a:lnTo>
                  <a:pt x="587" y="431"/>
                </a:lnTo>
                <a:lnTo>
                  <a:pt x="589" y="431"/>
                </a:lnTo>
                <a:lnTo>
                  <a:pt x="591" y="429"/>
                </a:lnTo>
                <a:lnTo>
                  <a:pt x="593" y="429"/>
                </a:lnTo>
                <a:lnTo>
                  <a:pt x="595" y="429"/>
                </a:lnTo>
                <a:lnTo>
                  <a:pt x="595" y="427"/>
                </a:lnTo>
                <a:lnTo>
                  <a:pt x="597" y="427"/>
                </a:lnTo>
                <a:lnTo>
                  <a:pt x="597" y="423"/>
                </a:lnTo>
                <a:lnTo>
                  <a:pt x="595" y="427"/>
                </a:lnTo>
                <a:lnTo>
                  <a:pt x="593" y="427"/>
                </a:lnTo>
                <a:lnTo>
                  <a:pt x="593" y="429"/>
                </a:lnTo>
                <a:lnTo>
                  <a:pt x="591" y="427"/>
                </a:lnTo>
                <a:lnTo>
                  <a:pt x="589" y="425"/>
                </a:lnTo>
                <a:lnTo>
                  <a:pt x="589" y="423"/>
                </a:lnTo>
                <a:lnTo>
                  <a:pt x="587" y="423"/>
                </a:lnTo>
                <a:lnTo>
                  <a:pt x="585" y="423"/>
                </a:lnTo>
                <a:lnTo>
                  <a:pt x="585" y="425"/>
                </a:lnTo>
                <a:lnTo>
                  <a:pt x="583" y="425"/>
                </a:lnTo>
                <a:lnTo>
                  <a:pt x="585" y="427"/>
                </a:lnTo>
                <a:lnTo>
                  <a:pt x="583" y="429"/>
                </a:lnTo>
                <a:lnTo>
                  <a:pt x="581" y="429"/>
                </a:lnTo>
                <a:lnTo>
                  <a:pt x="579" y="429"/>
                </a:lnTo>
                <a:lnTo>
                  <a:pt x="577" y="429"/>
                </a:lnTo>
                <a:lnTo>
                  <a:pt x="575" y="429"/>
                </a:lnTo>
                <a:lnTo>
                  <a:pt x="573" y="429"/>
                </a:lnTo>
                <a:lnTo>
                  <a:pt x="573" y="427"/>
                </a:lnTo>
                <a:lnTo>
                  <a:pt x="575" y="427"/>
                </a:lnTo>
                <a:lnTo>
                  <a:pt x="577" y="427"/>
                </a:lnTo>
                <a:lnTo>
                  <a:pt x="577" y="425"/>
                </a:lnTo>
                <a:lnTo>
                  <a:pt x="575" y="425"/>
                </a:lnTo>
                <a:lnTo>
                  <a:pt x="573" y="425"/>
                </a:lnTo>
                <a:lnTo>
                  <a:pt x="571" y="423"/>
                </a:lnTo>
                <a:lnTo>
                  <a:pt x="571" y="421"/>
                </a:lnTo>
                <a:lnTo>
                  <a:pt x="571" y="419"/>
                </a:lnTo>
                <a:lnTo>
                  <a:pt x="571" y="417"/>
                </a:lnTo>
                <a:lnTo>
                  <a:pt x="569" y="417"/>
                </a:lnTo>
                <a:lnTo>
                  <a:pt x="569" y="416"/>
                </a:lnTo>
                <a:lnTo>
                  <a:pt x="569" y="414"/>
                </a:lnTo>
                <a:lnTo>
                  <a:pt x="569" y="412"/>
                </a:lnTo>
                <a:lnTo>
                  <a:pt x="571" y="408"/>
                </a:lnTo>
                <a:lnTo>
                  <a:pt x="573" y="406"/>
                </a:lnTo>
                <a:lnTo>
                  <a:pt x="573" y="404"/>
                </a:lnTo>
                <a:lnTo>
                  <a:pt x="573" y="398"/>
                </a:lnTo>
                <a:lnTo>
                  <a:pt x="575" y="398"/>
                </a:lnTo>
                <a:lnTo>
                  <a:pt x="575" y="396"/>
                </a:lnTo>
                <a:lnTo>
                  <a:pt x="573" y="396"/>
                </a:lnTo>
                <a:lnTo>
                  <a:pt x="575" y="394"/>
                </a:lnTo>
                <a:lnTo>
                  <a:pt x="577" y="392"/>
                </a:lnTo>
                <a:lnTo>
                  <a:pt x="579" y="394"/>
                </a:lnTo>
                <a:lnTo>
                  <a:pt x="579" y="392"/>
                </a:lnTo>
                <a:lnTo>
                  <a:pt x="579" y="390"/>
                </a:lnTo>
                <a:lnTo>
                  <a:pt x="581" y="388"/>
                </a:lnTo>
                <a:lnTo>
                  <a:pt x="581" y="386"/>
                </a:lnTo>
                <a:lnTo>
                  <a:pt x="581" y="384"/>
                </a:lnTo>
                <a:lnTo>
                  <a:pt x="583" y="383"/>
                </a:lnTo>
                <a:lnTo>
                  <a:pt x="581" y="381"/>
                </a:lnTo>
                <a:lnTo>
                  <a:pt x="581" y="379"/>
                </a:lnTo>
                <a:lnTo>
                  <a:pt x="579" y="375"/>
                </a:lnTo>
                <a:lnTo>
                  <a:pt x="579" y="371"/>
                </a:lnTo>
                <a:lnTo>
                  <a:pt x="577" y="369"/>
                </a:lnTo>
                <a:lnTo>
                  <a:pt x="577" y="367"/>
                </a:lnTo>
                <a:lnTo>
                  <a:pt x="577" y="365"/>
                </a:lnTo>
                <a:lnTo>
                  <a:pt x="577" y="363"/>
                </a:lnTo>
                <a:lnTo>
                  <a:pt x="577" y="361"/>
                </a:lnTo>
                <a:lnTo>
                  <a:pt x="579" y="359"/>
                </a:lnTo>
                <a:lnTo>
                  <a:pt x="577" y="359"/>
                </a:lnTo>
                <a:lnTo>
                  <a:pt x="577" y="357"/>
                </a:lnTo>
                <a:lnTo>
                  <a:pt x="577" y="355"/>
                </a:lnTo>
                <a:lnTo>
                  <a:pt x="575" y="353"/>
                </a:lnTo>
                <a:lnTo>
                  <a:pt x="575" y="351"/>
                </a:lnTo>
                <a:lnTo>
                  <a:pt x="575" y="349"/>
                </a:lnTo>
                <a:lnTo>
                  <a:pt x="575" y="348"/>
                </a:lnTo>
                <a:lnTo>
                  <a:pt x="575" y="346"/>
                </a:lnTo>
                <a:lnTo>
                  <a:pt x="575" y="344"/>
                </a:lnTo>
                <a:lnTo>
                  <a:pt x="575" y="342"/>
                </a:lnTo>
                <a:lnTo>
                  <a:pt x="577" y="344"/>
                </a:lnTo>
                <a:lnTo>
                  <a:pt x="579" y="344"/>
                </a:lnTo>
                <a:lnTo>
                  <a:pt x="581" y="344"/>
                </a:lnTo>
                <a:lnTo>
                  <a:pt x="583" y="342"/>
                </a:lnTo>
                <a:lnTo>
                  <a:pt x="583" y="340"/>
                </a:lnTo>
                <a:lnTo>
                  <a:pt x="583" y="338"/>
                </a:lnTo>
                <a:lnTo>
                  <a:pt x="583" y="334"/>
                </a:lnTo>
                <a:lnTo>
                  <a:pt x="585" y="334"/>
                </a:lnTo>
                <a:lnTo>
                  <a:pt x="587" y="332"/>
                </a:lnTo>
                <a:lnTo>
                  <a:pt x="587" y="330"/>
                </a:lnTo>
                <a:lnTo>
                  <a:pt x="587" y="328"/>
                </a:lnTo>
                <a:lnTo>
                  <a:pt x="589" y="326"/>
                </a:lnTo>
                <a:lnTo>
                  <a:pt x="589" y="322"/>
                </a:lnTo>
                <a:lnTo>
                  <a:pt x="589" y="320"/>
                </a:lnTo>
                <a:lnTo>
                  <a:pt x="591" y="318"/>
                </a:lnTo>
                <a:lnTo>
                  <a:pt x="593" y="318"/>
                </a:lnTo>
                <a:lnTo>
                  <a:pt x="593" y="316"/>
                </a:lnTo>
                <a:lnTo>
                  <a:pt x="593" y="315"/>
                </a:lnTo>
                <a:lnTo>
                  <a:pt x="591" y="315"/>
                </a:lnTo>
                <a:lnTo>
                  <a:pt x="591" y="313"/>
                </a:lnTo>
                <a:lnTo>
                  <a:pt x="593" y="313"/>
                </a:lnTo>
                <a:lnTo>
                  <a:pt x="593" y="311"/>
                </a:lnTo>
                <a:lnTo>
                  <a:pt x="595" y="309"/>
                </a:lnTo>
                <a:lnTo>
                  <a:pt x="595" y="307"/>
                </a:lnTo>
                <a:lnTo>
                  <a:pt x="597" y="307"/>
                </a:lnTo>
                <a:lnTo>
                  <a:pt x="597" y="305"/>
                </a:lnTo>
                <a:lnTo>
                  <a:pt x="599" y="305"/>
                </a:lnTo>
                <a:lnTo>
                  <a:pt x="599" y="303"/>
                </a:lnTo>
                <a:lnTo>
                  <a:pt x="599" y="301"/>
                </a:lnTo>
                <a:lnTo>
                  <a:pt x="600" y="299"/>
                </a:lnTo>
                <a:lnTo>
                  <a:pt x="600" y="297"/>
                </a:lnTo>
                <a:lnTo>
                  <a:pt x="600" y="293"/>
                </a:lnTo>
                <a:lnTo>
                  <a:pt x="600" y="291"/>
                </a:lnTo>
                <a:lnTo>
                  <a:pt x="602" y="291"/>
                </a:lnTo>
                <a:lnTo>
                  <a:pt x="602" y="289"/>
                </a:lnTo>
                <a:lnTo>
                  <a:pt x="600" y="287"/>
                </a:lnTo>
                <a:lnTo>
                  <a:pt x="602" y="283"/>
                </a:lnTo>
                <a:lnTo>
                  <a:pt x="604" y="283"/>
                </a:lnTo>
                <a:lnTo>
                  <a:pt x="604" y="282"/>
                </a:lnTo>
                <a:lnTo>
                  <a:pt x="604" y="280"/>
                </a:lnTo>
                <a:lnTo>
                  <a:pt x="606" y="280"/>
                </a:lnTo>
                <a:lnTo>
                  <a:pt x="606" y="278"/>
                </a:lnTo>
                <a:lnTo>
                  <a:pt x="608" y="278"/>
                </a:lnTo>
                <a:lnTo>
                  <a:pt x="608" y="276"/>
                </a:lnTo>
                <a:lnTo>
                  <a:pt x="606" y="276"/>
                </a:lnTo>
                <a:lnTo>
                  <a:pt x="606" y="274"/>
                </a:lnTo>
                <a:lnTo>
                  <a:pt x="606" y="272"/>
                </a:lnTo>
                <a:lnTo>
                  <a:pt x="606" y="268"/>
                </a:lnTo>
                <a:lnTo>
                  <a:pt x="608" y="266"/>
                </a:lnTo>
                <a:lnTo>
                  <a:pt x="610" y="264"/>
                </a:lnTo>
                <a:lnTo>
                  <a:pt x="610" y="262"/>
                </a:lnTo>
                <a:lnTo>
                  <a:pt x="610" y="260"/>
                </a:lnTo>
                <a:lnTo>
                  <a:pt x="610" y="258"/>
                </a:lnTo>
                <a:lnTo>
                  <a:pt x="612" y="256"/>
                </a:lnTo>
                <a:lnTo>
                  <a:pt x="610" y="254"/>
                </a:lnTo>
                <a:lnTo>
                  <a:pt x="610" y="252"/>
                </a:lnTo>
                <a:lnTo>
                  <a:pt x="608" y="252"/>
                </a:lnTo>
                <a:lnTo>
                  <a:pt x="608" y="250"/>
                </a:lnTo>
                <a:lnTo>
                  <a:pt x="610" y="248"/>
                </a:lnTo>
                <a:lnTo>
                  <a:pt x="610" y="247"/>
                </a:lnTo>
                <a:lnTo>
                  <a:pt x="610" y="245"/>
                </a:lnTo>
                <a:lnTo>
                  <a:pt x="608" y="243"/>
                </a:lnTo>
                <a:lnTo>
                  <a:pt x="608" y="241"/>
                </a:lnTo>
                <a:lnTo>
                  <a:pt x="608" y="237"/>
                </a:lnTo>
                <a:lnTo>
                  <a:pt x="606" y="235"/>
                </a:lnTo>
                <a:lnTo>
                  <a:pt x="606" y="233"/>
                </a:lnTo>
                <a:lnTo>
                  <a:pt x="608" y="231"/>
                </a:lnTo>
                <a:lnTo>
                  <a:pt x="606" y="229"/>
                </a:lnTo>
                <a:lnTo>
                  <a:pt x="606" y="227"/>
                </a:lnTo>
                <a:lnTo>
                  <a:pt x="606" y="225"/>
                </a:lnTo>
                <a:lnTo>
                  <a:pt x="606" y="223"/>
                </a:lnTo>
                <a:lnTo>
                  <a:pt x="606" y="221"/>
                </a:lnTo>
                <a:lnTo>
                  <a:pt x="606" y="219"/>
                </a:lnTo>
                <a:lnTo>
                  <a:pt x="608" y="217"/>
                </a:lnTo>
                <a:lnTo>
                  <a:pt x="608" y="219"/>
                </a:lnTo>
                <a:lnTo>
                  <a:pt x="610" y="217"/>
                </a:lnTo>
                <a:lnTo>
                  <a:pt x="612" y="217"/>
                </a:lnTo>
                <a:lnTo>
                  <a:pt x="612" y="215"/>
                </a:lnTo>
                <a:lnTo>
                  <a:pt x="612" y="212"/>
                </a:lnTo>
                <a:lnTo>
                  <a:pt x="612" y="210"/>
                </a:lnTo>
                <a:lnTo>
                  <a:pt x="612" y="206"/>
                </a:lnTo>
                <a:lnTo>
                  <a:pt x="612" y="204"/>
                </a:lnTo>
                <a:lnTo>
                  <a:pt x="612" y="202"/>
                </a:lnTo>
                <a:lnTo>
                  <a:pt x="612" y="200"/>
                </a:lnTo>
                <a:lnTo>
                  <a:pt x="610" y="200"/>
                </a:lnTo>
                <a:lnTo>
                  <a:pt x="610" y="198"/>
                </a:lnTo>
                <a:lnTo>
                  <a:pt x="610" y="196"/>
                </a:lnTo>
                <a:lnTo>
                  <a:pt x="610" y="194"/>
                </a:lnTo>
                <a:lnTo>
                  <a:pt x="610" y="192"/>
                </a:lnTo>
                <a:lnTo>
                  <a:pt x="612" y="192"/>
                </a:lnTo>
                <a:lnTo>
                  <a:pt x="612" y="190"/>
                </a:lnTo>
                <a:lnTo>
                  <a:pt x="612" y="188"/>
                </a:lnTo>
                <a:lnTo>
                  <a:pt x="614" y="188"/>
                </a:lnTo>
                <a:lnTo>
                  <a:pt x="614" y="186"/>
                </a:lnTo>
                <a:lnTo>
                  <a:pt x="616" y="184"/>
                </a:lnTo>
                <a:lnTo>
                  <a:pt x="616" y="182"/>
                </a:lnTo>
                <a:lnTo>
                  <a:pt x="616" y="181"/>
                </a:lnTo>
                <a:lnTo>
                  <a:pt x="616" y="179"/>
                </a:lnTo>
                <a:lnTo>
                  <a:pt x="616" y="175"/>
                </a:lnTo>
                <a:lnTo>
                  <a:pt x="618" y="173"/>
                </a:lnTo>
                <a:lnTo>
                  <a:pt x="620" y="171"/>
                </a:lnTo>
                <a:lnTo>
                  <a:pt x="620" y="169"/>
                </a:lnTo>
                <a:lnTo>
                  <a:pt x="618" y="167"/>
                </a:lnTo>
                <a:lnTo>
                  <a:pt x="618" y="165"/>
                </a:lnTo>
                <a:lnTo>
                  <a:pt x="618" y="163"/>
                </a:lnTo>
                <a:lnTo>
                  <a:pt x="620" y="163"/>
                </a:lnTo>
                <a:lnTo>
                  <a:pt x="620" y="161"/>
                </a:lnTo>
                <a:lnTo>
                  <a:pt x="622" y="161"/>
                </a:lnTo>
                <a:lnTo>
                  <a:pt x="622" y="159"/>
                </a:lnTo>
                <a:lnTo>
                  <a:pt x="620" y="159"/>
                </a:lnTo>
                <a:lnTo>
                  <a:pt x="622" y="155"/>
                </a:lnTo>
                <a:lnTo>
                  <a:pt x="622" y="153"/>
                </a:lnTo>
                <a:lnTo>
                  <a:pt x="624" y="151"/>
                </a:lnTo>
                <a:lnTo>
                  <a:pt x="624" y="149"/>
                </a:lnTo>
                <a:lnTo>
                  <a:pt x="624" y="147"/>
                </a:lnTo>
                <a:lnTo>
                  <a:pt x="624" y="146"/>
                </a:lnTo>
                <a:lnTo>
                  <a:pt x="624" y="144"/>
                </a:lnTo>
                <a:lnTo>
                  <a:pt x="624" y="142"/>
                </a:lnTo>
                <a:lnTo>
                  <a:pt x="622" y="142"/>
                </a:lnTo>
                <a:lnTo>
                  <a:pt x="622" y="140"/>
                </a:lnTo>
                <a:lnTo>
                  <a:pt x="622" y="138"/>
                </a:lnTo>
                <a:lnTo>
                  <a:pt x="624" y="138"/>
                </a:lnTo>
                <a:lnTo>
                  <a:pt x="624" y="136"/>
                </a:lnTo>
                <a:lnTo>
                  <a:pt x="626" y="134"/>
                </a:lnTo>
                <a:lnTo>
                  <a:pt x="626" y="132"/>
                </a:lnTo>
                <a:lnTo>
                  <a:pt x="628" y="132"/>
                </a:lnTo>
                <a:lnTo>
                  <a:pt x="628" y="130"/>
                </a:lnTo>
                <a:lnTo>
                  <a:pt x="626" y="130"/>
                </a:lnTo>
                <a:lnTo>
                  <a:pt x="626" y="128"/>
                </a:lnTo>
                <a:lnTo>
                  <a:pt x="626" y="126"/>
                </a:lnTo>
                <a:lnTo>
                  <a:pt x="626" y="124"/>
                </a:lnTo>
                <a:lnTo>
                  <a:pt x="624" y="122"/>
                </a:lnTo>
                <a:lnTo>
                  <a:pt x="624" y="118"/>
                </a:lnTo>
                <a:lnTo>
                  <a:pt x="626" y="116"/>
                </a:lnTo>
                <a:lnTo>
                  <a:pt x="626" y="114"/>
                </a:lnTo>
                <a:lnTo>
                  <a:pt x="626" y="113"/>
                </a:lnTo>
                <a:lnTo>
                  <a:pt x="626" y="111"/>
                </a:lnTo>
                <a:lnTo>
                  <a:pt x="626" y="109"/>
                </a:lnTo>
                <a:lnTo>
                  <a:pt x="626" y="107"/>
                </a:lnTo>
                <a:lnTo>
                  <a:pt x="626" y="105"/>
                </a:lnTo>
                <a:lnTo>
                  <a:pt x="628" y="105"/>
                </a:lnTo>
                <a:lnTo>
                  <a:pt x="628" y="103"/>
                </a:lnTo>
                <a:lnTo>
                  <a:pt x="628" y="101"/>
                </a:lnTo>
                <a:lnTo>
                  <a:pt x="626" y="101"/>
                </a:lnTo>
                <a:lnTo>
                  <a:pt x="624" y="101"/>
                </a:lnTo>
                <a:lnTo>
                  <a:pt x="624" y="99"/>
                </a:lnTo>
                <a:lnTo>
                  <a:pt x="624" y="97"/>
                </a:lnTo>
                <a:lnTo>
                  <a:pt x="624" y="93"/>
                </a:lnTo>
                <a:lnTo>
                  <a:pt x="626" y="93"/>
                </a:lnTo>
                <a:lnTo>
                  <a:pt x="628" y="93"/>
                </a:lnTo>
                <a:lnTo>
                  <a:pt x="630" y="91"/>
                </a:lnTo>
                <a:lnTo>
                  <a:pt x="630" y="89"/>
                </a:lnTo>
                <a:lnTo>
                  <a:pt x="630" y="87"/>
                </a:lnTo>
                <a:lnTo>
                  <a:pt x="630" y="83"/>
                </a:lnTo>
                <a:lnTo>
                  <a:pt x="630" y="81"/>
                </a:lnTo>
                <a:lnTo>
                  <a:pt x="630" y="78"/>
                </a:lnTo>
                <a:lnTo>
                  <a:pt x="632" y="76"/>
                </a:lnTo>
                <a:lnTo>
                  <a:pt x="632" y="72"/>
                </a:lnTo>
                <a:lnTo>
                  <a:pt x="632" y="70"/>
                </a:lnTo>
                <a:lnTo>
                  <a:pt x="632" y="68"/>
                </a:lnTo>
                <a:lnTo>
                  <a:pt x="633" y="66"/>
                </a:lnTo>
                <a:lnTo>
                  <a:pt x="632" y="66"/>
                </a:lnTo>
                <a:lnTo>
                  <a:pt x="632" y="64"/>
                </a:lnTo>
                <a:lnTo>
                  <a:pt x="633" y="64"/>
                </a:lnTo>
                <a:lnTo>
                  <a:pt x="632" y="60"/>
                </a:lnTo>
                <a:lnTo>
                  <a:pt x="632" y="58"/>
                </a:lnTo>
                <a:lnTo>
                  <a:pt x="632" y="56"/>
                </a:lnTo>
                <a:lnTo>
                  <a:pt x="630" y="56"/>
                </a:lnTo>
                <a:lnTo>
                  <a:pt x="632" y="48"/>
                </a:lnTo>
                <a:lnTo>
                  <a:pt x="632" y="46"/>
                </a:lnTo>
                <a:lnTo>
                  <a:pt x="632" y="45"/>
                </a:lnTo>
                <a:lnTo>
                  <a:pt x="632" y="43"/>
                </a:lnTo>
                <a:lnTo>
                  <a:pt x="632" y="41"/>
                </a:lnTo>
                <a:lnTo>
                  <a:pt x="632" y="39"/>
                </a:lnTo>
                <a:lnTo>
                  <a:pt x="632" y="37"/>
                </a:lnTo>
                <a:lnTo>
                  <a:pt x="630" y="33"/>
                </a:lnTo>
                <a:lnTo>
                  <a:pt x="630" y="31"/>
                </a:lnTo>
                <a:lnTo>
                  <a:pt x="630" y="29"/>
                </a:lnTo>
                <a:lnTo>
                  <a:pt x="630" y="27"/>
                </a:lnTo>
                <a:lnTo>
                  <a:pt x="630" y="23"/>
                </a:lnTo>
                <a:lnTo>
                  <a:pt x="628" y="23"/>
                </a:lnTo>
                <a:lnTo>
                  <a:pt x="628" y="19"/>
                </a:lnTo>
                <a:lnTo>
                  <a:pt x="628" y="17"/>
                </a:lnTo>
                <a:lnTo>
                  <a:pt x="630" y="15"/>
                </a:lnTo>
                <a:lnTo>
                  <a:pt x="628" y="15"/>
                </a:lnTo>
                <a:lnTo>
                  <a:pt x="628" y="13"/>
                </a:lnTo>
                <a:lnTo>
                  <a:pt x="630" y="13"/>
                </a:lnTo>
                <a:lnTo>
                  <a:pt x="632" y="13"/>
                </a:lnTo>
                <a:lnTo>
                  <a:pt x="633" y="13"/>
                </a:lnTo>
                <a:lnTo>
                  <a:pt x="635" y="12"/>
                </a:lnTo>
                <a:lnTo>
                  <a:pt x="637" y="10"/>
                </a:lnTo>
                <a:lnTo>
                  <a:pt x="637" y="8"/>
                </a:lnTo>
                <a:lnTo>
                  <a:pt x="637" y="6"/>
                </a:lnTo>
                <a:lnTo>
                  <a:pt x="635" y="6"/>
                </a:lnTo>
                <a:lnTo>
                  <a:pt x="635" y="4"/>
                </a:lnTo>
                <a:lnTo>
                  <a:pt x="637" y="4"/>
                </a:lnTo>
                <a:lnTo>
                  <a:pt x="639" y="4"/>
                </a:lnTo>
                <a:lnTo>
                  <a:pt x="639" y="2"/>
                </a:lnTo>
                <a:lnTo>
                  <a:pt x="641" y="0"/>
                </a:lnTo>
                <a:lnTo>
                  <a:pt x="641" y="2"/>
                </a:lnTo>
                <a:close/>
                <a:moveTo>
                  <a:pt x="647" y="652"/>
                </a:moveTo>
                <a:lnTo>
                  <a:pt x="649" y="652"/>
                </a:lnTo>
                <a:lnTo>
                  <a:pt x="651" y="651"/>
                </a:lnTo>
                <a:lnTo>
                  <a:pt x="653" y="651"/>
                </a:lnTo>
                <a:lnTo>
                  <a:pt x="653" y="649"/>
                </a:lnTo>
                <a:lnTo>
                  <a:pt x="655" y="651"/>
                </a:lnTo>
                <a:lnTo>
                  <a:pt x="657" y="651"/>
                </a:lnTo>
                <a:lnTo>
                  <a:pt x="657" y="652"/>
                </a:lnTo>
                <a:lnTo>
                  <a:pt x="657" y="654"/>
                </a:lnTo>
                <a:lnTo>
                  <a:pt x="657" y="662"/>
                </a:lnTo>
                <a:lnTo>
                  <a:pt x="657" y="664"/>
                </a:lnTo>
                <a:lnTo>
                  <a:pt x="657" y="666"/>
                </a:lnTo>
                <a:lnTo>
                  <a:pt x="657" y="670"/>
                </a:lnTo>
                <a:lnTo>
                  <a:pt x="657" y="678"/>
                </a:lnTo>
                <a:lnTo>
                  <a:pt x="655" y="680"/>
                </a:lnTo>
                <a:lnTo>
                  <a:pt x="655" y="687"/>
                </a:lnTo>
                <a:lnTo>
                  <a:pt x="655" y="693"/>
                </a:lnTo>
                <a:lnTo>
                  <a:pt x="655" y="697"/>
                </a:lnTo>
                <a:lnTo>
                  <a:pt x="655" y="699"/>
                </a:lnTo>
                <a:lnTo>
                  <a:pt x="655" y="701"/>
                </a:lnTo>
                <a:lnTo>
                  <a:pt x="655" y="699"/>
                </a:lnTo>
                <a:lnTo>
                  <a:pt x="653" y="699"/>
                </a:lnTo>
                <a:lnTo>
                  <a:pt x="651" y="699"/>
                </a:lnTo>
                <a:lnTo>
                  <a:pt x="653" y="699"/>
                </a:lnTo>
                <a:lnTo>
                  <a:pt x="655" y="701"/>
                </a:lnTo>
                <a:lnTo>
                  <a:pt x="653" y="701"/>
                </a:lnTo>
                <a:lnTo>
                  <a:pt x="651" y="701"/>
                </a:lnTo>
                <a:lnTo>
                  <a:pt x="649" y="701"/>
                </a:lnTo>
                <a:lnTo>
                  <a:pt x="641" y="699"/>
                </a:lnTo>
                <a:lnTo>
                  <a:pt x="639" y="699"/>
                </a:lnTo>
                <a:lnTo>
                  <a:pt x="639" y="697"/>
                </a:lnTo>
                <a:lnTo>
                  <a:pt x="639" y="695"/>
                </a:lnTo>
                <a:lnTo>
                  <a:pt x="639" y="697"/>
                </a:lnTo>
                <a:lnTo>
                  <a:pt x="637" y="697"/>
                </a:lnTo>
                <a:lnTo>
                  <a:pt x="637" y="699"/>
                </a:lnTo>
                <a:lnTo>
                  <a:pt x="632" y="699"/>
                </a:lnTo>
                <a:lnTo>
                  <a:pt x="630" y="699"/>
                </a:lnTo>
                <a:lnTo>
                  <a:pt x="628" y="697"/>
                </a:lnTo>
                <a:lnTo>
                  <a:pt x="630" y="697"/>
                </a:lnTo>
                <a:lnTo>
                  <a:pt x="630" y="695"/>
                </a:lnTo>
                <a:lnTo>
                  <a:pt x="628" y="697"/>
                </a:lnTo>
                <a:lnTo>
                  <a:pt x="628" y="699"/>
                </a:lnTo>
                <a:lnTo>
                  <a:pt x="624" y="699"/>
                </a:lnTo>
                <a:lnTo>
                  <a:pt x="622" y="699"/>
                </a:lnTo>
                <a:lnTo>
                  <a:pt x="620" y="699"/>
                </a:lnTo>
                <a:lnTo>
                  <a:pt x="622" y="697"/>
                </a:lnTo>
                <a:lnTo>
                  <a:pt x="624" y="697"/>
                </a:lnTo>
                <a:lnTo>
                  <a:pt x="626" y="695"/>
                </a:lnTo>
                <a:lnTo>
                  <a:pt x="624" y="695"/>
                </a:lnTo>
                <a:lnTo>
                  <a:pt x="624" y="697"/>
                </a:lnTo>
                <a:lnTo>
                  <a:pt x="622" y="697"/>
                </a:lnTo>
                <a:lnTo>
                  <a:pt x="620" y="697"/>
                </a:lnTo>
                <a:lnTo>
                  <a:pt x="620" y="695"/>
                </a:lnTo>
                <a:lnTo>
                  <a:pt x="622" y="695"/>
                </a:lnTo>
                <a:lnTo>
                  <a:pt x="620" y="695"/>
                </a:lnTo>
                <a:lnTo>
                  <a:pt x="618" y="697"/>
                </a:lnTo>
                <a:lnTo>
                  <a:pt x="616" y="697"/>
                </a:lnTo>
                <a:lnTo>
                  <a:pt x="618" y="697"/>
                </a:lnTo>
                <a:lnTo>
                  <a:pt x="618" y="695"/>
                </a:lnTo>
                <a:lnTo>
                  <a:pt x="618" y="693"/>
                </a:lnTo>
                <a:lnTo>
                  <a:pt x="618" y="695"/>
                </a:lnTo>
                <a:lnTo>
                  <a:pt x="616" y="695"/>
                </a:lnTo>
                <a:lnTo>
                  <a:pt x="614" y="695"/>
                </a:lnTo>
                <a:lnTo>
                  <a:pt x="612" y="695"/>
                </a:lnTo>
                <a:lnTo>
                  <a:pt x="614" y="695"/>
                </a:lnTo>
                <a:lnTo>
                  <a:pt x="614" y="693"/>
                </a:lnTo>
                <a:lnTo>
                  <a:pt x="612" y="691"/>
                </a:lnTo>
                <a:lnTo>
                  <a:pt x="612" y="693"/>
                </a:lnTo>
                <a:lnTo>
                  <a:pt x="610" y="695"/>
                </a:lnTo>
                <a:lnTo>
                  <a:pt x="606" y="693"/>
                </a:lnTo>
                <a:lnTo>
                  <a:pt x="604" y="695"/>
                </a:lnTo>
                <a:lnTo>
                  <a:pt x="602" y="695"/>
                </a:lnTo>
                <a:lnTo>
                  <a:pt x="602" y="693"/>
                </a:lnTo>
                <a:lnTo>
                  <a:pt x="602" y="691"/>
                </a:lnTo>
                <a:lnTo>
                  <a:pt x="604" y="691"/>
                </a:lnTo>
                <a:lnTo>
                  <a:pt x="604" y="693"/>
                </a:lnTo>
                <a:lnTo>
                  <a:pt x="606" y="693"/>
                </a:lnTo>
                <a:lnTo>
                  <a:pt x="608" y="693"/>
                </a:lnTo>
                <a:lnTo>
                  <a:pt x="606" y="691"/>
                </a:lnTo>
                <a:lnTo>
                  <a:pt x="604" y="691"/>
                </a:lnTo>
                <a:lnTo>
                  <a:pt x="604" y="689"/>
                </a:lnTo>
                <a:lnTo>
                  <a:pt x="606" y="689"/>
                </a:lnTo>
                <a:lnTo>
                  <a:pt x="608" y="691"/>
                </a:lnTo>
                <a:lnTo>
                  <a:pt x="610" y="691"/>
                </a:lnTo>
                <a:lnTo>
                  <a:pt x="608" y="691"/>
                </a:lnTo>
                <a:lnTo>
                  <a:pt x="608" y="689"/>
                </a:lnTo>
                <a:lnTo>
                  <a:pt x="610" y="689"/>
                </a:lnTo>
                <a:lnTo>
                  <a:pt x="612" y="689"/>
                </a:lnTo>
                <a:lnTo>
                  <a:pt x="610" y="689"/>
                </a:lnTo>
                <a:lnTo>
                  <a:pt x="612" y="689"/>
                </a:lnTo>
                <a:lnTo>
                  <a:pt x="614" y="689"/>
                </a:lnTo>
                <a:lnTo>
                  <a:pt x="618" y="691"/>
                </a:lnTo>
                <a:lnTo>
                  <a:pt x="618" y="689"/>
                </a:lnTo>
                <a:lnTo>
                  <a:pt x="618" y="687"/>
                </a:lnTo>
                <a:lnTo>
                  <a:pt x="620" y="687"/>
                </a:lnTo>
                <a:lnTo>
                  <a:pt x="622" y="687"/>
                </a:lnTo>
                <a:lnTo>
                  <a:pt x="624" y="687"/>
                </a:lnTo>
                <a:lnTo>
                  <a:pt x="624" y="689"/>
                </a:lnTo>
                <a:lnTo>
                  <a:pt x="622" y="691"/>
                </a:lnTo>
                <a:lnTo>
                  <a:pt x="622" y="693"/>
                </a:lnTo>
                <a:lnTo>
                  <a:pt x="624" y="693"/>
                </a:lnTo>
                <a:lnTo>
                  <a:pt x="622" y="693"/>
                </a:lnTo>
                <a:lnTo>
                  <a:pt x="622" y="691"/>
                </a:lnTo>
                <a:lnTo>
                  <a:pt x="624" y="691"/>
                </a:lnTo>
                <a:lnTo>
                  <a:pt x="624" y="689"/>
                </a:lnTo>
                <a:lnTo>
                  <a:pt x="626" y="689"/>
                </a:lnTo>
                <a:lnTo>
                  <a:pt x="626" y="691"/>
                </a:lnTo>
                <a:lnTo>
                  <a:pt x="628" y="691"/>
                </a:lnTo>
                <a:lnTo>
                  <a:pt x="630" y="693"/>
                </a:lnTo>
                <a:lnTo>
                  <a:pt x="632" y="693"/>
                </a:lnTo>
                <a:lnTo>
                  <a:pt x="630" y="691"/>
                </a:lnTo>
                <a:lnTo>
                  <a:pt x="628" y="691"/>
                </a:lnTo>
                <a:lnTo>
                  <a:pt x="628" y="689"/>
                </a:lnTo>
                <a:lnTo>
                  <a:pt x="626" y="689"/>
                </a:lnTo>
                <a:lnTo>
                  <a:pt x="626" y="687"/>
                </a:lnTo>
                <a:lnTo>
                  <a:pt x="624" y="687"/>
                </a:lnTo>
                <a:lnTo>
                  <a:pt x="622" y="686"/>
                </a:lnTo>
                <a:lnTo>
                  <a:pt x="622" y="687"/>
                </a:lnTo>
                <a:lnTo>
                  <a:pt x="620" y="686"/>
                </a:lnTo>
                <a:lnTo>
                  <a:pt x="620" y="684"/>
                </a:lnTo>
                <a:lnTo>
                  <a:pt x="622" y="684"/>
                </a:lnTo>
                <a:lnTo>
                  <a:pt x="622" y="686"/>
                </a:lnTo>
                <a:lnTo>
                  <a:pt x="624" y="686"/>
                </a:lnTo>
                <a:lnTo>
                  <a:pt x="628" y="687"/>
                </a:lnTo>
                <a:lnTo>
                  <a:pt x="630" y="689"/>
                </a:lnTo>
                <a:lnTo>
                  <a:pt x="632" y="689"/>
                </a:lnTo>
                <a:lnTo>
                  <a:pt x="633" y="689"/>
                </a:lnTo>
                <a:lnTo>
                  <a:pt x="632" y="689"/>
                </a:lnTo>
                <a:lnTo>
                  <a:pt x="632" y="687"/>
                </a:lnTo>
                <a:lnTo>
                  <a:pt x="630" y="687"/>
                </a:lnTo>
                <a:lnTo>
                  <a:pt x="632" y="687"/>
                </a:lnTo>
                <a:lnTo>
                  <a:pt x="632" y="686"/>
                </a:lnTo>
                <a:lnTo>
                  <a:pt x="633" y="686"/>
                </a:lnTo>
                <a:lnTo>
                  <a:pt x="633" y="687"/>
                </a:lnTo>
                <a:lnTo>
                  <a:pt x="635" y="689"/>
                </a:lnTo>
                <a:lnTo>
                  <a:pt x="637" y="693"/>
                </a:lnTo>
                <a:lnTo>
                  <a:pt x="637" y="691"/>
                </a:lnTo>
                <a:lnTo>
                  <a:pt x="637" y="689"/>
                </a:lnTo>
                <a:lnTo>
                  <a:pt x="635" y="687"/>
                </a:lnTo>
                <a:lnTo>
                  <a:pt x="637" y="687"/>
                </a:lnTo>
                <a:lnTo>
                  <a:pt x="639" y="687"/>
                </a:lnTo>
                <a:lnTo>
                  <a:pt x="639" y="689"/>
                </a:lnTo>
                <a:lnTo>
                  <a:pt x="643" y="689"/>
                </a:lnTo>
                <a:lnTo>
                  <a:pt x="645" y="689"/>
                </a:lnTo>
                <a:lnTo>
                  <a:pt x="645" y="691"/>
                </a:lnTo>
                <a:lnTo>
                  <a:pt x="647" y="691"/>
                </a:lnTo>
                <a:lnTo>
                  <a:pt x="645" y="693"/>
                </a:lnTo>
                <a:lnTo>
                  <a:pt x="643" y="693"/>
                </a:lnTo>
                <a:lnTo>
                  <a:pt x="643" y="695"/>
                </a:lnTo>
                <a:lnTo>
                  <a:pt x="645" y="693"/>
                </a:lnTo>
                <a:lnTo>
                  <a:pt x="645" y="691"/>
                </a:lnTo>
                <a:lnTo>
                  <a:pt x="647" y="691"/>
                </a:lnTo>
                <a:lnTo>
                  <a:pt x="647" y="693"/>
                </a:lnTo>
                <a:lnTo>
                  <a:pt x="647" y="691"/>
                </a:lnTo>
                <a:lnTo>
                  <a:pt x="649" y="691"/>
                </a:lnTo>
                <a:lnTo>
                  <a:pt x="649" y="689"/>
                </a:lnTo>
                <a:lnTo>
                  <a:pt x="645" y="687"/>
                </a:lnTo>
                <a:lnTo>
                  <a:pt x="643" y="687"/>
                </a:lnTo>
                <a:lnTo>
                  <a:pt x="641" y="686"/>
                </a:lnTo>
                <a:lnTo>
                  <a:pt x="639" y="686"/>
                </a:lnTo>
                <a:lnTo>
                  <a:pt x="637" y="686"/>
                </a:lnTo>
                <a:lnTo>
                  <a:pt x="635" y="684"/>
                </a:lnTo>
                <a:lnTo>
                  <a:pt x="633" y="684"/>
                </a:lnTo>
                <a:lnTo>
                  <a:pt x="633" y="682"/>
                </a:lnTo>
                <a:lnTo>
                  <a:pt x="632" y="680"/>
                </a:lnTo>
                <a:lnTo>
                  <a:pt x="632" y="678"/>
                </a:lnTo>
                <a:lnTo>
                  <a:pt x="632" y="676"/>
                </a:lnTo>
                <a:lnTo>
                  <a:pt x="635" y="674"/>
                </a:lnTo>
                <a:lnTo>
                  <a:pt x="637" y="674"/>
                </a:lnTo>
                <a:lnTo>
                  <a:pt x="637" y="672"/>
                </a:lnTo>
                <a:lnTo>
                  <a:pt x="643" y="670"/>
                </a:lnTo>
                <a:lnTo>
                  <a:pt x="645" y="670"/>
                </a:lnTo>
                <a:lnTo>
                  <a:pt x="645" y="668"/>
                </a:lnTo>
                <a:lnTo>
                  <a:pt x="645" y="666"/>
                </a:lnTo>
                <a:lnTo>
                  <a:pt x="643" y="666"/>
                </a:lnTo>
                <a:lnTo>
                  <a:pt x="641" y="666"/>
                </a:lnTo>
                <a:lnTo>
                  <a:pt x="639" y="666"/>
                </a:lnTo>
                <a:lnTo>
                  <a:pt x="635" y="666"/>
                </a:lnTo>
                <a:lnTo>
                  <a:pt x="633" y="666"/>
                </a:lnTo>
                <a:lnTo>
                  <a:pt x="633" y="668"/>
                </a:lnTo>
                <a:lnTo>
                  <a:pt x="630" y="668"/>
                </a:lnTo>
                <a:lnTo>
                  <a:pt x="628" y="666"/>
                </a:lnTo>
                <a:lnTo>
                  <a:pt x="626" y="666"/>
                </a:lnTo>
                <a:lnTo>
                  <a:pt x="626" y="664"/>
                </a:lnTo>
                <a:lnTo>
                  <a:pt x="626" y="660"/>
                </a:lnTo>
                <a:lnTo>
                  <a:pt x="626" y="658"/>
                </a:lnTo>
                <a:lnTo>
                  <a:pt x="628" y="658"/>
                </a:lnTo>
                <a:lnTo>
                  <a:pt x="628" y="660"/>
                </a:lnTo>
                <a:lnTo>
                  <a:pt x="630" y="658"/>
                </a:lnTo>
                <a:lnTo>
                  <a:pt x="632" y="658"/>
                </a:lnTo>
                <a:lnTo>
                  <a:pt x="632" y="656"/>
                </a:lnTo>
                <a:lnTo>
                  <a:pt x="630" y="656"/>
                </a:lnTo>
                <a:lnTo>
                  <a:pt x="630" y="654"/>
                </a:lnTo>
                <a:lnTo>
                  <a:pt x="628" y="654"/>
                </a:lnTo>
                <a:lnTo>
                  <a:pt x="628" y="652"/>
                </a:lnTo>
                <a:lnTo>
                  <a:pt x="632" y="652"/>
                </a:lnTo>
                <a:lnTo>
                  <a:pt x="632" y="654"/>
                </a:lnTo>
                <a:lnTo>
                  <a:pt x="633" y="654"/>
                </a:lnTo>
                <a:lnTo>
                  <a:pt x="635" y="654"/>
                </a:lnTo>
                <a:lnTo>
                  <a:pt x="637" y="654"/>
                </a:lnTo>
                <a:lnTo>
                  <a:pt x="637" y="652"/>
                </a:lnTo>
                <a:lnTo>
                  <a:pt x="639" y="652"/>
                </a:lnTo>
                <a:lnTo>
                  <a:pt x="639" y="651"/>
                </a:lnTo>
                <a:lnTo>
                  <a:pt x="639" y="649"/>
                </a:lnTo>
                <a:lnTo>
                  <a:pt x="641" y="649"/>
                </a:lnTo>
                <a:lnTo>
                  <a:pt x="643" y="647"/>
                </a:lnTo>
                <a:lnTo>
                  <a:pt x="643" y="649"/>
                </a:lnTo>
                <a:lnTo>
                  <a:pt x="645" y="649"/>
                </a:lnTo>
                <a:lnTo>
                  <a:pt x="645" y="651"/>
                </a:lnTo>
                <a:lnTo>
                  <a:pt x="647" y="651"/>
                </a:lnTo>
                <a:lnTo>
                  <a:pt x="647" y="652"/>
                </a:lnTo>
                <a:close/>
                <a:moveTo>
                  <a:pt x="571" y="431"/>
                </a:moveTo>
                <a:lnTo>
                  <a:pt x="569" y="431"/>
                </a:lnTo>
                <a:lnTo>
                  <a:pt x="571" y="431"/>
                </a:lnTo>
                <a:lnTo>
                  <a:pt x="573" y="431"/>
                </a:lnTo>
                <a:lnTo>
                  <a:pt x="575" y="431"/>
                </a:lnTo>
                <a:lnTo>
                  <a:pt x="575" y="429"/>
                </a:lnTo>
                <a:lnTo>
                  <a:pt x="577" y="429"/>
                </a:lnTo>
                <a:lnTo>
                  <a:pt x="577" y="431"/>
                </a:lnTo>
                <a:lnTo>
                  <a:pt x="577" y="433"/>
                </a:lnTo>
                <a:lnTo>
                  <a:pt x="579" y="435"/>
                </a:lnTo>
                <a:lnTo>
                  <a:pt x="577" y="435"/>
                </a:lnTo>
                <a:lnTo>
                  <a:pt x="577" y="437"/>
                </a:lnTo>
                <a:lnTo>
                  <a:pt x="579" y="437"/>
                </a:lnTo>
                <a:lnTo>
                  <a:pt x="579" y="439"/>
                </a:lnTo>
                <a:lnTo>
                  <a:pt x="577" y="441"/>
                </a:lnTo>
                <a:lnTo>
                  <a:pt x="575" y="441"/>
                </a:lnTo>
                <a:lnTo>
                  <a:pt x="575" y="443"/>
                </a:lnTo>
                <a:lnTo>
                  <a:pt x="573" y="445"/>
                </a:lnTo>
                <a:lnTo>
                  <a:pt x="573" y="443"/>
                </a:lnTo>
                <a:lnTo>
                  <a:pt x="573" y="445"/>
                </a:lnTo>
                <a:lnTo>
                  <a:pt x="575" y="449"/>
                </a:lnTo>
                <a:lnTo>
                  <a:pt x="577" y="449"/>
                </a:lnTo>
                <a:lnTo>
                  <a:pt x="577" y="450"/>
                </a:lnTo>
                <a:lnTo>
                  <a:pt x="575" y="450"/>
                </a:lnTo>
                <a:lnTo>
                  <a:pt x="575" y="452"/>
                </a:lnTo>
                <a:lnTo>
                  <a:pt x="577" y="452"/>
                </a:lnTo>
                <a:lnTo>
                  <a:pt x="577" y="454"/>
                </a:lnTo>
                <a:lnTo>
                  <a:pt x="577" y="456"/>
                </a:lnTo>
                <a:lnTo>
                  <a:pt x="573" y="456"/>
                </a:lnTo>
                <a:lnTo>
                  <a:pt x="573" y="458"/>
                </a:lnTo>
                <a:lnTo>
                  <a:pt x="575" y="458"/>
                </a:lnTo>
                <a:lnTo>
                  <a:pt x="573" y="460"/>
                </a:lnTo>
                <a:lnTo>
                  <a:pt x="571" y="460"/>
                </a:lnTo>
                <a:lnTo>
                  <a:pt x="569" y="460"/>
                </a:lnTo>
                <a:lnTo>
                  <a:pt x="567" y="460"/>
                </a:lnTo>
                <a:lnTo>
                  <a:pt x="566" y="460"/>
                </a:lnTo>
                <a:lnTo>
                  <a:pt x="564" y="458"/>
                </a:lnTo>
                <a:lnTo>
                  <a:pt x="564" y="454"/>
                </a:lnTo>
                <a:lnTo>
                  <a:pt x="566" y="454"/>
                </a:lnTo>
                <a:lnTo>
                  <a:pt x="566" y="452"/>
                </a:lnTo>
                <a:lnTo>
                  <a:pt x="567" y="450"/>
                </a:lnTo>
                <a:lnTo>
                  <a:pt x="567" y="447"/>
                </a:lnTo>
                <a:lnTo>
                  <a:pt x="567" y="445"/>
                </a:lnTo>
                <a:lnTo>
                  <a:pt x="566" y="443"/>
                </a:lnTo>
                <a:lnTo>
                  <a:pt x="567" y="439"/>
                </a:lnTo>
                <a:lnTo>
                  <a:pt x="567" y="437"/>
                </a:lnTo>
                <a:lnTo>
                  <a:pt x="569" y="435"/>
                </a:lnTo>
                <a:lnTo>
                  <a:pt x="569" y="433"/>
                </a:lnTo>
                <a:lnTo>
                  <a:pt x="569" y="431"/>
                </a:lnTo>
                <a:lnTo>
                  <a:pt x="569" y="429"/>
                </a:lnTo>
                <a:lnTo>
                  <a:pt x="571" y="429"/>
                </a:lnTo>
                <a:lnTo>
                  <a:pt x="571" y="431"/>
                </a:lnTo>
                <a:close/>
                <a:moveTo>
                  <a:pt x="562" y="581"/>
                </a:moveTo>
                <a:lnTo>
                  <a:pt x="562" y="583"/>
                </a:lnTo>
                <a:lnTo>
                  <a:pt x="562" y="585"/>
                </a:lnTo>
                <a:lnTo>
                  <a:pt x="562" y="586"/>
                </a:lnTo>
                <a:lnTo>
                  <a:pt x="560" y="588"/>
                </a:lnTo>
                <a:lnTo>
                  <a:pt x="562" y="588"/>
                </a:lnTo>
                <a:lnTo>
                  <a:pt x="562" y="586"/>
                </a:lnTo>
                <a:lnTo>
                  <a:pt x="564" y="588"/>
                </a:lnTo>
                <a:lnTo>
                  <a:pt x="562" y="592"/>
                </a:lnTo>
                <a:lnTo>
                  <a:pt x="562" y="594"/>
                </a:lnTo>
                <a:lnTo>
                  <a:pt x="560" y="596"/>
                </a:lnTo>
                <a:lnTo>
                  <a:pt x="558" y="596"/>
                </a:lnTo>
                <a:lnTo>
                  <a:pt x="556" y="594"/>
                </a:lnTo>
                <a:lnTo>
                  <a:pt x="558" y="592"/>
                </a:lnTo>
                <a:lnTo>
                  <a:pt x="560" y="594"/>
                </a:lnTo>
                <a:lnTo>
                  <a:pt x="558" y="592"/>
                </a:lnTo>
                <a:lnTo>
                  <a:pt x="556" y="594"/>
                </a:lnTo>
                <a:lnTo>
                  <a:pt x="556" y="592"/>
                </a:lnTo>
                <a:lnTo>
                  <a:pt x="556" y="590"/>
                </a:lnTo>
                <a:lnTo>
                  <a:pt x="554" y="588"/>
                </a:lnTo>
                <a:lnTo>
                  <a:pt x="556" y="585"/>
                </a:lnTo>
                <a:lnTo>
                  <a:pt x="558" y="585"/>
                </a:lnTo>
                <a:lnTo>
                  <a:pt x="560" y="581"/>
                </a:lnTo>
                <a:lnTo>
                  <a:pt x="558" y="581"/>
                </a:lnTo>
                <a:lnTo>
                  <a:pt x="558" y="583"/>
                </a:lnTo>
                <a:lnTo>
                  <a:pt x="556" y="585"/>
                </a:lnTo>
                <a:lnTo>
                  <a:pt x="554" y="585"/>
                </a:lnTo>
                <a:lnTo>
                  <a:pt x="554" y="586"/>
                </a:lnTo>
                <a:lnTo>
                  <a:pt x="554" y="588"/>
                </a:lnTo>
                <a:lnTo>
                  <a:pt x="554" y="590"/>
                </a:lnTo>
                <a:lnTo>
                  <a:pt x="554" y="592"/>
                </a:lnTo>
                <a:lnTo>
                  <a:pt x="552" y="592"/>
                </a:lnTo>
                <a:lnTo>
                  <a:pt x="550" y="590"/>
                </a:lnTo>
                <a:lnTo>
                  <a:pt x="548" y="586"/>
                </a:lnTo>
                <a:lnTo>
                  <a:pt x="550" y="586"/>
                </a:lnTo>
                <a:lnTo>
                  <a:pt x="548" y="585"/>
                </a:lnTo>
                <a:lnTo>
                  <a:pt x="548" y="583"/>
                </a:lnTo>
                <a:lnTo>
                  <a:pt x="546" y="583"/>
                </a:lnTo>
                <a:lnTo>
                  <a:pt x="546" y="581"/>
                </a:lnTo>
                <a:lnTo>
                  <a:pt x="546" y="579"/>
                </a:lnTo>
                <a:lnTo>
                  <a:pt x="548" y="579"/>
                </a:lnTo>
                <a:lnTo>
                  <a:pt x="548" y="581"/>
                </a:lnTo>
                <a:lnTo>
                  <a:pt x="548" y="583"/>
                </a:lnTo>
                <a:lnTo>
                  <a:pt x="550" y="585"/>
                </a:lnTo>
                <a:lnTo>
                  <a:pt x="550" y="583"/>
                </a:lnTo>
                <a:lnTo>
                  <a:pt x="548" y="581"/>
                </a:lnTo>
                <a:lnTo>
                  <a:pt x="548" y="579"/>
                </a:lnTo>
                <a:lnTo>
                  <a:pt x="550" y="579"/>
                </a:lnTo>
                <a:lnTo>
                  <a:pt x="550" y="581"/>
                </a:lnTo>
                <a:lnTo>
                  <a:pt x="552" y="581"/>
                </a:lnTo>
                <a:lnTo>
                  <a:pt x="552" y="579"/>
                </a:lnTo>
                <a:lnTo>
                  <a:pt x="554" y="579"/>
                </a:lnTo>
                <a:lnTo>
                  <a:pt x="554" y="581"/>
                </a:lnTo>
                <a:lnTo>
                  <a:pt x="556" y="581"/>
                </a:lnTo>
                <a:lnTo>
                  <a:pt x="556" y="575"/>
                </a:lnTo>
                <a:lnTo>
                  <a:pt x="554" y="575"/>
                </a:lnTo>
                <a:lnTo>
                  <a:pt x="554" y="573"/>
                </a:lnTo>
                <a:lnTo>
                  <a:pt x="554" y="571"/>
                </a:lnTo>
                <a:lnTo>
                  <a:pt x="552" y="571"/>
                </a:lnTo>
                <a:lnTo>
                  <a:pt x="552" y="569"/>
                </a:lnTo>
                <a:lnTo>
                  <a:pt x="554" y="569"/>
                </a:lnTo>
                <a:lnTo>
                  <a:pt x="556" y="567"/>
                </a:lnTo>
                <a:lnTo>
                  <a:pt x="558" y="567"/>
                </a:lnTo>
                <a:lnTo>
                  <a:pt x="562" y="567"/>
                </a:lnTo>
                <a:lnTo>
                  <a:pt x="562" y="569"/>
                </a:lnTo>
                <a:lnTo>
                  <a:pt x="562" y="571"/>
                </a:lnTo>
                <a:lnTo>
                  <a:pt x="562" y="573"/>
                </a:lnTo>
                <a:lnTo>
                  <a:pt x="562" y="575"/>
                </a:lnTo>
                <a:lnTo>
                  <a:pt x="562" y="579"/>
                </a:lnTo>
                <a:lnTo>
                  <a:pt x="562" y="581"/>
                </a:lnTo>
                <a:close/>
                <a:moveTo>
                  <a:pt x="659" y="701"/>
                </a:moveTo>
                <a:lnTo>
                  <a:pt x="661" y="703"/>
                </a:lnTo>
                <a:lnTo>
                  <a:pt x="661" y="705"/>
                </a:lnTo>
                <a:lnTo>
                  <a:pt x="657" y="705"/>
                </a:lnTo>
                <a:lnTo>
                  <a:pt x="657" y="707"/>
                </a:lnTo>
                <a:lnTo>
                  <a:pt x="655" y="707"/>
                </a:lnTo>
                <a:lnTo>
                  <a:pt x="653" y="705"/>
                </a:lnTo>
                <a:lnTo>
                  <a:pt x="651" y="705"/>
                </a:lnTo>
                <a:lnTo>
                  <a:pt x="649" y="703"/>
                </a:lnTo>
                <a:lnTo>
                  <a:pt x="651" y="705"/>
                </a:lnTo>
                <a:lnTo>
                  <a:pt x="653" y="707"/>
                </a:lnTo>
                <a:lnTo>
                  <a:pt x="657" y="707"/>
                </a:lnTo>
                <a:lnTo>
                  <a:pt x="659" y="707"/>
                </a:lnTo>
                <a:lnTo>
                  <a:pt x="661" y="707"/>
                </a:lnTo>
                <a:lnTo>
                  <a:pt x="663" y="709"/>
                </a:lnTo>
                <a:lnTo>
                  <a:pt x="657" y="709"/>
                </a:lnTo>
                <a:lnTo>
                  <a:pt x="655" y="709"/>
                </a:lnTo>
                <a:lnTo>
                  <a:pt x="657" y="711"/>
                </a:lnTo>
                <a:lnTo>
                  <a:pt x="659" y="711"/>
                </a:lnTo>
                <a:lnTo>
                  <a:pt x="661" y="711"/>
                </a:lnTo>
                <a:lnTo>
                  <a:pt x="663" y="711"/>
                </a:lnTo>
                <a:lnTo>
                  <a:pt x="665" y="713"/>
                </a:lnTo>
                <a:lnTo>
                  <a:pt x="663" y="713"/>
                </a:lnTo>
                <a:lnTo>
                  <a:pt x="665" y="713"/>
                </a:lnTo>
                <a:lnTo>
                  <a:pt x="665" y="715"/>
                </a:lnTo>
                <a:lnTo>
                  <a:pt x="665" y="717"/>
                </a:lnTo>
                <a:lnTo>
                  <a:pt x="667" y="717"/>
                </a:lnTo>
                <a:lnTo>
                  <a:pt x="667" y="719"/>
                </a:lnTo>
                <a:lnTo>
                  <a:pt x="665" y="719"/>
                </a:lnTo>
                <a:lnTo>
                  <a:pt x="663" y="717"/>
                </a:lnTo>
                <a:lnTo>
                  <a:pt x="663" y="715"/>
                </a:lnTo>
                <a:lnTo>
                  <a:pt x="661" y="713"/>
                </a:lnTo>
                <a:lnTo>
                  <a:pt x="659" y="715"/>
                </a:lnTo>
                <a:lnTo>
                  <a:pt x="657" y="713"/>
                </a:lnTo>
                <a:lnTo>
                  <a:pt x="655" y="713"/>
                </a:lnTo>
                <a:lnTo>
                  <a:pt x="653" y="715"/>
                </a:lnTo>
                <a:lnTo>
                  <a:pt x="651" y="715"/>
                </a:lnTo>
                <a:lnTo>
                  <a:pt x="651" y="713"/>
                </a:lnTo>
                <a:lnTo>
                  <a:pt x="651" y="711"/>
                </a:lnTo>
                <a:lnTo>
                  <a:pt x="653" y="711"/>
                </a:lnTo>
                <a:lnTo>
                  <a:pt x="651" y="711"/>
                </a:lnTo>
                <a:lnTo>
                  <a:pt x="651" y="709"/>
                </a:lnTo>
                <a:lnTo>
                  <a:pt x="653" y="709"/>
                </a:lnTo>
                <a:lnTo>
                  <a:pt x="653" y="707"/>
                </a:lnTo>
                <a:lnTo>
                  <a:pt x="651" y="709"/>
                </a:lnTo>
                <a:lnTo>
                  <a:pt x="649" y="709"/>
                </a:lnTo>
                <a:lnTo>
                  <a:pt x="647" y="709"/>
                </a:lnTo>
                <a:lnTo>
                  <a:pt x="647" y="707"/>
                </a:lnTo>
                <a:lnTo>
                  <a:pt x="645" y="705"/>
                </a:lnTo>
                <a:lnTo>
                  <a:pt x="643" y="707"/>
                </a:lnTo>
                <a:lnTo>
                  <a:pt x="645" y="707"/>
                </a:lnTo>
                <a:lnTo>
                  <a:pt x="643" y="709"/>
                </a:lnTo>
                <a:lnTo>
                  <a:pt x="645" y="711"/>
                </a:lnTo>
                <a:lnTo>
                  <a:pt x="645" y="713"/>
                </a:lnTo>
                <a:lnTo>
                  <a:pt x="647" y="713"/>
                </a:lnTo>
                <a:lnTo>
                  <a:pt x="647" y="715"/>
                </a:lnTo>
                <a:lnTo>
                  <a:pt x="645" y="715"/>
                </a:lnTo>
                <a:lnTo>
                  <a:pt x="643" y="715"/>
                </a:lnTo>
                <a:lnTo>
                  <a:pt x="641" y="713"/>
                </a:lnTo>
                <a:lnTo>
                  <a:pt x="643" y="711"/>
                </a:lnTo>
                <a:lnTo>
                  <a:pt x="641" y="711"/>
                </a:lnTo>
                <a:lnTo>
                  <a:pt x="639" y="711"/>
                </a:lnTo>
                <a:lnTo>
                  <a:pt x="639" y="709"/>
                </a:lnTo>
                <a:lnTo>
                  <a:pt x="641" y="707"/>
                </a:lnTo>
                <a:lnTo>
                  <a:pt x="639" y="709"/>
                </a:lnTo>
                <a:lnTo>
                  <a:pt x="637" y="709"/>
                </a:lnTo>
                <a:lnTo>
                  <a:pt x="635" y="709"/>
                </a:lnTo>
                <a:lnTo>
                  <a:pt x="635" y="707"/>
                </a:lnTo>
                <a:lnTo>
                  <a:pt x="633" y="707"/>
                </a:lnTo>
                <a:lnTo>
                  <a:pt x="633" y="705"/>
                </a:lnTo>
                <a:lnTo>
                  <a:pt x="635" y="705"/>
                </a:lnTo>
                <a:lnTo>
                  <a:pt x="637" y="703"/>
                </a:lnTo>
                <a:lnTo>
                  <a:pt x="639" y="703"/>
                </a:lnTo>
                <a:lnTo>
                  <a:pt x="643" y="703"/>
                </a:lnTo>
                <a:lnTo>
                  <a:pt x="647" y="703"/>
                </a:lnTo>
                <a:lnTo>
                  <a:pt x="649" y="703"/>
                </a:lnTo>
                <a:lnTo>
                  <a:pt x="653" y="703"/>
                </a:lnTo>
                <a:lnTo>
                  <a:pt x="653" y="701"/>
                </a:lnTo>
                <a:lnTo>
                  <a:pt x="655" y="701"/>
                </a:lnTo>
                <a:lnTo>
                  <a:pt x="657" y="701"/>
                </a:lnTo>
                <a:lnTo>
                  <a:pt x="659" y="701"/>
                </a:lnTo>
                <a:close/>
                <a:moveTo>
                  <a:pt x="587" y="668"/>
                </a:moveTo>
                <a:lnTo>
                  <a:pt x="587" y="670"/>
                </a:lnTo>
                <a:lnTo>
                  <a:pt x="587" y="672"/>
                </a:lnTo>
                <a:lnTo>
                  <a:pt x="587" y="674"/>
                </a:lnTo>
                <a:lnTo>
                  <a:pt x="589" y="672"/>
                </a:lnTo>
                <a:lnTo>
                  <a:pt x="589" y="670"/>
                </a:lnTo>
                <a:lnTo>
                  <a:pt x="587" y="668"/>
                </a:lnTo>
                <a:lnTo>
                  <a:pt x="589" y="670"/>
                </a:lnTo>
                <a:lnTo>
                  <a:pt x="591" y="670"/>
                </a:lnTo>
                <a:lnTo>
                  <a:pt x="591" y="672"/>
                </a:lnTo>
                <a:lnTo>
                  <a:pt x="593" y="672"/>
                </a:lnTo>
                <a:lnTo>
                  <a:pt x="595" y="672"/>
                </a:lnTo>
                <a:lnTo>
                  <a:pt x="595" y="674"/>
                </a:lnTo>
                <a:lnTo>
                  <a:pt x="595" y="676"/>
                </a:lnTo>
                <a:lnTo>
                  <a:pt x="595" y="674"/>
                </a:lnTo>
                <a:lnTo>
                  <a:pt x="597" y="674"/>
                </a:lnTo>
                <a:lnTo>
                  <a:pt x="599" y="674"/>
                </a:lnTo>
                <a:lnTo>
                  <a:pt x="599" y="676"/>
                </a:lnTo>
                <a:lnTo>
                  <a:pt x="599" y="678"/>
                </a:lnTo>
                <a:lnTo>
                  <a:pt x="597" y="678"/>
                </a:lnTo>
                <a:lnTo>
                  <a:pt x="595" y="678"/>
                </a:lnTo>
                <a:lnTo>
                  <a:pt x="595" y="680"/>
                </a:lnTo>
                <a:lnTo>
                  <a:pt x="597" y="680"/>
                </a:lnTo>
                <a:lnTo>
                  <a:pt x="597" y="682"/>
                </a:lnTo>
                <a:lnTo>
                  <a:pt x="595" y="682"/>
                </a:lnTo>
                <a:lnTo>
                  <a:pt x="593" y="684"/>
                </a:lnTo>
                <a:lnTo>
                  <a:pt x="591" y="682"/>
                </a:lnTo>
                <a:lnTo>
                  <a:pt x="589" y="684"/>
                </a:lnTo>
                <a:lnTo>
                  <a:pt x="587" y="684"/>
                </a:lnTo>
                <a:lnTo>
                  <a:pt x="585" y="684"/>
                </a:lnTo>
                <a:lnTo>
                  <a:pt x="585" y="682"/>
                </a:lnTo>
                <a:lnTo>
                  <a:pt x="587" y="682"/>
                </a:lnTo>
                <a:lnTo>
                  <a:pt x="589" y="682"/>
                </a:lnTo>
                <a:lnTo>
                  <a:pt x="591" y="678"/>
                </a:lnTo>
                <a:lnTo>
                  <a:pt x="589" y="676"/>
                </a:lnTo>
                <a:lnTo>
                  <a:pt x="589" y="678"/>
                </a:lnTo>
                <a:lnTo>
                  <a:pt x="587" y="678"/>
                </a:lnTo>
                <a:lnTo>
                  <a:pt x="585" y="678"/>
                </a:lnTo>
                <a:lnTo>
                  <a:pt x="585" y="676"/>
                </a:lnTo>
                <a:lnTo>
                  <a:pt x="583" y="680"/>
                </a:lnTo>
                <a:lnTo>
                  <a:pt x="583" y="682"/>
                </a:lnTo>
                <a:lnTo>
                  <a:pt x="581" y="680"/>
                </a:lnTo>
                <a:lnTo>
                  <a:pt x="581" y="678"/>
                </a:lnTo>
                <a:lnTo>
                  <a:pt x="581" y="676"/>
                </a:lnTo>
                <a:lnTo>
                  <a:pt x="581" y="674"/>
                </a:lnTo>
                <a:lnTo>
                  <a:pt x="579" y="674"/>
                </a:lnTo>
                <a:lnTo>
                  <a:pt x="579" y="676"/>
                </a:lnTo>
                <a:lnTo>
                  <a:pt x="577" y="676"/>
                </a:lnTo>
                <a:lnTo>
                  <a:pt x="577" y="674"/>
                </a:lnTo>
                <a:lnTo>
                  <a:pt x="575" y="674"/>
                </a:lnTo>
                <a:lnTo>
                  <a:pt x="575" y="672"/>
                </a:lnTo>
                <a:lnTo>
                  <a:pt x="577" y="672"/>
                </a:lnTo>
                <a:lnTo>
                  <a:pt x="579" y="670"/>
                </a:lnTo>
                <a:lnTo>
                  <a:pt x="579" y="672"/>
                </a:lnTo>
                <a:lnTo>
                  <a:pt x="581" y="672"/>
                </a:lnTo>
                <a:lnTo>
                  <a:pt x="581" y="674"/>
                </a:lnTo>
                <a:lnTo>
                  <a:pt x="583" y="674"/>
                </a:lnTo>
                <a:lnTo>
                  <a:pt x="585" y="674"/>
                </a:lnTo>
                <a:lnTo>
                  <a:pt x="587" y="674"/>
                </a:lnTo>
                <a:lnTo>
                  <a:pt x="587" y="672"/>
                </a:lnTo>
                <a:lnTo>
                  <a:pt x="585" y="672"/>
                </a:lnTo>
                <a:lnTo>
                  <a:pt x="585" y="674"/>
                </a:lnTo>
                <a:lnTo>
                  <a:pt x="583" y="672"/>
                </a:lnTo>
                <a:lnTo>
                  <a:pt x="581" y="672"/>
                </a:lnTo>
                <a:lnTo>
                  <a:pt x="579" y="670"/>
                </a:lnTo>
                <a:lnTo>
                  <a:pt x="579" y="668"/>
                </a:lnTo>
                <a:lnTo>
                  <a:pt x="581" y="670"/>
                </a:lnTo>
                <a:lnTo>
                  <a:pt x="583" y="670"/>
                </a:lnTo>
                <a:lnTo>
                  <a:pt x="583" y="668"/>
                </a:lnTo>
                <a:lnTo>
                  <a:pt x="585" y="668"/>
                </a:lnTo>
                <a:lnTo>
                  <a:pt x="587" y="668"/>
                </a:lnTo>
                <a:close/>
                <a:moveTo>
                  <a:pt x="670" y="701"/>
                </a:moveTo>
                <a:lnTo>
                  <a:pt x="672" y="701"/>
                </a:lnTo>
                <a:lnTo>
                  <a:pt x="674" y="701"/>
                </a:lnTo>
                <a:lnTo>
                  <a:pt x="676" y="701"/>
                </a:lnTo>
                <a:lnTo>
                  <a:pt x="678" y="701"/>
                </a:lnTo>
                <a:lnTo>
                  <a:pt x="680" y="703"/>
                </a:lnTo>
                <a:lnTo>
                  <a:pt x="682" y="705"/>
                </a:lnTo>
                <a:lnTo>
                  <a:pt x="680" y="707"/>
                </a:lnTo>
                <a:lnTo>
                  <a:pt x="678" y="709"/>
                </a:lnTo>
                <a:lnTo>
                  <a:pt x="676" y="709"/>
                </a:lnTo>
                <a:lnTo>
                  <a:pt x="674" y="709"/>
                </a:lnTo>
                <a:lnTo>
                  <a:pt x="674" y="707"/>
                </a:lnTo>
                <a:lnTo>
                  <a:pt x="672" y="707"/>
                </a:lnTo>
                <a:lnTo>
                  <a:pt x="672" y="709"/>
                </a:lnTo>
                <a:lnTo>
                  <a:pt x="670" y="709"/>
                </a:lnTo>
                <a:lnTo>
                  <a:pt x="668" y="709"/>
                </a:lnTo>
                <a:lnTo>
                  <a:pt x="668" y="707"/>
                </a:lnTo>
                <a:lnTo>
                  <a:pt x="665" y="707"/>
                </a:lnTo>
                <a:lnTo>
                  <a:pt x="665" y="709"/>
                </a:lnTo>
                <a:lnTo>
                  <a:pt x="665" y="707"/>
                </a:lnTo>
                <a:lnTo>
                  <a:pt x="663" y="707"/>
                </a:lnTo>
                <a:lnTo>
                  <a:pt x="663" y="705"/>
                </a:lnTo>
                <a:lnTo>
                  <a:pt x="663" y="703"/>
                </a:lnTo>
                <a:lnTo>
                  <a:pt x="661" y="703"/>
                </a:lnTo>
                <a:lnTo>
                  <a:pt x="661" y="701"/>
                </a:lnTo>
                <a:lnTo>
                  <a:pt x="663" y="701"/>
                </a:lnTo>
                <a:lnTo>
                  <a:pt x="665" y="701"/>
                </a:lnTo>
                <a:lnTo>
                  <a:pt x="667" y="701"/>
                </a:lnTo>
                <a:lnTo>
                  <a:pt x="668" y="701"/>
                </a:lnTo>
                <a:lnTo>
                  <a:pt x="670" y="701"/>
                </a:lnTo>
                <a:close/>
                <a:moveTo>
                  <a:pt x="591" y="484"/>
                </a:moveTo>
                <a:lnTo>
                  <a:pt x="589" y="485"/>
                </a:lnTo>
                <a:lnTo>
                  <a:pt x="587" y="485"/>
                </a:lnTo>
                <a:lnTo>
                  <a:pt x="589" y="485"/>
                </a:lnTo>
                <a:lnTo>
                  <a:pt x="589" y="487"/>
                </a:lnTo>
                <a:lnTo>
                  <a:pt x="587" y="487"/>
                </a:lnTo>
                <a:lnTo>
                  <a:pt x="585" y="489"/>
                </a:lnTo>
                <a:lnTo>
                  <a:pt x="583" y="491"/>
                </a:lnTo>
                <a:lnTo>
                  <a:pt x="581" y="491"/>
                </a:lnTo>
                <a:lnTo>
                  <a:pt x="579" y="489"/>
                </a:lnTo>
                <a:lnTo>
                  <a:pt x="581" y="487"/>
                </a:lnTo>
                <a:lnTo>
                  <a:pt x="581" y="489"/>
                </a:lnTo>
                <a:lnTo>
                  <a:pt x="583" y="489"/>
                </a:lnTo>
                <a:lnTo>
                  <a:pt x="581" y="487"/>
                </a:lnTo>
                <a:lnTo>
                  <a:pt x="579" y="487"/>
                </a:lnTo>
                <a:lnTo>
                  <a:pt x="579" y="489"/>
                </a:lnTo>
                <a:lnTo>
                  <a:pt x="579" y="487"/>
                </a:lnTo>
                <a:lnTo>
                  <a:pt x="577" y="485"/>
                </a:lnTo>
                <a:lnTo>
                  <a:pt x="579" y="485"/>
                </a:lnTo>
                <a:lnTo>
                  <a:pt x="579" y="484"/>
                </a:lnTo>
                <a:lnTo>
                  <a:pt x="581" y="484"/>
                </a:lnTo>
                <a:lnTo>
                  <a:pt x="581" y="482"/>
                </a:lnTo>
                <a:lnTo>
                  <a:pt x="583" y="482"/>
                </a:lnTo>
                <a:lnTo>
                  <a:pt x="585" y="480"/>
                </a:lnTo>
                <a:lnTo>
                  <a:pt x="587" y="482"/>
                </a:lnTo>
                <a:lnTo>
                  <a:pt x="589" y="482"/>
                </a:lnTo>
                <a:lnTo>
                  <a:pt x="591" y="484"/>
                </a:lnTo>
                <a:close/>
                <a:moveTo>
                  <a:pt x="564" y="658"/>
                </a:moveTo>
                <a:lnTo>
                  <a:pt x="566" y="658"/>
                </a:lnTo>
                <a:lnTo>
                  <a:pt x="567" y="656"/>
                </a:lnTo>
                <a:lnTo>
                  <a:pt x="569" y="658"/>
                </a:lnTo>
                <a:lnTo>
                  <a:pt x="571" y="658"/>
                </a:lnTo>
                <a:lnTo>
                  <a:pt x="571" y="660"/>
                </a:lnTo>
                <a:lnTo>
                  <a:pt x="573" y="660"/>
                </a:lnTo>
                <a:lnTo>
                  <a:pt x="575" y="660"/>
                </a:lnTo>
                <a:lnTo>
                  <a:pt x="577" y="660"/>
                </a:lnTo>
                <a:lnTo>
                  <a:pt x="577" y="662"/>
                </a:lnTo>
                <a:lnTo>
                  <a:pt x="577" y="664"/>
                </a:lnTo>
                <a:lnTo>
                  <a:pt x="577" y="662"/>
                </a:lnTo>
                <a:lnTo>
                  <a:pt x="579" y="662"/>
                </a:lnTo>
                <a:lnTo>
                  <a:pt x="581" y="664"/>
                </a:lnTo>
                <a:lnTo>
                  <a:pt x="579" y="664"/>
                </a:lnTo>
                <a:lnTo>
                  <a:pt x="581" y="664"/>
                </a:lnTo>
                <a:lnTo>
                  <a:pt x="583" y="664"/>
                </a:lnTo>
                <a:lnTo>
                  <a:pt x="583" y="666"/>
                </a:lnTo>
                <a:lnTo>
                  <a:pt x="585" y="666"/>
                </a:lnTo>
                <a:lnTo>
                  <a:pt x="583" y="666"/>
                </a:lnTo>
                <a:lnTo>
                  <a:pt x="581" y="666"/>
                </a:lnTo>
                <a:lnTo>
                  <a:pt x="577" y="666"/>
                </a:lnTo>
                <a:lnTo>
                  <a:pt x="577" y="664"/>
                </a:lnTo>
                <a:lnTo>
                  <a:pt x="575" y="664"/>
                </a:lnTo>
                <a:lnTo>
                  <a:pt x="573" y="662"/>
                </a:lnTo>
                <a:lnTo>
                  <a:pt x="571" y="660"/>
                </a:lnTo>
                <a:lnTo>
                  <a:pt x="569" y="660"/>
                </a:lnTo>
                <a:lnTo>
                  <a:pt x="567" y="660"/>
                </a:lnTo>
                <a:lnTo>
                  <a:pt x="566" y="660"/>
                </a:lnTo>
                <a:lnTo>
                  <a:pt x="564" y="660"/>
                </a:lnTo>
                <a:lnTo>
                  <a:pt x="564" y="658"/>
                </a:lnTo>
                <a:lnTo>
                  <a:pt x="562" y="658"/>
                </a:lnTo>
                <a:lnTo>
                  <a:pt x="560" y="656"/>
                </a:lnTo>
                <a:lnTo>
                  <a:pt x="560" y="654"/>
                </a:lnTo>
                <a:lnTo>
                  <a:pt x="558" y="654"/>
                </a:lnTo>
                <a:lnTo>
                  <a:pt x="558" y="652"/>
                </a:lnTo>
                <a:lnTo>
                  <a:pt x="560" y="652"/>
                </a:lnTo>
                <a:lnTo>
                  <a:pt x="562" y="654"/>
                </a:lnTo>
                <a:lnTo>
                  <a:pt x="562" y="656"/>
                </a:lnTo>
                <a:lnTo>
                  <a:pt x="564" y="656"/>
                </a:lnTo>
                <a:lnTo>
                  <a:pt x="564" y="658"/>
                </a:lnTo>
                <a:close/>
                <a:moveTo>
                  <a:pt x="614" y="682"/>
                </a:moveTo>
                <a:lnTo>
                  <a:pt x="616" y="682"/>
                </a:lnTo>
                <a:lnTo>
                  <a:pt x="618" y="682"/>
                </a:lnTo>
                <a:lnTo>
                  <a:pt x="618" y="684"/>
                </a:lnTo>
                <a:lnTo>
                  <a:pt x="618" y="687"/>
                </a:lnTo>
                <a:lnTo>
                  <a:pt x="616" y="689"/>
                </a:lnTo>
                <a:lnTo>
                  <a:pt x="614" y="687"/>
                </a:lnTo>
                <a:lnTo>
                  <a:pt x="612" y="687"/>
                </a:lnTo>
                <a:lnTo>
                  <a:pt x="610" y="686"/>
                </a:lnTo>
                <a:lnTo>
                  <a:pt x="610" y="684"/>
                </a:lnTo>
                <a:lnTo>
                  <a:pt x="612" y="684"/>
                </a:lnTo>
                <a:lnTo>
                  <a:pt x="610" y="684"/>
                </a:lnTo>
                <a:lnTo>
                  <a:pt x="608" y="686"/>
                </a:lnTo>
                <a:lnTo>
                  <a:pt x="606" y="686"/>
                </a:lnTo>
                <a:lnTo>
                  <a:pt x="606" y="684"/>
                </a:lnTo>
                <a:lnTo>
                  <a:pt x="608" y="684"/>
                </a:lnTo>
                <a:lnTo>
                  <a:pt x="606" y="680"/>
                </a:lnTo>
                <a:lnTo>
                  <a:pt x="608" y="680"/>
                </a:lnTo>
                <a:lnTo>
                  <a:pt x="610" y="680"/>
                </a:lnTo>
                <a:lnTo>
                  <a:pt x="612" y="680"/>
                </a:lnTo>
                <a:lnTo>
                  <a:pt x="614" y="682"/>
                </a:lnTo>
                <a:close/>
                <a:moveTo>
                  <a:pt x="626" y="678"/>
                </a:moveTo>
                <a:lnTo>
                  <a:pt x="628" y="680"/>
                </a:lnTo>
                <a:lnTo>
                  <a:pt x="628" y="682"/>
                </a:lnTo>
                <a:lnTo>
                  <a:pt x="626" y="682"/>
                </a:lnTo>
                <a:lnTo>
                  <a:pt x="626" y="680"/>
                </a:lnTo>
                <a:lnTo>
                  <a:pt x="624" y="680"/>
                </a:lnTo>
                <a:lnTo>
                  <a:pt x="624" y="678"/>
                </a:lnTo>
                <a:lnTo>
                  <a:pt x="624" y="680"/>
                </a:lnTo>
                <a:lnTo>
                  <a:pt x="624" y="682"/>
                </a:lnTo>
                <a:lnTo>
                  <a:pt x="626" y="684"/>
                </a:lnTo>
                <a:lnTo>
                  <a:pt x="626" y="686"/>
                </a:lnTo>
                <a:lnTo>
                  <a:pt x="624" y="686"/>
                </a:lnTo>
                <a:lnTo>
                  <a:pt x="622" y="686"/>
                </a:lnTo>
                <a:lnTo>
                  <a:pt x="622" y="684"/>
                </a:lnTo>
                <a:lnTo>
                  <a:pt x="620" y="684"/>
                </a:lnTo>
                <a:lnTo>
                  <a:pt x="620" y="682"/>
                </a:lnTo>
                <a:lnTo>
                  <a:pt x="620" y="680"/>
                </a:lnTo>
                <a:lnTo>
                  <a:pt x="620" y="678"/>
                </a:lnTo>
                <a:lnTo>
                  <a:pt x="622" y="678"/>
                </a:lnTo>
                <a:lnTo>
                  <a:pt x="624" y="678"/>
                </a:lnTo>
                <a:lnTo>
                  <a:pt x="624" y="676"/>
                </a:lnTo>
                <a:lnTo>
                  <a:pt x="622" y="676"/>
                </a:lnTo>
                <a:lnTo>
                  <a:pt x="622" y="674"/>
                </a:lnTo>
                <a:lnTo>
                  <a:pt x="624" y="674"/>
                </a:lnTo>
                <a:lnTo>
                  <a:pt x="624" y="672"/>
                </a:lnTo>
                <a:lnTo>
                  <a:pt x="626" y="672"/>
                </a:lnTo>
                <a:lnTo>
                  <a:pt x="626" y="670"/>
                </a:lnTo>
                <a:lnTo>
                  <a:pt x="626" y="672"/>
                </a:lnTo>
                <a:lnTo>
                  <a:pt x="626" y="674"/>
                </a:lnTo>
                <a:lnTo>
                  <a:pt x="626" y="678"/>
                </a:lnTo>
                <a:close/>
                <a:moveTo>
                  <a:pt x="550" y="559"/>
                </a:moveTo>
                <a:lnTo>
                  <a:pt x="550" y="561"/>
                </a:lnTo>
                <a:lnTo>
                  <a:pt x="552" y="561"/>
                </a:lnTo>
                <a:lnTo>
                  <a:pt x="552" y="563"/>
                </a:lnTo>
                <a:lnTo>
                  <a:pt x="552" y="565"/>
                </a:lnTo>
                <a:lnTo>
                  <a:pt x="550" y="567"/>
                </a:lnTo>
                <a:lnTo>
                  <a:pt x="548" y="567"/>
                </a:lnTo>
                <a:lnTo>
                  <a:pt x="548" y="565"/>
                </a:lnTo>
                <a:lnTo>
                  <a:pt x="548" y="563"/>
                </a:lnTo>
                <a:lnTo>
                  <a:pt x="548" y="561"/>
                </a:lnTo>
                <a:lnTo>
                  <a:pt x="546" y="561"/>
                </a:lnTo>
                <a:lnTo>
                  <a:pt x="544" y="561"/>
                </a:lnTo>
                <a:lnTo>
                  <a:pt x="546" y="561"/>
                </a:lnTo>
                <a:lnTo>
                  <a:pt x="546" y="559"/>
                </a:lnTo>
                <a:lnTo>
                  <a:pt x="548" y="559"/>
                </a:lnTo>
                <a:lnTo>
                  <a:pt x="546" y="559"/>
                </a:lnTo>
                <a:lnTo>
                  <a:pt x="544" y="559"/>
                </a:lnTo>
                <a:lnTo>
                  <a:pt x="544" y="555"/>
                </a:lnTo>
                <a:lnTo>
                  <a:pt x="544" y="553"/>
                </a:lnTo>
                <a:lnTo>
                  <a:pt x="546" y="553"/>
                </a:lnTo>
                <a:lnTo>
                  <a:pt x="548" y="553"/>
                </a:lnTo>
                <a:lnTo>
                  <a:pt x="548" y="555"/>
                </a:lnTo>
                <a:lnTo>
                  <a:pt x="550" y="557"/>
                </a:lnTo>
                <a:lnTo>
                  <a:pt x="550" y="559"/>
                </a:lnTo>
                <a:close/>
                <a:moveTo>
                  <a:pt x="606" y="680"/>
                </a:moveTo>
                <a:lnTo>
                  <a:pt x="606" y="682"/>
                </a:lnTo>
                <a:lnTo>
                  <a:pt x="606" y="684"/>
                </a:lnTo>
                <a:lnTo>
                  <a:pt x="604" y="684"/>
                </a:lnTo>
                <a:lnTo>
                  <a:pt x="602" y="682"/>
                </a:lnTo>
                <a:lnTo>
                  <a:pt x="602" y="684"/>
                </a:lnTo>
                <a:lnTo>
                  <a:pt x="604" y="684"/>
                </a:lnTo>
                <a:lnTo>
                  <a:pt x="606" y="686"/>
                </a:lnTo>
                <a:lnTo>
                  <a:pt x="604" y="687"/>
                </a:lnTo>
                <a:lnTo>
                  <a:pt x="602" y="687"/>
                </a:lnTo>
                <a:lnTo>
                  <a:pt x="602" y="686"/>
                </a:lnTo>
                <a:lnTo>
                  <a:pt x="600" y="686"/>
                </a:lnTo>
                <a:lnTo>
                  <a:pt x="600" y="684"/>
                </a:lnTo>
                <a:lnTo>
                  <a:pt x="599" y="684"/>
                </a:lnTo>
                <a:lnTo>
                  <a:pt x="599" y="682"/>
                </a:lnTo>
                <a:lnTo>
                  <a:pt x="599" y="680"/>
                </a:lnTo>
                <a:lnTo>
                  <a:pt x="597" y="680"/>
                </a:lnTo>
                <a:lnTo>
                  <a:pt x="599" y="680"/>
                </a:lnTo>
                <a:lnTo>
                  <a:pt x="600" y="680"/>
                </a:lnTo>
                <a:lnTo>
                  <a:pt x="602" y="678"/>
                </a:lnTo>
                <a:lnTo>
                  <a:pt x="606" y="678"/>
                </a:lnTo>
                <a:lnTo>
                  <a:pt x="606" y="680"/>
                </a:lnTo>
                <a:close/>
                <a:moveTo>
                  <a:pt x="552" y="598"/>
                </a:moveTo>
                <a:lnTo>
                  <a:pt x="554" y="598"/>
                </a:lnTo>
                <a:lnTo>
                  <a:pt x="556" y="598"/>
                </a:lnTo>
                <a:lnTo>
                  <a:pt x="556" y="596"/>
                </a:lnTo>
                <a:lnTo>
                  <a:pt x="556" y="598"/>
                </a:lnTo>
                <a:lnTo>
                  <a:pt x="558" y="598"/>
                </a:lnTo>
                <a:lnTo>
                  <a:pt x="556" y="598"/>
                </a:lnTo>
                <a:lnTo>
                  <a:pt x="554" y="600"/>
                </a:lnTo>
                <a:lnTo>
                  <a:pt x="552" y="600"/>
                </a:lnTo>
                <a:lnTo>
                  <a:pt x="552" y="602"/>
                </a:lnTo>
                <a:lnTo>
                  <a:pt x="550" y="604"/>
                </a:lnTo>
                <a:lnTo>
                  <a:pt x="548" y="604"/>
                </a:lnTo>
                <a:lnTo>
                  <a:pt x="548" y="602"/>
                </a:lnTo>
                <a:lnTo>
                  <a:pt x="550" y="602"/>
                </a:lnTo>
                <a:lnTo>
                  <a:pt x="550" y="600"/>
                </a:lnTo>
                <a:lnTo>
                  <a:pt x="548" y="602"/>
                </a:lnTo>
                <a:lnTo>
                  <a:pt x="546" y="602"/>
                </a:lnTo>
                <a:lnTo>
                  <a:pt x="546" y="600"/>
                </a:lnTo>
                <a:lnTo>
                  <a:pt x="548" y="598"/>
                </a:lnTo>
                <a:lnTo>
                  <a:pt x="550" y="598"/>
                </a:lnTo>
                <a:lnTo>
                  <a:pt x="548" y="598"/>
                </a:lnTo>
                <a:lnTo>
                  <a:pt x="548" y="600"/>
                </a:lnTo>
                <a:lnTo>
                  <a:pt x="550" y="600"/>
                </a:lnTo>
                <a:lnTo>
                  <a:pt x="552" y="600"/>
                </a:lnTo>
                <a:lnTo>
                  <a:pt x="552" y="598"/>
                </a:lnTo>
                <a:lnTo>
                  <a:pt x="550" y="598"/>
                </a:lnTo>
                <a:lnTo>
                  <a:pt x="548" y="596"/>
                </a:lnTo>
                <a:lnTo>
                  <a:pt x="546" y="596"/>
                </a:lnTo>
                <a:lnTo>
                  <a:pt x="548" y="594"/>
                </a:lnTo>
                <a:lnTo>
                  <a:pt x="552" y="594"/>
                </a:lnTo>
                <a:lnTo>
                  <a:pt x="552" y="596"/>
                </a:lnTo>
                <a:lnTo>
                  <a:pt x="554" y="598"/>
                </a:lnTo>
                <a:lnTo>
                  <a:pt x="552" y="598"/>
                </a:lnTo>
                <a:close/>
                <a:moveTo>
                  <a:pt x="560" y="563"/>
                </a:moveTo>
                <a:lnTo>
                  <a:pt x="560" y="565"/>
                </a:lnTo>
                <a:lnTo>
                  <a:pt x="562" y="565"/>
                </a:lnTo>
                <a:lnTo>
                  <a:pt x="562" y="567"/>
                </a:lnTo>
                <a:lnTo>
                  <a:pt x="560" y="567"/>
                </a:lnTo>
                <a:lnTo>
                  <a:pt x="558" y="567"/>
                </a:lnTo>
                <a:lnTo>
                  <a:pt x="556" y="567"/>
                </a:lnTo>
                <a:lnTo>
                  <a:pt x="554" y="565"/>
                </a:lnTo>
                <a:lnTo>
                  <a:pt x="554" y="563"/>
                </a:lnTo>
                <a:lnTo>
                  <a:pt x="554" y="561"/>
                </a:lnTo>
                <a:lnTo>
                  <a:pt x="556" y="561"/>
                </a:lnTo>
                <a:lnTo>
                  <a:pt x="556" y="563"/>
                </a:lnTo>
                <a:lnTo>
                  <a:pt x="558" y="563"/>
                </a:lnTo>
                <a:lnTo>
                  <a:pt x="558" y="561"/>
                </a:lnTo>
                <a:lnTo>
                  <a:pt x="556" y="561"/>
                </a:lnTo>
                <a:lnTo>
                  <a:pt x="556" y="559"/>
                </a:lnTo>
                <a:lnTo>
                  <a:pt x="558" y="555"/>
                </a:lnTo>
                <a:lnTo>
                  <a:pt x="558" y="557"/>
                </a:lnTo>
                <a:lnTo>
                  <a:pt x="558" y="559"/>
                </a:lnTo>
                <a:lnTo>
                  <a:pt x="560" y="561"/>
                </a:lnTo>
                <a:lnTo>
                  <a:pt x="560" y="563"/>
                </a:lnTo>
                <a:close/>
                <a:moveTo>
                  <a:pt x="564" y="614"/>
                </a:moveTo>
                <a:lnTo>
                  <a:pt x="564" y="616"/>
                </a:lnTo>
                <a:lnTo>
                  <a:pt x="564" y="618"/>
                </a:lnTo>
                <a:lnTo>
                  <a:pt x="562" y="616"/>
                </a:lnTo>
                <a:lnTo>
                  <a:pt x="560" y="618"/>
                </a:lnTo>
                <a:lnTo>
                  <a:pt x="558" y="618"/>
                </a:lnTo>
                <a:lnTo>
                  <a:pt x="556" y="618"/>
                </a:lnTo>
                <a:lnTo>
                  <a:pt x="554" y="616"/>
                </a:lnTo>
                <a:lnTo>
                  <a:pt x="554" y="614"/>
                </a:lnTo>
                <a:lnTo>
                  <a:pt x="556" y="614"/>
                </a:lnTo>
                <a:lnTo>
                  <a:pt x="558" y="614"/>
                </a:lnTo>
                <a:lnTo>
                  <a:pt x="560" y="614"/>
                </a:lnTo>
                <a:lnTo>
                  <a:pt x="560" y="612"/>
                </a:lnTo>
                <a:lnTo>
                  <a:pt x="560" y="610"/>
                </a:lnTo>
                <a:lnTo>
                  <a:pt x="558" y="610"/>
                </a:lnTo>
                <a:lnTo>
                  <a:pt x="560" y="610"/>
                </a:lnTo>
                <a:lnTo>
                  <a:pt x="562" y="612"/>
                </a:lnTo>
                <a:lnTo>
                  <a:pt x="564" y="612"/>
                </a:lnTo>
                <a:lnTo>
                  <a:pt x="564" y="614"/>
                </a:lnTo>
                <a:close/>
                <a:moveTo>
                  <a:pt x="626" y="703"/>
                </a:moveTo>
                <a:lnTo>
                  <a:pt x="624" y="703"/>
                </a:lnTo>
                <a:lnTo>
                  <a:pt x="622" y="703"/>
                </a:lnTo>
                <a:lnTo>
                  <a:pt x="624" y="703"/>
                </a:lnTo>
                <a:lnTo>
                  <a:pt x="626" y="703"/>
                </a:lnTo>
                <a:lnTo>
                  <a:pt x="628" y="703"/>
                </a:lnTo>
                <a:lnTo>
                  <a:pt x="630" y="703"/>
                </a:lnTo>
                <a:lnTo>
                  <a:pt x="630" y="705"/>
                </a:lnTo>
                <a:lnTo>
                  <a:pt x="628" y="705"/>
                </a:lnTo>
                <a:lnTo>
                  <a:pt x="626" y="705"/>
                </a:lnTo>
                <a:lnTo>
                  <a:pt x="628" y="705"/>
                </a:lnTo>
                <a:lnTo>
                  <a:pt x="628" y="707"/>
                </a:lnTo>
                <a:lnTo>
                  <a:pt x="626" y="707"/>
                </a:lnTo>
                <a:lnTo>
                  <a:pt x="624" y="707"/>
                </a:lnTo>
                <a:lnTo>
                  <a:pt x="626" y="705"/>
                </a:lnTo>
                <a:lnTo>
                  <a:pt x="624" y="705"/>
                </a:lnTo>
                <a:lnTo>
                  <a:pt x="622" y="705"/>
                </a:lnTo>
                <a:lnTo>
                  <a:pt x="618" y="705"/>
                </a:lnTo>
                <a:lnTo>
                  <a:pt x="618" y="703"/>
                </a:lnTo>
                <a:lnTo>
                  <a:pt x="618" y="701"/>
                </a:lnTo>
                <a:lnTo>
                  <a:pt x="620" y="701"/>
                </a:lnTo>
                <a:lnTo>
                  <a:pt x="622" y="701"/>
                </a:lnTo>
                <a:lnTo>
                  <a:pt x="622" y="703"/>
                </a:lnTo>
                <a:lnTo>
                  <a:pt x="624" y="703"/>
                </a:lnTo>
                <a:lnTo>
                  <a:pt x="624" y="701"/>
                </a:lnTo>
                <a:lnTo>
                  <a:pt x="626" y="701"/>
                </a:lnTo>
                <a:lnTo>
                  <a:pt x="628" y="701"/>
                </a:lnTo>
                <a:lnTo>
                  <a:pt x="630" y="701"/>
                </a:lnTo>
                <a:lnTo>
                  <a:pt x="626" y="701"/>
                </a:lnTo>
                <a:lnTo>
                  <a:pt x="626" y="703"/>
                </a:lnTo>
                <a:close/>
                <a:moveTo>
                  <a:pt x="556" y="561"/>
                </a:moveTo>
                <a:lnTo>
                  <a:pt x="554" y="561"/>
                </a:lnTo>
                <a:lnTo>
                  <a:pt x="554" y="563"/>
                </a:lnTo>
                <a:lnTo>
                  <a:pt x="552" y="563"/>
                </a:lnTo>
                <a:lnTo>
                  <a:pt x="552" y="561"/>
                </a:lnTo>
                <a:lnTo>
                  <a:pt x="550" y="557"/>
                </a:lnTo>
                <a:lnTo>
                  <a:pt x="550" y="555"/>
                </a:lnTo>
                <a:lnTo>
                  <a:pt x="552" y="555"/>
                </a:lnTo>
                <a:lnTo>
                  <a:pt x="554" y="555"/>
                </a:lnTo>
                <a:lnTo>
                  <a:pt x="556" y="557"/>
                </a:lnTo>
                <a:lnTo>
                  <a:pt x="556" y="561"/>
                </a:lnTo>
                <a:close/>
                <a:moveTo>
                  <a:pt x="571" y="493"/>
                </a:moveTo>
                <a:lnTo>
                  <a:pt x="573" y="493"/>
                </a:lnTo>
                <a:lnTo>
                  <a:pt x="573" y="495"/>
                </a:lnTo>
                <a:lnTo>
                  <a:pt x="575" y="495"/>
                </a:lnTo>
                <a:lnTo>
                  <a:pt x="573" y="497"/>
                </a:lnTo>
                <a:lnTo>
                  <a:pt x="573" y="499"/>
                </a:lnTo>
                <a:lnTo>
                  <a:pt x="573" y="497"/>
                </a:lnTo>
                <a:lnTo>
                  <a:pt x="571" y="497"/>
                </a:lnTo>
                <a:lnTo>
                  <a:pt x="569" y="497"/>
                </a:lnTo>
                <a:lnTo>
                  <a:pt x="567" y="495"/>
                </a:lnTo>
                <a:lnTo>
                  <a:pt x="566" y="495"/>
                </a:lnTo>
                <a:lnTo>
                  <a:pt x="566" y="493"/>
                </a:lnTo>
                <a:lnTo>
                  <a:pt x="567" y="493"/>
                </a:lnTo>
                <a:lnTo>
                  <a:pt x="569" y="493"/>
                </a:lnTo>
                <a:lnTo>
                  <a:pt x="571" y="493"/>
                </a:lnTo>
                <a:close/>
                <a:moveTo>
                  <a:pt x="564" y="604"/>
                </a:moveTo>
                <a:lnTo>
                  <a:pt x="566" y="608"/>
                </a:lnTo>
                <a:lnTo>
                  <a:pt x="566" y="610"/>
                </a:lnTo>
                <a:lnTo>
                  <a:pt x="567" y="612"/>
                </a:lnTo>
                <a:lnTo>
                  <a:pt x="566" y="612"/>
                </a:lnTo>
                <a:lnTo>
                  <a:pt x="564" y="612"/>
                </a:lnTo>
                <a:lnTo>
                  <a:pt x="562" y="610"/>
                </a:lnTo>
                <a:lnTo>
                  <a:pt x="560" y="608"/>
                </a:lnTo>
                <a:lnTo>
                  <a:pt x="562" y="606"/>
                </a:lnTo>
                <a:lnTo>
                  <a:pt x="564" y="606"/>
                </a:lnTo>
                <a:lnTo>
                  <a:pt x="562" y="606"/>
                </a:lnTo>
                <a:lnTo>
                  <a:pt x="560" y="606"/>
                </a:lnTo>
                <a:lnTo>
                  <a:pt x="560" y="604"/>
                </a:lnTo>
                <a:lnTo>
                  <a:pt x="562" y="604"/>
                </a:lnTo>
                <a:lnTo>
                  <a:pt x="564" y="604"/>
                </a:lnTo>
                <a:close/>
                <a:moveTo>
                  <a:pt x="637" y="703"/>
                </a:moveTo>
                <a:lnTo>
                  <a:pt x="635" y="703"/>
                </a:lnTo>
                <a:lnTo>
                  <a:pt x="635" y="701"/>
                </a:lnTo>
                <a:lnTo>
                  <a:pt x="635" y="699"/>
                </a:lnTo>
                <a:lnTo>
                  <a:pt x="637" y="699"/>
                </a:lnTo>
                <a:lnTo>
                  <a:pt x="639" y="699"/>
                </a:lnTo>
                <a:lnTo>
                  <a:pt x="643" y="701"/>
                </a:lnTo>
                <a:lnTo>
                  <a:pt x="647" y="701"/>
                </a:lnTo>
                <a:lnTo>
                  <a:pt x="647" y="703"/>
                </a:lnTo>
                <a:lnTo>
                  <a:pt x="643" y="703"/>
                </a:lnTo>
                <a:lnTo>
                  <a:pt x="641" y="703"/>
                </a:lnTo>
                <a:lnTo>
                  <a:pt x="639" y="703"/>
                </a:lnTo>
                <a:lnTo>
                  <a:pt x="637" y="703"/>
                </a:lnTo>
                <a:close/>
                <a:moveTo>
                  <a:pt x="573" y="652"/>
                </a:moveTo>
                <a:lnTo>
                  <a:pt x="571" y="652"/>
                </a:lnTo>
                <a:lnTo>
                  <a:pt x="569" y="652"/>
                </a:lnTo>
                <a:lnTo>
                  <a:pt x="567" y="651"/>
                </a:lnTo>
                <a:lnTo>
                  <a:pt x="569" y="649"/>
                </a:lnTo>
                <a:lnTo>
                  <a:pt x="571" y="647"/>
                </a:lnTo>
                <a:lnTo>
                  <a:pt x="573" y="645"/>
                </a:lnTo>
                <a:lnTo>
                  <a:pt x="573" y="647"/>
                </a:lnTo>
                <a:lnTo>
                  <a:pt x="575" y="647"/>
                </a:lnTo>
                <a:lnTo>
                  <a:pt x="573" y="651"/>
                </a:lnTo>
                <a:lnTo>
                  <a:pt x="573" y="652"/>
                </a:lnTo>
                <a:close/>
                <a:moveTo>
                  <a:pt x="571" y="551"/>
                </a:moveTo>
                <a:lnTo>
                  <a:pt x="571" y="550"/>
                </a:lnTo>
                <a:lnTo>
                  <a:pt x="573" y="550"/>
                </a:lnTo>
                <a:lnTo>
                  <a:pt x="573" y="551"/>
                </a:lnTo>
                <a:lnTo>
                  <a:pt x="571" y="551"/>
                </a:lnTo>
                <a:lnTo>
                  <a:pt x="569" y="551"/>
                </a:lnTo>
                <a:lnTo>
                  <a:pt x="567" y="551"/>
                </a:lnTo>
                <a:lnTo>
                  <a:pt x="566" y="553"/>
                </a:lnTo>
                <a:lnTo>
                  <a:pt x="564" y="553"/>
                </a:lnTo>
                <a:lnTo>
                  <a:pt x="564" y="551"/>
                </a:lnTo>
                <a:lnTo>
                  <a:pt x="562" y="551"/>
                </a:lnTo>
                <a:lnTo>
                  <a:pt x="564" y="550"/>
                </a:lnTo>
                <a:lnTo>
                  <a:pt x="566" y="550"/>
                </a:lnTo>
                <a:lnTo>
                  <a:pt x="569" y="550"/>
                </a:lnTo>
                <a:lnTo>
                  <a:pt x="571" y="551"/>
                </a:lnTo>
                <a:close/>
                <a:moveTo>
                  <a:pt x="566" y="487"/>
                </a:moveTo>
                <a:lnTo>
                  <a:pt x="566" y="489"/>
                </a:lnTo>
                <a:lnTo>
                  <a:pt x="564" y="489"/>
                </a:lnTo>
                <a:lnTo>
                  <a:pt x="564" y="487"/>
                </a:lnTo>
                <a:lnTo>
                  <a:pt x="564" y="485"/>
                </a:lnTo>
                <a:lnTo>
                  <a:pt x="566" y="485"/>
                </a:lnTo>
                <a:lnTo>
                  <a:pt x="567" y="485"/>
                </a:lnTo>
                <a:lnTo>
                  <a:pt x="569" y="485"/>
                </a:lnTo>
                <a:lnTo>
                  <a:pt x="571" y="485"/>
                </a:lnTo>
                <a:lnTo>
                  <a:pt x="569" y="487"/>
                </a:lnTo>
                <a:lnTo>
                  <a:pt x="567" y="487"/>
                </a:lnTo>
                <a:lnTo>
                  <a:pt x="566" y="487"/>
                </a:lnTo>
                <a:close/>
                <a:moveTo>
                  <a:pt x="558" y="509"/>
                </a:moveTo>
                <a:lnTo>
                  <a:pt x="558" y="513"/>
                </a:lnTo>
                <a:lnTo>
                  <a:pt x="556" y="513"/>
                </a:lnTo>
                <a:lnTo>
                  <a:pt x="556" y="515"/>
                </a:lnTo>
                <a:lnTo>
                  <a:pt x="554" y="515"/>
                </a:lnTo>
                <a:lnTo>
                  <a:pt x="552" y="515"/>
                </a:lnTo>
                <a:lnTo>
                  <a:pt x="552" y="513"/>
                </a:lnTo>
                <a:lnTo>
                  <a:pt x="554" y="513"/>
                </a:lnTo>
                <a:lnTo>
                  <a:pt x="552" y="513"/>
                </a:lnTo>
                <a:lnTo>
                  <a:pt x="552" y="511"/>
                </a:lnTo>
                <a:lnTo>
                  <a:pt x="552" y="509"/>
                </a:lnTo>
                <a:lnTo>
                  <a:pt x="554" y="511"/>
                </a:lnTo>
                <a:lnTo>
                  <a:pt x="556" y="511"/>
                </a:lnTo>
                <a:lnTo>
                  <a:pt x="556" y="509"/>
                </a:lnTo>
                <a:lnTo>
                  <a:pt x="558" y="509"/>
                </a:lnTo>
                <a:close/>
                <a:moveTo>
                  <a:pt x="562" y="621"/>
                </a:moveTo>
                <a:lnTo>
                  <a:pt x="562" y="623"/>
                </a:lnTo>
                <a:lnTo>
                  <a:pt x="560" y="623"/>
                </a:lnTo>
                <a:lnTo>
                  <a:pt x="560" y="625"/>
                </a:lnTo>
                <a:lnTo>
                  <a:pt x="560" y="623"/>
                </a:lnTo>
                <a:lnTo>
                  <a:pt x="558" y="623"/>
                </a:lnTo>
                <a:lnTo>
                  <a:pt x="558" y="625"/>
                </a:lnTo>
                <a:lnTo>
                  <a:pt x="556" y="625"/>
                </a:lnTo>
                <a:lnTo>
                  <a:pt x="554" y="625"/>
                </a:lnTo>
                <a:lnTo>
                  <a:pt x="554" y="623"/>
                </a:lnTo>
                <a:lnTo>
                  <a:pt x="556" y="623"/>
                </a:lnTo>
                <a:lnTo>
                  <a:pt x="558" y="623"/>
                </a:lnTo>
                <a:lnTo>
                  <a:pt x="556" y="623"/>
                </a:lnTo>
                <a:lnTo>
                  <a:pt x="554" y="623"/>
                </a:lnTo>
                <a:lnTo>
                  <a:pt x="554" y="621"/>
                </a:lnTo>
                <a:lnTo>
                  <a:pt x="556" y="619"/>
                </a:lnTo>
                <a:lnTo>
                  <a:pt x="558" y="619"/>
                </a:lnTo>
                <a:lnTo>
                  <a:pt x="560" y="619"/>
                </a:lnTo>
                <a:lnTo>
                  <a:pt x="560" y="621"/>
                </a:lnTo>
                <a:lnTo>
                  <a:pt x="562" y="621"/>
                </a:lnTo>
                <a:close/>
                <a:moveTo>
                  <a:pt x="552" y="606"/>
                </a:moveTo>
                <a:lnTo>
                  <a:pt x="550" y="608"/>
                </a:lnTo>
                <a:lnTo>
                  <a:pt x="550" y="606"/>
                </a:lnTo>
                <a:lnTo>
                  <a:pt x="548" y="608"/>
                </a:lnTo>
                <a:lnTo>
                  <a:pt x="550" y="610"/>
                </a:lnTo>
                <a:lnTo>
                  <a:pt x="548" y="612"/>
                </a:lnTo>
                <a:lnTo>
                  <a:pt x="546" y="612"/>
                </a:lnTo>
                <a:lnTo>
                  <a:pt x="546" y="610"/>
                </a:lnTo>
                <a:lnTo>
                  <a:pt x="546" y="608"/>
                </a:lnTo>
                <a:lnTo>
                  <a:pt x="548" y="608"/>
                </a:lnTo>
                <a:lnTo>
                  <a:pt x="546" y="606"/>
                </a:lnTo>
                <a:lnTo>
                  <a:pt x="546" y="604"/>
                </a:lnTo>
                <a:lnTo>
                  <a:pt x="548" y="604"/>
                </a:lnTo>
                <a:lnTo>
                  <a:pt x="550" y="604"/>
                </a:lnTo>
                <a:lnTo>
                  <a:pt x="552" y="606"/>
                </a:lnTo>
                <a:close/>
                <a:moveTo>
                  <a:pt x="548" y="565"/>
                </a:moveTo>
                <a:lnTo>
                  <a:pt x="548" y="567"/>
                </a:lnTo>
                <a:lnTo>
                  <a:pt x="546" y="567"/>
                </a:lnTo>
                <a:lnTo>
                  <a:pt x="544" y="567"/>
                </a:lnTo>
                <a:lnTo>
                  <a:pt x="546" y="567"/>
                </a:lnTo>
                <a:lnTo>
                  <a:pt x="546" y="565"/>
                </a:lnTo>
                <a:lnTo>
                  <a:pt x="546" y="567"/>
                </a:lnTo>
                <a:lnTo>
                  <a:pt x="544" y="567"/>
                </a:lnTo>
                <a:lnTo>
                  <a:pt x="544" y="565"/>
                </a:lnTo>
                <a:lnTo>
                  <a:pt x="542" y="565"/>
                </a:lnTo>
                <a:lnTo>
                  <a:pt x="542" y="563"/>
                </a:lnTo>
                <a:lnTo>
                  <a:pt x="544" y="563"/>
                </a:lnTo>
                <a:lnTo>
                  <a:pt x="544" y="561"/>
                </a:lnTo>
                <a:lnTo>
                  <a:pt x="548" y="561"/>
                </a:lnTo>
                <a:lnTo>
                  <a:pt x="548" y="563"/>
                </a:lnTo>
                <a:lnTo>
                  <a:pt x="548" y="565"/>
                </a:lnTo>
                <a:close/>
                <a:moveTo>
                  <a:pt x="548" y="588"/>
                </a:moveTo>
                <a:lnTo>
                  <a:pt x="550" y="590"/>
                </a:lnTo>
                <a:lnTo>
                  <a:pt x="550" y="592"/>
                </a:lnTo>
                <a:lnTo>
                  <a:pt x="550" y="590"/>
                </a:lnTo>
                <a:lnTo>
                  <a:pt x="548" y="590"/>
                </a:lnTo>
                <a:lnTo>
                  <a:pt x="550" y="592"/>
                </a:lnTo>
                <a:lnTo>
                  <a:pt x="548" y="592"/>
                </a:lnTo>
                <a:lnTo>
                  <a:pt x="548" y="590"/>
                </a:lnTo>
                <a:lnTo>
                  <a:pt x="546" y="590"/>
                </a:lnTo>
                <a:lnTo>
                  <a:pt x="544" y="590"/>
                </a:lnTo>
                <a:lnTo>
                  <a:pt x="544" y="588"/>
                </a:lnTo>
                <a:lnTo>
                  <a:pt x="544" y="586"/>
                </a:lnTo>
                <a:lnTo>
                  <a:pt x="548" y="586"/>
                </a:lnTo>
                <a:lnTo>
                  <a:pt x="548" y="588"/>
                </a:lnTo>
                <a:close/>
                <a:moveTo>
                  <a:pt x="558" y="633"/>
                </a:moveTo>
                <a:lnTo>
                  <a:pt x="556" y="635"/>
                </a:lnTo>
                <a:lnTo>
                  <a:pt x="556" y="639"/>
                </a:lnTo>
                <a:lnTo>
                  <a:pt x="554" y="639"/>
                </a:lnTo>
                <a:lnTo>
                  <a:pt x="552" y="637"/>
                </a:lnTo>
                <a:lnTo>
                  <a:pt x="554" y="633"/>
                </a:lnTo>
                <a:lnTo>
                  <a:pt x="554" y="635"/>
                </a:lnTo>
                <a:lnTo>
                  <a:pt x="556" y="635"/>
                </a:lnTo>
                <a:lnTo>
                  <a:pt x="556" y="633"/>
                </a:lnTo>
                <a:lnTo>
                  <a:pt x="556" y="631"/>
                </a:lnTo>
                <a:lnTo>
                  <a:pt x="556" y="629"/>
                </a:lnTo>
                <a:lnTo>
                  <a:pt x="554" y="629"/>
                </a:lnTo>
                <a:lnTo>
                  <a:pt x="556" y="629"/>
                </a:lnTo>
                <a:lnTo>
                  <a:pt x="558" y="629"/>
                </a:lnTo>
                <a:lnTo>
                  <a:pt x="558" y="631"/>
                </a:lnTo>
                <a:lnTo>
                  <a:pt x="558" y="633"/>
                </a:lnTo>
                <a:close/>
                <a:moveTo>
                  <a:pt x="548" y="571"/>
                </a:moveTo>
                <a:lnTo>
                  <a:pt x="550" y="575"/>
                </a:lnTo>
                <a:lnTo>
                  <a:pt x="548" y="573"/>
                </a:lnTo>
                <a:lnTo>
                  <a:pt x="546" y="573"/>
                </a:lnTo>
                <a:lnTo>
                  <a:pt x="546" y="575"/>
                </a:lnTo>
                <a:lnTo>
                  <a:pt x="544" y="573"/>
                </a:lnTo>
                <a:lnTo>
                  <a:pt x="542" y="573"/>
                </a:lnTo>
                <a:lnTo>
                  <a:pt x="542" y="571"/>
                </a:lnTo>
                <a:lnTo>
                  <a:pt x="544" y="571"/>
                </a:lnTo>
                <a:lnTo>
                  <a:pt x="548" y="571"/>
                </a:lnTo>
                <a:close/>
                <a:moveTo>
                  <a:pt x="564" y="509"/>
                </a:moveTo>
                <a:lnTo>
                  <a:pt x="562" y="509"/>
                </a:lnTo>
                <a:lnTo>
                  <a:pt x="562" y="507"/>
                </a:lnTo>
                <a:lnTo>
                  <a:pt x="562" y="505"/>
                </a:lnTo>
                <a:lnTo>
                  <a:pt x="562" y="503"/>
                </a:lnTo>
                <a:lnTo>
                  <a:pt x="562" y="501"/>
                </a:lnTo>
                <a:lnTo>
                  <a:pt x="564" y="501"/>
                </a:lnTo>
                <a:lnTo>
                  <a:pt x="566" y="501"/>
                </a:lnTo>
                <a:lnTo>
                  <a:pt x="566" y="503"/>
                </a:lnTo>
                <a:lnTo>
                  <a:pt x="566" y="505"/>
                </a:lnTo>
                <a:lnTo>
                  <a:pt x="566" y="507"/>
                </a:lnTo>
                <a:lnTo>
                  <a:pt x="564" y="507"/>
                </a:lnTo>
                <a:lnTo>
                  <a:pt x="564" y="509"/>
                </a:lnTo>
                <a:close/>
                <a:moveTo>
                  <a:pt x="556" y="551"/>
                </a:moveTo>
                <a:lnTo>
                  <a:pt x="556" y="553"/>
                </a:lnTo>
                <a:lnTo>
                  <a:pt x="556" y="555"/>
                </a:lnTo>
                <a:lnTo>
                  <a:pt x="554" y="553"/>
                </a:lnTo>
                <a:lnTo>
                  <a:pt x="552" y="553"/>
                </a:lnTo>
                <a:lnTo>
                  <a:pt x="554" y="553"/>
                </a:lnTo>
                <a:lnTo>
                  <a:pt x="552" y="553"/>
                </a:lnTo>
                <a:lnTo>
                  <a:pt x="550" y="553"/>
                </a:lnTo>
                <a:lnTo>
                  <a:pt x="550" y="551"/>
                </a:lnTo>
                <a:lnTo>
                  <a:pt x="552" y="551"/>
                </a:lnTo>
                <a:lnTo>
                  <a:pt x="554" y="551"/>
                </a:lnTo>
                <a:lnTo>
                  <a:pt x="556" y="550"/>
                </a:lnTo>
                <a:lnTo>
                  <a:pt x="556" y="551"/>
                </a:lnTo>
                <a:close/>
                <a:moveTo>
                  <a:pt x="556" y="577"/>
                </a:moveTo>
                <a:lnTo>
                  <a:pt x="554" y="581"/>
                </a:lnTo>
                <a:lnTo>
                  <a:pt x="554" y="579"/>
                </a:lnTo>
                <a:lnTo>
                  <a:pt x="552" y="579"/>
                </a:lnTo>
                <a:lnTo>
                  <a:pt x="550" y="577"/>
                </a:lnTo>
                <a:lnTo>
                  <a:pt x="550" y="575"/>
                </a:lnTo>
                <a:lnTo>
                  <a:pt x="552" y="575"/>
                </a:lnTo>
                <a:lnTo>
                  <a:pt x="554" y="575"/>
                </a:lnTo>
                <a:lnTo>
                  <a:pt x="556" y="575"/>
                </a:lnTo>
                <a:lnTo>
                  <a:pt x="556" y="577"/>
                </a:lnTo>
                <a:close/>
                <a:moveTo>
                  <a:pt x="554" y="623"/>
                </a:moveTo>
                <a:lnTo>
                  <a:pt x="554" y="625"/>
                </a:lnTo>
                <a:lnTo>
                  <a:pt x="552" y="625"/>
                </a:lnTo>
                <a:lnTo>
                  <a:pt x="552" y="623"/>
                </a:lnTo>
                <a:lnTo>
                  <a:pt x="552" y="625"/>
                </a:lnTo>
                <a:lnTo>
                  <a:pt x="552" y="627"/>
                </a:lnTo>
                <a:lnTo>
                  <a:pt x="548" y="629"/>
                </a:lnTo>
                <a:lnTo>
                  <a:pt x="548" y="627"/>
                </a:lnTo>
                <a:lnTo>
                  <a:pt x="550" y="627"/>
                </a:lnTo>
                <a:lnTo>
                  <a:pt x="550" y="625"/>
                </a:lnTo>
                <a:lnTo>
                  <a:pt x="550" y="623"/>
                </a:lnTo>
                <a:lnTo>
                  <a:pt x="550" y="621"/>
                </a:lnTo>
                <a:lnTo>
                  <a:pt x="552" y="621"/>
                </a:lnTo>
                <a:lnTo>
                  <a:pt x="554" y="623"/>
                </a:lnTo>
                <a:close/>
                <a:moveTo>
                  <a:pt x="566" y="641"/>
                </a:moveTo>
                <a:lnTo>
                  <a:pt x="567" y="641"/>
                </a:lnTo>
                <a:lnTo>
                  <a:pt x="571" y="645"/>
                </a:lnTo>
                <a:lnTo>
                  <a:pt x="569" y="645"/>
                </a:lnTo>
                <a:lnTo>
                  <a:pt x="567" y="645"/>
                </a:lnTo>
                <a:lnTo>
                  <a:pt x="566" y="645"/>
                </a:lnTo>
                <a:lnTo>
                  <a:pt x="566" y="643"/>
                </a:lnTo>
                <a:lnTo>
                  <a:pt x="567" y="643"/>
                </a:lnTo>
                <a:lnTo>
                  <a:pt x="567" y="641"/>
                </a:lnTo>
                <a:lnTo>
                  <a:pt x="566" y="641"/>
                </a:lnTo>
                <a:lnTo>
                  <a:pt x="564" y="641"/>
                </a:lnTo>
                <a:lnTo>
                  <a:pt x="564" y="639"/>
                </a:lnTo>
                <a:lnTo>
                  <a:pt x="566" y="639"/>
                </a:lnTo>
                <a:lnTo>
                  <a:pt x="566" y="641"/>
                </a:lnTo>
                <a:close/>
                <a:moveTo>
                  <a:pt x="575" y="507"/>
                </a:moveTo>
                <a:lnTo>
                  <a:pt x="573" y="507"/>
                </a:lnTo>
                <a:lnTo>
                  <a:pt x="573" y="503"/>
                </a:lnTo>
                <a:lnTo>
                  <a:pt x="573" y="501"/>
                </a:lnTo>
                <a:lnTo>
                  <a:pt x="575" y="501"/>
                </a:lnTo>
                <a:lnTo>
                  <a:pt x="577" y="501"/>
                </a:lnTo>
                <a:lnTo>
                  <a:pt x="577" y="503"/>
                </a:lnTo>
                <a:lnTo>
                  <a:pt x="575" y="507"/>
                </a:lnTo>
                <a:close/>
                <a:moveTo>
                  <a:pt x="548" y="575"/>
                </a:moveTo>
                <a:lnTo>
                  <a:pt x="548" y="577"/>
                </a:lnTo>
                <a:lnTo>
                  <a:pt x="546" y="579"/>
                </a:lnTo>
                <a:lnTo>
                  <a:pt x="544" y="579"/>
                </a:lnTo>
                <a:lnTo>
                  <a:pt x="542" y="579"/>
                </a:lnTo>
                <a:lnTo>
                  <a:pt x="544" y="577"/>
                </a:lnTo>
                <a:lnTo>
                  <a:pt x="546" y="577"/>
                </a:lnTo>
                <a:lnTo>
                  <a:pt x="546" y="575"/>
                </a:lnTo>
                <a:lnTo>
                  <a:pt x="548" y="573"/>
                </a:lnTo>
                <a:lnTo>
                  <a:pt x="548" y="575"/>
                </a:lnTo>
                <a:close/>
                <a:moveTo>
                  <a:pt x="558" y="614"/>
                </a:moveTo>
                <a:lnTo>
                  <a:pt x="556" y="614"/>
                </a:lnTo>
                <a:lnTo>
                  <a:pt x="554" y="612"/>
                </a:lnTo>
                <a:lnTo>
                  <a:pt x="554" y="610"/>
                </a:lnTo>
                <a:lnTo>
                  <a:pt x="556" y="610"/>
                </a:lnTo>
                <a:lnTo>
                  <a:pt x="556" y="608"/>
                </a:lnTo>
                <a:lnTo>
                  <a:pt x="558" y="610"/>
                </a:lnTo>
                <a:lnTo>
                  <a:pt x="560" y="612"/>
                </a:lnTo>
                <a:lnTo>
                  <a:pt x="558" y="614"/>
                </a:lnTo>
                <a:close/>
                <a:moveTo>
                  <a:pt x="567" y="635"/>
                </a:moveTo>
                <a:lnTo>
                  <a:pt x="567" y="637"/>
                </a:lnTo>
                <a:lnTo>
                  <a:pt x="566" y="635"/>
                </a:lnTo>
                <a:lnTo>
                  <a:pt x="564" y="635"/>
                </a:lnTo>
                <a:lnTo>
                  <a:pt x="564" y="633"/>
                </a:lnTo>
                <a:lnTo>
                  <a:pt x="562" y="631"/>
                </a:lnTo>
                <a:lnTo>
                  <a:pt x="564" y="631"/>
                </a:lnTo>
                <a:lnTo>
                  <a:pt x="567" y="633"/>
                </a:lnTo>
                <a:lnTo>
                  <a:pt x="567" y="635"/>
                </a:lnTo>
                <a:close/>
                <a:moveTo>
                  <a:pt x="616" y="699"/>
                </a:moveTo>
                <a:lnTo>
                  <a:pt x="618" y="699"/>
                </a:lnTo>
                <a:lnTo>
                  <a:pt x="620" y="701"/>
                </a:lnTo>
                <a:lnTo>
                  <a:pt x="618" y="701"/>
                </a:lnTo>
                <a:lnTo>
                  <a:pt x="616" y="701"/>
                </a:lnTo>
                <a:lnTo>
                  <a:pt x="614" y="701"/>
                </a:lnTo>
                <a:lnTo>
                  <a:pt x="612" y="701"/>
                </a:lnTo>
                <a:lnTo>
                  <a:pt x="610" y="701"/>
                </a:lnTo>
                <a:lnTo>
                  <a:pt x="612" y="699"/>
                </a:lnTo>
                <a:lnTo>
                  <a:pt x="614" y="699"/>
                </a:lnTo>
                <a:lnTo>
                  <a:pt x="616" y="699"/>
                </a:lnTo>
                <a:close/>
                <a:moveTo>
                  <a:pt x="569" y="491"/>
                </a:moveTo>
                <a:lnTo>
                  <a:pt x="569" y="493"/>
                </a:lnTo>
                <a:lnTo>
                  <a:pt x="567" y="493"/>
                </a:lnTo>
                <a:lnTo>
                  <a:pt x="566" y="493"/>
                </a:lnTo>
                <a:lnTo>
                  <a:pt x="564" y="493"/>
                </a:lnTo>
                <a:lnTo>
                  <a:pt x="564" y="491"/>
                </a:lnTo>
                <a:lnTo>
                  <a:pt x="566" y="489"/>
                </a:lnTo>
                <a:lnTo>
                  <a:pt x="567" y="489"/>
                </a:lnTo>
                <a:lnTo>
                  <a:pt x="569" y="491"/>
                </a:lnTo>
                <a:lnTo>
                  <a:pt x="571" y="491"/>
                </a:lnTo>
                <a:lnTo>
                  <a:pt x="569" y="491"/>
                </a:lnTo>
                <a:close/>
                <a:moveTo>
                  <a:pt x="575" y="641"/>
                </a:moveTo>
                <a:lnTo>
                  <a:pt x="575" y="643"/>
                </a:lnTo>
                <a:lnTo>
                  <a:pt x="573" y="643"/>
                </a:lnTo>
                <a:lnTo>
                  <a:pt x="573" y="641"/>
                </a:lnTo>
                <a:lnTo>
                  <a:pt x="571" y="639"/>
                </a:lnTo>
                <a:lnTo>
                  <a:pt x="569" y="639"/>
                </a:lnTo>
                <a:lnTo>
                  <a:pt x="569" y="637"/>
                </a:lnTo>
                <a:lnTo>
                  <a:pt x="567" y="637"/>
                </a:lnTo>
                <a:lnTo>
                  <a:pt x="567" y="635"/>
                </a:lnTo>
                <a:lnTo>
                  <a:pt x="569" y="635"/>
                </a:lnTo>
                <a:lnTo>
                  <a:pt x="571" y="637"/>
                </a:lnTo>
                <a:lnTo>
                  <a:pt x="573" y="639"/>
                </a:lnTo>
                <a:lnTo>
                  <a:pt x="573" y="641"/>
                </a:lnTo>
                <a:lnTo>
                  <a:pt x="575" y="641"/>
                </a:lnTo>
                <a:close/>
                <a:moveTo>
                  <a:pt x="569" y="627"/>
                </a:moveTo>
                <a:lnTo>
                  <a:pt x="571" y="631"/>
                </a:lnTo>
                <a:lnTo>
                  <a:pt x="571" y="633"/>
                </a:lnTo>
                <a:lnTo>
                  <a:pt x="569" y="633"/>
                </a:lnTo>
                <a:lnTo>
                  <a:pt x="566" y="631"/>
                </a:lnTo>
                <a:lnTo>
                  <a:pt x="566" y="629"/>
                </a:lnTo>
                <a:lnTo>
                  <a:pt x="567" y="629"/>
                </a:lnTo>
                <a:lnTo>
                  <a:pt x="567" y="627"/>
                </a:lnTo>
                <a:lnTo>
                  <a:pt x="569" y="627"/>
                </a:lnTo>
                <a:close/>
                <a:moveTo>
                  <a:pt x="678" y="719"/>
                </a:moveTo>
                <a:lnTo>
                  <a:pt x="678" y="720"/>
                </a:lnTo>
                <a:lnTo>
                  <a:pt x="676" y="720"/>
                </a:lnTo>
                <a:lnTo>
                  <a:pt x="674" y="720"/>
                </a:lnTo>
                <a:lnTo>
                  <a:pt x="672" y="719"/>
                </a:lnTo>
                <a:lnTo>
                  <a:pt x="674" y="717"/>
                </a:lnTo>
                <a:lnTo>
                  <a:pt x="676" y="717"/>
                </a:lnTo>
                <a:lnTo>
                  <a:pt x="678" y="719"/>
                </a:lnTo>
                <a:close/>
                <a:moveTo>
                  <a:pt x="556" y="641"/>
                </a:moveTo>
                <a:lnTo>
                  <a:pt x="556" y="639"/>
                </a:lnTo>
                <a:lnTo>
                  <a:pt x="556" y="635"/>
                </a:lnTo>
                <a:lnTo>
                  <a:pt x="558" y="635"/>
                </a:lnTo>
                <a:lnTo>
                  <a:pt x="558" y="633"/>
                </a:lnTo>
                <a:lnTo>
                  <a:pt x="560" y="633"/>
                </a:lnTo>
                <a:lnTo>
                  <a:pt x="558" y="639"/>
                </a:lnTo>
                <a:lnTo>
                  <a:pt x="556" y="641"/>
                </a:lnTo>
                <a:close/>
                <a:moveTo>
                  <a:pt x="597" y="686"/>
                </a:moveTo>
                <a:lnTo>
                  <a:pt x="595" y="686"/>
                </a:lnTo>
                <a:lnTo>
                  <a:pt x="593" y="686"/>
                </a:lnTo>
                <a:lnTo>
                  <a:pt x="595" y="682"/>
                </a:lnTo>
                <a:lnTo>
                  <a:pt x="597" y="682"/>
                </a:lnTo>
                <a:lnTo>
                  <a:pt x="599" y="684"/>
                </a:lnTo>
                <a:lnTo>
                  <a:pt x="599" y="686"/>
                </a:lnTo>
                <a:lnTo>
                  <a:pt x="597" y="686"/>
                </a:lnTo>
                <a:close/>
                <a:moveTo>
                  <a:pt x="573" y="487"/>
                </a:moveTo>
                <a:lnTo>
                  <a:pt x="573" y="485"/>
                </a:lnTo>
                <a:lnTo>
                  <a:pt x="571" y="484"/>
                </a:lnTo>
                <a:lnTo>
                  <a:pt x="573" y="484"/>
                </a:lnTo>
                <a:lnTo>
                  <a:pt x="575" y="484"/>
                </a:lnTo>
                <a:lnTo>
                  <a:pt x="575" y="485"/>
                </a:lnTo>
                <a:lnTo>
                  <a:pt x="575" y="487"/>
                </a:lnTo>
                <a:lnTo>
                  <a:pt x="573" y="487"/>
                </a:lnTo>
                <a:close/>
                <a:moveTo>
                  <a:pt x="571" y="468"/>
                </a:moveTo>
                <a:lnTo>
                  <a:pt x="573" y="470"/>
                </a:lnTo>
                <a:lnTo>
                  <a:pt x="571" y="470"/>
                </a:lnTo>
                <a:lnTo>
                  <a:pt x="569" y="470"/>
                </a:lnTo>
                <a:lnTo>
                  <a:pt x="571" y="472"/>
                </a:lnTo>
                <a:lnTo>
                  <a:pt x="569" y="472"/>
                </a:lnTo>
                <a:lnTo>
                  <a:pt x="567" y="470"/>
                </a:lnTo>
                <a:lnTo>
                  <a:pt x="567" y="468"/>
                </a:lnTo>
                <a:lnTo>
                  <a:pt x="569" y="470"/>
                </a:lnTo>
                <a:lnTo>
                  <a:pt x="571" y="468"/>
                </a:lnTo>
                <a:close/>
                <a:moveTo>
                  <a:pt x="573" y="645"/>
                </a:moveTo>
                <a:lnTo>
                  <a:pt x="571" y="645"/>
                </a:lnTo>
                <a:lnTo>
                  <a:pt x="571" y="643"/>
                </a:lnTo>
                <a:lnTo>
                  <a:pt x="569" y="643"/>
                </a:lnTo>
                <a:lnTo>
                  <a:pt x="567" y="641"/>
                </a:lnTo>
                <a:lnTo>
                  <a:pt x="569" y="641"/>
                </a:lnTo>
                <a:lnTo>
                  <a:pt x="571" y="641"/>
                </a:lnTo>
                <a:lnTo>
                  <a:pt x="573" y="643"/>
                </a:lnTo>
                <a:lnTo>
                  <a:pt x="573" y="645"/>
                </a:lnTo>
                <a:close/>
                <a:moveTo>
                  <a:pt x="569" y="497"/>
                </a:moveTo>
                <a:lnTo>
                  <a:pt x="571" y="497"/>
                </a:lnTo>
                <a:lnTo>
                  <a:pt x="573" y="497"/>
                </a:lnTo>
                <a:lnTo>
                  <a:pt x="573" y="499"/>
                </a:lnTo>
                <a:lnTo>
                  <a:pt x="571" y="499"/>
                </a:lnTo>
                <a:lnTo>
                  <a:pt x="569" y="499"/>
                </a:lnTo>
                <a:lnTo>
                  <a:pt x="567" y="499"/>
                </a:lnTo>
                <a:lnTo>
                  <a:pt x="567" y="497"/>
                </a:lnTo>
                <a:lnTo>
                  <a:pt x="569" y="497"/>
                </a:lnTo>
                <a:close/>
                <a:moveTo>
                  <a:pt x="577" y="668"/>
                </a:moveTo>
                <a:lnTo>
                  <a:pt x="579" y="670"/>
                </a:lnTo>
                <a:lnTo>
                  <a:pt x="577" y="672"/>
                </a:lnTo>
                <a:lnTo>
                  <a:pt x="575" y="670"/>
                </a:lnTo>
                <a:lnTo>
                  <a:pt x="573" y="668"/>
                </a:lnTo>
                <a:lnTo>
                  <a:pt x="575" y="668"/>
                </a:lnTo>
                <a:lnTo>
                  <a:pt x="575" y="670"/>
                </a:lnTo>
                <a:lnTo>
                  <a:pt x="577" y="668"/>
                </a:lnTo>
                <a:lnTo>
                  <a:pt x="579" y="668"/>
                </a:lnTo>
                <a:lnTo>
                  <a:pt x="577" y="668"/>
                </a:lnTo>
                <a:close/>
                <a:moveTo>
                  <a:pt x="564" y="559"/>
                </a:moveTo>
                <a:lnTo>
                  <a:pt x="562" y="559"/>
                </a:lnTo>
                <a:lnTo>
                  <a:pt x="560" y="557"/>
                </a:lnTo>
                <a:lnTo>
                  <a:pt x="560" y="555"/>
                </a:lnTo>
                <a:lnTo>
                  <a:pt x="562" y="555"/>
                </a:lnTo>
                <a:lnTo>
                  <a:pt x="564" y="557"/>
                </a:lnTo>
                <a:lnTo>
                  <a:pt x="564" y="559"/>
                </a:lnTo>
                <a:close/>
                <a:moveTo>
                  <a:pt x="573" y="517"/>
                </a:moveTo>
                <a:lnTo>
                  <a:pt x="571" y="515"/>
                </a:lnTo>
                <a:lnTo>
                  <a:pt x="571" y="513"/>
                </a:lnTo>
                <a:lnTo>
                  <a:pt x="573" y="513"/>
                </a:lnTo>
                <a:lnTo>
                  <a:pt x="575" y="515"/>
                </a:lnTo>
                <a:lnTo>
                  <a:pt x="573" y="517"/>
                </a:lnTo>
                <a:close/>
                <a:moveTo>
                  <a:pt x="550" y="573"/>
                </a:moveTo>
                <a:lnTo>
                  <a:pt x="548" y="569"/>
                </a:lnTo>
                <a:lnTo>
                  <a:pt x="550" y="569"/>
                </a:lnTo>
                <a:lnTo>
                  <a:pt x="550" y="571"/>
                </a:lnTo>
                <a:lnTo>
                  <a:pt x="552" y="571"/>
                </a:lnTo>
                <a:lnTo>
                  <a:pt x="552" y="573"/>
                </a:lnTo>
                <a:lnTo>
                  <a:pt x="550" y="573"/>
                </a:lnTo>
                <a:close/>
                <a:moveTo>
                  <a:pt x="564" y="484"/>
                </a:moveTo>
                <a:lnTo>
                  <a:pt x="562" y="484"/>
                </a:lnTo>
                <a:lnTo>
                  <a:pt x="562" y="482"/>
                </a:lnTo>
                <a:lnTo>
                  <a:pt x="564" y="480"/>
                </a:lnTo>
                <a:lnTo>
                  <a:pt x="566" y="482"/>
                </a:lnTo>
                <a:lnTo>
                  <a:pt x="564" y="484"/>
                </a:lnTo>
                <a:close/>
                <a:moveTo>
                  <a:pt x="569" y="507"/>
                </a:moveTo>
                <a:lnTo>
                  <a:pt x="567" y="505"/>
                </a:lnTo>
                <a:lnTo>
                  <a:pt x="569" y="503"/>
                </a:lnTo>
                <a:lnTo>
                  <a:pt x="571" y="505"/>
                </a:lnTo>
                <a:lnTo>
                  <a:pt x="571" y="507"/>
                </a:lnTo>
                <a:lnTo>
                  <a:pt x="569" y="507"/>
                </a:lnTo>
                <a:close/>
                <a:moveTo>
                  <a:pt x="548" y="567"/>
                </a:moveTo>
                <a:lnTo>
                  <a:pt x="548" y="569"/>
                </a:lnTo>
                <a:lnTo>
                  <a:pt x="546" y="569"/>
                </a:lnTo>
                <a:lnTo>
                  <a:pt x="544" y="569"/>
                </a:lnTo>
                <a:lnTo>
                  <a:pt x="542" y="569"/>
                </a:lnTo>
                <a:lnTo>
                  <a:pt x="542" y="567"/>
                </a:lnTo>
                <a:lnTo>
                  <a:pt x="544" y="567"/>
                </a:lnTo>
                <a:lnTo>
                  <a:pt x="546" y="567"/>
                </a:lnTo>
                <a:lnTo>
                  <a:pt x="548" y="567"/>
                </a:lnTo>
                <a:close/>
                <a:moveTo>
                  <a:pt x="569" y="501"/>
                </a:moveTo>
                <a:lnTo>
                  <a:pt x="571" y="501"/>
                </a:lnTo>
                <a:lnTo>
                  <a:pt x="573" y="501"/>
                </a:lnTo>
                <a:lnTo>
                  <a:pt x="573" y="503"/>
                </a:lnTo>
                <a:lnTo>
                  <a:pt x="571" y="503"/>
                </a:lnTo>
                <a:lnTo>
                  <a:pt x="569" y="503"/>
                </a:lnTo>
                <a:lnTo>
                  <a:pt x="567" y="503"/>
                </a:lnTo>
                <a:lnTo>
                  <a:pt x="567" y="505"/>
                </a:lnTo>
                <a:lnTo>
                  <a:pt x="567" y="503"/>
                </a:lnTo>
                <a:lnTo>
                  <a:pt x="567" y="501"/>
                </a:lnTo>
                <a:lnTo>
                  <a:pt x="569" y="501"/>
                </a:lnTo>
                <a:close/>
                <a:moveTo>
                  <a:pt x="564" y="619"/>
                </a:moveTo>
                <a:lnTo>
                  <a:pt x="560" y="619"/>
                </a:lnTo>
                <a:lnTo>
                  <a:pt x="560" y="618"/>
                </a:lnTo>
                <a:lnTo>
                  <a:pt x="562" y="616"/>
                </a:lnTo>
                <a:lnTo>
                  <a:pt x="564" y="618"/>
                </a:lnTo>
                <a:lnTo>
                  <a:pt x="564" y="619"/>
                </a:lnTo>
                <a:close/>
                <a:moveTo>
                  <a:pt x="567" y="536"/>
                </a:moveTo>
                <a:lnTo>
                  <a:pt x="566" y="536"/>
                </a:lnTo>
                <a:lnTo>
                  <a:pt x="566" y="534"/>
                </a:lnTo>
                <a:lnTo>
                  <a:pt x="567" y="534"/>
                </a:lnTo>
                <a:lnTo>
                  <a:pt x="567" y="532"/>
                </a:lnTo>
                <a:lnTo>
                  <a:pt x="569" y="534"/>
                </a:lnTo>
                <a:lnTo>
                  <a:pt x="569" y="536"/>
                </a:lnTo>
                <a:lnTo>
                  <a:pt x="567" y="536"/>
                </a:lnTo>
                <a:close/>
                <a:moveTo>
                  <a:pt x="566" y="621"/>
                </a:moveTo>
                <a:lnTo>
                  <a:pt x="566" y="619"/>
                </a:lnTo>
                <a:lnTo>
                  <a:pt x="564" y="618"/>
                </a:lnTo>
                <a:lnTo>
                  <a:pt x="564" y="616"/>
                </a:lnTo>
                <a:lnTo>
                  <a:pt x="564" y="614"/>
                </a:lnTo>
                <a:lnTo>
                  <a:pt x="566" y="614"/>
                </a:lnTo>
                <a:lnTo>
                  <a:pt x="566" y="616"/>
                </a:lnTo>
                <a:lnTo>
                  <a:pt x="566" y="618"/>
                </a:lnTo>
                <a:lnTo>
                  <a:pt x="566" y="619"/>
                </a:lnTo>
                <a:lnTo>
                  <a:pt x="566" y="621"/>
                </a:lnTo>
                <a:close/>
                <a:moveTo>
                  <a:pt x="630" y="687"/>
                </a:moveTo>
                <a:lnTo>
                  <a:pt x="626" y="686"/>
                </a:lnTo>
                <a:lnTo>
                  <a:pt x="626" y="684"/>
                </a:lnTo>
                <a:lnTo>
                  <a:pt x="630" y="686"/>
                </a:lnTo>
                <a:lnTo>
                  <a:pt x="630" y="687"/>
                </a:lnTo>
                <a:close/>
                <a:moveTo>
                  <a:pt x="573" y="491"/>
                </a:moveTo>
                <a:lnTo>
                  <a:pt x="571" y="491"/>
                </a:lnTo>
                <a:lnTo>
                  <a:pt x="571" y="489"/>
                </a:lnTo>
                <a:lnTo>
                  <a:pt x="571" y="487"/>
                </a:lnTo>
                <a:lnTo>
                  <a:pt x="573" y="491"/>
                </a:lnTo>
                <a:close/>
                <a:moveTo>
                  <a:pt x="566" y="563"/>
                </a:moveTo>
                <a:lnTo>
                  <a:pt x="564" y="561"/>
                </a:lnTo>
                <a:lnTo>
                  <a:pt x="562" y="561"/>
                </a:lnTo>
                <a:lnTo>
                  <a:pt x="564" y="559"/>
                </a:lnTo>
                <a:lnTo>
                  <a:pt x="566" y="559"/>
                </a:lnTo>
                <a:lnTo>
                  <a:pt x="564" y="559"/>
                </a:lnTo>
                <a:lnTo>
                  <a:pt x="564" y="561"/>
                </a:lnTo>
                <a:lnTo>
                  <a:pt x="566" y="561"/>
                </a:lnTo>
                <a:lnTo>
                  <a:pt x="566" y="563"/>
                </a:lnTo>
                <a:close/>
                <a:moveTo>
                  <a:pt x="560" y="507"/>
                </a:moveTo>
                <a:lnTo>
                  <a:pt x="558" y="507"/>
                </a:lnTo>
                <a:lnTo>
                  <a:pt x="558" y="505"/>
                </a:lnTo>
                <a:lnTo>
                  <a:pt x="560" y="505"/>
                </a:lnTo>
                <a:lnTo>
                  <a:pt x="562" y="505"/>
                </a:lnTo>
                <a:lnTo>
                  <a:pt x="560" y="507"/>
                </a:lnTo>
                <a:close/>
                <a:moveTo>
                  <a:pt x="583" y="684"/>
                </a:moveTo>
                <a:lnTo>
                  <a:pt x="581" y="684"/>
                </a:lnTo>
                <a:lnTo>
                  <a:pt x="579" y="682"/>
                </a:lnTo>
                <a:lnTo>
                  <a:pt x="577" y="682"/>
                </a:lnTo>
                <a:lnTo>
                  <a:pt x="579" y="682"/>
                </a:lnTo>
                <a:lnTo>
                  <a:pt x="581" y="682"/>
                </a:lnTo>
                <a:lnTo>
                  <a:pt x="583" y="682"/>
                </a:lnTo>
                <a:lnTo>
                  <a:pt x="583" y="684"/>
                </a:lnTo>
                <a:close/>
                <a:moveTo>
                  <a:pt x="684" y="711"/>
                </a:moveTo>
                <a:lnTo>
                  <a:pt x="682" y="711"/>
                </a:lnTo>
                <a:lnTo>
                  <a:pt x="680" y="711"/>
                </a:lnTo>
                <a:lnTo>
                  <a:pt x="680" y="709"/>
                </a:lnTo>
                <a:lnTo>
                  <a:pt x="682" y="709"/>
                </a:lnTo>
                <a:lnTo>
                  <a:pt x="682" y="707"/>
                </a:lnTo>
                <a:lnTo>
                  <a:pt x="684" y="707"/>
                </a:lnTo>
                <a:lnTo>
                  <a:pt x="684" y="709"/>
                </a:lnTo>
                <a:lnTo>
                  <a:pt x="684" y="711"/>
                </a:lnTo>
                <a:close/>
                <a:moveTo>
                  <a:pt x="585" y="639"/>
                </a:moveTo>
                <a:lnTo>
                  <a:pt x="583" y="639"/>
                </a:lnTo>
                <a:lnTo>
                  <a:pt x="583" y="637"/>
                </a:lnTo>
                <a:lnTo>
                  <a:pt x="585" y="637"/>
                </a:lnTo>
                <a:lnTo>
                  <a:pt x="585" y="635"/>
                </a:lnTo>
                <a:lnTo>
                  <a:pt x="587" y="635"/>
                </a:lnTo>
                <a:lnTo>
                  <a:pt x="585" y="639"/>
                </a:lnTo>
                <a:close/>
                <a:moveTo>
                  <a:pt x="573" y="509"/>
                </a:moveTo>
                <a:lnTo>
                  <a:pt x="575" y="511"/>
                </a:lnTo>
                <a:lnTo>
                  <a:pt x="573" y="511"/>
                </a:lnTo>
                <a:lnTo>
                  <a:pt x="571" y="513"/>
                </a:lnTo>
                <a:lnTo>
                  <a:pt x="571" y="511"/>
                </a:lnTo>
                <a:lnTo>
                  <a:pt x="569" y="511"/>
                </a:lnTo>
                <a:lnTo>
                  <a:pt x="571" y="511"/>
                </a:lnTo>
                <a:lnTo>
                  <a:pt x="571" y="509"/>
                </a:lnTo>
                <a:lnTo>
                  <a:pt x="573" y="509"/>
                </a:lnTo>
                <a:close/>
                <a:moveTo>
                  <a:pt x="552" y="550"/>
                </a:moveTo>
                <a:lnTo>
                  <a:pt x="550" y="550"/>
                </a:lnTo>
                <a:lnTo>
                  <a:pt x="548" y="550"/>
                </a:lnTo>
                <a:lnTo>
                  <a:pt x="548" y="548"/>
                </a:lnTo>
                <a:lnTo>
                  <a:pt x="550" y="548"/>
                </a:lnTo>
                <a:lnTo>
                  <a:pt x="552" y="548"/>
                </a:lnTo>
                <a:lnTo>
                  <a:pt x="552" y="550"/>
                </a:lnTo>
                <a:close/>
                <a:moveTo>
                  <a:pt x="569" y="623"/>
                </a:moveTo>
                <a:lnTo>
                  <a:pt x="567" y="623"/>
                </a:lnTo>
                <a:lnTo>
                  <a:pt x="567" y="621"/>
                </a:lnTo>
                <a:lnTo>
                  <a:pt x="567" y="619"/>
                </a:lnTo>
                <a:lnTo>
                  <a:pt x="569" y="621"/>
                </a:lnTo>
                <a:lnTo>
                  <a:pt x="569" y="623"/>
                </a:lnTo>
                <a:close/>
                <a:moveTo>
                  <a:pt x="552" y="571"/>
                </a:moveTo>
                <a:lnTo>
                  <a:pt x="550" y="569"/>
                </a:lnTo>
                <a:lnTo>
                  <a:pt x="550" y="567"/>
                </a:lnTo>
                <a:lnTo>
                  <a:pt x="552" y="567"/>
                </a:lnTo>
                <a:lnTo>
                  <a:pt x="552" y="569"/>
                </a:lnTo>
                <a:lnTo>
                  <a:pt x="552" y="571"/>
                </a:lnTo>
                <a:close/>
                <a:moveTo>
                  <a:pt x="558" y="606"/>
                </a:moveTo>
                <a:lnTo>
                  <a:pt x="558" y="604"/>
                </a:lnTo>
                <a:lnTo>
                  <a:pt x="558" y="602"/>
                </a:lnTo>
                <a:lnTo>
                  <a:pt x="560" y="602"/>
                </a:lnTo>
                <a:lnTo>
                  <a:pt x="562" y="602"/>
                </a:lnTo>
                <a:lnTo>
                  <a:pt x="560" y="604"/>
                </a:lnTo>
                <a:lnTo>
                  <a:pt x="558" y="606"/>
                </a:lnTo>
                <a:close/>
                <a:moveTo>
                  <a:pt x="566" y="585"/>
                </a:moveTo>
                <a:lnTo>
                  <a:pt x="564" y="586"/>
                </a:lnTo>
                <a:lnTo>
                  <a:pt x="562" y="586"/>
                </a:lnTo>
                <a:lnTo>
                  <a:pt x="562" y="585"/>
                </a:lnTo>
                <a:lnTo>
                  <a:pt x="562" y="583"/>
                </a:lnTo>
                <a:lnTo>
                  <a:pt x="564" y="583"/>
                </a:lnTo>
                <a:lnTo>
                  <a:pt x="564" y="585"/>
                </a:lnTo>
                <a:lnTo>
                  <a:pt x="566" y="585"/>
                </a:lnTo>
                <a:close/>
                <a:moveTo>
                  <a:pt x="552" y="635"/>
                </a:moveTo>
                <a:lnTo>
                  <a:pt x="552" y="633"/>
                </a:lnTo>
                <a:lnTo>
                  <a:pt x="552" y="631"/>
                </a:lnTo>
                <a:lnTo>
                  <a:pt x="554" y="631"/>
                </a:lnTo>
                <a:lnTo>
                  <a:pt x="554" y="633"/>
                </a:lnTo>
                <a:lnTo>
                  <a:pt x="554" y="635"/>
                </a:lnTo>
                <a:lnTo>
                  <a:pt x="552" y="635"/>
                </a:lnTo>
                <a:close/>
                <a:moveTo>
                  <a:pt x="567" y="625"/>
                </a:moveTo>
                <a:lnTo>
                  <a:pt x="566" y="625"/>
                </a:lnTo>
                <a:lnTo>
                  <a:pt x="566" y="623"/>
                </a:lnTo>
                <a:lnTo>
                  <a:pt x="566" y="621"/>
                </a:lnTo>
                <a:lnTo>
                  <a:pt x="567" y="621"/>
                </a:lnTo>
                <a:lnTo>
                  <a:pt x="567" y="623"/>
                </a:lnTo>
                <a:lnTo>
                  <a:pt x="567" y="625"/>
                </a:lnTo>
                <a:close/>
                <a:moveTo>
                  <a:pt x="690" y="709"/>
                </a:moveTo>
                <a:lnTo>
                  <a:pt x="688" y="709"/>
                </a:lnTo>
                <a:lnTo>
                  <a:pt x="688" y="707"/>
                </a:lnTo>
                <a:lnTo>
                  <a:pt x="690" y="707"/>
                </a:lnTo>
                <a:lnTo>
                  <a:pt x="692" y="707"/>
                </a:lnTo>
                <a:lnTo>
                  <a:pt x="690" y="709"/>
                </a:lnTo>
                <a:close/>
                <a:moveTo>
                  <a:pt x="624" y="701"/>
                </a:moveTo>
                <a:lnTo>
                  <a:pt x="622" y="701"/>
                </a:lnTo>
                <a:lnTo>
                  <a:pt x="622" y="699"/>
                </a:lnTo>
                <a:lnTo>
                  <a:pt x="624" y="699"/>
                </a:lnTo>
                <a:lnTo>
                  <a:pt x="626" y="699"/>
                </a:lnTo>
                <a:lnTo>
                  <a:pt x="628" y="699"/>
                </a:lnTo>
                <a:lnTo>
                  <a:pt x="628" y="701"/>
                </a:lnTo>
                <a:lnTo>
                  <a:pt x="624" y="701"/>
                </a:lnTo>
                <a:close/>
                <a:moveTo>
                  <a:pt x="569" y="511"/>
                </a:moveTo>
                <a:lnTo>
                  <a:pt x="567" y="509"/>
                </a:lnTo>
                <a:lnTo>
                  <a:pt x="567" y="507"/>
                </a:lnTo>
                <a:lnTo>
                  <a:pt x="569" y="507"/>
                </a:lnTo>
                <a:lnTo>
                  <a:pt x="569" y="509"/>
                </a:lnTo>
                <a:lnTo>
                  <a:pt x="569" y="511"/>
                </a:lnTo>
                <a:close/>
                <a:moveTo>
                  <a:pt x="564" y="489"/>
                </a:moveTo>
                <a:lnTo>
                  <a:pt x="562" y="489"/>
                </a:lnTo>
                <a:lnTo>
                  <a:pt x="562" y="487"/>
                </a:lnTo>
                <a:lnTo>
                  <a:pt x="564" y="487"/>
                </a:lnTo>
                <a:lnTo>
                  <a:pt x="564" y="489"/>
                </a:lnTo>
                <a:close/>
                <a:moveTo>
                  <a:pt x="554" y="612"/>
                </a:moveTo>
                <a:lnTo>
                  <a:pt x="552" y="612"/>
                </a:lnTo>
                <a:lnTo>
                  <a:pt x="552" y="610"/>
                </a:lnTo>
                <a:lnTo>
                  <a:pt x="552" y="608"/>
                </a:lnTo>
                <a:lnTo>
                  <a:pt x="554" y="608"/>
                </a:lnTo>
                <a:lnTo>
                  <a:pt x="554" y="612"/>
                </a:lnTo>
                <a:close/>
                <a:moveTo>
                  <a:pt x="597" y="689"/>
                </a:moveTo>
                <a:lnTo>
                  <a:pt x="595" y="689"/>
                </a:lnTo>
                <a:lnTo>
                  <a:pt x="593" y="689"/>
                </a:lnTo>
                <a:lnTo>
                  <a:pt x="593" y="687"/>
                </a:lnTo>
                <a:lnTo>
                  <a:pt x="595" y="687"/>
                </a:lnTo>
                <a:lnTo>
                  <a:pt x="597" y="687"/>
                </a:lnTo>
                <a:lnTo>
                  <a:pt x="597" y="689"/>
                </a:lnTo>
                <a:close/>
                <a:moveTo>
                  <a:pt x="558" y="639"/>
                </a:moveTo>
                <a:lnTo>
                  <a:pt x="558" y="637"/>
                </a:lnTo>
                <a:lnTo>
                  <a:pt x="562" y="635"/>
                </a:lnTo>
                <a:lnTo>
                  <a:pt x="562" y="637"/>
                </a:lnTo>
                <a:lnTo>
                  <a:pt x="560" y="637"/>
                </a:lnTo>
                <a:lnTo>
                  <a:pt x="558" y="639"/>
                </a:lnTo>
                <a:close/>
                <a:moveTo>
                  <a:pt x="564" y="501"/>
                </a:moveTo>
                <a:lnTo>
                  <a:pt x="562" y="499"/>
                </a:lnTo>
                <a:lnTo>
                  <a:pt x="564" y="499"/>
                </a:lnTo>
                <a:lnTo>
                  <a:pt x="564" y="501"/>
                </a:lnTo>
                <a:close/>
                <a:moveTo>
                  <a:pt x="569" y="484"/>
                </a:moveTo>
                <a:lnTo>
                  <a:pt x="567" y="484"/>
                </a:lnTo>
                <a:lnTo>
                  <a:pt x="567" y="482"/>
                </a:lnTo>
                <a:lnTo>
                  <a:pt x="569" y="482"/>
                </a:lnTo>
                <a:lnTo>
                  <a:pt x="571" y="484"/>
                </a:lnTo>
                <a:lnTo>
                  <a:pt x="569" y="484"/>
                </a:lnTo>
                <a:close/>
                <a:moveTo>
                  <a:pt x="2" y="163"/>
                </a:moveTo>
                <a:lnTo>
                  <a:pt x="0" y="163"/>
                </a:lnTo>
                <a:lnTo>
                  <a:pt x="0" y="165"/>
                </a:lnTo>
                <a:lnTo>
                  <a:pt x="0" y="163"/>
                </a:lnTo>
                <a:lnTo>
                  <a:pt x="0" y="161"/>
                </a:lnTo>
                <a:lnTo>
                  <a:pt x="4" y="163"/>
                </a:lnTo>
                <a:lnTo>
                  <a:pt x="2" y="163"/>
                </a:lnTo>
                <a:close/>
                <a:moveTo>
                  <a:pt x="583" y="474"/>
                </a:moveTo>
                <a:lnTo>
                  <a:pt x="581" y="472"/>
                </a:lnTo>
                <a:lnTo>
                  <a:pt x="583" y="470"/>
                </a:lnTo>
                <a:lnTo>
                  <a:pt x="583" y="472"/>
                </a:lnTo>
                <a:lnTo>
                  <a:pt x="583" y="474"/>
                </a:lnTo>
                <a:close/>
                <a:moveTo>
                  <a:pt x="560" y="464"/>
                </a:moveTo>
                <a:lnTo>
                  <a:pt x="560" y="466"/>
                </a:lnTo>
                <a:lnTo>
                  <a:pt x="558" y="466"/>
                </a:lnTo>
                <a:lnTo>
                  <a:pt x="556" y="466"/>
                </a:lnTo>
                <a:lnTo>
                  <a:pt x="556" y="464"/>
                </a:lnTo>
                <a:lnTo>
                  <a:pt x="558" y="464"/>
                </a:lnTo>
                <a:lnTo>
                  <a:pt x="560" y="464"/>
                </a:lnTo>
                <a:close/>
                <a:moveTo>
                  <a:pt x="628" y="684"/>
                </a:moveTo>
                <a:lnTo>
                  <a:pt x="626" y="684"/>
                </a:lnTo>
                <a:lnTo>
                  <a:pt x="626" y="682"/>
                </a:lnTo>
                <a:lnTo>
                  <a:pt x="630" y="682"/>
                </a:lnTo>
                <a:lnTo>
                  <a:pt x="630" y="684"/>
                </a:lnTo>
                <a:lnTo>
                  <a:pt x="628" y="684"/>
                </a:lnTo>
                <a:close/>
                <a:moveTo>
                  <a:pt x="569" y="478"/>
                </a:moveTo>
                <a:lnTo>
                  <a:pt x="569" y="480"/>
                </a:lnTo>
                <a:lnTo>
                  <a:pt x="567" y="480"/>
                </a:lnTo>
                <a:lnTo>
                  <a:pt x="567" y="478"/>
                </a:lnTo>
                <a:lnTo>
                  <a:pt x="567" y="476"/>
                </a:lnTo>
                <a:lnTo>
                  <a:pt x="569" y="476"/>
                </a:lnTo>
                <a:lnTo>
                  <a:pt x="569" y="478"/>
                </a:lnTo>
                <a:close/>
                <a:moveTo>
                  <a:pt x="571" y="672"/>
                </a:moveTo>
                <a:lnTo>
                  <a:pt x="571" y="670"/>
                </a:lnTo>
                <a:lnTo>
                  <a:pt x="571" y="668"/>
                </a:lnTo>
                <a:lnTo>
                  <a:pt x="573" y="670"/>
                </a:lnTo>
                <a:lnTo>
                  <a:pt x="575" y="670"/>
                </a:lnTo>
                <a:lnTo>
                  <a:pt x="573" y="672"/>
                </a:lnTo>
                <a:lnTo>
                  <a:pt x="571" y="672"/>
                </a:lnTo>
                <a:close/>
                <a:moveTo>
                  <a:pt x="575" y="476"/>
                </a:moveTo>
                <a:lnTo>
                  <a:pt x="573" y="474"/>
                </a:lnTo>
                <a:lnTo>
                  <a:pt x="573" y="472"/>
                </a:lnTo>
                <a:lnTo>
                  <a:pt x="575" y="474"/>
                </a:lnTo>
                <a:lnTo>
                  <a:pt x="575" y="476"/>
                </a:lnTo>
                <a:close/>
                <a:moveTo>
                  <a:pt x="579" y="445"/>
                </a:moveTo>
                <a:lnTo>
                  <a:pt x="579" y="443"/>
                </a:lnTo>
                <a:lnTo>
                  <a:pt x="577" y="443"/>
                </a:lnTo>
                <a:lnTo>
                  <a:pt x="575" y="443"/>
                </a:lnTo>
                <a:lnTo>
                  <a:pt x="575" y="441"/>
                </a:lnTo>
                <a:lnTo>
                  <a:pt x="577" y="441"/>
                </a:lnTo>
                <a:lnTo>
                  <a:pt x="579" y="445"/>
                </a:lnTo>
                <a:close/>
                <a:moveTo>
                  <a:pt x="579" y="656"/>
                </a:moveTo>
                <a:lnTo>
                  <a:pt x="579" y="658"/>
                </a:lnTo>
                <a:lnTo>
                  <a:pt x="577" y="656"/>
                </a:lnTo>
                <a:lnTo>
                  <a:pt x="579" y="656"/>
                </a:lnTo>
                <a:lnTo>
                  <a:pt x="577" y="656"/>
                </a:lnTo>
                <a:lnTo>
                  <a:pt x="575" y="656"/>
                </a:lnTo>
                <a:lnTo>
                  <a:pt x="573" y="656"/>
                </a:lnTo>
                <a:lnTo>
                  <a:pt x="575" y="656"/>
                </a:lnTo>
                <a:lnTo>
                  <a:pt x="577" y="654"/>
                </a:lnTo>
                <a:lnTo>
                  <a:pt x="579" y="656"/>
                </a:lnTo>
                <a:close/>
                <a:moveTo>
                  <a:pt x="573" y="633"/>
                </a:moveTo>
                <a:lnTo>
                  <a:pt x="571" y="633"/>
                </a:lnTo>
                <a:lnTo>
                  <a:pt x="571" y="631"/>
                </a:lnTo>
                <a:lnTo>
                  <a:pt x="571" y="629"/>
                </a:lnTo>
                <a:lnTo>
                  <a:pt x="571" y="631"/>
                </a:lnTo>
                <a:lnTo>
                  <a:pt x="573" y="631"/>
                </a:lnTo>
                <a:lnTo>
                  <a:pt x="573" y="633"/>
                </a:lnTo>
                <a:close/>
                <a:moveTo>
                  <a:pt x="564" y="563"/>
                </a:moveTo>
                <a:lnTo>
                  <a:pt x="562" y="563"/>
                </a:lnTo>
                <a:lnTo>
                  <a:pt x="562" y="561"/>
                </a:lnTo>
                <a:lnTo>
                  <a:pt x="564" y="561"/>
                </a:lnTo>
                <a:lnTo>
                  <a:pt x="564" y="563"/>
                </a:lnTo>
                <a:lnTo>
                  <a:pt x="566" y="563"/>
                </a:lnTo>
                <a:lnTo>
                  <a:pt x="564" y="563"/>
                </a:lnTo>
                <a:close/>
                <a:moveTo>
                  <a:pt x="674" y="720"/>
                </a:moveTo>
                <a:lnTo>
                  <a:pt x="674" y="722"/>
                </a:lnTo>
                <a:lnTo>
                  <a:pt x="672" y="722"/>
                </a:lnTo>
                <a:lnTo>
                  <a:pt x="670" y="722"/>
                </a:lnTo>
                <a:lnTo>
                  <a:pt x="668" y="722"/>
                </a:lnTo>
                <a:lnTo>
                  <a:pt x="668" y="720"/>
                </a:lnTo>
                <a:lnTo>
                  <a:pt x="670" y="720"/>
                </a:lnTo>
                <a:lnTo>
                  <a:pt x="672" y="720"/>
                </a:lnTo>
                <a:lnTo>
                  <a:pt x="674" y="720"/>
                </a:lnTo>
                <a:close/>
                <a:moveTo>
                  <a:pt x="566" y="499"/>
                </a:moveTo>
                <a:lnTo>
                  <a:pt x="564" y="499"/>
                </a:lnTo>
                <a:lnTo>
                  <a:pt x="564" y="497"/>
                </a:lnTo>
                <a:lnTo>
                  <a:pt x="564" y="495"/>
                </a:lnTo>
                <a:lnTo>
                  <a:pt x="566" y="497"/>
                </a:lnTo>
                <a:lnTo>
                  <a:pt x="566" y="499"/>
                </a:lnTo>
                <a:close/>
                <a:moveTo>
                  <a:pt x="686" y="705"/>
                </a:moveTo>
                <a:lnTo>
                  <a:pt x="684" y="705"/>
                </a:lnTo>
                <a:lnTo>
                  <a:pt x="680" y="703"/>
                </a:lnTo>
                <a:lnTo>
                  <a:pt x="682" y="703"/>
                </a:lnTo>
                <a:lnTo>
                  <a:pt x="684" y="703"/>
                </a:lnTo>
                <a:lnTo>
                  <a:pt x="686" y="705"/>
                </a:lnTo>
                <a:close/>
                <a:moveTo>
                  <a:pt x="558" y="645"/>
                </a:moveTo>
                <a:lnTo>
                  <a:pt x="556" y="643"/>
                </a:lnTo>
                <a:lnTo>
                  <a:pt x="560" y="641"/>
                </a:lnTo>
                <a:lnTo>
                  <a:pt x="558" y="643"/>
                </a:lnTo>
                <a:lnTo>
                  <a:pt x="558" y="645"/>
                </a:lnTo>
                <a:close/>
                <a:moveTo>
                  <a:pt x="562" y="485"/>
                </a:moveTo>
                <a:lnTo>
                  <a:pt x="562" y="487"/>
                </a:lnTo>
                <a:lnTo>
                  <a:pt x="560" y="487"/>
                </a:lnTo>
                <a:lnTo>
                  <a:pt x="558" y="485"/>
                </a:lnTo>
                <a:lnTo>
                  <a:pt x="560" y="485"/>
                </a:lnTo>
                <a:lnTo>
                  <a:pt x="562" y="485"/>
                </a:lnTo>
                <a:close/>
                <a:moveTo>
                  <a:pt x="573" y="623"/>
                </a:moveTo>
                <a:lnTo>
                  <a:pt x="571" y="623"/>
                </a:lnTo>
                <a:lnTo>
                  <a:pt x="571" y="621"/>
                </a:lnTo>
                <a:lnTo>
                  <a:pt x="573" y="621"/>
                </a:lnTo>
                <a:lnTo>
                  <a:pt x="573" y="623"/>
                </a:lnTo>
                <a:close/>
                <a:moveTo>
                  <a:pt x="562" y="536"/>
                </a:moveTo>
                <a:lnTo>
                  <a:pt x="562" y="534"/>
                </a:lnTo>
                <a:lnTo>
                  <a:pt x="564" y="534"/>
                </a:lnTo>
                <a:lnTo>
                  <a:pt x="562" y="536"/>
                </a:lnTo>
                <a:close/>
                <a:moveTo>
                  <a:pt x="552" y="491"/>
                </a:moveTo>
                <a:lnTo>
                  <a:pt x="552" y="489"/>
                </a:lnTo>
                <a:lnTo>
                  <a:pt x="552" y="487"/>
                </a:lnTo>
                <a:lnTo>
                  <a:pt x="554" y="489"/>
                </a:lnTo>
                <a:lnTo>
                  <a:pt x="554" y="491"/>
                </a:lnTo>
                <a:lnTo>
                  <a:pt x="552" y="491"/>
                </a:lnTo>
                <a:close/>
                <a:moveTo>
                  <a:pt x="571" y="482"/>
                </a:moveTo>
                <a:lnTo>
                  <a:pt x="569" y="482"/>
                </a:lnTo>
                <a:lnTo>
                  <a:pt x="567" y="480"/>
                </a:lnTo>
                <a:lnTo>
                  <a:pt x="571" y="480"/>
                </a:lnTo>
                <a:lnTo>
                  <a:pt x="571" y="482"/>
                </a:lnTo>
                <a:close/>
                <a:moveTo>
                  <a:pt x="554" y="569"/>
                </a:moveTo>
                <a:lnTo>
                  <a:pt x="552" y="569"/>
                </a:lnTo>
                <a:lnTo>
                  <a:pt x="552" y="567"/>
                </a:lnTo>
                <a:lnTo>
                  <a:pt x="554" y="567"/>
                </a:lnTo>
                <a:lnTo>
                  <a:pt x="556" y="567"/>
                </a:lnTo>
                <a:lnTo>
                  <a:pt x="554" y="567"/>
                </a:lnTo>
                <a:lnTo>
                  <a:pt x="554" y="569"/>
                </a:lnTo>
                <a:close/>
                <a:moveTo>
                  <a:pt x="558" y="641"/>
                </a:moveTo>
                <a:lnTo>
                  <a:pt x="556" y="641"/>
                </a:lnTo>
                <a:lnTo>
                  <a:pt x="558" y="639"/>
                </a:lnTo>
                <a:lnTo>
                  <a:pt x="560" y="639"/>
                </a:lnTo>
                <a:lnTo>
                  <a:pt x="558" y="641"/>
                </a:lnTo>
                <a:close/>
                <a:moveTo>
                  <a:pt x="566" y="484"/>
                </a:moveTo>
                <a:lnTo>
                  <a:pt x="564" y="484"/>
                </a:lnTo>
                <a:lnTo>
                  <a:pt x="566" y="484"/>
                </a:lnTo>
                <a:lnTo>
                  <a:pt x="566" y="482"/>
                </a:lnTo>
                <a:lnTo>
                  <a:pt x="567" y="484"/>
                </a:lnTo>
                <a:lnTo>
                  <a:pt x="566" y="484"/>
                </a:lnTo>
                <a:close/>
                <a:moveTo>
                  <a:pt x="670" y="717"/>
                </a:moveTo>
                <a:lnTo>
                  <a:pt x="670" y="715"/>
                </a:lnTo>
                <a:lnTo>
                  <a:pt x="672" y="715"/>
                </a:lnTo>
                <a:lnTo>
                  <a:pt x="672" y="717"/>
                </a:lnTo>
                <a:lnTo>
                  <a:pt x="670" y="717"/>
                </a:lnTo>
                <a:close/>
                <a:moveTo>
                  <a:pt x="569" y="561"/>
                </a:moveTo>
                <a:lnTo>
                  <a:pt x="569" y="563"/>
                </a:lnTo>
                <a:lnTo>
                  <a:pt x="567" y="563"/>
                </a:lnTo>
                <a:lnTo>
                  <a:pt x="567" y="561"/>
                </a:lnTo>
                <a:lnTo>
                  <a:pt x="566" y="561"/>
                </a:lnTo>
                <a:lnTo>
                  <a:pt x="567" y="561"/>
                </a:lnTo>
                <a:lnTo>
                  <a:pt x="569" y="561"/>
                </a:lnTo>
                <a:close/>
                <a:moveTo>
                  <a:pt x="575" y="513"/>
                </a:moveTo>
                <a:lnTo>
                  <a:pt x="573" y="513"/>
                </a:lnTo>
                <a:lnTo>
                  <a:pt x="571" y="513"/>
                </a:lnTo>
                <a:lnTo>
                  <a:pt x="573" y="511"/>
                </a:lnTo>
                <a:lnTo>
                  <a:pt x="575" y="513"/>
                </a:lnTo>
                <a:close/>
                <a:moveTo>
                  <a:pt x="575" y="489"/>
                </a:moveTo>
                <a:lnTo>
                  <a:pt x="573" y="489"/>
                </a:lnTo>
                <a:lnTo>
                  <a:pt x="573" y="487"/>
                </a:lnTo>
                <a:lnTo>
                  <a:pt x="575" y="487"/>
                </a:lnTo>
                <a:lnTo>
                  <a:pt x="575" y="489"/>
                </a:lnTo>
                <a:close/>
                <a:moveTo>
                  <a:pt x="571" y="476"/>
                </a:moveTo>
                <a:lnTo>
                  <a:pt x="569" y="476"/>
                </a:lnTo>
                <a:lnTo>
                  <a:pt x="569" y="474"/>
                </a:lnTo>
                <a:lnTo>
                  <a:pt x="571" y="474"/>
                </a:lnTo>
                <a:lnTo>
                  <a:pt x="571" y="476"/>
                </a:lnTo>
                <a:close/>
                <a:moveTo>
                  <a:pt x="569" y="489"/>
                </a:moveTo>
                <a:lnTo>
                  <a:pt x="567" y="489"/>
                </a:lnTo>
                <a:lnTo>
                  <a:pt x="569" y="489"/>
                </a:lnTo>
                <a:lnTo>
                  <a:pt x="569" y="487"/>
                </a:lnTo>
                <a:lnTo>
                  <a:pt x="569" y="489"/>
                </a:lnTo>
                <a:close/>
                <a:moveTo>
                  <a:pt x="554" y="550"/>
                </a:moveTo>
                <a:lnTo>
                  <a:pt x="552" y="548"/>
                </a:lnTo>
                <a:lnTo>
                  <a:pt x="554" y="548"/>
                </a:lnTo>
                <a:lnTo>
                  <a:pt x="556" y="548"/>
                </a:lnTo>
                <a:lnTo>
                  <a:pt x="554" y="548"/>
                </a:lnTo>
                <a:lnTo>
                  <a:pt x="554" y="550"/>
                </a:lnTo>
                <a:close/>
                <a:moveTo>
                  <a:pt x="632" y="703"/>
                </a:moveTo>
                <a:lnTo>
                  <a:pt x="630" y="703"/>
                </a:lnTo>
                <a:lnTo>
                  <a:pt x="632" y="703"/>
                </a:lnTo>
                <a:lnTo>
                  <a:pt x="632" y="701"/>
                </a:lnTo>
                <a:lnTo>
                  <a:pt x="633" y="701"/>
                </a:lnTo>
                <a:lnTo>
                  <a:pt x="633" y="703"/>
                </a:lnTo>
                <a:lnTo>
                  <a:pt x="632" y="703"/>
                </a:lnTo>
                <a:close/>
                <a:moveTo>
                  <a:pt x="567" y="666"/>
                </a:moveTo>
                <a:lnTo>
                  <a:pt x="566" y="666"/>
                </a:lnTo>
                <a:lnTo>
                  <a:pt x="566" y="664"/>
                </a:lnTo>
                <a:lnTo>
                  <a:pt x="567" y="664"/>
                </a:lnTo>
                <a:lnTo>
                  <a:pt x="569" y="664"/>
                </a:lnTo>
                <a:lnTo>
                  <a:pt x="567" y="666"/>
                </a:lnTo>
                <a:close/>
                <a:moveTo>
                  <a:pt x="558" y="485"/>
                </a:moveTo>
                <a:lnTo>
                  <a:pt x="556" y="485"/>
                </a:lnTo>
                <a:lnTo>
                  <a:pt x="556" y="484"/>
                </a:lnTo>
                <a:lnTo>
                  <a:pt x="558" y="484"/>
                </a:lnTo>
                <a:lnTo>
                  <a:pt x="558" y="485"/>
                </a:lnTo>
                <a:close/>
                <a:moveTo>
                  <a:pt x="678" y="722"/>
                </a:moveTo>
                <a:lnTo>
                  <a:pt x="676" y="722"/>
                </a:lnTo>
                <a:lnTo>
                  <a:pt x="676" y="720"/>
                </a:lnTo>
                <a:lnTo>
                  <a:pt x="678" y="720"/>
                </a:lnTo>
                <a:lnTo>
                  <a:pt x="678" y="722"/>
                </a:lnTo>
                <a:close/>
                <a:moveTo>
                  <a:pt x="571" y="501"/>
                </a:moveTo>
                <a:lnTo>
                  <a:pt x="569" y="501"/>
                </a:lnTo>
                <a:lnTo>
                  <a:pt x="569" y="499"/>
                </a:lnTo>
                <a:lnTo>
                  <a:pt x="571" y="499"/>
                </a:lnTo>
                <a:lnTo>
                  <a:pt x="573" y="499"/>
                </a:lnTo>
                <a:lnTo>
                  <a:pt x="573" y="501"/>
                </a:lnTo>
                <a:lnTo>
                  <a:pt x="571" y="501"/>
                </a:lnTo>
                <a:close/>
                <a:moveTo>
                  <a:pt x="571" y="635"/>
                </a:moveTo>
                <a:lnTo>
                  <a:pt x="569" y="635"/>
                </a:lnTo>
                <a:lnTo>
                  <a:pt x="569" y="633"/>
                </a:lnTo>
                <a:lnTo>
                  <a:pt x="571" y="633"/>
                </a:lnTo>
                <a:lnTo>
                  <a:pt x="573" y="635"/>
                </a:lnTo>
                <a:lnTo>
                  <a:pt x="571" y="635"/>
                </a:lnTo>
                <a:close/>
                <a:moveTo>
                  <a:pt x="571" y="480"/>
                </a:moveTo>
                <a:lnTo>
                  <a:pt x="569" y="480"/>
                </a:lnTo>
                <a:lnTo>
                  <a:pt x="569" y="478"/>
                </a:lnTo>
                <a:lnTo>
                  <a:pt x="573" y="478"/>
                </a:lnTo>
                <a:lnTo>
                  <a:pt x="573" y="480"/>
                </a:lnTo>
                <a:lnTo>
                  <a:pt x="571" y="48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4" name="Chad"/>
          <p:cNvSpPr>
            <a:spLocks/>
          </p:cNvSpPr>
          <p:nvPr/>
        </p:nvSpPr>
        <p:spPr bwMode="auto">
          <a:xfrm>
            <a:off x="5283217" y="3919550"/>
            <a:ext cx="268288" cy="419101"/>
          </a:xfrm>
          <a:custGeom>
            <a:avLst/>
            <a:gdLst>
              <a:gd name="T0" fmla="*/ 163 w 169"/>
              <a:gd name="T1" fmla="*/ 130 h 264"/>
              <a:gd name="T2" fmla="*/ 159 w 169"/>
              <a:gd name="T3" fmla="*/ 130 h 264"/>
              <a:gd name="T4" fmla="*/ 151 w 169"/>
              <a:gd name="T5" fmla="*/ 132 h 264"/>
              <a:gd name="T6" fmla="*/ 153 w 169"/>
              <a:gd name="T7" fmla="*/ 138 h 264"/>
              <a:gd name="T8" fmla="*/ 149 w 169"/>
              <a:gd name="T9" fmla="*/ 142 h 264"/>
              <a:gd name="T10" fmla="*/ 143 w 169"/>
              <a:gd name="T11" fmla="*/ 147 h 264"/>
              <a:gd name="T12" fmla="*/ 145 w 169"/>
              <a:gd name="T13" fmla="*/ 153 h 264"/>
              <a:gd name="T14" fmla="*/ 138 w 169"/>
              <a:gd name="T15" fmla="*/ 161 h 264"/>
              <a:gd name="T16" fmla="*/ 138 w 169"/>
              <a:gd name="T17" fmla="*/ 173 h 264"/>
              <a:gd name="T18" fmla="*/ 136 w 169"/>
              <a:gd name="T19" fmla="*/ 180 h 264"/>
              <a:gd name="T20" fmla="*/ 140 w 169"/>
              <a:gd name="T21" fmla="*/ 178 h 264"/>
              <a:gd name="T22" fmla="*/ 145 w 169"/>
              <a:gd name="T23" fmla="*/ 192 h 264"/>
              <a:gd name="T24" fmla="*/ 149 w 169"/>
              <a:gd name="T25" fmla="*/ 200 h 264"/>
              <a:gd name="T26" fmla="*/ 143 w 169"/>
              <a:gd name="T27" fmla="*/ 208 h 264"/>
              <a:gd name="T28" fmla="*/ 136 w 169"/>
              <a:gd name="T29" fmla="*/ 211 h 264"/>
              <a:gd name="T30" fmla="*/ 132 w 169"/>
              <a:gd name="T31" fmla="*/ 215 h 264"/>
              <a:gd name="T32" fmla="*/ 130 w 169"/>
              <a:gd name="T33" fmla="*/ 219 h 264"/>
              <a:gd name="T34" fmla="*/ 126 w 169"/>
              <a:gd name="T35" fmla="*/ 223 h 264"/>
              <a:gd name="T36" fmla="*/ 118 w 169"/>
              <a:gd name="T37" fmla="*/ 231 h 264"/>
              <a:gd name="T38" fmla="*/ 110 w 169"/>
              <a:gd name="T39" fmla="*/ 237 h 264"/>
              <a:gd name="T40" fmla="*/ 103 w 169"/>
              <a:gd name="T41" fmla="*/ 239 h 264"/>
              <a:gd name="T42" fmla="*/ 89 w 169"/>
              <a:gd name="T43" fmla="*/ 241 h 264"/>
              <a:gd name="T44" fmla="*/ 91 w 169"/>
              <a:gd name="T45" fmla="*/ 244 h 264"/>
              <a:gd name="T46" fmla="*/ 85 w 169"/>
              <a:gd name="T47" fmla="*/ 250 h 264"/>
              <a:gd name="T48" fmla="*/ 83 w 169"/>
              <a:gd name="T49" fmla="*/ 254 h 264"/>
              <a:gd name="T50" fmla="*/ 68 w 169"/>
              <a:gd name="T51" fmla="*/ 256 h 264"/>
              <a:gd name="T52" fmla="*/ 60 w 169"/>
              <a:gd name="T53" fmla="*/ 258 h 264"/>
              <a:gd name="T54" fmla="*/ 54 w 169"/>
              <a:gd name="T55" fmla="*/ 262 h 264"/>
              <a:gd name="T56" fmla="*/ 48 w 169"/>
              <a:gd name="T57" fmla="*/ 258 h 264"/>
              <a:gd name="T58" fmla="*/ 40 w 169"/>
              <a:gd name="T59" fmla="*/ 262 h 264"/>
              <a:gd name="T60" fmla="*/ 35 w 169"/>
              <a:gd name="T61" fmla="*/ 264 h 264"/>
              <a:gd name="T62" fmla="*/ 33 w 169"/>
              <a:gd name="T63" fmla="*/ 262 h 264"/>
              <a:gd name="T64" fmla="*/ 31 w 169"/>
              <a:gd name="T65" fmla="*/ 258 h 264"/>
              <a:gd name="T66" fmla="*/ 27 w 169"/>
              <a:gd name="T67" fmla="*/ 248 h 264"/>
              <a:gd name="T68" fmla="*/ 17 w 169"/>
              <a:gd name="T69" fmla="*/ 239 h 264"/>
              <a:gd name="T70" fmla="*/ 9 w 169"/>
              <a:gd name="T71" fmla="*/ 227 h 264"/>
              <a:gd name="T72" fmla="*/ 15 w 169"/>
              <a:gd name="T73" fmla="*/ 223 h 264"/>
              <a:gd name="T74" fmla="*/ 25 w 169"/>
              <a:gd name="T75" fmla="*/ 223 h 264"/>
              <a:gd name="T76" fmla="*/ 35 w 169"/>
              <a:gd name="T77" fmla="*/ 223 h 264"/>
              <a:gd name="T78" fmla="*/ 27 w 169"/>
              <a:gd name="T79" fmla="*/ 215 h 264"/>
              <a:gd name="T80" fmla="*/ 25 w 169"/>
              <a:gd name="T81" fmla="*/ 209 h 264"/>
              <a:gd name="T82" fmla="*/ 25 w 169"/>
              <a:gd name="T83" fmla="*/ 198 h 264"/>
              <a:gd name="T84" fmla="*/ 23 w 169"/>
              <a:gd name="T85" fmla="*/ 186 h 264"/>
              <a:gd name="T86" fmla="*/ 17 w 169"/>
              <a:gd name="T87" fmla="*/ 176 h 264"/>
              <a:gd name="T88" fmla="*/ 15 w 169"/>
              <a:gd name="T89" fmla="*/ 173 h 264"/>
              <a:gd name="T90" fmla="*/ 2 w 169"/>
              <a:gd name="T91" fmla="*/ 161 h 264"/>
              <a:gd name="T92" fmla="*/ 2 w 169"/>
              <a:gd name="T93" fmla="*/ 149 h 264"/>
              <a:gd name="T94" fmla="*/ 6 w 169"/>
              <a:gd name="T95" fmla="*/ 145 h 264"/>
              <a:gd name="T96" fmla="*/ 13 w 169"/>
              <a:gd name="T97" fmla="*/ 132 h 264"/>
              <a:gd name="T98" fmla="*/ 33 w 169"/>
              <a:gd name="T99" fmla="*/ 110 h 264"/>
              <a:gd name="T100" fmla="*/ 35 w 169"/>
              <a:gd name="T101" fmla="*/ 77 h 264"/>
              <a:gd name="T102" fmla="*/ 40 w 169"/>
              <a:gd name="T103" fmla="*/ 52 h 264"/>
              <a:gd name="T104" fmla="*/ 33 w 169"/>
              <a:gd name="T105" fmla="*/ 42 h 264"/>
              <a:gd name="T106" fmla="*/ 27 w 169"/>
              <a:gd name="T107" fmla="*/ 31 h 264"/>
              <a:gd name="T108" fmla="*/ 27 w 169"/>
              <a:gd name="T109" fmla="*/ 7 h 264"/>
              <a:gd name="T110" fmla="*/ 77 w 169"/>
              <a:gd name="T111" fmla="*/ 19 h 264"/>
              <a:gd name="T112" fmla="*/ 134 w 169"/>
              <a:gd name="T113" fmla="*/ 48 h 264"/>
              <a:gd name="T114" fmla="*/ 169 w 169"/>
              <a:gd name="T115" fmla="*/ 79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69" h="264">
                <a:moveTo>
                  <a:pt x="169" y="128"/>
                </a:moveTo>
                <a:lnTo>
                  <a:pt x="169" y="130"/>
                </a:lnTo>
                <a:lnTo>
                  <a:pt x="169" y="130"/>
                </a:lnTo>
                <a:lnTo>
                  <a:pt x="169" y="130"/>
                </a:lnTo>
                <a:lnTo>
                  <a:pt x="167" y="130"/>
                </a:lnTo>
                <a:lnTo>
                  <a:pt x="165" y="130"/>
                </a:lnTo>
                <a:lnTo>
                  <a:pt x="163" y="130"/>
                </a:lnTo>
                <a:lnTo>
                  <a:pt x="163" y="130"/>
                </a:lnTo>
                <a:lnTo>
                  <a:pt x="161" y="130"/>
                </a:lnTo>
                <a:lnTo>
                  <a:pt x="161" y="130"/>
                </a:lnTo>
                <a:lnTo>
                  <a:pt x="161" y="130"/>
                </a:lnTo>
                <a:lnTo>
                  <a:pt x="161" y="130"/>
                </a:lnTo>
                <a:lnTo>
                  <a:pt x="159" y="130"/>
                </a:lnTo>
                <a:lnTo>
                  <a:pt x="159" y="130"/>
                </a:lnTo>
                <a:lnTo>
                  <a:pt x="159" y="130"/>
                </a:lnTo>
                <a:lnTo>
                  <a:pt x="159" y="130"/>
                </a:lnTo>
                <a:lnTo>
                  <a:pt x="157" y="130"/>
                </a:lnTo>
                <a:lnTo>
                  <a:pt x="157" y="130"/>
                </a:lnTo>
                <a:lnTo>
                  <a:pt x="157" y="130"/>
                </a:lnTo>
                <a:lnTo>
                  <a:pt x="155" y="130"/>
                </a:lnTo>
                <a:lnTo>
                  <a:pt x="155" y="130"/>
                </a:lnTo>
                <a:lnTo>
                  <a:pt x="155" y="130"/>
                </a:lnTo>
                <a:lnTo>
                  <a:pt x="155" y="130"/>
                </a:lnTo>
                <a:lnTo>
                  <a:pt x="151" y="132"/>
                </a:lnTo>
                <a:lnTo>
                  <a:pt x="151" y="132"/>
                </a:lnTo>
                <a:lnTo>
                  <a:pt x="151" y="134"/>
                </a:lnTo>
                <a:lnTo>
                  <a:pt x="151" y="134"/>
                </a:lnTo>
                <a:lnTo>
                  <a:pt x="151" y="134"/>
                </a:lnTo>
                <a:lnTo>
                  <a:pt x="153" y="134"/>
                </a:lnTo>
                <a:lnTo>
                  <a:pt x="153" y="136"/>
                </a:lnTo>
                <a:lnTo>
                  <a:pt x="153" y="136"/>
                </a:lnTo>
                <a:lnTo>
                  <a:pt x="153" y="138"/>
                </a:lnTo>
                <a:lnTo>
                  <a:pt x="153" y="138"/>
                </a:lnTo>
                <a:lnTo>
                  <a:pt x="153" y="138"/>
                </a:lnTo>
                <a:lnTo>
                  <a:pt x="151" y="140"/>
                </a:lnTo>
                <a:lnTo>
                  <a:pt x="151" y="140"/>
                </a:lnTo>
                <a:lnTo>
                  <a:pt x="151" y="140"/>
                </a:lnTo>
                <a:lnTo>
                  <a:pt x="149" y="140"/>
                </a:lnTo>
                <a:lnTo>
                  <a:pt x="149" y="142"/>
                </a:lnTo>
                <a:lnTo>
                  <a:pt x="149" y="142"/>
                </a:lnTo>
                <a:lnTo>
                  <a:pt x="147" y="143"/>
                </a:lnTo>
                <a:lnTo>
                  <a:pt x="147" y="145"/>
                </a:lnTo>
                <a:lnTo>
                  <a:pt x="147" y="145"/>
                </a:lnTo>
                <a:lnTo>
                  <a:pt x="147" y="145"/>
                </a:lnTo>
                <a:lnTo>
                  <a:pt x="145" y="147"/>
                </a:lnTo>
                <a:lnTo>
                  <a:pt x="143" y="147"/>
                </a:lnTo>
                <a:lnTo>
                  <a:pt x="143" y="147"/>
                </a:lnTo>
                <a:lnTo>
                  <a:pt x="143" y="147"/>
                </a:lnTo>
                <a:lnTo>
                  <a:pt x="143" y="149"/>
                </a:lnTo>
                <a:lnTo>
                  <a:pt x="143" y="149"/>
                </a:lnTo>
                <a:lnTo>
                  <a:pt x="143" y="149"/>
                </a:lnTo>
                <a:lnTo>
                  <a:pt x="143" y="149"/>
                </a:lnTo>
                <a:lnTo>
                  <a:pt x="143" y="151"/>
                </a:lnTo>
                <a:lnTo>
                  <a:pt x="143" y="153"/>
                </a:lnTo>
                <a:lnTo>
                  <a:pt x="145" y="153"/>
                </a:lnTo>
                <a:lnTo>
                  <a:pt x="145" y="153"/>
                </a:lnTo>
                <a:lnTo>
                  <a:pt x="145" y="155"/>
                </a:lnTo>
                <a:lnTo>
                  <a:pt x="145" y="155"/>
                </a:lnTo>
                <a:lnTo>
                  <a:pt x="143" y="157"/>
                </a:lnTo>
                <a:lnTo>
                  <a:pt x="143" y="157"/>
                </a:lnTo>
                <a:lnTo>
                  <a:pt x="141" y="157"/>
                </a:lnTo>
                <a:lnTo>
                  <a:pt x="140" y="159"/>
                </a:lnTo>
                <a:lnTo>
                  <a:pt x="140" y="159"/>
                </a:lnTo>
                <a:lnTo>
                  <a:pt x="138" y="161"/>
                </a:lnTo>
                <a:lnTo>
                  <a:pt x="140" y="163"/>
                </a:lnTo>
                <a:lnTo>
                  <a:pt x="140" y="167"/>
                </a:lnTo>
                <a:lnTo>
                  <a:pt x="141" y="169"/>
                </a:lnTo>
                <a:lnTo>
                  <a:pt x="141" y="169"/>
                </a:lnTo>
                <a:lnTo>
                  <a:pt x="141" y="169"/>
                </a:lnTo>
                <a:lnTo>
                  <a:pt x="140" y="171"/>
                </a:lnTo>
                <a:lnTo>
                  <a:pt x="138" y="173"/>
                </a:lnTo>
                <a:lnTo>
                  <a:pt x="138" y="173"/>
                </a:lnTo>
                <a:lnTo>
                  <a:pt x="136" y="173"/>
                </a:lnTo>
                <a:lnTo>
                  <a:pt x="136" y="175"/>
                </a:lnTo>
                <a:lnTo>
                  <a:pt x="134" y="178"/>
                </a:lnTo>
                <a:lnTo>
                  <a:pt x="136" y="178"/>
                </a:lnTo>
                <a:lnTo>
                  <a:pt x="136" y="180"/>
                </a:lnTo>
                <a:lnTo>
                  <a:pt x="136" y="180"/>
                </a:lnTo>
                <a:lnTo>
                  <a:pt x="136" y="180"/>
                </a:lnTo>
                <a:lnTo>
                  <a:pt x="136" y="180"/>
                </a:lnTo>
                <a:lnTo>
                  <a:pt x="138" y="180"/>
                </a:lnTo>
                <a:lnTo>
                  <a:pt x="138" y="180"/>
                </a:lnTo>
                <a:lnTo>
                  <a:pt x="138" y="180"/>
                </a:lnTo>
                <a:lnTo>
                  <a:pt x="138" y="180"/>
                </a:lnTo>
                <a:lnTo>
                  <a:pt x="140" y="180"/>
                </a:lnTo>
                <a:lnTo>
                  <a:pt x="140" y="180"/>
                </a:lnTo>
                <a:lnTo>
                  <a:pt x="140" y="178"/>
                </a:lnTo>
                <a:lnTo>
                  <a:pt x="140" y="178"/>
                </a:lnTo>
                <a:lnTo>
                  <a:pt x="141" y="180"/>
                </a:lnTo>
                <a:lnTo>
                  <a:pt x="143" y="180"/>
                </a:lnTo>
                <a:lnTo>
                  <a:pt x="143" y="182"/>
                </a:lnTo>
                <a:lnTo>
                  <a:pt x="143" y="184"/>
                </a:lnTo>
                <a:lnTo>
                  <a:pt x="145" y="188"/>
                </a:lnTo>
                <a:lnTo>
                  <a:pt x="145" y="190"/>
                </a:lnTo>
                <a:lnTo>
                  <a:pt x="147" y="190"/>
                </a:lnTo>
                <a:lnTo>
                  <a:pt x="145" y="192"/>
                </a:lnTo>
                <a:lnTo>
                  <a:pt x="145" y="194"/>
                </a:lnTo>
                <a:lnTo>
                  <a:pt x="145" y="196"/>
                </a:lnTo>
                <a:lnTo>
                  <a:pt x="145" y="196"/>
                </a:lnTo>
                <a:lnTo>
                  <a:pt x="145" y="198"/>
                </a:lnTo>
                <a:lnTo>
                  <a:pt x="147" y="198"/>
                </a:lnTo>
                <a:lnTo>
                  <a:pt x="147" y="198"/>
                </a:lnTo>
                <a:lnTo>
                  <a:pt x="147" y="198"/>
                </a:lnTo>
                <a:lnTo>
                  <a:pt x="149" y="200"/>
                </a:lnTo>
                <a:lnTo>
                  <a:pt x="151" y="200"/>
                </a:lnTo>
                <a:lnTo>
                  <a:pt x="153" y="202"/>
                </a:lnTo>
                <a:lnTo>
                  <a:pt x="153" y="204"/>
                </a:lnTo>
                <a:lnTo>
                  <a:pt x="151" y="208"/>
                </a:lnTo>
                <a:lnTo>
                  <a:pt x="151" y="208"/>
                </a:lnTo>
                <a:lnTo>
                  <a:pt x="149" y="208"/>
                </a:lnTo>
                <a:lnTo>
                  <a:pt x="147" y="208"/>
                </a:lnTo>
                <a:lnTo>
                  <a:pt x="143" y="208"/>
                </a:lnTo>
                <a:lnTo>
                  <a:pt x="143" y="208"/>
                </a:lnTo>
                <a:lnTo>
                  <a:pt x="143" y="208"/>
                </a:lnTo>
                <a:lnTo>
                  <a:pt x="141" y="208"/>
                </a:lnTo>
                <a:lnTo>
                  <a:pt x="141" y="208"/>
                </a:lnTo>
                <a:lnTo>
                  <a:pt x="141" y="208"/>
                </a:lnTo>
                <a:lnTo>
                  <a:pt x="138" y="211"/>
                </a:lnTo>
                <a:lnTo>
                  <a:pt x="136" y="211"/>
                </a:lnTo>
                <a:lnTo>
                  <a:pt x="136" y="211"/>
                </a:lnTo>
                <a:lnTo>
                  <a:pt x="134" y="211"/>
                </a:lnTo>
                <a:lnTo>
                  <a:pt x="134" y="211"/>
                </a:lnTo>
                <a:lnTo>
                  <a:pt x="132" y="213"/>
                </a:lnTo>
                <a:lnTo>
                  <a:pt x="132" y="213"/>
                </a:lnTo>
                <a:lnTo>
                  <a:pt x="132" y="215"/>
                </a:lnTo>
                <a:lnTo>
                  <a:pt x="132" y="215"/>
                </a:lnTo>
                <a:lnTo>
                  <a:pt x="132" y="215"/>
                </a:lnTo>
                <a:lnTo>
                  <a:pt x="132" y="215"/>
                </a:lnTo>
                <a:lnTo>
                  <a:pt x="132" y="217"/>
                </a:lnTo>
                <a:lnTo>
                  <a:pt x="132" y="217"/>
                </a:lnTo>
                <a:lnTo>
                  <a:pt x="132" y="219"/>
                </a:lnTo>
                <a:lnTo>
                  <a:pt x="130" y="219"/>
                </a:lnTo>
                <a:lnTo>
                  <a:pt x="130" y="219"/>
                </a:lnTo>
                <a:lnTo>
                  <a:pt x="130" y="219"/>
                </a:lnTo>
                <a:lnTo>
                  <a:pt x="130" y="219"/>
                </a:lnTo>
                <a:lnTo>
                  <a:pt x="130" y="219"/>
                </a:lnTo>
                <a:lnTo>
                  <a:pt x="128" y="219"/>
                </a:lnTo>
                <a:lnTo>
                  <a:pt x="128" y="221"/>
                </a:lnTo>
                <a:lnTo>
                  <a:pt x="128" y="221"/>
                </a:lnTo>
                <a:lnTo>
                  <a:pt x="128" y="221"/>
                </a:lnTo>
                <a:lnTo>
                  <a:pt x="128" y="223"/>
                </a:lnTo>
                <a:lnTo>
                  <a:pt x="128" y="223"/>
                </a:lnTo>
                <a:lnTo>
                  <a:pt x="126" y="223"/>
                </a:lnTo>
                <a:lnTo>
                  <a:pt x="126" y="223"/>
                </a:lnTo>
                <a:lnTo>
                  <a:pt x="126" y="223"/>
                </a:lnTo>
                <a:lnTo>
                  <a:pt x="124" y="223"/>
                </a:lnTo>
                <a:lnTo>
                  <a:pt x="124" y="223"/>
                </a:lnTo>
                <a:lnTo>
                  <a:pt x="122" y="227"/>
                </a:lnTo>
                <a:lnTo>
                  <a:pt x="120" y="229"/>
                </a:lnTo>
                <a:lnTo>
                  <a:pt x="118" y="231"/>
                </a:lnTo>
                <a:lnTo>
                  <a:pt x="118" y="231"/>
                </a:lnTo>
                <a:lnTo>
                  <a:pt x="118" y="231"/>
                </a:lnTo>
                <a:lnTo>
                  <a:pt x="118" y="233"/>
                </a:lnTo>
                <a:lnTo>
                  <a:pt x="118" y="233"/>
                </a:lnTo>
                <a:lnTo>
                  <a:pt x="118" y="233"/>
                </a:lnTo>
                <a:lnTo>
                  <a:pt x="112" y="235"/>
                </a:lnTo>
                <a:lnTo>
                  <a:pt x="112" y="235"/>
                </a:lnTo>
                <a:lnTo>
                  <a:pt x="112" y="237"/>
                </a:lnTo>
                <a:lnTo>
                  <a:pt x="112" y="237"/>
                </a:lnTo>
                <a:lnTo>
                  <a:pt x="110" y="237"/>
                </a:lnTo>
                <a:lnTo>
                  <a:pt x="110" y="237"/>
                </a:lnTo>
                <a:lnTo>
                  <a:pt x="110" y="237"/>
                </a:lnTo>
                <a:lnTo>
                  <a:pt x="108" y="237"/>
                </a:lnTo>
                <a:lnTo>
                  <a:pt x="107" y="237"/>
                </a:lnTo>
                <a:lnTo>
                  <a:pt x="105" y="237"/>
                </a:lnTo>
                <a:lnTo>
                  <a:pt x="105" y="239"/>
                </a:lnTo>
                <a:lnTo>
                  <a:pt x="103" y="239"/>
                </a:lnTo>
                <a:lnTo>
                  <a:pt x="103" y="239"/>
                </a:lnTo>
                <a:lnTo>
                  <a:pt x="103" y="239"/>
                </a:lnTo>
                <a:lnTo>
                  <a:pt x="99" y="239"/>
                </a:lnTo>
                <a:lnTo>
                  <a:pt x="95" y="239"/>
                </a:lnTo>
                <a:lnTo>
                  <a:pt x="91" y="239"/>
                </a:lnTo>
                <a:lnTo>
                  <a:pt x="91" y="239"/>
                </a:lnTo>
                <a:lnTo>
                  <a:pt x="89" y="239"/>
                </a:lnTo>
                <a:lnTo>
                  <a:pt x="89" y="239"/>
                </a:lnTo>
                <a:lnTo>
                  <a:pt x="89" y="241"/>
                </a:lnTo>
                <a:lnTo>
                  <a:pt x="87" y="241"/>
                </a:lnTo>
                <a:lnTo>
                  <a:pt x="87" y="241"/>
                </a:lnTo>
                <a:lnTo>
                  <a:pt x="87" y="241"/>
                </a:lnTo>
                <a:lnTo>
                  <a:pt x="87" y="243"/>
                </a:lnTo>
                <a:lnTo>
                  <a:pt x="87" y="243"/>
                </a:lnTo>
                <a:lnTo>
                  <a:pt x="89" y="243"/>
                </a:lnTo>
                <a:lnTo>
                  <a:pt x="89" y="243"/>
                </a:lnTo>
                <a:lnTo>
                  <a:pt x="91" y="244"/>
                </a:lnTo>
                <a:lnTo>
                  <a:pt x="91" y="244"/>
                </a:lnTo>
                <a:lnTo>
                  <a:pt x="89" y="244"/>
                </a:lnTo>
                <a:lnTo>
                  <a:pt x="89" y="246"/>
                </a:lnTo>
                <a:lnTo>
                  <a:pt x="89" y="248"/>
                </a:lnTo>
                <a:lnTo>
                  <a:pt x="87" y="248"/>
                </a:lnTo>
                <a:lnTo>
                  <a:pt x="87" y="248"/>
                </a:lnTo>
                <a:lnTo>
                  <a:pt x="87" y="250"/>
                </a:lnTo>
                <a:lnTo>
                  <a:pt x="85" y="250"/>
                </a:lnTo>
                <a:lnTo>
                  <a:pt x="85" y="252"/>
                </a:lnTo>
                <a:lnTo>
                  <a:pt x="85" y="252"/>
                </a:lnTo>
                <a:lnTo>
                  <a:pt x="83" y="252"/>
                </a:lnTo>
                <a:lnTo>
                  <a:pt x="83" y="252"/>
                </a:lnTo>
                <a:lnTo>
                  <a:pt x="83" y="252"/>
                </a:lnTo>
                <a:lnTo>
                  <a:pt x="83" y="252"/>
                </a:lnTo>
                <a:lnTo>
                  <a:pt x="83" y="254"/>
                </a:lnTo>
                <a:lnTo>
                  <a:pt x="83" y="254"/>
                </a:lnTo>
                <a:lnTo>
                  <a:pt x="81" y="254"/>
                </a:lnTo>
                <a:lnTo>
                  <a:pt x="81" y="254"/>
                </a:lnTo>
                <a:lnTo>
                  <a:pt x="81" y="254"/>
                </a:lnTo>
                <a:lnTo>
                  <a:pt x="79" y="254"/>
                </a:lnTo>
                <a:lnTo>
                  <a:pt x="75" y="254"/>
                </a:lnTo>
                <a:lnTo>
                  <a:pt x="73" y="256"/>
                </a:lnTo>
                <a:lnTo>
                  <a:pt x="70" y="256"/>
                </a:lnTo>
                <a:lnTo>
                  <a:pt x="68" y="256"/>
                </a:lnTo>
                <a:lnTo>
                  <a:pt x="66" y="256"/>
                </a:lnTo>
                <a:lnTo>
                  <a:pt x="66" y="256"/>
                </a:lnTo>
                <a:lnTo>
                  <a:pt x="66" y="256"/>
                </a:lnTo>
                <a:lnTo>
                  <a:pt x="64" y="256"/>
                </a:lnTo>
                <a:lnTo>
                  <a:pt x="64" y="256"/>
                </a:lnTo>
                <a:lnTo>
                  <a:pt x="62" y="258"/>
                </a:lnTo>
                <a:lnTo>
                  <a:pt x="60" y="258"/>
                </a:lnTo>
                <a:lnTo>
                  <a:pt x="60" y="258"/>
                </a:lnTo>
                <a:lnTo>
                  <a:pt x="60" y="260"/>
                </a:lnTo>
                <a:lnTo>
                  <a:pt x="58" y="260"/>
                </a:lnTo>
                <a:lnTo>
                  <a:pt x="58" y="260"/>
                </a:lnTo>
                <a:lnTo>
                  <a:pt x="56" y="262"/>
                </a:lnTo>
                <a:lnTo>
                  <a:pt x="54" y="262"/>
                </a:lnTo>
                <a:lnTo>
                  <a:pt x="54" y="262"/>
                </a:lnTo>
                <a:lnTo>
                  <a:pt x="54" y="262"/>
                </a:lnTo>
                <a:lnTo>
                  <a:pt x="54" y="262"/>
                </a:lnTo>
                <a:lnTo>
                  <a:pt x="54" y="262"/>
                </a:lnTo>
                <a:lnTo>
                  <a:pt x="54" y="262"/>
                </a:lnTo>
                <a:lnTo>
                  <a:pt x="52" y="262"/>
                </a:lnTo>
                <a:lnTo>
                  <a:pt x="50" y="258"/>
                </a:lnTo>
                <a:lnTo>
                  <a:pt x="48" y="258"/>
                </a:lnTo>
                <a:lnTo>
                  <a:pt x="50" y="258"/>
                </a:lnTo>
                <a:lnTo>
                  <a:pt x="48" y="258"/>
                </a:lnTo>
                <a:lnTo>
                  <a:pt x="48" y="258"/>
                </a:lnTo>
                <a:lnTo>
                  <a:pt x="46" y="258"/>
                </a:lnTo>
                <a:lnTo>
                  <a:pt x="46" y="260"/>
                </a:lnTo>
                <a:lnTo>
                  <a:pt x="46" y="260"/>
                </a:lnTo>
                <a:lnTo>
                  <a:pt x="46" y="260"/>
                </a:lnTo>
                <a:lnTo>
                  <a:pt x="44" y="262"/>
                </a:lnTo>
                <a:lnTo>
                  <a:pt x="42" y="262"/>
                </a:lnTo>
                <a:lnTo>
                  <a:pt x="42" y="262"/>
                </a:lnTo>
                <a:lnTo>
                  <a:pt x="40" y="262"/>
                </a:lnTo>
                <a:lnTo>
                  <a:pt x="40" y="262"/>
                </a:lnTo>
                <a:lnTo>
                  <a:pt x="40" y="262"/>
                </a:lnTo>
                <a:lnTo>
                  <a:pt x="40" y="264"/>
                </a:lnTo>
                <a:lnTo>
                  <a:pt x="39" y="264"/>
                </a:lnTo>
                <a:lnTo>
                  <a:pt x="37" y="264"/>
                </a:lnTo>
                <a:lnTo>
                  <a:pt x="37" y="264"/>
                </a:lnTo>
                <a:lnTo>
                  <a:pt x="35" y="264"/>
                </a:lnTo>
                <a:lnTo>
                  <a:pt x="35" y="264"/>
                </a:lnTo>
                <a:lnTo>
                  <a:pt x="35" y="264"/>
                </a:lnTo>
                <a:lnTo>
                  <a:pt x="35" y="264"/>
                </a:lnTo>
                <a:lnTo>
                  <a:pt x="33" y="264"/>
                </a:lnTo>
                <a:lnTo>
                  <a:pt x="33" y="264"/>
                </a:lnTo>
                <a:lnTo>
                  <a:pt x="33" y="264"/>
                </a:lnTo>
                <a:lnTo>
                  <a:pt x="33" y="264"/>
                </a:lnTo>
                <a:lnTo>
                  <a:pt x="33" y="264"/>
                </a:lnTo>
                <a:lnTo>
                  <a:pt x="33" y="262"/>
                </a:lnTo>
                <a:lnTo>
                  <a:pt x="33" y="262"/>
                </a:lnTo>
                <a:lnTo>
                  <a:pt x="33" y="260"/>
                </a:lnTo>
                <a:lnTo>
                  <a:pt x="33" y="260"/>
                </a:lnTo>
                <a:lnTo>
                  <a:pt x="33" y="260"/>
                </a:lnTo>
                <a:lnTo>
                  <a:pt x="33" y="260"/>
                </a:lnTo>
                <a:lnTo>
                  <a:pt x="33" y="260"/>
                </a:lnTo>
                <a:lnTo>
                  <a:pt x="33" y="258"/>
                </a:lnTo>
                <a:lnTo>
                  <a:pt x="31" y="258"/>
                </a:lnTo>
                <a:lnTo>
                  <a:pt x="31" y="256"/>
                </a:lnTo>
                <a:lnTo>
                  <a:pt x="31" y="254"/>
                </a:lnTo>
                <a:lnTo>
                  <a:pt x="31" y="254"/>
                </a:lnTo>
                <a:lnTo>
                  <a:pt x="31" y="254"/>
                </a:lnTo>
                <a:lnTo>
                  <a:pt x="31" y="252"/>
                </a:lnTo>
                <a:lnTo>
                  <a:pt x="29" y="252"/>
                </a:lnTo>
                <a:lnTo>
                  <a:pt x="29" y="250"/>
                </a:lnTo>
                <a:lnTo>
                  <a:pt x="27" y="248"/>
                </a:lnTo>
                <a:lnTo>
                  <a:pt x="27" y="248"/>
                </a:lnTo>
                <a:lnTo>
                  <a:pt x="25" y="244"/>
                </a:lnTo>
                <a:lnTo>
                  <a:pt x="23" y="243"/>
                </a:lnTo>
                <a:lnTo>
                  <a:pt x="23" y="243"/>
                </a:lnTo>
                <a:lnTo>
                  <a:pt x="21" y="243"/>
                </a:lnTo>
                <a:lnTo>
                  <a:pt x="21" y="243"/>
                </a:lnTo>
                <a:lnTo>
                  <a:pt x="17" y="241"/>
                </a:lnTo>
                <a:lnTo>
                  <a:pt x="17" y="239"/>
                </a:lnTo>
                <a:lnTo>
                  <a:pt x="13" y="237"/>
                </a:lnTo>
                <a:lnTo>
                  <a:pt x="13" y="235"/>
                </a:lnTo>
                <a:lnTo>
                  <a:pt x="13" y="235"/>
                </a:lnTo>
                <a:lnTo>
                  <a:pt x="7" y="229"/>
                </a:lnTo>
                <a:lnTo>
                  <a:pt x="7" y="229"/>
                </a:lnTo>
                <a:lnTo>
                  <a:pt x="7" y="229"/>
                </a:lnTo>
                <a:lnTo>
                  <a:pt x="7" y="227"/>
                </a:lnTo>
                <a:lnTo>
                  <a:pt x="9" y="227"/>
                </a:lnTo>
                <a:lnTo>
                  <a:pt x="9" y="227"/>
                </a:lnTo>
                <a:lnTo>
                  <a:pt x="9" y="227"/>
                </a:lnTo>
                <a:lnTo>
                  <a:pt x="9" y="227"/>
                </a:lnTo>
                <a:lnTo>
                  <a:pt x="9" y="225"/>
                </a:lnTo>
                <a:lnTo>
                  <a:pt x="9" y="225"/>
                </a:lnTo>
                <a:lnTo>
                  <a:pt x="11" y="225"/>
                </a:lnTo>
                <a:lnTo>
                  <a:pt x="11" y="223"/>
                </a:lnTo>
                <a:lnTo>
                  <a:pt x="15" y="223"/>
                </a:lnTo>
                <a:lnTo>
                  <a:pt x="15" y="223"/>
                </a:lnTo>
                <a:lnTo>
                  <a:pt x="19" y="223"/>
                </a:lnTo>
                <a:lnTo>
                  <a:pt x="21" y="225"/>
                </a:lnTo>
                <a:lnTo>
                  <a:pt x="23" y="223"/>
                </a:lnTo>
                <a:lnTo>
                  <a:pt x="25" y="223"/>
                </a:lnTo>
                <a:lnTo>
                  <a:pt x="25" y="223"/>
                </a:lnTo>
                <a:lnTo>
                  <a:pt x="25" y="223"/>
                </a:lnTo>
                <a:lnTo>
                  <a:pt x="25" y="223"/>
                </a:lnTo>
                <a:lnTo>
                  <a:pt x="27" y="223"/>
                </a:lnTo>
                <a:lnTo>
                  <a:pt x="27" y="223"/>
                </a:lnTo>
                <a:lnTo>
                  <a:pt x="29" y="223"/>
                </a:lnTo>
                <a:lnTo>
                  <a:pt x="29" y="223"/>
                </a:lnTo>
                <a:lnTo>
                  <a:pt x="31" y="225"/>
                </a:lnTo>
                <a:lnTo>
                  <a:pt x="33" y="223"/>
                </a:lnTo>
                <a:lnTo>
                  <a:pt x="33" y="223"/>
                </a:lnTo>
                <a:lnTo>
                  <a:pt x="35" y="223"/>
                </a:lnTo>
                <a:lnTo>
                  <a:pt x="35" y="223"/>
                </a:lnTo>
                <a:lnTo>
                  <a:pt x="35" y="223"/>
                </a:lnTo>
                <a:lnTo>
                  <a:pt x="33" y="223"/>
                </a:lnTo>
                <a:lnTo>
                  <a:pt x="33" y="221"/>
                </a:lnTo>
                <a:lnTo>
                  <a:pt x="33" y="221"/>
                </a:lnTo>
                <a:lnTo>
                  <a:pt x="31" y="219"/>
                </a:lnTo>
                <a:lnTo>
                  <a:pt x="29" y="217"/>
                </a:lnTo>
                <a:lnTo>
                  <a:pt x="27" y="215"/>
                </a:lnTo>
                <a:lnTo>
                  <a:pt x="27" y="213"/>
                </a:lnTo>
                <a:lnTo>
                  <a:pt x="27" y="211"/>
                </a:lnTo>
                <a:lnTo>
                  <a:pt x="27" y="211"/>
                </a:lnTo>
                <a:lnTo>
                  <a:pt x="25" y="211"/>
                </a:lnTo>
                <a:lnTo>
                  <a:pt x="25" y="209"/>
                </a:lnTo>
                <a:lnTo>
                  <a:pt x="25" y="209"/>
                </a:lnTo>
                <a:lnTo>
                  <a:pt x="25" y="209"/>
                </a:lnTo>
                <a:lnTo>
                  <a:pt x="25" y="209"/>
                </a:lnTo>
                <a:lnTo>
                  <a:pt x="25" y="208"/>
                </a:lnTo>
                <a:lnTo>
                  <a:pt x="25" y="206"/>
                </a:lnTo>
                <a:lnTo>
                  <a:pt x="25" y="204"/>
                </a:lnTo>
                <a:lnTo>
                  <a:pt x="25" y="204"/>
                </a:lnTo>
                <a:lnTo>
                  <a:pt x="25" y="200"/>
                </a:lnTo>
                <a:lnTo>
                  <a:pt x="25" y="200"/>
                </a:lnTo>
                <a:lnTo>
                  <a:pt x="25" y="198"/>
                </a:lnTo>
                <a:lnTo>
                  <a:pt x="25" y="198"/>
                </a:lnTo>
                <a:lnTo>
                  <a:pt x="25" y="196"/>
                </a:lnTo>
                <a:lnTo>
                  <a:pt x="25" y="194"/>
                </a:lnTo>
                <a:lnTo>
                  <a:pt x="25" y="190"/>
                </a:lnTo>
                <a:lnTo>
                  <a:pt x="23" y="188"/>
                </a:lnTo>
                <a:lnTo>
                  <a:pt x="23" y="188"/>
                </a:lnTo>
                <a:lnTo>
                  <a:pt x="23" y="188"/>
                </a:lnTo>
                <a:lnTo>
                  <a:pt x="23" y="188"/>
                </a:lnTo>
                <a:lnTo>
                  <a:pt x="23" y="186"/>
                </a:lnTo>
                <a:lnTo>
                  <a:pt x="23" y="186"/>
                </a:lnTo>
                <a:lnTo>
                  <a:pt x="23" y="184"/>
                </a:lnTo>
                <a:lnTo>
                  <a:pt x="21" y="180"/>
                </a:lnTo>
                <a:lnTo>
                  <a:pt x="19" y="178"/>
                </a:lnTo>
                <a:lnTo>
                  <a:pt x="17" y="178"/>
                </a:lnTo>
                <a:lnTo>
                  <a:pt x="17" y="178"/>
                </a:lnTo>
                <a:lnTo>
                  <a:pt x="17" y="178"/>
                </a:lnTo>
                <a:lnTo>
                  <a:pt x="17" y="176"/>
                </a:lnTo>
                <a:lnTo>
                  <a:pt x="17" y="175"/>
                </a:lnTo>
                <a:lnTo>
                  <a:pt x="17" y="175"/>
                </a:lnTo>
                <a:lnTo>
                  <a:pt x="17" y="175"/>
                </a:lnTo>
                <a:lnTo>
                  <a:pt x="15" y="175"/>
                </a:lnTo>
                <a:lnTo>
                  <a:pt x="15" y="175"/>
                </a:lnTo>
                <a:lnTo>
                  <a:pt x="15" y="173"/>
                </a:lnTo>
                <a:lnTo>
                  <a:pt x="15" y="173"/>
                </a:lnTo>
                <a:lnTo>
                  <a:pt x="15" y="173"/>
                </a:lnTo>
                <a:lnTo>
                  <a:pt x="13" y="173"/>
                </a:lnTo>
                <a:lnTo>
                  <a:pt x="11" y="173"/>
                </a:lnTo>
                <a:lnTo>
                  <a:pt x="9" y="173"/>
                </a:lnTo>
                <a:lnTo>
                  <a:pt x="6" y="169"/>
                </a:lnTo>
                <a:lnTo>
                  <a:pt x="4" y="165"/>
                </a:lnTo>
                <a:lnTo>
                  <a:pt x="2" y="163"/>
                </a:lnTo>
                <a:lnTo>
                  <a:pt x="2" y="163"/>
                </a:lnTo>
                <a:lnTo>
                  <a:pt x="2" y="161"/>
                </a:lnTo>
                <a:lnTo>
                  <a:pt x="2" y="157"/>
                </a:lnTo>
                <a:lnTo>
                  <a:pt x="0" y="153"/>
                </a:lnTo>
                <a:lnTo>
                  <a:pt x="0" y="151"/>
                </a:lnTo>
                <a:lnTo>
                  <a:pt x="0" y="151"/>
                </a:lnTo>
                <a:lnTo>
                  <a:pt x="0" y="149"/>
                </a:lnTo>
                <a:lnTo>
                  <a:pt x="0" y="149"/>
                </a:lnTo>
                <a:lnTo>
                  <a:pt x="0" y="149"/>
                </a:lnTo>
                <a:lnTo>
                  <a:pt x="2" y="149"/>
                </a:lnTo>
                <a:lnTo>
                  <a:pt x="2" y="149"/>
                </a:lnTo>
                <a:lnTo>
                  <a:pt x="2" y="149"/>
                </a:lnTo>
                <a:lnTo>
                  <a:pt x="2" y="149"/>
                </a:lnTo>
                <a:lnTo>
                  <a:pt x="4" y="149"/>
                </a:lnTo>
                <a:lnTo>
                  <a:pt x="4" y="149"/>
                </a:lnTo>
                <a:lnTo>
                  <a:pt x="4" y="147"/>
                </a:lnTo>
                <a:lnTo>
                  <a:pt x="4" y="145"/>
                </a:lnTo>
                <a:lnTo>
                  <a:pt x="6" y="145"/>
                </a:lnTo>
                <a:lnTo>
                  <a:pt x="4" y="145"/>
                </a:lnTo>
                <a:lnTo>
                  <a:pt x="4" y="143"/>
                </a:lnTo>
                <a:lnTo>
                  <a:pt x="6" y="143"/>
                </a:lnTo>
                <a:lnTo>
                  <a:pt x="6" y="142"/>
                </a:lnTo>
                <a:lnTo>
                  <a:pt x="7" y="138"/>
                </a:lnTo>
                <a:lnTo>
                  <a:pt x="9" y="136"/>
                </a:lnTo>
                <a:lnTo>
                  <a:pt x="11" y="134"/>
                </a:lnTo>
                <a:lnTo>
                  <a:pt x="13" y="132"/>
                </a:lnTo>
                <a:lnTo>
                  <a:pt x="13" y="130"/>
                </a:lnTo>
                <a:lnTo>
                  <a:pt x="17" y="126"/>
                </a:lnTo>
                <a:lnTo>
                  <a:pt x="23" y="120"/>
                </a:lnTo>
                <a:lnTo>
                  <a:pt x="27" y="116"/>
                </a:lnTo>
                <a:lnTo>
                  <a:pt x="29" y="114"/>
                </a:lnTo>
                <a:lnTo>
                  <a:pt x="29" y="112"/>
                </a:lnTo>
                <a:lnTo>
                  <a:pt x="31" y="110"/>
                </a:lnTo>
                <a:lnTo>
                  <a:pt x="33" y="110"/>
                </a:lnTo>
                <a:lnTo>
                  <a:pt x="33" y="110"/>
                </a:lnTo>
                <a:lnTo>
                  <a:pt x="33" y="110"/>
                </a:lnTo>
                <a:lnTo>
                  <a:pt x="33" y="103"/>
                </a:lnTo>
                <a:lnTo>
                  <a:pt x="33" y="91"/>
                </a:lnTo>
                <a:lnTo>
                  <a:pt x="33" y="87"/>
                </a:lnTo>
                <a:lnTo>
                  <a:pt x="33" y="87"/>
                </a:lnTo>
                <a:lnTo>
                  <a:pt x="35" y="79"/>
                </a:lnTo>
                <a:lnTo>
                  <a:pt x="35" y="77"/>
                </a:lnTo>
                <a:lnTo>
                  <a:pt x="35" y="75"/>
                </a:lnTo>
                <a:lnTo>
                  <a:pt x="35" y="66"/>
                </a:lnTo>
                <a:lnTo>
                  <a:pt x="37" y="62"/>
                </a:lnTo>
                <a:lnTo>
                  <a:pt x="37" y="60"/>
                </a:lnTo>
                <a:lnTo>
                  <a:pt x="37" y="58"/>
                </a:lnTo>
                <a:lnTo>
                  <a:pt x="39" y="56"/>
                </a:lnTo>
                <a:lnTo>
                  <a:pt x="40" y="52"/>
                </a:lnTo>
                <a:lnTo>
                  <a:pt x="40" y="52"/>
                </a:lnTo>
                <a:lnTo>
                  <a:pt x="35" y="46"/>
                </a:lnTo>
                <a:lnTo>
                  <a:pt x="35" y="46"/>
                </a:lnTo>
                <a:lnTo>
                  <a:pt x="35" y="46"/>
                </a:lnTo>
                <a:lnTo>
                  <a:pt x="33" y="46"/>
                </a:lnTo>
                <a:lnTo>
                  <a:pt x="33" y="44"/>
                </a:lnTo>
                <a:lnTo>
                  <a:pt x="33" y="44"/>
                </a:lnTo>
                <a:lnTo>
                  <a:pt x="33" y="44"/>
                </a:lnTo>
                <a:lnTo>
                  <a:pt x="33" y="42"/>
                </a:lnTo>
                <a:lnTo>
                  <a:pt x="33" y="42"/>
                </a:lnTo>
                <a:lnTo>
                  <a:pt x="35" y="42"/>
                </a:lnTo>
                <a:lnTo>
                  <a:pt x="33" y="42"/>
                </a:lnTo>
                <a:lnTo>
                  <a:pt x="33" y="40"/>
                </a:lnTo>
                <a:lnTo>
                  <a:pt x="29" y="35"/>
                </a:lnTo>
                <a:lnTo>
                  <a:pt x="27" y="33"/>
                </a:lnTo>
                <a:lnTo>
                  <a:pt x="27" y="33"/>
                </a:lnTo>
                <a:lnTo>
                  <a:pt x="27" y="31"/>
                </a:lnTo>
                <a:lnTo>
                  <a:pt x="27" y="31"/>
                </a:lnTo>
                <a:lnTo>
                  <a:pt x="27" y="29"/>
                </a:lnTo>
                <a:lnTo>
                  <a:pt x="27" y="25"/>
                </a:lnTo>
                <a:lnTo>
                  <a:pt x="27" y="21"/>
                </a:lnTo>
                <a:lnTo>
                  <a:pt x="25" y="11"/>
                </a:lnTo>
                <a:lnTo>
                  <a:pt x="25" y="9"/>
                </a:lnTo>
                <a:lnTo>
                  <a:pt x="25" y="7"/>
                </a:lnTo>
                <a:lnTo>
                  <a:pt x="27" y="7"/>
                </a:lnTo>
                <a:lnTo>
                  <a:pt x="29" y="6"/>
                </a:lnTo>
                <a:lnTo>
                  <a:pt x="40" y="0"/>
                </a:lnTo>
                <a:lnTo>
                  <a:pt x="46" y="4"/>
                </a:lnTo>
                <a:lnTo>
                  <a:pt x="56" y="7"/>
                </a:lnTo>
                <a:lnTo>
                  <a:pt x="68" y="13"/>
                </a:lnTo>
                <a:lnTo>
                  <a:pt x="68" y="13"/>
                </a:lnTo>
                <a:lnTo>
                  <a:pt x="73" y="17"/>
                </a:lnTo>
                <a:lnTo>
                  <a:pt x="77" y="19"/>
                </a:lnTo>
                <a:lnTo>
                  <a:pt x="85" y="23"/>
                </a:lnTo>
                <a:lnTo>
                  <a:pt x="89" y="25"/>
                </a:lnTo>
                <a:lnTo>
                  <a:pt x="93" y="27"/>
                </a:lnTo>
                <a:lnTo>
                  <a:pt x="103" y="31"/>
                </a:lnTo>
                <a:lnTo>
                  <a:pt x="110" y="37"/>
                </a:lnTo>
                <a:lnTo>
                  <a:pt x="120" y="40"/>
                </a:lnTo>
                <a:lnTo>
                  <a:pt x="126" y="44"/>
                </a:lnTo>
                <a:lnTo>
                  <a:pt x="134" y="48"/>
                </a:lnTo>
                <a:lnTo>
                  <a:pt x="141" y="52"/>
                </a:lnTo>
                <a:lnTo>
                  <a:pt x="153" y="58"/>
                </a:lnTo>
                <a:lnTo>
                  <a:pt x="161" y="62"/>
                </a:lnTo>
                <a:lnTo>
                  <a:pt x="169" y="68"/>
                </a:lnTo>
                <a:lnTo>
                  <a:pt x="169" y="68"/>
                </a:lnTo>
                <a:lnTo>
                  <a:pt x="169" y="68"/>
                </a:lnTo>
                <a:lnTo>
                  <a:pt x="169" y="77"/>
                </a:lnTo>
                <a:lnTo>
                  <a:pt x="169" y="79"/>
                </a:lnTo>
                <a:lnTo>
                  <a:pt x="169" y="83"/>
                </a:lnTo>
                <a:lnTo>
                  <a:pt x="169" y="87"/>
                </a:lnTo>
                <a:lnTo>
                  <a:pt x="169" y="120"/>
                </a:lnTo>
                <a:lnTo>
                  <a:pt x="169" y="122"/>
                </a:lnTo>
                <a:lnTo>
                  <a:pt x="169" y="12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6" name="Central African Republic"/>
          <p:cNvSpPr>
            <a:spLocks/>
          </p:cNvSpPr>
          <p:nvPr/>
        </p:nvSpPr>
        <p:spPr bwMode="auto">
          <a:xfrm>
            <a:off x="5307030" y="4249751"/>
            <a:ext cx="333376" cy="223838"/>
          </a:xfrm>
          <a:custGeom>
            <a:avLst/>
            <a:gdLst>
              <a:gd name="T0" fmla="*/ 148 w 210"/>
              <a:gd name="T1" fmla="*/ 25 h 141"/>
              <a:gd name="T2" fmla="*/ 146 w 210"/>
              <a:gd name="T3" fmla="*/ 31 h 141"/>
              <a:gd name="T4" fmla="*/ 150 w 210"/>
              <a:gd name="T5" fmla="*/ 36 h 141"/>
              <a:gd name="T6" fmla="*/ 156 w 210"/>
              <a:gd name="T7" fmla="*/ 40 h 141"/>
              <a:gd name="T8" fmla="*/ 165 w 210"/>
              <a:gd name="T9" fmla="*/ 44 h 141"/>
              <a:gd name="T10" fmla="*/ 173 w 210"/>
              <a:gd name="T11" fmla="*/ 48 h 141"/>
              <a:gd name="T12" fmla="*/ 175 w 210"/>
              <a:gd name="T13" fmla="*/ 56 h 141"/>
              <a:gd name="T14" fmla="*/ 185 w 210"/>
              <a:gd name="T15" fmla="*/ 64 h 141"/>
              <a:gd name="T16" fmla="*/ 191 w 210"/>
              <a:gd name="T17" fmla="*/ 71 h 141"/>
              <a:gd name="T18" fmla="*/ 193 w 210"/>
              <a:gd name="T19" fmla="*/ 77 h 141"/>
              <a:gd name="T20" fmla="*/ 200 w 210"/>
              <a:gd name="T21" fmla="*/ 81 h 141"/>
              <a:gd name="T22" fmla="*/ 206 w 210"/>
              <a:gd name="T23" fmla="*/ 91 h 141"/>
              <a:gd name="T24" fmla="*/ 204 w 210"/>
              <a:gd name="T25" fmla="*/ 93 h 141"/>
              <a:gd name="T26" fmla="*/ 194 w 210"/>
              <a:gd name="T27" fmla="*/ 95 h 141"/>
              <a:gd name="T28" fmla="*/ 183 w 210"/>
              <a:gd name="T29" fmla="*/ 93 h 141"/>
              <a:gd name="T30" fmla="*/ 175 w 210"/>
              <a:gd name="T31" fmla="*/ 95 h 141"/>
              <a:gd name="T32" fmla="*/ 163 w 210"/>
              <a:gd name="T33" fmla="*/ 97 h 141"/>
              <a:gd name="T34" fmla="*/ 156 w 210"/>
              <a:gd name="T35" fmla="*/ 97 h 141"/>
              <a:gd name="T36" fmla="*/ 142 w 210"/>
              <a:gd name="T37" fmla="*/ 101 h 141"/>
              <a:gd name="T38" fmla="*/ 132 w 210"/>
              <a:gd name="T39" fmla="*/ 102 h 141"/>
              <a:gd name="T40" fmla="*/ 126 w 210"/>
              <a:gd name="T41" fmla="*/ 110 h 141"/>
              <a:gd name="T42" fmla="*/ 117 w 210"/>
              <a:gd name="T43" fmla="*/ 106 h 141"/>
              <a:gd name="T44" fmla="*/ 105 w 210"/>
              <a:gd name="T45" fmla="*/ 104 h 141"/>
              <a:gd name="T46" fmla="*/ 95 w 210"/>
              <a:gd name="T47" fmla="*/ 101 h 141"/>
              <a:gd name="T48" fmla="*/ 84 w 210"/>
              <a:gd name="T49" fmla="*/ 93 h 141"/>
              <a:gd name="T50" fmla="*/ 74 w 210"/>
              <a:gd name="T51" fmla="*/ 99 h 141"/>
              <a:gd name="T52" fmla="*/ 68 w 210"/>
              <a:gd name="T53" fmla="*/ 106 h 141"/>
              <a:gd name="T54" fmla="*/ 66 w 210"/>
              <a:gd name="T55" fmla="*/ 116 h 141"/>
              <a:gd name="T56" fmla="*/ 64 w 210"/>
              <a:gd name="T57" fmla="*/ 118 h 141"/>
              <a:gd name="T58" fmla="*/ 55 w 210"/>
              <a:gd name="T59" fmla="*/ 120 h 141"/>
              <a:gd name="T60" fmla="*/ 47 w 210"/>
              <a:gd name="T61" fmla="*/ 118 h 141"/>
              <a:gd name="T62" fmla="*/ 35 w 210"/>
              <a:gd name="T63" fmla="*/ 122 h 141"/>
              <a:gd name="T64" fmla="*/ 31 w 210"/>
              <a:gd name="T65" fmla="*/ 132 h 141"/>
              <a:gd name="T66" fmla="*/ 27 w 210"/>
              <a:gd name="T67" fmla="*/ 137 h 141"/>
              <a:gd name="T68" fmla="*/ 24 w 210"/>
              <a:gd name="T69" fmla="*/ 126 h 141"/>
              <a:gd name="T70" fmla="*/ 10 w 210"/>
              <a:gd name="T71" fmla="*/ 114 h 141"/>
              <a:gd name="T72" fmla="*/ 10 w 210"/>
              <a:gd name="T73" fmla="*/ 104 h 141"/>
              <a:gd name="T74" fmla="*/ 4 w 210"/>
              <a:gd name="T75" fmla="*/ 97 h 141"/>
              <a:gd name="T76" fmla="*/ 2 w 210"/>
              <a:gd name="T77" fmla="*/ 87 h 141"/>
              <a:gd name="T78" fmla="*/ 0 w 210"/>
              <a:gd name="T79" fmla="*/ 77 h 141"/>
              <a:gd name="T80" fmla="*/ 10 w 210"/>
              <a:gd name="T81" fmla="*/ 68 h 141"/>
              <a:gd name="T82" fmla="*/ 20 w 210"/>
              <a:gd name="T83" fmla="*/ 56 h 141"/>
              <a:gd name="T84" fmla="*/ 29 w 210"/>
              <a:gd name="T85" fmla="*/ 54 h 141"/>
              <a:gd name="T86" fmla="*/ 35 w 210"/>
              <a:gd name="T87" fmla="*/ 50 h 141"/>
              <a:gd name="T88" fmla="*/ 45 w 210"/>
              <a:gd name="T89" fmla="*/ 50 h 141"/>
              <a:gd name="T90" fmla="*/ 58 w 210"/>
              <a:gd name="T91" fmla="*/ 48 h 141"/>
              <a:gd name="T92" fmla="*/ 70 w 210"/>
              <a:gd name="T93" fmla="*/ 44 h 141"/>
              <a:gd name="T94" fmla="*/ 74 w 210"/>
              <a:gd name="T95" fmla="*/ 36 h 141"/>
              <a:gd name="T96" fmla="*/ 74 w 210"/>
              <a:gd name="T97" fmla="*/ 31 h 141"/>
              <a:gd name="T98" fmla="*/ 90 w 210"/>
              <a:gd name="T99" fmla="*/ 29 h 141"/>
              <a:gd name="T100" fmla="*/ 103 w 210"/>
              <a:gd name="T101" fmla="*/ 25 h 141"/>
              <a:gd name="T102" fmla="*/ 113 w 210"/>
              <a:gd name="T103" fmla="*/ 15 h 141"/>
              <a:gd name="T104" fmla="*/ 117 w 210"/>
              <a:gd name="T105" fmla="*/ 7 h 141"/>
              <a:gd name="T106" fmla="*/ 128 w 210"/>
              <a:gd name="T107" fmla="*/ 0 h 141"/>
              <a:gd name="T108" fmla="*/ 142 w 210"/>
              <a:gd name="T109" fmla="*/ 7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10" h="141">
                <a:moveTo>
                  <a:pt x="142" y="7"/>
                </a:moveTo>
                <a:lnTo>
                  <a:pt x="146" y="13"/>
                </a:lnTo>
                <a:lnTo>
                  <a:pt x="148" y="17"/>
                </a:lnTo>
                <a:lnTo>
                  <a:pt x="148" y="21"/>
                </a:lnTo>
                <a:lnTo>
                  <a:pt x="148" y="23"/>
                </a:lnTo>
                <a:lnTo>
                  <a:pt x="148" y="25"/>
                </a:lnTo>
                <a:lnTo>
                  <a:pt x="148" y="27"/>
                </a:lnTo>
                <a:lnTo>
                  <a:pt x="146" y="29"/>
                </a:lnTo>
                <a:lnTo>
                  <a:pt x="144" y="31"/>
                </a:lnTo>
                <a:lnTo>
                  <a:pt x="146" y="31"/>
                </a:lnTo>
                <a:lnTo>
                  <a:pt x="146" y="33"/>
                </a:lnTo>
                <a:lnTo>
                  <a:pt x="146" y="31"/>
                </a:lnTo>
                <a:lnTo>
                  <a:pt x="148" y="31"/>
                </a:lnTo>
                <a:lnTo>
                  <a:pt x="148" y="33"/>
                </a:lnTo>
                <a:lnTo>
                  <a:pt x="146" y="33"/>
                </a:lnTo>
                <a:lnTo>
                  <a:pt x="146" y="35"/>
                </a:lnTo>
                <a:lnTo>
                  <a:pt x="146" y="36"/>
                </a:lnTo>
                <a:lnTo>
                  <a:pt x="150" y="36"/>
                </a:lnTo>
                <a:lnTo>
                  <a:pt x="152" y="36"/>
                </a:lnTo>
                <a:lnTo>
                  <a:pt x="154" y="36"/>
                </a:lnTo>
                <a:lnTo>
                  <a:pt x="156" y="36"/>
                </a:lnTo>
                <a:lnTo>
                  <a:pt x="158" y="36"/>
                </a:lnTo>
                <a:lnTo>
                  <a:pt x="158" y="38"/>
                </a:lnTo>
                <a:lnTo>
                  <a:pt x="156" y="40"/>
                </a:lnTo>
                <a:lnTo>
                  <a:pt x="156" y="42"/>
                </a:lnTo>
                <a:lnTo>
                  <a:pt x="158" y="42"/>
                </a:lnTo>
                <a:lnTo>
                  <a:pt x="160" y="42"/>
                </a:lnTo>
                <a:lnTo>
                  <a:pt x="161" y="44"/>
                </a:lnTo>
                <a:lnTo>
                  <a:pt x="163" y="44"/>
                </a:lnTo>
                <a:lnTo>
                  <a:pt x="165" y="44"/>
                </a:lnTo>
                <a:lnTo>
                  <a:pt x="167" y="44"/>
                </a:lnTo>
                <a:lnTo>
                  <a:pt x="169" y="46"/>
                </a:lnTo>
                <a:lnTo>
                  <a:pt x="169" y="48"/>
                </a:lnTo>
                <a:lnTo>
                  <a:pt x="171" y="48"/>
                </a:lnTo>
                <a:lnTo>
                  <a:pt x="171" y="50"/>
                </a:lnTo>
                <a:lnTo>
                  <a:pt x="173" y="48"/>
                </a:lnTo>
                <a:lnTo>
                  <a:pt x="173" y="50"/>
                </a:lnTo>
                <a:lnTo>
                  <a:pt x="175" y="52"/>
                </a:lnTo>
                <a:lnTo>
                  <a:pt x="175" y="54"/>
                </a:lnTo>
                <a:lnTo>
                  <a:pt x="173" y="54"/>
                </a:lnTo>
                <a:lnTo>
                  <a:pt x="173" y="56"/>
                </a:lnTo>
                <a:lnTo>
                  <a:pt x="175" y="56"/>
                </a:lnTo>
                <a:lnTo>
                  <a:pt x="175" y="58"/>
                </a:lnTo>
                <a:lnTo>
                  <a:pt x="177" y="60"/>
                </a:lnTo>
                <a:lnTo>
                  <a:pt x="179" y="60"/>
                </a:lnTo>
                <a:lnTo>
                  <a:pt x="181" y="62"/>
                </a:lnTo>
                <a:lnTo>
                  <a:pt x="183" y="62"/>
                </a:lnTo>
                <a:lnTo>
                  <a:pt x="185" y="64"/>
                </a:lnTo>
                <a:lnTo>
                  <a:pt x="187" y="64"/>
                </a:lnTo>
                <a:lnTo>
                  <a:pt x="187" y="66"/>
                </a:lnTo>
                <a:lnTo>
                  <a:pt x="189" y="66"/>
                </a:lnTo>
                <a:lnTo>
                  <a:pt x="191" y="68"/>
                </a:lnTo>
                <a:lnTo>
                  <a:pt x="193" y="69"/>
                </a:lnTo>
                <a:lnTo>
                  <a:pt x="191" y="71"/>
                </a:lnTo>
                <a:lnTo>
                  <a:pt x="191" y="73"/>
                </a:lnTo>
                <a:lnTo>
                  <a:pt x="193" y="73"/>
                </a:lnTo>
                <a:lnTo>
                  <a:pt x="193" y="75"/>
                </a:lnTo>
                <a:lnTo>
                  <a:pt x="194" y="75"/>
                </a:lnTo>
                <a:lnTo>
                  <a:pt x="194" y="77"/>
                </a:lnTo>
                <a:lnTo>
                  <a:pt x="193" y="77"/>
                </a:lnTo>
                <a:lnTo>
                  <a:pt x="193" y="79"/>
                </a:lnTo>
                <a:lnTo>
                  <a:pt x="194" y="79"/>
                </a:lnTo>
                <a:lnTo>
                  <a:pt x="196" y="79"/>
                </a:lnTo>
                <a:lnTo>
                  <a:pt x="198" y="79"/>
                </a:lnTo>
                <a:lnTo>
                  <a:pt x="198" y="81"/>
                </a:lnTo>
                <a:lnTo>
                  <a:pt x="200" y="81"/>
                </a:lnTo>
                <a:lnTo>
                  <a:pt x="202" y="81"/>
                </a:lnTo>
                <a:lnTo>
                  <a:pt x="204" y="83"/>
                </a:lnTo>
                <a:lnTo>
                  <a:pt x="206" y="85"/>
                </a:lnTo>
                <a:lnTo>
                  <a:pt x="206" y="87"/>
                </a:lnTo>
                <a:lnTo>
                  <a:pt x="206" y="89"/>
                </a:lnTo>
                <a:lnTo>
                  <a:pt x="206" y="91"/>
                </a:lnTo>
                <a:lnTo>
                  <a:pt x="206" y="93"/>
                </a:lnTo>
                <a:lnTo>
                  <a:pt x="208" y="93"/>
                </a:lnTo>
                <a:lnTo>
                  <a:pt x="210" y="95"/>
                </a:lnTo>
                <a:lnTo>
                  <a:pt x="208" y="95"/>
                </a:lnTo>
                <a:lnTo>
                  <a:pt x="206" y="95"/>
                </a:lnTo>
                <a:lnTo>
                  <a:pt x="204" y="93"/>
                </a:lnTo>
                <a:lnTo>
                  <a:pt x="202" y="93"/>
                </a:lnTo>
                <a:lnTo>
                  <a:pt x="200" y="93"/>
                </a:lnTo>
                <a:lnTo>
                  <a:pt x="200" y="95"/>
                </a:lnTo>
                <a:lnTo>
                  <a:pt x="198" y="95"/>
                </a:lnTo>
                <a:lnTo>
                  <a:pt x="196" y="95"/>
                </a:lnTo>
                <a:lnTo>
                  <a:pt x="194" y="95"/>
                </a:lnTo>
                <a:lnTo>
                  <a:pt x="193" y="95"/>
                </a:lnTo>
                <a:lnTo>
                  <a:pt x="193" y="93"/>
                </a:lnTo>
                <a:lnTo>
                  <a:pt x="189" y="93"/>
                </a:lnTo>
                <a:lnTo>
                  <a:pt x="187" y="93"/>
                </a:lnTo>
                <a:lnTo>
                  <a:pt x="185" y="93"/>
                </a:lnTo>
                <a:lnTo>
                  <a:pt x="183" y="93"/>
                </a:lnTo>
                <a:lnTo>
                  <a:pt x="181" y="91"/>
                </a:lnTo>
                <a:lnTo>
                  <a:pt x="179" y="91"/>
                </a:lnTo>
                <a:lnTo>
                  <a:pt x="179" y="89"/>
                </a:lnTo>
                <a:lnTo>
                  <a:pt x="175" y="91"/>
                </a:lnTo>
                <a:lnTo>
                  <a:pt x="175" y="93"/>
                </a:lnTo>
                <a:lnTo>
                  <a:pt x="175" y="95"/>
                </a:lnTo>
                <a:lnTo>
                  <a:pt x="173" y="97"/>
                </a:lnTo>
                <a:lnTo>
                  <a:pt x="171" y="97"/>
                </a:lnTo>
                <a:lnTo>
                  <a:pt x="169" y="97"/>
                </a:lnTo>
                <a:lnTo>
                  <a:pt x="167" y="97"/>
                </a:lnTo>
                <a:lnTo>
                  <a:pt x="165" y="97"/>
                </a:lnTo>
                <a:lnTo>
                  <a:pt x="163" y="97"/>
                </a:lnTo>
                <a:lnTo>
                  <a:pt x="163" y="95"/>
                </a:lnTo>
                <a:lnTo>
                  <a:pt x="161" y="95"/>
                </a:lnTo>
                <a:lnTo>
                  <a:pt x="160" y="95"/>
                </a:lnTo>
                <a:lnTo>
                  <a:pt x="160" y="97"/>
                </a:lnTo>
                <a:lnTo>
                  <a:pt x="158" y="97"/>
                </a:lnTo>
                <a:lnTo>
                  <a:pt x="156" y="97"/>
                </a:lnTo>
                <a:lnTo>
                  <a:pt x="152" y="99"/>
                </a:lnTo>
                <a:lnTo>
                  <a:pt x="148" y="101"/>
                </a:lnTo>
                <a:lnTo>
                  <a:pt x="144" y="101"/>
                </a:lnTo>
                <a:lnTo>
                  <a:pt x="144" y="102"/>
                </a:lnTo>
                <a:lnTo>
                  <a:pt x="142" y="102"/>
                </a:lnTo>
                <a:lnTo>
                  <a:pt x="142" y="101"/>
                </a:lnTo>
                <a:lnTo>
                  <a:pt x="140" y="101"/>
                </a:lnTo>
                <a:lnTo>
                  <a:pt x="138" y="101"/>
                </a:lnTo>
                <a:lnTo>
                  <a:pt x="138" y="99"/>
                </a:lnTo>
                <a:lnTo>
                  <a:pt x="136" y="99"/>
                </a:lnTo>
                <a:lnTo>
                  <a:pt x="134" y="101"/>
                </a:lnTo>
                <a:lnTo>
                  <a:pt x="132" y="102"/>
                </a:lnTo>
                <a:lnTo>
                  <a:pt x="132" y="104"/>
                </a:lnTo>
                <a:lnTo>
                  <a:pt x="130" y="104"/>
                </a:lnTo>
                <a:lnTo>
                  <a:pt x="130" y="106"/>
                </a:lnTo>
                <a:lnTo>
                  <a:pt x="130" y="108"/>
                </a:lnTo>
                <a:lnTo>
                  <a:pt x="128" y="110"/>
                </a:lnTo>
                <a:lnTo>
                  <a:pt x="126" y="110"/>
                </a:lnTo>
                <a:lnTo>
                  <a:pt x="125" y="110"/>
                </a:lnTo>
                <a:lnTo>
                  <a:pt x="125" y="108"/>
                </a:lnTo>
                <a:lnTo>
                  <a:pt x="123" y="108"/>
                </a:lnTo>
                <a:lnTo>
                  <a:pt x="121" y="108"/>
                </a:lnTo>
                <a:lnTo>
                  <a:pt x="119" y="108"/>
                </a:lnTo>
                <a:lnTo>
                  <a:pt x="117" y="106"/>
                </a:lnTo>
                <a:lnTo>
                  <a:pt x="115" y="106"/>
                </a:lnTo>
                <a:lnTo>
                  <a:pt x="115" y="108"/>
                </a:lnTo>
                <a:lnTo>
                  <a:pt x="113" y="108"/>
                </a:lnTo>
                <a:lnTo>
                  <a:pt x="109" y="106"/>
                </a:lnTo>
                <a:lnTo>
                  <a:pt x="107" y="106"/>
                </a:lnTo>
                <a:lnTo>
                  <a:pt x="105" y="104"/>
                </a:lnTo>
                <a:lnTo>
                  <a:pt x="103" y="104"/>
                </a:lnTo>
                <a:lnTo>
                  <a:pt x="101" y="104"/>
                </a:lnTo>
                <a:lnTo>
                  <a:pt x="99" y="104"/>
                </a:lnTo>
                <a:lnTo>
                  <a:pt x="97" y="104"/>
                </a:lnTo>
                <a:lnTo>
                  <a:pt x="97" y="102"/>
                </a:lnTo>
                <a:lnTo>
                  <a:pt x="95" y="101"/>
                </a:lnTo>
                <a:lnTo>
                  <a:pt x="92" y="99"/>
                </a:lnTo>
                <a:lnTo>
                  <a:pt x="90" y="97"/>
                </a:lnTo>
                <a:lnTo>
                  <a:pt x="88" y="97"/>
                </a:lnTo>
                <a:lnTo>
                  <a:pt x="88" y="95"/>
                </a:lnTo>
                <a:lnTo>
                  <a:pt x="86" y="95"/>
                </a:lnTo>
                <a:lnTo>
                  <a:pt x="84" y="93"/>
                </a:lnTo>
                <a:lnTo>
                  <a:pt x="82" y="93"/>
                </a:lnTo>
                <a:lnTo>
                  <a:pt x="80" y="95"/>
                </a:lnTo>
                <a:lnTo>
                  <a:pt x="78" y="97"/>
                </a:lnTo>
                <a:lnTo>
                  <a:pt x="76" y="97"/>
                </a:lnTo>
                <a:lnTo>
                  <a:pt x="74" y="97"/>
                </a:lnTo>
                <a:lnTo>
                  <a:pt x="74" y="99"/>
                </a:lnTo>
                <a:lnTo>
                  <a:pt x="74" y="101"/>
                </a:lnTo>
                <a:lnTo>
                  <a:pt x="72" y="101"/>
                </a:lnTo>
                <a:lnTo>
                  <a:pt x="70" y="102"/>
                </a:lnTo>
                <a:lnTo>
                  <a:pt x="70" y="104"/>
                </a:lnTo>
                <a:lnTo>
                  <a:pt x="70" y="106"/>
                </a:lnTo>
                <a:lnTo>
                  <a:pt x="68" y="106"/>
                </a:lnTo>
                <a:lnTo>
                  <a:pt x="66" y="106"/>
                </a:lnTo>
                <a:lnTo>
                  <a:pt x="66" y="108"/>
                </a:lnTo>
                <a:lnTo>
                  <a:pt x="68" y="110"/>
                </a:lnTo>
                <a:lnTo>
                  <a:pt x="68" y="112"/>
                </a:lnTo>
                <a:lnTo>
                  <a:pt x="66" y="114"/>
                </a:lnTo>
                <a:lnTo>
                  <a:pt x="66" y="116"/>
                </a:lnTo>
                <a:lnTo>
                  <a:pt x="66" y="118"/>
                </a:lnTo>
                <a:lnTo>
                  <a:pt x="66" y="120"/>
                </a:lnTo>
                <a:lnTo>
                  <a:pt x="68" y="120"/>
                </a:lnTo>
                <a:lnTo>
                  <a:pt x="66" y="120"/>
                </a:lnTo>
                <a:lnTo>
                  <a:pt x="66" y="118"/>
                </a:lnTo>
                <a:lnTo>
                  <a:pt x="64" y="118"/>
                </a:lnTo>
                <a:lnTo>
                  <a:pt x="62" y="118"/>
                </a:lnTo>
                <a:lnTo>
                  <a:pt x="60" y="120"/>
                </a:lnTo>
                <a:lnTo>
                  <a:pt x="58" y="120"/>
                </a:lnTo>
                <a:lnTo>
                  <a:pt x="58" y="118"/>
                </a:lnTo>
                <a:lnTo>
                  <a:pt x="57" y="120"/>
                </a:lnTo>
                <a:lnTo>
                  <a:pt x="55" y="120"/>
                </a:lnTo>
                <a:lnTo>
                  <a:pt x="55" y="118"/>
                </a:lnTo>
                <a:lnTo>
                  <a:pt x="53" y="118"/>
                </a:lnTo>
                <a:lnTo>
                  <a:pt x="51" y="118"/>
                </a:lnTo>
                <a:lnTo>
                  <a:pt x="49" y="116"/>
                </a:lnTo>
                <a:lnTo>
                  <a:pt x="49" y="118"/>
                </a:lnTo>
                <a:lnTo>
                  <a:pt x="47" y="118"/>
                </a:lnTo>
                <a:lnTo>
                  <a:pt x="43" y="118"/>
                </a:lnTo>
                <a:lnTo>
                  <a:pt x="41" y="120"/>
                </a:lnTo>
                <a:lnTo>
                  <a:pt x="39" y="118"/>
                </a:lnTo>
                <a:lnTo>
                  <a:pt x="37" y="120"/>
                </a:lnTo>
                <a:lnTo>
                  <a:pt x="35" y="120"/>
                </a:lnTo>
                <a:lnTo>
                  <a:pt x="35" y="122"/>
                </a:lnTo>
                <a:lnTo>
                  <a:pt x="33" y="122"/>
                </a:lnTo>
                <a:lnTo>
                  <a:pt x="33" y="124"/>
                </a:lnTo>
                <a:lnTo>
                  <a:pt x="33" y="126"/>
                </a:lnTo>
                <a:lnTo>
                  <a:pt x="33" y="130"/>
                </a:lnTo>
                <a:lnTo>
                  <a:pt x="33" y="132"/>
                </a:lnTo>
                <a:lnTo>
                  <a:pt x="31" y="132"/>
                </a:lnTo>
                <a:lnTo>
                  <a:pt x="31" y="134"/>
                </a:lnTo>
                <a:lnTo>
                  <a:pt x="29" y="137"/>
                </a:lnTo>
                <a:lnTo>
                  <a:pt x="29" y="139"/>
                </a:lnTo>
                <a:lnTo>
                  <a:pt x="29" y="141"/>
                </a:lnTo>
                <a:lnTo>
                  <a:pt x="27" y="139"/>
                </a:lnTo>
                <a:lnTo>
                  <a:pt x="27" y="137"/>
                </a:lnTo>
                <a:lnTo>
                  <a:pt x="27" y="136"/>
                </a:lnTo>
                <a:lnTo>
                  <a:pt x="25" y="132"/>
                </a:lnTo>
                <a:lnTo>
                  <a:pt x="27" y="132"/>
                </a:lnTo>
                <a:lnTo>
                  <a:pt x="27" y="130"/>
                </a:lnTo>
                <a:lnTo>
                  <a:pt x="25" y="130"/>
                </a:lnTo>
                <a:lnTo>
                  <a:pt x="24" y="126"/>
                </a:lnTo>
                <a:lnTo>
                  <a:pt x="22" y="126"/>
                </a:lnTo>
                <a:lnTo>
                  <a:pt x="18" y="122"/>
                </a:lnTo>
                <a:lnTo>
                  <a:pt x="14" y="118"/>
                </a:lnTo>
                <a:lnTo>
                  <a:pt x="12" y="116"/>
                </a:lnTo>
                <a:lnTo>
                  <a:pt x="12" y="114"/>
                </a:lnTo>
                <a:lnTo>
                  <a:pt x="10" y="114"/>
                </a:lnTo>
                <a:lnTo>
                  <a:pt x="10" y="112"/>
                </a:lnTo>
                <a:lnTo>
                  <a:pt x="12" y="110"/>
                </a:lnTo>
                <a:lnTo>
                  <a:pt x="10" y="110"/>
                </a:lnTo>
                <a:lnTo>
                  <a:pt x="10" y="108"/>
                </a:lnTo>
                <a:lnTo>
                  <a:pt x="10" y="106"/>
                </a:lnTo>
                <a:lnTo>
                  <a:pt x="10" y="104"/>
                </a:lnTo>
                <a:lnTo>
                  <a:pt x="8" y="104"/>
                </a:lnTo>
                <a:lnTo>
                  <a:pt x="6" y="102"/>
                </a:lnTo>
                <a:lnTo>
                  <a:pt x="4" y="102"/>
                </a:lnTo>
                <a:lnTo>
                  <a:pt x="4" y="101"/>
                </a:lnTo>
                <a:lnTo>
                  <a:pt x="4" y="99"/>
                </a:lnTo>
                <a:lnTo>
                  <a:pt x="4" y="97"/>
                </a:lnTo>
                <a:lnTo>
                  <a:pt x="4" y="95"/>
                </a:lnTo>
                <a:lnTo>
                  <a:pt x="4" y="93"/>
                </a:lnTo>
                <a:lnTo>
                  <a:pt x="2" y="93"/>
                </a:lnTo>
                <a:lnTo>
                  <a:pt x="2" y="91"/>
                </a:lnTo>
                <a:lnTo>
                  <a:pt x="2" y="89"/>
                </a:lnTo>
                <a:lnTo>
                  <a:pt x="2" y="87"/>
                </a:lnTo>
                <a:lnTo>
                  <a:pt x="2" y="85"/>
                </a:lnTo>
                <a:lnTo>
                  <a:pt x="2" y="83"/>
                </a:lnTo>
                <a:lnTo>
                  <a:pt x="2" y="81"/>
                </a:lnTo>
                <a:lnTo>
                  <a:pt x="0" y="81"/>
                </a:lnTo>
                <a:lnTo>
                  <a:pt x="0" y="79"/>
                </a:lnTo>
                <a:lnTo>
                  <a:pt x="0" y="77"/>
                </a:lnTo>
                <a:lnTo>
                  <a:pt x="2" y="77"/>
                </a:lnTo>
                <a:lnTo>
                  <a:pt x="4" y="75"/>
                </a:lnTo>
                <a:lnTo>
                  <a:pt x="6" y="73"/>
                </a:lnTo>
                <a:lnTo>
                  <a:pt x="8" y="69"/>
                </a:lnTo>
                <a:lnTo>
                  <a:pt x="8" y="68"/>
                </a:lnTo>
                <a:lnTo>
                  <a:pt x="10" y="68"/>
                </a:lnTo>
                <a:lnTo>
                  <a:pt x="12" y="64"/>
                </a:lnTo>
                <a:lnTo>
                  <a:pt x="12" y="60"/>
                </a:lnTo>
                <a:lnTo>
                  <a:pt x="14" y="60"/>
                </a:lnTo>
                <a:lnTo>
                  <a:pt x="16" y="58"/>
                </a:lnTo>
                <a:lnTo>
                  <a:pt x="18" y="56"/>
                </a:lnTo>
                <a:lnTo>
                  <a:pt x="20" y="56"/>
                </a:lnTo>
                <a:lnTo>
                  <a:pt x="22" y="56"/>
                </a:lnTo>
                <a:lnTo>
                  <a:pt x="24" y="56"/>
                </a:lnTo>
                <a:lnTo>
                  <a:pt x="25" y="56"/>
                </a:lnTo>
                <a:lnTo>
                  <a:pt x="25" y="54"/>
                </a:lnTo>
                <a:lnTo>
                  <a:pt x="27" y="54"/>
                </a:lnTo>
                <a:lnTo>
                  <a:pt x="29" y="54"/>
                </a:lnTo>
                <a:lnTo>
                  <a:pt x="31" y="52"/>
                </a:lnTo>
                <a:lnTo>
                  <a:pt x="31" y="50"/>
                </a:lnTo>
                <a:lnTo>
                  <a:pt x="33" y="50"/>
                </a:lnTo>
                <a:lnTo>
                  <a:pt x="35" y="50"/>
                </a:lnTo>
                <a:lnTo>
                  <a:pt x="33" y="50"/>
                </a:lnTo>
                <a:lnTo>
                  <a:pt x="35" y="50"/>
                </a:lnTo>
                <a:lnTo>
                  <a:pt x="37" y="54"/>
                </a:lnTo>
                <a:lnTo>
                  <a:pt x="39" y="54"/>
                </a:lnTo>
                <a:lnTo>
                  <a:pt x="41" y="54"/>
                </a:lnTo>
                <a:lnTo>
                  <a:pt x="43" y="52"/>
                </a:lnTo>
                <a:lnTo>
                  <a:pt x="45" y="52"/>
                </a:lnTo>
                <a:lnTo>
                  <a:pt x="45" y="50"/>
                </a:lnTo>
                <a:lnTo>
                  <a:pt x="47" y="50"/>
                </a:lnTo>
                <a:lnTo>
                  <a:pt x="49" y="48"/>
                </a:lnTo>
                <a:lnTo>
                  <a:pt x="51" y="48"/>
                </a:lnTo>
                <a:lnTo>
                  <a:pt x="53" y="48"/>
                </a:lnTo>
                <a:lnTo>
                  <a:pt x="55" y="48"/>
                </a:lnTo>
                <a:lnTo>
                  <a:pt x="58" y="48"/>
                </a:lnTo>
                <a:lnTo>
                  <a:pt x="60" y="46"/>
                </a:lnTo>
                <a:lnTo>
                  <a:pt x="64" y="46"/>
                </a:lnTo>
                <a:lnTo>
                  <a:pt x="66" y="46"/>
                </a:lnTo>
                <a:lnTo>
                  <a:pt x="68" y="46"/>
                </a:lnTo>
                <a:lnTo>
                  <a:pt x="68" y="44"/>
                </a:lnTo>
                <a:lnTo>
                  <a:pt x="70" y="44"/>
                </a:lnTo>
                <a:lnTo>
                  <a:pt x="70" y="42"/>
                </a:lnTo>
                <a:lnTo>
                  <a:pt x="72" y="42"/>
                </a:lnTo>
                <a:lnTo>
                  <a:pt x="72" y="40"/>
                </a:lnTo>
                <a:lnTo>
                  <a:pt x="74" y="40"/>
                </a:lnTo>
                <a:lnTo>
                  <a:pt x="74" y="38"/>
                </a:lnTo>
                <a:lnTo>
                  <a:pt x="74" y="36"/>
                </a:lnTo>
                <a:lnTo>
                  <a:pt x="76" y="36"/>
                </a:lnTo>
                <a:lnTo>
                  <a:pt x="74" y="35"/>
                </a:lnTo>
                <a:lnTo>
                  <a:pt x="72" y="35"/>
                </a:lnTo>
                <a:lnTo>
                  <a:pt x="72" y="33"/>
                </a:lnTo>
                <a:lnTo>
                  <a:pt x="74" y="33"/>
                </a:lnTo>
                <a:lnTo>
                  <a:pt x="74" y="31"/>
                </a:lnTo>
                <a:lnTo>
                  <a:pt x="76" y="31"/>
                </a:lnTo>
                <a:lnTo>
                  <a:pt x="80" y="31"/>
                </a:lnTo>
                <a:lnTo>
                  <a:pt x="84" y="31"/>
                </a:lnTo>
                <a:lnTo>
                  <a:pt x="88" y="31"/>
                </a:lnTo>
                <a:lnTo>
                  <a:pt x="90" y="31"/>
                </a:lnTo>
                <a:lnTo>
                  <a:pt x="90" y="29"/>
                </a:lnTo>
                <a:lnTo>
                  <a:pt x="92" y="29"/>
                </a:lnTo>
                <a:lnTo>
                  <a:pt x="93" y="29"/>
                </a:lnTo>
                <a:lnTo>
                  <a:pt x="95" y="29"/>
                </a:lnTo>
                <a:lnTo>
                  <a:pt x="97" y="29"/>
                </a:lnTo>
                <a:lnTo>
                  <a:pt x="97" y="27"/>
                </a:lnTo>
                <a:lnTo>
                  <a:pt x="103" y="25"/>
                </a:lnTo>
                <a:lnTo>
                  <a:pt x="103" y="23"/>
                </a:lnTo>
                <a:lnTo>
                  <a:pt x="105" y="21"/>
                </a:lnTo>
                <a:lnTo>
                  <a:pt x="107" y="19"/>
                </a:lnTo>
                <a:lnTo>
                  <a:pt x="109" y="15"/>
                </a:lnTo>
                <a:lnTo>
                  <a:pt x="111" y="15"/>
                </a:lnTo>
                <a:lnTo>
                  <a:pt x="113" y="15"/>
                </a:lnTo>
                <a:lnTo>
                  <a:pt x="113" y="13"/>
                </a:lnTo>
                <a:lnTo>
                  <a:pt x="113" y="11"/>
                </a:lnTo>
                <a:lnTo>
                  <a:pt x="115" y="11"/>
                </a:lnTo>
                <a:lnTo>
                  <a:pt x="117" y="11"/>
                </a:lnTo>
                <a:lnTo>
                  <a:pt x="117" y="9"/>
                </a:lnTo>
                <a:lnTo>
                  <a:pt x="117" y="7"/>
                </a:lnTo>
                <a:lnTo>
                  <a:pt x="117" y="5"/>
                </a:lnTo>
                <a:lnTo>
                  <a:pt x="119" y="3"/>
                </a:lnTo>
                <a:lnTo>
                  <a:pt x="121" y="3"/>
                </a:lnTo>
                <a:lnTo>
                  <a:pt x="123" y="3"/>
                </a:lnTo>
                <a:lnTo>
                  <a:pt x="126" y="0"/>
                </a:lnTo>
                <a:lnTo>
                  <a:pt x="128" y="0"/>
                </a:lnTo>
                <a:lnTo>
                  <a:pt x="132" y="0"/>
                </a:lnTo>
                <a:lnTo>
                  <a:pt x="134" y="0"/>
                </a:lnTo>
                <a:lnTo>
                  <a:pt x="136" y="0"/>
                </a:lnTo>
                <a:lnTo>
                  <a:pt x="136" y="1"/>
                </a:lnTo>
                <a:lnTo>
                  <a:pt x="138" y="3"/>
                </a:lnTo>
                <a:lnTo>
                  <a:pt x="142" y="7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99" name="Cape Verde"/>
          <p:cNvSpPr>
            <a:spLocks noEditPoints="1"/>
          </p:cNvSpPr>
          <p:nvPr/>
        </p:nvSpPr>
        <p:spPr bwMode="auto">
          <a:xfrm>
            <a:off x="4292614" y="4086238"/>
            <a:ext cx="68263" cy="63500"/>
          </a:xfrm>
          <a:custGeom>
            <a:avLst/>
            <a:gdLst>
              <a:gd name="T0" fmla="*/ 27 w 43"/>
              <a:gd name="T1" fmla="*/ 38 h 40"/>
              <a:gd name="T2" fmla="*/ 25 w 43"/>
              <a:gd name="T3" fmla="*/ 37 h 40"/>
              <a:gd name="T4" fmla="*/ 25 w 43"/>
              <a:gd name="T5" fmla="*/ 35 h 40"/>
              <a:gd name="T6" fmla="*/ 25 w 43"/>
              <a:gd name="T7" fmla="*/ 31 h 40"/>
              <a:gd name="T8" fmla="*/ 27 w 43"/>
              <a:gd name="T9" fmla="*/ 35 h 40"/>
              <a:gd name="T10" fmla="*/ 29 w 43"/>
              <a:gd name="T11" fmla="*/ 37 h 40"/>
              <a:gd name="T12" fmla="*/ 0 w 43"/>
              <a:gd name="T13" fmla="*/ 5 h 40"/>
              <a:gd name="T14" fmla="*/ 0 w 43"/>
              <a:gd name="T15" fmla="*/ 3 h 40"/>
              <a:gd name="T16" fmla="*/ 0 w 43"/>
              <a:gd name="T17" fmla="*/ 2 h 40"/>
              <a:gd name="T18" fmla="*/ 4 w 43"/>
              <a:gd name="T19" fmla="*/ 0 h 40"/>
              <a:gd name="T20" fmla="*/ 6 w 43"/>
              <a:gd name="T21" fmla="*/ 2 h 40"/>
              <a:gd name="T22" fmla="*/ 4 w 43"/>
              <a:gd name="T23" fmla="*/ 3 h 40"/>
              <a:gd name="T24" fmla="*/ 2 w 43"/>
              <a:gd name="T25" fmla="*/ 3 h 40"/>
              <a:gd name="T26" fmla="*/ 2 w 43"/>
              <a:gd name="T27" fmla="*/ 5 h 40"/>
              <a:gd name="T28" fmla="*/ 39 w 43"/>
              <a:gd name="T29" fmla="*/ 21 h 40"/>
              <a:gd name="T30" fmla="*/ 37 w 43"/>
              <a:gd name="T31" fmla="*/ 19 h 40"/>
              <a:gd name="T32" fmla="*/ 41 w 43"/>
              <a:gd name="T33" fmla="*/ 15 h 40"/>
              <a:gd name="T34" fmla="*/ 41 w 43"/>
              <a:gd name="T35" fmla="*/ 17 h 40"/>
              <a:gd name="T36" fmla="*/ 43 w 43"/>
              <a:gd name="T37" fmla="*/ 19 h 40"/>
              <a:gd name="T38" fmla="*/ 16 w 43"/>
              <a:gd name="T39" fmla="*/ 40 h 40"/>
              <a:gd name="T40" fmla="*/ 14 w 43"/>
              <a:gd name="T41" fmla="*/ 38 h 40"/>
              <a:gd name="T42" fmla="*/ 14 w 43"/>
              <a:gd name="T43" fmla="*/ 38 h 40"/>
              <a:gd name="T44" fmla="*/ 14 w 43"/>
              <a:gd name="T45" fmla="*/ 37 h 40"/>
              <a:gd name="T46" fmla="*/ 16 w 43"/>
              <a:gd name="T47" fmla="*/ 37 h 40"/>
              <a:gd name="T48" fmla="*/ 16 w 43"/>
              <a:gd name="T49" fmla="*/ 37 h 40"/>
              <a:gd name="T50" fmla="*/ 16 w 43"/>
              <a:gd name="T51" fmla="*/ 38 h 40"/>
              <a:gd name="T52" fmla="*/ 16 w 43"/>
              <a:gd name="T53" fmla="*/ 38 h 40"/>
              <a:gd name="T54" fmla="*/ 22 w 43"/>
              <a:gd name="T55" fmla="*/ 11 h 40"/>
              <a:gd name="T56" fmla="*/ 20 w 43"/>
              <a:gd name="T57" fmla="*/ 11 h 40"/>
              <a:gd name="T58" fmla="*/ 20 w 43"/>
              <a:gd name="T59" fmla="*/ 11 h 40"/>
              <a:gd name="T60" fmla="*/ 18 w 43"/>
              <a:gd name="T61" fmla="*/ 9 h 40"/>
              <a:gd name="T62" fmla="*/ 16 w 43"/>
              <a:gd name="T63" fmla="*/ 11 h 40"/>
              <a:gd name="T64" fmla="*/ 16 w 43"/>
              <a:gd name="T65" fmla="*/ 11 h 40"/>
              <a:gd name="T66" fmla="*/ 14 w 43"/>
              <a:gd name="T67" fmla="*/ 9 h 40"/>
              <a:gd name="T68" fmla="*/ 16 w 43"/>
              <a:gd name="T69" fmla="*/ 9 h 40"/>
              <a:gd name="T70" fmla="*/ 20 w 43"/>
              <a:gd name="T71" fmla="*/ 9 h 40"/>
              <a:gd name="T72" fmla="*/ 35 w 43"/>
              <a:gd name="T73" fmla="*/ 35 h 40"/>
              <a:gd name="T74" fmla="*/ 33 w 43"/>
              <a:gd name="T75" fmla="*/ 35 h 40"/>
              <a:gd name="T76" fmla="*/ 33 w 43"/>
              <a:gd name="T77" fmla="*/ 33 h 40"/>
              <a:gd name="T78" fmla="*/ 35 w 43"/>
              <a:gd name="T79" fmla="*/ 31 h 40"/>
              <a:gd name="T80" fmla="*/ 35 w 43"/>
              <a:gd name="T81" fmla="*/ 35 h 40"/>
              <a:gd name="T82" fmla="*/ 6 w 43"/>
              <a:gd name="T83" fmla="*/ 7 h 40"/>
              <a:gd name="T84" fmla="*/ 4 w 43"/>
              <a:gd name="T85" fmla="*/ 5 h 40"/>
              <a:gd name="T86" fmla="*/ 6 w 43"/>
              <a:gd name="T87" fmla="*/ 5 h 40"/>
              <a:gd name="T88" fmla="*/ 8 w 43"/>
              <a:gd name="T89" fmla="*/ 5 h 40"/>
              <a:gd name="T90" fmla="*/ 6 w 43"/>
              <a:gd name="T91" fmla="*/ 7 h 40"/>
              <a:gd name="T92" fmla="*/ 39 w 43"/>
              <a:gd name="T93" fmla="*/ 9 h 40"/>
              <a:gd name="T94" fmla="*/ 37 w 43"/>
              <a:gd name="T95" fmla="*/ 7 h 40"/>
              <a:gd name="T96" fmla="*/ 37 w 43"/>
              <a:gd name="T97" fmla="*/ 5 h 40"/>
              <a:gd name="T98" fmla="*/ 39 w 43"/>
              <a:gd name="T99" fmla="*/ 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3" h="40">
                <a:moveTo>
                  <a:pt x="29" y="37"/>
                </a:moveTo>
                <a:lnTo>
                  <a:pt x="29" y="38"/>
                </a:lnTo>
                <a:lnTo>
                  <a:pt x="27" y="38"/>
                </a:lnTo>
                <a:lnTo>
                  <a:pt x="27" y="38"/>
                </a:lnTo>
                <a:lnTo>
                  <a:pt x="25" y="37"/>
                </a:lnTo>
                <a:lnTo>
                  <a:pt x="25" y="37"/>
                </a:lnTo>
                <a:lnTo>
                  <a:pt x="25" y="37"/>
                </a:lnTo>
                <a:lnTo>
                  <a:pt x="25" y="37"/>
                </a:lnTo>
                <a:lnTo>
                  <a:pt x="25" y="35"/>
                </a:lnTo>
                <a:lnTo>
                  <a:pt x="25" y="35"/>
                </a:lnTo>
                <a:lnTo>
                  <a:pt x="25" y="33"/>
                </a:lnTo>
                <a:lnTo>
                  <a:pt x="25" y="31"/>
                </a:lnTo>
                <a:lnTo>
                  <a:pt x="27" y="33"/>
                </a:lnTo>
                <a:lnTo>
                  <a:pt x="27" y="33"/>
                </a:lnTo>
                <a:lnTo>
                  <a:pt x="27" y="35"/>
                </a:lnTo>
                <a:lnTo>
                  <a:pt x="29" y="35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close/>
                <a:moveTo>
                  <a:pt x="2" y="5"/>
                </a:move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  <a:lnTo>
                  <a:pt x="0" y="3"/>
                </a:lnTo>
                <a:lnTo>
                  <a:pt x="0" y="3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lnTo>
                  <a:pt x="6" y="2"/>
                </a:lnTo>
                <a:lnTo>
                  <a:pt x="6" y="2"/>
                </a:lnTo>
                <a:lnTo>
                  <a:pt x="6" y="3"/>
                </a:lnTo>
                <a:lnTo>
                  <a:pt x="4" y="3"/>
                </a:lnTo>
                <a:lnTo>
                  <a:pt x="4" y="3"/>
                </a:lnTo>
                <a:lnTo>
                  <a:pt x="4" y="3"/>
                </a:lnTo>
                <a:lnTo>
                  <a:pt x="2" y="3"/>
                </a:lnTo>
                <a:lnTo>
                  <a:pt x="2" y="3"/>
                </a:lnTo>
                <a:lnTo>
                  <a:pt x="2" y="5"/>
                </a:lnTo>
                <a:lnTo>
                  <a:pt x="2" y="5"/>
                </a:lnTo>
                <a:lnTo>
                  <a:pt x="2" y="5"/>
                </a:lnTo>
                <a:close/>
                <a:moveTo>
                  <a:pt x="43" y="19"/>
                </a:moveTo>
                <a:lnTo>
                  <a:pt x="41" y="21"/>
                </a:lnTo>
                <a:lnTo>
                  <a:pt x="39" y="21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9" y="17"/>
                </a:lnTo>
                <a:lnTo>
                  <a:pt x="39" y="17"/>
                </a:lnTo>
                <a:lnTo>
                  <a:pt x="41" y="15"/>
                </a:lnTo>
                <a:lnTo>
                  <a:pt x="41" y="17"/>
                </a:lnTo>
                <a:lnTo>
                  <a:pt x="41" y="17"/>
                </a:lnTo>
                <a:lnTo>
                  <a:pt x="41" y="17"/>
                </a:lnTo>
                <a:lnTo>
                  <a:pt x="43" y="17"/>
                </a:lnTo>
                <a:lnTo>
                  <a:pt x="43" y="19"/>
                </a:lnTo>
                <a:lnTo>
                  <a:pt x="43" y="19"/>
                </a:lnTo>
                <a:lnTo>
                  <a:pt x="43" y="19"/>
                </a:lnTo>
                <a:close/>
                <a:moveTo>
                  <a:pt x="16" y="40"/>
                </a:moveTo>
                <a:lnTo>
                  <a:pt x="16" y="40"/>
                </a:lnTo>
                <a:lnTo>
                  <a:pt x="14" y="40"/>
                </a:lnTo>
                <a:lnTo>
                  <a:pt x="14" y="38"/>
                </a:lnTo>
                <a:lnTo>
                  <a:pt x="14" y="38"/>
                </a:lnTo>
                <a:lnTo>
                  <a:pt x="14" y="38"/>
                </a:lnTo>
                <a:lnTo>
                  <a:pt x="14" y="38"/>
                </a:lnTo>
                <a:lnTo>
                  <a:pt x="14" y="38"/>
                </a:lnTo>
                <a:lnTo>
                  <a:pt x="12" y="38"/>
                </a:lnTo>
                <a:lnTo>
                  <a:pt x="12" y="38"/>
                </a:lnTo>
                <a:lnTo>
                  <a:pt x="14" y="37"/>
                </a:lnTo>
                <a:lnTo>
                  <a:pt x="14" y="37"/>
                </a:lnTo>
                <a:lnTo>
                  <a:pt x="14" y="37"/>
                </a:lnTo>
                <a:lnTo>
                  <a:pt x="16" y="37"/>
                </a:lnTo>
                <a:lnTo>
                  <a:pt x="16" y="37"/>
                </a:lnTo>
                <a:lnTo>
                  <a:pt x="16" y="37"/>
                </a:lnTo>
                <a:lnTo>
                  <a:pt x="16" y="37"/>
                </a:lnTo>
                <a:lnTo>
                  <a:pt x="16" y="38"/>
                </a:lnTo>
                <a:lnTo>
                  <a:pt x="16" y="38"/>
                </a:lnTo>
                <a:lnTo>
                  <a:pt x="16" y="38"/>
                </a:lnTo>
                <a:lnTo>
                  <a:pt x="16" y="38"/>
                </a:lnTo>
                <a:lnTo>
                  <a:pt x="16" y="38"/>
                </a:lnTo>
                <a:lnTo>
                  <a:pt x="16" y="38"/>
                </a:lnTo>
                <a:lnTo>
                  <a:pt x="16" y="40"/>
                </a:lnTo>
                <a:close/>
                <a:moveTo>
                  <a:pt x="22" y="9"/>
                </a:moveTo>
                <a:lnTo>
                  <a:pt x="22" y="11"/>
                </a:lnTo>
                <a:lnTo>
                  <a:pt x="22" y="11"/>
                </a:lnTo>
                <a:lnTo>
                  <a:pt x="20" y="11"/>
                </a:lnTo>
                <a:lnTo>
                  <a:pt x="20" y="11"/>
                </a:lnTo>
                <a:lnTo>
                  <a:pt x="20" y="11"/>
                </a:lnTo>
                <a:lnTo>
                  <a:pt x="20" y="11"/>
                </a:lnTo>
                <a:lnTo>
                  <a:pt x="20" y="11"/>
                </a:lnTo>
                <a:lnTo>
                  <a:pt x="18" y="11"/>
                </a:lnTo>
                <a:lnTo>
                  <a:pt x="18" y="9"/>
                </a:lnTo>
                <a:lnTo>
                  <a:pt x="18" y="9"/>
                </a:lnTo>
                <a:lnTo>
                  <a:pt x="18" y="9"/>
                </a:lnTo>
                <a:lnTo>
                  <a:pt x="16" y="11"/>
                </a:lnTo>
                <a:lnTo>
                  <a:pt x="16" y="11"/>
                </a:lnTo>
                <a:lnTo>
                  <a:pt x="16" y="11"/>
                </a:lnTo>
                <a:lnTo>
                  <a:pt x="16" y="11"/>
                </a:lnTo>
                <a:lnTo>
                  <a:pt x="16" y="11"/>
                </a:lnTo>
                <a:lnTo>
                  <a:pt x="16" y="11"/>
                </a:lnTo>
                <a:lnTo>
                  <a:pt x="14" y="9"/>
                </a:lnTo>
                <a:lnTo>
                  <a:pt x="14" y="9"/>
                </a:lnTo>
                <a:lnTo>
                  <a:pt x="14" y="9"/>
                </a:lnTo>
                <a:lnTo>
                  <a:pt x="14" y="9"/>
                </a:lnTo>
                <a:lnTo>
                  <a:pt x="16" y="9"/>
                </a:lnTo>
                <a:lnTo>
                  <a:pt x="16" y="9"/>
                </a:lnTo>
                <a:lnTo>
                  <a:pt x="18" y="9"/>
                </a:lnTo>
                <a:lnTo>
                  <a:pt x="20" y="9"/>
                </a:lnTo>
                <a:lnTo>
                  <a:pt x="20" y="9"/>
                </a:lnTo>
                <a:lnTo>
                  <a:pt x="22" y="9"/>
                </a:lnTo>
                <a:close/>
                <a:moveTo>
                  <a:pt x="35" y="35"/>
                </a:moveTo>
                <a:lnTo>
                  <a:pt x="35" y="35"/>
                </a:lnTo>
                <a:lnTo>
                  <a:pt x="35" y="35"/>
                </a:lnTo>
                <a:lnTo>
                  <a:pt x="33" y="35"/>
                </a:lnTo>
                <a:lnTo>
                  <a:pt x="33" y="35"/>
                </a:lnTo>
                <a:lnTo>
                  <a:pt x="33" y="35"/>
                </a:lnTo>
                <a:lnTo>
                  <a:pt x="33" y="33"/>
                </a:lnTo>
                <a:lnTo>
                  <a:pt x="33" y="31"/>
                </a:lnTo>
                <a:lnTo>
                  <a:pt x="35" y="31"/>
                </a:lnTo>
                <a:lnTo>
                  <a:pt x="35" y="31"/>
                </a:lnTo>
                <a:lnTo>
                  <a:pt x="35" y="33"/>
                </a:lnTo>
                <a:lnTo>
                  <a:pt x="35" y="33"/>
                </a:lnTo>
                <a:lnTo>
                  <a:pt x="35" y="35"/>
                </a:lnTo>
                <a:lnTo>
                  <a:pt x="35" y="35"/>
                </a:lnTo>
                <a:close/>
                <a:moveTo>
                  <a:pt x="6" y="7"/>
                </a:moveTo>
                <a:lnTo>
                  <a:pt x="6" y="7"/>
                </a:lnTo>
                <a:lnTo>
                  <a:pt x="4" y="7"/>
                </a:lnTo>
                <a:lnTo>
                  <a:pt x="4" y="5"/>
                </a:lnTo>
                <a:lnTo>
                  <a:pt x="4" y="5"/>
                </a:lnTo>
                <a:lnTo>
                  <a:pt x="4" y="5"/>
                </a:lnTo>
                <a:lnTo>
                  <a:pt x="6" y="5"/>
                </a:lnTo>
                <a:lnTo>
                  <a:pt x="6" y="5"/>
                </a:lnTo>
                <a:lnTo>
                  <a:pt x="6" y="5"/>
                </a:lnTo>
                <a:lnTo>
                  <a:pt x="8" y="5"/>
                </a:lnTo>
                <a:lnTo>
                  <a:pt x="8" y="5"/>
                </a:lnTo>
                <a:lnTo>
                  <a:pt x="8" y="7"/>
                </a:lnTo>
                <a:lnTo>
                  <a:pt x="6" y="7"/>
                </a:lnTo>
                <a:lnTo>
                  <a:pt x="6" y="7"/>
                </a:lnTo>
                <a:close/>
                <a:moveTo>
                  <a:pt x="39" y="9"/>
                </a:moveTo>
                <a:lnTo>
                  <a:pt x="39" y="9"/>
                </a:lnTo>
                <a:lnTo>
                  <a:pt x="39" y="9"/>
                </a:lnTo>
                <a:lnTo>
                  <a:pt x="39" y="9"/>
                </a:lnTo>
                <a:lnTo>
                  <a:pt x="37" y="7"/>
                </a:lnTo>
                <a:lnTo>
                  <a:pt x="37" y="7"/>
                </a:lnTo>
                <a:lnTo>
                  <a:pt x="37" y="7"/>
                </a:lnTo>
                <a:lnTo>
                  <a:pt x="37" y="7"/>
                </a:lnTo>
                <a:lnTo>
                  <a:pt x="37" y="5"/>
                </a:lnTo>
                <a:lnTo>
                  <a:pt x="39" y="5"/>
                </a:lnTo>
                <a:lnTo>
                  <a:pt x="39" y="5"/>
                </a:lnTo>
                <a:lnTo>
                  <a:pt x="39" y="9"/>
                </a:lnTo>
                <a:lnTo>
                  <a:pt x="39" y="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7" name="Canada"/>
          <p:cNvSpPr>
            <a:spLocks noEditPoints="1"/>
          </p:cNvSpPr>
          <p:nvPr/>
        </p:nvSpPr>
        <p:spPr bwMode="auto">
          <a:xfrm>
            <a:off x="1341443" y="1662118"/>
            <a:ext cx="2254257" cy="1738318"/>
          </a:xfrm>
          <a:custGeom>
            <a:avLst/>
            <a:gdLst>
              <a:gd name="T0" fmla="*/ 913 w 1420"/>
              <a:gd name="T1" fmla="*/ 449 h 1095"/>
              <a:gd name="T2" fmla="*/ 843 w 1420"/>
              <a:gd name="T3" fmla="*/ 571 h 1095"/>
              <a:gd name="T4" fmla="*/ 785 w 1420"/>
              <a:gd name="T5" fmla="*/ 773 h 1095"/>
              <a:gd name="T6" fmla="*/ 1036 w 1420"/>
              <a:gd name="T7" fmla="*/ 773 h 1095"/>
              <a:gd name="T8" fmla="*/ 1156 w 1420"/>
              <a:gd name="T9" fmla="*/ 730 h 1095"/>
              <a:gd name="T10" fmla="*/ 1276 w 1420"/>
              <a:gd name="T11" fmla="*/ 771 h 1095"/>
              <a:gd name="T12" fmla="*/ 1344 w 1420"/>
              <a:gd name="T13" fmla="*/ 841 h 1095"/>
              <a:gd name="T14" fmla="*/ 1193 w 1420"/>
              <a:gd name="T15" fmla="*/ 948 h 1095"/>
              <a:gd name="T16" fmla="*/ 1214 w 1420"/>
              <a:gd name="T17" fmla="*/ 1022 h 1095"/>
              <a:gd name="T18" fmla="*/ 602 w 1420"/>
              <a:gd name="T19" fmla="*/ 950 h 1095"/>
              <a:gd name="T20" fmla="*/ 216 w 1420"/>
              <a:gd name="T21" fmla="*/ 891 h 1095"/>
              <a:gd name="T22" fmla="*/ 57 w 1420"/>
              <a:gd name="T23" fmla="*/ 728 h 1095"/>
              <a:gd name="T24" fmla="*/ 158 w 1420"/>
              <a:gd name="T25" fmla="*/ 460 h 1095"/>
              <a:gd name="T26" fmla="*/ 432 w 1420"/>
              <a:gd name="T27" fmla="*/ 505 h 1095"/>
              <a:gd name="T28" fmla="*/ 678 w 1420"/>
              <a:gd name="T29" fmla="*/ 505 h 1095"/>
              <a:gd name="T30" fmla="*/ 727 w 1420"/>
              <a:gd name="T31" fmla="*/ 427 h 1095"/>
              <a:gd name="T32" fmla="*/ 900 w 1420"/>
              <a:gd name="T33" fmla="*/ 342 h 1095"/>
              <a:gd name="T34" fmla="*/ 1055 w 1420"/>
              <a:gd name="T35" fmla="*/ 383 h 1095"/>
              <a:gd name="T36" fmla="*/ 1142 w 1420"/>
              <a:gd name="T37" fmla="*/ 441 h 1095"/>
              <a:gd name="T38" fmla="*/ 1181 w 1420"/>
              <a:gd name="T39" fmla="*/ 495 h 1095"/>
              <a:gd name="T40" fmla="*/ 1255 w 1420"/>
              <a:gd name="T41" fmla="*/ 555 h 1095"/>
              <a:gd name="T42" fmla="*/ 1203 w 1420"/>
              <a:gd name="T43" fmla="*/ 583 h 1095"/>
              <a:gd name="T44" fmla="*/ 1119 w 1420"/>
              <a:gd name="T45" fmla="*/ 614 h 1095"/>
              <a:gd name="T46" fmla="*/ 1071 w 1420"/>
              <a:gd name="T47" fmla="*/ 484 h 1095"/>
              <a:gd name="T48" fmla="*/ 851 w 1420"/>
              <a:gd name="T49" fmla="*/ 431 h 1095"/>
              <a:gd name="T50" fmla="*/ 1224 w 1420"/>
              <a:gd name="T51" fmla="*/ 52 h 1095"/>
              <a:gd name="T52" fmla="*/ 1073 w 1420"/>
              <a:gd name="T53" fmla="*/ 122 h 1095"/>
              <a:gd name="T54" fmla="*/ 1045 w 1420"/>
              <a:gd name="T55" fmla="*/ 192 h 1095"/>
              <a:gd name="T56" fmla="*/ 853 w 1420"/>
              <a:gd name="T57" fmla="*/ 245 h 1095"/>
              <a:gd name="T58" fmla="*/ 859 w 1420"/>
              <a:gd name="T59" fmla="*/ 183 h 1095"/>
              <a:gd name="T60" fmla="*/ 987 w 1420"/>
              <a:gd name="T61" fmla="*/ 93 h 1095"/>
              <a:gd name="T62" fmla="*/ 845 w 1420"/>
              <a:gd name="T63" fmla="*/ 80 h 1095"/>
              <a:gd name="T64" fmla="*/ 944 w 1420"/>
              <a:gd name="T65" fmla="*/ 35 h 1095"/>
              <a:gd name="T66" fmla="*/ 439 w 1420"/>
              <a:gd name="T67" fmla="*/ 365 h 1095"/>
              <a:gd name="T68" fmla="*/ 628 w 1420"/>
              <a:gd name="T69" fmla="*/ 449 h 1095"/>
              <a:gd name="T70" fmla="*/ 391 w 1420"/>
              <a:gd name="T71" fmla="*/ 425 h 1095"/>
              <a:gd name="T72" fmla="*/ 278 w 1420"/>
              <a:gd name="T73" fmla="*/ 398 h 1095"/>
              <a:gd name="T74" fmla="*/ 837 w 1420"/>
              <a:gd name="T75" fmla="*/ 184 h 1095"/>
              <a:gd name="T76" fmla="*/ 733 w 1420"/>
              <a:gd name="T77" fmla="*/ 115 h 1095"/>
              <a:gd name="T78" fmla="*/ 826 w 1420"/>
              <a:gd name="T79" fmla="*/ 272 h 1095"/>
              <a:gd name="T80" fmla="*/ 804 w 1420"/>
              <a:gd name="T81" fmla="*/ 295 h 1095"/>
              <a:gd name="T82" fmla="*/ 482 w 1420"/>
              <a:gd name="T83" fmla="*/ 285 h 1095"/>
              <a:gd name="T84" fmla="*/ 496 w 1420"/>
              <a:gd name="T85" fmla="*/ 249 h 1095"/>
              <a:gd name="T86" fmla="*/ 1374 w 1420"/>
              <a:gd name="T87" fmla="*/ 992 h 1095"/>
              <a:gd name="T88" fmla="*/ 686 w 1420"/>
              <a:gd name="T89" fmla="*/ 390 h 1095"/>
              <a:gd name="T90" fmla="*/ 907 w 1420"/>
              <a:gd name="T91" fmla="*/ 621 h 1095"/>
              <a:gd name="T92" fmla="*/ 356 w 1420"/>
              <a:gd name="T93" fmla="*/ 239 h 1095"/>
              <a:gd name="T94" fmla="*/ 674 w 1420"/>
              <a:gd name="T95" fmla="*/ 268 h 1095"/>
              <a:gd name="T96" fmla="*/ 602 w 1420"/>
              <a:gd name="T97" fmla="*/ 173 h 1095"/>
              <a:gd name="T98" fmla="*/ 981 w 1420"/>
              <a:gd name="T99" fmla="*/ 357 h 1095"/>
              <a:gd name="T100" fmla="*/ 709 w 1420"/>
              <a:gd name="T101" fmla="*/ 184 h 1095"/>
              <a:gd name="T102" fmla="*/ 1286 w 1420"/>
              <a:gd name="T103" fmla="*/ 998 h 1095"/>
              <a:gd name="T104" fmla="*/ 134 w 1420"/>
              <a:gd name="T105" fmla="*/ 856 h 1095"/>
              <a:gd name="T106" fmla="*/ 670 w 1420"/>
              <a:gd name="T107" fmla="*/ 128 h 1095"/>
              <a:gd name="T108" fmla="*/ 191 w 1420"/>
              <a:gd name="T109" fmla="*/ 862 h 1095"/>
              <a:gd name="T110" fmla="*/ 420 w 1420"/>
              <a:gd name="T111" fmla="*/ 233 h 1095"/>
              <a:gd name="T112" fmla="*/ 1170 w 1420"/>
              <a:gd name="T113" fmla="*/ 691 h 1095"/>
              <a:gd name="T114" fmla="*/ 210 w 1420"/>
              <a:gd name="T115" fmla="*/ 886 h 1095"/>
              <a:gd name="T116" fmla="*/ 896 w 1420"/>
              <a:gd name="T117" fmla="*/ 204 h 1095"/>
              <a:gd name="T118" fmla="*/ 1265 w 1420"/>
              <a:gd name="T119" fmla="*/ 561 h 1095"/>
              <a:gd name="T120" fmla="*/ 1236 w 1420"/>
              <a:gd name="T121" fmla="*/ 707 h 1095"/>
              <a:gd name="T122" fmla="*/ 525 w 1420"/>
              <a:gd name="T123" fmla="*/ 513 h 1095"/>
              <a:gd name="T124" fmla="*/ 923 w 1420"/>
              <a:gd name="T125" fmla="*/ 555 h 10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20" h="1095">
                <a:moveTo>
                  <a:pt x="748" y="385"/>
                </a:moveTo>
                <a:lnTo>
                  <a:pt x="748" y="388"/>
                </a:lnTo>
                <a:lnTo>
                  <a:pt x="746" y="388"/>
                </a:lnTo>
                <a:lnTo>
                  <a:pt x="744" y="388"/>
                </a:lnTo>
                <a:lnTo>
                  <a:pt x="746" y="390"/>
                </a:lnTo>
                <a:lnTo>
                  <a:pt x="746" y="388"/>
                </a:lnTo>
                <a:lnTo>
                  <a:pt x="748" y="388"/>
                </a:lnTo>
                <a:lnTo>
                  <a:pt x="750" y="390"/>
                </a:lnTo>
                <a:lnTo>
                  <a:pt x="748" y="392"/>
                </a:lnTo>
                <a:lnTo>
                  <a:pt x="748" y="394"/>
                </a:lnTo>
                <a:lnTo>
                  <a:pt x="748" y="392"/>
                </a:lnTo>
                <a:lnTo>
                  <a:pt x="750" y="390"/>
                </a:lnTo>
                <a:lnTo>
                  <a:pt x="752" y="390"/>
                </a:lnTo>
                <a:lnTo>
                  <a:pt x="754" y="390"/>
                </a:lnTo>
                <a:lnTo>
                  <a:pt x="756" y="390"/>
                </a:lnTo>
                <a:lnTo>
                  <a:pt x="758" y="390"/>
                </a:lnTo>
                <a:lnTo>
                  <a:pt x="760" y="390"/>
                </a:lnTo>
                <a:lnTo>
                  <a:pt x="760" y="392"/>
                </a:lnTo>
                <a:lnTo>
                  <a:pt x="758" y="392"/>
                </a:lnTo>
                <a:lnTo>
                  <a:pt x="758" y="394"/>
                </a:lnTo>
                <a:lnTo>
                  <a:pt x="760" y="396"/>
                </a:lnTo>
                <a:lnTo>
                  <a:pt x="762" y="396"/>
                </a:lnTo>
                <a:lnTo>
                  <a:pt x="764" y="396"/>
                </a:lnTo>
                <a:lnTo>
                  <a:pt x="764" y="398"/>
                </a:lnTo>
                <a:lnTo>
                  <a:pt x="768" y="400"/>
                </a:lnTo>
                <a:lnTo>
                  <a:pt x="769" y="402"/>
                </a:lnTo>
                <a:lnTo>
                  <a:pt x="771" y="402"/>
                </a:lnTo>
                <a:lnTo>
                  <a:pt x="771" y="404"/>
                </a:lnTo>
                <a:lnTo>
                  <a:pt x="771" y="406"/>
                </a:lnTo>
                <a:lnTo>
                  <a:pt x="773" y="408"/>
                </a:lnTo>
                <a:lnTo>
                  <a:pt x="773" y="410"/>
                </a:lnTo>
                <a:lnTo>
                  <a:pt x="773" y="412"/>
                </a:lnTo>
                <a:lnTo>
                  <a:pt x="773" y="416"/>
                </a:lnTo>
                <a:lnTo>
                  <a:pt x="771" y="418"/>
                </a:lnTo>
                <a:lnTo>
                  <a:pt x="771" y="419"/>
                </a:lnTo>
                <a:lnTo>
                  <a:pt x="773" y="419"/>
                </a:lnTo>
                <a:lnTo>
                  <a:pt x="775" y="419"/>
                </a:lnTo>
                <a:lnTo>
                  <a:pt x="777" y="421"/>
                </a:lnTo>
                <a:lnTo>
                  <a:pt x="781" y="423"/>
                </a:lnTo>
                <a:lnTo>
                  <a:pt x="783" y="425"/>
                </a:lnTo>
                <a:lnTo>
                  <a:pt x="785" y="425"/>
                </a:lnTo>
                <a:lnTo>
                  <a:pt x="783" y="425"/>
                </a:lnTo>
                <a:lnTo>
                  <a:pt x="783" y="427"/>
                </a:lnTo>
                <a:lnTo>
                  <a:pt x="785" y="429"/>
                </a:lnTo>
                <a:lnTo>
                  <a:pt x="787" y="431"/>
                </a:lnTo>
                <a:lnTo>
                  <a:pt x="787" y="433"/>
                </a:lnTo>
                <a:lnTo>
                  <a:pt x="789" y="435"/>
                </a:lnTo>
                <a:lnTo>
                  <a:pt x="789" y="433"/>
                </a:lnTo>
                <a:lnTo>
                  <a:pt x="789" y="431"/>
                </a:lnTo>
                <a:lnTo>
                  <a:pt x="791" y="431"/>
                </a:lnTo>
                <a:lnTo>
                  <a:pt x="793" y="433"/>
                </a:lnTo>
                <a:lnTo>
                  <a:pt x="793" y="435"/>
                </a:lnTo>
                <a:lnTo>
                  <a:pt x="795" y="437"/>
                </a:lnTo>
                <a:lnTo>
                  <a:pt x="795" y="439"/>
                </a:lnTo>
                <a:lnTo>
                  <a:pt x="789" y="439"/>
                </a:lnTo>
                <a:lnTo>
                  <a:pt x="787" y="439"/>
                </a:lnTo>
                <a:lnTo>
                  <a:pt x="783" y="437"/>
                </a:lnTo>
                <a:lnTo>
                  <a:pt x="781" y="437"/>
                </a:lnTo>
                <a:lnTo>
                  <a:pt x="779" y="441"/>
                </a:lnTo>
                <a:lnTo>
                  <a:pt x="783" y="439"/>
                </a:lnTo>
                <a:lnTo>
                  <a:pt x="785" y="439"/>
                </a:lnTo>
                <a:lnTo>
                  <a:pt x="787" y="441"/>
                </a:lnTo>
                <a:lnTo>
                  <a:pt x="789" y="441"/>
                </a:lnTo>
                <a:lnTo>
                  <a:pt x="785" y="443"/>
                </a:lnTo>
                <a:lnTo>
                  <a:pt x="783" y="445"/>
                </a:lnTo>
                <a:lnTo>
                  <a:pt x="781" y="447"/>
                </a:lnTo>
                <a:lnTo>
                  <a:pt x="779" y="449"/>
                </a:lnTo>
                <a:lnTo>
                  <a:pt x="777" y="449"/>
                </a:lnTo>
                <a:lnTo>
                  <a:pt x="775" y="451"/>
                </a:lnTo>
                <a:lnTo>
                  <a:pt x="777" y="451"/>
                </a:lnTo>
                <a:lnTo>
                  <a:pt x="779" y="451"/>
                </a:lnTo>
                <a:lnTo>
                  <a:pt x="775" y="451"/>
                </a:lnTo>
                <a:lnTo>
                  <a:pt x="773" y="451"/>
                </a:lnTo>
                <a:lnTo>
                  <a:pt x="771" y="451"/>
                </a:lnTo>
                <a:lnTo>
                  <a:pt x="773" y="452"/>
                </a:lnTo>
                <a:lnTo>
                  <a:pt x="775" y="452"/>
                </a:lnTo>
                <a:lnTo>
                  <a:pt x="777" y="451"/>
                </a:lnTo>
                <a:lnTo>
                  <a:pt x="779" y="451"/>
                </a:lnTo>
                <a:lnTo>
                  <a:pt x="781" y="451"/>
                </a:lnTo>
                <a:lnTo>
                  <a:pt x="783" y="452"/>
                </a:lnTo>
                <a:lnTo>
                  <a:pt x="785" y="452"/>
                </a:lnTo>
                <a:lnTo>
                  <a:pt x="783" y="452"/>
                </a:lnTo>
                <a:lnTo>
                  <a:pt x="785" y="454"/>
                </a:lnTo>
                <a:lnTo>
                  <a:pt x="789" y="456"/>
                </a:lnTo>
                <a:lnTo>
                  <a:pt x="791" y="456"/>
                </a:lnTo>
                <a:lnTo>
                  <a:pt x="795" y="452"/>
                </a:lnTo>
                <a:lnTo>
                  <a:pt x="797" y="452"/>
                </a:lnTo>
                <a:lnTo>
                  <a:pt x="799" y="452"/>
                </a:lnTo>
                <a:lnTo>
                  <a:pt x="801" y="452"/>
                </a:lnTo>
                <a:lnTo>
                  <a:pt x="803" y="452"/>
                </a:lnTo>
                <a:lnTo>
                  <a:pt x="799" y="454"/>
                </a:lnTo>
                <a:lnTo>
                  <a:pt x="797" y="454"/>
                </a:lnTo>
                <a:lnTo>
                  <a:pt x="795" y="454"/>
                </a:lnTo>
                <a:lnTo>
                  <a:pt x="795" y="456"/>
                </a:lnTo>
                <a:lnTo>
                  <a:pt x="797" y="456"/>
                </a:lnTo>
                <a:lnTo>
                  <a:pt x="799" y="454"/>
                </a:lnTo>
                <a:lnTo>
                  <a:pt x="801" y="454"/>
                </a:lnTo>
                <a:lnTo>
                  <a:pt x="801" y="456"/>
                </a:lnTo>
                <a:lnTo>
                  <a:pt x="804" y="456"/>
                </a:lnTo>
                <a:lnTo>
                  <a:pt x="806" y="456"/>
                </a:lnTo>
                <a:lnTo>
                  <a:pt x="808" y="454"/>
                </a:lnTo>
                <a:lnTo>
                  <a:pt x="808" y="456"/>
                </a:lnTo>
                <a:lnTo>
                  <a:pt x="810" y="456"/>
                </a:lnTo>
                <a:lnTo>
                  <a:pt x="812" y="456"/>
                </a:lnTo>
                <a:lnTo>
                  <a:pt x="814" y="458"/>
                </a:lnTo>
                <a:lnTo>
                  <a:pt x="812" y="458"/>
                </a:lnTo>
                <a:lnTo>
                  <a:pt x="810" y="458"/>
                </a:lnTo>
                <a:lnTo>
                  <a:pt x="808" y="458"/>
                </a:lnTo>
                <a:lnTo>
                  <a:pt x="810" y="458"/>
                </a:lnTo>
                <a:lnTo>
                  <a:pt x="808" y="460"/>
                </a:lnTo>
                <a:lnTo>
                  <a:pt x="806" y="460"/>
                </a:lnTo>
                <a:lnTo>
                  <a:pt x="806" y="462"/>
                </a:lnTo>
                <a:lnTo>
                  <a:pt x="806" y="464"/>
                </a:lnTo>
                <a:lnTo>
                  <a:pt x="804" y="464"/>
                </a:lnTo>
                <a:lnTo>
                  <a:pt x="803" y="462"/>
                </a:lnTo>
                <a:lnTo>
                  <a:pt x="801" y="462"/>
                </a:lnTo>
                <a:lnTo>
                  <a:pt x="799" y="462"/>
                </a:lnTo>
                <a:lnTo>
                  <a:pt x="797" y="460"/>
                </a:lnTo>
                <a:lnTo>
                  <a:pt x="799" y="462"/>
                </a:lnTo>
                <a:lnTo>
                  <a:pt x="801" y="464"/>
                </a:lnTo>
                <a:lnTo>
                  <a:pt x="803" y="464"/>
                </a:lnTo>
                <a:lnTo>
                  <a:pt x="804" y="466"/>
                </a:lnTo>
                <a:lnTo>
                  <a:pt x="806" y="466"/>
                </a:lnTo>
                <a:lnTo>
                  <a:pt x="808" y="468"/>
                </a:lnTo>
                <a:lnTo>
                  <a:pt x="808" y="470"/>
                </a:lnTo>
                <a:lnTo>
                  <a:pt x="810" y="472"/>
                </a:lnTo>
                <a:lnTo>
                  <a:pt x="810" y="474"/>
                </a:lnTo>
                <a:lnTo>
                  <a:pt x="812" y="474"/>
                </a:lnTo>
                <a:lnTo>
                  <a:pt x="812" y="476"/>
                </a:lnTo>
                <a:lnTo>
                  <a:pt x="812" y="478"/>
                </a:lnTo>
                <a:lnTo>
                  <a:pt x="810" y="478"/>
                </a:lnTo>
                <a:lnTo>
                  <a:pt x="812" y="480"/>
                </a:lnTo>
                <a:lnTo>
                  <a:pt x="812" y="484"/>
                </a:lnTo>
                <a:lnTo>
                  <a:pt x="810" y="486"/>
                </a:lnTo>
                <a:lnTo>
                  <a:pt x="810" y="487"/>
                </a:lnTo>
                <a:lnTo>
                  <a:pt x="812" y="487"/>
                </a:lnTo>
                <a:lnTo>
                  <a:pt x="814" y="487"/>
                </a:lnTo>
                <a:lnTo>
                  <a:pt x="814" y="489"/>
                </a:lnTo>
                <a:lnTo>
                  <a:pt x="814" y="491"/>
                </a:lnTo>
                <a:lnTo>
                  <a:pt x="816" y="491"/>
                </a:lnTo>
                <a:lnTo>
                  <a:pt x="818" y="491"/>
                </a:lnTo>
                <a:lnTo>
                  <a:pt x="818" y="489"/>
                </a:lnTo>
                <a:lnTo>
                  <a:pt x="820" y="487"/>
                </a:lnTo>
                <a:lnTo>
                  <a:pt x="820" y="486"/>
                </a:lnTo>
                <a:lnTo>
                  <a:pt x="820" y="484"/>
                </a:lnTo>
                <a:lnTo>
                  <a:pt x="820" y="482"/>
                </a:lnTo>
                <a:lnTo>
                  <a:pt x="822" y="480"/>
                </a:lnTo>
                <a:lnTo>
                  <a:pt x="822" y="478"/>
                </a:lnTo>
                <a:lnTo>
                  <a:pt x="822" y="480"/>
                </a:lnTo>
                <a:lnTo>
                  <a:pt x="824" y="480"/>
                </a:lnTo>
                <a:lnTo>
                  <a:pt x="824" y="478"/>
                </a:lnTo>
                <a:lnTo>
                  <a:pt x="824" y="476"/>
                </a:lnTo>
                <a:lnTo>
                  <a:pt x="824" y="474"/>
                </a:lnTo>
                <a:lnTo>
                  <a:pt x="824" y="472"/>
                </a:lnTo>
                <a:lnTo>
                  <a:pt x="824" y="470"/>
                </a:lnTo>
                <a:lnTo>
                  <a:pt x="826" y="470"/>
                </a:lnTo>
                <a:lnTo>
                  <a:pt x="826" y="468"/>
                </a:lnTo>
                <a:lnTo>
                  <a:pt x="828" y="468"/>
                </a:lnTo>
                <a:lnTo>
                  <a:pt x="828" y="466"/>
                </a:lnTo>
                <a:lnTo>
                  <a:pt x="830" y="466"/>
                </a:lnTo>
                <a:lnTo>
                  <a:pt x="830" y="464"/>
                </a:lnTo>
                <a:lnTo>
                  <a:pt x="832" y="464"/>
                </a:lnTo>
                <a:lnTo>
                  <a:pt x="832" y="462"/>
                </a:lnTo>
                <a:lnTo>
                  <a:pt x="834" y="462"/>
                </a:lnTo>
                <a:lnTo>
                  <a:pt x="836" y="462"/>
                </a:lnTo>
                <a:lnTo>
                  <a:pt x="836" y="464"/>
                </a:lnTo>
                <a:lnTo>
                  <a:pt x="837" y="466"/>
                </a:lnTo>
                <a:lnTo>
                  <a:pt x="839" y="468"/>
                </a:lnTo>
                <a:lnTo>
                  <a:pt x="841" y="470"/>
                </a:lnTo>
                <a:lnTo>
                  <a:pt x="843" y="470"/>
                </a:lnTo>
                <a:lnTo>
                  <a:pt x="845" y="472"/>
                </a:lnTo>
                <a:lnTo>
                  <a:pt x="847" y="472"/>
                </a:lnTo>
                <a:lnTo>
                  <a:pt x="849" y="474"/>
                </a:lnTo>
                <a:lnTo>
                  <a:pt x="851" y="476"/>
                </a:lnTo>
                <a:lnTo>
                  <a:pt x="851" y="478"/>
                </a:lnTo>
                <a:lnTo>
                  <a:pt x="853" y="478"/>
                </a:lnTo>
                <a:lnTo>
                  <a:pt x="853" y="480"/>
                </a:lnTo>
                <a:lnTo>
                  <a:pt x="853" y="482"/>
                </a:lnTo>
                <a:lnTo>
                  <a:pt x="853" y="484"/>
                </a:lnTo>
                <a:lnTo>
                  <a:pt x="853" y="486"/>
                </a:lnTo>
                <a:lnTo>
                  <a:pt x="855" y="487"/>
                </a:lnTo>
                <a:lnTo>
                  <a:pt x="855" y="489"/>
                </a:lnTo>
                <a:lnTo>
                  <a:pt x="853" y="491"/>
                </a:lnTo>
                <a:lnTo>
                  <a:pt x="853" y="493"/>
                </a:lnTo>
                <a:lnTo>
                  <a:pt x="849" y="491"/>
                </a:lnTo>
                <a:lnTo>
                  <a:pt x="847" y="487"/>
                </a:lnTo>
                <a:lnTo>
                  <a:pt x="845" y="491"/>
                </a:lnTo>
                <a:lnTo>
                  <a:pt x="845" y="493"/>
                </a:lnTo>
                <a:lnTo>
                  <a:pt x="847" y="495"/>
                </a:lnTo>
                <a:lnTo>
                  <a:pt x="845" y="497"/>
                </a:lnTo>
                <a:lnTo>
                  <a:pt x="845" y="499"/>
                </a:lnTo>
                <a:lnTo>
                  <a:pt x="847" y="503"/>
                </a:lnTo>
                <a:lnTo>
                  <a:pt x="847" y="505"/>
                </a:lnTo>
                <a:lnTo>
                  <a:pt x="849" y="507"/>
                </a:lnTo>
                <a:lnTo>
                  <a:pt x="849" y="509"/>
                </a:lnTo>
                <a:lnTo>
                  <a:pt x="851" y="509"/>
                </a:lnTo>
                <a:lnTo>
                  <a:pt x="853" y="509"/>
                </a:lnTo>
                <a:lnTo>
                  <a:pt x="853" y="511"/>
                </a:lnTo>
                <a:lnTo>
                  <a:pt x="855" y="511"/>
                </a:lnTo>
                <a:lnTo>
                  <a:pt x="855" y="513"/>
                </a:lnTo>
                <a:lnTo>
                  <a:pt x="857" y="515"/>
                </a:lnTo>
                <a:lnTo>
                  <a:pt x="859" y="515"/>
                </a:lnTo>
                <a:lnTo>
                  <a:pt x="861" y="517"/>
                </a:lnTo>
                <a:lnTo>
                  <a:pt x="861" y="519"/>
                </a:lnTo>
                <a:lnTo>
                  <a:pt x="861" y="520"/>
                </a:lnTo>
                <a:lnTo>
                  <a:pt x="859" y="520"/>
                </a:lnTo>
                <a:lnTo>
                  <a:pt x="859" y="522"/>
                </a:lnTo>
                <a:lnTo>
                  <a:pt x="863" y="520"/>
                </a:lnTo>
                <a:lnTo>
                  <a:pt x="865" y="520"/>
                </a:lnTo>
                <a:lnTo>
                  <a:pt x="867" y="520"/>
                </a:lnTo>
                <a:lnTo>
                  <a:pt x="869" y="519"/>
                </a:lnTo>
                <a:lnTo>
                  <a:pt x="867" y="519"/>
                </a:lnTo>
                <a:lnTo>
                  <a:pt x="867" y="517"/>
                </a:lnTo>
                <a:lnTo>
                  <a:pt x="870" y="515"/>
                </a:lnTo>
                <a:lnTo>
                  <a:pt x="872" y="515"/>
                </a:lnTo>
                <a:lnTo>
                  <a:pt x="872" y="517"/>
                </a:lnTo>
                <a:lnTo>
                  <a:pt x="874" y="517"/>
                </a:lnTo>
                <a:lnTo>
                  <a:pt x="876" y="517"/>
                </a:lnTo>
                <a:lnTo>
                  <a:pt x="876" y="513"/>
                </a:lnTo>
                <a:lnTo>
                  <a:pt x="876" y="511"/>
                </a:lnTo>
                <a:lnTo>
                  <a:pt x="876" y="509"/>
                </a:lnTo>
                <a:lnTo>
                  <a:pt x="874" y="507"/>
                </a:lnTo>
                <a:lnTo>
                  <a:pt x="876" y="507"/>
                </a:lnTo>
                <a:lnTo>
                  <a:pt x="878" y="503"/>
                </a:lnTo>
                <a:lnTo>
                  <a:pt x="882" y="499"/>
                </a:lnTo>
                <a:lnTo>
                  <a:pt x="884" y="499"/>
                </a:lnTo>
                <a:lnTo>
                  <a:pt x="886" y="497"/>
                </a:lnTo>
                <a:lnTo>
                  <a:pt x="884" y="495"/>
                </a:lnTo>
                <a:lnTo>
                  <a:pt x="886" y="493"/>
                </a:lnTo>
                <a:lnTo>
                  <a:pt x="886" y="489"/>
                </a:lnTo>
                <a:lnTo>
                  <a:pt x="888" y="487"/>
                </a:lnTo>
                <a:lnTo>
                  <a:pt x="888" y="486"/>
                </a:lnTo>
                <a:lnTo>
                  <a:pt x="888" y="482"/>
                </a:lnTo>
                <a:lnTo>
                  <a:pt x="888" y="478"/>
                </a:lnTo>
                <a:lnTo>
                  <a:pt x="890" y="478"/>
                </a:lnTo>
                <a:lnTo>
                  <a:pt x="892" y="478"/>
                </a:lnTo>
                <a:lnTo>
                  <a:pt x="890" y="478"/>
                </a:lnTo>
                <a:lnTo>
                  <a:pt x="892" y="476"/>
                </a:lnTo>
                <a:lnTo>
                  <a:pt x="892" y="478"/>
                </a:lnTo>
                <a:lnTo>
                  <a:pt x="894" y="478"/>
                </a:lnTo>
                <a:lnTo>
                  <a:pt x="896" y="478"/>
                </a:lnTo>
                <a:lnTo>
                  <a:pt x="898" y="478"/>
                </a:lnTo>
                <a:lnTo>
                  <a:pt x="902" y="478"/>
                </a:lnTo>
                <a:lnTo>
                  <a:pt x="904" y="478"/>
                </a:lnTo>
                <a:lnTo>
                  <a:pt x="902" y="476"/>
                </a:lnTo>
                <a:lnTo>
                  <a:pt x="900" y="476"/>
                </a:lnTo>
                <a:lnTo>
                  <a:pt x="898" y="476"/>
                </a:lnTo>
                <a:lnTo>
                  <a:pt x="896" y="474"/>
                </a:lnTo>
                <a:lnTo>
                  <a:pt x="898" y="474"/>
                </a:lnTo>
                <a:lnTo>
                  <a:pt x="900" y="474"/>
                </a:lnTo>
                <a:lnTo>
                  <a:pt x="900" y="472"/>
                </a:lnTo>
                <a:lnTo>
                  <a:pt x="898" y="472"/>
                </a:lnTo>
                <a:lnTo>
                  <a:pt x="900" y="472"/>
                </a:lnTo>
                <a:lnTo>
                  <a:pt x="902" y="472"/>
                </a:lnTo>
                <a:lnTo>
                  <a:pt x="904" y="472"/>
                </a:lnTo>
                <a:lnTo>
                  <a:pt x="902" y="472"/>
                </a:lnTo>
                <a:lnTo>
                  <a:pt x="900" y="470"/>
                </a:lnTo>
                <a:lnTo>
                  <a:pt x="902" y="470"/>
                </a:lnTo>
                <a:lnTo>
                  <a:pt x="904" y="470"/>
                </a:lnTo>
                <a:lnTo>
                  <a:pt x="905" y="470"/>
                </a:lnTo>
                <a:lnTo>
                  <a:pt x="907" y="470"/>
                </a:lnTo>
                <a:lnTo>
                  <a:pt x="904" y="470"/>
                </a:lnTo>
                <a:lnTo>
                  <a:pt x="900" y="468"/>
                </a:lnTo>
                <a:lnTo>
                  <a:pt x="898" y="468"/>
                </a:lnTo>
                <a:lnTo>
                  <a:pt x="900" y="466"/>
                </a:lnTo>
                <a:lnTo>
                  <a:pt x="898" y="466"/>
                </a:lnTo>
                <a:lnTo>
                  <a:pt x="896" y="466"/>
                </a:lnTo>
                <a:lnTo>
                  <a:pt x="894" y="466"/>
                </a:lnTo>
                <a:lnTo>
                  <a:pt x="896" y="466"/>
                </a:lnTo>
                <a:lnTo>
                  <a:pt x="894" y="464"/>
                </a:lnTo>
                <a:lnTo>
                  <a:pt x="892" y="462"/>
                </a:lnTo>
                <a:lnTo>
                  <a:pt x="892" y="458"/>
                </a:lnTo>
                <a:lnTo>
                  <a:pt x="894" y="458"/>
                </a:lnTo>
                <a:lnTo>
                  <a:pt x="892" y="458"/>
                </a:lnTo>
                <a:lnTo>
                  <a:pt x="892" y="456"/>
                </a:lnTo>
                <a:lnTo>
                  <a:pt x="890" y="452"/>
                </a:lnTo>
                <a:lnTo>
                  <a:pt x="892" y="449"/>
                </a:lnTo>
                <a:lnTo>
                  <a:pt x="894" y="449"/>
                </a:lnTo>
                <a:lnTo>
                  <a:pt x="894" y="447"/>
                </a:lnTo>
                <a:lnTo>
                  <a:pt x="892" y="447"/>
                </a:lnTo>
                <a:lnTo>
                  <a:pt x="890" y="447"/>
                </a:lnTo>
                <a:lnTo>
                  <a:pt x="894" y="447"/>
                </a:lnTo>
                <a:lnTo>
                  <a:pt x="896" y="447"/>
                </a:lnTo>
                <a:lnTo>
                  <a:pt x="896" y="449"/>
                </a:lnTo>
                <a:lnTo>
                  <a:pt x="898" y="449"/>
                </a:lnTo>
                <a:lnTo>
                  <a:pt x="902" y="447"/>
                </a:lnTo>
                <a:lnTo>
                  <a:pt x="907" y="447"/>
                </a:lnTo>
                <a:lnTo>
                  <a:pt x="909" y="447"/>
                </a:lnTo>
                <a:lnTo>
                  <a:pt x="913" y="447"/>
                </a:lnTo>
                <a:lnTo>
                  <a:pt x="913" y="449"/>
                </a:lnTo>
                <a:lnTo>
                  <a:pt x="917" y="449"/>
                </a:lnTo>
                <a:lnTo>
                  <a:pt x="919" y="451"/>
                </a:lnTo>
                <a:lnTo>
                  <a:pt x="921" y="451"/>
                </a:lnTo>
                <a:lnTo>
                  <a:pt x="923" y="451"/>
                </a:lnTo>
                <a:lnTo>
                  <a:pt x="927" y="451"/>
                </a:lnTo>
                <a:lnTo>
                  <a:pt x="929" y="451"/>
                </a:lnTo>
                <a:lnTo>
                  <a:pt x="931" y="451"/>
                </a:lnTo>
                <a:lnTo>
                  <a:pt x="935" y="451"/>
                </a:lnTo>
                <a:lnTo>
                  <a:pt x="937" y="451"/>
                </a:lnTo>
                <a:lnTo>
                  <a:pt x="938" y="451"/>
                </a:lnTo>
                <a:lnTo>
                  <a:pt x="940" y="452"/>
                </a:lnTo>
                <a:lnTo>
                  <a:pt x="942" y="452"/>
                </a:lnTo>
                <a:lnTo>
                  <a:pt x="944" y="452"/>
                </a:lnTo>
                <a:lnTo>
                  <a:pt x="942" y="452"/>
                </a:lnTo>
                <a:lnTo>
                  <a:pt x="940" y="452"/>
                </a:lnTo>
                <a:lnTo>
                  <a:pt x="938" y="452"/>
                </a:lnTo>
                <a:lnTo>
                  <a:pt x="937" y="452"/>
                </a:lnTo>
                <a:lnTo>
                  <a:pt x="937" y="454"/>
                </a:lnTo>
                <a:lnTo>
                  <a:pt x="938" y="454"/>
                </a:lnTo>
                <a:lnTo>
                  <a:pt x="940" y="456"/>
                </a:lnTo>
                <a:lnTo>
                  <a:pt x="938" y="456"/>
                </a:lnTo>
                <a:lnTo>
                  <a:pt x="937" y="456"/>
                </a:lnTo>
                <a:lnTo>
                  <a:pt x="933" y="456"/>
                </a:lnTo>
                <a:lnTo>
                  <a:pt x="931" y="456"/>
                </a:lnTo>
                <a:lnTo>
                  <a:pt x="931" y="454"/>
                </a:lnTo>
                <a:lnTo>
                  <a:pt x="929" y="454"/>
                </a:lnTo>
                <a:lnTo>
                  <a:pt x="931" y="456"/>
                </a:lnTo>
                <a:lnTo>
                  <a:pt x="933" y="456"/>
                </a:lnTo>
                <a:lnTo>
                  <a:pt x="935" y="456"/>
                </a:lnTo>
                <a:lnTo>
                  <a:pt x="937" y="456"/>
                </a:lnTo>
                <a:lnTo>
                  <a:pt x="942" y="458"/>
                </a:lnTo>
                <a:lnTo>
                  <a:pt x="944" y="460"/>
                </a:lnTo>
                <a:lnTo>
                  <a:pt x="942" y="464"/>
                </a:lnTo>
                <a:lnTo>
                  <a:pt x="944" y="464"/>
                </a:lnTo>
                <a:lnTo>
                  <a:pt x="946" y="464"/>
                </a:lnTo>
                <a:lnTo>
                  <a:pt x="948" y="464"/>
                </a:lnTo>
                <a:lnTo>
                  <a:pt x="950" y="462"/>
                </a:lnTo>
                <a:lnTo>
                  <a:pt x="952" y="462"/>
                </a:lnTo>
                <a:lnTo>
                  <a:pt x="954" y="464"/>
                </a:lnTo>
                <a:lnTo>
                  <a:pt x="956" y="464"/>
                </a:lnTo>
                <a:lnTo>
                  <a:pt x="958" y="464"/>
                </a:lnTo>
                <a:lnTo>
                  <a:pt x="958" y="466"/>
                </a:lnTo>
                <a:lnTo>
                  <a:pt x="960" y="468"/>
                </a:lnTo>
                <a:lnTo>
                  <a:pt x="958" y="468"/>
                </a:lnTo>
                <a:lnTo>
                  <a:pt x="954" y="470"/>
                </a:lnTo>
                <a:lnTo>
                  <a:pt x="954" y="472"/>
                </a:lnTo>
                <a:lnTo>
                  <a:pt x="952" y="472"/>
                </a:lnTo>
                <a:lnTo>
                  <a:pt x="950" y="472"/>
                </a:lnTo>
                <a:lnTo>
                  <a:pt x="950" y="474"/>
                </a:lnTo>
                <a:lnTo>
                  <a:pt x="948" y="474"/>
                </a:lnTo>
                <a:lnTo>
                  <a:pt x="946" y="474"/>
                </a:lnTo>
                <a:lnTo>
                  <a:pt x="948" y="474"/>
                </a:lnTo>
                <a:lnTo>
                  <a:pt x="950" y="474"/>
                </a:lnTo>
                <a:lnTo>
                  <a:pt x="952" y="474"/>
                </a:lnTo>
                <a:lnTo>
                  <a:pt x="954" y="474"/>
                </a:lnTo>
                <a:lnTo>
                  <a:pt x="958" y="474"/>
                </a:lnTo>
                <a:lnTo>
                  <a:pt x="960" y="478"/>
                </a:lnTo>
                <a:lnTo>
                  <a:pt x="960" y="480"/>
                </a:lnTo>
                <a:lnTo>
                  <a:pt x="958" y="482"/>
                </a:lnTo>
                <a:lnTo>
                  <a:pt x="954" y="484"/>
                </a:lnTo>
                <a:lnTo>
                  <a:pt x="952" y="484"/>
                </a:lnTo>
                <a:lnTo>
                  <a:pt x="952" y="486"/>
                </a:lnTo>
                <a:lnTo>
                  <a:pt x="950" y="486"/>
                </a:lnTo>
                <a:lnTo>
                  <a:pt x="948" y="487"/>
                </a:lnTo>
                <a:lnTo>
                  <a:pt x="948" y="486"/>
                </a:lnTo>
                <a:lnTo>
                  <a:pt x="946" y="486"/>
                </a:lnTo>
                <a:lnTo>
                  <a:pt x="946" y="484"/>
                </a:lnTo>
                <a:lnTo>
                  <a:pt x="944" y="484"/>
                </a:lnTo>
                <a:lnTo>
                  <a:pt x="944" y="486"/>
                </a:lnTo>
                <a:lnTo>
                  <a:pt x="942" y="486"/>
                </a:lnTo>
                <a:lnTo>
                  <a:pt x="940" y="486"/>
                </a:lnTo>
                <a:lnTo>
                  <a:pt x="938" y="484"/>
                </a:lnTo>
                <a:lnTo>
                  <a:pt x="940" y="486"/>
                </a:lnTo>
                <a:lnTo>
                  <a:pt x="940" y="487"/>
                </a:lnTo>
                <a:lnTo>
                  <a:pt x="942" y="489"/>
                </a:lnTo>
                <a:lnTo>
                  <a:pt x="940" y="489"/>
                </a:lnTo>
                <a:lnTo>
                  <a:pt x="940" y="491"/>
                </a:lnTo>
                <a:lnTo>
                  <a:pt x="942" y="491"/>
                </a:lnTo>
                <a:lnTo>
                  <a:pt x="944" y="491"/>
                </a:lnTo>
                <a:lnTo>
                  <a:pt x="942" y="493"/>
                </a:lnTo>
                <a:lnTo>
                  <a:pt x="942" y="495"/>
                </a:lnTo>
                <a:lnTo>
                  <a:pt x="944" y="495"/>
                </a:lnTo>
                <a:lnTo>
                  <a:pt x="946" y="495"/>
                </a:lnTo>
                <a:lnTo>
                  <a:pt x="946" y="493"/>
                </a:lnTo>
                <a:lnTo>
                  <a:pt x="948" y="493"/>
                </a:lnTo>
                <a:lnTo>
                  <a:pt x="948" y="495"/>
                </a:lnTo>
                <a:lnTo>
                  <a:pt x="946" y="495"/>
                </a:lnTo>
                <a:lnTo>
                  <a:pt x="944" y="499"/>
                </a:lnTo>
                <a:lnTo>
                  <a:pt x="946" y="501"/>
                </a:lnTo>
                <a:lnTo>
                  <a:pt x="950" y="505"/>
                </a:lnTo>
                <a:lnTo>
                  <a:pt x="952" y="505"/>
                </a:lnTo>
                <a:lnTo>
                  <a:pt x="952" y="507"/>
                </a:lnTo>
                <a:lnTo>
                  <a:pt x="954" y="507"/>
                </a:lnTo>
                <a:lnTo>
                  <a:pt x="956" y="509"/>
                </a:lnTo>
                <a:lnTo>
                  <a:pt x="958" y="509"/>
                </a:lnTo>
                <a:lnTo>
                  <a:pt x="960" y="513"/>
                </a:lnTo>
                <a:lnTo>
                  <a:pt x="960" y="515"/>
                </a:lnTo>
                <a:lnTo>
                  <a:pt x="958" y="519"/>
                </a:lnTo>
                <a:lnTo>
                  <a:pt x="958" y="520"/>
                </a:lnTo>
                <a:lnTo>
                  <a:pt x="958" y="522"/>
                </a:lnTo>
                <a:lnTo>
                  <a:pt x="958" y="524"/>
                </a:lnTo>
                <a:lnTo>
                  <a:pt x="956" y="526"/>
                </a:lnTo>
                <a:lnTo>
                  <a:pt x="952" y="526"/>
                </a:lnTo>
                <a:lnTo>
                  <a:pt x="950" y="526"/>
                </a:lnTo>
                <a:lnTo>
                  <a:pt x="948" y="526"/>
                </a:lnTo>
                <a:lnTo>
                  <a:pt x="948" y="528"/>
                </a:lnTo>
                <a:lnTo>
                  <a:pt x="944" y="532"/>
                </a:lnTo>
                <a:lnTo>
                  <a:pt x="942" y="534"/>
                </a:lnTo>
                <a:lnTo>
                  <a:pt x="940" y="534"/>
                </a:lnTo>
                <a:lnTo>
                  <a:pt x="938" y="536"/>
                </a:lnTo>
                <a:lnTo>
                  <a:pt x="938" y="538"/>
                </a:lnTo>
                <a:lnTo>
                  <a:pt x="937" y="538"/>
                </a:lnTo>
                <a:lnTo>
                  <a:pt x="935" y="538"/>
                </a:lnTo>
                <a:lnTo>
                  <a:pt x="931" y="538"/>
                </a:lnTo>
                <a:lnTo>
                  <a:pt x="931" y="540"/>
                </a:lnTo>
                <a:lnTo>
                  <a:pt x="927" y="544"/>
                </a:lnTo>
                <a:lnTo>
                  <a:pt x="925" y="544"/>
                </a:lnTo>
                <a:lnTo>
                  <a:pt x="923" y="544"/>
                </a:lnTo>
                <a:lnTo>
                  <a:pt x="921" y="542"/>
                </a:lnTo>
                <a:lnTo>
                  <a:pt x="923" y="542"/>
                </a:lnTo>
                <a:lnTo>
                  <a:pt x="921" y="538"/>
                </a:lnTo>
                <a:lnTo>
                  <a:pt x="919" y="538"/>
                </a:lnTo>
                <a:lnTo>
                  <a:pt x="917" y="538"/>
                </a:lnTo>
                <a:lnTo>
                  <a:pt x="915" y="534"/>
                </a:lnTo>
                <a:lnTo>
                  <a:pt x="917" y="534"/>
                </a:lnTo>
                <a:lnTo>
                  <a:pt x="917" y="530"/>
                </a:lnTo>
                <a:lnTo>
                  <a:pt x="917" y="528"/>
                </a:lnTo>
                <a:lnTo>
                  <a:pt x="917" y="530"/>
                </a:lnTo>
                <a:lnTo>
                  <a:pt x="913" y="534"/>
                </a:lnTo>
                <a:lnTo>
                  <a:pt x="911" y="534"/>
                </a:lnTo>
                <a:lnTo>
                  <a:pt x="909" y="530"/>
                </a:lnTo>
                <a:lnTo>
                  <a:pt x="909" y="526"/>
                </a:lnTo>
                <a:lnTo>
                  <a:pt x="907" y="526"/>
                </a:lnTo>
                <a:lnTo>
                  <a:pt x="905" y="526"/>
                </a:lnTo>
                <a:lnTo>
                  <a:pt x="904" y="526"/>
                </a:lnTo>
                <a:lnTo>
                  <a:pt x="902" y="524"/>
                </a:lnTo>
                <a:lnTo>
                  <a:pt x="902" y="526"/>
                </a:lnTo>
                <a:lnTo>
                  <a:pt x="904" y="526"/>
                </a:lnTo>
                <a:lnTo>
                  <a:pt x="905" y="526"/>
                </a:lnTo>
                <a:lnTo>
                  <a:pt x="904" y="526"/>
                </a:lnTo>
                <a:lnTo>
                  <a:pt x="902" y="526"/>
                </a:lnTo>
                <a:lnTo>
                  <a:pt x="900" y="526"/>
                </a:lnTo>
                <a:lnTo>
                  <a:pt x="898" y="528"/>
                </a:lnTo>
                <a:lnTo>
                  <a:pt x="896" y="528"/>
                </a:lnTo>
                <a:lnTo>
                  <a:pt x="896" y="530"/>
                </a:lnTo>
                <a:lnTo>
                  <a:pt x="898" y="530"/>
                </a:lnTo>
                <a:lnTo>
                  <a:pt x="900" y="530"/>
                </a:lnTo>
                <a:lnTo>
                  <a:pt x="902" y="528"/>
                </a:lnTo>
                <a:lnTo>
                  <a:pt x="900" y="528"/>
                </a:lnTo>
                <a:lnTo>
                  <a:pt x="902" y="528"/>
                </a:lnTo>
                <a:lnTo>
                  <a:pt x="904" y="526"/>
                </a:lnTo>
                <a:lnTo>
                  <a:pt x="905" y="528"/>
                </a:lnTo>
                <a:lnTo>
                  <a:pt x="907" y="528"/>
                </a:lnTo>
                <a:lnTo>
                  <a:pt x="905" y="528"/>
                </a:lnTo>
                <a:lnTo>
                  <a:pt x="904" y="528"/>
                </a:lnTo>
                <a:lnTo>
                  <a:pt x="905" y="530"/>
                </a:lnTo>
                <a:lnTo>
                  <a:pt x="907" y="530"/>
                </a:lnTo>
                <a:lnTo>
                  <a:pt x="905" y="530"/>
                </a:lnTo>
                <a:lnTo>
                  <a:pt x="907" y="532"/>
                </a:lnTo>
                <a:lnTo>
                  <a:pt x="909" y="534"/>
                </a:lnTo>
                <a:lnTo>
                  <a:pt x="913" y="534"/>
                </a:lnTo>
                <a:lnTo>
                  <a:pt x="913" y="536"/>
                </a:lnTo>
                <a:lnTo>
                  <a:pt x="913" y="538"/>
                </a:lnTo>
                <a:lnTo>
                  <a:pt x="917" y="540"/>
                </a:lnTo>
                <a:lnTo>
                  <a:pt x="917" y="542"/>
                </a:lnTo>
                <a:lnTo>
                  <a:pt x="919" y="544"/>
                </a:lnTo>
                <a:lnTo>
                  <a:pt x="919" y="546"/>
                </a:lnTo>
                <a:lnTo>
                  <a:pt x="921" y="546"/>
                </a:lnTo>
                <a:lnTo>
                  <a:pt x="921" y="548"/>
                </a:lnTo>
                <a:lnTo>
                  <a:pt x="919" y="548"/>
                </a:lnTo>
                <a:lnTo>
                  <a:pt x="915" y="548"/>
                </a:lnTo>
                <a:lnTo>
                  <a:pt x="913" y="546"/>
                </a:lnTo>
                <a:lnTo>
                  <a:pt x="913" y="544"/>
                </a:lnTo>
                <a:lnTo>
                  <a:pt x="911" y="544"/>
                </a:lnTo>
                <a:lnTo>
                  <a:pt x="909" y="544"/>
                </a:lnTo>
                <a:lnTo>
                  <a:pt x="907" y="542"/>
                </a:lnTo>
                <a:lnTo>
                  <a:pt x="905" y="544"/>
                </a:lnTo>
                <a:lnTo>
                  <a:pt x="907" y="546"/>
                </a:lnTo>
                <a:lnTo>
                  <a:pt x="909" y="548"/>
                </a:lnTo>
                <a:lnTo>
                  <a:pt x="907" y="548"/>
                </a:lnTo>
                <a:lnTo>
                  <a:pt x="905" y="548"/>
                </a:lnTo>
                <a:lnTo>
                  <a:pt x="902" y="546"/>
                </a:lnTo>
                <a:lnTo>
                  <a:pt x="900" y="546"/>
                </a:lnTo>
                <a:lnTo>
                  <a:pt x="898" y="546"/>
                </a:lnTo>
                <a:lnTo>
                  <a:pt x="896" y="546"/>
                </a:lnTo>
                <a:lnTo>
                  <a:pt x="896" y="544"/>
                </a:lnTo>
                <a:lnTo>
                  <a:pt x="894" y="542"/>
                </a:lnTo>
                <a:lnTo>
                  <a:pt x="894" y="540"/>
                </a:lnTo>
                <a:lnTo>
                  <a:pt x="892" y="538"/>
                </a:lnTo>
                <a:lnTo>
                  <a:pt x="890" y="538"/>
                </a:lnTo>
                <a:lnTo>
                  <a:pt x="888" y="538"/>
                </a:lnTo>
                <a:lnTo>
                  <a:pt x="886" y="540"/>
                </a:lnTo>
                <a:lnTo>
                  <a:pt x="884" y="540"/>
                </a:lnTo>
                <a:lnTo>
                  <a:pt x="882" y="540"/>
                </a:lnTo>
                <a:lnTo>
                  <a:pt x="880" y="538"/>
                </a:lnTo>
                <a:lnTo>
                  <a:pt x="878" y="538"/>
                </a:lnTo>
                <a:lnTo>
                  <a:pt x="874" y="538"/>
                </a:lnTo>
                <a:lnTo>
                  <a:pt x="874" y="540"/>
                </a:lnTo>
                <a:lnTo>
                  <a:pt x="872" y="540"/>
                </a:lnTo>
                <a:lnTo>
                  <a:pt x="872" y="538"/>
                </a:lnTo>
                <a:lnTo>
                  <a:pt x="870" y="538"/>
                </a:lnTo>
                <a:lnTo>
                  <a:pt x="872" y="540"/>
                </a:lnTo>
                <a:lnTo>
                  <a:pt x="872" y="542"/>
                </a:lnTo>
                <a:lnTo>
                  <a:pt x="870" y="540"/>
                </a:lnTo>
                <a:lnTo>
                  <a:pt x="870" y="542"/>
                </a:lnTo>
                <a:lnTo>
                  <a:pt x="872" y="544"/>
                </a:lnTo>
                <a:lnTo>
                  <a:pt x="874" y="544"/>
                </a:lnTo>
                <a:lnTo>
                  <a:pt x="876" y="544"/>
                </a:lnTo>
                <a:lnTo>
                  <a:pt x="876" y="546"/>
                </a:lnTo>
                <a:lnTo>
                  <a:pt x="878" y="546"/>
                </a:lnTo>
                <a:lnTo>
                  <a:pt x="882" y="546"/>
                </a:lnTo>
                <a:lnTo>
                  <a:pt x="884" y="548"/>
                </a:lnTo>
                <a:lnTo>
                  <a:pt x="886" y="548"/>
                </a:lnTo>
                <a:lnTo>
                  <a:pt x="884" y="552"/>
                </a:lnTo>
                <a:lnTo>
                  <a:pt x="882" y="553"/>
                </a:lnTo>
                <a:lnTo>
                  <a:pt x="880" y="553"/>
                </a:lnTo>
                <a:lnTo>
                  <a:pt x="878" y="555"/>
                </a:lnTo>
                <a:lnTo>
                  <a:pt x="876" y="555"/>
                </a:lnTo>
                <a:lnTo>
                  <a:pt x="876" y="557"/>
                </a:lnTo>
                <a:lnTo>
                  <a:pt x="876" y="559"/>
                </a:lnTo>
                <a:lnTo>
                  <a:pt x="874" y="561"/>
                </a:lnTo>
                <a:lnTo>
                  <a:pt x="872" y="563"/>
                </a:lnTo>
                <a:lnTo>
                  <a:pt x="870" y="565"/>
                </a:lnTo>
                <a:lnTo>
                  <a:pt x="869" y="565"/>
                </a:lnTo>
                <a:lnTo>
                  <a:pt x="867" y="567"/>
                </a:lnTo>
                <a:lnTo>
                  <a:pt x="867" y="569"/>
                </a:lnTo>
                <a:lnTo>
                  <a:pt x="861" y="571"/>
                </a:lnTo>
                <a:lnTo>
                  <a:pt x="855" y="571"/>
                </a:lnTo>
                <a:lnTo>
                  <a:pt x="853" y="571"/>
                </a:lnTo>
                <a:lnTo>
                  <a:pt x="851" y="571"/>
                </a:lnTo>
                <a:lnTo>
                  <a:pt x="851" y="569"/>
                </a:lnTo>
                <a:lnTo>
                  <a:pt x="849" y="569"/>
                </a:lnTo>
                <a:lnTo>
                  <a:pt x="847" y="569"/>
                </a:lnTo>
                <a:lnTo>
                  <a:pt x="847" y="567"/>
                </a:lnTo>
                <a:lnTo>
                  <a:pt x="845" y="565"/>
                </a:lnTo>
                <a:lnTo>
                  <a:pt x="843" y="563"/>
                </a:lnTo>
                <a:lnTo>
                  <a:pt x="841" y="563"/>
                </a:lnTo>
                <a:lnTo>
                  <a:pt x="837" y="561"/>
                </a:lnTo>
                <a:lnTo>
                  <a:pt x="839" y="561"/>
                </a:lnTo>
                <a:lnTo>
                  <a:pt x="841" y="561"/>
                </a:lnTo>
                <a:lnTo>
                  <a:pt x="843" y="563"/>
                </a:lnTo>
                <a:lnTo>
                  <a:pt x="843" y="561"/>
                </a:lnTo>
                <a:lnTo>
                  <a:pt x="839" y="561"/>
                </a:lnTo>
                <a:lnTo>
                  <a:pt x="836" y="561"/>
                </a:lnTo>
                <a:lnTo>
                  <a:pt x="834" y="559"/>
                </a:lnTo>
                <a:lnTo>
                  <a:pt x="830" y="557"/>
                </a:lnTo>
                <a:lnTo>
                  <a:pt x="828" y="555"/>
                </a:lnTo>
                <a:lnTo>
                  <a:pt x="826" y="555"/>
                </a:lnTo>
                <a:lnTo>
                  <a:pt x="824" y="553"/>
                </a:lnTo>
                <a:lnTo>
                  <a:pt x="820" y="553"/>
                </a:lnTo>
                <a:lnTo>
                  <a:pt x="820" y="555"/>
                </a:lnTo>
                <a:lnTo>
                  <a:pt x="822" y="555"/>
                </a:lnTo>
                <a:lnTo>
                  <a:pt x="824" y="555"/>
                </a:lnTo>
                <a:lnTo>
                  <a:pt x="824" y="557"/>
                </a:lnTo>
                <a:lnTo>
                  <a:pt x="822" y="557"/>
                </a:lnTo>
                <a:lnTo>
                  <a:pt x="818" y="555"/>
                </a:lnTo>
                <a:lnTo>
                  <a:pt x="816" y="555"/>
                </a:lnTo>
                <a:lnTo>
                  <a:pt x="814" y="555"/>
                </a:lnTo>
                <a:lnTo>
                  <a:pt x="812" y="555"/>
                </a:lnTo>
                <a:lnTo>
                  <a:pt x="814" y="555"/>
                </a:lnTo>
                <a:lnTo>
                  <a:pt x="816" y="555"/>
                </a:lnTo>
                <a:lnTo>
                  <a:pt x="814" y="555"/>
                </a:lnTo>
                <a:lnTo>
                  <a:pt x="812" y="555"/>
                </a:lnTo>
                <a:lnTo>
                  <a:pt x="810" y="555"/>
                </a:lnTo>
                <a:lnTo>
                  <a:pt x="808" y="555"/>
                </a:lnTo>
                <a:lnTo>
                  <a:pt x="806" y="555"/>
                </a:lnTo>
                <a:lnTo>
                  <a:pt x="803" y="553"/>
                </a:lnTo>
                <a:lnTo>
                  <a:pt x="799" y="553"/>
                </a:lnTo>
                <a:lnTo>
                  <a:pt x="797" y="553"/>
                </a:lnTo>
                <a:lnTo>
                  <a:pt x="797" y="555"/>
                </a:lnTo>
                <a:lnTo>
                  <a:pt x="799" y="555"/>
                </a:lnTo>
                <a:lnTo>
                  <a:pt x="801" y="557"/>
                </a:lnTo>
                <a:lnTo>
                  <a:pt x="803" y="557"/>
                </a:lnTo>
                <a:lnTo>
                  <a:pt x="801" y="555"/>
                </a:lnTo>
                <a:lnTo>
                  <a:pt x="803" y="555"/>
                </a:lnTo>
                <a:lnTo>
                  <a:pt x="804" y="555"/>
                </a:lnTo>
                <a:lnTo>
                  <a:pt x="808" y="555"/>
                </a:lnTo>
                <a:lnTo>
                  <a:pt x="810" y="555"/>
                </a:lnTo>
                <a:lnTo>
                  <a:pt x="818" y="557"/>
                </a:lnTo>
                <a:lnTo>
                  <a:pt x="820" y="557"/>
                </a:lnTo>
                <a:lnTo>
                  <a:pt x="820" y="559"/>
                </a:lnTo>
                <a:lnTo>
                  <a:pt x="824" y="559"/>
                </a:lnTo>
                <a:lnTo>
                  <a:pt x="824" y="561"/>
                </a:lnTo>
                <a:lnTo>
                  <a:pt x="828" y="565"/>
                </a:lnTo>
                <a:lnTo>
                  <a:pt x="830" y="567"/>
                </a:lnTo>
                <a:lnTo>
                  <a:pt x="834" y="569"/>
                </a:lnTo>
                <a:lnTo>
                  <a:pt x="834" y="571"/>
                </a:lnTo>
                <a:lnTo>
                  <a:pt x="839" y="571"/>
                </a:lnTo>
                <a:lnTo>
                  <a:pt x="841" y="571"/>
                </a:lnTo>
                <a:lnTo>
                  <a:pt x="843" y="571"/>
                </a:lnTo>
                <a:lnTo>
                  <a:pt x="845" y="571"/>
                </a:lnTo>
                <a:lnTo>
                  <a:pt x="847" y="571"/>
                </a:lnTo>
                <a:lnTo>
                  <a:pt x="849" y="571"/>
                </a:lnTo>
                <a:lnTo>
                  <a:pt x="851" y="573"/>
                </a:lnTo>
                <a:lnTo>
                  <a:pt x="851" y="571"/>
                </a:lnTo>
                <a:lnTo>
                  <a:pt x="853" y="571"/>
                </a:lnTo>
                <a:lnTo>
                  <a:pt x="855" y="571"/>
                </a:lnTo>
                <a:lnTo>
                  <a:pt x="857" y="571"/>
                </a:lnTo>
                <a:lnTo>
                  <a:pt x="863" y="571"/>
                </a:lnTo>
                <a:lnTo>
                  <a:pt x="865" y="573"/>
                </a:lnTo>
                <a:lnTo>
                  <a:pt x="867" y="573"/>
                </a:lnTo>
                <a:lnTo>
                  <a:pt x="869" y="575"/>
                </a:lnTo>
                <a:lnTo>
                  <a:pt x="869" y="577"/>
                </a:lnTo>
                <a:lnTo>
                  <a:pt x="867" y="579"/>
                </a:lnTo>
                <a:lnTo>
                  <a:pt x="861" y="587"/>
                </a:lnTo>
                <a:lnTo>
                  <a:pt x="859" y="588"/>
                </a:lnTo>
                <a:lnTo>
                  <a:pt x="859" y="590"/>
                </a:lnTo>
                <a:lnTo>
                  <a:pt x="857" y="590"/>
                </a:lnTo>
                <a:lnTo>
                  <a:pt x="855" y="592"/>
                </a:lnTo>
                <a:lnTo>
                  <a:pt x="853" y="594"/>
                </a:lnTo>
                <a:lnTo>
                  <a:pt x="851" y="600"/>
                </a:lnTo>
                <a:lnTo>
                  <a:pt x="849" y="602"/>
                </a:lnTo>
                <a:lnTo>
                  <a:pt x="847" y="602"/>
                </a:lnTo>
                <a:lnTo>
                  <a:pt x="843" y="604"/>
                </a:lnTo>
                <a:lnTo>
                  <a:pt x="841" y="606"/>
                </a:lnTo>
                <a:lnTo>
                  <a:pt x="839" y="606"/>
                </a:lnTo>
                <a:lnTo>
                  <a:pt x="836" y="604"/>
                </a:lnTo>
                <a:lnTo>
                  <a:pt x="834" y="604"/>
                </a:lnTo>
                <a:lnTo>
                  <a:pt x="832" y="602"/>
                </a:lnTo>
                <a:lnTo>
                  <a:pt x="832" y="600"/>
                </a:lnTo>
                <a:lnTo>
                  <a:pt x="832" y="602"/>
                </a:lnTo>
                <a:lnTo>
                  <a:pt x="832" y="604"/>
                </a:lnTo>
                <a:lnTo>
                  <a:pt x="834" y="606"/>
                </a:lnTo>
                <a:lnTo>
                  <a:pt x="836" y="606"/>
                </a:lnTo>
                <a:lnTo>
                  <a:pt x="832" y="606"/>
                </a:lnTo>
                <a:lnTo>
                  <a:pt x="830" y="604"/>
                </a:lnTo>
                <a:lnTo>
                  <a:pt x="828" y="604"/>
                </a:lnTo>
                <a:lnTo>
                  <a:pt x="826" y="602"/>
                </a:lnTo>
                <a:lnTo>
                  <a:pt x="826" y="604"/>
                </a:lnTo>
                <a:lnTo>
                  <a:pt x="828" y="606"/>
                </a:lnTo>
                <a:lnTo>
                  <a:pt x="826" y="604"/>
                </a:lnTo>
                <a:lnTo>
                  <a:pt x="824" y="602"/>
                </a:lnTo>
                <a:lnTo>
                  <a:pt x="824" y="604"/>
                </a:lnTo>
                <a:lnTo>
                  <a:pt x="822" y="602"/>
                </a:lnTo>
                <a:lnTo>
                  <a:pt x="824" y="602"/>
                </a:lnTo>
                <a:lnTo>
                  <a:pt x="824" y="598"/>
                </a:lnTo>
                <a:lnTo>
                  <a:pt x="822" y="598"/>
                </a:lnTo>
                <a:lnTo>
                  <a:pt x="822" y="602"/>
                </a:lnTo>
                <a:lnTo>
                  <a:pt x="820" y="600"/>
                </a:lnTo>
                <a:lnTo>
                  <a:pt x="818" y="602"/>
                </a:lnTo>
                <a:lnTo>
                  <a:pt x="820" y="602"/>
                </a:lnTo>
                <a:lnTo>
                  <a:pt x="820" y="604"/>
                </a:lnTo>
                <a:lnTo>
                  <a:pt x="822" y="606"/>
                </a:lnTo>
                <a:lnTo>
                  <a:pt x="820" y="608"/>
                </a:lnTo>
                <a:lnTo>
                  <a:pt x="820" y="606"/>
                </a:lnTo>
                <a:lnTo>
                  <a:pt x="816" y="604"/>
                </a:lnTo>
                <a:lnTo>
                  <a:pt x="814" y="604"/>
                </a:lnTo>
                <a:lnTo>
                  <a:pt x="816" y="606"/>
                </a:lnTo>
                <a:lnTo>
                  <a:pt x="818" y="606"/>
                </a:lnTo>
                <a:lnTo>
                  <a:pt x="820" y="610"/>
                </a:lnTo>
                <a:lnTo>
                  <a:pt x="818" y="612"/>
                </a:lnTo>
                <a:lnTo>
                  <a:pt x="816" y="614"/>
                </a:lnTo>
                <a:lnTo>
                  <a:pt x="816" y="616"/>
                </a:lnTo>
                <a:lnTo>
                  <a:pt x="812" y="614"/>
                </a:lnTo>
                <a:lnTo>
                  <a:pt x="810" y="612"/>
                </a:lnTo>
                <a:lnTo>
                  <a:pt x="808" y="612"/>
                </a:lnTo>
                <a:lnTo>
                  <a:pt x="808" y="614"/>
                </a:lnTo>
                <a:lnTo>
                  <a:pt x="810" y="614"/>
                </a:lnTo>
                <a:lnTo>
                  <a:pt x="810" y="616"/>
                </a:lnTo>
                <a:lnTo>
                  <a:pt x="808" y="616"/>
                </a:lnTo>
                <a:lnTo>
                  <a:pt x="806" y="616"/>
                </a:lnTo>
                <a:lnTo>
                  <a:pt x="804" y="616"/>
                </a:lnTo>
                <a:lnTo>
                  <a:pt x="803" y="616"/>
                </a:lnTo>
                <a:lnTo>
                  <a:pt x="801" y="614"/>
                </a:lnTo>
                <a:lnTo>
                  <a:pt x="799" y="614"/>
                </a:lnTo>
                <a:lnTo>
                  <a:pt x="797" y="614"/>
                </a:lnTo>
                <a:lnTo>
                  <a:pt x="797" y="612"/>
                </a:lnTo>
                <a:lnTo>
                  <a:pt x="795" y="612"/>
                </a:lnTo>
                <a:lnTo>
                  <a:pt x="789" y="612"/>
                </a:lnTo>
                <a:lnTo>
                  <a:pt x="787" y="612"/>
                </a:lnTo>
                <a:lnTo>
                  <a:pt x="785" y="612"/>
                </a:lnTo>
                <a:lnTo>
                  <a:pt x="779" y="610"/>
                </a:lnTo>
                <a:lnTo>
                  <a:pt x="777" y="610"/>
                </a:lnTo>
                <a:lnTo>
                  <a:pt x="775" y="608"/>
                </a:lnTo>
                <a:lnTo>
                  <a:pt x="771" y="608"/>
                </a:lnTo>
                <a:lnTo>
                  <a:pt x="771" y="606"/>
                </a:lnTo>
                <a:lnTo>
                  <a:pt x="768" y="606"/>
                </a:lnTo>
                <a:lnTo>
                  <a:pt x="766" y="606"/>
                </a:lnTo>
                <a:lnTo>
                  <a:pt x="764" y="604"/>
                </a:lnTo>
                <a:lnTo>
                  <a:pt x="762" y="602"/>
                </a:lnTo>
                <a:lnTo>
                  <a:pt x="760" y="600"/>
                </a:lnTo>
                <a:lnTo>
                  <a:pt x="758" y="600"/>
                </a:lnTo>
                <a:lnTo>
                  <a:pt x="760" y="602"/>
                </a:lnTo>
                <a:lnTo>
                  <a:pt x="762" y="604"/>
                </a:lnTo>
                <a:lnTo>
                  <a:pt x="760" y="606"/>
                </a:lnTo>
                <a:lnTo>
                  <a:pt x="758" y="606"/>
                </a:lnTo>
                <a:lnTo>
                  <a:pt x="760" y="608"/>
                </a:lnTo>
                <a:lnTo>
                  <a:pt x="762" y="608"/>
                </a:lnTo>
                <a:lnTo>
                  <a:pt x="762" y="610"/>
                </a:lnTo>
                <a:lnTo>
                  <a:pt x="766" y="610"/>
                </a:lnTo>
                <a:lnTo>
                  <a:pt x="768" y="608"/>
                </a:lnTo>
                <a:lnTo>
                  <a:pt x="768" y="610"/>
                </a:lnTo>
                <a:lnTo>
                  <a:pt x="766" y="608"/>
                </a:lnTo>
                <a:lnTo>
                  <a:pt x="764" y="606"/>
                </a:lnTo>
                <a:lnTo>
                  <a:pt x="766" y="606"/>
                </a:lnTo>
                <a:lnTo>
                  <a:pt x="768" y="606"/>
                </a:lnTo>
                <a:lnTo>
                  <a:pt x="769" y="608"/>
                </a:lnTo>
                <a:lnTo>
                  <a:pt x="771" y="608"/>
                </a:lnTo>
                <a:lnTo>
                  <a:pt x="773" y="610"/>
                </a:lnTo>
                <a:lnTo>
                  <a:pt x="777" y="610"/>
                </a:lnTo>
                <a:lnTo>
                  <a:pt x="779" y="610"/>
                </a:lnTo>
                <a:lnTo>
                  <a:pt x="781" y="610"/>
                </a:lnTo>
                <a:lnTo>
                  <a:pt x="781" y="612"/>
                </a:lnTo>
                <a:lnTo>
                  <a:pt x="783" y="612"/>
                </a:lnTo>
                <a:lnTo>
                  <a:pt x="785" y="612"/>
                </a:lnTo>
                <a:lnTo>
                  <a:pt x="783" y="614"/>
                </a:lnTo>
                <a:lnTo>
                  <a:pt x="781" y="616"/>
                </a:lnTo>
                <a:lnTo>
                  <a:pt x="779" y="616"/>
                </a:lnTo>
                <a:lnTo>
                  <a:pt x="779" y="618"/>
                </a:lnTo>
                <a:lnTo>
                  <a:pt x="781" y="616"/>
                </a:lnTo>
                <a:lnTo>
                  <a:pt x="783" y="616"/>
                </a:lnTo>
                <a:lnTo>
                  <a:pt x="785" y="614"/>
                </a:lnTo>
                <a:lnTo>
                  <a:pt x="787" y="614"/>
                </a:lnTo>
                <a:lnTo>
                  <a:pt x="791" y="612"/>
                </a:lnTo>
                <a:lnTo>
                  <a:pt x="793" y="614"/>
                </a:lnTo>
                <a:lnTo>
                  <a:pt x="793" y="616"/>
                </a:lnTo>
                <a:lnTo>
                  <a:pt x="797" y="618"/>
                </a:lnTo>
                <a:lnTo>
                  <a:pt x="799" y="618"/>
                </a:lnTo>
                <a:lnTo>
                  <a:pt x="801" y="618"/>
                </a:lnTo>
                <a:lnTo>
                  <a:pt x="804" y="620"/>
                </a:lnTo>
                <a:lnTo>
                  <a:pt x="806" y="620"/>
                </a:lnTo>
                <a:lnTo>
                  <a:pt x="804" y="620"/>
                </a:lnTo>
                <a:lnTo>
                  <a:pt x="806" y="621"/>
                </a:lnTo>
                <a:lnTo>
                  <a:pt x="808" y="621"/>
                </a:lnTo>
                <a:lnTo>
                  <a:pt x="808" y="625"/>
                </a:lnTo>
                <a:lnTo>
                  <a:pt x="808" y="629"/>
                </a:lnTo>
                <a:lnTo>
                  <a:pt x="808" y="631"/>
                </a:lnTo>
                <a:lnTo>
                  <a:pt x="806" y="631"/>
                </a:lnTo>
                <a:lnTo>
                  <a:pt x="804" y="631"/>
                </a:lnTo>
                <a:lnTo>
                  <a:pt x="803" y="631"/>
                </a:lnTo>
                <a:lnTo>
                  <a:pt x="801" y="633"/>
                </a:lnTo>
                <a:lnTo>
                  <a:pt x="797" y="635"/>
                </a:lnTo>
                <a:lnTo>
                  <a:pt x="795" y="635"/>
                </a:lnTo>
                <a:lnTo>
                  <a:pt x="789" y="635"/>
                </a:lnTo>
                <a:lnTo>
                  <a:pt x="787" y="635"/>
                </a:lnTo>
                <a:lnTo>
                  <a:pt x="785" y="635"/>
                </a:lnTo>
                <a:lnTo>
                  <a:pt x="783" y="635"/>
                </a:lnTo>
                <a:lnTo>
                  <a:pt x="781" y="635"/>
                </a:lnTo>
                <a:lnTo>
                  <a:pt x="779" y="635"/>
                </a:lnTo>
                <a:lnTo>
                  <a:pt x="781" y="637"/>
                </a:lnTo>
                <a:lnTo>
                  <a:pt x="783" y="639"/>
                </a:lnTo>
                <a:lnTo>
                  <a:pt x="785" y="639"/>
                </a:lnTo>
                <a:lnTo>
                  <a:pt x="787" y="639"/>
                </a:lnTo>
                <a:lnTo>
                  <a:pt x="789" y="639"/>
                </a:lnTo>
                <a:lnTo>
                  <a:pt x="789" y="641"/>
                </a:lnTo>
                <a:lnTo>
                  <a:pt x="789" y="643"/>
                </a:lnTo>
                <a:lnTo>
                  <a:pt x="787" y="643"/>
                </a:lnTo>
                <a:lnTo>
                  <a:pt x="785" y="641"/>
                </a:lnTo>
                <a:lnTo>
                  <a:pt x="783" y="641"/>
                </a:lnTo>
                <a:lnTo>
                  <a:pt x="781" y="641"/>
                </a:lnTo>
                <a:lnTo>
                  <a:pt x="781" y="643"/>
                </a:lnTo>
                <a:lnTo>
                  <a:pt x="779" y="641"/>
                </a:lnTo>
                <a:lnTo>
                  <a:pt x="779" y="643"/>
                </a:lnTo>
                <a:lnTo>
                  <a:pt x="777" y="643"/>
                </a:lnTo>
                <a:lnTo>
                  <a:pt x="775" y="643"/>
                </a:lnTo>
                <a:lnTo>
                  <a:pt x="775" y="645"/>
                </a:lnTo>
                <a:lnTo>
                  <a:pt x="775" y="647"/>
                </a:lnTo>
                <a:lnTo>
                  <a:pt x="777" y="647"/>
                </a:lnTo>
                <a:lnTo>
                  <a:pt x="777" y="649"/>
                </a:lnTo>
                <a:lnTo>
                  <a:pt x="777" y="651"/>
                </a:lnTo>
                <a:lnTo>
                  <a:pt x="779" y="651"/>
                </a:lnTo>
                <a:lnTo>
                  <a:pt x="777" y="651"/>
                </a:lnTo>
                <a:lnTo>
                  <a:pt x="775" y="649"/>
                </a:lnTo>
                <a:lnTo>
                  <a:pt x="773" y="647"/>
                </a:lnTo>
                <a:lnTo>
                  <a:pt x="769" y="647"/>
                </a:lnTo>
                <a:lnTo>
                  <a:pt x="773" y="649"/>
                </a:lnTo>
                <a:lnTo>
                  <a:pt x="775" y="649"/>
                </a:lnTo>
                <a:lnTo>
                  <a:pt x="775" y="651"/>
                </a:lnTo>
                <a:lnTo>
                  <a:pt x="773" y="651"/>
                </a:lnTo>
                <a:lnTo>
                  <a:pt x="771" y="651"/>
                </a:lnTo>
                <a:lnTo>
                  <a:pt x="769" y="651"/>
                </a:lnTo>
                <a:lnTo>
                  <a:pt x="769" y="653"/>
                </a:lnTo>
                <a:lnTo>
                  <a:pt x="771" y="653"/>
                </a:lnTo>
                <a:lnTo>
                  <a:pt x="771" y="654"/>
                </a:lnTo>
                <a:lnTo>
                  <a:pt x="769" y="654"/>
                </a:lnTo>
                <a:lnTo>
                  <a:pt x="768" y="654"/>
                </a:lnTo>
                <a:lnTo>
                  <a:pt x="766" y="654"/>
                </a:lnTo>
                <a:lnTo>
                  <a:pt x="764" y="654"/>
                </a:lnTo>
                <a:lnTo>
                  <a:pt x="766" y="654"/>
                </a:lnTo>
                <a:lnTo>
                  <a:pt x="768" y="656"/>
                </a:lnTo>
                <a:lnTo>
                  <a:pt x="766" y="658"/>
                </a:lnTo>
                <a:lnTo>
                  <a:pt x="764" y="656"/>
                </a:lnTo>
                <a:lnTo>
                  <a:pt x="762" y="656"/>
                </a:lnTo>
                <a:lnTo>
                  <a:pt x="762" y="658"/>
                </a:lnTo>
                <a:lnTo>
                  <a:pt x="764" y="660"/>
                </a:lnTo>
                <a:lnTo>
                  <a:pt x="766" y="660"/>
                </a:lnTo>
                <a:lnTo>
                  <a:pt x="768" y="660"/>
                </a:lnTo>
                <a:lnTo>
                  <a:pt x="768" y="662"/>
                </a:lnTo>
                <a:lnTo>
                  <a:pt x="766" y="662"/>
                </a:lnTo>
                <a:lnTo>
                  <a:pt x="764" y="662"/>
                </a:lnTo>
                <a:lnTo>
                  <a:pt x="762" y="664"/>
                </a:lnTo>
                <a:lnTo>
                  <a:pt x="760" y="664"/>
                </a:lnTo>
                <a:lnTo>
                  <a:pt x="758" y="666"/>
                </a:lnTo>
                <a:lnTo>
                  <a:pt x="756" y="668"/>
                </a:lnTo>
                <a:lnTo>
                  <a:pt x="756" y="670"/>
                </a:lnTo>
                <a:lnTo>
                  <a:pt x="758" y="670"/>
                </a:lnTo>
                <a:lnTo>
                  <a:pt x="758" y="672"/>
                </a:lnTo>
                <a:lnTo>
                  <a:pt x="756" y="672"/>
                </a:lnTo>
                <a:lnTo>
                  <a:pt x="754" y="676"/>
                </a:lnTo>
                <a:lnTo>
                  <a:pt x="752" y="680"/>
                </a:lnTo>
                <a:lnTo>
                  <a:pt x="752" y="682"/>
                </a:lnTo>
                <a:lnTo>
                  <a:pt x="750" y="684"/>
                </a:lnTo>
                <a:lnTo>
                  <a:pt x="748" y="686"/>
                </a:lnTo>
                <a:lnTo>
                  <a:pt x="748" y="688"/>
                </a:lnTo>
                <a:lnTo>
                  <a:pt x="746" y="691"/>
                </a:lnTo>
                <a:lnTo>
                  <a:pt x="744" y="691"/>
                </a:lnTo>
                <a:lnTo>
                  <a:pt x="744" y="693"/>
                </a:lnTo>
                <a:lnTo>
                  <a:pt x="744" y="695"/>
                </a:lnTo>
                <a:lnTo>
                  <a:pt x="744" y="699"/>
                </a:lnTo>
                <a:lnTo>
                  <a:pt x="744" y="701"/>
                </a:lnTo>
                <a:lnTo>
                  <a:pt x="742" y="703"/>
                </a:lnTo>
                <a:lnTo>
                  <a:pt x="742" y="705"/>
                </a:lnTo>
                <a:lnTo>
                  <a:pt x="742" y="707"/>
                </a:lnTo>
                <a:lnTo>
                  <a:pt x="742" y="711"/>
                </a:lnTo>
                <a:lnTo>
                  <a:pt x="742" y="713"/>
                </a:lnTo>
                <a:lnTo>
                  <a:pt x="742" y="717"/>
                </a:lnTo>
                <a:lnTo>
                  <a:pt x="742" y="719"/>
                </a:lnTo>
                <a:lnTo>
                  <a:pt x="744" y="719"/>
                </a:lnTo>
                <a:lnTo>
                  <a:pt x="744" y="721"/>
                </a:lnTo>
                <a:lnTo>
                  <a:pt x="742" y="721"/>
                </a:lnTo>
                <a:lnTo>
                  <a:pt x="742" y="722"/>
                </a:lnTo>
                <a:lnTo>
                  <a:pt x="742" y="726"/>
                </a:lnTo>
                <a:lnTo>
                  <a:pt x="744" y="728"/>
                </a:lnTo>
                <a:lnTo>
                  <a:pt x="744" y="730"/>
                </a:lnTo>
                <a:lnTo>
                  <a:pt x="746" y="730"/>
                </a:lnTo>
                <a:lnTo>
                  <a:pt x="748" y="732"/>
                </a:lnTo>
                <a:lnTo>
                  <a:pt x="748" y="734"/>
                </a:lnTo>
                <a:lnTo>
                  <a:pt x="750" y="734"/>
                </a:lnTo>
                <a:lnTo>
                  <a:pt x="752" y="732"/>
                </a:lnTo>
                <a:lnTo>
                  <a:pt x="752" y="734"/>
                </a:lnTo>
                <a:lnTo>
                  <a:pt x="750" y="736"/>
                </a:lnTo>
                <a:lnTo>
                  <a:pt x="750" y="740"/>
                </a:lnTo>
                <a:lnTo>
                  <a:pt x="750" y="742"/>
                </a:lnTo>
                <a:lnTo>
                  <a:pt x="750" y="744"/>
                </a:lnTo>
                <a:lnTo>
                  <a:pt x="750" y="746"/>
                </a:lnTo>
                <a:lnTo>
                  <a:pt x="750" y="744"/>
                </a:lnTo>
                <a:lnTo>
                  <a:pt x="752" y="742"/>
                </a:lnTo>
                <a:lnTo>
                  <a:pt x="752" y="740"/>
                </a:lnTo>
                <a:lnTo>
                  <a:pt x="752" y="738"/>
                </a:lnTo>
                <a:lnTo>
                  <a:pt x="752" y="734"/>
                </a:lnTo>
                <a:lnTo>
                  <a:pt x="754" y="734"/>
                </a:lnTo>
                <a:lnTo>
                  <a:pt x="756" y="734"/>
                </a:lnTo>
                <a:lnTo>
                  <a:pt x="758" y="734"/>
                </a:lnTo>
                <a:lnTo>
                  <a:pt x="760" y="732"/>
                </a:lnTo>
                <a:lnTo>
                  <a:pt x="762" y="734"/>
                </a:lnTo>
                <a:lnTo>
                  <a:pt x="764" y="734"/>
                </a:lnTo>
                <a:lnTo>
                  <a:pt x="766" y="734"/>
                </a:lnTo>
                <a:lnTo>
                  <a:pt x="768" y="734"/>
                </a:lnTo>
                <a:lnTo>
                  <a:pt x="769" y="734"/>
                </a:lnTo>
                <a:lnTo>
                  <a:pt x="769" y="736"/>
                </a:lnTo>
                <a:lnTo>
                  <a:pt x="769" y="740"/>
                </a:lnTo>
                <a:lnTo>
                  <a:pt x="771" y="742"/>
                </a:lnTo>
                <a:lnTo>
                  <a:pt x="771" y="746"/>
                </a:lnTo>
                <a:lnTo>
                  <a:pt x="773" y="748"/>
                </a:lnTo>
                <a:lnTo>
                  <a:pt x="773" y="750"/>
                </a:lnTo>
                <a:lnTo>
                  <a:pt x="773" y="752"/>
                </a:lnTo>
                <a:lnTo>
                  <a:pt x="775" y="752"/>
                </a:lnTo>
                <a:lnTo>
                  <a:pt x="775" y="755"/>
                </a:lnTo>
                <a:lnTo>
                  <a:pt x="777" y="757"/>
                </a:lnTo>
                <a:lnTo>
                  <a:pt x="777" y="759"/>
                </a:lnTo>
                <a:lnTo>
                  <a:pt x="779" y="765"/>
                </a:lnTo>
                <a:lnTo>
                  <a:pt x="781" y="767"/>
                </a:lnTo>
                <a:lnTo>
                  <a:pt x="781" y="769"/>
                </a:lnTo>
                <a:lnTo>
                  <a:pt x="779" y="769"/>
                </a:lnTo>
                <a:lnTo>
                  <a:pt x="779" y="773"/>
                </a:lnTo>
                <a:lnTo>
                  <a:pt x="777" y="773"/>
                </a:lnTo>
                <a:lnTo>
                  <a:pt x="775" y="775"/>
                </a:lnTo>
                <a:lnTo>
                  <a:pt x="775" y="777"/>
                </a:lnTo>
                <a:lnTo>
                  <a:pt x="773" y="777"/>
                </a:lnTo>
                <a:lnTo>
                  <a:pt x="775" y="777"/>
                </a:lnTo>
                <a:lnTo>
                  <a:pt x="777" y="775"/>
                </a:lnTo>
                <a:lnTo>
                  <a:pt x="779" y="775"/>
                </a:lnTo>
                <a:lnTo>
                  <a:pt x="779" y="773"/>
                </a:lnTo>
                <a:lnTo>
                  <a:pt x="781" y="773"/>
                </a:lnTo>
                <a:lnTo>
                  <a:pt x="783" y="773"/>
                </a:lnTo>
                <a:lnTo>
                  <a:pt x="781" y="775"/>
                </a:lnTo>
                <a:lnTo>
                  <a:pt x="779" y="777"/>
                </a:lnTo>
                <a:lnTo>
                  <a:pt x="781" y="775"/>
                </a:lnTo>
                <a:lnTo>
                  <a:pt x="783" y="775"/>
                </a:lnTo>
                <a:lnTo>
                  <a:pt x="785" y="773"/>
                </a:lnTo>
                <a:lnTo>
                  <a:pt x="787" y="773"/>
                </a:lnTo>
                <a:lnTo>
                  <a:pt x="791" y="773"/>
                </a:lnTo>
                <a:lnTo>
                  <a:pt x="799" y="769"/>
                </a:lnTo>
                <a:lnTo>
                  <a:pt x="801" y="769"/>
                </a:lnTo>
                <a:lnTo>
                  <a:pt x="803" y="769"/>
                </a:lnTo>
                <a:lnTo>
                  <a:pt x="806" y="769"/>
                </a:lnTo>
                <a:lnTo>
                  <a:pt x="808" y="769"/>
                </a:lnTo>
                <a:lnTo>
                  <a:pt x="810" y="769"/>
                </a:lnTo>
                <a:lnTo>
                  <a:pt x="812" y="771"/>
                </a:lnTo>
                <a:lnTo>
                  <a:pt x="814" y="771"/>
                </a:lnTo>
                <a:lnTo>
                  <a:pt x="816" y="773"/>
                </a:lnTo>
                <a:lnTo>
                  <a:pt x="818" y="773"/>
                </a:lnTo>
                <a:lnTo>
                  <a:pt x="820" y="775"/>
                </a:lnTo>
                <a:lnTo>
                  <a:pt x="822" y="775"/>
                </a:lnTo>
                <a:lnTo>
                  <a:pt x="824" y="775"/>
                </a:lnTo>
                <a:lnTo>
                  <a:pt x="828" y="777"/>
                </a:lnTo>
                <a:lnTo>
                  <a:pt x="834" y="777"/>
                </a:lnTo>
                <a:lnTo>
                  <a:pt x="834" y="779"/>
                </a:lnTo>
                <a:lnTo>
                  <a:pt x="836" y="779"/>
                </a:lnTo>
                <a:lnTo>
                  <a:pt x="837" y="779"/>
                </a:lnTo>
                <a:lnTo>
                  <a:pt x="839" y="781"/>
                </a:lnTo>
                <a:lnTo>
                  <a:pt x="841" y="781"/>
                </a:lnTo>
                <a:lnTo>
                  <a:pt x="841" y="783"/>
                </a:lnTo>
                <a:lnTo>
                  <a:pt x="845" y="783"/>
                </a:lnTo>
                <a:lnTo>
                  <a:pt x="845" y="785"/>
                </a:lnTo>
                <a:lnTo>
                  <a:pt x="847" y="785"/>
                </a:lnTo>
                <a:lnTo>
                  <a:pt x="847" y="787"/>
                </a:lnTo>
                <a:lnTo>
                  <a:pt x="849" y="787"/>
                </a:lnTo>
                <a:lnTo>
                  <a:pt x="851" y="787"/>
                </a:lnTo>
                <a:lnTo>
                  <a:pt x="855" y="790"/>
                </a:lnTo>
                <a:lnTo>
                  <a:pt x="857" y="792"/>
                </a:lnTo>
                <a:lnTo>
                  <a:pt x="857" y="794"/>
                </a:lnTo>
                <a:lnTo>
                  <a:pt x="859" y="796"/>
                </a:lnTo>
                <a:lnTo>
                  <a:pt x="861" y="796"/>
                </a:lnTo>
                <a:lnTo>
                  <a:pt x="861" y="798"/>
                </a:lnTo>
                <a:lnTo>
                  <a:pt x="863" y="798"/>
                </a:lnTo>
                <a:lnTo>
                  <a:pt x="865" y="798"/>
                </a:lnTo>
                <a:lnTo>
                  <a:pt x="867" y="798"/>
                </a:lnTo>
                <a:lnTo>
                  <a:pt x="869" y="798"/>
                </a:lnTo>
                <a:lnTo>
                  <a:pt x="869" y="800"/>
                </a:lnTo>
                <a:lnTo>
                  <a:pt x="870" y="800"/>
                </a:lnTo>
                <a:lnTo>
                  <a:pt x="874" y="800"/>
                </a:lnTo>
                <a:lnTo>
                  <a:pt x="874" y="802"/>
                </a:lnTo>
                <a:lnTo>
                  <a:pt x="876" y="802"/>
                </a:lnTo>
                <a:lnTo>
                  <a:pt x="878" y="802"/>
                </a:lnTo>
                <a:lnTo>
                  <a:pt x="878" y="804"/>
                </a:lnTo>
                <a:lnTo>
                  <a:pt x="886" y="806"/>
                </a:lnTo>
                <a:lnTo>
                  <a:pt x="888" y="806"/>
                </a:lnTo>
                <a:lnTo>
                  <a:pt x="890" y="808"/>
                </a:lnTo>
                <a:lnTo>
                  <a:pt x="892" y="808"/>
                </a:lnTo>
                <a:lnTo>
                  <a:pt x="892" y="810"/>
                </a:lnTo>
                <a:lnTo>
                  <a:pt x="894" y="810"/>
                </a:lnTo>
                <a:lnTo>
                  <a:pt x="896" y="812"/>
                </a:lnTo>
                <a:lnTo>
                  <a:pt x="898" y="812"/>
                </a:lnTo>
                <a:lnTo>
                  <a:pt x="898" y="814"/>
                </a:lnTo>
                <a:lnTo>
                  <a:pt x="896" y="814"/>
                </a:lnTo>
                <a:lnTo>
                  <a:pt x="896" y="816"/>
                </a:lnTo>
                <a:lnTo>
                  <a:pt x="894" y="818"/>
                </a:lnTo>
                <a:lnTo>
                  <a:pt x="894" y="820"/>
                </a:lnTo>
                <a:lnTo>
                  <a:pt x="894" y="818"/>
                </a:lnTo>
                <a:lnTo>
                  <a:pt x="896" y="816"/>
                </a:lnTo>
                <a:lnTo>
                  <a:pt x="896" y="814"/>
                </a:lnTo>
                <a:lnTo>
                  <a:pt x="898" y="814"/>
                </a:lnTo>
                <a:lnTo>
                  <a:pt x="900" y="814"/>
                </a:lnTo>
                <a:lnTo>
                  <a:pt x="902" y="814"/>
                </a:lnTo>
                <a:lnTo>
                  <a:pt x="904" y="814"/>
                </a:lnTo>
                <a:lnTo>
                  <a:pt x="905" y="814"/>
                </a:lnTo>
                <a:lnTo>
                  <a:pt x="907" y="814"/>
                </a:lnTo>
                <a:lnTo>
                  <a:pt x="909" y="814"/>
                </a:lnTo>
                <a:lnTo>
                  <a:pt x="911" y="814"/>
                </a:lnTo>
                <a:lnTo>
                  <a:pt x="913" y="814"/>
                </a:lnTo>
                <a:lnTo>
                  <a:pt x="915" y="814"/>
                </a:lnTo>
                <a:lnTo>
                  <a:pt x="917" y="812"/>
                </a:lnTo>
                <a:lnTo>
                  <a:pt x="921" y="814"/>
                </a:lnTo>
                <a:lnTo>
                  <a:pt x="923" y="816"/>
                </a:lnTo>
                <a:lnTo>
                  <a:pt x="923" y="818"/>
                </a:lnTo>
                <a:lnTo>
                  <a:pt x="923" y="816"/>
                </a:lnTo>
                <a:lnTo>
                  <a:pt x="923" y="814"/>
                </a:lnTo>
                <a:lnTo>
                  <a:pt x="921" y="814"/>
                </a:lnTo>
                <a:lnTo>
                  <a:pt x="923" y="814"/>
                </a:lnTo>
                <a:lnTo>
                  <a:pt x="929" y="816"/>
                </a:lnTo>
                <a:lnTo>
                  <a:pt x="931" y="816"/>
                </a:lnTo>
                <a:lnTo>
                  <a:pt x="931" y="814"/>
                </a:lnTo>
                <a:lnTo>
                  <a:pt x="933" y="814"/>
                </a:lnTo>
                <a:lnTo>
                  <a:pt x="933" y="816"/>
                </a:lnTo>
                <a:lnTo>
                  <a:pt x="935" y="816"/>
                </a:lnTo>
                <a:lnTo>
                  <a:pt x="935" y="818"/>
                </a:lnTo>
                <a:lnTo>
                  <a:pt x="937" y="816"/>
                </a:lnTo>
                <a:lnTo>
                  <a:pt x="940" y="816"/>
                </a:lnTo>
                <a:lnTo>
                  <a:pt x="940" y="818"/>
                </a:lnTo>
                <a:lnTo>
                  <a:pt x="942" y="818"/>
                </a:lnTo>
                <a:lnTo>
                  <a:pt x="942" y="816"/>
                </a:lnTo>
                <a:lnTo>
                  <a:pt x="944" y="818"/>
                </a:lnTo>
                <a:lnTo>
                  <a:pt x="942" y="820"/>
                </a:lnTo>
                <a:lnTo>
                  <a:pt x="944" y="822"/>
                </a:lnTo>
                <a:lnTo>
                  <a:pt x="944" y="823"/>
                </a:lnTo>
                <a:lnTo>
                  <a:pt x="944" y="825"/>
                </a:lnTo>
                <a:lnTo>
                  <a:pt x="942" y="829"/>
                </a:lnTo>
                <a:lnTo>
                  <a:pt x="942" y="833"/>
                </a:lnTo>
                <a:lnTo>
                  <a:pt x="940" y="833"/>
                </a:lnTo>
                <a:lnTo>
                  <a:pt x="940" y="835"/>
                </a:lnTo>
                <a:lnTo>
                  <a:pt x="940" y="837"/>
                </a:lnTo>
                <a:lnTo>
                  <a:pt x="942" y="839"/>
                </a:lnTo>
                <a:lnTo>
                  <a:pt x="942" y="841"/>
                </a:lnTo>
                <a:lnTo>
                  <a:pt x="944" y="841"/>
                </a:lnTo>
                <a:lnTo>
                  <a:pt x="946" y="845"/>
                </a:lnTo>
                <a:lnTo>
                  <a:pt x="946" y="847"/>
                </a:lnTo>
                <a:lnTo>
                  <a:pt x="946" y="849"/>
                </a:lnTo>
                <a:lnTo>
                  <a:pt x="944" y="849"/>
                </a:lnTo>
                <a:lnTo>
                  <a:pt x="944" y="851"/>
                </a:lnTo>
                <a:lnTo>
                  <a:pt x="944" y="853"/>
                </a:lnTo>
                <a:lnTo>
                  <a:pt x="944" y="855"/>
                </a:lnTo>
                <a:lnTo>
                  <a:pt x="946" y="855"/>
                </a:lnTo>
                <a:lnTo>
                  <a:pt x="946" y="856"/>
                </a:lnTo>
                <a:lnTo>
                  <a:pt x="946" y="858"/>
                </a:lnTo>
                <a:lnTo>
                  <a:pt x="944" y="858"/>
                </a:lnTo>
                <a:lnTo>
                  <a:pt x="944" y="860"/>
                </a:lnTo>
                <a:lnTo>
                  <a:pt x="942" y="862"/>
                </a:lnTo>
                <a:lnTo>
                  <a:pt x="942" y="864"/>
                </a:lnTo>
                <a:lnTo>
                  <a:pt x="944" y="864"/>
                </a:lnTo>
                <a:lnTo>
                  <a:pt x="944" y="866"/>
                </a:lnTo>
                <a:lnTo>
                  <a:pt x="946" y="866"/>
                </a:lnTo>
                <a:lnTo>
                  <a:pt x="946" y="868"/>
                </a:lnTo>
                <a:lnTo>
                  <a:pt x="948" y="868"/>
                </a:lnTo>
                <a:lnTo>
                  <a:pt x="948" y="870"/>
                </a:lnTo>
                <a:lnTo>
                  <a:pt x="952" y="874"/>
                </a:lnTo>
                <a:lnTo>
                  <a:pt x="954" y="876"/>
                </a:lnTo>
                <a:lnTo>
                  <a:pt x="956" y="876"/>
                </a:lnTo>
                <a:lnTo>
                  <a:pt x="956" y="878"/>
                </a:lnTo>
                <a:lnTo>
                  <a:pt x="954" y="878"/>
                </a:lnTo>
                <a:lnTo>
                  <a:pt x="954" y="880"/>
                </a:lnTo>
                <a:lnTo>
                  <a:pt x="950" y="880"/>
                </a:lnTo>
                <a:lnTo>
                  <a:pt x="950" y="882"/>
                </a:lnTo>
                <a:lnTo>
                  <a:pt x="952" y="882"/>
                </a:lnTo>
                <a:lnTo>
                  <a:pt x="952" y="880"/>
                </a:lnTo>
                <a:lnTo>
                  <a:pt x="956" y="880"/>
                </a:lnTo>
                <a:lnTo>
                  <a:pt x="956" y="882"/>
                </a:lnTo>
                <a:lnTo>
                  <a:pt x="958" y="882"/>
                </a:lnTo>
                <a:lnTo>
                  <a:pt x="958" y="884"/>
                </a:lnTo>
                <a:lnTo>
                  <a:pt x="960" y="884"/>
                </a:lnTo>
                <a:lnTo>
                  <a:pt x="962" y="884"/>
                </a:lnTo>
                <a:lnTo>
                  <a:pt x="964" y="886"/>
                </a:lnTo>
                <a:lnTo>
                  <a:pt x="966" y="888"/>
                </a:lnTo>
                <a:lnTo>
                  <a:pt x="968" y="890"/>
                </a:lnTo>
                <a:lnTo>
                  <a:pt x="970" y="890"/>
                </a:lnTo>
                <a:lnTo>
                  <a:pt x="970" y="891"/>
                </a:lnTo>
                <a:lnTo>
                  <a:pt x="971" y="891"/>
                </a:lnTo>
                <a:lnTo>
                  <a:pt x="971" y="893"/>
                </a:lnTo>
                <a:lnTo>
                  <a:pt x="971" y="895"/>
                </a:lnTo>
                <a:lnTo>
                  <a:pt x="973" y="897"/>
                </a:lnTo>
                <a:lnTo>
                  <a:pt x="973" y="899"/>
                </a:lnTo>
                <a:lnTo>
                  <a:pt x="971" y="899"/>
                </a:lnTo>
                <a:lnTo>
                  <a:pt x="971" y="901"/>
                </a:lnTo>
                <a:lnTo>
                  <a:pt x="970" y="901"/>
                </a:lnTo>
                <a:lnTo>
                  <a:pt x="968" y="903"/>
                </a:lnTo>
                <a:lnTo>
                  <a:pt x="964" y="905"/>
                </a:lnTo>
                <a:lnTo>
                  <a:pt x="964" y="907"/>
                </a:lnTo>
                <a:lnTo>
                  <a:pt x="966" y="905"/>
                </a:lnTo>
                <a:lnTo>
                  <a:pt x="968" y="905"/>
                </a:lnTo>
                <a:lnTo>
                  <a:pt x="968" y="903"/>
                </a:lnTo>
                <a:lnTo>
                  <a:pt x="970" y="903"/>
                </a:lnTo>
                <a:lnTo>
                  <a:pt x="971" y="901"/>
                </a:lnTo>
                <a:lnTo>
                  <a:pt x="973" y="899"/>
                </a:lnTo>
                <a:lnTo>
                  <a:pt x="975" y="899"/>
                </a:lnTo>
                <a:lnTo>
                  <a:pt x="977" y="901"/>
                </a:lnTo>
                <a:lnTo>
                  <a:pt x="979" y="901"/>
                </a:lnTo>
                <a:lnTo>
                  <a:pt x="983" y="903"/>
                </a:lnTo>
                <a:lnTo>
                  <a:pt x="985" y="905"/>
                </a:lnTo>
                <a:lnTo>
                  <a:pt x="987" y="907"/>
                </a:lnTo>
                <a:lnTo>
                  <a:pt x="987" y="909"/>
                </a:lnTo>
                <a:lnTo>
                  <a:pt x="989" y="909"/>
                </a:lnTo>
                <a:lnTo>
                  <a:pt x="989" y="911"/>
                </a:lnTo>
                <a:lnTo>
                  <a:pt x="991" y="913"/>
                </a:lnTo>
                <a:lnTo>
                  <a:pt x="989" y="909"/>
                </a:lnTo>
                <a:lnTo>
                  <a:pt x="987" y="907"/>
                </a:lnTo>
                <a:lnTo>
                  <a:pt x="985" y="905"/>
                </a:lnTo>
                <a:lnTo>
                  <a:pt x="983" y="903"/>
                </a:lnTo>
                <a:lnTo>
                  <a:pt x="985" y="903"/>
                </a:lnTo>
                <a:lnTo>
                  <a:pt x="985" y="901"/>
                </a:lnTo>
                <a:lnTo>
                  <a:pt x="985" y="899"/>
                </a:lnTo>
                <a:lnTo>
                  <a:pt x="987" y="897"/>
                </a:lnTo>
                <a:lnTo>
                  <a:pt x="987" y="895"/>
                </a:lnTo>
                <a:lnTo>
                  <a:pt x="989" y="895"/>
                </a:lnTo>
                <a:lnTo>
                  <a:pt x="991" y="893"/>
                </a:lnTo>
                <a:lnTo>
                  <a:pt x="993" y="893"/>
                </a:lnTo>
                <a:lnTo>
                  <a:pt x="991" y="895"/>
                </a:lnTo>
                <a:lnTo>
                  <a:pt x="993" y="895"/>
                </a:lnTo>
                <a:lnTo>
                  <a:pt x="995" y="895"/>
                </a:lnTo>
                <a:lnTo>
                  <a:pt x="995" y="897"/>
                </a:lnTo>
                <a:lnTo>
                  <a:pt x="997" y="897"/>
                </a:lnTo>
                <a:lnTo>
                  <a:pt x="997" y="899"/>
                </a:lnTo>
                <a:lnTo>
                  <a:pt x="997" y="901"/>
                </a:lnTo>
                <a:lnTo>
                  <a:pt x="997" y="903"/>
                </a:lnTo>
                <a:lnTo>
                  <a:pt x="999" y="903"/>
                </a:lnTo>
                <a:lnTo>
                  <a:pt x="997" y="901"/>
                </a:lnTo>
                <a:lnTo>
                  <a:pt x="999" y="899"/>
                </a:lnTo>
                <a:lnTo>
                  <a:pt x="999" y="897"/>
                </a:lnTo>
                <a:lnTo>
                  <a:pt x="1001" y="897"/>
                </a:lnTo>
                <a:lnTo>
                  <a:pt x="999" y="895"/>
                </a:lnTo>
                <a:lnTo>
                  <a:pt x="999" y="893"/>
                </a:lnTo>
                <a:lnTo>
                  <a:pt x="997" y="893"/>
                </a:lnTo>
                <a:lnTo>
                  <a:pt x="995" y="890"/>
                </a:lnTo>
                <a:lnTo>
                  <a:pt x="997" y="890"/>
                </a:lnTo>
                <a:lnTo>
                  <a:pt x="999" y="890"/>
                </a:lnTo>
                <a:lnTo>
                  <a:pt x="999" y="888"/>
                </a:lnTo>
                <a:lnTo>
                  <a:pt x="999" y="886"/>
                </a:lnTo>
                <a:lnTo>
                  <a:pt x="1001" y="886"/>
                </a:lnTo>
                <a:lnTo>
                  <a:pt x="1003" y="884"/>
                </a:lnTo>
                <a:lnTo>
                  <a:pt x="1005" y="882"/>
                </a:lnTo>
                <a:lnTo>
                  <a:pt x="1005" y="880"/>
                </a:lnTo>
                <a:lnTo>
                  <a:pt x="1005" y="878"/>
                </a:lnTo>
                <a:lnTo>
                  <a:pt x="1005" y="876"/>
                </a:lnTo>
                <a:lnTo>
                  <a:pt x="1003" y="874"/>
                </a:lnTo>
                <a:lnTo>
                  <a:pt x="1001" y="874"/>
                </a:lnTo>
                <a:lnTo>
                  <a:pt x="1001" y="872"/>
                </a:lnTo>
                <a:lnTo>
                  <a:pt x="1001" y="870"/>
                </a:lnTo>
                <a:lnTo>
                  <a:pt x="999" y="870"/>
                </a:lnTo>
                <a:lnTo>
                  <a:pt x="999" y="868"/>
                </a:lnTo>
                <a:lnTo>
                  <a:pt x="1001" y="868"/>
                </a:lnTo>
                <a:lnTo>
                  <a:pt x="1001" y="866"/>
                </a:lnTo>
                <a:lnTo>
                  <a:pt x="999" y="866"/>
                </a:lnTo>
                <a:lnTo>
                  <a:pt x="999" y="864"/>
                </a:lnTo>
                <a:lnTo>
                  <a:pt x="997" y="864"/>
                </a:lnTo>
                <a:lnTo>
                  <a:pt x="997" y="862"/>
                </a:lnTo>
                <a:lnTo>
                  <a:pt x="999" y="858"/>
                </a:lnTo>
                <a:lnTo>
                  <a:pt x="997" y="855"/>
                </a:lnTo>
                <a:lnTo>
                  <a:pt x="995" y="855"/>
                </a:lnTo>
                <a:lnTo>
                  <a:pt x="995" y="853"/>
                </a:lnTo>
                <a:lnTo>
                  <a:pt x="997" y="853"/>
                </a:lnTo>
                <a:lnTo>
                  <a:pt x="995" y="853"/>
                </a:lnTo>
                <a:lnTo>
                  <a:pt x="997" y="853"/>
                </a:lnTo>
                <a:lnTo>
                  <a:pt x="997" y="851"/>
                </a:lnTo>
                <a:lnTo>
                  <a:pt x="995" y="849"/>
                </a:lnTo>
                <a:lnTo>
                  <a:pt x="993" y="849"/>
                </a:lnTo>
                <a:lnTo>
                  <a:pt x="995" y="845"/>
                </a:lnTo>
                <a:lnTo>
                  <a:pt x="997" y="845"/>
                </a:lnTo>
                <a:lnTo>
                  <a:pt x="997" y="847"/>
                </a:lnTo>
                <a:lnTo>
                  <a:pt x="997" y="845"/>
                </a:lnTo>
                <a:lnTo>
                  <a:pt x="995" y="845"/>
                </a:lnTo>
                <a:lnTo>
                  <a:pt x="995" y="843"/>
                </a:lnTo>
                <a:lnTo>
                  <a:pt x="995" y="841"/>
                </a:lnTo>
                <a:lnTo>
                  <a:pt x="997" y="843"/>
                </a:lnTo>
                <a:lnTo>
                  <a:pt x="997" y="841"/>
                </a:lnTo>
                <a:lnTo>
                  <a:pt x="995" y="841"/>
                </a:lnTo>
                <a:lnTo>
                  <a:pt x="995" y="839"/>
                </a:lnTo>
                <a:lnTo>
                  <a:pt x="993" y="839"/>
                </a:lnTo>
                <a:lnTo>
                  <a:pt x="991" y="839"/>
                </a:lnTo>
                <a:lnTo>
                  <a:pt x="991" y="837"/>
                </a:lnTo>
                <a:lnTo>
                  <a:pt x="989" y="835"/>
                </a:lnTo>
                <a:lnTo>
                  <a:pt x="989" y="833"/>
                </a:lnTo>
                <a:lnTo>
                  <a:pt x="987" y="833"/>
                </a:lnTo>
                <a:lnTo>
                  <a:pt x="989" y="831"/>
                </a:lnTo>
                <a:lnTo>
                  <a:pt x="987" y="829"/>
                </a:lnTo>
                <a:lnTo>
                  <a:pt x="987" y="827"/>
                </a:lnTo>
                <a:lnTo>
                  <a:pt x="985" y="827"/>
                </a:lnTo>
                <a:lnTo>
                  <a:pt x="983" y="827"/>
                </a:lnTo>
                <a:lnTo>
                  <a:pt x="985" y="827"/>
                </a:lnTo>
                <a:lnTo>
                  <a:pt x="989" y="825"/>
                </a:lnTo>
                <a:lnTo>
                  <a:pt x="991" y="825"/>
                </a:lnTo>
                <a:lnTo>
                  <a:pt x="995" y="823"/>
                </a:lnTo>
                <a:lnTo>
                  <a:pt x="997" y="823"/>
                </a:lnTo>
                <a:lnTo>
                  <a:pt x="997" y="822"/>
                </a:lnTo>
                <a:lnTo>
                  <a:pt x="999" y="822"/>
                </a:lnTo>
                <a:lnTo>
                  <a:pt x="1001" y="822"/>
                </a:lnTo>
                <a:lnTo>
                  <a:pt x="1003" y="820"/>
                </a:lnTo>
                <a:lnTo>
                  <a:pt x="1006" y="820"/>
                </a:lnTo>
                <a:lnTo>
                  <a:pt x="1008" y="818"/>
                </a:lnTo>
                <a:lnTo>
                  <a:pt x="1010" y="816"/>
                </a:lnTo>
                <a:lnTo>
                  <a:pt x="1012" y="816"/>
                </a:lnTo>
                <a:lnTo>
                  <a:pt x="1014" y="814"/>
                </a:lnTo>
                <a:lnTo>
                  <a:pt x="1016" y="814"/>
                </a:lnTo>
                <a:lnTo>
                  <a:pt x="1018" y="812"/>
                </a:lnTo>
                <a:lnTo>
                  <a:pt x="1022" y="810"/>
                </a:lnTo>
                <a:lnTo>
                  <a:pt x="1024" y="806"/>
                </a:lnTo>
                <a:lnTo>
                  <a:pt x="1026" y="806"/>
                </a:lnTo>
                <a:lnTo>
                  <a:pt x="1026" y="804"/>
                </a:lnTo>
                <a:lnTo>
                  <a:pt x="1028" y="804"/>
                </a:lnTo>
                <a:lnTo>
                  <a:pt x="1028" y="802"/>
                </a:lnTo>
                <a:lnTo>
                  <a:pt x="1032" y="798"/>
                </a:lnTo>
                <a:lnTo>
                  <a:pt x="1034" y="796"/>
                </a:lnTo>
                <a:lnTo>
                  <a:pt x="1034" y="794"/>
                </a:lnTo>
                <a:lnTo>
                  <a:pt x="1036" y="790"/>
                </a:lnTo>
                <a:lnTo>
                  <a:pt x="1036" y="789"/>
                </a:lnTo>
                <a:lnTo>
                  <a:pt x="1036" y="787"/>
                </a:lnTo>
                <a:lnTo>
                  <a:pt x="1036" y="783"/>
                </a:lnTo>
                <a:lnTo>
                  <a:pt x="1036" y="781"/>
                </a:lnTo>
                <a:lnTo>
                  <a:pt x="1036" y="779"/>
                </a:lnTo>
                <a:lnTo>
                  <a:pt x="1036" y="777"/>
                </a:lnTo>
                <a:lnTo>
                  <a:pt x="1036" y="775"/>
                </a:lnTo>
                <a:lnTo>
                  <a:pt x="1036" y="773"/>
                </a:lnTo>
                <a:lnTo>
                  <a:pt x="1036" y="769"/>
                </a:lnTo>
                <a:lnTo>
                  <a:pt x="1036" y="767"/>
                </a:lnTo>
                <a:lnTo>
                  <a:pt x="1034" y="765"/>
                </a:lnTo>
                <a:lnTo>
                  <a:pt x="1032" y="763"/>
                </a:lnTo>
                <a:lnTo>
                  <a:pt x="1032" y="759"/>
                </a:lnTo>
                <a:lnTo>
                  <a:pt x="1030" y="757"/>
                </a:lnTo>
                <a:lnTo>
                  <a:pt x="1030" y="755"/>
                </a:lnTo>
                <a:lnTo>
                  <a:pt x="1026" y="752"/>
                </a:lnTo>
                <a:lnTo>
                  <a:pt x="1024" y="750"/>
                </a:lnTo>
                <a:lnTo>
                  <a:pt x="1022" y="750"/>
                </a:lnTo>
                <a:lnTo>
                  <a:pt x="1022" y="748"/>
                </a:lnTo>
                <a:lnTo>
                  <a:pt x="1020" y="746"/>
                </a:lnTo>
                <a:lnTo>
                  <a:pt x="1018" y="746"/>
                </a:lnTo>
                <a:lnTo>
                  <a:pt x="1014" y="744"/>
                </a:lnTo>
                <a:lnTo>
                  <a:pt x="1012" y="744"/>
                </a:lnTo>
                <a:lnTo>
                  <a:pt x="1012" y="742"/>
                </a:lnTo>
                <a:lnTo>
                  <a:pt x="1010" y="742"/>
                </a:lnTo>
                <a:lnTo>
                  <a:pt x="1010" y="740"/>
                </a:lnTo>
                <a:lnTo>
                  <a:pt x="1006" y="738"/>
                </a:lnTo>
                <a:lnTo>
                  <a:pt x="1006" y="736"/>
                </a:lnTo>
                <a:lnTo>
                  <a:pt x="1005" y="736"/>
                </a:lnTo>
                <a:lnTo>
                  <a:pt x="1006" y="738"/>
                </a:lnTo>
                <a:lnTo>
                  <a:pt x="1003" y="738"/>
                </a:lnTo>
                <a:lnTo>
                  <a:pt x="1003" y="736"/>
                </a:lnTo>
                <a:lnTo>
                  <a:pt x="1005" y="736"/>
                </a:lnTo>
                <a:lnTo>
                  <a:pt x="1005" y="734"/>
                </a:lnTo>
                <a:lnTo>
                  <a:pt x="1005" y="732"/>
                </a:lnTo>
                <a:lnTo>
                  <a:pt x="1003" y="730"/>
                </a:lnTo>
                <a:lnTo>
                  <a:pt x="1003" y="728"/>
                </a:lnTo>
                <a:lnTo>
                  <a:pt x="1006" y="728"/>
                </a:lnTo>
                <a:lnTo>
                  <a:pt x="1006" y="730"/>
                </a:lnTo>
                <a:lnTo>
                  <a:pt x="1008" y="726"/>
                </a:lnTo>
                <a:lnTo>
                  <a:pt x="1010" y="724"/>
                </a:lnTo>
                <a:lnTo>
                  <a:pt x="1010" y="722"/>
                </a:lnTo>
                <a:lnTo>
                  <a:pt x="1012" y="722"/>
                </a:lnTo>
                <a:lnTo>
                  <a:pt x="1014" y="722"/>
                </a:lnTo>
                <a:lnTo>
                  <a:pt x="1014" y="721"/>
                </a:lnTo>
                <a:lnTo>
                  <a:pt x="1018" y="719"/>
                </a:lnTo>
                <a:lnTo>
                  <a:pt x="1016" y="719"/>
                </a:lnTo>
                <a:lnTo>
                  <a:pt x="1014" y="719"/>
                </a:lnTo>
                <a:lnTo>
                  <a:pt x="1014" y="717"/>
                </a:lnTo>
                <a:lnTo>
                  <a:pt x="1016" y="715"/>
                </a:lnTo>
                <a:lnTo>
                  <a:pt x="1016" y="713"/>
                </a:lnTo>
                <a:lnTo>
                  <a:pt x="1016" y="711"/>
                </a:lnTo>
                <a:lnTo>
                  <a:pt x="1018" y="713"/>
                </a:lnTo>
                <a:lnTo>
                  <a:pt x="1020" y="713"/>
                </a:lnTo>
                <a:lnTo>
                  <a:pt x="1020" y="715"/>
                </a:lnTo>
                <a:lnTo>
                  <a:pt x="1022" y="715"/>
                </a:lnTo>
                <a:lnTo>
                  <a:pt x="1024" y="715"/>
                </a:lnTo>
                <a:lnTo>
                  <a:pt x="1022" y="715"/>
                </a:lnTo>
                <a:lnTo>
                  <a:pt x="1022" y="713"/>
                </a:lnTo>
                <a:lnTo>
                  <a:pt x="1020" y="713"/>
                </a:lnTo>
                <a:lnTo>
                  <a:pt x="1020" y="711"/>
                </a:lnTo>
                <a:lnTo>
                  <a:pt x="1022" y="709"/>
                </a:lnTo>
                <a:lnTo>
                  <a:pt x="1024" y="709"/>
                </a:lnTo>
                <a:lnTo>
                  <a:pt x="1022" y="707"/>
                </a:lnTo>
                <a:lnTo>
                  <a:pt x="1026" y="703"/>
                </a:lnTo>
                <a:lnTo>
                  <a:pt x="1028" y="703"/>
                </a:lnTo>
                <a:lnTo>
                  <a:pt x="1030" y="701"/>
                </a:lnTo>
                <a:lnTo>
                  <a:pt x="1032" y="701"/>
                </a:lnTo>
                <a:lnTo>
                  <a:pt x="1030" y="701"/>
                </a:lnTo>
                <a:lnTo>
                  <a:pt x="1028" y="701"/>
                </a:lnTo>
                <a:lnTo>
                  <a:pt x="1026" y="701"/>
                </a:lnTo>
                <a:lnTo>
                  <a:pt x="1024" y="703"/>
                </a:lnTo>
                <a:lnTo>
                  <a:pt x="1020" y="703"/>
                </a:lnTo>
                <a:lnTo>
                  <a:pt x="1018" y="703"/>
                </a:lnTo>
                <a:lnTo>
                  <a:pt x="1018" y="701"/>
                </a:lnTo>
                <a:lnTo>
                  <a:pt x="1020" y="701"/>
                </a:lnTo>
                <a:lnTo>
                  <a:pt x="1020" y="699"/>
                </a:lnTo>
                <a:lnTo>
                  <a:pt x="1018" y="695"/>
                </a:lnTo>
                <a:lnTo>
                  <a:pt x="1016" y="695"/>
                </a:lnTo>
                <a:lnTo>
                  <a:pt x="1016" y="693"/>
                </a:lnTo>
                <a:lnTo>
                  <a:pt x="1020" y="691"/>
                </a:lnTo>
                <a:lnTo>
                  <a:pt x="1022" y="691"/>
                </a:lnTo>
                <a:lnTo>
                  <a:pt x="1020" y="691"/>
                </a:lnTo>
                <a:lnTo>
                  <a:pt x="1020" y="689"/>
                </a:lnTo>
                <a:lnTo>
                  <a:pt x="1018" y="689"/>
                </a:lnTo>
                <a:lnTo>
                  <a:pt x="1018" y="691"/>
                </a:lnTo>
                <a:lnTo>
                  <a:pt x="1016" y="691"/>
                </a:lnTo>
                <a:lnTo>
                  <a:pt x="1016" y="689"/>
                </a:lnTo>
                <a:lnTo>
                  <a:pt x="1014" y="689"/>
                </a:lnTo>
                <a:lnTo>
                  <a:pt x="1016" y="688"/>
                </a:lnTo>
                <a:lnTo>
                  <a:pt x="1018" y="686"/>
                </a:lnTo>
                <a:lnTo>
                  <a:pt x="1020" y="684"/>
                </a:lnTo>
                <a:lnTo>
                  <a:pt x="1018" y="684"/>
                </a:lnTo>
                <a:lnTo>
                  <a:pt x="1016" y="686"/>
                </a:lnTo>
                <a:lnTo>
                  <a:pt x="1014" y="686"/>
                </a:lnTo>
                <a:lnTo>
                  <a:pt x="1014" y="684"/>
                </a:lnTo>
                <a:lnTo>
                  <a:pt x="1012" y="684"/>
                </a:lnTo>
                <a:lnTo>
                  <a:pt x="1010" y="686"/>
                </a:lnTo>
                <a:lnTo>
                  <a:pt x="1008" y="686"/>
                </a:lnTo>
                <a:lnTo>
                  <a:pt x="1010" y="684"/>
                </a:lnTo>
                <a:lnTo>
                  <a:pt x="1012" y="680"/>
                </a:lnTo>
                <a:lnTo>
                  <a:pt x="1014" y="680"/>
                </a:lnTo>
                <a:lnTo>
                  <a:pt x="1014" y="678"/>
                </a:lnTo>
                <a:lnTo>
                  <a:pt x="1016" y="674"/>
                </a:lnTo>
                <a:lnTo>
                  <a:pt x="1016" y="672"/>
                </a:lnTo>
                <a:lnTo>
                  <a:pt x="1016" y="670"/>
                </a:lnTo>
                <a:lnTo>
                  <a:pt x="1018" y="668"/>
                </a:lnTo>
                <a:lnTo>
                  <a:pt x="1020" y="668"/>
                </a:lnTo>
                <a:lnTo>
                  <a:pt x="1018" y="668"/>
                </a:lnTo>
                <a:lnTo>
                  <a:pt x="1018" y="666"/>
                </a:lnTo>
                <a:lnTo>
                  <a:pt x="1020" y="666"/>
                </a:lnTo>
                <a:lnTo>
                  <a:pt x="1018" y="664"/>
                </a:lnTo>
                <a:lnTo>
                  <a:pt x="1016" y="664"/>
                </a:lnTo>
                <a:lnTo>
                  <a:pt x="1014" y="662"/>
                </a:lnTo>
                <a:lnTo>
                  <a:pt x="1012" y="662"/>
                </a:lnTo>
                <a:lnTo>
                  <a:pt x="1010" y="656"/>
                </a:lnTo>
                <a:lnTo>
                  <a:pt x="1010" y="654"/>
                </a:lnTo>
                <a:lnTo>
                  <a:pt x="1010" y="651"/>
                </a:lnTo>
                <a:lnTo>
                  <a:pt x="1010" y="649"/>
                </a:lnTo>
                <a:lnTo>
                  <a:pt x="1010" y="647"/>
                </a:lnTo>
                <a:lnTo>
                  <a:pt x="1012" y="645"/>
                </a:lnTo>
                <a:lnTo>
                  <a:pt x="1016" y="643"/>
                </a:lnTo>
                <a:lnTo>
                  <a:pt x="1018" y="643"/>
                </a:lnTo>
                <a:lnTo>
                  <a:pt x="1020" y="643"/>
                </a:lnTo>
                <a:lnTo>
                  <a:pt x="1020" y="641"/>
                </a:lnTo>
                <a:lnTo>
                  <a:pt x="1022" y="641"/>
                </a:lnTo>
                <a:lnTo>
                  <a:pt x="1028" y="643"/>
                </a:lnTo>
                <a:lnTo>
                  <a:pt x="1030" y="643"/>
                </a:lnTo>
                <a:lnTo>
                  <a:pt x="1032" y="643"/>
                </a:lnTo>
                <a:lnTo>
                  <a:pt x="1034" y="643"/>
                </a:lnTo>
                <a:lnTo>
                  <a:pt x="1036" y="645"/>
                </a:lnTo>
                <a:lnTo>
                  <a:pt x="1038" y="645"/>
                </a:lnTo>
                <a:lnTo>
                  <a:pt x="1039" y="645"/>
                </a:lnTo>
                <a:lnTo>
                  <a:pt x="1041" y="647"/>
                </a:lnTo>
                <a:lnTo>
                  <a:pt x="1049" y="649"/>
                </a:lnTo>
                <a:lnTo>
                  <a:pt x="1047" y="651"/>
                </a:lnTo>
                <a:lnTo>
                  <a:pt x="1045" y="651"/>
                </a:lnTo>
                <a:lnTo>
                  <a:pt x="1047" y="651"/>
                </a:lnTo>
                <a:lnTo>
                  <a:pt x="1049" y="651"/>
                </a:lnTo>
                <a:lnTo>
                  <a:pt x="1051" y="649"/>
                </a:lnTo>
                <a:lnTo>
                  <a:pt x="1053" y="649"/>
                </a:lnTo>
                <a:lnTo>
                  <a:pt x="1053" y="647"/>
                </a:lnTo>
                <a:lnTo>
                  <a:pt x="1055" y="647"/>
                </a:lnTo>
                <a:lnTo>
                  <a:pt x="1057" y="649"/>
                </a:lnTo>
                <a:lnTo>
                  <a:pt x="1061" y="649"/>
                </a:lnTo>
                <a:lnTo>
                  <a:pt x="1063" y="649"/>
                </a:lnTo>
                <a:lnTo>
                  <a:pt x="1065" y="651"/>
                </a:lnTo>
                <a:lnTo>
                  <a:pt x="1065" y="653"/>
                </a:lnTo>
                <a:lnTo>
                  <a:pt x="1067" y="653"/>
                </a:lnTo>
                <a:lnTo>
                  <a:pt x="1065" y="651"/>
                </a:lnTo>
                <a:lnTo>
                  <a:pt x="1065" y="649"/>
                </a:lnTo>
                <a:lnTo>
                  <a:pt x="1067" y="649"/>
                </a:lnTo>
                <a:lnTo>
                  <a:pt x="1069" y="649"/>
                </a:lnTo>
                <a:lnTo>
                  <a:pt x="1071" y="649"/>
                </a:lnTo>
                <a:lnTo>
                  <a:pt x="1074" y="647"/>
                </a:lnTo>
                <a:lnTo>
                  <a:pt x="1076" y="645"/>
                </a:lnTo>
                <a:lnTo>
                  <a:pt x="1078" y="645"/>
                </a:lnTo>
                <a:lnTo>
                  <a:pt x="1082" y="643"/>
                </a:lnTo>
                <a:lnTo>
                  <a:pt x="1084" y="645"/>
                </a:lnTo>
                <a:lnTo>
                  <a:pt x="1086" y="647"/>
                </a:lnTo>
                <a:lnTo>
                  <a:pt x="1090" y="647"/>
                </a:lnTo>
                <a:lnTo>
                  <a:pt x="1090" y="649"/>
                </a:lnTo>
                <a:lnTo>
                  <a:pt x="1090" y="651"/>
                </a:lnTo>
                <a:lnTo>
                  <a:pt x="1092" y="651"/>
                </a:lnTo>
                <a:lnTo>
                  <a:pt x="1094" y="653"/>
                </a:lnTo>
                <a:lnTo>
                  <a:pt x="1098" y="653"/>
                </a:lnTo>
                <a:lnTo>
                  <a:pt x="1100" y="654"/>
                </a:lnTo>
                <a:lnTo>
                  <a:pt x="1098" y="656"/>
                </a:lnTo>
                <a:lnTo>
                  <a:pt x="1098" y="658"/>
                </a:lnTo>
                <a:lnTo>
                  <a:pt x="1096" y="658"/>
                </a:lnTo>
                <a:lnTo>
                  <a:pt x="1098" y="658"/>
                </a:lnTo>
                <a:lnTo>
                  <a:pt x="1100" y="660"/>
                </a:lnTo>
                <a:lnTo>
                  <a:pt x="1098" y="658"/>
                </a:lnTo>
                <a:lnTo>
                  <a:pt x="1100" y="658"/>
                </a:lnTo>
                <a:lnTo>
                  <a:pt x="1100" y="656"/>
                </a:lnTo>
                <a:lnTo>
                  <a:pt x="1102" y="658"/>
                </a:lnTo>
                <a:lnTo>
                  <a:pt x="1104" y="658"/>
                </a:lnTo>
                <a:lnTo>
                  <a:pt x="1106" y="658"/>
                </a:lnTo>
                <a:lnTo>
                  <a:pt x="1107" y="662"/>
                </a:lnTo>
                <a:lnTo>
                  <a:pt x="1109" y="664"/>
                </a:lnTo>
                <a:lnTo>
                  <a:pt x="1107" y="664"/>
                </a:lnTo>
                <a:lnTo>
                  <a:pt x="1107" y="666"/>
                </a:lnTo>
                <a:lnTo>
                  <a:pt x="1106" y="664"/>
                </a:lnTo>
                <a:lnTo>
                  <a:pt x="1104" y="664"/>
                </a:lnTo>
                <a:lnTo>
                  <a:pt x="1104" y="666"/>
                </a:lnTo>
                <a:lnTo>
                  <a:pt x="1107" y="666"/>
                </a:lnTo>
                <a:lnTo>
                  <a:pt x="1109" y="664"/>
                </a:lnTo>
                <a:lnTo>
                  <a:pt x="1109" y="662"/>
                </a:lnTo>
                <a:lnTo>
                  <a:pt x="1111" y="662"/>
                </a:lnTo>
                <a:lnTo>
                  <a:pt x="1115" y="664"/>
                </a:lnTo>
                <a:lnTo>
                  <a:pt x="1115" y="666"/>
                </a:lnTo>
                <a:lnTo>
                  <a:pt x="1113" y="666"/>
                </a:lnTo>
                <a:lnTo>
                  <a:pt x="1111" y="666"/>
                </a:lnTo>
                <a:lnTo>
                  <a:pt x="1113" y="668"/>
                </a:lnTo>
                <a:lnTo>
                  <a:pt x="1111" y="668"/>
                </a:lnTo>
                <a:lnTo>
                  <a:pt x="1111" y="670"/>
                </a:lnTo>
                <a:lnTo>
                  <a:pt x="1113" y="670"/>
                </a:lnTo>
                <a:lnTo>
                  <a:pt x="1113" y="672"/>
                </a:lnTo>
                <a:lnTo>
                  <a:pt x="1115" y="674"/>
                </a:lnTo>
                <a:lnTo>
                  <a:pt x="1119" y="676"/>
                </a:lnTo>
                <a:lnTo>
                  <a:pt x="1121" y="676"/>
                </a:lnTo>
                <a:lnTo>
                  <a:pt x="1125" y="678"/>
                </a:lnTo>
                <a:lnTo>
                  <a:pt x="1129" y="678"/>
                </a:lnTo>
                <a:lnTo>
                  <a:pt x="1131" y="678"/>
                </a:lnTo>
                <a:lnTo>
                  <a:pt x="1133" y="680"/>
                </a:lnTo>
                <a:lnTo>
                  <a:pt x="1133" y="678"/>
                </a:lnTo>
                <a:lnTo>
                  <a:pt x="1135" y="678"/>
                </a:lnTo>
                <a:lnTo>
                  <a:pt x="1137" y="678"/>
                </a:lnTo>
                <a:lnTo>
                  <a:pt x="1139" y="678"/>
                </a:lnTo>
                <a:lnTo>
                  <a:pt x="1139" y="682"/>
                </a:lnTo>
                <a:lnTo>
                  <a:pt x="1142" y="684"/>
                </a:lnTo>
                <a:lnTo>
                  <a:pt x="1144" y="682"/>
                </a:lnTo>
                <a:lnTo>
                  <a:pt x="1146" y="684"/>
                </a:lnTo>
                <a:lnTo>
                  <a:pt x="1146" y="682"/>
                </a:lnTo>
                <a:lnTo>
                  <a:pt x="1146" y="680"/>
                </a:lnTo>
                <a:lnTo>
                  <a:pt x="1146" y="678"/>
                </a:lnTo>
                <a:lnTo>
                  <a:pt x="1148" y="678"/>
                </a:lnTo>
                <a:lnTo>
                  <a:pt x="1148" y="680"/>
                </a:lnTo>
                <a:lnTo>
                  <a:pt x="1150" y="680"/>
                </a:lnTo>
                <a:lnTo>
                  <a:pt x="1150" y="682"/>
                </a:lnTo>
                <a:lnTo>
                  <a:pt x="1150" y="684"/>
                </a:lnTo>
                <a:lnTo>
                  <a:pt x="1150" y="686"/>
                </a:lnTo>
                <a:lnTo>
                  <a:pt x="1148" y="686"/>
                </a:lnTo>
                <a:lnTo>
                  <a:pt x="1146" y="686"/>
                </a:lnTo>
                <a:lnTo>
                  <a:pt x="1146" y="688"/>
                </a:lnTo>
                <a:lnTo>
                  <a:pt x="1146" y="689"/>
                </a:lnTo>
                <a:lnTo>
                  <a:pt x="1146" y="691"/>
                </a:lnTo>
                <a:lnTo>
                  <a:pt x="1144" y="691"/>
                </a:lnTo>
                <a:lnTo>
                  <a:pt x="1144" y="693"/>
                </a:lnTo>
                <a:lnTo>
                  <a:pt x="1144" y="695"/>
                </a:lnTo>
                <a:lnTo>
                  <a:pt x="1144" y="697"/>
                </a:lnTo>
                <a:lnTo>
                  <a:pt x="1146" y="697"/>
                </a:lnTo>
                <a:lnTo>
                  <a:pt x="1146" y="699"/>
                </a:lnTo>
                <a:lnTo>
                  <a:pt x="1146" y="701"/>
                </a:lnTo>
                <a:lnTo>
                  <a:pt x="1146" y="703"/>
                </a:lnTo>
                <a:lnTo>
                  <a:pt x="1142" y="703"/>
                </a:lnTo>
                <a:lnTo>
                  <a:pt x="1142" y="705"/>
                </a:lnTo>
                <a:lnTo>
                  <a:pt x="1137" y="703"/>
                </a:lnTo>
                <a:lnTo>
                  <a:pt x="1135" y="703"/>
                </a:lnTo>
                <a:lnTo>
                  <a:pt x="1133" y="705"/>
                </a:lnTo>
                <a:lnTo>
                  <a:pt x="1131" y="705"/>
                </a:lnTo>
                <a:lnTo>
                  <a:pt x="1129" y="703"/>
                </a:lnTo>
                <a:lnTo>
                  <a:pt x="1125" y="703"/>
                </a:lnTo>
                <a:lnTo>
                  <a:pt x="1127" y="703"/>
                </a:lnTo>
                <a:lnTo>
                  <a:pt x="1131" y="705"/>
                </a:lnTo>
                <a:lnTo>
                  <a:pt x="1133" y="705"/>
                </a:lnTo>
                <a:lnTo>
                  <a:pt x="1135" y="705"/>
                </a:lnTo>
                <a:lnTo>
                  <a:pt x="1137" y="705"/>
                </a:lnTo>
                <a:lnTo>
                  <a:pt x="1139" y="705"/>
                </a:lnTo>
                <a:lnTo>
                  <a:pt x="1140" y="705"/>
                </a:lnTo>
                <a:lnTo>
                  <a:pt x="1142" y="705"/>
                </a:lnTo>
                <a:lnTo>
                  <a:pt x="1144" y="705"/>
                </a:lnTo>
                <a:lnTo>
                  <a:pt x="1146" y="709"/>
                </a:lnTo>
                <a:lnTo>
                  <a:pt x="1146" y="711"/>
                </a:lnTo>
                <a:lnTo>
                  <a:pt x="1148" y="713"/>
                </a:lnTo>
                <a:lnTo>
                  <a:pt x="1146" y="715"/>
                </a:lnTo>
                <a:lnTo>
                  <a:pt x="1144" y="715"/>
                </a:lnTo>
                <a:lnTo>
                  <a:pt x="1144" y="717"/>
                </a:lnTo>
                <a:lnTo>
                  <a:pt x="1146" y="717"/>
                </a:lnTo>
                <a:lnTo>
                  <a:pt x="1146" y="719"/>
                </a:lnTo>
                <a:lnTo>
                  <a:pt x="1144" y="721"/>
                </a:lnTo>
                <a:lnTo>
                  <a:pt x="1146" y="721"/>
                </a:lnTo>
                <a:lnTo>
                  <a:pt x="1148" y="721"/>
                </a:lnTo>
                <a:lnTo>
                  <a:pt x="1150" y="719"/>
                </a:lnTo>
                <a:lnTo>
                  <a:pt x="1152" y="721"/>
                </a:lnTo>
                <a:lnTo>
                  <a:pt x="1152" y="722"/>
                </a:lnTo>
                <a:lnTo>
                  <a:pt x="1150" y="722"/>
                </a:lnTo>
                <a:lnTo>
                  <a:pt x="1148" y="722"/>
                </a:lnTo>
                <a:lnTo>
                  <a:pt x="1148" y="724"/>
                </a:lnTo>
                <a:lnTo>
                  <a:pt x="1148" y="726"/>
                </a:lnTo>
                <a:lnTo>
                  <a:pt x="1148" y="724"/>
                </a:lnTo>
                <a:lnTo>
                  <a:pt x="1150" y="724"/>
                </a:lnTo>
                <a:lnTo>
                  <a:pt x="1152" y="726"/>
                </a:lnTo>
                <a:lnTo>
                  <a:pt x="1150" y="726"/>
                </a:lnTo>
                <a:lnTo>
                  <a:pt x="1148" y="726"/>
                </a:lnTo>
                <a:lnTo>
                  <a:pt x="1148" y="728"/>
                </a:lnTo>
                <a:lnTo>
                  <a:pt x="1150" y="730"/>
                </a:lnTo>
                <a:lnTo>
                  <a:pt x="1148" y="732"/>
                </a:lnTo>
                <a:lnTo>
                  <a:pt x="1146" y="732"/>
                </a:lnTo>
                <a:lnTo>
                  <a:pt x="1146" y="730"/>
                </a:lnTo>
                <a:lnTo>
                  <a:pt x="1146" y="728"/>
                </a:lnTo>
                <a:lnTo>
                  <a:pt x="1142" y="726"/>
                </a:lnTo>
                <a:lnTo>
                  <a:pt x="1142" y="728"/>
                </a:lnTo>
                <a:lnTo>
                  <a:pt x="1144" y="728"/>
                </a:lnTo>
                <a:lnTo>
                  <a:pt x="1144" y="732"/>
                </a:lnTo>
                <a:lnTo>
                  <a:pt x="1140" y="732"/>
                </a:lnTo>
                <a:lnTo>
                  <a:pt x="1139" y="734"/>
                </a:lnTo>
                <a:lnTo>
                  <a:pt x="1140" y="734"/>
                </a:lnTo>
                <a:lnTo>
                  <a:pt x="1142" y="734"/>
                </a:lnTo>
                <a:lnTo>
                  <a:pt x="1142" y="736"/>
                </a:lnTo>
                <a:lnTo>
                  <a:pt x="1144" y="738"/>
                </a:lnTo>
                <a:lnTo>
                  <a:pt x="1144" y="736"/>
                </a:lnTo>
                <a:lnTo>
                  <a:pt x="1146" y="734"/>
                </a:lnTo>
                <a:lnTo>
                  <a:pt x="1148" y="734"/>
                </a:lnTo>
                <a:lnTo>
                  <a:pt x="1150" y="732"/>
                </a:lnTo>
                <a:lnTo>
                  <a:pt x="1152" y="730"/>
                </a:lnTo>
                <a:lnTo>
                  <a:pt x="1154" y="730"/>
                </a:lnTo>
                <a:lnTo>
                  <a:pt x="1156" y="730"/>
                </a:lnTo>
                <a:lnTo>
                  <a:pt x="1160" y="730"/>
                </a:lnTo>
                <a:lnTo>
                  <a:pt x="1162" y="730"/>
                </a:lnTo>
                <a:lnTo>
                  <a:pt x="1164" y="730"/>
                </a:lnTo>
                <a:lnTo>
                  <a:pt x="1166" y="732"/>
                </a:lnTo>
                <a:lnTo>
                  <a:pt x="1168" y="734"/>
                </a:lnTo>
                <a:lnTo>
                  <a:pt x="1168" y="736"/>
                </a:lnTo>
                <a:lnTo>
                  <a:pt x="1168" y="738"/>
                </a:lnTo>
                <a:lnTo>
                  <a:pt x="1170" y="740"/>
                </a:lnTo>
                <a:lnTo>
                  <a:pt x="1170" y="742"/>
                </a:lnTo>
                <a:lnTo>
                  <a:pt x="1170" y="744"/>
                </a:lnTo>
                <a:lnTo>
                  <a:pt x="1168" y="744"/>
                </a:lnTo>
                <a:lnTo>
                  <a:pt x="1168" y="746"/>
                </a:lnTo>
                <a:lnTo>
                  <a:pt x="1168" y="748"/>
                </a:lnTo>
                <a:lnTo>
                  <a:pt x="1166" y="750"/>
                </a:lnTo>
                <a:lnTo>
                  <a:pt x="1166" y="752"/>
                </a:lnTo>
                <a:lnTo>
                  <a:pt x="1164" y="752"/>
                </a:lnTo>
                <a:lnTo>
                  <a:pt x="1162" y="752"/>
                </a:lnTo>
                <a:lnTo>
                  <a:pt x="1158" y="752"/>
                </a:lnTo>
                <a:lnTo>
                  <a:pt x="1154" y="754"/>
                </a:lnTo>
                <a:lnTo>
                  <a:pt x="1154" y="755"/>
                </a:lnTo>
                <a:lnTo>
                  <a:pt x="1152" y="755"/>
                </a:lnTo>
                <a:lnTo>
                  <a:pt x="1150" y="757"/>
                </a:lnTo>
                <a:lnTo>
                  <a:pt x="1152" y="757"/>
                </a:lnTo>
                <a:lnTo>
                  <a:pt x="1152" y="755"/>
                </a:lnTo>
                <a:lnTo>
                  <a:pt x="1154" y="755"/>
                </a:lnTo>
                <a:lnTo>
                  <a:pt x="1154" y="754"/>
                </a:lnTo>
                <a:lnTo>
                  <a:pt x="1158" y="754"/>
                </a:lnTo>
                <a:lnTo>
                  <a:pt x="1158" y="752"/>
                </a:lnTo>
                <a:lnTo>
                  <a:pt x="1162" y="752"/>
                </a:lnTo>
                <a:lnTo>
                  <a:pt x="1164" y="752"/>
                </a:lnTo>
                <a:lnTo>
                  <a:pt x="1166" y="752"/>
                </a:lnTo>
                <a:lnTo>
                  <a:pt x="1166" y="750"/>
                </a:lnTo>
                <a:lnTo>
                  <a:pt x="1168" y="750"/>
                </a:lnTo>
                <a:lnTo>
                  <a:pt x="1168" y="748"/>
                </a:lnTo>
                <a:lnTo>
                  <a:pt x="1168" y="746"/>
                </a:lnTo>
                <a:lnTo>
                  <a:pt x="1170" y="746"/>
                </a:lnTo>
                <a:lnTo>
                  <a:pt x="1170" y="744"/>
                </a:lnTo>
                <a:lnTo>
                  <a:pt x="1170" y="742"/>
                </a:lnTo>
                <a:lnTo>
                  <a:pt x="1170" y="740"/>
                </a:lnTo>
                <a:lnTo>
                  <a:pt x="1172" y="740"/>
                </a:lnTo>
                <a:lnTo>
                  <a:pt x="1174" y="738"/>
                </a:lnTo>
                <a:lnTo>
                  <a:pt x="1175" y="740"/>
                </a:lnTo>
                <a:lnTo>
                  <a:pt x="1174" y="740"/>
                </a:lnTo>
                <a:lnTo>
                  <a:pt x="1174" y="742"/>
                </a:lnTo>
                <a:lnTo>
                  <a:pt x="1175" y="744"/>
                </a:lnTo>
                <a:lnTo>
                  <a:pt x="1174" y="746"/>
                </a:lnTo>
                <a:lnTo>
                  <a:pt x="1172" y="748"/>
                </a:lnTo>
                <a:lnTo>
                  <a:pt x="1172" y="750"/>
                </a:lnTo>
                <a:lnTo>
                  <a:pt x="1174" y="748"/>
                </a:lnTo>
                <a:lnTo>
                  <a:pt x="1175" y="746"/>
                </a:lnTo>
                <a:lnTo>
                  <a:pt x="1175" y="744"/>
                </a:lnTo>
                <a:lnTo>
                  <a:pt x="1175" y="742"/>
                </a:lnTo>
                <a:lnTo>
                  <a:pt x="1177" y="740"/>
                </a:lnTo>
                <a:lnTo>
                  <a:pt x="1177" y="742"/>
                </a:lnTo>
                <a:lnTo>
                  <a:pt x="1177" y="744"/>
                </a:lnTo>
                <a:lnTo>
                  <a:pt x="1179" y="746"/>
                </a:lnTo>
                <a:lnTo>
                  <a:pt x="1177" y="752"/>
                </a:lnTo>
                <a:lnTo>
                  <a:pt x="1177" y="754"/>
                </a:lnTo>
                <a:lnTo>
                  <a:pt x="1177" y="752"/>
                </a:lnTo>
                <a:lnTo>
                  <a:pt x="1179" y="748"/>
                </a:lnTo>
                <a:lnTo>
                  <a:pt x="1179" y="746"/>
                </a:lnTo>
                <a:lnTo>
                  <a:pt x="1181" y="746"/>
                </a:lnTo>
                <a:lnTo>
                  <a:pt x="1183" y="744"/>
                </a:lnTo>
                <a:lnTo>
                  <a:pt x="1187" y="742"/>
                </a:lnTo>
                <a:lnTo>
                  <a:pt x="1187" y="744"/>
                </a:lnTo>
                <a:lnTo>
                  <a:pt x="1189" y="740"/>
                </a:lnTo>
                <a:lnTo>
                  <a:pt x="1191" y="740"/>
                </a:lnTo>
                <a:lnTo>
                  <a:pt x="1193" y="740"/>
                </a:lnTo>
                <a:lnTo>
                  <a:pt x="1195" y="740"/>
                </a:lnTo>
                <a:lnTo>
                  <a:pt x="1195" y="738"/>
                </a:lnTo>
                <a:lnTo>
                  <a:pt x="1197" y="734"/>
                </a:lnTo>
                <a:lnTo>
                  <a:pt x="1197" y="732"/>
                </a:lnTo>
                <a:lnTo>
                  <a:pt x="1199" y="732"/>
                </a:lnTo>
                <a:lnTo>
                  <a:pt x="1203" y="736"/>
                </a:lnTo>
                <a:lnTo>
                  <a:pt x="1205" y="736"/>
                </a:lnTo>
                <a:lnTo>
                  <a:pt x="1207" y="738"/>
                </a:lnTo>
                <a:lnTo>
                  <a:pt x="1205" y="740"/>
                </a:lnTo>
                <a:lnTo>
                  <a:pt x="1203" y="744"/>
                </a:lnTo>
                <a:lnTo>
                  <a:pt x="1205" y="744"/>
                </a:lnTo>
                <a:lnTo>
                  <a:pt x="1205" y="742"/>
                </a:lnTo>
                <a:lnTo>
                  <a:pt x="1207" y="742"/>
                </a:lnTo>
                <a:lnTo>
                  <a:pt x="1207" y="740"/>
                </a:lnTo>
                <a:lnTo>
                  <a:pt x="1205" y="740"/>
                </a:lnTo>
                <a:lnTo>
                  <a:pt x="1207" y="738"/>
                </a:lnTo>
                <a:lnTo>
                  <a:pt x="1207" y="736"/>
                </a:lnTo>
                <a:lnTo>
                  <a:pt x="1205" y="734"/>
                </a:lnTo>
                <a:lnTo>
                  <a:pt x="1203" y="734"/>
                </a:lnTo>
                <a:lnTo>
                  <a:pt x="1205" y="732"/>
                </a:lnTo>
                <a:lnTo>
                  <a:pt x="1207" y="732"/>
                </a:lnTo>
                <a:lnTo>
                  <a:pt x="1208" y="732"/>
                </a:lnTo>
                <a:lnTo>
                  <a:pt x="1208" y="730"/>
                </a:lnTo>
                <a:lnTo>
                  <a:pt x="1207" y="730"/>
                </a:lnTo>
                <a:lnTo>
                  <a:pt x="1205" y="730"/>
                </a:lnTo>
                <a:lnTo>
                  <a:pt x="1207" y="728"/>
                </a:lnTo>
                <a:lnTo>
                  <a:pt x="1208" y="726"/>
                </a:lnTo>
                <a:lnTo>
                  <a:pt x="1210" y="726"/>
                </a:lnTo>
                <a:lnTo>
                  <a:pt x="1210" y="728"/>
                </a:lnTo>
                <a:lnTo>
                  <a:pt x="1212" y="728"/>
                </a:lnTo>
                <a:lnTo>
                  <a:pt x="1212" y="726"/>
                </a:lnTo>
                <a:lnTo>
                  <a:pt x="1214" y="726"/>
                </a:lnTo>
                <a:lnTo>
                  <a:pt x="1216" y="726"/>
                </a:lnTo>
                <a:lnTo>
                  <a:pt x="1212" y="726"/>
                </a:lnTo>
                <a:lnTo>
                  <a:pt x="1210" y="726"/>
                </a:lnTo>
                <a:lnTo>
                  <a:pt x="1210" y="724"/>
                </a:lnTo>
                <a:lnTo>
                  <a:pt x="1208" y="722"/>
                </a:lnTo>
                <a:lnTo>
                  <a:pt x="1210" y="722"/>
                </a:lnTo>
                <a:lnTo>
                  <a:pt x="1212" y="722"/>
                </a:lnTo>
                <a:lnTo>
                  <a:pt x="1210" y="722"/>
                </a:lnTo>
                <a:lnTo>
                  <a:pt x="1212" y="719"/>
                </a:lnTo>
                <a:lnTo>
                  <a:pt x="1212" y="721"/>
                </a:lnTo>
                <a:lnTo>
                  <a:pt x="1214" y="721"/>
                </a:lnTo>
                <a:lnTo>
                  <a:pt x="1216" y="721"/>
                </a:lnTo>
                <a:lnTo>
                  <a:pt x="1214" y="719"/>
                </a:lnTo>
                <a:lnTo>
                  <a:pt x="1212" y="719"/>
                </a:lnTo>
                <a:lnTo>
                  <a:pt x="1212" y="717"/>
                </a:lnTo>
                <a:lnTo>
                  <a:pt x="1216" y="717"/>
                </a:lnTo>
                <a:lnTo>
                  <a:pt x="1218" y="717"/>
                </a:lnTo>
                <a:lnTo>
                  <a:pt x="1218" y="719"/>
                </a:lnTo>
                <a:lnTo>
                  <a:pt x="1220" y="719"/>
                </a:lnTo>
                <a:lnTo>
                  <a:pt x="1222" y="719"/>
                </a:lnTo>
                <a:lnTo>
                  <a:pt x="1220" y="719"/>
                </a:lnTo>
                <a:lnTo>
                  <a:pt x="1218" y="717"/>
                </a:lnTo>
                <a:lnTo>
                  <a:pt x="1216" y="717"/>
                </a:lnTo>
                <a:lnTo>
                  <a:pt x="1214" y="717"/>
                </a:lnTo>
                <a:lnTo>
                  <a:pt x="1214" y="715"/>
                </a:lnTo>
                <a:lnTo>
                  <a:pt x="1212" y="713"/>
                </a:lnTo>
                <a:lnTo>
                  <a:pt x="1212" y="711"/>
                </a:lnTo>
                <a:lnTo>
                  <a:pt x="1214" y="709"/>
                </a:lnTo>
                <a:lnTo>
                  <a:pt x="1216" y="707"/>
                </a:lnTo>
                <a:lnTo>
                  <a:pt x="1218" y="709"/>
                </a:lnTo>
                <a:lnTo>
                  <a:pt x="1220" y="709"/>
                </a:lnTo>
                <a:lnTo>
                  <a:pt x="1222" y="709"/>
                </a:lnTo>
                <a:lnTo>
                  <a:pt x="1220" y="709"/>
                </a:lnTo>
                <a:lnTo>
                  <a:pt x="1218" y="709"/>
                </a:lnTo>
                <a:lnTo>
                  <a:pt x="1218" y="707"/>
                </a:lnTo>
                <a:lnTo>
                  <a:pt x="1218" y="705"/>
                </a:lnTo>
                <a:lnTo>
                  <a:pt x="1218" y="703"/>
                </a:lnTo>
                <a:lnTo>
                  <a:pt x="1220" y="703"/>
                </a:lnTo>
                <a:lnTo>
                  <a:pt x="1222" y="699"/>
                </a:lnTo>
                <a:lnTo>
                  <a:pt x="1224" y="695"/>
                </a:lnTo>
                <a:lnTo>
                  <a:pt x="1226" y="695"/>
                </a:lnTo>
                <a:lnTo>
                  <a:pt x="1228" y="695"/>
                </a:lnTo>
                <a:lnTo>
                  <a:pt x="1228" y="697"/>
                </a:lnTo>
                <a:lnTo>
                  <a:pt x="1230" y="697"/>
                </a:lnTo>
                <a:lnTo>
                  <a:pt x="1228" y="697"/>
                </a:lnTo>
                <a:lnTo>
                  <a:pt x="1226" y="697"/>
                </a:lnTo>
                <a:lnTo>
                  <a:pt x="1226" y="699"/>
                </a:lnTo>
                <a:lnTo>
                  <a:pt x="1226" y="697"/>
                </a:lnTo>
                <a:lnTo>
                  <a:pt x="1228" y="697"/>
                </a:lnTo>
                <a:lnTo>
                  <a:pt x="1230" y="699"/>
                </a:lnTo>
                <a:lnTo>
                  <a:pt x="1232" y="701"/>
                </a:lnTo>
                <a:lnTo>
                  <a:pt x="1230" y="703"/>
                </a:lnTo>
                <a:lnTo>
                  <a:pt x="1226" y="703"/>
                </a:lnTo>
                <a:lnTo>
                  <a:pt x="1224" y="705"/>
                </a:lnTo>
                <a:lnTo>
                  <a:pt x="1226" y="705"/>
                </a:lnTo>
                <a:lnTo>
                  <a:pt x="1230" y="703"/>
                </a:lnTo>
                <a:lnTo>
                  <a:pt x="1232" y="701"/>
                </a:lnTo>
                <a:lnTo>
                  <a:pt x="1232" y="703"/>
                </a:lnTo>
                <a:lnTo>
                  <a:pt x="1230" y="705"/>
                </a:lnTo>
                <a:lnTo>
                  <a:pt x="1230" y="707"/>
                </a:lnTo>
                <a:lnTo>
                  <a:pt x="1232" y="707"/>
                </a:lnTo>
                <a:lnTo>
                  <a:pt x="1232" y="703"/>
                </a:lnTo>
                <a:lnTo>
                  <a:pt x="1234" y="703"/>
                </a:lnTo>
                <a:lnTo>
                  <a:pt x="1236" y="705"/>
                </a:lnTo>
                <a:lnTo>
                  <a:pt x="1234" y="707"/>
                </a:lnTo>
                <a:lnTo>
                  <a:pt x="1234" y="709"/>
                </a:lnTo>
                <a:lnTo>
                  <a:pt x="1234" y="711"/>
                </a:lnTo>
                <a:lnTo>
                  <a:pt x="1236" y="713"/>
                </a:lnTo>
                <a:lnTo>
                  <a:pt x="1236" y="715"/>
                </a:lnTo>
                <a:lnTo>
                  <a:pt x="1238" y="715"/>
                </a:lnTo>
                <a:lnTo>
                  <a:pt x="1238" y="713"/>
                </a:lnTo>
                <a:lnTo>
                  <a:pt x="1240" y="713"/>
                </a:lnTo>
                <a:lnTo>
                  <a:pt x="1241" y="715"/>
                </a:lnTo>
                <a:lnTo>
                  <a:pt x="1241" y="719"/>
                </a:lnTo>
                <a:lnTo>
                  <a:pt x="1240" y="719"/>
                </a:lnTo>
                <a:lnTo>
                  <a:pt x="1238" y="719"/>
                </a:lnTo>
                <a:lnTo>
                  <a:pt x="1236" y="719"/>
                </a:lnTo>
                <a:lnTo>
                  <a:pt x="1241" y="719"/>
                </a:lnTo>
                <a:lnTo>
                  <a:pt x="1241" y="721"/>
                </a:lnTo>
                <a:lnTo>
                  <a:pt x="1240" y="722"/>
                </a:lnTo>
                <a:lnTo>
                  <a:pt x="1241" y="722"/>
                </a:lnTo>
                <a:lnTo>
                  <a:pt x="1241" y="721"/>
                </a:lnTo>
                <a:lnTo>
                  <a:pt x="1243" y="719"/>
                </a:lnTo>
                <a:lnTo>
                  <a:pt x="1245" y="721"/>
                </a:lnTo>
                <a:lnTo>
                  <a:pt x="1247" y="722"/>
                </a:lnTo>
                <a:lnTo>
                  <a:pt x="1247" y="724"/>
                </a:lnTo>
                <a:lnTo>
                  <a:pt x="1245" y="724"/>
                </a:lnTo>
                <a:lnTo>
                  <a:pt x="1245" y="726"/>
                </a:lnTo>
                <a:lnTo>
                  <a:pt x="1243" y="726"/>
                </a:lnTo>
                <a:lnTo>
                  <a:pt x="1241" y="726"/>
                </a:lnTo>
                <a:lnTo>
                  <a:pt x="1240" y="726"/>
                </a:lnTo>
                <a:lnTo>
                  <a:pt x="1238" y="726"/>
                </a:lnTo>
                <a:lnTo>
                  <a:pt x="1236" y="728"/>
                </a:lnTo>
                <a:lnTo>
                  <a:pt x="1240" y="728"/>
                </a:lnTo>
                <a:lnTo>
                  <a:pt x="1241" y="728"/>
                </a:lnTo>
                <a:lnTo>
                  <a:pt x="1245" y="726"/>
                </a:lnTo>
                <a:lnTo>
                  <a:pt x="1247" y="726"/>
                </a:lnTo>
                <a:lnTo>
                  <a:pt x="1249" y="726"/>
                </a:lnTo>
                <a:lnTo>
                  <a:pt x="1251" y="726"/>
                </a:lnTo>
                <a:lnTo>
                  <a:pt x="1249" y="726"/>
                </a:lnTo>
                <a:lnTo>
                  <a:pt x="1247" y="728"/>
                </a:lnTo>
                <a:lnTo>
                  <a:pt x="1249" y="728"/>
                </a:lnTo>
                <a:lnTo>
                  <a:pt x="1251" y="728"/>
                </a:lnTo>
                <a:lnTo>
                  <a:pt x="1251" y="730"/>
                </a:lnTo>
                <a:lnTo>
                  <a:pt x="1249" y="730"/>
                </a:lnTo>
                <a:lnTo>
                  <a:pt x="1247" y="732"/>
                </a:lnTo>
                <a:lnTo>
                  <a:pt x="1249" y="732"/>
                </a:lnTo>
                <a:lnTo>
                  <a:pt x="1251" y="732"/>
                </a:lnTo>
                <a:lnTo>
                  <a:pt x="1251" y="730"/>
                </a:lnTo>
                <a:lnTo>
                  <a:pt x="1253" y="730"/>
                </a:lnTo>
                <a:lnTo>
                  <a:pt x="1255" y="732"/>
                </a:lnTo>
                <a:lnTo>
                  <a:pt x="1255" y="736"/>
                </a:lnTo>
                <a:lnTo>
                  <a:pt x="1255" y="738"/>
                </a:lnTo>
                <a:lnTo>
                  <a:pt x="1253" y="738"/>
                </a:lnTo>
                <a:lnTo>
                  <a:pt x="1251" y="740"/>
                </a:lnTo>
                <a:lnTo>
                  <a:pt x="1247" y="740"/>
                </a:lnTo>
                <a:lnTo>
                  <a:pt x="1247" y="742"/>
                </a:lnTo>
                <a:lnTo>
                  <a:pt x="1245" y="742"/>
                </a:lnTo>
                <a:lnTo>
                  <a:pt x="1245" y="744"/>
                </a:lnTo>
                <a:lnTo>
                  <a:pt x="1243" y="744"/>
                </a:lnTo>
                <a:lnTo>
                  <a:pt x="1245" y="744"/>
                </a:lnTo>
                <a:lnTo>
                  <a:pt x="1247" y="742"/>
                </a:lnTo>
                <a:lnTo>
                  <a:pt x="1249" y="740"/>
                </a:lnTo>
                <a:lnTo>
                  <a:pt x="1251" y="740"/>
                </a:lnTo>
                <a:lnTo>
                  <a:pt x="1253" y="740"/>
                </a:lnTo>
                <a:lnTo>
                  <a:pt x="1257" y="740"/>
                </a:lnTo>
                <a:lnTo>
                  <a:pt x="1259" y="740"/>
                </a:lnTo>
                <a:lnTo>
                  <a:pt x="1261" y="740"/>
                </a:lnTo>
                <a:lnTo>
                  <a:pt x="1259" y="742"/>
                </a:lnTo>
                <a:lnTo>
                  <a:pt x="1259" y="744"/>
                </a:lnTo>
                <a:lnTo>
                  <a:pt x="1257" y="746"/>
                </a:lnTo>
                <a:lnTo>
                  <a:pt x="1259" y="746"/>
                </a:lnTo>
                <a:lnTo>
                  <a:pt x="1261" y="746"/>
                </a:lnTo>
                <a:lnTo>
                  <a:pt x="1259" y="748"/>
                </a:lnTo>
                <a:lnTo>
                  <a:pt x="1257" y="748"/>
                </a:lnTo>
                <a:lnTo>
                  <a:pt x="1255" y="748"/>
                </a:lnTo>
                <a:lnTo>
                  <a:pt x="1253" y="748"/>
                </a:lnTo>
                <a:lnTo>
                  <a:pt x="1253" y="750"/>
                </a:lnTo>
                <a:lnTo>
                  <a:pt x="1251" y="750"/>
                </a:lnTo>
                <a:lnTo>
                  <a:pt x="1249" y="750"/>
                </a:lnTo>
                <a:lnTo>
                  <a:pt x="1251" y="750"/>
                </a:lnTo>
                <a:lnTo>
                  <a:pt x="1251" y="752"/>
                </a:lnTo>
                <a:lnTo>
                  <a:pt x="1249" y="752"/>
                </a:lnTo>
                <a:lnTo>
                  <a:pt x="1247" y="752"/>
                </a:lnTo>
                <a:lnTo>
                  <a:pt x="1251" y="752"/>
                </a:lnTo>
                <a:lnTo>
                  <a:pt x="1251" y="750"/>
                </a:lnTo>
                <a:lnTo>
                  <a:pt x="1255" y="748"/>
                </a:lnTo>
                <a:lnTo>
                  <a:pt x="1257" y="748"/>
                </a:lnTo>
                <a:lnTo>
                  <a:pt x="1259" y="748"/>
                </a:lnTo>
                <a:lnTo>
                  <a:pt x="1261" y="748"/>
                </a:lnTo>
                <a:lnTo>
                  <a:pt x="1263" y="748"/>
                </a:lnTo>
                <a:lnTo>
                  <a:pt x="1261" y="748"/>
                </a:lnTo>
                <a:lnTo>
                  <a:pt x="1261" y="750"/>
                </a:lnTo>
                <a:lnTo>
                  <a:pt x="1263" y="750"/>
                </a:lnTo>
                <a:lnTo>
                  <a:pt x="1265" y="750"/>
                </a:lnTo>
                <a:lnTo>
                  <a:pt x="1263" y="752"/>
                </a:lnTo>
                <a:lnTo>
                  <a:pt x="1261" y="752"/>
                </a:lnTo>
                <a:lnTo>
                  <a:pt x="1259" y="752"/>
                </a:lnTo>
                <a:lnTo>
                  <a:pt x="1259" y="754"/>
                </a:lnTo>
                <a:lnTo>
                  <a:pt x="1261" y="752"/>
                </a:lnTo>
                <a:lnTo>
                  <a:pt x="1263" y="752"/>
                </a:lnTo>
                <a:lnTo>
                  <a:pt x="1265" y="752"/>
                </a:lnTo>
                <a:lnTo>
                  <a:pt x="1265" y="754"/>
                </a:lnTo>
                <a:lnTo>
                  <a:pt x="1267" y="754"/>
                </a:lnTo>
                <a:lnTo>
                  <a:pt x="1267" y="752"/>
                </a:lnTo>
                <a:lnTo>
                  <a:pt x="1269" y="754"/>
                </a:lnTo>
                <a:lnTo>
                  <a:pt x="1267" y="755"/>
                </a:lnTo>
                <a:lnTo>
                  <a:pt x="1269" y="757"/>
                </a:lnTo>
                <a:lnTo>
                  <a:pt x="1269" y="755"/>
                </a:lnTo>
                <a:lnTo>
                  <a:pt x="1269" y="757"/>
                </a:lnTo>
                <a:lnTo>
                  <a:pt x="1271" y="759"/>
                </a:lnTo>
                <a:lnTo>
                  <a:pt x="1269" y="761"/>
                </a:lnTo>
                <a:lnTo>
                  <a:pt x="1267" y="761"/>
                </a:lnTo>
                <a:lnTo>
                  <a:pt x="1265" y="763"/>
                </a:lnTo>
                <a:lnTo>
                  <a:pt x="1263" y="763"/>
                </a:lnTo>
                <a:lnTo>
                  <a:pt x="1261" y="763"/>
                </a:lnTo>
                <a:lnTo>
                  <a:pt x="1263" y="763"/>
                </a:lnTo>
                <a:lnTo>
                  <a:pt x="1263" y="765"/>
                </a:lnTo>
                <a:lnTo>
                  <a:pt x="1265" y="765"/>
                </a:lnTo>
                <a:lnTo>
                  <a:pt x="1267" y="763"/>
                </a:lnTo>
                <a:lnTo>
                  <a:pt x="1269" y="763"/>
                </a:lnTo>
                <a:lnTo>
                  <a:pt x="1271" y="765"/>
                </a:lnTo>
                <a:lnTo>
                  <a:pt x="1273" y="765"/>
                </a:lnTo>
                <a:lnTo>
                  <a:pt x="1273" y="767"/>
                </a:lnTo>
                <a:lnTo>
                  <a:pt x="1271" y="767"/>
                </a:lnTo>
                <a:lnTo>
                  <a:pt x="1271" y="769"/>
                </a:lnTo>
                <a:lnTo>
                  <a:pt x="1269" y="769"/>
                </a:lnTo>
                <a:lnTo>
                  <a:pt x="1273" y="771"/>
                </a:lnTo>
                <a:lnTo>
                  <a:pt x="1275" y="771"/>
                </a:lnTo>
                <a:lnTo>
                  <a:pt x="1276" y="771"/>
                </a:lnTo>
                <a:lnTo>
                  <a:pt x="1278" y="771"/>
                </a:lnTo>
                <a:lnTo>
                  <a:pt x="1280" y="773"/>
                </a:lnTo>
                <a:lnTo>
                  <a:pt x="1280" y="775"/>
                </a:lnTo>
                <a:lnTo>
                  <a:pt x="1278" y="775"/>
                </a:lnTo>
                <a:lnTo>
                  <a:pt x="1276" y="775"/>
                </a:lnTo>
                <a:lnTo>
                  <a:pt x="1275" y="777"/>
                </a:lnTo>
                <a:lnTo>
                  <a:pt x="1275" y="779"/>
                </a:lnTo>
                <a:lnTo>
                  <a:pt x="1273" y="779"/>
                </a:lnTo>
                <a:lnTo>
                  <a:pt x="1271" y="779"/>
                </a:lnTo>
                <a:lnTo>
                  <a:pt x="1271" y="781"/>
                </a:lnTo>
                <a:lnTo>
                  <a:pt x="1273" y="781"/>
                </a:lnTo>
                <a:lnTo>
                  <a:pt x="1275" y="781"/>
                </a:lnTo>
                <a:lnTo>
                  <a:pt x="1273" y="781"/>
                </a:lnTo>
                <a:lnTo>
                  <a:pt x="1273" y="783"/>
                </a:lnTo>
                <a:lnTo>
                  <a:pt x="1275" y="783"/>
                </a:lnTo>
                <a:lnTo>
                  <a:pt x="1273" y="783"/>
                </a:lnTo>
                <a:lnTo>
                  <a:pt x="1271" y="783"/>
                </a:lnTo>
                <a:lnTo>
                  <a:pt x="1269" y="783"/>
                </a:lnTo>
                <a:lnTo>
                  <a:pt x="1265" y="781"/>
                </a:lnTo>
                <a:lnTo>
                  <a:pt x="1261" y="779"/>
                </a:lnTo>
                <a:lnTo>
                  <a:pt x="1265" y="779"/>
                </a:lnTo>
                <a:lnTo>
                  <a:pt x="1267" y="779"/>
                </a:lnTo>
                <a:lnTo>
                  <a:pt x="1269" y="779"/>
                </a:lnTo>
                <a:lnTo>
                  <a:pt x="1265" y="779"/>
                </a:lnTo>
                <a:lnTo>
                  <a:pt x="1263" y="779"/>
                </a:lnTo>
                <a:lnTo>
                  <a:pt x="1261" y="779"/>
                </a:lnTo>
                <a:lnTo>
                  <a:pt x="1261" y="781"/>
                </a:lnTo>
                <a:lnTo>
                  <a:pt x="1263" y="781"/>
                </a:lnTo>
                <a:lnTo>
                  <a:pt x="1267" y="783"/>
                </a:lnTo>
                <a:lnTo>
                  <a:pt x="1269" y="783"/>
                </a:lnTo>
                <a:lnTo>
                  <a:pt x="1267" y="783"/>
                </a:lnTo>
                <a:lnTo>
                  <a:pt x="1265" y="783"/>
                </a:lnTo>
                <a:lnTo>
                  <a:pt x="1267" y="783"/>
                </a:lnTo>
                <a:lnTo>
                  <a:pt x="1267" y="785"/>
                </a:lnTo>
                <a:lnTo>
                  <a:pt x="1269" y="785"/>
                </a:lnTo>
                <a:lnTo>
                  <a:pt x="1271" y="785"/>
                </a:lnTo>
                <a:lnTo>
                  <a:pt x="1275" y="785"/>
                </a:lnTo>
                <a:lnTo>
                  <a:pt x="1275" y="787"/>
                </a:lnTo>
                <a:lnTo>
                  <a:pt x="1273" y="787"/>
                </a:lnTo>
                <a:lnTo>
                  <a:pt x="1271" y="787"/>
                </a:lnTo>
                <a:lnTo>
                  <a:pt x="1269" y="787"/>
                </a:lnTo>
                <a:lnTo>
                  <a:pt x="1271" y="787"/>
                </a:lnTo>
                <a:lnTo>
                  <a:pt x="1269" y="787"/>
                </a:lnTo>
                <a:lnTo>
                  <a:pt x="1267" y="787"/>
                </a:lnTo>
                <a:lnTo>
                  <a:pt x="1269" y="789"/>
                </a:lnTo>
                <a:lnTo>
                  <a:pt x="1271" y="789"/>
                </a:lnTo>
                <a:lnTo>
                  <a:pt x="1273" y="789"/>
                </a:lnTo>
                <a:lnTo>
                  <a:pt x="1275" y="790"/>
                </a:lnTo>
                <a:lnTo>
                  <a:pt x="1273" y="790"/>
                </a:lnTo>
                <a:lnTo>
                  <a:pt x="1271" y="790"/>
                </a:lnTo>
                <a:lnTo>
                  <a:pt x="1269" y="790"/>
                </a:lnTo>
                <a:lnTo>
                  <a:pt x="1269" y="792"/>
                </a:lnTo>
                <a:lnTo>
                  <a:pt x="1271" y="792"/>
                </a:lnTo>
                <a:lnTo>
                  <a:pt x="1273" y="792"/>
                </a:lnTo>
                <a:lnTo>
                  <a:pt x="1276" y="792"/>
                </a:lnTo>
                <a:lnTo>
                  <a:pt x="1278" y="792"/>
                </a:lnTo>
                <a:lnTo>
                  <a:pt x="1280" y="792"/>
                </a:lnTo>
                <a:lnTo>
                  <a:pt x="1280" y="794"/>
                </a:lnTo>
                <a:lnTo>
                  <a:pt x="1278" y="794"/>
                </a:lnTo>
                <a:lnTo>
                  <a:pt x="1278" y="796"/>
                </a:lnTo>
                <a:lnTo>
                  <a:pt x="1280" y="796"/>
                </a:lnTo>
                <a:lnTo>
                  <a:pt x="1282" y="796"/>
                </a:lnTo>
                <a:lnTo>
                  <a:pt x="1280" y="796"/>
                </a:lnTo>
                <a:lnTo>
                  <a:pt x="1278" y="796"/>
                </a:lnTo>
                <a:lnTo>
                  <a:pt x="1276" y="796"/>
                </a:lnTo>
                <a:lnTo>
                  <a:pt x="1278" y="798"/>
                </a:lnTo>
                <a:lnTo>
                  <a:pt x="1280" y="798"/>
                </a:lnTo>
                <a:lnTo>
                  <a:pt x="1282" y="798"/>
                </a:lnTo>
                <a:lnTo>
                  <a:pt x="1284" y="798"/>
                </a:lnTo>
                <a:lnTo>
                  <a:pt x="1284" y="800"/>
                </a:lnTo>
                <a:lnTo>
                  <a:pt x="1282" y="800"/>
                </a:lnTo>
                <a:lnTo>
                  <a:pt x="1284" y="800"/>
                </a:lnTo>
                <a:lnTo>
                  <a:pt x="1286" y="800"/>
                </a:lnTo>
                <a:lnTo>
                  <a:pt x="1288" y="800"/>
                </a:lnTo>
                <a:lnTo>
                  <a:pt x="1290" y="800"/>
                </a:lnTo>
                <a:lnTo>
                  <a:pt x="1290" y="802"/>
                </a:lnTo>
                <a:lnTo>
                  <a:pt x="1288" y="802"/>
                </a:lnTo>
                <a:lnTo>
                  <a:pt x="1288" y="804"/>
                </a:lnTo>
                <a:lnTo>
                  <a:pt x="1290" y="804"/>
                </a:lnTo>
                <a:lnTo>
                  <a:pt x="1290" y="802"/>
                </a:lnTo>
                <a:lnTo>
                  <a:pt x="1292" y="802"/>
                </a:lnTo>
                <a:lnTo>
                  <a:pt x="1292" y="804"/>
                </a:lnTo>
                <a:lnTo>
                  <a:pt x="1292" y="806"/>
                </a:lnTo>
                <a:lnTo>
                  <a:pt x="1290" y="806"/>
                </a:lnTo>
                <a:lnTo>
                  <a:pt x="1292" y="806"/>
                </a:lnTo>
                <a:lnTo>
                  <a:pt x="1292" y="804"/>
                </a:lnTo>
                <a:lnTo>
                  <a:pt x="1294" y="802"/>
                </a:lnTo>
                <a:lnTo>
                  <a:pt x="1296" y="802"/>
                </a:lnTo>
                <a:lnTo>
                  <a:pt x="1296" y="804"/>
                </a:lnTo>
                <a:lnTo>
                  <a:pt x="1294" y="804"/>
                </a:lnTo>
                <a:lnTo>
                  <a:pt x="1294" y="806"/>
                </a:lnTo>
                <a:lnTo>
                  <a:pt x="1296" y="808"/>
                </a:lnTo>
                <a:lnTo>
                  <a:pt x="1294" y="810"/>
                </a:lnTo>
                <a:lnTo>
                  <a:pt x="1294" y="812"/>
                </a:lnTo>
                <a:lnTo>
                  <a:pt x="1294" y="810"/>
                </a:lnTo>
                <a:lnTo>
                  <a:pt x="1296" y="810"/>
                </a:lnTo>
                <a:lnTo>
                  <a:pt x="1296" y="808"/>
                </a:lnTo>
                <a:lnTo>
                  <a:pt x="1298" y="808"/>
                </a:lnTo>
                <a:lnTo>
                  <a:pt x="1298" y="810"/>
                </a:lnTo>
                <a:lnTo>
                  <a:pt x="1296" y="810"/>
                </a:lnTo>
                <a:lnTo>
                  <a:pt x="1296" y="812"/>
                </a:lnTo>
                <a:lnTo>
                  <a:pt x="1294" y="814"/>
                </a:lnTo>
                <a:lnTo>
                  <a:pt x="1292" y="816"/>
                </a:lnTo>
                <a:lnTo>
                  <a:pt x="1294" y="816"/>
                </a:lnTo>
                <a:lnTo>
                  <a:pt x="1294" y="814"/>
                </a:lnTo>
                <a:lnTo>
                  <a:pt x="1296" y="814"/>
                </a:lnTo>
                <a:lnTo>
                  <a:pt x="1294" y="818"/>
                </a:lnTo>
                <a:lnTo>
                  <a:pt x="1292" y="818"/>
                </a:lnTo>
                <a:lnTo>
                  <a:pt x="1290" y="820"/>
                </a:lnTo>
                <a:lnTo>
                  <a:pt x="1292" y="818"/>
                </a:lnTo>
                <a:lnTo>
                  <a:pt x="1294" y="818"/>
                </a:lnTo>
                <a:lnTo>
                  <a:pt x="1298" y="814"/>
                </a:lnTo>
                <a:lnTo>
                  <a:pt x="1300" y="814"/>
                </a:lnTo>
                <a:lnTo>
                  <a:pt x="1300" y="816"/>
                </a:lnTo>
                <a:lnTo>
                  <a:pt x="1300" y="818"/>
                </a:lnTo>
                <a:lnTo>
                  <a:pt x="1298" y="818"/>
                </a:lnTo>
                <a:lnTo>
                  <a:pt x="1298" y="820"/>
                </a:lnTo>
                <a:lnTo>
                  <a:pt x="1300" y="818"/>
                </a:lnTo>
                <a:lnTo>
                  <a:pt x="1300" y="816"/>
                </a:lnTo>
                <a:lnTo>
                  <a:pt x="1302" y="816"/>
                </a:lnTo>
                <a:lnTo>
                  <a:pt x="1302" y="814"/>
                </a:lnTo>
                <a:lnTo>
                  <a:pt x="1304" y="814"/>
                </a:lnTo>
                <a:lnTo>
                  <a:pt x="1306" y="812"/>
                </a:lnTo>
                <a:lnTo>
                  <a:pt x="1306" y="814"/>
                </a:lnTo>
                <a:lnTo>
                  <a:pt x="1306" y="816"/>
                </a:lnTo>
                <a:lnTo>
                  <a:pt x="1304" y="816"/>
                </a:lnTo>
                <a:lnTo>
                  <a:pt x="1302" y="816"/>
                </a:lnTo>
                <a:lnTo>
                  <a:pt x="1302" y="818"/>
                </a:lnTo>
                <a:lnTo>
                  <a:pt x="1306" y="818"/>
                </a:lnTo>
                <a:lnTo>
                  <a:pt x="1308" y="818"/>
                </a:lnTo>
                <a:lnTo>
                  <a:pt x="1308" y="816"/>
                </a:lnTo>
                <a:lnTo>
                  <a:pt x="1309" y="816"/>
                </a:lnTo>
                <a:lnTo>
                  <a:pt x="1311" y="818"/>
                </a:lnTo>
                <a:lnTo>
                  <a:pt x="1309" y="818"/>
                </a:lnTo>
                <a:lnTo>
                  <a:pt x="1309" y="820"/>
                </a:lnTo>
                <a:lnTo>
                  <a:pt x="1308" y="820"/>
                </a:lnTo>
                <a:lnTo>
                  <a:pt x="1306" y="822"/>
                </a:lnTo>
                <a:lnTo>
                  <a:pt x="1304" y="823"/>
                </a:lnTo>
                <a:lnTo>
                  <a:pt x="1302" y="825"/>
                </a:lnTo>
                <a:lnTo>
                  <a:pt x="1304" y="825"/>
                </a:lnTo>
                <a:lnTo>
                  <a:pt x="1306" y="825"/>
                </a:lnTo>
                <a:lnTo>
                  <a:pt x="1306" y="823"/>
                </a:lnTo>
                <a:lnTo>
                  <a:pt x="1306" y="822"/>
                </a:lnTo>
                <a:lnTo>
                  <a:pt x="1308" y="822"/>
                </a:lnTo>
                <a:lnTo>
                  <a:pt x="1311" y="818"/>
                </a:lnTo>
                <a:lnTo>
                  <a:pt x="1313" y="816"/>
                </a:lnTo>
                <a:lnTo>
                  <a:pt x="1315" y="814"/>
                </a:lnTo>
                <a:lnTo>
                  <a:pt x="1315" y="816"/>
                </a:lnTo>
                <a:lnTo>
                  <a:pt x="1315" y="818"/>
                </a:lnTo>
                <a:lnTo>
                  <a:pt x="1313" y="818"/>
                </a:lnTo>
                <a:lnTo>
                  <a:pt x="1311" y="820"/>
                </a:lnTo>
                <a:lnTo>
                  <a:pt x="1313" y="820"/>
                </a:lnTo>
                <a:lnTo>
                  <a:pt x="1313" y="818"/>
                </a:lnTo>
                <a:lnTo>
                  <a:pt x="1315" y="818"/>
                </a:lnTo>
                <a:lnTo>
                  <a:pt x="1317" y="816"/>
                </a:lnTo>
                <a:lnTo>
                  <a:pt x="1319" y="818"/>
                </a:lnTo>
                <a:lnTo>
                  <a:pt x="1317" y="818"/>
                </a:lnTo>
                <a:lnTo>
                  <a:pt x="1317" y="820"/>
                </a:lnTo>
                <a:lnTo>
                  <a:pt x="1319" y="820"/>
                </a:lnTo>
                <a:lnTo>
                  <a:pt x="1319" y="822"/>
                </a:lnTo>
                <a:lnTo>
                  <a:pt x="1317" y="822"/>
                </a:lnTo>
                <a:lnTo>
                  <a:pt x="1319" y="823"/>
                </a:lnTo>
                <a:lnTo>
                  <a:pt x="1321" y="823"/>
                </a:lnTo>
                <a:lnTo>
                  <a:pt x="1323" y="823"/>
                </a:lnTo>
                <a:lnTo>
                  <a:pt x="1325" y="825"/>
                </a:lnTo>
                <a:lnTo>
                  <a:pt x="1327" y="825"/>
                </a:lnTo>
                <a:lnTo>
                  <a:pt x="1329" y="825"/>
                </a:lnTo>
                <a:lnTo>
                  <a:pt x="1329" y="823"/>
                </a:lnTo>
                <a:lnTo>
                  <a:pt x="1331" y="825"/>
                </a:lnTo>
                <a:lnTo>
                  <a:pt x="1333" y="825"/>
                </a:lnTo>
                <a:lnTo>
                  <a:pt x="1335" y="825"/>
                </a:lnTo>
                <a:lnTo>
                  <a:pt x="1337" y="825"/>
                </a:lnTo>
                <a:lnTo>
                  <a:pt x="1337" y="827"/>
                </a:lnTo>
                <a:lnTo>
                  <a:pt x="1339" y="827"/>
                </a:lnTo>
                <a:lnTo>
                  <a:pt x="1341" y="827"/>
                </a:lnTo>
                <a:lnTo>
                  <a:pt x="1342" y="827"/>
                </a:lnTo>
                <a:lnTo>
                  <a:pt x="1344" y="829"/>
                </a:lnTo>
                <a:lnTo>
                  <a:pt x="1344" y="831"/>
                </a:lnTo>
                <a:lnTo>
                  <a:pt x="1342" y="831"/>
                </a:lnTo>
                <a:lnTo>
                  <a:pt x="1341" y="831"/>
                </a:lnTo>
                <a:lnTo>
                  <a:pt x="1339" y="831"/>
                </a:lnTo>
                <a:lnTo>
                  <a:pt x="1341" y="831"/>
                </a:lnTo>
                <a:lnTo>
                  <a:pt x="1342" y="831"/>
                </a:lnTo>
                <a:lnTo>
                  <a:pt x="1341" y="833"/>
                </a:lnTo>
                <a:lnTo>
                  <a:pt x="1339" y="833"/>
                </a:lnTo>
                <a:lnTo>
                  <a:pt x="1337" y="833"/>
                </a:lnTo>
                <a:lnTo>
                  <a:pt x="1335" y="833"/>
                </a:lnTo>
                <a:lnTo>
                  <a:pt x="1333" y="833"/>
                </a:lnTo>
                <a:lnTo>
                  <a:pt x="1331" y="833"/>
                </a:lnTo>
                <a:lnTo>
                  <a:pt x="1331" y="835"/>
                </a:lnTo>
                <a:lnTo>
                  <a:pt x="1329" y="835"/>
                </a:lnTo>
                <a:lnTo>
                  <a:pt x="1331" y="835"/>
                </a:lnTo>
                <a:lnTo>
                  <a:pt x="1333" y="835"/>
                </a:lnTo>
                <a:lnTo>
                  <a:pt x="1329" y="837"/>
                </a:lnTo>
                <a:lnTo>
                  <a:pt x="1327" y="837"/>
                </a:lnTo>
                <a:lnTo>
                  <a:pt x="1325" y="837"/>
                </a:lnTo>
                <a:lnTo>
                  <a:pt x="1323" y="837"/>
                </a:lnTo>
                <a:lnTo>
                  <a:pt x="1323" y="839"/>
                </a:lnTo>
                <a:lnTo>
                  <a:pt x="1321" y="839"/>
                </a:lnTo>
                <a:lnTo>
                  <a:pt x="1319" y="839"/>
                </a:lnTo>
                <a:lnTo>
                  <a:pt x="1315" y="839"/>
                </a:lnTo>
                <a:lnTo>
                  <a:pt x="1315" y="841"/>
                </a:lnTo>
                <a:lnTo>
                  <a:pt x="1313" y="841"/>
                </a:lnTo>
                <a:lnTo>
                  <a:pt x="1311" y="841"/>
                </a:lnTo>
                <a:lnTo>
                  <a:pt x="1309" y="841"/>
                </a:lnTo>
                <a:lnTo>
                  <a:pt x="1308" y="841"/>
                </a:lnTo>
                <a:lnTo>
                  <a:pt x="1309" y="843"/>
                </a:lnTo>
                <a:lnTo>
                  <a:pt x="1313" y="841"/>
                </a:lnTo>
                <a:lnTo>
                  <a:pt x="1317" y="841"/>
                </a:lnTo>
                <a:lnTo>
                  <a:pt x="1319" y="839"/>
                </a:lnTo>
                <a:lnTo>
                  <a:pt x="1323" y="839"/>
                </a:lnTo>
                <a:lnTo>
                  <a:pt x="1327" y="837"/>
                </a:lnTo>
                <a:lnTo>
                  <a:pt x="1327" y="839"/>
                </a:lnTo>
                <a:lnTo>
                  <a:pt x="1323" y="841"/>
                </a:lnTo>
                <a:lnTo>
                  <a:pt x="1321" y="841"/>
                </a:lnTo>
                <a:lnTo>
                  <a:pt x="1319" y="841"/>
                </a:lnTo>
                <a:lnTo>
                  <a:pt x="1317" y="841"/>
                </a:lnTo>
                <a:lnTo>
                  <a:pt x="1319" y="841"/>
                </a:lnTo>
                <a:lnTo>
                  <a:pt x="1319" y="843"/>
                </a:lnTo>
                <a:lnTo>
                  <a:pt x="1317" y="843"/>
                </a:lnTo>
                <a:lnTo>
                  <a:pt x="1315" y="843"/>
                </a:lnTo>
                <a:lnTo>
                  <a:pt x="1311" y="845"/>
                </a:lnTo>
                <a:lnTo>
                  <a:pt x="1309" y="847"/>
                </a:lnTo>
                <a:lnTo>
                  <a:pt x="1308" y="847"/>
                </a:lnTo>
                <a:lnTo>
                  <a:pt x="1306" y="845"/>
                </a:lnTo>
                <a:lnTo>
                  <a:pt x="1304" y="845"/>
                </a:lnTo>
                <a:lnTo>
                  <a:pt x="1304" y="847"/>
                </a:lnTo>
                <a:lnTo>
                  <a:pt x="1302" y="847"/>
                </a:lnTo>
                <a:lnTo>
                  <a:pt x="1300" y="847"/>
                </a:lnTo>
                <a:lnTo>
                  <a:pt x="1300" y="851"/>
                </a:lnTo>
                <a:lnTo>
                  <a:pt x="1300" y="853"/>
                </a:lnTo>
                <a:lnTo>
                  <a:pt x="1296" y="851"/>
                </a:lnTo>
                <a:lnTo>
                  <a:pt x="1296" y="849"/>
                </a:lnTo>
                <a:lnTo>
                  <a:pt x="1294" y="849"/>
                </a:lnTo>
                <a:lnTo>
                  <a:pt x="1292" y="849"/>
                </a:lnTo>
                <a:lnTo>
                  <a:pt x="1290" y="849"/>
                </a:lnTo>
                <a:lnTo>
                  <a:pt x="1290" y="847"/>
                </a:lnTo>
                <a:lnTo>
                  <a:pt x="1288" y="847"/>
                </a:lnTo>
                <a:lnTo>
                  <a:pt x="1288" y="849"/>
                </a:lnTo>
                <a:lnTo>
                  <a:pt x="1290" y="849"/>
                </a:lnTo>
                <a:lnTo>
                  <a:pt x="1292" y="849"/>
                </a:lnTo>
                <a:lnTo>
                  <a:pt x="1294" y="849"/>
                </a:lnTo>
                <a:lnTo>
                  <a:pt x="1294" y="851"/>
                </a:lnTo>
                <a:lnTo>
                  <a:pt x="1296" y="851"/>
                </a:lnTo>
                <a:lnTo>
                  <a:pt x="1298" y="853"/>
                </a:lnTo>
                <a:lnTo>
                  <a:pt x="1300" y="853"/>
                </a:lnTo>
                <a:lnTo>
                  <a:pt x="1300" y="855"/>
                </a:lnTo>
                <a:lnTo>
                  <a:pt x="1298" y="855"/>
                </a:lnTo>
                <a:lnTo>
                  <a:pt x="1296" y="856"/>
                </a:lnTo>
                <a:lnTo>
                  <a:pt x="1298" y="856"/>
                </a:lnTo>
                <a:lnTo>
                  <a:pt x="1298" y="858"/>
                </a:lnTo>
                <a:lnTo>
                  <a:pt x="1296" y="858"/>
                </a:lnTo>
                <a:lnTo>
                  <a:pt x="1298" y="858"/>
                </a:lnTo>
                <a:lnTo>
                  <a:pt x="1300" y="858"/>
                </a:lnTo>
                <a:lnTo>
                  <a:pt x="1302" y="856"/>
                </a:lnTo>
                <a:lnTo>
                  <a:pt x="1302" y="855"/>
                </a:lnTo>
                <a:lnTo>
                  <a:pt x="1304" y="853"/>
                </a:lnTo>
                <a:lnTo>
                  <a:pt x="1304" y="855"/>
                </a:lnTo>
                <a:lnTo>
                  <a:pt x="1306" y="853"/>
                </a:lnTo>
                <a:lnTo>
                  <a:pt x="1304" y="853"/>
                </a:lnTo>
                <a:lnTo>
                  <a:pt x="1306" y="853"/>
                </a:lnTo>
                <a:lnTo>
                  <a:pt x="1308" y="853"/>
                </a:lnTo>
                <a:lnTo>
                  <a:pt x="1309" y="853"/>
                </a:lnTo>
                <a:lnTo>
                  <a:pt x="1309" y="851"/>
                </a:lnTo>
                <a:lnTo>
                  <a:pt x="1311" y="849"/>
                </a:lnTo>
                <a:lnTo>
                  <a:pt x="1315" y="849"/>
                </a:lnTo>
                <a:lnTo>
                  <a:pt x="1317" y="849"/>
                </a:lnTo>
                <a:lnTo>
                  <a:pt x="1317" y="847"/>
                </a:lnTo>
                <a:lnTo>
                  <a:pt x="1319" y="845"/>
                </a:lnTo>
                <a:lnTo>
                  <a:pt x="1325" y="841"/>
                </a:lnTo>
                <a:lnTo>
                  <a:pt x="1329" y="841"/>
                </a:lnTo>
                <a:lnTo>
                  <a:pt x="1331" y="841"/>
                </a:lnTo>
                <a:lnTo>
                  <a:pt x="1333" y="841"/>
                </a:lnTo>
                <a:lnTo>
                  <a:pt x="1335" y="841"/>
                </a:lnTo>
                <a:lnTo>
                  <a:pt x="1337" y="841"/>
                </a:lnTo>
                <a:lnTo>
                  <a:pt x="1337" y="839"/>
                </a:lnTo>
                <a:lnTo>
                  <a:pt x="1333" y="839"/>
                </a:lnTo>
                <a:lnTo>
                  <a:pt x="1331" y="839"/>
                </a:lnTo>
                <a:lnTo>
                  <a:pt x="1329" y="839"/>
                </a:lnTo>
                <a:lnTo>
                  <a:pt x="1327" y="839"/>
                </a:lnTo>
                <a:lnTo>
                  <a:pt x="1327" y="837"/>
                </a:lnTo>
                <a:lnTo>
                  <a:pt x="1329" y="837"/>
                </a:lnTo>
                <a:lnTo>
                  <a:pt x="1331" y="837"/>
                </a:lnTo>
                <a:lnTo>
                  <a:pt x="1333" y="837"/>
                </a:lnTo>
                <a:lnTo>
                  <a:pt x="1335" y="837"/>
                </a:lnTo>
                <a:lnTo>
                  <a:pt x="1337" y="837"/>
                </a:lnTo>
                <a:lnTo>
                  <a:pt x="1339" y="837"/>
                </a:lnTo>
                <a:lnTo>
                  <a:pt x="1342" y="837"/>
                </a:lnTo>
                <a:lnTo>
                  <a:pt x="1344" y="839"/>
                </a:lnTo>
                <a:lnTo>
                  <a:pt x="1344" y="841"/>
                </a:lnTo>
                <a:lnTo>
                  <a:pt x="1346" y="843"/>
                </a:lnTo>
                <a:lnTo>
                  <a:pt x="1348" y="845"/>
                </a:lnTo>
                <a:lnTo>
                  <a:pt x="1348" y="847"/>
                </a:lnTo>
                <a:lnTo>
                  <a:pt x="1346" y="849"/>
                </a:lnTo>
                <a:lnTo>
                  <a:pt x="1344" y="849"/>
                </a:lnTo>
                <a:lnTo>
                  <a:pt x="1342" y="851"/>
                </a:lnTo>
                <a:lnTo>
                  <a:pt x="1341" y="851"/>
                </a:lnTo>
                <a:lnTo>
                  <a:pt x="1342" y="851"/>
                </a:lnTo>
                <a:lnTo>
                  <a:pt x="1344" y="851"/>
                </a:lnTo>
                <a:lnTo>
                  <a:pt x="1344" y="853"/>
                </a:lnTo>
                <a:lnTo>
                  <a:pt x="1344" y="855"/>
                </a:lnTo>
                <a:lnTo>
                  <a:pt x="1344" y="853"/>
                </a:lnTo>
                <a:lnTo>
                  <a:pt x="1346" y="853"/>
                </a:lnTo>
                <a:lnTo>
                  <a:pt x="1348" y="851"/>
                </a:lnTo>
                <a:lnTo>
                  <a:pt x="1348" y="849"/>
                </a:lnTo>
                <a:lnTo>
                  <a:pt x="1350" y="849"/>
                </a:lnTo>
                <a:lnTo>
                  <a:pt x="1352" y="849"/>
                </a:lnTo>
                <a:lnTo>
                  <a:pt x="1356" y="849"/>
                </a:lnTo>
                <a:lnTo>
                  <a:pt x="1356" y="847"/>
                </a:lnTo>
                <a:lnTo>
                  <a:pt x="1358" y="847"/>
                </a:lnTo>
                <a:lnTo>
                  <a:pt x="1360" y="849"/>
                </a:lnTo>
                <a:lnTo>
                  <a:pt x="1358" y="849"/>
                </a:lnTo>
                <a:lnTo>
                  <a:pt x="1356" y="849"/>
                </a:lnTo>
                <a:lnTo>
                  <a:pt x="1354" y="849"/>
                </a:lnTo>
                <a:lnTo>
                  <a:pt x="1356" y="851"/>
                </a:lnTo>
                <a:lnTo>
                  <a:pt x="1360" y="851"/>
                </a:lnTo>
                <a:lnTo>
                  <a:pt x="1362" y="851"/>
                </a:lnTo>
                <a:lnTo>
                  <a:pt x="1364" y="851"/>
                </a:lnTo>
                <a:lnTo>
                  <a:pt x="1366" y="851"/>
                </a:lnTo>
                <a:lnTo>
                  <a:pt x="1366" y="853"/>
                </a:lnTo>
                <a:lnTo>
                  <a:pt x="1364" y="853"/>
                </a:lnTo>
                <a:lnTo>
                  <a:pt x="1362" y="853"/>
                </a:lnTo>
                <a:lnTo>
                  <a:pt x="1364" y="853"/>
                </a:lnTo>
                <a:lnTo>
                  <a:pt x="1366" y="855"/>
                </a:lnTo>
                <a:lnTo>
                  <a:pt x="1366" y="856"/>
                </a:lnTo>
                <a:lnTo>
                  <a:pt x="1366" y="855"/>
                </a:lnTo>
                <a:lnTo>
                  <a:pt x="1368" y="855"/>
                </a:lnTo>
                <a:lnTo>
                  <a:pt x="1368" y="856"/>
                </a:lnTo>
                <a:lnTo>
                  <a:pt x="1370" y="856"/>
                </a:lnTo>
                <a:lnTo>
                  <a:pt x="1370" y="858"/>
                </a:lnTo>
                <a:lnTo>
                  <a:pt x="1370" y="860"/>
                </a:lnTo>
                <a:lnTo>
                  <a:pt x="1368" y="862"/>
                </a:lnTo>
                <a:lnTo>
                  <a:pt x="1368" y="864"/>
                </a:lnTo>
                <a:lnTo>
                  <a:pt x="1366" y="864"/>
                </a:lnTo>
                <a:lnTo>
                  <a:pt x="1366" y="862"/>
                </a:lnTo>
                <a:lnTo>
                  <a:pt x="1364" y="864"/>
                </a:lnTo>
                <a:lnTo>
                  <a:pt x="1366" y="864"/>
                </a:lnTo>
                <a:lnTo>
                  <a:pt x="1368" y="864"/>
                </a:lnTo>
                <a:lnTo>
                  <a:pt x="1368" y="866"/>
                </a:lnTo>
                <a:lnTo>
                  <a:pt x="1370" y="866"/>
                </a:lnTo>
                <a:lnTo>
                  <a:pt x="1370" y="868"/>
                </a:lnTo>
                <a:lnTo>
                  <a:pt x="1368" y="868"/>
                </a:lnTo>
                <a:lnTo>
                  <a:pt x="1366" y="868"/>
                </a:lnTo>
                <a:lnTo>
                  <a:pt x="1366" y="870"/>
                </a:lnTo>
                <a:lnTo>
                  <a:pt x="1368" y="870"/>
                </a:lnTo>
                <a:lnTo>
                  <a:pt x="1370" y="870"/>
                </a:lnTo>
                <a:lnTo>
                  <a:pt x="1370" y="872"/>
                </a:lnTo>
                <a:lnTo>
                  <a:pt x="1368" y="872"/>
                </a:lnTo>
                <a:lnTo>
                  <a:pt x="1366" y="872"/>
                </a:lnTo>
                <a:lnTo>
                  <a:pt x="1364" y="872"/>
                </a:lnTo>
                <a:lnTo>
                  <a:pt x="1366" y="872"/>
                </a:lnTo>
                <a:lnTo>
                  <a:pt x="1364" y="874"/>
                </a:lnTo>
                <a:lnTo>
                  <a:pt x="1362" y="874"/>
                </a:lnTo>
                <a:lnTo>
                  <a:pt x="1360" y="874"/>
                </a:lnTo>
                <a:lnTo>
                  <a:pt x="1358" y="872"/>
                </a:lnTo>
                <a:lnTo>
                  <a:pt x="1358" y="874"/>
                </a:lnTo>
                <a:lnTo>
                  <a:pt x="1362" y="874"/>
                </a:lnTo>
                <a:lnTo>
                  <a:pt x="1364" y="874"/>
                </a:lnTo>
                <a:lnTo>
                  <a:pt x="1366" y="874"/>
                </a:lnTo>
                <a:lnTo>
                  <a:pt x="1368" y="874"/>
                </a:lnTo>
                <a:lnTo>
                  <a:pt x="1370" y="874"/>
                </a:lnTo>
                <a:lnTo>
                  <a:pt x="1370" y="876"/>
                </a:lnTo>
                <a:lnTo>
                  <a:pt x="1372" y="876"/>
                </a:lnTo>
                <a:lnTo>
                  <a:pt x="1372" y="878"/>
                </a:lnTo>
                <a:lnTo>
                  <a:pt x="1370" y="878"/>
                </a:lnTo>
                <a:lnTo>
                  <a:pt x="1368" y="878"/>
                </a:lnTo>
                <a:lnTo>
                  <a:pt x="1364" y="876"/>
                </a:lnTo>
                <a:lnTo>
                  <a:pt x="1362" y="876"/>
                </a:lnTo>
                <a:lnTo>
                  <a:pt x="1364" y="876"/>
                </a:lnTo>
                <a:lnTo>
                  <a:pt x="1366" y="878"/>
                </a:lnTo>
                <a:lnTo>
                  <a:pt x="1368" y="878"/>
                </a:lnTo>
                <a:lnTo>
                  <a:pt x="1370" y="880"/>
                </a:lnTo>
                <a:lnTo>
                  <a:pt x="1372" y="882"/>
                </a:lnTo>
                <a:lnTo>
                  <a:pt x="1372" y="884"/>
                </a:lnTo>
                <a:lnTo>
                  <a:pt x="1370" y="884"/>
                </a:lnTo>
                <a:lnTo>
                  <a:pt x="1368" y="888"/>
                </a:lnTo>
                <a:lnTo>
                  <a:pt x="1366" y="888"/>
                </a:lnTo>
                <a:lnTo>
                  <a:pt x="1362" y="890"/>
                </a:lnTo>
                <a:lnTo>
                  <a:pt x="1360" y="891"/>
                </a:lnTo>
                <a:lnTo>
                  <a:pt x="1358" y="891"/>
                </a:lnTo>
                <a:lnTo>
                  <a:pt x="1354" y="893"/>
                </a:lnTo>
                <a:lnTo>
                  <a:pt x="1354" y="895"/>
                </a:lnTo>
                <a:lnTo>
                  <a:pt x="1352" y="895"/>
                </a:lnTo>
                <a:lnTo>
                  <a:pt x="1350" y="897"/>
                </a:lnTo>
                <a:lnTo>
                  <a:pt x="1348" y="897"/>
                </a:lnTo>
                <a:lnTo>
                  <a:pt x="1346" y="895"/>
                </a:lnTo>
                <a:lnTo>
                  <a:pt x="1342" y="897"/>
                </a:lnTo>
                <a:lnTo>
                  <a:pt x="1341" y="897"/>
                </a:lnTo>
                <a:lnTo>
                  <a:pt x="1339" y="897"/>
                </a:lnTo>
                <a:lnTo>
                  <a:pt x="1335" y="899"/>
                </a:lnTo>
                <a:lnTo>
                  <a:pt x="1333" y="901"/>
                </a:lnTo>
                <a:lnTo>
                  <a:pt x="1331" y="901"/>
                </a:lnTo>
                <a:lnTo>
                  <a:pt x="1329" y="901"/>
                </a:lnTo>
                <a:lnTo>
                  <a:pt x="1327" y="901"/>
                </a:lnTo>
                <a:lnTo>
                  <a:pt x="1323" y="901"/>
                </a:lnTo>
                <a:lnTo>
                  <a:pt x="1323" y="903"/>
                </a:lnTo>
                <a:lnTo>
                  <a:pt x="1325" y="903"/>
                </a:lnTo>
                <a:lnTo>
                  <a:pt x="1323" y="903"/>
                </a:lnTo>
                <a:lnTo>
                  <a:pt x="1321" y="905"/>
                </a:lnTo>
                <a:lnTo>
                  <a:pt x="1319" y="905"/>
                </a:lnTo>
                <a:lnTo>
                  <a:pt x="1317" y="907"/>
                </a:lnTo>
                <a:lnTo>
                  <a:pt x="1319" y="907"/>
                </a:lnTo>
                <a:lnTo>
                  <a:pt x="1319" y="911"/>
                </a:lnTo>
                <a:lnTo>
                  <a:pt x="1317" y="913"/>
                </a:lnTo>
                <a:lnTo>
                  <a:pt x="1315" y="911"/>
                </a:lnTo>
                <a:lnTo>
                  <a:pt x="1315" y="913"/>
                </a:lnTo>
                <a:lnTo>
                  <a:pt x="1313" y="913"/>
                </a:lnTo>
                <a:lnTo>
                  <a:pt x="1311" y="915"/>
                </a:lnTo>
                <a:lnTo>
                  <a:pt x="1309" y="915"/>
                </a:lnTo>
                <a:lnTo>
                  <a:pt x="1309" y="917"/>
                </a:lnTo>
                <a:lnTo>
                  <a:pt x="1308" y="919"/>
                </a:lnTo>
                <a:lnTo>
                  <a:pt x="1306" y="919"/>
                </a:lnTo>
                <a:lnTo>
                  <a:pt x="1304" y="919"/>
                </a:lnTo>
                <a:lnTo>
                  <a:pt x="1304" y="921"/>
                </a:lnTo>
                <a:lnTo>
                  <a:pt x="1304" y="923"/>
                </a:lnTo>
                <a:lnTo>
                  <a:pt x="1302" y="923"/>
                </a:lnTo>
                <a:lnTo>
                  <a:pt x="1300" y="923"/>
                </a:lnTo>
                <a:lnTo>
                  <a:pt x="1298" y="923"/>
                </a:lnTo>
                <a:lnTo>
                  <a:pt x="1296" y="923"/>
                </a:lnTo>
                <a:lnTo>
                  <a:pt x="1294" y="923"/>
                </a:lnTo>
                <a:lnTo>
                  <a:pt x="1292" y="924"/>
                </a:lnTo>
                <a:lnTo>
                  <a:pt x="1290" y="923"/>
                </a:lnTo>
                <a:lnTo>
                  <a:pt x="1288" y="924"/>
                </a:lnTo>
                <a:lnTo>
                  <a:pt x="1284" y="924"/>
                </a:lnTo>
                <a:lnTo>
                  <a:pt x="1280" y="924"/>
                </a:lnTo>
                <a:lnTo>
                  <a:pt x="1278" y="924"/>
                </a:lnTo>
                <a:lnTo>
                  <a:pt x="1276" y="924"/>
                </a:lnTo>
                <a:lnTo>
                  <a:pt x="1275" y="926"/>
                </a:lnTo>
                <a:lnTo>
                  <a:pt x="1273" y="926"/>
                </a:lnTo>
                <a:lnTo>
                  <a:pt x="1275" y="924"/>
                </a:lnTo>
                <a:lnTo>
                  <a:pt x="1276" y="924"/>
                </a:lnTo>
                <a:lnTo>
                  <a:pt x="1275" y="924"/>
                </a:lnTo>
                <a:lnTo>
                  <a:pt x="1273" y="924"/>
                </a:lnTo>
                <a:lnTo>
                  <a:pt x="1273" y="923"/>
                </a:lnTo>
                <a:lnTo>
                  <a:pt x="1271" y="923"/>
                </a:lnTo>
                <a:lnTo>
                  <a:pt x="1269" y="923"/>
                </a:lnTo>
                <a:lnTo>
                  <a:pt x="1267" y="923"/>
                </a:lnTo>
                <a:lnTo>
                  <a:pt x="1265" y="923"/>
                </a:lnTo>
                <a:lnTo>
                  <a:pt x="1263" y="923"/>
                </a:lnTo>
                <a:lnTo>
                  <a:pt x="1261" y="923"/>
                </a:lnTo>
                <a:lnTo>
                  <a:pt x="1257" y="923"/>
                </a:lnTo>
                <a:lnTo>
                  <a:pt x="1251" y="923"/>
                </a:lnTo>
                <a:lnTo>
                  <a:pt x="1249" y="923"/>
                </a:lnTo>
                <a:lnTo>
                  <a:pt x="1247" y="923"/>
                </a:lnTo>
                <a:lnTo>
                  <a:pt x="1245" y="923"/>
                </a:lnTo>
                <a:lnTo>
                  <a:pt x="1243" y="923"/>
                </a:lnTo>
                <a:lnTo>
                  <a:pt x="1241" y="923"/>
                </a:lnTo>
                <a:lnTo>
                  <a:pt x="1240" y="921"/>
                </a:lnTo>
                <a:lnTo>
                  <a:pt x="1238" y="923"/>
                </a:lnTo>
                <a:lnTo>
                  <a:pt x="1236" y="923"/>
                </a:lnTo>
                <a:lnTo>
                  <a:pt x="1234" y="923"/>
                </a:lnTo>
                <a:lnTo>
                  <a:pt x="1232" y="923"/>
                </a:lnTo>
                <a:lnTo>
                  <a:pt x="1230" y="921"/>
                </a:lnTo>
                <a:lnTo>
                  <a:pt x="1230" y="923"/>
                </a:lnTo>
                <a:lnTo>
                  <a:pt x="1228" y="923"/>
                </a:lnTo>
                <a:lnTo>
                  <a:pt x="1226" y="923"/>
                </a:lnTo>
                <a:lnTo>
                  <a:pt x="1222" y="923"/>
                </a:lnTo>
                <a:lnTo>
                  <a:pt x="1218" y="923"/>
                </a:lnTo>
                <a:lnTo>
                  <a:pt x="1216" y="923"/>
                </a:lnTo>
                <a:lnTo>
                  <a:pt x="1214" y="923"/>
                </a:lnTo>
                <a:lnTo>
                  <a:pt x="1212" y="923"/>
                </a:lnTo>
                <a:lnTo>
                  <a:pt x="1210" y="923"/>
                </a:lnTo>
                <a:lnTo>
                  <a:pt x="1208" y="923"/>
                </a:lnTo>
                <a:lnTo>
                  <a:pt x="1207" y="923"/>
                </a:lnTo>
                <a:lnTo>
                  <a:pt x="1205" y="923"/>
                </a:lnTo>
                <a:lnTo>
                  <a:pt x="1205" y="924"/>
                </a:lnTo>
                <a:lnTo>
                  <a:pt x="1203" y="924"/>
                </a:lnTo>
                <a:lnTo>
                  <a:pt x="1201" y="924"/>
                </a:lnTo>
                <a:lnTo>
                  <a:pt x="1199" y="923"/>
                </a:lnTo>
                <a:lnTo>
                  <a:pt x="1197" y="923"/>
                </a:lnTo>
                <a:lnTo>
                  <a:pt x="1193" y="926"/>
                </a:lnTo>
                <a:lnTo>
                  <a:pt x="1191" y="928"/>
                </a:lnTo>
                <a:lnTo>
                  <a:pt x="1189" y="928"/>
                </a:lnTo>
                <a:lnTo>
                  <a:pt x="1189" y="930"/>
                </a:lnTo>
                <a:lnTo>
                  <a:pt x="1187" y="932"/>
                </a:lnTo>
                <a:lnTo>
                  <a:pt x="1185" y="936"/>
                </a:lnTo>
                <a:lnTo>
                  <a:pt x="1185" y="938"/>
                </a:lnTo>
                <a:lnTo>
                  <a:pt x="1183" y="942"/>
                </a:lnTo>
                <a:lnTo>
                  <a:pt x="1181" y="942"/>
                </a:lnTo>
                <a:lnTo>
                  <a:pt x="1179" y="942"/>
                </a:lnTo>
                <a:lnTo>
                  <a:pt x="1177" y="942"/>
                </a:lnTo>
                <a:lnTo>
                  <a:pt x="1174" y="944"/>
                </a:lnTo>
                <a:lnTo>
                  <a:pt x="1172" y="944"/>
                </a:lnTo>
                <a:lnTo>
                  <a:pt x="1170" y="946"/>
                </a:lnTo>
                <a:lnTo>
                  <a:pt x="1170" y="948"/>
                </a:lnTo>
                <a:lnTo>
                  <a:pt x="1168" y="948"/>
                </a:lnTo>
                <a:lnTo>
                  <a:pt x="1166" y="948"/>
                </a:lnTo>
                <a:lnTo>
                  <a:pt x="1164" y="948"/>
                </a:lnTo>
                <a:lnTo>
                  <a:pt x="1162" y="950"/>
                </a:lnTo>
                <a:lnTo>
                  <a:pt x="1158" y="952"/>
                </a:lnTo>
                <a:lnTo>
                  <a:pt x="1156" y="954"/>
                </a:lnTo>
                <a:lnTo>
                  <a:pt x="1156" y="956"/>
                </a:lnTo>
                <a:lnTo>
                  <a:pt x="1154" y="956"/>
                </a:lnTo>
                <a:lnTo>
                  <a:pt x="1154" y="957"/>
                </a:lnTo>
                <a:lnTo>
                  <a:pt x="1152" y="957"/>
                </a:lnTo>
                <a:lnTo>
                  <a:pt x="1152" y="959"/>
                </a:lnTo>
                <a:lnTo>
                  <a:pt x="1150" y="963"/>
                </a:lnTo>
                <a:lnTo>
                  <a:pt x="1146" y="965"/>
                </a:lnTo>
                <a:lnTo>
                  <a:pt x="1146" y="967"/>
                </a:lnTo>
                <a:lnTo>
                  <a:pt x="1144" y="967"/>
                </a:lnTo>
                <a:lnTo>
                  <a:pt x="1142" y="965"/>
                </a:lnTo>
                <a:lnTo>
                  <a:pt x="1140" y="963"/>
                </a:lnTo>
                <a:lnTo>
                  <a:pt x="1139" y="963"/>
                </a:lnTo>
                <a:lnTo>
                  <a:pt x="1137" y="963"/>
                </a:lnTo>
                <a:lnTo>
                  <a:pt x="1135" y="961"/>
                </a:lnTo>
                <a:lnTo>
                  <a:pt x="1131" y="961"/>
                </a:lnTo>
                <a:lnTo>
                  <a:pt x="1129" y="961"/>
                </a:lnTo>
                <a:lnTo>
                  <a:pt x="1125" y="959"/>
                </a:lnTo>
                <a:lnTo>
                  <a:pt x="1125" y="961"/>
                </a:lnTo>
                <a:lnTo>
                  <a:pt x="1127" y="961"/>
                </a:lnTo>
                <a:lnTo>
                  <a:pt x="1129" y="961"/>
                </a:lnTo>
                <a:lnTo>
                  <a:pt x="1129" y="963"/>
                </a:lnTo>
                <a:lnTo>
                  <a:pt x="1133" y="961"/>
                </a:lnTo>
                <a:lnTo>
                  <a:pt x="1133" y="963"/>
                </a:lnTo>
                <a:lnTo>
                  <a:pt x="1135" y="963"/>
                </a:lnTo>
                <a:lnTo>
                  <a:pt x="1137" y="963"/>
                </a:lnTo>
                <a:lnTo>
                  <a:pt x="1140" y="965"/>
                </a:lnTo>
                <a:lnTo>
                  <a:pt x="1142" y="965"/>
                </a:lnTo>
                <a:lnTo>
                  <a:pt x="1144" y="967"/>
                </a:lnTo>
                <a:lnTo>
                  <a:pt x="1144" y="969"/>
                </a:lnTo>
                <a:lnTo>
                  <a:pt x="1142" y="971"/>
                </a:lnTo>
                <a:lnTo>
                  <a:pt x="1142" y="975"/>
                </a:lnTo>
                <a:lnTo>
                  <a:pt x="1140" y="975"/>
                </a:lnTo>
                <a:lnTo>
                  <a:pt x="1139" y="977"/>
                </a:lnTo>
                <a:lnTo>
                  <a:pt x="1137" y="979"/>
                </a:lnTo>
                <a:lnTo>
                  <a:pt x="1137" y="981"/>
                </a:lnTo>
                <a:lnTo>
                  <a:pt x="1135" y="981"/>
                </a:lnTo>
                <a:lnTo>
                  <a:pt x="1133" y="981"/>
                </a:lnTo>
                <a:lnTo>
                  <a:pt x="1133" y="983"/>
                </a:lnTo>
                <a:lnTo>
                  <a:pt x="1131" y="985"/>
                </a:lnTo>
                <a:lnTo>
                  <a:pt x="1129" y="987"/>
                </a:lnTo>
                <a:lnTo>
                  <a:pt x="1129" y="989"/>
                </a:lnTo>
                <a:lnTo>
                  <a:pt x="1127" y="989"/>
                </a:lnTo>
                <a:lnTo>
                  <a:pt x="1125" y="991"/>
                </a:lnTo>
                <a:lnTo>
                  <a:pt x="1123" y="992"/>
                </a:lnTo>
                <a:lnTo>
                  <a:pt x="1121" y="992"/>
                </a:lnTo>
                <a:lnTo>
                  <a:pt x="1119" y="994"/>
                </a:lnTo>
                <a:lnTo>
                  <a:pt x="1121" y="994"/>
                </a:lnTo>
                <a:lnTo>
                  <a:pt x="1123" y="992"/>
                </a:lnTo>
                <a:lnTo>
                  <a:pt x="1125" y="992"/>
                </a:lnTo>
                <a:lnTo>
                  <a:pt x="1129" y="992"/>
                </a:lnTo>
                <a:lnTo>
                  <a:pt x="1129" y="991"/>
                </a:lnTo>
                <a:lnTo>
                  <a:pt x="1131" y="991"/>
                </a:lnTo>
                <a:lnTo>
                  <a:pt x="1133" y="991"/>
                </a:lnTo>
                <a:lnTo>
                  <a:pt x="1133" y="989"/>
                </a:lnTo>
                <a:lnTo>
                  <a:pt x="1135" y="987"/>
                </a:lnTo>
                <a:lnTo>
                  <a:pt x="1137" y="987"/>
                </a:lnTo>
                <a:lnTo>
                  <a:pt x="1137" y="985"/>
                </a:lnTo>
                <a:lnTo>
                  <a:pt x="1139" y="983"/>
                </a:lnTo>
                <a:lnTo>
                  <a:pt x="1140" y="983"/>
                </a:lnTo>
                <a:lnTo>
                  <a:pt x="1140" y="979"/>
                </a:lnTo>
                <a:lnTo>
                  <a:pt x="1142" y="979"/>
                </a:lnTo>
                <a:lnTo>
                  <a:pt x="1144" y="977"/>
                </a:lnTo>
                <a:lnTo>
                  <a:pt x="1146" y="975"/>
                </a:lnTo>
                <a:lnTo>
                  <a:pt x="1148" y="973"/>
                </a:lnTo>
                <a:lnTo>
                  <a:pt x="1148" y="971"/>
                </a:lnTo>
                <a:lnTo>
                  <a:pt x="1150" y="971"/>
                </a:lnTo>
                <a:lnTo>
                  <a:pt x="1150" y="969"/>
                </a:lnTo>
                <a:lnTo>
                  <a:pt x="1152" y="967"/>
                </a:lnTo>
                <a:lnTo>
                  <a:pt x="1154" y="965"/>
                </a:lnTo>
                <a:lnTo>
                  <a:pt x="1156" y="965"/>
                </a:lnTo>
                <a:lnTo>
                  <a:pt x="1158" y="963"/>
                </a:lnTo>
                <a:lnTo>
                  <a:pt x="1160" y="963"/>
                </a:lnTo>
                <a:lnTo>
                  <a:pt x="1162" y="961"/>
                </a:lnTo>
                <a:lnTo>
                  <a:pt x="1164" y="959"/>
                </a:lnTo>
                <a:lnTo>
                  <a:pt x="1166" y="959"/>
                </a:lnTo>
                <a:lnTo>
                  <a:pt x="1166" y="957"/>
                </a:lnTo>
                <a:lnTo>
                  <a:pt x="1168" y="957"/>
                </a:lnTo>
                <a:lnTo>
                  <a:pt x="1170" y="957"/>
                </a:lnTo>
                <a:lnTo>
                  <a:pt x="1170" y="956"/>
                </a:lnTo>
                <a:lnTo>
                  <a:pt x="1172" y="956"/>
                </a:lnTo>
                <a:lnTo>
                  <a:pt x="1174" y="956"/>
                </a:lnTo>
                <a:lnTo>
                  <a:pt x="1177" y="954"/>
                </a:lnTo>
                <a:lnTo>
                  <a:pt x="1181" y="952"/>
                </a:lnTo>
                <a:lnTo>
                  <a:pt x="1185" y="950"/>
                </a:lnTo>
                <a:lnTo>
                  <a:pt x="1187" y="950"/>
                </a:lnTo>
                <a:lnTo>
                  <a:pt x="1189" y="950"/>
                </a:lnTo>
                <a:lnTo>
                  <a:pt x="1189" y="948"/>
                </a:lnTo>
                <a:lnTo>
                  <a:pt x="1191" y="948"/>
                </a:lnTo>
                <a:lnTo>
                  <a:pt x="1193" y="948"/>
                </a:lnTo>
                <a:lnTo>
                  <a:pt x="1199" y="946"/>
                </a:lnTo>
                <a:lnTo>
                  <a:pt x="1201" y="946"/>
                </a:lnTo>
                <a:lnTo>
                  <a:pt x="1201" y="944"/>
                </a:lnTo>
                <a:lnTo>
                  <a:pt x="1205" y="944"/>
                </a:lnTo>
                <a:lnTo>
                  <a:pt x="1208" y="944"/>
                </a:lnTo>
                <a:lnTo>
                  <a:pt x="1210" y="944"/>
                </a:lnTo>
                <a:lnTo>
                  <a:pt x="1212" y="944"/>
                </a:lnTo>
                <a:lnTo>
                  <a:pt x="1214" y="944"/>
                </a:lnTo>
                <a:lnTo>
                  <a:pt x="1216" y="944"/>
                </a:lnTo>
                <a:lnTo>
                  <a:pt x="1222" y="944"/>
                </a:lnTo>
                <a:lnTo>
                  <a:pt x="1224" y="946"/>
                </a:lnTo>
                <a:lnTo>
                  <a:pt x="1226" y="946"/>
                </a:lnTo>
                <a:lnTo>
                  <a:pt x="1228" y="946"/>
                </a:lnTo>
                <a:lnTo>
                  <a:pt x="1232" y="950"/>
                </a:lnTo>
                <a:lnTo>
                  <a:pt x="1234" y="952"/>
                </a:lnTo>
                <a:lnTo>
                  <a:pt x="1234" y="954"/>
                </a:lnTo>
                <a:lnTo>
                  <a:pt x="1232" y="952"/>
                </a:lnTo>
                <a:lnTo>
                  <a:pt x="1228" y="952"/>
                </a:lnTo>
                <a:lnTo>
                  <a:pt x="1230" y="952"/>
                </a:lnTo>
                <a:lnTo>
                  <a:pt x="1232" y="954"/>
                </a:lnTo>
                <a:lnTo>
                  <a:pt x="1234" y="956"/>
                </a:lnTo>
                <a:lnTo>
                  <a:pt x="1234" y="957"/>
                </a:lnTo>
                <a:lnTo>
                  <a:pt x="1232" y="957"/>
                </a:lnTo>
                <a:lnTo>
                  <a:pt x="1234" y="957"/>
                </a:lnTo>
                <a:lnTo>
                  <a:pt x="1234" y="959"/>
                </a:lnTo>
                <a:lnTo>
                  <a:pt x="1232" y="961"/>
                </a:lnTo>
                <a:lnTo>
                  <a:pt x="1230" y="961"/>
                </a:lnTo>
                <a:lnTo>
                  <a:pt x="1228" y="961"/>
                </a:lnTo>
                <a:lnTo>
                  <a:pt x="1226" y="963"/>
                </a:lnTo>
                <a:lnTo>
                  <a:pt x="1226" y="965"/>
                </a:lnTo>
                <a:lnTo>
                  <a:pt x="1224" y="965"/>
                </a:lnTo>
                <a:lnTo>
                  <a:pt x="1222" y="965"/>
                </a:lnTo>
                <a:lnTo>
                  <a:pt x="1222" y="967"/>
                </a:lnTo>
                <a:lnTo>
                  <a:pt x="1218" y="969"/>
                </a:lnTo>
                <a:lnTo>
                  <a:pt x="1216" y="969"/>
                </a:lnTo>
                <a:lnTo>
                  <a:pt x="1214" y="969"/>
                </a:lnTo>
                <a:lnTo>
                  <a:pt x="1212" y="969"/>
                </a:lnTo>
                <a:lnTo>
                  <a:pt x="1210" y="967"/>
                </a:lnTo>
                <a:lnTo>
                  <a:pt x="1208" y="967"/>
                </a:lnTo>
                <a:lnTo>
                  <a:pt x="1207" y="965"/>
                </a:lnTo>
                <a:lnTo>
                  <a:pt x="1205" y="967"/>
                </a:lnTo>
                <a:lnTo>
                  <a:pt x="1203" y="967"/>
                </a:lnTo>
                <a:lnTo>
                  <a:pt x="1201" y="967"/>
                </a:lnTo>
                <a:lnTo>
                  <a:pt x="1199" y="967"/>
                </a:lnTo>
                <a:lnTo>
                  <a:pt x="1197" y="967"/>
                </a:lnTo>
                <a:lnTo>
                  <a:pt x="1195" y="969"/>
                </a:lnTo>
                <a:lnTo>
                  <a:pt x="1193" y="969"/>
                </a:lnTo>
                <a:lnTo>
                  <a:pt x="1191" y="969"/>
                </a:lnTo>
                <a:lnTo>
                  <a:pt x="1193" y="969"/>
                </a:lnTo>
                <a:lnTo>
                  <a:pt x="1195" y="969"/>
                </a:lnTo>
                <a:lnTo>
                  <a:pt x="1197" y="969"/>
                </a:lnTo>
                <a:lnTo>
                  <a:pt x="1199" y="967"/>
                </a:lnTo>
                <a:lnTo>
                  <a:pt x="1201" y="969"/>
                </a:lnTo>
                <a:lnTo>
                  <a:pt x="1205" y="971"/>
                </a:lnTo>
                <a:lnTo>
                  <a:pt x="1207" y="971"/>
                </a:lnTo>
                <a:lnTo>
                  <a:pt x="1208" y="971"/>
                </a:lnTo>
                <a:lnTo>
                  <a:pt x="1208" y="973"/>
                </a:lnTo>
                <a:lnTo>
                  <a:pt x="1210" y="973"/>
                </a:lnTo>
                <a:lnTo>
                  <a:pt x="1210" y="975"/>
                </a:lnTo>
                <a:lnTo>
                  <a:pt x="1210" y="977"/>
                </a:lnTo>
                <a:lnTo>
                  <a:pt x="1214" y="975"/>
                </a:lnTo>
                <a:lnTo>
                  <a:pt x="1216" y="975"/>
                </a:lnTo>
                <a:lnTo>
                  <a:pt x="1216" y="973"/>
                </a:lnTo>
                <a:lnTo>
                  <a:pt x="1218" y="973"/>
                </a:lnTo>
                <a:lnTo>
                  <a:pt x="1220" y="973"/>
                </a:lnTo>
                <a:lnTo>
                  <a:pt x="1222" y="973"/>
                </a:lnTo>
                <a:lnTo>
                  <a:pt x="1224" y="973"/>
                </a:lnTo>
                <a:lnTo>
                  <a:pt x="1226" y="975"/>
                </a:lnTo>
                <a:lnTo>
                  <a:pt x="1224" y="977"/>
                </a:lnTo>
                <a:lnTo>
                  <a:pt x="1224" y="979"/>
                </a:lnTo>
                <a:lnTo>
                  <a:pt x="1224" y="981"/>
                </a:lnTo>
                <a:lnTo>
                  <a:pt x="1222" y="981"/>
                </a:lnTo>
                <a:lnTo>
                  <a:pt x="1222" y="983"/>
                </a:lnTo>
                <a:lnTo>
                  <a:pt x="1218" y="987"/>
                </a:lnTo>
                <a:lnTo>
                  <a:pt x="1216" y="987"/>
                </a:lnTo>
                <a:lnTo>
                  <a:pt x="1216" y="989"/>
                </a:lnTo>
                <a:lnTo>
                  <a:pt x="1214" y="989"/>
                </a:lnTo>
                <a:lnTo>
                  <a:pt x="1218" y="989"/>
                </a:lnTo>
                <a:lnTo>
                  <a:pt x="1220" y="989"/>
                </a:lnTo>
                <a:lnTo>
                  <a:pt x="1224" y="989"/>
                </a:lnTo>
                <a:lnTo>
                  <a:pt x="1224" y="991"/>
                </a:lnTo>
                <a:lnTo>
                  <a:pt x="1222" y="992"/>
                </a:lnTo>
                <a:lnTo>
                  <a:pt x="1224" y="994"/>
                </a:lnTo>
                <a:lnTo>
                  <a:pt x="1224" y="996"/>
                </a:lnTo>
                <a:lnTo>
                  <a:pt x="1226" y="996"/>
                </a:lnTo>
                <a:lnTo>
                  <a:pt x="1226" y="1000"/>
                </a:lnTo>
                <a:lnTo>
                  <a:pt x="1228" y="1002"/>
                </a:lnTo>
                <a:lnTo>
                  <a:pt x="1230" y="1006"/>
                </a:lnTo>
                <a:lnTo>
                  <a:pt x="1234" y="1006"/>
                </a:lnTo>
                <a:lnTo>
                  <a:pt x="1236" y="1006"/>
                </a:lnTo>
                <a:lnTo>
                  <a:pt x="1238" y="1006"/>
                </a:lnTo>
                <a:lnTo>
                  <a:pt x="1240" y="1008"/>
                </a:lnTo>
                <a:lnTo>
                  <a:pt x="1241" y="1008"/>
                </a:lnTo>
                <a:lnTo>
                  <a:pt x="1240" y="1008"/>
                </a:lnTo>
                <a:lnTo>
                  <a:pt x="1238" y="1010"/>
                </a:lnTo>
                <a:lnTo>
                  <a:pt x="1238" y="1008"/>
                </a:lnTo>
                <a:lnTo>
                  <a:pt x="1236" y="1010"/>
                </a:lnTo>
                <a:lnTo>
                  <a:pt x="1238" y="1010"/>
                </a:lnTo>
                <a:lnTo>
                  <a:pt x="1240" y="1010"/>
                </a:lnTo>
                <a:lnTo>
                  <a:pt x="1240" y="1012"/>
                </a:lnTo>
                <a:lnTo>
                  <a:pt x="1241" y="1014"/>
                </a:lnTo>
                <a:lnTo>
                  <a:pt x="1243" y="1014"/>
                </a:lnTo>
                <a:lnTo>
                  <a:pt x="1243" y="1012"/>
                </a:lnTo>
                <a:lnTo>
                  <a:pt x="1245" y="1012"/>
                </a:lnTo>
                <a:lnTo>
                  <a:pt x="1247" y="1014"/>
                </a:lnTo>
                <a:lnTo>
                  <a:pt x="1245" y="1014"/>
                </a:lnTo>
                <a:lnTo>
                  <a:pt x="1247" y="1014"/>
                </a:lnTo>
                <a:lnTo>
                  <a:pt x="1249" y="1014"/>
                </a:lnTo>
                <a:lnTo>
                  <a:pt x="1247" y="1014"/>
                </a:lnTo>
                <a:lnTo>
                  <a:pt x="1247" y="1016"/>
                </a:lnTo>
                <a:lnTo>
                  <a:pt x="1249" y="1016"/>
                </a:lnTo>
                <a:lnTo>
                  <a:pt x="1251" y="1016"/>
                </a:lnTo>
                <a:lnTo>
                  <a:pt x="1251" y="1014"/>
                </a:lnTo>
                <a:lnTo>
                  <a:pt x="1253" y="1014"/>
                </a:lnTo>
                <a:lnTo>
                  <a:pt x="1257" y="1016"/>
                </a:lnTo>
                <a:lnTo>
                  <a:pt x="1259" y="1016"/>
                </a:lnTo>
                <a:lnTo>
                  <a:pt x="1261" y="1016"/>
                </a:lnTo>
                <a:lnTo>
                  <a:pt x="1261" y="1018"/>
                </a:lnTo>
                <a:lnTo>
                  <a:pt x="1263" y="1018"/>
                </a:lnTo>
                <a:lnTo>
                  <a:pt x="1265" y="1016"/>
                </a:lnTo>
                <a:lnTo>
                  <a:pt x="1269" y="1014"/>
                </a:lnTo>
                <a:lnTo>
                  <a:pt x="1271" y="1012"/>
                </a:lnTo>
                <a:lnTo>
                  <a:pt x="1271" y="1014"/>
                </a:lnTo>
                <a:lnTo>
                  <a:pt x="1271" y="1016"/>
                </a:lnTo>
                <a:lnTo>
                  <a:pt x="1273" y="1018"/>
                </a:lnTo>
                <a:lnTo>
                  <a:pt x="1275" y="1018"/>
                </a:lnTo>
                <a:lnTo>
                  <a:pt x="1276" y="1018"/>
                </a:lnTo>
                <a:lnTo>
                  <a:pt x="1276" y="1016"/>
                </a:lnTo>
                <a:lnTo>
                  <a:pt x="1278" y="1016"/>
                </a:lnTo>
                <a:lnTo>
                  <a:pt x="1278" y="1018"/>
                </a:lnTo>
                <a:lnTo>
                  <a:pt x="1280" y="1020"/>
                </a:lnTo>
                <a:lnTo>
                  <a:pt x="1282" y="1022"/>
                </a:lnTo>
                <a:lnTo>
                  <a:pt x="1280" y="1022"/>
                </a:lnTo>
                <a:lnTo>
                  <a:pt x="1278" y="1022"/>
                </a:lnTo>
                <a:lnTo>
                  <a:pt x="1278" y="1024"/>
                </a:lnTo>
                <a:lnTo>
                  <a:pt x="1282" y="1024"/>
                </a:lnTo>
                <a:lnTo>
                  <a:pt x="1284" y="1024"/>
                </a:lnTo>
                <a:lnTo>
                  <a:pt x="1286" y="1024"/>
                </a:lnTo>
                <a:lnTo>
                  <a:pt x="1286" y="1025"/>
                </a:lnTo>
                <a:lnTo>
                  <a:pt x="1284" y="1025"/>
                </a:lnTo>
                <a:lnTo>
                  <a:pt x="1282" y="1025"/>
                </a:lnTo>
                <a:lnTo>
                  <a:pt x="1280" y="1025"/>
                </a:lnTo>
                <a:lnTo>
                  <a:pt x="1280" y="1027"/>
                </a:lnTo>
                <a:lnTo>
                  <a:pt x="1278" y="1027"/>
                </a:lnTo>
                <a:lnTo>
                  <a:pt x="1276" y="1027"/>
                </a:lnTo>
                <a:lnTo>
                  <a:pt x="1275" y="1027"/>
                </a:lnTo>
                <a:lnTo>
                  <a:pt x="1271" y="1029"/>
                </a:lnTo>
                <a:lnTo>
                  <a:pt x="1269" y="1031"/>
                </a:lnTo>
                <a:lnTo>
                  <a:pt x="1265" y="1031"/>
                </a:lnTo>
                <a:lnTo>
                  <a:pt x="1263" y="1031"/>
                </a:lnTo>
                <a:lnTo>
                  <a:pt x="1261" y="1031"/>
                </a:lnTo>
                <a:lnTo>
                  <a:pt x="1261" y="1033"/>
                </a:lnTo>
                <a:lnTo>
                  <a:pt x="1259" y="1033"/>
                </a:lnTo>
                <a:lnTo>
                  <a:pt x="1257" y="1035"/>
                </a:lnTo>
                <a:lnTo>
                  <a:pt x="1255" y="1035"/>
                </a:lnTo>
                <a:lnTo>
                  <a:pt x="1253" y="1035"/>
                </a:lnTo>
                <a:lnTo>
                  <a:pt x="1253" y="1037"/>
                </a:lnTo>
                <a:lnTo>
                  <a:pt x="1251" y="1035"/>
                </a:lnTo>
                <a:lnTo>
                  <a:pt x="1251" y="1037"/>
                </a:lnTo>
                <a:lnTo>
                  <a:pt x="1249" y="1037"/>
                </a:lnTo>
                <a:lnTo>
                  <a:pt x="1245" y="1039"/>
                </a:lnTo>
                <a:lnTo>
                  <a:pt x="1245" y="1037"/>
                </a:lnTo>
                <a:lnTo>
                  <a:pt x="1243" y="1035"/>
                </a:lnTo>
                <a:lnTo>
                  <a:pt x="1243" y="1037"/>
                </a:lnTo>
                <a:lnTo>
                  <a:pt x="1245" y="1039"/>
                </a:lnTo>
                <a:lnTo>
                  <a:pt x="1245" y="1041"/>
                </a:lnTo>
                <a:lnTo>
                  <a:pt x="1243" y="1041"/>
                </a:lnTo>
                <a:lnTo>
                  <a:pt x="1240" y="1041"/>
                </a:lnTo>
                <a:lnTo>
                  <a:pt x="1238" y="1039"/>
                </a:lnTo>
                <a:lnTo>
                  <a:pt x="1238" y="1037"/>
                </a:lnTo>
                <a:lnTo>
                  <a:pt x="1240" y="1037"/>
                </a:lnTo>
                <a:lnTo>
                  <a:pt x="1238" y="1037"/>
                </a:lnTo>
                <a:lnTo>
                  <a:pt x="1236" y="1037"/>
                </a:lnTo>
                <a:lnTo>
                  <a:pt x="1236" y="1039"/>
                </a:lnTo>
                <a:lnTo>
                  <a:pt x="1238" y="1039"/>
                </a:lnTo>
                <a:lnTo>
                  <a:pt x="1236" y="1041"/>
                </a:lnTo>
                <a:lnTo>
                  <a:pt x="1236" y="1039"/>
                </a:lnTo>
                <a:lnTo>
                  <a:pt x="1234" y="1039"/>
                </a:lnTo>
                <a:lnTo>
                  <a:pt x="1232" y="1039"/>
                </a:lnTo>
                <a:lnTo>
                  <a:pt x="1232" y="1041"/>
                </a:lnTo>
                <a:lnTo>
                  <a:pt x="1232" y="1043"/>
                </a:lnTo>
                <a:lnTo>
                  <a:pt x="1234" y="1043"/>
                </a:lnTo>
                <a:lnTo>
                  <a:pt x="1234" y="1045"/>
                </a:lnTo>
                <a:lnTo>
                  <a:pt x="1232" y="1045"/>
                </a:lnTo>
                <a:lnTo>
                  <a:pt x="1230" y="1045"/>
                </a:lnTo>
                <a:lnTo>
                  <a:pt x="1230" y="1047"/>
                </a:lnTo>
                <a:lnTo>
                  <a:pt x="1228" y="1047"/>
                </a:lnTo>
                <a:lnTo>
                  <a:pt x="1228" y="1049"/>
                </a:lnTo>
                <a:lnTo>
                  <a:pt x="1226" y="1051"/>
                </a:lnTo>
                <a:lnTo>
                  <a:pt x="1224" y="1051"/>
                </a:lnTo>
                <a:lnTo>
                  <a:pt x="1224" y="1053"/>
                </a:lnTo>
                <a:lnTo>
                  <a:pt x="1222" y="1055"/>
                </a:lnTo>
                <a:lnTo>
                  <a:pt x="1220" y="1057"/>
                </a:lnTo>
                <a:lnTo>
                  <a:pt x="1218" y="1057"/>
                </a:lnTo>
                <a:lnTo>
                  <a:pt x="1216" y="1057"/>
                </a:lnTo>
                <a:lnTo>
                  <a:pt x="1214" y="1058"/>
                </a:lnTo>
                <a:lnTo>
                  <a:pt x="1214" y="1060"/>
                </a:lnTo>
                <a:lnTo>
                  <a:pt x="1212" y="1060"/>
                </a:lnTo>
                <a:lnTo>
                  <a:pt x="1212" y="1058"/>
                </a:lnTo>
                <a:lnTo>
                  <a:pt x="1210" y="1058"/>
                </a:lnTo>
                <a:lnTo>
                  <a:pt x="1210" y="1060"/>
                </a:lnTo>
                <a:lnTo>
                  <a:pt x="1208" y="1058"/>
                </a:lnTo>
                <a:lnTo>
                  <a:pt x="1208" y="1057"/>
                </a:lnTo>
                <a:lnTo>
                  <a:pt x="1207" y="1055"/>
                </a:lnTo>
                <a:lnTo>
                  <a:pt x="1207" y="1053"/>
                </a:lnTo>
                <a:lnTo>
                  <a:pt x="1207" y="1055"/>
                </a:lnTo>
                <a:lnTo>
                  <a:pt x="1205" y="1055"/>
                </a:lnTo>
                <a:lnTo>
                  <a:pt x="1205" y="1057"/>
                </a:lnTo>
                <a:lnTo>
                  <a:pt x="1205" y="1055"/>
                </a:lnTo>
                <a:lnTo>
                  <a:pt x="1203" y="1055"/>
                </a:lnTo>
                <a:lnTo>
                  <a:pt x="1203" y="1053"/>
                </a:lnTo>
                <a:lnTo>
                  <a:pt x="1203" y="1051"/>
                </a:lnTo>
                <a:lnTo>
                  <a:pt x="1203" y="1049"/>
                </a:lnTo>
                <a:lnTo>
                  <a:pt x="1203" y="1047"/>
                </a:lnTo>
                <a:lnTo>
                  <a:pt x="1203" y="1043"/>
                </a:lnTo>
                <a:lnTo>
                  <a:pt x="1205" y="1041"/>
                </a:lnTo>
                <a:lnTo>
                  <a:pt x="1207" y="1041"/>
                </a:lnTo>
                <a:lnTo>
                  <a:pt x="1207" y="1039"/>
                </a:lnTo>
                <a:lnTo>
                  <a:pt x="1205" y="1039"/>
                </a:lnTo>
                <a:lnTo>
                  <a:pt x="1203" y="1041"/>
                </a:lnTo>
                <a:lnTo>
                  <a:pt x="1203" y="1043"/>
                </a:lnTo>
                <a:lnTo>
                  <a:pt x="1203" y="1041"/>
                </a:lnTo>
                <a:lnTo>
                  <a:pt x="1203" y="1039"/>
                </a:lnTo>
                <a:lnTo>
                  <a:pt x="1205" y="1039"/>
                </a:lnTo>
                <a:lnTo>
                  <a:pt x="1208" y="1037"/>
                </a:lnTo>
                <a:lnTo>
                  <a:pt x="1210" y="1037"/>
                </a:lnTo>
                <a:lnTo>
                  <a:pt x="1212" y="1035"/>
                </a:lnTo>
                <a:lnTo>
                  <a:pt x="1210" y="1035"/>
                </a:lnTo>
                <a:lnTo>
                  <a:pt x="1216" y="1031"/>
                </a:lnTo>
                <a:lnTo>
                  <a:pt x="1218" y="1031"/>
                </a:lnTo>
                <a:lnTo>
                  <a:pt x="1220" y="1029"/>
                </a:lnTo>
                <a:lnTo>
                  <a:pt x="1222" y="1027"/>
                </a:lnTo>
                <a:lnTo>
                  <a:pt x="1224" y="1027"/>
                </a:lnTo>
                <a:lnTo>
                  <a:pt x="1226" y="1027"/>
                </a:lnTo>
                <a:lnTo>
                  <a:pt x="1226" y="1025"/>
                </a:lnTo>
                <a:lnTo>
                  <a:pt x="1228" y="1025"/>
                </a:lnTo>
                <a:lnTo>
                  <a:pt x="1230" y="1025"/>
                </a:lnTo>
                <a:lnTo>
                  <a:pt x="1232" y="1024"/>
                </a:lnTo>
                <a:lnTo>
                  <a:pt x="1230" y="1024"/>
                </a:lnTo>
                <a:lnTo>
                  <a:pt x="1232" y="1024"/>
                </a:lnTo>
                <a:lnTo>
                  <a:pt x="1232" y="1025"/>
                </a:lnTo>
                <a:lnTo>
                  <a:pt x="1232" y="1027"/>
                </a:lnTo>
                <a:lnTo>
                  <a:pt x="1234" y="1027"/>
                </a:lnTo>
                <a:lnTo>
                  <a:pt x="1236" y="1029"/>
                </a:lnTo>
                <a:lnTo>
                  <a:pt x="1236" y="1031"/>
                </a:lnTo>
                <a:lnTo>
                  <a:pt x="1236" y="1029"/>
                </a:lnTo>
                <a:lnTo>
                  <a:pt x="1234" y="1027"/>
                </a:lnTo>
                <a:lnTo>
                  <a:pt x="1234" y="1025"/>
                </a:lnTo>
                <a:lnTo>
                  <a:pt x="1236" y="1025"/>
                </a:lnTo>
                <a:lnTo>
                  <a:pt x="1238" y="1025"/>
                </a:lnTo>
                <a:lnTo>
                  <a:pt x="1240" y="1024"/>
                </a:lnTo>
                <a:lnTo>
                  <a:pt x="1243" y="1024"/>
                </a:lnTo>
                <a:lnTo>
                  <a:pt x="1245" y="1024"/>
                </a:lnTo>
                <a:lnTo>
                  <a:pt x="1247" y="1024"/>
                </a:lnTo>
                <a:lnTo>
                  <a:pt x="1241" y="1022"/>
                </a:lnTo>
                <a:lnTo>
                  <a:pt x="1240" y="1022"/>
                </a:lnTo>
                <a:lnTo>
                  <a:pt x="1238" y="1022"/>
                </a:lnTo>
                <a:lnTo>
                  <a:pt x="1236" y="1022"/>
                </a:lnTo>
                <a:lnTo>
                  <a:pt x="1234" y="1022"/>
                </a:lnTo>
                <a:lnTo>
                  <a:pt x="1232" y="1022"/>
                </a:lnTo>
                <a:lnTo>
                  <a:pt x="1228" y="1022"/>
                </a:lnTo>
                <a:lnTo>
                  <a:pt x="1226" y="1022"/>
                </a:lnTo>
                <a:lnTo>
                  <a:pt x="1224" y="1024"/>
                </a:lnTo>
                <a:lnTo>
                  <a:pt x="1222" y="1024"/>
                </a:lnTo>
                <a:lnTo>
                  <a:pt x="1222" y="1022"/>
                </a:lnTo>
                <a:lnTo>
                  <a:pt x="1224" y="1020"/>
                </a:lnTo>
                <a:lnTo>
                  <a:pt x="1226" y="1020"/>
                </a:lnTo>
                <a:lnTo>
                  <a:pt x="1228" y="1018"/>
                </a:lnTo>
                <a:lnTo>
                  <a:pt x="1230" y="1016"/>
                </a:lnTo>
                <a:lnTo>
                  <a:pt x="1232" y="1016"/>
                </a:lnTo>
                <a:lnTo>
                  <a:pt x="1232" y="1014"/>
                </a:lnTo>
                <a:lnTo>
                  <a:pt x="1234" y="1014"/>
                </a:lnTo>
                <a:lnTo>
                  <a:pt x="1232" y="1012"/>
                </a:lnTo>
                <a:lnTo>
                  <a:pt x="1230" y="1014"/>
                </a:lnTo>
                <a:lnTo>
                  <a:pt x="1230" y="1016"/>
                </a:lnTo>
                <a:lnTo>
                  <a:pt x="1230" y="1014"/>
                </a:lnTo>
                <a:lnTo>
                  <a:pt x="1228" y="1012"/>
                </a:lnTo>
                <a:lnTo>
                  <a:pt x="1226" y="1010"/>
                </a:lnTo>
                <a:lnTo>
                  <a:pt x="1226" y="1008"/>
                </a:lnTo>
                <a:lnTo>
                  <a:pt x="1226" y="1010"/>
                </a:lnTo>
                <a:lnTo>
                  <a:pt x="1228" y="1012"/>
                </a:lnTo>
                <a:lnTo>
                  <a:pt x="1228" y="1014"/>
                </a:lnTo>
                <a:lnTo>
                  <a:pt x="1226" y="1018"/>
                </a:lnTo>
                <a:lnTo>
                  <a:pt x="1224" y="1018"/>
                </a:lnTo>
                <a:lnTo>
                  <a:pt x="1222" y="1018"/>
                </a:lnTo>
                <a:lnTo>
                  <a:pt x="1222" y="1020"/>
                </a:lnTo>
                <a:lnTo>
                  <a:pt x="1220" y="1020"/>
                </a:lnTo>
                <a:lnTo>
                  <a:pt x="1218" y="1020"/>
                </a:lnTo>
                <a:lnTo>
                  <a:pt x="1216" y="1022"/>
                </a:lnTo>
                <a:lnTo>
                  <a:pt x="1214" y="1022"/>
                </a:lnTo>
                <a:lnTo>
                  <a:pt x="1212" y="1024"/>
                </a:lnTo>
                <a:lnTo>
                  <a:pt x="1207" y="1025"/>
                </a:lnTo>
                <a:lnTo>
                  <a:pt x="1205" y="1025"/>
                </a:lnTo>
                <a:lnTo>
                  <a:pt x="1203" y="1024"/>
                </a:lnTo>
                <a:lnTo>
                  <a:pt x="1205" y="1024"/>
                </a:lnTo>
                <a:lnTo>
                  <a:pt x="1205" y="1022"/>
                </a:lnTo>
                <a:lnTo>
                  <a:pt x="1203" y="1024"/>
                </a:lnTo>
                <a:lnTo>
                  <a:pt x="1203" y="1025"/>
                </a:lnTo>
                <a:lnTo>
                  <a:pt x="1205" y="1025"/>
                </a:lnTo>
                <a:lnTo>
                  <a:pt x="1203" y="1025"/>
                </a:lnTo>
                <a:lnTo>
                  <a:pt x="1203" y="1027"/>
                </a:lnTo>
                <a:lnTo>
                  <a:pt x="1199" y="1029"/>
                </a:lnTo>
                <a:lnTo>
                  <a:pt x="1197" y="1027"/>
                </a:lnTo>
                <a:lnTo>
                  <a:pt x="1195" y="1027"/>
                </a:lnTo>
                <a:lnTo>
                  <a:pt x="1195" y="1029"/>
                </a:lnTo>
                <a:lnTo>
                  <a:pt x="1193" y="1029"/>
                </a:lnTo>
                <a:lnTo>
                  <a:pt x="1193" y="1027"/>
                </a:lnTo>
                <a:lnTo>
                  <a:pt x="1189" y="1027"/>
                </a:lnTo>
                <a:lnTo>
                  <a:pt x="1187" y="1027"/>
                </a:lnTo>
                <a:lnTo>
                  <a:pt x="1185" y="1025"/>
                </a:lnTo>
                <a:lnTo>
                  <a:pt x="1185" y="1027"/>
                </a:lnTo>
                <a:lnTo>
                  <a:pt x="1185" y="1025"/>
                </a:lnTo>
                <a:lnTo>
                  <a:pt x="1185" y="1027"/>
                </a:lnTo>
                <a:lnTo>
                  <a:pt x="1183" y="1027"/>
                </a:lnTo>
                <a:lnTo>
                  <a:pt x="1183" y="1025"/>
                </a:lnTo>
                <a:lnTo>
                  <a:pt x="1181" y="1025"/>
                </a:lnTo>
                <a:lnTo>
                  <a:pt x="1181" y="1024"/>
                </a:lnTo>
                <a:lnTo>
                  <a:pt x="1181" y="1020"/>
                </a:lnTo>
                <a:lnTo>
                  <a:pt x="1183" y="1018"/>
                </a:lnTo>
                <a:lnTo>
                  <a:pt x="1181" y="1018"/>
                </a:lnTo>
                <a:lnTo>
                  <a:pt x="1179" y="1018"/>
                </a:lnTo>
                <a:lnTo>
                  <a:pt x="1175" y="1016"/>
                </a:lnTo>
                <a:lnTo>
                  <a:pt x="1175" y="1014"/>
                </a:lnTo>
                <a:lnTo>
                  <a:pt x="1175" y="1012"/>
                </a:lnTo>
                <a:lnTo>
                  <a:pt x="1177" y="1012"/>
                </a:lnTo>
                <a:lnTo>
                  <a:pt x="1177" y="1004"/>
                </a:lnTo>
                <a:lnTo>
                  <a:pt x="1175" y="994"/>
                </a:lnTo>
                <a:lnTo>
                  <a:pt x="1175" y="992"/>
                </a:lnTo>
                <a:lnTo>
                  <a:pt x="1175" y="989"/>
                </a:lnTo>
                <a:lnTo>
                  <a:pt x="1174" y="987"/>
                </a:lnTo>
                <a:lnTo>
                  <a:pt x="1170" y="983"/>
                </a:lnTo>
                <a:lnTo>
                  <a:pt x="1168" y="983"/>
                </a:lnTo>
                <a:lnTo>
                  <a:pt x="1164" y="985"/>
                </a:lnTo>
                <a:lnTo>
                  <a:pt x="1160" y="985"/>
                </a:lnTo>
                <a:lnTo>
                  <a:pt x="1160" y="987"/>
                </a:lnTo>
                <a:lnTo>
                  <a:pt x="1158" y="987"/>
                </a:lnTo>
                <a:lnTo>
                  <a:pt x="1158" y="985"/>
                </a:lnTo>
                <a:lnTo>
                  <a:pt x="1156" y="985"/>
                </a:lnTo>
                <a:lnTo>
                  <a:pt x="1156" y="983"/>
                </a:lnTo>
                <a:lnTo>
                  <a:pt x="1156" y="981"/>
                </a:lnTo>
                <a:lnTo>
                  <a:pt x="1154" y="981"/>
                </a:lnTo>
                <a:lnTo>
                  <a:pt x="1152" y="981"/>
                </a:lnTo>
                <a:lnTo>
                  <a:pt x="1152" y="983"/>
                </a:lnTo>
                <a:lnTo>
                  <a:pt x="1150" y="985"/>
                </a:lnTo>
                <a:lnTo>
                  <a:pt x="1146" y="989"/>
                </a:lnTo>
                <a:lnTo>
                  <a:pt x="1146" y="991"/>
                </a:lnTo>
                <a:lnTo>
                  <a:pt x="1142" y="992"/>
                </a:lnTo>
                <a:lnTo>
                  <a:pt x="1140" y="996"/>
                </a:lnTo>
                <a:lnTo>
                  <a:pt x="1140" y="998"/>
                </a:lnTo>
                <a:lnTo>
                  <a:pt x="1140" y="1000"/>
                </a:lnTo>
                <a:lnTo>
                  <a:pt x="1140" y="1002"/>
                </a:lnTo>
                <a:lnTo>
                  <a:pt x="1139" y="1002"/>
                </a:lnTo>
                <a:lnTo>
                  <a:pt x="1137" y="1004"/>
                </a:lnTo>
                <a:lnTo>
                  <a:pt x="1137" y="1006"/>
                </a:lnTo>
                <a:lnTo>
                  <a:pt x="1137" y="1008"/>
                </a:lnTo>
                <a:lnTo>
                  <a:pt x="1137" y="1010"/>
                </a:lnTo>
                <a:lnTo>
                  <a:pt x="1137" y="1012"/>
                </a:lnTo>
                <a:lnTo>
                  <a:pt x="1135" y="1014"/>
                </a:lnTo>
                <a:lnTo>
                  <a:pt x="1133" y="1016"/>
                </a:lnTo>
                <a:lnTo>
                  <a:pt x="1131" y="1018"/>
                </a:lnTo>
                <a:lnTo>
                  <a:pt x="1129" y="1020"/>
                </a:lnTo>
                <a:lnTo>
                  <a:pt x="1129" y="1022"/>
                </a:lnTo>
                <a:lnTo>
                  <a:pt x="1127" y="1025"/>
                </a:lnTo>
                <a:lnTo>
                  <a:pt x="1125" y="1024"/>
                </a:lnTo>
                <a:lnTo>
                  <a:pt x="1123" y="1024"/>
                </a:lnTo>
                <a:lnTo>
                  <a:pt x="1123" y="1025"/>
                </a:lnTo>
                <a:lnTo>
                  <a:pt x="1121" y="1025"/>
                </a:lnTo>
                <a:lnTo>
                  <a:pt x="1121" y="1024"/>
                </a:lnTo>
                <a:lnTo>
                  <a:pt x="1119" y="1024"/>
                </a:lnTo>
                <a:lnTo>
                  <a:pt x="1117" y="1025"/>
                </a:lnTo>
                <a:lnTo>
                  <a:pt x="1119" y="1025"/>
                </a:lnTo>
                <a:lnTo>
                  <a:pt x="1117" y="1027"/>
                </a:lnTo>
                <a:lnTo>
                  <a:pt x="1117" y="1029"/>
                </a:lnTo>
                <a:lnTo>
                  <a:pt x="1115" y="1029"/>
                </a:lnTo>
                <a:lnTo>
                  <a:pt x="1109" y="1029"/>
                </a:lnTo>
                <a:lnTo>
                  <a:pt x="1107" y="1029"/>
                </a:lnTo>
                <a:lnTo>
                  <a:pt x="1104" y="1029"/>
                </a:lnTo>
                <a:lnTo>
                  <a:pt x="1102" y="1029"/>
                </a:lnTo>
                <a:lnTo>
                  <a:pt x="1100" y="1029"/>
                </a:lnTo>
                <a:lnTo>
                  <a:pt x="1096" y="1029"/>
                </a:lnTo>
                <a:lnTo>
                  <a:pt x="1094" y="1029"/>
                </a:lnTo>
                <a:lnTo>
                  <a:pt x="1086" y="1029"/>
                </a:lnTo>
                <a:lnTo>
                  <a:pt x="1082" y="1029"/>
                </a:lnTo>
                <a:lnTo>
                  <a:pt x="1078" y="1029"/>
                </a:lnTo>
                <a:lnTo>
                  <a:pt x="1073" y="1029"/>
                </a:lnTo>
                <a:lnTo>
                  <a:pt x="1065" y="1029"/>
                </a:lnTo>
                <a:lnTo>
                  <a:pt x="1063" y="1029"/>
                </a:lnTo>
                <a:lnTo>
                  <a:pt x="1061" y="1031"/>
                </a:lnTo>
                <a:lnTo>
                  <a:pt x="1057" y="1031"/>
                </a:lnTo>
                <a:lnTo>
                  <a:pt x="1055" y="1033"/>
                </a:lnTo>
                <a:lnTo>
                  <a:pt x="1053" y="1035"/>
                </a:lnTo>
                <a:lnTo>
                  <a:pt x="1051" y="1037"/>
                </a:lnTo>
                <a:lnTo>
                  <a:pt x="1049" y="1039"/>
                </a:lnTo>
                <a:lnTo>
                  <a:pt x="1047" y="1041"/>
                </a:lnTo>
                <a:lnTo>
                  <a:pt x="1047" y="1043"/>
                </a:lnTo>
                <a:lnTo>
                  <a:pt x="1045" y="1043"/>
                </a:lnTo>
                <a:lnTo>
                  <a:pt x="1043" y="1043"/>
                </a:lnTo>
                <a:lnTo>
                  <a:pt x="1038" y="1047"/>
                </a:lnTo>
                <a:lnTo>
                  <a:pt x="1038" y="1049"/>
                </a:lnTo>
                <a:lnTo>
                  <a:pt x="1036" y="1051"/>
                </a:lnTo>
                <a:lnTo>
                  <a:pt x="1034" y="1055"/>
                </a:lnTo>
                <a:lnTo>
                  <a:pt x="1032" y="1057"/>
                </a:lnTo>
                <a:lnTo>
                  <a:pt x="1028" y="1057"/>
                </a:lnTo>
                <a:lnTo>
                  <a:pt x="1024" y="1057"/>
                </a:lnTo>
                <a:lnTo>
                  <a:pt x="1018" y="1057"/>
                </a:lnTo>
                <a:lnTo>
                  <a:pt x="1016" y="1057"/>
                </a:lnTo>
                <a:lnTo>
                  <a:pt x="1014" y="1057"/>
                </a:lnTo>
                <a:lnTo>
                  <a:pt x="1006" y="1057"/>
                </a:lnTo>
                <a:lnTo>
                  <a:pt x="1001" y="1057"/>
                </a:lnTo>
                <a:lnTo>
                  <a:pt x="997" y="1058"/>
                </a:lnTo>
                <a:lnTo>
                  <a:pt x="995" y="1058"/>
                </a:lnTo>
                <a:lnTo>
                  <a:pt x="995" y="1060"/>
                </a:lnTo>
                <a:lnTo>
                  <a:pt x="993" y="1060"/>
                </a:lnTo>
                <a:lnTo>
                  <a:pt x="995" y="1062"/>
                </a:lnTo>
                <a:lnTo>
                  <a:pt x="995" y="1064"/>
                </a:lnTo>
                <a:lnTo>
                  <a:pt x="995" y="1066"/>
                </a:lnTo>
                <a:lnTo>
                  <a:pt x="995" y="1068"/>
                </a:lnTo>
                <a:lnTo>
                  <a:pt x="995" y="1070"/>
                </a:lnTo>
                <a:lnTo>
                  <a:pt x="997" y="1070"/>
                </a:lnTo>
                <a:lnTo>
                  <a:pt x="997" y="1072"/>
                </a:lnTo>
                <a:lnTo>
                  <a:pt x="995" y="1074"/>
                </a:lnTo>
                <a:lnTo>
                  <a:pt x="993" y="1074"/>
                </a:lnTo>
                <a:lnTo>
                  <a:pt x="991" y="1076"/>
                </a:lnTo>
                <a:lnTo>
                  <a:pt x="987" y="1078"/>
                </a:lnTo>
                <a:lnTo>
                  <a:pt x="983" y="1078"/>
                </a:lnTo>
                <a:lnTo>
                  <a:pt x="979" y="1082"/>
                </a:lnTo>
                <a:lnTo>
                  <a:pt x="971" y="1082"/>
                </a:lnTo>
                <a:lnTo>
                  <a:pt x="966" y="1084"/>
                </a:lnTo>
                <a:lnTo>
                  <a:pt x="960" y="1084"/>
                </a:lnTo>
                <a:lnTo>
                  <a:pt x="958" y="1086"/>
                </a:lnTo>
                <a:lnTo>
                  <a:pt x="954" y="1088"/>
                </a:lnTo>
                <a:lnTo>
                  <a:pt x="950" y="1090"/>
                </a:lnTo>
                <a:lnTo>
                  <a:pt x="944" y="1093"/>
                </a:lnTo>
                <a:lnTo>
                  <a:pt x="940" y="1095"/>
                </a:lnTo>
                <a:lnTo>
                  <a:pt x="937" y="1095"/>
                </a:lnTo>
                <a:lnTo>
                  <a:pt x="931" y="1092"/>
                </a:lnTo>
                <a:lnTo>
                  <a:pt x="931" y="1090"/>
                </a:lnTo>
                <a:lnTo>
                  <a:pt x="929" y="1090"/>
                </a:lnTo>
                <a:lnTo>
                  <a:pt x="929" y="1088"/>
                </a:lnTo>
                <a:lnTo>
                  <a:pt x="929" y="1086"/>
                </a:lnTo>
                <a:lnTo>
                  <a:pt x="929" y="1084"/>
                </a:lnTo>
                <a:lnTo>
                  <a:pt x="931" y="1084"/>
                </a:lnTo>
                <a:lnTo>
                  <a:pt x="931" y="1082"/>
                </a:lnTo>
                <a:lnTo>
                  <a:pt x="933" y="1082"/>
                </a:lnTo>
                <a:lnTo>
                  <a:pt x="935" y="1082"/>
                </a:lnTo>
                <a:lnTo>
                  <a:pt x="935" y="1080"/>
                </a:lnTo>
                <a:lnTo>
                  <a:pt x="937" y="1080"/>
                </a:lnTo>
                <a:lnTo>
                  <a:pt x="937" y="1078"/>
                </a:lnTo>
                <a:lnTo>
                  <a:pt x="938" y="1078"/>
                </a:lnTo>
                <a:lnTo>
                  <a:pt x="940" y="1076"/>
                </a:lnTo>
                <a:lnTo>
                  <a:pt x="940" y="1074"/>
                </a:lnTo>
                <a:lnTo>
                  <a:pt x="940" y="1072"/>
                </a:lnTo>
                <a:lnTo>
                  <a:pt x="940" y="1068"/>
                </a:lnTo>
                <a:lnTo>
                  <a:pt x="942" y="1068"/>
                </a:lnTo>
                <a:lnTo>
                  <a:pt x="942" y="1066"/>
                </a:lnTo>
                <a:lnTo>
                  <a:pt x="944" y="1062"/>
                </a:lnTo>
                <a:lnTo>
                  <a:pt x="946" y="1058"/>
                </a:lnTo>
                <a:lnTo>
                  <a:pt x="944" y="1051"/>
                </a:lnTo>
                <a:lnTo>
                  <a:pt x="942" y="1041"/>
                </a:lnTo>
                <a:lnTo>
                  <a:pt x="940" y="1033"/>
                </a:lnTo>
                <a:lnTo>
                  <a:pt x="938" y="1024"/>
                </a:lnTo>
                <a:lnTo>
                  <a:pt x="938" y="1022"/>
                </a:lnTo>
                <a:lnTo>
                  <a:pt x="937" y="1022"/>
                </a:lnTo>
                <a:lnTo>
                  <a:pt x="933" y="1020"/>
                </a:lnTo>
                <a:lnTo>
                  <a:pt x="931" y="1018"/>
                </a:lnTo>
                <a:lnTo>
                  <a:pt x="927" y="1016"/>
                </a:lnTo>
                <a:lnTo>
                  <a:pt x="923" y="1014"/>
                </a:lnTo>
                <a:lnTo>
                  <a:pt x="923" y="1012"/>
                </a:lnTo>
                <a:lnTo>
                  <a:pt x="925" y="1010"/>
                </a:lnTo>
                <a:lnTo>
                  <a:pt x="923" y="1008"/>
                </a:lnTo>
                <a:lnTo>
                  <a:pt x="921" y="1008"/>
                </a:lnTo>
                <a:lnTo>
                  <a:pt x="919" y="1008"/>
                </a:lnTo>
                <a:lnTo>
                  <a:pt x="917" y="1008"/>
                </a:lnTo>
                <a:lnTo>
                  <a:pt x="915" y="1006"/>
                </a:lnTo>
                <a:lnTo>
                  <a:pt x="913" y="1006"/>
                </a:lnTo>
                <a:lnTo>
                  <a:pt x="913" y="1002"/>
                </a:lnTo>
                <a:lnTo>
                  <a:pt x="913" y="1000"/>
                </a:lnTo>
                <a:lnTo>
                  <a:pt x="913" y="998"/>
                </a:lnTo>
                <a:lnTo>
                  <a:pt x="909" y="1000"/>
                </a:lnTo>
                <a:lnTo>
                  <a:pt x="907" y="1000"/>
                </a:lnTo>
                <a:lnTo>
                  <a:pt x="904" y="996"/>
                </a:lnTo>
                <a:lnTo>
                  <a:pt x="904" y="994"/>
                </a:lnTo>
                <a:lnTo>
                  <a:pt x="902" y="994"/>
                </a:lnTo>
                <a:lnTo>
                  <a:pt x="902" y="992"/>
                </a:lnTo>
                <a:lnTo>
                  <a:pt x="902" y="991"/>
                </a:lnTo>
                <a:lnTo>
                  <a:pt x="894" y="989"/>
                </a:lnTo>
                <a:lnTo>
                  <a:pt x="892" y="987"/>
                </a:lnTo>
                <a:lnTo>
                  <a:pt x="888" y="985"/>
                </a:lnTo>
                <a:lnTo>
                  <a:pt x="886" y="983"/>
                </a:lnTo>
                <a:lnTo>
                  <a:pt x="884" y="983"/>
                </a:lnTo>
                <a:lnTo>
                  <a:pt x="882" y="983"/>
                </a:lnTo>
                <a:lnTo>
                  <a:pt x="876" y="979"/>
                </a:lnTo>
                <a:lnTo>
                  <a:pt x="874" y="977"/>
                </a:lnTo>
                <a:lnTo>
                  <a:pt x="869" y="975"/>
                </a:lnTo>
                <a:lnTo>
                  <a:pt x="865" y="973"/>
                </a:lnTo>
                <a:lnTo>
                  <a:pt x="863" y="971"/>
                </a:lnTo>
                <a:lnTo>
                  <a:pt x="861" y="971"/>
                </a:lnTo>
                <a:lnTo>
                  <a:pt x="849" y="965"/>
                </a:lnTo>
                <a:lnTo>
                  <a:pt x="845" y="963"/>
                </a:lnTo>
                <a:lnTo>
                  <a:pt x="841" y="963"/>
                </a:lnTo>
                <a:lnTo>
                  <a:pt x="839" y="963"/>
                </a:lnTo>
                <a:lnTo>
                  <a:pt x="836" y="967"/>
                </a:lnTo>
                <a:lnTo>
                  <a:pt x="830" y="969"/>
                </a:lnTo>
                <a:lnTo>
                  <a:pt x="828" y="969"/>
                </a:lnTo>
                <a:lnTo>
                  <a:pt x="826" y="969"/>
                </a:lnTo>
                <a:lnTo>
                  <a:pt x="824" y="969"/>
                </a:lnTo>
                <a:lnTo>
                  <a:pt x="822" y="969"/>
                </a:lnTo>
                <a:lnTo>
                  <a:pt x="820" y="969"/>
                </a:lnTo>
                <a:lnTo>
                  <a:pt x="818" y="967"/>
                </a:lnTo>
                <a:lnTo>
                  <a:pt x="816" y="967"/>
                </a:lnTo>
                <a:lnTo>
                  <a:pt x="814" y="967"/>
                </a:lnTo>
                <a:lnTo>
                  <a:pt x="806" y="967"/>
                </a:lnTo>
                <a:lnTo>
                  <a:pt x="806" y="965"/>
                </a:lnTo>
                <a:lnTo>
                  <a:pt x="804" y="965"/>
                </a:lnTo>
                <a:lnTo>
                  <a:pt x="801" y="967"/>
                </a:lnTo>
                <a:lnTo>
                  <a:pt x="799" y="967"/>
                </a:lnTo>
                <a:lnTo>
                  <a:pt x="797" y="967"/>
                </a:lnTo>
                <a:lnTo>
                  <a:pt x="797" y="969"/>
                </a:lnTo>
                <a:lnTo>
                  <a:pt x="795" y="967"/>
                </a:lnTo>
                <a:lnTo>
                  <a:pt x="793" y="967"/>
                </a:lnTo>
                <a:lnTo>
                  <a:pt x="791" y="965"/>
                </a:lnTo>
                <a:lnTo>
                  <a:pt x="789" y="965"/>
                </a:lnTo>
                <a:lnTo>
                  <a:pt x="787" y="965"/>
                </a:lnTo>
                <a:lnTo>
                  <a:pt x="787" y="963"/>
                </a:lnTo>
                <a:lnTo>
                  <a:pt x="785" y="961"/>
                </a:lnTo>
                <a:lnTo>
                  <a:pt x="783" y="963"/>
                </a:lnTo>
                <a:lnTo>
                  <a:pt x="783" y="965"/>
                </a:lnTo>
                <a:lnTo>
                  <a:pt x="781" y="965"/>
                </a:lnTo>
                <a:lnTo>
                  <a:pt x="781" y="963"/>
                </a:lnTo>
                <a:lnTo>
                  <a:pt x="779" y="961"/>
                </a:lnTo>
                <a:lnTo>
                  <a:pt x="777" y="961"/>
                </a:lnTo>
                <a:lnTo>
                  <a:pt x="775" y="959"/>
                </a:lnTo>
                <a:lnTo>
                  <a:pt x="775" y="957"/>
                </a:lnTo>
                <a:lnTo>
                  <a:pt x="771" y="957"/>
                </a:lnTo>
                <a:lnTo>
                  <a:pt x="768" y="956"/>
                </a:lnTo>
                <a:lnTo>
                  <a:pt x="766" y="957"/>
                </a:lnTo>
                <a:lnTo>
                  <a:pt x="764" y="957"/>
                </a:lnTo>
                <a:lnTo>
                  <a:pt x="760" y="959"/>
                </a:lnTo>
                <a:lnTo>
                  <a:pt x="758" y="959"/>
                </a:lnTo>
                <a:lnTo>
                  <a:pt x="758" y="957"/>
                </a:lnTo>
                <a:lnTo>
                  <a:pt x="754" y="956"/>
                </a:lnTo>
                <a:lnTo>
                  <a:pt x="752" y="956"/>
                </a:lnTo>
                <a:lnTo>
                  <a:pt x="750" y="956"/>
                </a:lnTo>
                <a:lnTo>
                  <a:pt x="748" y="956"/>
                </a:lnTo>
                <a:lnTo>
                  <a:pt x="746" y="956"/>
                </a:lnTo>
                <a:lnTo>
                  <a:pt x="744" y="954"/>
                </a:lnTo>
                <a:lnTo>
                  <a:pt x="744" y="952"/>
                </a:lnTo>
                <a:lnTo>
                  <a:pt x="744" y="950"/>
                </a:lnTo>
                <a:lnTo>
                  <a:pt x="742" y="948"/>
                </a:lnTo>
                <a:lnTo>
                  <a:pt x="742" y="946"/>
                </a:lnTo>
                <a:lnTo>
                  <a:pt x="742" y="942"/>
                </a:lnTo>
                <a:lnTo>
                  <a:pt x="740" y="942"/>
                </a:lnTo>
                <a:lnTo>
                  <a:pt x="738" y="942"/>
                </a:lnTo>
                <a:lnTo>
                  <a:pt x="736" y="942"/>
                </a:lnTo>
                <a:lnTo>
                  <a:pt x="736" y="946"/>
                </a:lnTo>
                <a:lnTo>
                  <a:pt x="736" y="950"/>
                </a:lnTo>
                <a:lnTo>
                  <a:pt x="735" y="950"/>
                </a:lnTo>
                <a:lnTo>
                  <a:pt x="703" y="950"/>
                </a:lnTo>
                <a:lnTo>
                  <a:pt x="700" y="950"/>
                </a:lnTo>
                <a:lnTo>
                  <a:pt x="696" y="950"/>
                </a:lnTo>
                <a:lnTo>
                  <a:pt x="694" y="950"/>
                </a:lnTo>
                <a:lnTo>
                  <a:pt x="692" y="950"/>
                </a:lnTo>
                <a:lnTo>
                  <a:pt x="686" y="950"/>
                </a:lnTo>
                <a:lnTo>
                  <a:pt x="682" y="950"/>
                </a:lnTo>
                <a:lnTo>
                  <a:pt x="676" y="950"/>
                </a:lnTo>
                <a:lnTo>
                  <a:pt x="668" y="950"/>
                </a:lnTo>
                <a:lnTo>
                  <a:pt x="661" y="950"/>
                </a:lnTo>
                <a:lnTo>
                  <a:pt x="659" y="950"/>
                </a:lnTo>
                <a:lnTo>
                  <a:pt x="651" y="950"/>
                </a:lnTo>
                <a:lnTo>
                  <a:pt x="641" y="950"/>
                </a:lnTo>
                <a:lnTo>
                  <a:pt x="637" y="950"/>
                </a:lnTo>
                <a:lnTo>
                  <a:pt x="635" y="950"/>
                </a:lnTo>
                <a:lnTo>
                  <a:pt x="624" y="950"/>
                </a:lnTo>
                <a:lnTo>
                  <a:pt x="622" y="950"/>
                </a:lnTo>
                <a:lnTo>
                  <a:pt x="618" y="950"/>
                </a:lnTo>
                <a:lnTo>
                  <a:pt x="614" y="950"/>
                </a:lnTo>
                <a:lnTo>
                  <a:pt x="610" y="950"/>
                </a:lnTo>
                <a:lnTo>
                  <a:pt x="608" y="950"/>
                </a:lnTo>
                <a:lnTo>
                  <a:pt x="606" y="950"/>
                </a:lnTo>
                <a:lnTo>
                  <a:pt x="602" y="950"/>
                </a:lnTo>
                <a:lnTo>
                  <a:pt x="599" y="950"/>
                </a:lnTo>
                <a:lnTo>
                  <a:pt x="595" y="950"/>
                </a:lnTo>
                <a:lnTo>
                  <a:pt x="593" y="950"/>
                </a:lnTo>
                <a:lnTo>
                  <a:pt x="589" y="950"/>
                </a:lnTo>
                <a:lnTo>
                  <a:pt x="581" y="950"/>
                </a:lnTo>
                <a:lnTo>
                  <a:pt x="579" y="950"/>
                </a:lnTo>
                <a:lnTo>
                  <a:pt x="573" y="950"/>
                </a:lnTo>
                <a:lnTo>
                  <a:pt x="567" y="950"/>
                </a:lnTo>
                <a:lnTo>
                  <a:pt x="564" y="950"/>
                </a:lnTo>
                <a:lnTo>
                  <a:pt x="562" y="950"/>
                </a:lnTo>
                <a:lnTo>
                  <a:pt x="560" y="950"/>
                </a:lnTo>
                <a:lnTo>
                  <a:pt x="558" y="950"/>
                </a:lnTo>
                <a:lnTo>
                  <a:pt x="554" y="950"/>
                </a:lnTo>
                <a:lnTo>
                  <a:pt x="550" y="950"/>
                </a:lnTo>
                <a:lnTo>
                  <a:pt x="540" y="950"/>
                </a:lnTo>
                <a:lnTo>
                  <a:pt x="538" y="950"/>
                </a:lnTo>
                <a:lnTo>
                  <a:pt x="536" y="950"/>
                </a:lnTo>
                <a:lnTo>
                  <a:pt x="534" y="950"/>
                </a:lnTo>
                <a:lnTo>
                  <a:pt x="533" y="950"/>
                </a:lnTo>
                <a:lnTo>
                  <a:pt x="527" y="950"/>
                </a:lnTo>
                <a:lnTo>
                  <a:pt x="525" y="950"/>
                </a:lnTo>
                <a:lnTo>
                  <a:pt x="521" y="950"/>
                </a:lnTo>
                <a:lnTo>
                  <a:pt x="519" y="950"/>
                </a:lnTo>
                <a:lnTo>
                  <a:pt x="517" y="950"/>
                </a:lnTo>
                <a:lnTo>
                  <a:pt x="509" y="950"/>
                </a:lnTo>
                <a:lnTo>
                  <a:pt x="503" y="950"/>
                </a:lnTo>
                <a:lnTo>
                  <a:pt x="501" y="950"/>
                </a:lnTo>
                <a:lnTo>
                  <a:pt x="498" y="950"/>
                </a:lnTo>
                <a:lnTo>
                  <a:pt x="496" y="950"/>
                </a:lnTo>
                <a:lnTo>
                  <a:pt x="494" y="950"/>
                </a:lnTo>
                <a:lnTo>
                  <a:pt x="492" y="950"/>
                </a:lnTo>
                <a:lnTo>
                  <a:pt x="490" y="950"/>
                </a:lnTo>
                <a:lnTo>
                  <a:pt x="488" y="950"/>
                </a:lnTo>
                <a:lnTo>
                  <a:pt x="486" y="950"/>
                </a:lnTo>
                <a:lnTo>
                  <a:pt x="476" y="950"/>
                </a:lnTo>
                <a:lnTo>
                  <a:pt x="468" y="950"/>
                </a:lnTo>
                <a:lnTo>
                  <a:pt x="465" y="950"/>
                </a:lnTo>
                <a:lnTo>
                  <a:pt x="463" y="950"/>
                </a:lnTo>
                <a:lnTo>
                  <a:pt x="461" y="950"/>
                </a:lnTo>
                <a:lnTo>
                  <a:pt x="459" y="950"/>
                </a:lnTo>
                <a:lnTo>
                  <a:pt x="457" y="950"/>
                </a:lnTo>
                <a:lnTo>
                  <a:pt x="451" y="950"/>
                </a:lnTo>
                <a:lnTo>
                  <a:pt x="449" y="950"/>
                </a:lnTo>
                <a:lnTo>
                  <a:pt x="445" y="950"/>
                </a:lnTo>
                <a:lnTo>
                  <a:pt x="443" y="950"/>
                </a:lnTo>
                <a:lnTo>
                  <a:pt x="441" y="950"/>
                </a:lnTo>
                <a:lnTo>
                  <a:pt x="433" y="950"/>
                </a:lnTo>
                <a:lnTo>
                  <a:pt x="428" y="950"/>
                </a:lnTo>
                <a:lnTo>
                  <a:pt x="426" y="950"/>
                </a:lnTo>
                <a:lnTo>
                  <a:pt x="424" y="950"/>
                </a:lnTo>
                <a:lnTo>
                  <a:pt x="420" y="950"/>
                </a:lnTo>
                <a:lnTo>
                  <a:pt x="416" y="950"/>
                </a:lnTo>
                <a:lnTo>
                  <a:pt x="414" y="950"/>
                </a:lnTo>
                <a:lnTo>
                  <a:pt x="412" y="950"/>
                </a:lnTo>
                <a:lnTo>
                  <a:pt x="410" y="950"/>
                </a:lnTo>
                <a:lnTo>
                  <a:pt x="408" y="950"/>
                </a:lnTo>
                <a:lnTo>
                  <a:pt x="406" y="950"/>
                </a:lnTo>
                <a:lnTo>
                  <a:pt x="400" y="950"/>
                </a:lnTo>
                <a:lnTo>
                  <a:pt x="385" y="950"/>
                </a:lnTo>
                <a:lnTo>
                  <a:pt x="383" y="950"/>
                </a:lnTo>
                <a:lnTo>
                  <a:pt x="381" y="950"/>
                </a:lnTo>
                <a:lnTo>
                  <a:pt x="377" y="950"/>
                </a:lnTo>
                <a:lnTo>
                  <a:pt x="371" y="950"/>
                </a:lnTo>
                <a:lnTo>
                  <a:pt x="369" y="950"/>
                </a:lnTo>
                <a:lnTo>
                  <a:pt x="367" y="950"/>
                </a:lnTo>
                <a:lnTo>
                  <a:pt x="364" y="950"/>
                </a:lnTo>
                <a:lnTo>
                  <a:pt x="358" y="950"/>
                </a:lnTo>
                <a:lnTo>
                  <a:pt x="354" y="950"/>
                </a:lnTo>
                <a:lnTo>
                  <a:pt x="352" y="950"/>
                </a:lnTo>
                <a:lnTo>
                  <a:pt x="348" y="950"/>
                </a:lnTo>
                <a:lnTo>
                  <a:pt x="346" y="950"/>
                </a:lnTo>
                <a:lnTo>
                  <a:pt x="338" y="950"/>
                </a:lnTo>
                <a:lnTo>
                  <a:pt x="336" y="950"/>
                </a:lnTo>
                <a:lnTo>
                  <a:pt x="329" y="950"/>
                </a:lnTo>
                <a:lnTo>
                  <a:pt x="319" y="950"/>
                </a:lnTo>
                <a:lnTo>
                  <a:pt x="303" y="950"/>
                </a:lnTo>
                <a:lnTo>
                  <a:pt x="299" y="950"/>
                </a:lnTo>
                <a:lnTo>
                  <a:pt x="297" y="950"/>
                </a:lnTo>
                <a:lnTo>
                  <a:pt x="296" y="950"/>
                </a:lnTo>
                <a:lnTo>
                  <a:pt x="294" y="950"/>
                </a:lnTo>
                <a:lnTo>
                  <a:pt x="292" y="950"/>
                </a:lnTo>
                <a:lnTo>
                  <a:pt x="292" y="948"/>
                </a:lnTo>
                <a:lnTo>
                  <a:pt x="290" y="948"/>
                </a:lnTo>
                <a:lnTo>
                  <a:pt x="288" y="948"/>
                </a:lnTo>
                <a:lnTo>
                  <a:pt x="288" y="950"/>
                </a:lnTo>
                <a:lnTo>
                  <a:pt x="288" y="948"/>
                </a:lnTo>
                <a:lnTo>
                  <a:pt x="286" y="946"/>
                </a:lnTo>
                <a:lnTo>
                  <a:pt x="286" y="944"/>
                </a:lnTo>
                <a:lnTo>
                  <a:pt x="288" y="944"/>
                </a:lnTo>
                <a:lnTo>
                  <a:pt x="290" y="944"/>
                </a:lnTo>
                <a:lnTo>
                  <a:pt x="290" y="942"/>
                </a:lnTo>
                <a:lnTo>
                  <a:pt x="292" y="942"/>
                </a:lnTo>
                <a:lnTo>
                  <a:pt x="292" y="940"/>
                </a:lnTo>
                <a:lnTo>
                  <a:pt x="290" y="942"/>
                </a:lnTo>
                <a:lnTo>
                  <a:pt x="288" y="942"/>
                </a:lnTo>
                <a:lnTo>
                  <a:pt x="286" y="942"/>
                </a:lnTo>
                <a:lnTo>
                  <a:pt x="284" y="940"/>
                </a:lnTo>
                <a:lnTo>
                  <a:pt x="284" y="938"/>
                </a:lnTo>
                <a:lnTo>
                  <a:pt x="286" y="936"/>
                </a:lnTo>
                <a:lnTo>
                  <a:pt x="286" y="934"/>
                </a:lnTo>
                <a:lnTo>
                  <a:pt x="286" y="936"/>
                </a:lnTo>
                <a:lnTo>
                  <a:pt x="284" y="936"/>
                </a:lnTo>
                <a:lnTo>
                  <a:pt x="284" y="938"/>
                </a:lnTo>
                <a:lnTo>
                  <a:pt x="282" y="938"/>
                </a:lnTo>
                <a:lnTo>
                  <a:pt x="280" y="938"/>
                </a:lnTo>
                <a:lnTo>
                  <a:pt x="282" y="940"/>
                </a:lnTo>
                <a:lnTo>
                  <a:pt x="280" y="940"/>
                </a:lnTo>
                <a:lnTo>
                  <a:pt x="278" y="940"/>
                </a:lnTo>
                <a:lnTo>
                  <a:pt x="276" y="940"/>
                </a:lnTo>
                <a:lnTo>
                  <a:pt x="274" y="940"/>
                </a:lnTo>
                <a:lnTo>
                  <a:pt x="274" y="938"/>
                </a:lnTo>
                <a:lnTo>
                  <a:pt x="272" y="938"/>
                </a:lnTo>
                <a:lnTo>
                  <a:pt x="272" y="936"/>
                </a:lnTo>
                <a:lnTo>
                  <a:pt x="272" y="934"/>
                </a:lnTo>
                <a:lnTo>
                  <a:pt x="274" y="934"/>
                </a:lnTo>
                <a:lnTo>
                  <a:pt x="276" y="936"/>
                </a:lnTo>
                <a:lnTo>
                  <a:pt x="276" y="938"/>
                </a:lnTo>
                <a:lnTo>
                  <a:pt x="276" y="936"/>
                </a:lnTo>
                <a:lnTo>
                  <a:pt x="278" y="936"/>
                </a:lnTo>
                <a:lnTo>
                  <a:pt x="280" y="934"/>
                </a:lnTo>
                <a:lnTo>
                  <a:pt x="278" y="936"/>
                </a:lnTo>
                <a:lnTo>
                  <a:pt x="276" y="936"/>
                </a:lnTo>
                <a:lnTo>
                  <a:pt x="274" y="932"/>
                </a:lnTo>
                <a:lnTo>
                  <a:pt x="274" y="930"/>
                </a:lnTo>
                <a:lnTo>
                  <a:pt x="274" y="928"/>
                </a:lnTo>
                <a:lnTo>
                  <a:pt x="276" y="928"/>
                </a:lnTo>
                <a:lnTo>
                  <a:pt x="276" y="926"/>
                </a:lnTo>
                <a:lnTo>
                  <a:pt x="276" y="924"/>
                </a:lnTo>
                <a:lnTo>
                  <a:pt x="272" y="924"/>
                </a:lnTo>
                <a:lnTo>
                  <a:pt x="274" y="924"/>
                </a:lnTo>
                <a:lnTo>
                  <a:pt x="276" y="926"/>
                </a:lnTo>
                <a:lnTo>
                  <a:pt x="274" y="926"/>
                </a:lnTo>
                <a:lnTo>
                  <a:pt x="274" y="928"/>
                </a:lnTo>
                <a:lnTo>
                  <a:pt x="272" y="928"/>
                </a:lnTo>
                <a:lnTo>
                  <a:pt x="274" y="930"/>
                </a:lnTo>
                <a:lnTo>
                  <a:pt x="274" y="932"/>
                </a:lnTo>
                <a:lnTo>
                  <a:pt x="272" y="932"/>
                </a:lnTo>
                <a:lnTo>
                  <a:pt x="272" y="930"/>
                </a:lnTo>
                <a:lnTo>
                  <a:pt x="272" y="932"/>
                </a:lnTo>
                <a:lnTo>
                  <a:pt x="270" y="932"/>
                </a:lnTo>
                <a:lnTo>
                  <a:pt x="268" y="932"/>
                </a:lnTo>
                <a:lnTo>
                  <a:pt x="266" y="932"/>
                </a:lnTo>
                <a:lnTo>
                  <a:pt x="264" y="932"/>
                </a:lnTo>
                <a:lnTo>
                  <a:pt x="264" y="930"/>
                </a:lnTo>
                <a:lnTo>
                  <a:pt x="263" y="930"/>
                </a:lnTo>
                <a:lnTo>
                  <a:pt x="261" y="930"/>
                </a:lnTo>
                <a:lnTo>
                  <a:pt x="261" y="928"/>
                </a:lnTo>
                <a:lnTo>
                  <a:pt x="261" y="926"/>
                </a:lnTo>
                <a:lnTo>
                  <a:pt x="261" y="928"/>
                </a:lnTo>
                <a:lnTo>
                  <a:pt x="263" y="926"/>
                </a:lnTo>
                <a:lnTo>
                  <a:pt x="263" y="924"/>
                </a:lnTo>
                <a:lnTo>
                  <a:pt x="263" y="923"/>
                </a:lnTo>
                <a:lnTo>
                  <a:pt x="261" y="921"/>
                </a:lnTo>
                <a:lnTo>
                  <a:pt x="263" y="921"/>
                </a:lnTo>
                <a:lnTo>
                  <a:pt x="263" y="919"/>
                </a:lnTo>
                <a:lnTo>
                  <a:pt x="264" y="921"/>
                </a:lnTo>
                <a:lnTo>
                  <a:pt x="266" y="919"/>
                </a:lnTo>
                <a:lnTo>
                  <a:pt x="266" y="917"/>
                </a:lnTo>
                <a:lnTo>
                  <a:pt x="266" y="919"/>
                </a:lnTo>
                <a:lnTo>
                  <a:pt x="264" y="919"/>
                </a:lnTo>
                <a:lnTo>
                  <a:pt x="263" y="919"/>
                </a:lnTo>
                <a:lnTo>
                  <a:pt x="261" y="921"/>
                </a:lnTo>
                <a:lnTo>
                  <a:pt x="259" y="921"/>
                </a:lnTo>
                <a:lnTo>
                  <a:pt x="255" y="921"/>
                </a:lnTo>
                <a:lnTo>
                  <a:pt x="257" y="919"/>
                </a:lnTo>
                <a:lnTo>
                  <a:pt x="257" y="917"/>
                </a:lnTo>
                <a:lnTo>
                  <a:pt x="259" y="917"/>
                </a:lnTo>
                <a:lnTo>
                  <a:pt x="259" y="915"/>
                </a:lnTo>
                <a:lnTo>
                  <a:pt x="259" y="913"/>
                </a:lnTo>
                <a:lnTo>
                  <a:pt x="259" y="911"/>
                </a:lnTo>
                <a:lnTo>
                  <a:pt x="261" y="909"/>
                </a:lnTo>
                <a:lnTo>
                  <a:pt x="259" y="909"/>
                </a:lnTo>
                <a:lnTo>
                  <a:pt x="259" y="911"/>
                </a:lnTo>
                <a:lnTo>
                  <a:pt x="257" y="911"/>
                </a:lnTo>
                <a:lnTo>
                  <a:pt x="259" y="913"/>
                </a:lnTo>
                <a:lnTo>
                  <a:pt x="259" y="915"/>
                </a:lnTo>
                <a:lnTo>
                  <a:pt x="257" y="917"/>
                </a:lnTo>
                <a:lnTo>
                  <a:pt x="255" y="917"/>
                </a:lnTo>
                <a:lnTo>
                  <a:pt x="255" y="919"/>
                </a:lnTo>
                <a:lnTo>
                  <a:pt x="253" y="919"/>
                </a:lnTo>
                <a:lnTo>
                  <a:pt x="251" y="919"/>
                </a:lnTo>
                <a:lnTo>
                  <a:pt x="249" y="919"/>
                </a:lnTo>
                <a:lnTo>
                  <a:pt x="247" y="917"/>
                </a:lnTo>
                <a:lnTo>
                  <a:pt x="249" y="915"/>
                </a:lnTo>
                <a:lnTo>
                  <a:pt x="249" y="913"/>
                </a:lnTo>
                <a:lnTo>
                  <a:pt x="249" y="915"/>
                </a:lnTo>
                <a:lnTo>
                  <a:pt x="247" y="915"/>
                </a:lnTo>
                <a:lnTo>
                  <a:pt x="247" y="917"/>
                </a:lnTo>
                <a:lnTo>
                  <a:pt x="247" y="919"/>
                </a:lnTo>
                <a:lnTo>
                  <a:pt x="245" y="919"/>
                </a:lnTo>
                <a:lnTo>
                  <a:pt x="243" y="917"/>
                </a:lnTo>
                <a:lnTo>
                  <a:pt x="241" y="919"/>
                </a:lnTo>
                <a:lnTo>
                  <a:pt x="239" y="919"/>
                </a:lnTo>
                <a:lnTo>
                  <a:pt x="237" y="919"/>
                </a:lnTo>
                <a:lnTo>
                  <a:pt x="235" y="917"/>
                </a:lnTo>
                <a:lnTo>
                  <a:pt x="237" y="917"/>
                </a:lnTo>
                <a:lnTo>
                  <a:pt x="237" y="915"/>
                </a:lnTo>
                <a:lnTo>
                  <a:pt x="235" y="915"/>
                </a:lnTo>
                <a:lnTo>
                  <a:pt x="241" y="915"/>
                </a:lnTo>
                <a:lnTo>
                  <a:pt x="245" y="913"/>
                </a:lnTo>
                <a:lnTo>
                  <a:pt x="247" y="913"/>
                </a:lnTo>
                <a:lnTo>
                  <a:pt x="249" y="909"/>
                </a:lnTo>
                <a:lnTo>
                  <a:pt x="247" y="905"/>
                </a:lnTo>
                <a:lnTo>
                  <a:pt x="247" y="907"/>
                </a:lnTo>
                <a:lnTo>
                  <a:pt x="247" y="909"/>
                </a:lnTo>
                <a:lnTo>
                  <a:pt x="245" y="911"/>
                </a:lnTo>
                <a:lnTo>
                  <a:pt x="245" y="913"/>
                </a:lnTo>
                <a:lnTo>
                  <a:pt x="243" y="913"/>
                </a:lnTo>
                <a:lnTo>
                  <a:pt x="241" y="913"/>
                </a:lnTo>
                <a:lnTo>
                  <a:pt x="239" y="913"/>
                </a:lnTo>
                <a:lnTo>
                  <a:pt x="237" y="913"/>
                </a:lnTo>
                <a:lnTo>
                  <a:pt x="239" y="913"/>
                </a:lnTo>
                <a:lnTo>
                  <a:pt x="237" y="911"/>
                </a:lnTo>
                <a:lnTo>
                  <a:pt x="235" y="911"/>
                </a:lnTo>
                <a:lnTo>
                  <a:pt x="233" y="911"/>
                </a:lnTo>
                <a:lnTo>
                  <a:pt x="231" y="911"/>
                </a:lnTo>
                <a:lnTo>
                  <a:pt x="231" y="909"/>
                </a:lnTo>
                <a:lnTo>
                  <a:pt x="233" y="909"/>
                </a:lnTo>
                <a:lnTo>
                  <a:pt x="235" y="909"/>
                </a:lnTo>
                <a:lnTo>
                  <a:pt x="237" y="909"/>
                </a:lnTo>
                <a:lnTo>
                  <a:pt x="235" y="909"/>
                </a:lnTo>
                <a:lnTo>
                  <a:pt x="233" y="909"/>
                </a:lnTo>
                <a:lnTo>
                  <a:pt x="231" y="909"/>
                </a:lnTo>
                <a:lnTo>
                  <a:pt x="229" y="909"/>
                </a:lnTo>
                <a:lnTo>
                  <a:pt x="228" y="909"/>
                </a:lnTo>
                <a:lnTo>
                  <a:pt x="226" y="909"/>
                </a:lnTo>
                <a:lnTo>
                  <a:pt x="224" y="909"/>
                </a:lnTo>
                <a:lnTo>
                  <a:pt x="222" y="909"/>
                </a:lnTo>
                <a:lnTo>
                  <a:pt x="224" y="909"/>
                </a:lnTo>
                <a:lnTo>
                  <a:pt x="226" y="909"/>
                </a:lnTo>
                <a:lnTo>
                  <a:pt x="224" y="911"/>
                </a:lnTo>
                <a:lnTo>
                  <a:pt x="222" y="909"/>
                </a:lnTo>
                <a:lnTo>
                  <a:pt x="220" y="909"/>
                </a:lnTo>
                <a:lnTo>
                  <a:pt x="218" y="909"/>
                </a:lnTo>
                <a:lnTo>
                  <a:pt x="216" y="907"/>
                </a:lnTo>
                <a:lnTo>
                  <a:pt x="216" y="905"/>
                </a:lnTo>
                <a:lnTo>
                  <a:pt x="218" y="905"/>
                </a:lnTo>
                <a:lnTo>
                  <a:pt x="220" y="905"/>
                </a:lnTo>
                <a:lnTo>
                  <a:pt x="220" y="907"/>
                </a:lnTo>
                <a:lnTo>
                  <a:pt x="222" y="907"/>
                </a:lnTo>
                <a:lnTo>
                  <a:pt x="224" y="905"/>
                </a:lnTo>
                <a:lnTo>
                  <a:pt x="226" y="905"/>
                </a:lnTo>
                <a:lnTo>
                  <a:pt x="228" y="905"/>
                </a:lnTo>
                <a:lnTo>
                  <a:pt x="229" y="905"/>
                </a:lnTo>
                <a:lnTo>
                  <a:pt x="229" y="903"/>
                </a:lnTo>
                <a:lnTo>
                  <a:pt x="229" y="905"/>
                </a:lnTo>
                <a:lnTo>
                  <a:pt x="228" y="905"/>
                </a:lnTo>
                <a:lnTo>
                  <a:pt x="226" y="905"/>
                </a:lnTo>
                <a:lnTo>
                  <a:pt x="222" y="905"/>
                </a:lnTo>
                <a:lnTo>
                  <a:pt x="220" y="905"/>
                </a:lnTo>
                <a:lnTo>
                  <a:pt x="218" y="905"/>
                </a:lnTo>
                <a:lnTo>
                  <a:pt x="216" y="905"/>
                </a:lnTo>
                <a:lnTo>
                  <a:pt x="214" y="905"/>
                </a:lnTo>
                <a:lnTo>
                  <a:pt x="212" y="903"/>
                </a:lnTo>
                <a:lnTo>
                  <a:pt x="212" y="901"/>
                </a:lnTo>
                <a:lnTo>
                  <a:pt x="216" y="901"/>
                </a:lnTo>
                <a:lnTo>
                  <a:pt x="218" y="901"/>
                </a:lnTo>
                <a:lnTo>
                  <a:pt x="222" y="901"/>
                </a:lnTo>
                <a:lnTo>
                  <a:pt x="222" y="899"/>
                </a:lnTo>
                <a:lnTo>
                  <a:pt x="222" y="901"/>
                </a:lnTo>
                <a:lnTo>
                  <a:pt x="220" y="901"/>
                </a:lnTo>
                <a:lnTo>
                  <a:pt x="218" y="901"/>
                </a:lnTo>
                <a:lnTo>
                  <a:pt x="218" y="899"/>
                </a:lnTo>
                <a:lnTo>
                  <a:pt x="216" y="899"/>
                </a:lnTo>
                <a:lnTo>
                  <a:pt x="212" y="899"/>
                </a:lnTo>
                <a:lnTo>
                  <a:pt x="214" y="899"/>
                </a:lnTo>
                <a:lnTo>
                  <a:pt x="216" y="897"/>
                </a:lnTo>
                <a:lnTo>
                  <a:pt x="216" y="895"/>
                </a:lnTo>
                <a:lnTo>
                  <a:pt x="216" y="893"/>
                </a:lnTo>
                <a:lnTo>
                  <a:pt x="218" y="893"/>
                </a:lnTo>
                <a:lnTo>
                  <a:pt x="220" y="893"/>
                </a:lnTo>
                <a:lnTo>
                  <a:pt x="222" y="893"/>
                </a:lnTo>
                <a:lnTo>
                  <a:pt x="224" y="893"/>
                </a:lnTo>
                <a:lnTo>
                  <a:pt x="226" y="893"/>
                </a:lnTo>
                <a:lnTo>
                  <a:pt x="229" y="893"/>
                </a:lnTo>
                <a:lnTo>
                  <a:pt x="231" y="893"/>
                </a:lnTo>
                <a:lnTo>
                  <a:pt x="231" y="891"/>
                </a:lnTo>
                <a:lnTo>
                  <a:pt x="229" y="890"/>
                </a:lnTo>
                <a:lnTo>
                  <a:pt x="229" y="891"/>
                </a:lnTo>
                <a:lnTo>
                  <a:pt x="229" y="893"/>
                </a:lnTo>
                <a:lnTo>
                  <a:pt x="226" y="891"/>
                </a:lnTo>
                <a:lnTo>
                  <a:pt x="224" y="891"/>
                </a:lnTo>
                <a:lnTo>
                  <a:pt x="222" y="891"/>
                </a:lnTo>
                <a:lnTo>
                  <a:pt x="220" y="891"/>
                </a:lnTo>
                <a:lnTo>
                  <a:pt x="218" y="893"/>
                </a:lnTo>
                <a:lnTo>
                  <a:pt x="218" y="891"/>
                </a:lnTo>
                <a:lnTo>
                  <a:pt x="218" y="890"/>
                </a:lnTo>
                <a:lnTo>
                  <a:pt x="220" y="890"/>
                </a:lnTo>
                <a:lnTo>
                  <a:pt x="218" y="890"/>
                </a:lnTo>
                <a:lnTo>
                  <a:pt x="216" y="891"/>
                </a:lnTo>
                <a:lnTo>
                  <a:pt x="216" y="893"/>
                </a:lnTo>
                <a:lnTo>
                  <a:pt x="216" y="895"/>
                </a:lnTo>
                <a:lnTo>
                  <a:pt x="214" y="897"/>
                </a:lnTo>
                <a:lnTo>
                  <a:pt x="212" y="897"/>
                </a:lnTo>
                <a:lnTo>
                  <a:pt x="214" y="895"/>
                </a:lnTo>
                <a:lnTo>
                  <a:pt x="212" y="895"/>
                </a:lnTo>
                <a:lnTo>
                  <a:pt x="210" y="893"/>
                </a:lnTo>
                <a:lnTo>
                  <a:pt x="210" y="890"/>
                </a:lnTo>
                <a:lnTo>
                  <a:pt x="210" y="888"/>
                </a:lnTo>
                <a:lnTo>
                  <a:pt x="212" y="888"/>
                </a:lnTo>
                <a:lnTo>
                  <a:pt x="214" y="886"/>
                </a:lnTo>
                <a:lnTo>
                  <a:pt x="214" y="884"/>
                </a:lnTo>
                <a:lnTo>
                  <a:pt x="216" y="884"/>
                </a:lnTo>
                <a:lnTo>
                  <a:pt x="216" y="882"/>
                </a:lnTo>
                <a:lnTo>
                  <a:pt x="218" y="882"/>
                </a:lnTo>
                <a:lnTo>
                  <a:pt x="218" y="884"/>
                </a:lnTo>
                <a:lnTo>
                  <a:pt x="216" y="884"/>
                </a:lnTo>
                <a:lnTo>
                  <a:pt x="214" y="886"/>
                </a:lnTo>
                <a:lnTo>
                  <a:pt x="216" y="886"/>
                </a:lnTo>
                <a:lnTo>
                  <a:pt x="218" y="884"/>
                </a:lnTo>
                <a:lnTo>
                  <a:pt x="218" y="882"/>
                </a:lnTo>
                <a:lnTo>
                  <a:pt x="220" y="880"/>
                </a:lnTo>
                <a:lnTo>
                  <a:pt x="222" y="880"/>
                </a:lnTo>
                <a:lnTo>
                  <a:pt x="224" y="880"/>
                </a:lnTo>
                <a:lnTo>
                  <a:pt x="226" y="880"/>
                </a:lnTo>
                <a:lnTo>
                  <a:pt x="228" y="884"/>
                </a:lnTo>
                <a:lnTo>
                  <a:pt x="229" y="884"/>
                </a:lnTo>
                <a:lnTo>
                  <a:pt x="229" y="886"/>
                </a:lnTo>
                <a:lnTo>
                  <a:pt x="229" y="884"/>
                </a:lnTo>
                <a:lnTo>
                  <a:pt x="228" y="884"/>
                </a:lnTo>
                <a:lnTo>
                  <a:pt x="228" y="882"/>
                </a:lnTo>
                <a:lnTo>
                  <a:pt x="226" y="882"/>
                </a:lnTo>
                <a:lnTo>
                  <a:pt x="226" y="880"/>
                </a:lnTo>
                <a:lnTo>
                  <a:pt x="226" y="878"/>
                </a:lnTo>
                <a:lnTo>
                  <a:pt x="228" y="878"/>
                </a:lnTo>
                <a:lnTo>
                  <a:pt x="229" y="878"/>
                </a:lnTo>
                <a:lnTo>
                  <a:pt x="228" y="878"/>
                </a:lnTo>
                <a:lnTo>
                  <a:pt x="226" y="878"/>
                </a:lnTo>
                <a:lnTo>
                  <a:pt x="224" y="878"/>
                </a:lnTo>
                <a:lnTo>
                  <a:pt x="222" y="878"/>
                </a:lnTo>
                <a:lnTo>
                  <a:pt x="222" y="876"/>
                </a:lnTo>
                <a:lnTo>
                  <a:pt x="222" y="874"/>
                </a:lnTo>
                <a:lnTo>
                  <a:pt x="224" y="872"/>
                </a:lnTo>
                <a:lnTo>
                  <a:pt x="226" y="872"/>
                </a:lnTo>
                <a:lnTo>
                  <a:pt x="226" y="870"/>
                </a:lnTo>
                <a:lnTo>
                  <a:pt x="226" y="868"/>
                </a:lnTo>
                <a:lnTo>
                  <a:pt x="224" y="868"/>
                </a:lnTo>
                <a:lnTo>
                  <a:pt x="226" y="870"/>
                </a:lnTo>
                <a:lnTo>
                  <a:pt x="224" y="872"/>
                </a:lnTo>
                <a:lnTo>
                  <a:pt x="222" y="872"/>
                </a:lnTo>
                <a:lnTo>
                  <a:pt x="220" y="874"/>
                </a:lnTo>
                <a:lnTo>
                  <a:pt x="220" y="876"/>
                </a:lnTo>
                <a:lnTo>
                  <a:pt x="218" y="876"/>
                </a:lnTo>
                <a:lnTo>
                  <a:pt x="218" y="878"/>
                </a:lnTo>
                <a:lnTo>
                  <a:pt x="216" y="878"/>
                </a:lnTo>
                <a:lnTo>
                  <a:pt x="214" y="880"/>
                </a:lnTo>
                <a:lnTo>
                  <a:pt x="212" y="880"/>
                </a:lnTo>
                <a:lnTo>
                  <a:pt x="210" y="880"/>
                </a:lnTo>
                <a:lnTo>
                  <a:pt x="210" y="882"/>
                </a:lnTo>
                <a:lnTo>
                  <a:pt x="210" y="880"/>
                </a:lnTo>
                <a:lnTo>
                  <a:pt x="210" y="874"/>
                </a:lnTo>
                <a:lnTo>
                  <a:pt x="210" y="876"/>
                </a:lnTo>
                <a:lnTo>
                  <a:pt x="208" y="878"/>
                </a:lnTo>
                <a:lnTo>
                  <a:pt x="208" y="876"/>
                </a:lnTo>
                <a:lnTo>
                  <a:pt x="208" y="874"/>
                </a:lnTo>
                <a:lnTo>
                  <a:pt x="210" y="874"/>
                </a:lnTo>
                <a:lnTo>
                  <a:pt x="208" y="874"/>
                </a:lnTo>
                <a:lnTo>
                  <a:pt x="206" y="874"/>
                </a:lnTo>
                <a:lnTo>
                  <a:pt x="206" y="876"/>
                </a:lnTo>
                <a:lnTo>
                  <a:pt x="204" y="878"/>
                </a:lnTo>
                <a:lnTo>
                  <a:pt x="204" y="880"/>
                </a:lnTo>
                <a:lnTo>
                  <a:pt x="202" y="880"/>
                </a:lnTo>
                <a:lnTo>
                  <a:pt x="202" y="878"/>
                </a:lnTo>
                <a:lnTo>
                  <a:pt x="204" y="878"/>
                </a:lnTo>
                <a:lnTo>
                  <a:pt x="204" y="876"/>
                </a:lnTo>
                <a:lnTo>
                  <a:pt x="204" y="874"/>
                </a:lnTo>
                <a:lnTo>
                  <a:pt x="206" y="872"/>
                </a:lnTo>
                <a:lnTo>
                  <a:pt x="206" y="870"/>
                </a:lnTo>
                <a:lnTo>
                  <a:pt x="206" y="866"/>
                </a:lnTo>
                <a:lnTo>
                  <a:pt x="204" y="868"/>
                </a:lnTo>
                <a:lnTo>
                  <a:pt x="202" y="868"/>
                </a:lnTo>
                <a:lnTo>
                  <a:pt x="200" y="866"/>
                </a:lnTo>
                <a:lnTo>
                  <a:pt x="200" y="864"/>
                </a:lnTo>
                <a:lnTo>
                  <a:pt x="200" y="860"/>
                </a:lnTo>
                <a:lnTo>
                  <a:pt x="198" y="860"/>
                </a:lnTo>
                <a:lnTo>
                  <a:pt x="196" y="860"/>
                </a:lnTo>
                <a:lnTo>
                  <a:pt x="196" y="858"/>
                </a:lnTo>
                <a:lnTo>
                  <a:pt x="195" y="858"/>
                </a:lnTo>
                <a:lnTo>
                  <a:pt x="195" y="856"/>
                </a:lnTo>
                <a:lnTo>
                  <a:pt x="195" y="855"/>
                </a:lnTo>
                <a:lnTo>
                  <a:pt x="193" y="853"/>
                </a:lnTo>
                <a:lnTo>
                  <a:pt x="196" y="853"/>
                </a:lnTo>
                <a:lnTo>
                  <a:pt x="200" y="855"/>
                </a:lnTo>
                <a:lnTo>
                  <a:pt x="202" y="855"/>
                </a:lnTo>
                <a:lnTo>
                  <a:pt x="206" y="855"/>
                </a:lnTo>
                <a:lnTo>
                  <a:pt x="208" y="855"/>
                </a:lnTo>
                <a:lnTo>
                  <a:pt x="208" y="856"/>
                </a:lnTo>
                <a:lnTo>
                  <a:pt x="210" y="856"/>
                </a:lnTo>
                <a:lnTo>
                  <a:pt x="210" y="858"/>
                </a:lnTo>
                <a:lnTo>
                  <a:pt x="210" y="856"/>
                </a:lnTo>
                <a:lnTo>
                  <a:pt x="208" y="856"/>
                </a:lnTo>
                <a:lnTo>
                  <a:pt x="208" y="855"/>
                </a:lnTo>
                <a:lnTo>
                  <a:pt x="206" y="855"/>
                </a:lnTo>
                <a:lnTo>
                  <a:pt x="206" y="853"/>
                </a:lnTo>
                <a:lnTo>
                  <a:pt x="204" y="853"/>
                </a:lnTo>
                <a:lnTo>
                  <a:pt x="200" y="853"/>
                </a:lnTo>
                <a:lnTo>
                  <a:pt x="195" y="851"/>
                </a:lnTo>
                <a:lnTo>
                  <a:pt x="195" y="849"/>
                </a:lnTo>
                <a:lnTo>
                  <a:pt x="196" y="849"/>
                </a:lnTo>
                <a:lnTo>
                  <a:pt x="196" y="847"/>
                </a:lnTo>
                <a:lnTo>
                  <a:pt x="198" y="845"/>
                </a:lnTo>
                <a:lnTo>
                  <a:pt x="200" y="845"/>
                </a:lnTo>
                <a:lnTo>
                  <a:pt x="198" y="845"/>
                </a:lnTo>
                <a:lnTo>
                  <a:pt x="198" y="843"/>
                </a:lnTo>
                <a:lnTo>
                  <a:pt x="198" y="841"/>
                </a:lnTo>
                <a:lnTo>
                  <a:pt x="196" y="843"/>
                </a:lnTo>
                <a:lnTo>
                  <a:pt x="196" y="845"/>
                </a:lnTo>
                <a:lnTo>
                  <a:pt x="195" y="847"/>
                </a:lnTo>
                <a:lnTo>
                  <a:pt x="193" y="847"/>
                </a:lnTo>
                <a:lnTo>
                  <a:pt x="191" y="849"/>
                </a:lnTo>
                <a:lnTo>
                  <a:pt x="189" y="851"/>
                </a:lnTo>
                <a:lnTo>
                  <a:pt x="189" y="853"/>
                </a:lnTo>
                <a:lnTo>
                  <a:pt x="189" y="855"/>
                </a:lnTo>
                <a:lnTo>
                  <a:pt x="189" y="856"/>
                </a:lnTo>
                <a:lnTo>
                  <a:pt x="187" y="856"/>
                </a:lnTo>
                <a:lnTo>
                  <a:pt x="187" y="855"/>
                </a:lnTo>
                <a:lnTo>
                  <a:pt x="185" y="853"/>
                </a:lnTo>
                <a:lnTo>
                  <a:pt x="183" y="851"/>
                </a:lnTo>
                <a:lnTo>
                  <a:pt x="181" y="851"/>
                </a:lnTo>
                <a:lnTo>
                  <a:pt x="179" y="847"/>
                </a:lnTo>
                <a:lnTo>
                  <a:pt x="177" y="847"/>
                </a:lnTo>
                <a:lnTo>
                  <a:pt x="175" y="845"/>
                </a:lnTo>
                <a:lnTo>
                  <a:pt x="175" y="843"/>
                </a:lnTo>
                <a:lnTo>
                  <a:pt x="175" y="841"/>
                </a:lnTo>
                <a:lnTo>
                  <a:pt x="175" y="839"/>
                </a:lnTo>
                <a:lnTo>
                  <a:pt x="179" y="837"/>
                </a:lnTo>
                <a:lnTo>
                  <a:pt x="181" y="837"/>
                </a:lnTo>
                <a:lnTo>
                  <a:pt x="183" y="839"/>
                </a:lnTo>
                <a:lnTo>
                  <a:pt x="183" y="837"/>
                </a:lnTo>
                <a:lnTo>
                  <a:pt x="185" y="837"/>
                </a:lnTo>
                <a:lnTo>
                  <a:pt x="183" y="837"/>
                </a:lnTo>
                <a:lnTo>
                  <a:pt x="181" y="837"/>
                </a:lnTo>
                <a:lnTo>
                  <a:pt x="179" y="837"/>
                </a:lnTo>
                <a:lnTo>
                  <a:pt x="177" y="837"/>
                </a:lnTo>
                <a:lnTo>
                  <a:pt x="175" y="839"/>
                </a:lnTo>
                <a:lnTo>
                  <a:pt x="173" y="837"/>
                </a:lnTo>
                <a:lnTo>
                  <a:pt x="173" y="835"/>
                </a:lnTo>
                <a:lnTo>
                  <a:pt x="171" y="835"/>
                </a:lnTo>
                <a:lnTo>
                  <a:pt x="169" y="835"/>
                </a:lnTo>
                <a:lnTo>
                  <a:pt x="169" y="833"/>
                </a:lnTo>
                <a:lnTo>
                  <a:pt x="169" y="831"/>
                </a:lnTo>
                <a:lnTo>
                  <a:pt x="169" y="829"/>
                </a:lnTo>
                <a:lnTo>
                  <a:pt x="169" y="827"/>
                </a:lnTo>
                <a:lnTo>
                  <a:pt x="171" y="829"/>
                </a:lnTo>
                <a:lnTo>
                  <a:pt x="171" y="831"/>
                </a:lnTo>
                <a:lnTo>
                  <a:pt x="173" y="831"/>
                </a:lnTo>
                <a:lnTo>
                  <a:pt x="175" y="835"/>
                </a:lnTo>
                <a:lnTo>
                  <a:pt x="177" y="835"/>
                </a:lnTo>
                <a:lnTo>
                  <a:pt x="175" y="835"/>
                </a:lnTo>
                <a:lnTo>
                  <a:pt x="173" y="833"/>
                </a:lnTo>
                <a:lnTo>
                  <a:pt x="171" y="829"/>
                </a:lnTo>
                <a:lnTo>
                  <a:pt x="171" y="827"/>
                </a:lnTo>
                <a:lnTo>
                  <a:pt x="173" y="825"/>
                </a:lnTo>
                <a:lnTo>
                  <a:pt x="173" y="827"/>
                </a:lnTo>
                <a:lnTo>
                  <a:pt x="175" y="827"/>
                </a:lnTo>
                <a:lnTo>
                  <a:pt x="177" y="829"/>
                </a:lnTo>
                <a:lnTo>
                  <a:pt x="177" y="827"/>
                </a:lnTo>
                <a:lnTo>
                  <a:pt x="175" y="827"/>
                </a:lnTo>
                <a:lnTo>
                  <a:pt x="173" y="825"/>
                </a:lnTo>
                <a:lnTo>
                  <a:pt x="173" y="823"/>
                </a:lnTo>
                <a:lnTo>
                  <a:pt x="175" y="822"/>
                </a:lnTo>
                <a:lnTo>
                  <a:pt x="177" y="820"/>
                </a:lnTo>
                <a:lnTo>
                  <a:pt x="177" y="822"/>
                </a:lnTo>
                <a:lnTo>
                  <a:pt x="183" y="820"/>
                </a:lnTo>
                <a:lnTo>
                  <a:pt x="179" y="820"/>
                </a:lnTo>
                <a:lnTo>
                  <a:pt x="177" y="820"/>
                </a:lnTo>
                <a:lnTo>
                  <a:pt x="177" y="818"/>
                </a:lnTo>
                <a:lnTo>
                  <a:pt x="179" y="816"/>
                </a:lnTo>
                <a:lnTo>
                  <a:pt x="181" y="812"/>
                </a:lnTo>
                <a:lnTo>
                  <a:pt x="181" y="810"/>
                </a:lnTo>
                <a:lnTo>
                  <a:pt x="183" y="810"/>
                </a:lnTo>
                <a:lnTo>
                  <a:pt x="185" y="810"/>
                </a:lnTo>
                <a:lnTo>
                  <a:pt x="183" y="810"/>
                </a:lnTo>
                <a:lnTo>
                  <a:pt x="181" y="810"/>
                </a:lnTo>
                <a:lnTo>
                  <a:pt x="179" y="808"/>
                </a:lnTo>
                <a:lnTo>
                  <a:pt x="181" y="810"/>
                </a:lnTo>
                <a:lnTo>
                  <a:pt x="179" y="812"/>
                </a:lnTo>
                <a:lnTo>
                  <a:pt x="179" y="814"/>
                </a:lnTo>
                <a:lnTo>
                  <a:pt x="177" y="816"/>
                </a:lnTo>
                <a:lnTo>
                  <a:pt x="175" y="820"/>
                </a:lnTo>
                <a:lnTo>
                  <a:pt x="173" y="818"/>
                </a:lnTo>
                <a:lnTo>
                  <a:pt x="175" y="816"/>
                </a:lnTo>
                <a:lnTo>
                  <a:pt x="177" y="814"/>
                </a:lnTo>
                <a:lnTo>
                  <a:pt x="177" y="812"/>
                </a:lnTo>
                <a:lnTo>
                  <a:pt x="175" y="808"/>
                </a:lnTo>
                <a:lnTo>
                  <a:pt x="175" y="804"/>
                </a:lnTo>
                <a:lnTo>
                  <a:pt x="175" y="802"/>
                </a:lnTo>
                <a:lnTo>
                  <a:pt x="175" y="800"/>
                </a:lnTo>
                <a:lnTo>
                  <a:pt x="177" y="798"/>
                </a:lnTo>
                <a:lnTo>
                  <a:pt x="177" y="800"/>
                </a:lnTo>
                <a:lnTo>
                  <a:pt x="177" y="796"/>
                </a:lnTo>
                <a:lnTo>
                  <a:pt x="175" y="796"/>
                </a:lnTo>
                <a:lnTo>
                  <a:pt x="175" y="794"/>
                </a:lnTo>
                <a:lnTo>
                  <a:pt x="173" y="794"/>
                </a:lnTo>
                <a:lnTo>
                  <a:pt x="171" y="794"/>
                </a:lnTo>
                <a:lnTo>
                  <a:pt x="169" y="792"/>
                </a:lnTo>
                <a:lnTo>
                  <a:pt x="167" y="792"/>
                </a:lnTo>
                <a:lnTo>
                  <a:pt x="165" y="792"/>
                </a:lnTo>
                <a:lnTo>
                  <a:pt x="165" y="790"/>
                </a:lnTo>
                <a:lnTo>
                  <a:pt x="163" y="789"/>
                </a:lnTo>
                <a:lnTo>
                  <a:pt x="162" y="789"/>
                </a:lnTo>
                <a:lnTo>
                  <a:pt x="160" y="789"/>
                </a:lnTo>
                <a:lnTo>
                  <a:pt x="158" y="789"/>
                </a:lnTo>
                <a:lnTo>
                  <a:pt x="158" y="787"/>
                </a:lnTo>
                <a:lnTo>
                  <a:pt x="156" y="787"/>
                </a:lnTo>
                <a:lnTo>
                  <a:pt x="152" y="785"/>
                </a:lnTo>
                <a:lnTo>
                  <a:pt x="152" y="783"/>
                </a:lnTo>
                <a:lnTo>
                  <a:pt x="150" y="785"/>
                </a:lnTo>
                <a:lnTo>
                  <a:pt x="148" y="785"/>
                </a:lnTo>
                <a:lnTo>
                  <a:pt x="146" y="781"/>
                </a:lnTo>
                <a:lnTo>
                  <a:pt x="146" y="779"/>
                </a:lnTo>
                <a:lnTo>
                  <a:pt x="142" y="777"/>
                </a:lnTo>
                <a:lnTo>
                  <a:pt x="144" y="775"/>
                </a:lnTo>
                <a:lnTo>
                  <a:pt x="144" y="773"/>
                </a:lnTo>
                <a:lnTo>
                  <a:pt x="140" y="773"/>
                </a:lnTo>
                <a:lnTo>
                  <a:pt x="138" y="773"/>
                </a:lnTo>
                <a:lnTo>
                  <a:pt x="140" y="771"/>
                </a:lnTo>
                <a:lnTo>
                  <a:pt x="140" y="769"/>
                </a:lnTo>
                <a:lnTo>
                  <a:pt x="138" y="767"/>
                </a:lnTo>
                <a:lnTo>
                  <a:pt x="138" y="765"/>
                </a:lnTo>
                <a:lnTo>
                  <a:pt x="136" y="765"/>
                </a:lnTo>
                <a:lnTo>
                  <a:pt x="136" y="763"/>
                </a:lnTo>
                <a:lnTo>
                  <a:pt x="134" y="761"/>
                </a:lnTo>
                <a:lnTo>
                  <a:pt x="132" y="757"/>
                </a:lnTo>
                <a:lnTo>
                  <a:pt x="130" y="757"/>
                </a:lnTo>
                <a:lnTo>
                  <a:pt x="130" y="755"/>
                </a:lnTo>
                <a:lnTo>
                  <a:pt x="128" y="754"/>
                </a:lnTo>
                <a:lnTo>
                  <a:pt x="128" y="752"/>
                </a:lnTo>
                <a:lnTo>
                  <a:pt x="127" y="752"/>
                </a:lnTo>
                <a:lnTo>
                  <a:pt x="127" y="750"/>
                </a:lnTo>
                <a:lnTo>
                  <a:pt x="127" y="748"/>
                </a:lnTo>
                <a:lnTo>
                  <a:pt x="125" y="748"/>
                </a:lnTo>
                <a:lnTo>
                  <a:pt x="125" y="746"/>
                </a:lnTo>
                <a:lnTo>
                  <a:pt x="123" y="746"/>
                </a:lnTo>
                <a:lnTo>
                  <a:pt x="121" y="744"/>
                </a:lnTo>
                <a:lnTo>
                  <a:pt x="121" y="742"/>
                </a:lnTo>
                <a:lnTo>
                  <a:pt x="123" y="742"/>
                </a:lnTo>
                <a:lnTo>
                  <a:pt x="121" y="740"/>
                </a:lnTo>
                <a:lnTo>
                  <a:pt x="119" y="740"/>
                </a:lnTo>
                <a:lnTo>
                  <a:pt x="117" y="736"/>
                </a:lnTo>
                <a:lnTo>
                  <a:pt x="115" y="734"/>
                </a:lnTo>
                <a:lnTo>
                  <a:pt x="111" y="732"/>
                </a:lnTo>
                <a:lnTo>
                  <a:pt x="109" y="732"/>
                </a:lnTo>
                <a:lnTo>
                  <a:pt x="107" y="730"/>
                </a:lnTo>
                <a:lnTo>
                  <a:pt x="107" y="728"/>
                </a:lnTo>
                <a:lnTo>
                  <a:pt x="105" y="726"/>
                </a:lnTo>
                <a:lnTo>
                  <a:pt x="105" y="724"/>
                </a:lnTo>
                <a:lnTo>
                  <a:pt x="103" y="724"/>
                </a:lnTo>
                <a:lnTo>
                  <a:pt x="101" y="724"/>
                </a:lnTo>
                <a:lnTo>
                  <a:pt x="101" y="722"/>
                </a:lnTo>
                <a:lnTo>
                  <a:pt x="99" y="722"/>
                </a:lnTo>
                <a:lnTo>
                  <a:pt x="97" y="721"/>
                </a:lnTo>
                <a:lnTo>
                  <a:pt x="94" y="719"/>
                </a:lnTo>
                <a:lnTo>
                  <a:pt x="95" y="717"/>
                </a:lnTo>
                <a:lnTo>
                  <a:pt x="95" y="715"/>
                </a:lnTo>
                <a:lnTo>
                  <a:pt x="94" y="713"/>
                </a:lnTo>
                <a:lnTo>
                  <a:pt x="90" y="711"/>
                </a:lnTo>
                <a:lnTo>
                  <a:pt x="88" y="709"/>
                </a:lnTo>
                <a:lnTo>
                  <a:pt x="82" y="711"/>
                </a:lnTo>
                <a:lnTo>
                  <a:pt x="80" y="713"/>
                </a:lnTo>
                <a:lnTo>
                  <a:pt x="78" y="713"/>
                </a:lnTo>
                <a:lnTo>
                  <a:pt x="76" y="713"/>
                </a:lnTo>
                <a:lnTo>
                  <a:pt x="74" y="713"/>
                </a:lnTo>
                <a:lnTo>
                  <a:pt x="76" y="715"/>
                </a:lnTo>
                <a:lnTo>
                  <a:pt x="76" y="717"/>
                </a:lnTo>
                <a:lnTo>
                  <a:pt x="74" y="717"/>
                </a:lnTo>
                <a:lnTo>
                  <a:pt x="72" y="717"/>
                </a:lnTo>
                <a:lnTo>
                  <a:pt x="72" y="719"/>
                </a:lnTo>
                <a:lnTo>
                  <a:pt x="72" y="721"/>
                </a:lnTo>
                <a:lnTo>
                  <a:pt x="72" y="722"/>
                </a:lnTo>
                <a:lnTo>
                  <a:pt x="70" y="724"/>
                </a:lnTo>
                <a:lnTo>
                  <a:pt x="68" y="724"/>
                </a:lnTo>
                <a:lnTo>
                  <a:pt x="66" y="724"/>
                </a:lnTo>
                <a:lnTo>
                  <a:pt x="64" y="724"/>
                </a:lnTo>
                <a:lnTo>
                  <a:pt x="64" y="726"/>
                </a:lnTo>
                <a:lnTo>
                  <a:pt x="62" y="726"/>
                </a:lnTo>
                <a:lnTo>
                  <a:pt x="61" y="728"/>
                </a:lnTo>
                <a:lnTo>
                  <a:pt x="59" y="728"/>
                </a:lnTo>
                <a:lnTo>
                  <a:pt x="57" y="730"/>
                </a:lnTo>
                <a:lnTo>
                  <a:pt x="57" y="728"/>
                </a:lnTo>
                <a:lnTo>
                  <a:pt x="57" y="726"/>
                </a:lnTo>
                <a:lnTo>
                  <a:pt x="55" y="724"/>
                </a:lnTo>
                <a:lnTo>
                  <a:pt x="55" y="722"/>
                </a:lnTo>
                <a:lnTo>
                  <a:pt x="49" y="719"/>
                </a:lnTo>
                <a:lnTo>
                  <a:pt x="45" y="715"/>
                </a:lnTo>
                <a:lnTo>
                  <a:pt x="43" y="713"/>
                </a:lnTo>
                <a:lnTo>
                  <a:pt x="39" y="711"/>
                </a:lnTo>
                <a:lnTo>
                  <a:pt x="37" y="709"/>
                </a:lnTo>
                <a:lnTo>
                  <a:pt x="37" y="707"/>
                </a:lnTo>
                <a:lnTo>
                  <a:pt x="31" y="705"/>
                </a:lnTo>
                <a:lnTo>
                  <a:pt x="29" y="703"/>
                </a:lnTo>
                <a:lnTo>
                  <a:pt x="29" y="701"/>
                </a:lnTo>
                <a:lnTo>
                  <a:pt x="29" y="699"/>
                </a:lnTo>
                <a:lnTo>
                  <a:pt x="29" y="697"/>
                </a:lnTo>
                <a:lnTo>
                  <a:pt x="31" y="695"/>
                </a:lnTo>
                <a:lnTo>
                  <a:pt x="24" y="695"/>
                </a:lnTo>
                <a:lnTo>
                  <a:pt x="22" y="695"/>
                </a:lnTo>
                <a:lnTo>
                  <a:pt x="20" y="697"/>
                </a:lnTo>
                <a:lnTo>
                  <a:pt x="18" y="699"/>
                </a:lnTo>
                <a:lnTo>
                  <a:pt x="16" y="699"/>
                </a:lnTo>
                <a:lnTo>
                  <a:pt x="8" y="697"/>
                </a:lnTo>
                <a:lnTo>
                  <a:pt x="8" y="699"/>
                </a:lnTo>
                <a:lnTo>
                  <a:pt x="0" y="697"/>
                </a:lnTo>
                <a:lnTo>
                  <a:pt x="0" y="695"/>
                </a:lnTo>
                <a:lnTo>
                  <a:pt x="0" y="682"/>
                </a:lnTo>
                <a:lnTo>
                  <a:pt x="0" y="680"/>
                </a:lnTo>
                <a:lnTo>
                  <a:pt x="0" y="637"/>
                </a:lnTo>
                <a:lnTo>
                  <a:pt x="0" y="627"/>
                </a:lnTo>
                <a:lnTo>
                  <a:pt x="0" y="610"/>
                </a:lnTo>
                <a:lnTo>
                  <a:pt x="0" y="606"/>
                </a:lnTo>
                <a:lnTo>
                  <a:pt x="0" y="600"/>
                </a:lnTo>
                <a:lnTo>
                  <a:pt x="0" y="575"/>
                </a:lnTo>
                <a:lnTo>
                  <a:pt x="0" y="573"/>
                </a:lnTo>
                <a:lnTo>
                  <a:pt x="0" y="561"/>
                </a:lnTo>
                <a:lnTo>
                  <a:pt x="0" y="550"/>
                </a:lnTo>
                <a:lnTo>
                  <a:pt x="0" y="540"/>
                </a:lnTo>
                <a:lnTo>
                  <a:pt x="0" y="534"/>
                </a:lnTo>
                <a:lnTo>
                  <a:pt x="0" y="530"/>
                </a:lnTo>
                <a:lnTo>
                  <a:pt x="0" y="524"/>
                </a:lnTo>
                <a:lnTo>
                  <a:pt x="0" y="519"/>
                </a:lnTo>
                <a:lnTo>
                  <a:pt x="0" y="511"/>
                </a:lnTo>
                <a:lnTo>
                  <a:pt x="0" y="505"/>
                </a:lnTo>
                <a:lnTo>
                  <a:pt x="0" y="503"/>
                </a:lnTo>
                <a:lnTo>
                  <a:pt x="0" y="497"/>
                </a:lnTo>
                <a:lnTo>
                  <a:pt x="0" y="491"/>
                </a:lnTo>
                <a:lnTo>
                  <a:pt x="0" y="484"/>
                </a:lnTo>
                <a:lnTo>
                  <a:pt x="0" y="472"/>
                </a:lnTo>
                <a:lnTo>
                  <a:pt x="0" y="458"/>
                </a:lnTo>
                <a:lnTo>
                  <a:pt x="0" y="456"/>
                </a:lnTo>
                <a:lnTo>
                  <a:pt x="0" y="452"/>
                </a:lnTo>
                <a:lnTo>
                  <a:pt x="2" y="452"/>
                </a:lnTo>
                <a:lnTo>
                  <a:pt x="4" y="452"/>
                </a:lnTo>
                <a:lnTo>
                  <a:pt x="6" y="452"/>
                </a:lnTo>
                <a:lnTo>
                  <a:pt x="8" y="454"/>
                </a:lnTo>
                <a:lnTo>
                  <a:pt x="10" y="454"/>
                </a:lnTo>
                <a:lnTo>
                  <a:pt x="12" y="454"/>
                </a:lnTo>
                <a:lnTo>
                  <a:pt x="12" y="452"/>
                </a:lnTo>
                <a:lnTo>
                  <a:pt x="14" y="452"/>
                </a:lnTo>
                <a:lnTo>
                  <a:pt x="16" y="452"/>
                </a:lnTo>
                <a:lnTo>
                  <a:pt x="18" y="452"/>
                </a:lnTo>
                <a:lnTo>
                  <a:pt x="20" y="454"/>
                </a:lnTo>
                <a:lnTo>
                  <a:pt x="22" y="454"/>
                </a:lnTo>
                <a:lnTo>
                  <a:pt x="20" y="454"/>
                </a:lnTo>
                <a:lnTo>
                  <a:pt x="22" y="454"/>
                </a:lnTo>
                <a:lnTo>
                  <a:pt x="24" y="454"/>
                </a:lnTo>
                <a:lnTo>
                  <a:pt x="26" y="454"/>
                </a:lnTo>
                <a:lnTo>
                  <a:pt x="29" y="456"/>
                </a:lnTo>
                <a:lnTo>
                  <a:pt x="31" y="458"/>
                </a:lnTo>
                <a:lnTo>
                  <a:pt x="33" y="458"/>
                </a:lnTo>
                <a:lnTo>
                  <a:pt x="33" y="460"/>
                </a:lnTo>
                <a:lnTo>
                  <a:pt x="35" y="460"/>
                </a:lnTo>
                <a:lnTo>
                  <a:pt x="37" y="462"/>
                </a:lnTo>
                <a:lnTo>
                  <a:pt x="37" y="464"/>
                </a:lnTo>
                <a:lnTo>
                  <a:pt x="41" y="464"/>
                </a:lnTo>
                <a:lnTo>
                  <a:pt x="43" y="466"/>
                </a:lnTo>
                <a:lnTo>
                  <a:pt x="45" y="466"/>
                </a:lnTo>
                <a:lnTo>
                  <a:pt x="47" y="466"/>
                </a:lnTo>
                <a:lnTo>
                  <a:pt x="47" y="468"/>
                </a:lnTo>
                <a:lnTo>
                  <a:pt x="53" y="470"/>
                </a:lnTo>
                <a:lnTo>
                  <a:pt x="55" y="470"/>
                </a:lnTo>
                <a:lnTo>
                  <a:pt x="57" y="470"/>
                </a:lnTo>
                <a:lnTo>
                  <a:pt x="61" y="472"/>
                </a:lnTo>
                <a:lnTo>
                  <a:pt x="62" y="472"/>
                </a:lnTo>
                <a:lnTo>
                  <a:pt x="64" y="472"/>
                </a:lnTo>
                <a:lnTo>
                  <a:pt x="66" y="474"/>
                </a:lnTo>
                <a:lnTo>
                  <a:pt x="68" y="474"/>
                </a:lnTo>
                <a:lnTo>
                  <a:pt x="70" y="474"/>
                </a:lnTo>
                <a:lnTo>
                  <a:pt x="72" y="474"/>
                </a:lnTo>
                <a:lnTo>
                  <a:pt x="74" y="474"/>
                </a:lnTo>
                <a:lnTo>
                  <a:pt x="76" y="474"/>
                </a:lnTo>
                <a:lnTo>
                  <a:pt x="78" y="474"/>
                </a:lnTo>
                <a:lnTo>
                  <a:pt x="80" y="474"/>
                </a:lnTo>
                <a:lnTo>
                  <a:pt x="82" y="476"/>
                </a:lnTo>
                <a:lnTo>
                  <a:pt x="88" y="478"/>
                </a:lnTo>
                <a:lnTo>
                  <a:pt x="90" y="478"/>
                </a:lnTo>
                <a:lnTo>
                  <a:pt x="90" y="480"/>
                </a:lnTo>
                <a:lnTo>
                  <a:pt x="94" y="480"/>
                </a:lnTo>
                <a:lnTo>
                  <a:pt x="92" y="480"/>
                </a:lnTo>
                <a:lnTo>
                  <a:pt x="90" y="478"/>
                </a:lnTo>
                <a:lnTo>
                  <a:pt x="88" y="476"/>
                </a:lnTo>
                <a:lnTo>
                  <a:pt x="90" y="476"/>
                </a:lnTo>
                <a:lnTo>
                  <a:pt x="90" y="474"/>
                </a:lnTo>
                <a:lnTo>
                  <a:pt x="88" y="474"/>
                </a:lnTo>
                <a:lnTo>
                  <a:pt x="86" y="474"/>
                </a:lnTo>
                <a:lnTo>
                  <a:pt x="90" y="472"/>
                </a:lnTo>
                <a:lnTo>
                  <a:pt x="92" y="472"/>
                </a:lnTo>
                <a:lnTo>
                  <a:pt x="94" y="472"/>
                </a:lnTo>
                <a:lnTo>
                  <a:pt x="94" y="474"/>
                </a:lnTo>
                <a:lnTo>
                  <a:pt x="95" y="474"/>
                </a:lnTo>
                <a:lnTo>
                  <a:pt x="97" y="474"/>
                </a:lnTo>
                <a:lnTo>
                  <a:pt x="97" y="472"/>
                </a:lnTo>
                <a:lnTo>
                  <a:pt x="99" y="472"/>
                </a:lnTo>
                <a:lnTo>
                  <a:pt x="99" y="474"/>
                </a:lnTo>
                <a:lnTo>
                  <a:pt x="101" y="474"/>
                </a:lnTo>
                <a:lnTo>
                  <a:pt x="103" y="478"/>
                </a:lnTo>
                <a:lnTo>
                  <a:pt x="105" y="478"/>
                </a:lnTo>
                <a:lnTo>
                  <a:pt x="105" y="480"/>
                </a:lnTo>
                <a:lnTo>
                  <a:pt x="107" y="480"/>
                </a:lnTo>
                <a:lnTo>
                  <a:pt x="109" y="480"/>
                </a:lnTo>
                <a:lnTo>
                  <a:pt x="107" y="478"/>
                </a:lnTo>
                <a:lnTo>
                  <a:pt x="105" y="476"/>
                </a:lnTo>
                <a:lnTo>
                  <a:pt x="103" y="472"/>
                </a:lnTo>
                <a:lnTo>
                  <a:pt x="101" y="470"/>
                </a:lnTo>
                <a:lnTo>
                  <a:pt x="103" y="468"/>
                </a:lnTo>
                <a:lnTo>
                  <a:pt x="105" y="468"/>
                </a:lnTo>
                <a:lnTo>
                  <a:pt x="107" y="468"/>
                </a:lnTo>
                <a:lnTo>
                  <a:pt x="109" y="466"/>
                </a:lnTo>
                <a:lnTo>
                  <a:pt x="109" y="464"/>
                </a:lnTo>
                <a:lnTo>
                  <a:pt x="109" y="462"/>
                </a:lnTo>
                <a:lnTo>
                  <a:pt x="111" y="462"/>
                </a:lnTo>
                <a:lnTo>
                  <a:pt x="113" y="462"/>
                </a:lnTo>
                <a:lnTo>
                  <a:pt x="115" y="462"/>
                </a:lnTo>
                <a:lnTo>
                  <a:pt x="117" y="460"/>
                </a:lnTo>
                <a:lnTo>
                  <a:pt x="119" y="458"/>
                </a:lnTo>
                <a:lnTo>
                  <a:pt x="121" y="458"/>
                </a:lnTo>
                <a:lnTo>
                  <a:pt x="123" y="458"/>
                </a:lnTo>
                <a:lnTo>
                  <a:pt x="125" y="460"/>
                </a:lnTo>
                <a:lnTo>
                  <a:pt x="125" y="458"/>
                </a:lnTo>
                <a:lnTo>
                  <a:pt x="127" y="458"/>
                </a:lnTo>
                <a:lnTo>
                  <a:pt x="128" y="456"/>
                </a:lnTo>
                <a:lnTo>
                  <a:pt x="128" y="454"/>
                </a:lnTo>
                <a:lnTo>
                  <a:pt x="130" y="452"/>
                </a:lnTo>
                <a:lnTo>
                  <a:pt x="132" y="452"/>
                </a:lnTo>
                <a:lnTo>
                  <a:pt x="134" y="452"/>
                </a:lnTo>
                <a:lnTo>
                  <a:pt x="136" y="452"/>
                </a:lnTo>
                <a:lnTo>
                  <a:pt x="138" y="452"/>
                </a:lnTo>
                <a:lnTo>
                  <a:pt x="138" y="451"/>
                </a:lnTo>
                <a:lnTo>
                  <a:pt x="136" y="451"/>
                </a:lnTo>
                <a:lnTo>
                  <a:pt x="134" y="451"/>
                </a:lnTo>
                <a:lnTo>
                  <a:pt x="136" y="449"/>
                </a:lnTo>
                <a:lnTo>
                  <a:pt x="138" y="449"/>
                </a:lnTo>
                <a:lnTo>
                  <a:pt x="140" y="451"/>
                </a:lnTo>
                <a:lnTo>
                  <a:pt x="142" y="451"/>
                </a:lnTo>
                <a:lnTo>
                  <a:pt x="144" y="449"/>
                </a:lnTo>
                <a:lnTo>
                  <a:pt x="146" y="449"/>
                </a:lnTo>
                <a:lnTo>
                  <a:pt x="148" y="449"/>
                </a:lnTo>
                <a:lnTo>
                  <a:pt x="148" y="447"/>
                </a:lnTo>
                <a:lnTo>
                  <a:pt x="150" y="447"/>
                </a:lnTo>
                <a:lnTo>
                  <a:pt x="154" y="445"/>
                </a:lnTo>
                <a:lnTo>
                  <a:pt x="154" y="443"/>
                </a:lnTo>
                <a:lnTo>
                  <a:pt x="156" y="445"/>
                </a:lnTo>
                <a:lnTo>
                  <a:pt x="158" y="445"/>
                </a:lnTo>
                <a:lnTo>
                  <a:pt x="158" y="447"/>
                </a:lnTo>
                <a:lnTo>
                  <a:pt x="160" y="445"/>
                </a:lnTo>
                <a:lnTo>
                  <a:pt x="160" y="443"/>
                </a:lnTo>
                <a:lnTo>
                  <a:pt x="160" y="441"/>
                </a:lnTo>
                <a:lnTo>
                  <a:pt x="162" y="439"/>
                </a:lnTo>
                <a:lnTo>
                  <a:pt x="163" y="439"/>
                </a:lnTo>
                <a:lnTo>
                  <a:pt x="165" y="439"/>
                </a:lnTo>
                <a:lnTo>
                  <a:pt x="167" y="437"/>
                </a:lnTo>
                <a:lnTo>
                  <a:pt x="169" y="437"/>
                </a:lnTo>
                <a:lnTo>
                  <a:pt x="167" y="437"/>
                </a:lnTo>
                <a:lnTo>
                  <a:pt x="167" y="439"/>
                </a:lnTo>
                <a:lnTo>
                  <a:pt x="169" y="439"/>
                </a:lnTo>
                <a:lnTo>
                  <a:pt x="171" y="439"/>
                </a:lnTo>
                <a:lnTo>
                  <a:pt x="173" y="441"/>
                </a:lnTo>
                <a:lnTo>
                  <a:pt x="177" y="441"/>
                </a:lnTo>
                <a:lnTo>
                  <a:pt x="177" y="439"/>
                </a:lnTo>
                <a:lnTo>
                  <a:pt x="179" y="439"/>
                </a:lnTo>
                <a:lnTo>
                  <a:pt x="179" y="437"/>
                </a:lnTo>
                <a:lnTo>
                  <a:pt x="179" y="435"/>
                </a:lnTo>
                <a:lnTo>
                  <a:pt x="181" y="435"/>
                </a:lnTo>
                <a:lnTo>
                  <a:pt x="183" y="435"/>
                </a:lnTo>
                <a:lnTo>
                  <a:pt x="185" y="437"/>
                </a:lnTo>
                <a:lnTo>
                  <a:pt x="187" y="439"/>
                </a:lnTo>
                <a:lnTo>
                  <a:pt x="185" y="441"/>
                </a:lnTo>
                <a:lnTo>
                  <a:pt x="183" y="443"/>
                </a:lnTo>
                <a:lnTo>
                  <a:pt x="179" y="445"/>
                </a:lnTo>
                <a:lnTo>
                  <a:pt x="177" y="445"/>
                </a:lnTo>
                <a:lnTo>
                  <a:pt x="173" y="447"/>
                </a:lnTo>
                <a:lnTo>
                  <a:pt x="169" y="449"/>
                </a:lnTo>
                <a:lnTo>
                  <a:pt x="167" y="451"/>
                </a:lnTo>
                <a:lnTo>
                  <a:pt x="165" y="451"/>
                </a:lnTo>
                <a:lnTo>
                  <a:pt x="163" y="451"/>
                </a:lnTo>
                <a:lnTo>
                  <a:pt x="163" y="452"/>
                </a:lnTo>
                <a:lnTo>
                  <a:pt x="163" y="454"/>
                </a:lnTo>
                <a:lnTo>
                  <a:pt x="162" y="454"/>
                </a:lnTo>
                <a:lnTo>
                  <a:pt x="160" y="452"/>
                </a:lnTo>
                <a:lnTo>
                  <a:pt x="158" y="452"/>
                </a:lnTo>
                <a:lnTo>
                  <a:pt x="156" y="454"/>
                </a:lnTo>
                <a:lnTo>
                  <a:pt x="154" y="454"/>
                </a:lnTo>
                <a:lnTo>
                  <a:pt x="152" y="454"/>
                </a:lnTo>
                <a:lnTo>
                  <a:pt x="150" y="454"/>
                </a:lnTo>
                <a:lnTo>
                  <a:pt x="148" y="454"/>
                </a:lnTo>
                <a:lnTo>
                  <a:pt x="144" y="456"/>
                </a:lnTo>
                <a:lnTo>
                  <a:pt x="142" y="456"/>
                </a:lnTo>
                <a:lnTo>
                  <a:pt x="142" y="458"/>
                </a:lnTo>
                <a:lnTo>
                  <a:pt x="142" y="460"/>
                </a:lnTo>
                <a:lnTo>
                  <a:pt x="138" y="462"/>
                </a:lnTo>
                <a:lnTo>
                  <a:pt x="136" y="462"/>
                </a:lnTo>
                <a:lnTo>
                  <a:pt x="134" y="462"/>
                </a:lnTo>
                <a:lnTo>
                  <a:pt x="132" y="462"/>
                </a:lnTo>
                <a:lnTo>
                  <a:pt x="132" y="464"/>
                </a:lnTo>
                <a:lnTo>
                  <a:pt x="130" y="468"/>
                </a:lnTo>
                <a:lnTo>
                  <a:pt x="130" y="470"/>
                </a:lnTo>
                <a:lnTo>
                  <a:pt x="128" y="470"/>
                </a:lnTo>
                <a:lnTo>
                  <a:pt x="127" y="470"/>
                </a:lnTo>
                <a:lnTo>
                  <a:pt x="125" y="470"/>
                </a:lnTo>
                <a:lnTo>
                  <a:pt x="125" y="472"/>
                </a:lnTo>
                <a:lnTo>
                  <a:pt x="125" y="474"/>
                </a:lnTo>
                <a:lnTo>
                  <a:pt x="123" y="474"/>
                </a:lnTo>
                <a:lnTo>
                  <a:pt x="121" y="474"/>
                </a:lnTo>
                <a:lnTo>
                  <a:pt x="121" y="476"/>
                </a:lnTo>
                <a:lnTo>
                  <a:pt x="121" y="478"/>
                </a:lnTo>
                <a:lnTo>
                  <a:pt x="123" y="478"/>
                </a:lnTo>
                <a:lnTo>
                  <a:pt x="125" y="480"/>
                </a:lnTo>
                <a:lnTo>
                  <a:pt x="127" y="480"/>
                </a:lnTo>
                <a:lnTo>
                  <a:pt x="128" y="480"/>
                </a:lnTo>
                <a:lnTo>
                  <a:pt x="128" y="478"/>
                </a:lnTo>
                <a:lnTo>
                  <a:pt x="127" y="478"/>
                </a:lnTo>
                <a:lnTo>
                  <a:pt x="125" y="478"/>
                </a:lnTo>
                <a:lnTo>
                  <a:pt x="125" y="476"/>
                </a:lnTo>
                <a:lnTo>
                  <a:pt x="125" y="478"/>
                </a:lnTo>
                <a:lnTo>
                  <a:pt x="127" y="478"/>
                </a:lnTo>
                <a:lnTo>
                  <a:pt x="125" y="476"/>
                </a:lnTo>
                <a:lnTo>
                  <a:pt x="123" y="476"/>
                </a:lnTo>
                <a:lnTo>
                  <a:pt x="125" y="474"/>
                </a:lnTo>
                <a:lnTo>
                  <a:pt x="127" y="476"/>
                </a:lnTo>
                <a:lnTo>
                  <a:pt x="128" y="476"/>
                </a:lnTo>
                <a:lnTo>
                  <a:pt x="128" y="474"/>
                </a:lnTo>
                <a:lnTo>
                  <a:pt x="130" y="476"/>
                </a:lnTo>
                <a:lnTo>
                  <a:pt x="132" y="476"/>
                </a:lnTo>
                <a:lnTo>
                  <a:pt x="136" y="476"/>
                </a:lnTo>
                <a:lnTo>
                  <a:pt x="138" y="474"/>
                </a:lnTo>
                <a:lnTo>
                  <a:pt x="136" y="474"/>
                </a:lnTo>
                <a:lnTo>
                  <a:pt x="134" y="474"/>
                </a:lnTo>
                <a:lnTo>
                  <a:pt x="136" y="474"/>
                </a:lnTo>
                <a:lnTo>
                  <a:pt x="134" y="474"/>
                </a:lnTo>
                <a:lnTo>
                  <a:pt x="134" y="476"/>
                </a:lnTo>
                <a:lnTo>
                  <a:pt x="132" y="476"/>
                </a:lnTo>
                <a:lnTo>
                  <a:pt x="132" y="474"/>
                </a:lnTo>
                <a:lnTo>
                  <a:pt x="130" y="472"/>
                </a:lnTo>
                <a:lnTo>
                  <a:pt x="130" y="470"/>
                </a:lnTo>
                <a:lnTo>
                  <a:pt x="130" y="468"/>
                </a:lnTo>
                <a:lnTo>
                  <a:pt x="132" y="468"/>
                </a:lnTo>
                <a:lnTo>
                  <a:pt x="134" y="468"/>
                </a:lnTo>
                <a:lnTo>
                  <a:pt x="136" y="466"/>
                </a:lnTo>
                <a:lnTo>
                  <a:pt x="136" y="468"/>
                </a:lnTo>
                <a:lnTo>
                  <a:pt x="138" y="468"/>
                </a:lnTo>
                <a:lnTo>
                  <a:pt x="138" y="466"/>
                </a:lnTo>
                <a:lnTo>
                  <a:pt x="138" y="464"/>
                </a:lnTo>
                <a:lnTo>
                  <a:pt x="140" y="464"/>
                </a:lnTo>
                <a:lnTo>
                  <a:pt x="140" y="466"/>
                </a:lnTo>
                <a:lnTo>
                  <a:pt x="142" y="464"/>
                </a:lnTo>
                <a:lnTo>
                  <a:pt x="144" y="464"/>
                </a:lnTo>
                <a:lnTo>
                  <a:pt x="146" y="462"/>
                </a:lnTo>
                <a:lnTo>
                  <a:pt x="148" y="462"/>
                </a:lnTo>
                <a:lnTo>
                  <a:pt x="148" y="458"/>
                </a:lnTo>
                <a:lnTo>
                  <a:pt x="148" y="460"/>
                </a:lnTo>
                <a:lnTo>
                  <a:pt x="144" y="458"/>
                </a:lnTo>
                <a:lnTo>
                  <a:pt x="150" y="456"/>
                </a:lnTo>
                <a:lnTo>
                  <a:pt x="154" y="458"/>
                </a:lnTo>
                <a:lnTo>
                  <a:pt x="152" y="458"/>
                </a:lnTo>
                <a:lnTo>
                  <a:pt x="152" y="460"/>
                </a:lnTo>
                <a:lnTo>
                  <a:pt x="154" y="460"/>
                </a:lnTo>
                <a:lnTo>
                  <a:pt x="154" y="458"/>
                </a:lnTo>
                <a:lnTo>
                  <a:pt x="156" y="456"/>
                </a:lnTo>
                <a:lnTo>
                  <a:pt x="158" y="458"/>
                </a:lnTo>
                <a:lnTo>
                  <a:pt x="158" y="460"/>
                </a:lnTo>
                <a:lnTo>
                  <a:pt x="156" y="460"/>
                </a:lnTo>
                <a:lnTo>
                  <a:pt x="154" y="462"/>
                </a:lnTo>
                <a:lnTo>
                  <a:pt x="156" y="462"/>
                </a:lnTo>
                <a:lnTo>
                  <a:pt x="158" y="460"/>
                </a:lnTo>
                <a:lnTo>
                  <a:pt x="158" y="458"/>
                </a:lnTo>
                <a:lnTo>
                  <a:pt x="158" y="456"/>
                </a:lnTo>
                <a:lnTo>
                  <a:pt x="156" y="454"/>
                </a:lnTo>
                <a:lnTo>
                  <a:pt x="158" y="454"/>
                </a:lnTo>
                <a:lnTo>
                  <a:pt x="158" y="456"/>
                </a:lnTo>
                <a:lnTo>
                  <a:pt x="158" y="458"/>
                </a:lnTo>
                <a:lnTo>
                  <a:pt x="158" y="460"/>
                </a:lnTo>
                <a:lnTo>
                  <a:pt x="160" y="460"/>
                </a:lnTo>
                <a:lnTo>
                  <a:pt x="160" y="458"/>
                </a:lnTo>
                <a:lnTo>
                  <a:pt x="160" y="456"/>
                </a:lnTo>
                <a:lnTo>
                  <a:pt x="158" y="454"/>
                </a:lnTo>
                <a:lnTo>
                  <a:pt x="158" y="452"/>
                </a:lnTo>
                <a:lnTo>
                  <a:pt x="160" y="452"/>
                </a:lnTo>
                <a:lnTo>
                  <a:pt x="160" y="456"/>
                </a:lnTo>
                <a:lnTo>
                  <a:pt x="160" y="458"/>
                </a:lnTo>
                <a:lnTo>
                  <a:pt x="160" y="460"/>
                </a:lnTo>
                <a:lnTo>
                  <a:pt x="158" y="462"/>
                </a:lnTo>
                <a:lnTo>
                  <a:pt x="160" y="460"/>
                </a:lnTo>
                <a:lnTo>
                  <a:pt x="160" y="458"/>
                </a:lnTo>
                <a:lnTo>
                  <a:pt x="160" y="456"/>
                </a:lnTo>
                <a:lnTo>
                  <a:pt x="160" y="454"/>
                </a:lnTo>
                <a:lnTo>
                  <a:pt x="162" y="456"/>
                </a:lnTo>
                <a:lnTo>
                  <a:pt x="162" y="458"/>
                </a:lnTo>
                <a:lnTo>
                  <a:pt x="160" y="460"/>
                </a:lnTo>
                <a:lnTo>
                  <a:pt x="160" y="462"/>
                </a:lnTo>
                <a:lnTo>
                  <a:pt x="162" y="460"/>
                </a:lnTo>
                <a:lnTo>
                  <a:pt x="162" y="462"/>
                </a:lnTo>
                <a:lnTo>
                  <a:pt x="160" y="464"/>
                </a:lnTo>
                <a:lnTo>
                  <a:pt x="160" y="466"/>
                </a:lnTo>
                <a:lnTo>
                  <a:pt x="162" y="466"/>
                </a:lnTo>
                <a:lnTo>
                  <a:pt x="162" y="464"/>
                </a:lnTo>
                <a:lnTo>
                  <a:pt x="162" y="462"/>
                </a:lnTo>
                <a:lnTo>
                  <a:pt x="163" y="460"/>
                </a:lnTo>
                <a:lnTo>
                  <a:pt x="163" y="458"/>
                </a:lnTo>
                <a:lnTo>
                  <a:pt x="165" y="458"/>
                </a:lnTo>
                <a:lnTo>
                  <a:pt x="163" y="458"/>
                </a:lnTo>
                <a:lnTo>
                  <a:pt x="165" y="458"/>
                </a:lnTo>
                <a:lnTo>
                  <a:pt x="167" y="454"/>
                </a:lnTo>
                <a:lnTo>
                  <a:pt x="169" y="454"/>
                </a:lnTo>
                <a:lnTo>
                  <a:pt x="169" y="452"/>
                </a:lnTo>
                <a:lnTo>
                  <a:pt x="171" y="451"/>
                </a:lnTo>
                <a:lnTo>
                  <a:pt x="175" y="451"/>
                </a:lnTo>
                <a:lnTo>
                  <a:pt x="181" y="449"/>
                </a:lnTo>
                <a:lnTo>
                  <a:pt x="183" y="449"/>
                </a:lnTo>
                <a:lnTo>
                  <a:pt x="183" y="447"/>
                </a:lnTo>
                <a:lnTo>
                  <a:pt x="185" y="447"/>
                </a:lnTo>
                <a:lnTo>
                  <a:pt x="187" y="447"/>
                </a:lnTo>
                <a:lnTo>
                  <a:pt x="189" y="447"/>
                </a:lnTo>
                <a:lnTo>
                  <a:pt x="191" y="447"/>
                </a:lnTo>
                <a:lnTo>
                  <a:pt x="191" y="445"/>
                </a:lnTo>
                <a:lnTo>
                  <a:pt x="193" y="445"/>
                </a:lnTo>
                <a:lnTo>
                  <a:pt x="193" y="443"/>
                </a:lnTo>
                <a:lnTo>
                  <a:pt x="195" y="443"/>
                </a:lnTo>
                <a:lnTo>
                  <a:pt x="193" y="447"/>
                </a:lnTo>
                <a:lnTo>
                  <a:pt x="191" y="447"/>
                </a:lnTo>
                <a:lnTo>
                  <a:pt x="191" y="451"/>
                </a:lnTo>
                <a:lnTo>
                  <a:pt x="193" y="451"/>
                </a:lnTo>
                <a:lnTo>
                  <a:pt x="195" y="451"/>
                </a:lnTo>
                <a:lnTo>
                  <a:pt x="196" y="449"/>
                </a:lnTo>
                <a:lnTo>
                  <a:pt x="198" y="447"/>
                </a:lnTo>
                <a:lnTo>
                  <a:pt x="200" y="445"/>
                </a:lnTo>
                <a:lnTo>
                  <a:pt x="202" y="445"/>
                </a:lnTo>
                <a:lnTo>
                  <a:pt x="204" y="443"/>
                </a:lnTo>
                <a:lnTo>
                  <a:pt x="204" y="441"/>
                </a:lnTo>
                <a:lnTo>
                  <a:pt x="202" y="441"/>
                </a:lnTo>
                <a:lnTo>
                  <a:pt x="202" y="439"/>
                </a:lnTo>
                <a:lnTo>
                  <a:pt x="204" y="439"/>
                </a:lnTo>
                <a:lnTo>
                  <a:pt x="204" y="437"/>
                </a:lnTo>
                <a:lnTo>
                  <a:pt x="206" y="437"/>
                </a:lnTo>
                <a:lnTo>
                  <a:pt x="208" y="437"/>
                </a:lnTo>
                <a:lnTo>
                  <a:pt x="210" y="437"/>
                </a:lnTo>
                <a:lnTo>
                  <a:pt x="214" y="435"/>
                </a:lnTo>
                <a:lnTo>
                  <a:pt x="216" y="435"/>
                </a:lnTo>
                <a:lnTo>
                  <a:pt x="214" y="435"/>
                </a:lnTo>
                <a:lnTo>
                  <a:pt x="212" y="435"/>
                </a:lnTo>
                <a:lnTo>
                  <a:pt x="210" y="435"/>
                </a:lnTo>
                <a:lnTo>
                  <a:pt x="208" y="433"/>
                </a:lnTo>
                <a:lnTo>
                  <a:pt x="210" y="431"/>
                </a:lnTo>
                <a:lnTo>
                  <a:pt x="208" y="431"/>
                </a:lnTo>
                <a:lnTo>
                  <a:pt x="206" y="431"/>
                </a:lnTo>
                <a:lnTo>
                  <a:pt x="206" y="429"/>
                </a:lnTo>
                <a:lnTo>
                  <a:pt x="206" y="427"/>
                </a:lnTo>
                <a:lnTo>
                  <a:pt x="208" y="425"/>
                </a:lnTo>
                <a:lnTo>
                  <a:pt x="210" y="425"/>
                </a:lnTo>
                <a:lnTo>
                  <a:pt x="212" y="427"/>
                </a:lnTo>
                <a:lnTo>
                  <a:pt x="214" y="427"/>
                </a:lnTo>
                <a:lnTo>
                  <a:pt x="216" y="429"/>
                </a:lnTo>
                <a:lnTo>
                  <a:pt x="218" y="431"/>
                </a:lnTo>
                <a:lnTo>
                  <a:pt x="220" y="433"/>
                </a:lnTo>
                <a:lnTo>
                  <a:pt x="222" y="435"/>
                </a:lnTo>
                <a:lnTo>
                  <a:pt x="224" y="437"/>
                </a:lnTo>
                <a:lnTo>
                  <a:pt x="226" y="443"/>
                </a:lnTo>
                <a:lnTo>
                  <a:pt x="228" y="445"/>
                </a:lnTo>
                <a:lnTo>
                  <a:pt x="229" y="447"/>
                </a:lnTo>
                <a:lnTo>
                  <a:pt x="229" y="449"/>
                </a:lnTo>
                <a:lnTo>
                  <a:pt x="231" y="451"/>
                </a:lnTo>
                <a:lnTo>
                  <a:pt x="233" y="452"/>
                </a:lnTo>
                <a:lnTo>
                  <a:pt x="235" y="454"/>
                </a:lnTo>
                <a:lnTo>
                  <a:pt x="237" y="456"/>
                </a:lnTo>
                <a:lnTo>
                  <a:pt x="239" y="456"/>
                </a:lnTo>
                <a:lnTo>
                  <a:pt x="239" y="458"/>
                </a:lnTo>
                <a:lnTo>
                  <a:pt x="241" y="458"/>
                </a:lnTo>
                <a:lnTo>
                  <a:pt x="243" y="458"/>
                </a:lnTo>
                <a:lnTo>
                  <a:pt x="243" y="460"/>
                </a:lnTo>
                <a:lnTo>
                  <a:pt x="247" y="460"/>
                </a:lnTo>
                <a:lnTo>
                  <a:pt x="251" y="462"/>
                </a:lnTo>
                <a:lnTo>
                  <a:pt x="251" y="460"/>
                </a:lnTo>
                <a:lnTo>
                  <a:pt x="253" y="460"/>
                </a:lnTo>
                <a:lnTo>
                  <a:pt x="255" y="460"/>
                </a:lnTo>
                <a:lnTo>
                  <a:pt x="255" y="458"/>
                </a:lnTo>
                <a:lnTo>
                  <a:pt x="249" y="458"/>
                </a:lnTo>
                <a:lnTo>
                  <a:pt x="247" y="458"/>
                </a:lnTo>
                <a:lnTo>
                  <a:pt x="247" y="456"/>
                </a:lnTo>
                <a:lnTo>
                  <a:pt x="249" y="456"/>
                </a:lnTo>
                <a:lnTo>
                  <a:pt x="251" y="456"/>
                </a:lnTo>
                <a:lnTo>
                  <a:pt x="255" y="456"/>
                </a:lnTo>
                <a:lnTo>
                  <a:pt x="253" y="456"/>
                </a:lnTo>
                <a:lnTo>
                  <a:pt x="251" y="452"/>
                </a:lnTo>
                <a:lnTo>
                  <a:pt x="251" y="451"/>
                </a:lnTo>
                <a:lnTo>
                  <a:pt x="255" y="449"/>
                </a:lnTo>
                <a:lnTo>
                  <a:pt x="257" y="449"/>
                </a:lnTo>
                <a:lnTo>
                  <a:pt x="257" y="451"/>
                </a:lnTo>
                <a:lnTo>
                  <a:pt x="259" y="451"/>
                </a:lnTo>
                <a:lnTo>
                  <a:pt x="259" y="452"/>
                </a:lnTo>
                <a:lnTo>
                  <a:pt x="259" y="451"/>
                </a:lnTo>
                <a:lnTo>
                  <a:pt x="259" y="449"/>
                </a:lnTo>
                <a:lnTo>
                  <a:pt x="257" y="449"/>
                </a:lnTo>
                <a:lnTo>
                  <a:pt x="253" y="449"/>
                </a:lnTo>
                <a:lnTo>
                  <a:pt x="253" y="447"/>
                </a:lnTo>
                <a:lnTo>
                  <a:pt x="255" y="447"/>
                </a:lnTo>
                <a:lnTo>
                  <a:pt x="255" y="449"/>
                </a:lnTo>
                <a:lnTo>
                  <a:pt x="257" y="449"/>
                </a:lnTo>
                <a:lnTo>
                  <a:pt x="257" y="447"/>
                </a:lnTo>
                <a:lnTo>
                  <a:pt x="257" y="445"/>
                </a:lnTo>
                <a:lnTo>
                  <a:pt x="259" y="445"/>
                </a:lnTo>
                <a:lnTo>
                  <a:pt x="261" y="443"/>
                </a:lnTo>
                <a:lnTo>
                  <a:pt x="259" y="441"/>
                </a:lnTo>
                <a:lnTo>
                  <a:pt x="257" y="443"/>
                </a:lnTo>
                <a:lnTo>
                  <a:pt x="255" y="443"/>
                </a:lnTo>
                <a:lnTo>
                  <a:pt x="253" y="445"/>
                </a:lnTo>
                <a:lnTo>
                  <a:pt x="253" y="443"/>
                </a:lnTo>
                <a:lnTo>
                  <a:pt x="257" y="441"/>
                </a:lnTo>
                <a:lnTo>
                  <a:pt x="257" y="439"/>
                </a:lnTo>
                <a:lnTo>
                  <a:pt x="257" y="441"/>
                </a:lnTo>
                <a:lnTo>
                  <a:pt x="259" y="441"/>
                </a:lnTo>
                <a:lnTo>
                  <a:pt x="257" y="441"/>
                </a:lnTo>
                <a:lnTo>
                  <a:pt x="259" y="441"/>
                </a:lnTo>
                <a:lnTo>
                  <a:pt x="261" y="441"/>
                </a:lnTo>
                <a:lnTo>
                  <a:pt x="263" y="441"/>
                </a:lnTo>
                <a:lnTo>
                  <a:pt x="264" y="441"/>
                </a:lnTo>
                <a:lnTo>
                  <a:pt x="266" y="441"/>
                </a:lnTo>
                <a:lnTo>
                  <a:pt x="266" y="439"/>
                </a:lnTo>
                <a:lnTo>
                  <a:pt x="264" y="439"/>
                </a:lnTo>
                <a:lnTo>
                  <a:pt x="263" y="439"/>
                </a:lnTo>
                <a:lnTo>
                  <a:pt x="261" y="439"/>
                </a:lnTo>
                <a:lnTo>
                  <a:pt x="263" y="437"/>
                </a:lnTo>
                <a:lnTo>
                  <a:pt x="266" y="437"/>
                </a:lnTo>
                <a:lnTo>
                  <a:pt x="266" y="439"/>
                </a:lnTo>
                <a:lnTo>
                  <a:pt x="266" y="441"/>
                </a:lnTo>
                <a:lnTo>
                  <a:pt x="266" y="443"/>
                </a:lnTo>
                <a:lnTo>
                  <a:pt x="264" y="443"/>
                </a:lnTo>
                <a:lnTo>
                  <a:pt x="266" y="447"/>
                </a:lnTo>
                <a:lnTo>
                  <a:pt x="264" y="449"/>
                </a:lnTo>
                <a:lnTo>
                  <a:pt x="264" y="451"/>
                </a:lnTo>
                <a:lnTo>
                  <a:pt x="266" y="451"/>
                </a:lnTo>
                <a:lnTo>
                  <a:pt x="268" y="451"/>
                </a:lnTo>
                <a:lnTo>
                  <a:pt x="270" y="451"/>
                </a:lnTo>
                <a:lnTo>
                  <a:pt x="272" y="451"/>
                </a:lnTo>
                <a:lnTo>
                  <a:pt x="272" y="452"/>
                </a:lnTo>
                <a:lnTo>
                  <a:pt x="270" y="454"/>
                </a:lnTo>
                <a:lnTo>
                  <a:pt x="268" y="454"/>
                </a:lnTo>
                <a:lnTo>
                  <a:pt x="268" y="456"/>
                </a:lnTo>
                <a:lnTo>
                  <a:pt x="266" y="456"/>
                </a:lnTo>
                <a:lnTo>
                  <a:pt x="264" y="458"/>
                </a:lnTo>
                <a:lnTo>
                  <a:pt x="264" y="460"/>
                </a:lnTo>
                <a:lnTo>
                  <a:pt x="266" y="460"/>
                </a:lnTo>
                <a:lnTo>
                  <a:pt x="268" y="460"/>
                </a:lnTo>
                <a:lnTo>
                  <a:pt x="270" y="460"/>
                </a:lnTo>
                <a:lnTo>
                  <a:pt x="272" y="460"/>
                </a:lnTo>
                <a:lnTo>
                  <a:pt x="274" y="460"/>
                </a:lnTo>
                <a:lnTo>
                  <a:pt x="276" y="460"/>
                </a:lnTo>
                <a:lnTo>
                  <a:pt x="278" y="460"/>
                </a:lnTo>
                <a:lnTo>
                  <a:pt x="280" y="460"/>
                </a:lnTo>
                <a:lnTo>
                  <a:pt x="282" y="460"/>
                </a:lnTo>
                <a:lnTo>
                  <a:pt x="282" y="458"/>
                </a:lnTo>
                <a:lnTo>
                  <a:pt x="282" y="456"/>
                </a:lnTo>
                <a:lnTo>
                  <a:pt x="284" y="456"/>
                </a:lnTo>
                <a:lnTo>
                  <a:pt x="286" y="456"/>
                </a:lnTo>
                <a:lnTo>
                  <a:pt x="286" y="454"/>
                </a:lnTo>
                <a:lnTo>
                  <a:pt x="288" y="451"/>
                </a:lnTo>
                <a:lnTo>
                  <a:pt x="288" y="449"/>
                </a:lnTo>
                <a:lnTo>
                  <a:pt x="288" y="447"/>
                </a:lnTo>
                <a:lnTo>
                  <a:pt x="290" y="447"/>
                </a:lnTo>
                <a:lnTo>
                  <a:pt x="292" y="447"/>
                </a:lnTo>
                <a:lnTo>
                  <a:pt x="292" y="449"/>
                </a:lnTo>
                <a:lnTo>
                  <a:pt x="294" y="449"/>
                </a:lnTo>
                <a:lnTo>
                  <a:pt x="294" y="447"/>
                </a:lnTo>
                <a:lnTo>
                  <a:pt x="296" y="447"/>
                </a:lnTo>
                <a:lnTo>
                  <a:pt x="297" y="449"/>
                </a:lnTo>
                <a:lnTo>
                  <a:pt x="301" y="449"/>
                </a:lnTo>
                <a:lnTo>
                  <a:pt x="303" y="449"/>
                </a:lnTo>
                <a:lnTo>
                  <a:pt x="303" y="447"/>
                </a:lnTo>
                <a:lnTo>
                  <a:pt x="307" y="449"/>
                </a:lnTo>
                <a:lnTo>
                  <a:pt x="309" y="449"/>
                </a:lnTo>
                <a:lnTo>
                  <a:pt x="313" y="449"/>
                </a:lnTo>
                <a:lnTo>
                  <a:pt x="315" y="449"/>
                </a:lnTo>
                <a:lnTo>
                  <a:pt x="317" y="451"/>
                </a:lnTo>
                <a:lnTo>
                  <a:pt x="319" y="451"/>
                </a:lnTo>
                <a:lnTo>
                  <a:pt x="321" y="452"/>
                </a:lnTo>
                <a:lnTo>
                  <a:pt x="323" y="452"/>
                </a:lnTo>
                <a:lnTo>
                  <a:pt x="325" y="452"/>
                </a:lnTo>
                <a:lnTo>
                  <a:pt x="325" y="454"/>
                </a:lnTo>
                <a:lnTo>
                  <a:pt x="327" y="454"/>
                </a:lnTo>
                <a:lnTo>
                  <a:pt x="327" y="456"/>
                </a:lnTo>
                <a:lnTo>
                  <a:pt x="331" y="458"/>
                </a:lnTo>
                <a:lnTo>
                  <a:pt x="332" y="458"/>
                </a:lnTo>
                <a:lnTo>
                  <a:pt x="332" y="460"/>
                </a:lnTo>
                <a:lnTo>
                  <a:pt x="338" y="460"/>
                </a:lnTo>
                <a:lnTo>
                  <a:pt x="342" y="462"/>
                </a:lnTo>
                <a:lnTo>
                  <a:pt x="346" y="462"/>
                </a:lnTo>
                <a:lnTo>
                  <a:pt x="348" y="462"/>
                </a:lnTo>
                <a:lnTo>
                  <a:pt x="350" y="462"/>
                </a:lnTo>
                <a:lnTo>
                  <a:pt x="354" y="464"/>
                </a:lnTo>
                <a:lnTo>
                  <a:pt x="356" y="464"/>
                </a:lnTo>
                <a:lnTo>
                  <a:pt x="358" y="464"/>
                </a:lnTo>
                <a:lnTo>
                  <a:pt x="360" y="464"/>
                </a:lnTo>
                <a:lnTo>
                  <a:pt x="360" y="466"/>
                </a:lnTo>
                <a:lnTo>
                  <a:pt x="362" y="466"/>
                </a:lnTo>
                <a:lnTo>
                  <a:pt x="362" y="468"/>
                </a:lnTo>
                <a:lnTo>
                  <a:pt x="365" y="468"/>
                </a:lnTo>
                <a:lnTo>
                  <a:pt x="367" y="470"/>
                </a:lnTo>
                <a:lnTo>
                  <a:pt x="369" y="470"/>
                </a:lnTo>
                <a:lnTo>
                  <a:pt x="371" y="472"/>
                </a:lnTo>
                <a:lnTo>
                  <a:pt x="373" y="472"/>
                </a:lnTo>
                <a:lnTo>
                  <a:pt x="375" y="472"/>
                </a:lnTo>
                <a:lnTo>
                  <a:pt x="377" y="472"/>
                </a:lnTo>
                <a:lnTo>
                  <a:pt x="379" y="472"/>
                </a:lnTo>
                <a:lnTo>
                  <a:pt x="381" y="474"/>
                </a:lnTo>
                <a:lnTo>
                  <a:pt x="383" y="474"/>
                </a:lnTo>
                <a:lnTo>
                  <a:pt x="385" y="474"/>
                </a:lnTo>
                <a:lnTo>
                  <a:pt x="387" y="474"/>
                </a:lnTo>
                <a:lnTo>
                  <a:pt x="389" y="474"/>
                </a:lnTo>
                <a:lnTo>
                  <a:pt x="393" y="474"/>
                </a:lnTo>
                <a:lnTo>
                  <a:pt x="395" y="474"/>
                </a:lnTo>
                <a:lnTo>
                  <a:pt x="397" y="474"/>
                </a:lnTo>
                <a:lnTo>
                  <a:pt x="398" y="476"/>
                </a:lnTo>
                <a:lnTo>
                  <a:pt x="400" y="476"/>
                </a:lnTo>
                <a:lnTo>
                  <a:pt x="402" y="476"/>
                </a:lnTo>
                <a:lnTo>
                  <a:pt x="398" y="474"/>
                </a:lnTo>
                <a:lnTo>
                  <a:pt x="397" y="472"/>
                </a:lnTo>
                <a:lnTo>
                  <a:pt x="398" y="472"/>
                </a:lnTo>
                <a:lnTo>
                  <a:pt x="400" y="472"/>
                </a:lnTo>
                <a:lnTo>
                  <a:pt x="402" y="472"/>
                </a:lnTo>
                <a:lnTo>
                  <a:pt x="404" y="472"/>
                </a:lnTo>
                <a:lnTo>
                  <a:pt x="404" y="470"/>
                </a:lnTo>
                <a:lnTo>
                  <a:pt x="408" y="472"/>
                </a:lnTo>
                <a:lnTo>
                  <a:pt x="410" y="472"/>
                </a:lnTo>
                <a:lnTo>
                  <a:pt x="416" y="474"/>
                </a:lnTo>
                <a:lnTo>
                  <a:pt x="418" y="474"/>
                </a:lnTo>
                <a:lnTo>
                  <a:pt x="420" y="476"/>
                </a:lnTo>
                <a:lnTo>
                  <a:pt x="422" y="478"/>
                </a:lnTo>
                <a:lnTo>
                  <a:pt x="424" y="478"/>
                </a:lnTo>
                <a:lnTo>
                  <a:pt x="426" y="478"/>
                </a:lnTo>
                <a:lnTo>
                  <a:pt x="426" y="480"/>
                </a:lnTo>
                <a:lnTo>
                  <a:pt x="428" y="482"/>
                </a:lnTo>
                <a:lnTo>
                  <a:pt x="430" y="482"/>
                </a:lnTo>
                <a:lnTo>
                  <a:pt x="430" y="484"/>
                </a:lnTo>
                <a:lnTo>
                  <a:pt x="432" y="484"/>
                </a:lnTo>
                <a:lnTo>
                  <a:pt x="432" y="486"/>
                </a:lnTo>
                <a:lnTo>
                  <a:pt x="433" y="491"/>
                </a:lnTo>
                <a:lnTo>
                  <a:pt x="430" y="491"/>
                </a:lnTo>
                <a:lnTo>
                  <a:pt x="428" y="491"/>
                </a:lnTo>
                <a:lnTo>
                  <a:pt x="426" y="491"/>
                </a:lnTo>
                <a:lnTo>
                  <a:pt x="422" y="491"/>
                </a:lnTo>
                <a:lnTo>
                  <a:pt x="422" y="493"/>
                </a:lnTo>
                <a:lnTo>
                  <a:pt x="420" y="493"/>
                </a:lnTo>
                <a:lnTo>
                  <a:pt x="420" y="495"/>
                </a:lnTo>
                <a:lnTo>
                  <a:pt x="418" y="495"/>
                </a:lnTo>
                <a:lnTo>
                  <a:pt x="418" y="493"/>
                </a:lnTo>
                <a:lnTo>
                  <a:pt x="416" y="493"/>
                </a:lnTo>
                <a:lnTo>
                  <a:pt x="414" y="493"/>
                </a:lnTo>
                <a:lnTo>
                  <a:pt x="414" y="497"/>
                </a:lnTo>
                <a:lnTo>
                  <a:pt x="416" y="497"/>
                </a:lnTo>
                <a:lnTo>
                  <a:pt x="414" y="499"/>
                </a:lnTo>
                <a:lnTo>
                  <a:pt x="412" y="499"/>
                </a:lnTo>
                <a:lnTo>
                  <a:pt x="410" y="501"/>
                </a:lnTo>
                <a:lnTo>
                  <a:pt x="408" y="501"/>
                </a:lnTo>
                <a:lnTo>
                  <a:pt x="412" y="503"/>
                </a:lnTo>
                <a:lnTo>
                  <a:pt x="414" y="503"/>
                </a:lnTo>
                <a:lnTo>
                  <a:pt x="416" y="505"/>
                </a:lnTo>
                <a:lnTo>
                  <a:pt x="418" y="505"/>
                </a:lnTo>
                <a:lnTo>
                  <a:pt x="420" y="503"/>
                </a:lnTo>
                <a:lnTo>
                  <a:pt x="422" y="503"/>
                </a:lnTo>
                <a:lnTo>
                  <a:pt x="424" y="505"/>
                </a:lnTo>
                <a:lnTo>
                  <a:pt x="430" y="507"/>
                </a:lnTo>
                <a:lnTo>
                  <a:pt x="430" y="505"/>
                </a:lnTo>
                <a:lnTo>
                  <a:pt x="432" y="505"/>
                </a:lnTo>
                <a:lnTo>
                  <a:pt x="433" y="507"/>
                </a:lnTo>
                <a:lnTo>
                  <a:pt x="435" y="507"/>
                </a:lnTo>
                <a:lnTo>
                  <a:pt x="437" y="507"/>
                </a:lnTo>
                <a:lnTo>
                  <a:pt x="441" y="507"/>
                </a:lnTo>
                <a:lnTo>
                  <a:pt x="445" y="507"/>
                </a:lnTo>
                <a:lnTo>
                  <a:pt x="447" y="507"/>
                </a:lnTo>
                <a:lnTo>
                  <a:pt x="449" y="507"/>
                </a:lnTo>
                <a:lnTo>
                  <a:pt x="451" y="507"/>
                </a:lnTo>
                <a:lnTo>
                  <a:pt x="453" y="507"/>
                </a:lnTo>
                <a:lnTo>
                  <a:pt x="459" y="507"/>
                </a:lnTo>
                <a:lnTo>
                  <a:pt x="461" y="507"/>
                </a:lnTo>
                <a:lnTo>
                  <a:pt x="463" y="507"/>
                </a:lnTo>
                <a:lnTo>
                  <a:pt x="466" y="505"/>
                </a:lnTo>
                <a:lnTo>
                  <a:pt x="468" y="505"/>
                </a:lnTo>
                <a:lnTo>
                  <a:pt x="470" y="505"/>
                </a:lnTo>
                <a:lnTo>
                  <a:pt x="472" y="505"/>
                </a:lnTo>
                <a:lnTo>
                  <a:pt x="474" y="505"/>
                </a:lnTo>
                <a:lnTo>
                  <a:pt x="476" y="505"/>
                </a:lnTo>
                <a:lnTo>
                  <a:pt x="476" y="503"/>
                </a:lnTo>
                <a:lnTo>
                  <a:pt x="478" y="503"/>
                </a:lnTo>
                <a:lnTo>
                  <a:pt x="480" y="503"/>
                </a:lnTo>
                <a:lnTo>
                  <a:pt x="480" y="505"/>
                </a:lnTo>
                <a:lnTo>
                  <a:pt x="482" y="505"/>
                </a:lnTo>
                <a:lnTo>
                  <a:pt x="484" y="503"/>
                </a:lnTo>
                <a:lnTo>
                  <a:pt x="486" y="503"/>
                </a:lnTo>
                <a:lnTo>
                  <a:pt x="492" y="499"/>
                </a:lnTo>
                <a:lnTo>
                  <a:pt x="494" y="499"/>
                </a:lnTo>
                <a:lnTo>
                  <a:pt x="496" y="499"/>
                </a:lnTo>
                <a:lnTo>
                  <a:pt x="498" y="499"/>
                </a:lnTo>
                <a:lnTo>
                  <a:pt x="498" y="501"/>
                </a:lnTo>
                <a:lnTo>
                  <a:pt x="498" y="503"/>
                </a:lnTo>
                <a:lnTo>
                  <a:pt x="499" y="503"/>
                </a:lnTo>
                <a:lnTo>
                  <a:pt x="499" y="501"/>
                </a:lnTo>
                <a:lnTo>
                  <a:pt x="501" y="503"/>
                </a:lnTo>
                <a:lnTo>
                  <a:pt x="501" y="505"/>
                </a:lnTo>
                <a:lnTo>
                  <a:pt x="501" y="507"/>
                </a:lnTo>
                <a:lnTo>
                  <a:pt x="505" y="507"/>
                </a:lnTo>
                <a:lnTo>
                  <a:pt x="507" y="505"/>
                </a:lnTo>
                <a:lnTo>
                  <a:pt x="509" y="505"/>
                </a:lnTo>
                <a:lnTo>
                  <a:pt x="511" y="505"/>
                </a:lnTo>
                <a:lnTo>
                  <a:pt x="511" y="507"/>
                </a:lnTo>
                <a:lnTo>
                  <a:pt x="513" y="507"/>
                </a:lnTo>
                <a:lnTo>
                  <a:pt x="515" y="511"/>
                </a:lnTo>
                <a:lnTo>
                  <a:pt x="515" y="513"/>
                </a:lnTo>
                <a:lnTo>
                  <a:pt x="513" y="513"/>
                </a:lnTo>
                <a:lnTo>
                  <a:pt x="513" y="515"/>
                </a:lnTo>
                <a:lnTo>
                  <a:pt x="517" y="515"/>
                </a:lnTo>
                <a:lnTo>
                  <a:pt x="517" y="517"/>
                </a:lnTo>
                <a:lnTo>
                  <a:pt x="517" y="515"/>
                </a:lnTo>
                <a:lnTo>
                  <a:pt x="519" y="513"/>
                </a:lnTo>
                <a:lnTo>
                  <a:pt x="519" y="511"/>
                </a:lnTo>
                <a:lnTo>
                  <a:pt x="519" y="509"/>
                </a:lnTo>
                <a:lnTo>
                  <a:pt x="521" y="509"/>
                </a:lnTo>
                <a:lnTo>
                  <a:pt x="521" y="513"/>
                </a:lnTo>
                <a:lnTo>
                  <a:pt x="523" y="517"/>
                </a:lnTo>
                <a:lnTo>
                  <a:pt x="523" y="515"/>
                </a:lnTo>
                <a:lnTo>
                  <a:pt x="525" y="515"/>
                </a:lnTo>
                <a:lnTo>
                  <a:pt x="529" y="517"/>
                </a:lnTo>
                <a:lnTo>
                  <a:pt x="531" y="519"/>
                </a:lnTo>
                <a:lnTo>
                  <a:pt x="533" y="522"/>
                </a:lnTo>
                <a:lnTo>
                  <a:pt x="533" y="524"/>
                </a:lnTo>
                <a:lnTo>
                  <a:pt x="531" y="524"/>
                </a:lnTo>
                <a:lnTo>
                  <a:pt x="529" y="524"/>
                </a:lnTo>
                <a:lnTo>
                  <a:pt x="527" y="524"/>
                </a:lnTo>
                <a:lnTo>
                  <a:pt x="523" y="524"/>
                </a:lnTo>
                <a:lnTo>
                  <a:pt x="523" y="522"/>
                </a:lnTo>
                <a:lnTo>
                  <a:pt x="521" y="522"/>
                </a:lnTo>
                <a:lnTo>
                  <a:pt x="521" y="524"/>
                </a:lnTo>
                <a:lnTo>
                  <a:pt x="523" y="524"/>
                </a:lnTo>
                <a:lnTo>
                  <a:pt x="525" y="526"/>
                </a:lnTo>
                <a:lnTo>
                  <a:pt x="527" y="526"/>
                </a:lnTo>
                <a:lnTo>
                  <a:pt x="529" y="528"/>
                </a:lnTo>
                <a:lnTo>
                  <a:pt x="531" y="530"/>
                </a:lnTo>
                <a:lnTo>
                  <a:pt x="531" y="532"/>
                </a:lnTo>
                <a:lnTo>
                  <a:pt x="531" y="534"/>
                </a:lnTo>
                <a:lnTo>
                  <a:pt x="533" y="534"/>
                </a:lnTo>
                <a:lnTo>
                  <a:pt x="533" y="532"/>
                </a:lnTo>
                <a:lnTo>
                  <a:pt x="534" y="534"/>
                </a:lnTo>
                <a:lnTo>
                  <a:pt x="534" y="536"/>
                </a:lnTo>
                <a:lnTo>
                  <a:pt x="536" y="538"/>
                </a:lnTo>
                <a:lnTo>
                  <a:pt x="538" y="540"/>
                </a:lnTo>
                <a:lnTo>
                  <a:pt x="542" y="542"/>
                </a:lnTo>
                <a:lnTo>
                  <a:pt x="542" y="544"/>
                </a:lnTo>
                <a:lnTo>
                  <a:pt x="542" y="542"/>
                </a:lnTo>
                <a:lnTo>
                  <a:pt x="540" y="540"/>
                </a:lnTo>
                <a:lnTo>
                  <a:pt x="538" y="538"/>
                </a:lnTo>
                <a:lnTo>
                  <a:pt x="536" y="536"/>
                </a:lnTo>
                <a:lnTo>
                  <a:pt x="536" y="534"/>
                </a:lnTo>
                <a:lnTo>
                  <a:pt x="534" y="532"/>
                </a:lnTo>
                <a:lnTo>
                  <a:pt x="534" y="528"/>
                </a:lnTo>
                <a:lnTo>
                  <a:pt x="534" y="526"/>
                </a:lnTo>
                <a:lnTo>
                  <a:pt x="536" y="524"/>
                </a:lnTo>
                <a:lnTo>
                  <a:pt x="534" y="524"/>
                </a:lnTo>
                <a:lnTo>
                  <a:pt x="536" y="524"/>
                </a:lnTo>
                <a:lnTo>
                  <a:pt x="538" y="526"/>
                </a:lnTo>
                <a:lnTo>
                  <a:pt x="538" y="528"/>
                </a:lnTo>
                <a:lnTo>
                  <a:pt x="536" y="528"/>
                </a:lnTo>
                <a:lnTo>
                  <a:pt x="534" y="528"/>
                </a:lnTo>
                <a:lnTo>
                  <a:pt x="536" y="528"/>
                </a:lnTo>
                <a:lnTo>
                  <a:pt x="536" y="530"/>
                </a:lnTo>
                <a:lnTo>
                  <a:pt x="538" y="530"/>
                </a:lnTo>
                <a:lnTo>
                  <a:pt x="540" y="528"/>
                </a:lnTo>
                <a:lnTo>
                  <a:pt x="538" y="528"/>
                </a:lnTo>
                <a:lnTo>
                  <a:pt x="538" y="526"/>
                </a:lnTo>
                <a:lnTo>
                  <a:pt x="540" y="526"/>
                </a:lnTo>
                <a:lnTo>
                  <a:pt x="542" y="528"/>
                </a:lnTo>
                <a:lnTo>
                  <a:pt x="544" y="530"/>
                </a:lnTo>
                <a:lnTo>
                  <a:pt x="544" y="528"/>
                </a:lnTo>
                <a:lnTo>
                  <a:pt x="542" y="528"/>
                </a:lnTo>
                <a:lnTo>
                  <a:pt x="542" y="526"/>
                </a:lnTo>
                <a:lnTo>
                  <a:pt x="540" y="526"/>
                </a:lnTo>
                <a:lnTo>
                  <a:pt x="540" y="522"/>
                </a:lnTo>
                <a:lnTo>
                  <a:pt x="538" y="520"/>
                </a:lnTo>
                <a:lnTo>
                  <a:pt x="536" y="517"/>
                </a:lnTo>
                <a:lnTo>
                  <a:pt x="536" y="513"/>
                </a:lnTo>
                <a:lnTo>
                  <a:pt x="534" y="511"/>
                </a:lnTo>
                <a:lnTo>
                  <a:pt x="534" y="509"/>
                </a:lnTo>
                <a:lnTo>
                  <a:pt x="533" y="509"/>
                </a:lnTo>
                <a:lnTo>
                  <a:pt x="531" y="507"/>
                </a:lnTo>
                <a:lnTo>
                  <a:pt x="531" y="505"/>
                </a:lnTo>
                <a:lnTo>
                  <a:pt x="531" y="503"/>
                </a:lnTo>
                <a:lnTo>
                  <a:pt x="533" y="503"/>
                </a:lnTo>
                <a:lnTo>
                  <a:pt x="534" y="501"/>
                </a:lnTo>
                <a:lnTo>
                  <a:pt x="536" y="501"/>
                </a:lnTo>
                <a:lnTo>
                  <a:pt x="534" y="499"/>
                </a:lnTo>
                <a:lnTo>
                  <a:pt x="533" y="499"/>
                </a:lnTo>
                <a:lnTo>
                  <a:pt x="531" y="499"/>
                </a:lnTo>
                <a:lnTo>
                  <a:pt x="533" y="495"/>
                </a:lnTo>
                <a:lnTo>
                  <a:pt x="534" y="495"/>
                </a:lnTo>
                <a:lnTo>
                  <a:pt x="534" y="497"/>
                </a:lnTo>
                <a:lnTo>
                  <a:pt x="533" y="497"/>
                </a:lnTo>
                <a:lnTo>
                  <a:pt x="533" y="499"/>
                </a:lnTo>
                <a:lnTo>
                  <a:pt x="534" y="499"/>
                </a:lnTo>
                <a:lnTo>
                  <a:pt x="534" y="497"/>
                </a:lnTo>
                <a:lnTo>
                  <a:pt x="536" y="497"/>
                </a:lnTo>
                <a:lnTo>
                  <a:pt x="538" y="497"/>
                </a:lnTo>
                <a:lnTo>
                  <a:pt x="540" y="497"/>
                </a:lnTo>
                <a:lnTo>
                  <a:pt x="542" y="497"/>
                </a:lnTo>
                <a:lnTo>
                  <a:pt x="542" y="495"/>
                </a:lnTo>
                <a:lnTo>
                  <a:pt x="544" y="495"/>
                </a:lnTo>
                <a:lnTo>
                  <a:pt x="546" y="495"/>
                </a:lnTo>
                <a:lnTo>
                  <a:pt x="548" y="495"/>
                </a:lnTo>
                <a:lnTo>
                  <a:pt x="550" y="493"/>
                </a:lnTo>
                <a:lnTo>
                  <a:pt x="552" y="491"/>
                </a:lnTo>
                <a:lnTo>
                  <a:pt x="554" y="493"/>
                </a:lnTo>
                <a:lnTo>
                  <a:pt x="556" y="493"/>
                </a:lnTo>
                <a:lnTo>
                  <a:pt x="554" y="493"/>
                </a:lnTo>
                <a:lnTo>
                  <a:pt x="554" y="491"/>
                </a:lnTo>
                <a:lnTo>
                  <a:pt x="554" y="489"/>
                </a:lnTo>
                <a:lnTo>
                  <a:pt x="556" y="489"/>
                </a:lnTo>
                <a:lnTo>
                  <a:pt x="558" y="487"/>
                </a:lnTo>
                <a:lnTo>
                  <a:pt x="560" y="487"/>
                </a:lnTo>
                <a:lnTo>
                  <a:pt x="566" y="487"/>
                </a:lnTo>
                <a:lnTo>
                  <a:pt x="567" y="487"/>
                </a:lnTo>
                <a:lnTo>
                  <a:pt x="567" y="486"/>
                </a:lnTo>
                <a:lnTo>
                  <a:pt x="567" y="484"/>
                </a:lnTo>
                <a:lnTo>
                  <a:pt x="566" y="484"/>
                </a:lnTo>
                <a:lnTo>
                  <a:pt x="567" y="482"/>
                </a:lnTo>
                <a:lnTo>
                  <a:pt x="564" y="482"/>
                </a:lnTo>
                <a:lnTo>
                  <a:pt x="562" y="482"/>
                </a:lnTo>
                <a:lnTo>
                  <a:pt x="560" y="484"/>
                </a:lnTo>
                <a:lnTo>
                  <a:pt x="558" y="484"/>
                </a:lnTo>
                <a:lnTo>
                  <a:pt x="556" y="484"/>
                </a:lnTo>
                <a:lnTo>
                  <a:pt x="554" y="484"/>
                </a:lnTo>
                <a:lnTo>
                  <a:pt x="552" y="486"/>
                </a:lnTo>
                <a:lnTo>
                  <a:pt x="552" y="487"/>
                </a:lnTo>
                <a:lnTo>
                  <a:pt x="554" y="487"/>
                </a:lnTo>
                <a:lnTo>
                  <a:pt x="554" y="489"/>
                </a:lnTo>
                <a:lnTo>
                  <a:pt x="554" y="491"/>
                </a:lnTo>
                <a:lnTo>
                  <a:pt x="552" y="489"/>
                </a:lnTo>
                <a:lnTo>
                  <a:pt x="550" y="487"/>
                </a:lnTo>
                <a:lnTo>
                  <a:pt x="546" y="489"/>
                </a:lnTo>
                <a:lnTo>
                  <a:pt x="544" y="491"/>
                </a:lnTo>
                <a:lnTo>
                  <a:pt x="542" y="491"/>
                </a:lnTo>
                <a:lnTo>
                  <a:pt x="540" y="489"/>
                </a:lnTo>
                <a:lnTo>
                  <a:pt x="536" y="489"/>
                </a:lnTo>
                <a:lnTo>
                  <a:pt x="533" y="489"/>
                </a:lnTo>
                <a:lnTo>
                  <a:pt x="533" y="491"/>
                </a:lnTo>
                <a:lnTo>
                  <a:pt x="534" y="493"/>
                </a:lnTo>
                <a:lnTo>
                  <a:pt x="536" y="493"/>
                </a:lnTo>
                <a:lnTo>
                  <a:pt x="534" y="493"/>
                </a:lnTo>
                <a:lnTo>
                  <a:pt x="533" y="493"/>
                </a:lnTo>
                <a:lnTo>
                  <a:pt x="529" y="493"/>
                </a:lnTo>
                <a:lnTo>
                  <a:pt x="527" y="493"/>
                </a:lnTo>
                <a:lnTo>
                  <a:pt x="527" y="495"/>
                </a:lnTo>
                <a:lnTo>
                  <a:pt x="525" y="495"/>
                </a:lnTo>
                <a:lnTo>
                  <a:pt x="523" y="495"/>
                </a:lnTo>
                <a:lnTo>
                  <a:pt x="523" y="493"/>
                </a:lnTo>
                <a:lnTo>
                  <a:pt x="525" y="493"/>
                </a:lnTo>
                <a:lnTo>
                  <a:pt x="525" y="495"/>
                </a:lnTo>
                <a:lnTo>
                  <a:pt x="525" y="493"/>
                </a:lnTo>
                <a:lnTo>
                  <a:pt x="523" y="489"/>
                </a:lnTo>
                <a:lnTo>
                  <a:pt x="521" y="491"/>
                </a:lnTo>
                <a:lnTo>
                  <a:pt x="519" y="491"/>
                </a:lnTo>
                <a:lnTo>
                  <a:pt x="517" y="491"/>
                </a:lnTo>
                <a:lnTo>
                  <a:pt x="519" y="489"/>
                </a:lnTo>
                <a:lnTo>
                  <a:pt x="519" y="487"/>
                </a:lnTo>
                <a:lnTo>
                  <a:pt x="521" y="487"/>
                </a:lnTo>
                <a:lnTo>
                  <a:pt x="521" y="486"/>
                </a:lnTo>
                <a:lnTo>
                  <a:pt x="523" y="484"/>
                </a:lnTo>
                <a:lnTo>
                  <a:pt x="525" y="482"/>
                </a:lnTo>
                <a:lnTo>
                  <a:pt x="527" y="482"/>
                </a:lnTo>
                <a:lnTo>
                  <a:pt x="531" y="480"/>
                </a:lnTo>
                <a:lnTo>
                  <a:pt x="533" y="480"/>
                </a:lnTo>
                <a:lnTo>
                  <a:pt x="536" y="480"/>
                </a:lnTo>
                <a:lnTo>
                  <a:pt x="538" y="480"/>
                </a:lnTo>
                <a:lnTo>
                  <a:pt x="542" y="478"/>
                </a:lnTo>
                <a:lnTo>
                  <a:pt x="544" y="478"/>
                </a:lnTo>
                <a:lnTo>
                  <a:pt x="546" y="476"/>
                </a:lnTo>
                <a:lnTo>
                  <a:pt x="548" y="476"/>
                </a:lnTo>
                <a:lnTo>
                  <a:pt x="550" y="476"/>
                </a:lnTo>
                <a:lnTo>
                  <a:pt x="552" y="476"/>
                </a:lnTo>
                <a:lnTo>
                  <a:pt x="558" y="474"/>
                </a:lnTo>
                <a:lnTo>
                  <a:pt x="558" y="472"/>
                </a:lnTo>
                <a:lnTo>
                  <a:pt x="560" y="472"/>
                </a:lnTo>
                <a:lnTo>
                  <a:pt x="562" y="472"/>
                </a:lnTo>
                <a:lnTo>
                  <a:pt x="566" y="474"/>
                </a:lnTo>
                <a:lnTo>
                  <a:pt x="567" y="476"/>
                </a:lnTo>
                <a:lnTo>
                  <a:pt x="571" y="478"/>
                </a:lnTo>
                <a:lnTo>
                  <a:pt x="569" y="480"/>
                </a:lnTo>
                <a:lnTo>
                  <a:pt x="569" y="482"/>
                </a:lnTo>
                <a:lnTo>
                  <a:pt x="571" y="484"/>
                </a:lnTo>
                <a:lnTo>
                  <a:pt x="571" y="486"/>
                </a:lnTo>
                <a:lnTo>
                  <a:pt x="569" y="486"/>
                </a:lnTo>
                <a:lnTo>
                  <a:pt x="569" y="487"/>
                </a:lnTo>
                <a:lnTo>
                  <a:pt x="571" y="487"/>
                </a:lnTo>
                <a:lnTo>
                  <a:pt x="573" y="487"/>
                </a:lnTo>
                <a:lnTo>
                  <a:pt x="573" y="489"/>
                </a:lnTo>
                <a:lnTo>
                  <a:pt x="577" y="491"/>
                </a:lnTo>
                <a:lnTo>
                  <a:pt x="577" y="489"/>
                </a:lnTo>
                <a:lnTo>
                  <a:pt x="579" y="489"/>
                </a:lnTo>
                <a:lnTo>
                  <a:pt x="581" y="489"/>
                </a:lnTo>
                <a:lnTo>
                  <a:pt x="581" y="491"/>
                </a:lnTo>
                <a:lnTo>
                  <a:pt x="579" y="491"/>
                </a:lnTo>
                <a:lnTo>
                  <a:pt x="581" y="491"/>
                </a:lnTo>
                <a:lnTo>
                  <a:pt x="583" y="491"/>
                </a:lnTo>
                <a:lnTo>
                  <a:pt x="585" y="491"/>
                </a:lnTo>
                <a:lnTo>
                  <a:pt x="585" y="493"/>
                </a:lnTo>
                <a:lnTo>
                  <a:pt x="583" y="493"/>
                </a:lnTo>
                <a:lnTo>
                  <a:pt x="583" y="495"/>
                </a:lnTo>
                <a:lnTo>
                  <a:pt x="585" y="495"/>
                </a:lnTo>
                <a:lnTo>
                  <a:pt x="587" y="497"/>
                </a:lnTo>
                <a:lnTo>
                  <a:pt x="589" y="497"/>
                </a:lnTo>
                <a:lnTo>
                  <a:pt x="591" y="497"/>
                </a:lnTo>
                <a:lnTo>
                  <a:pt x="593" y="497"/>
                </a:lnTo>
                <a:lnTo>
                  <a:pt x="595" y="497"/>
                </a:lnTo>
                <a:lnTo>
                  <a:pt x="597" y="497"/>
                </a:lnTo>
                <a:lnTo>
                  <a:pt x="599" y="497"/>
                </a:lnTo>
                <a:lnTo>
                  <a:pt x="602" y="497"/>
                </a:lnTo>
                <a:lnTo>
                  <a:pt x="600" y="495"/>
                </a:lnTo>
                <a:lnTo>
                  <a:pt x="602" y="495"/>
                </a:lnTo>
                <a:lnTo>
                  <a:pt x="602" y="493"/>
                </a:lnTo>
                <a:lnTo>
                  <a:pt x="604" y="493"/>
                </a:lnTo>
                <a:lnTo>
                  <a:pt x="604" y="495"/>
                </a:lnTo>
                <a:lnTo>
                  <a:pt x="604" y="497"/>
                </a:lnTo>
                <a:lnTo>
                  <a:pt x="604" y="499"/>
                </a:lnTo>
                <a:lnTo>
                  <a:pt x="606" y="499"/>
                </a:lnTo>
                <a:lnTo>
                  <a:pt x="608" y="499"/>
                </a:lnTo>
                <a:lnTo>
                  <a:pt x="608" y="501"/>
                </a:lnTo>
                <a:lnTo>
                  <a:pt x="610" y="501"/>
                </a:lnTo>
                <a:lnTo>
                  <a:pt x="612" y="501"/>
                </a:lnTo>
                <a:lnTo>
                  <a:pt x="612" y="503"/>
                </a:lnTo>
                <a:lnTo>
                  <a:pt x="614" y="503"/>
                </a:lnTo>
                <a:lnTo>
                  <a:pt x="616" y="503"/>
                </a:lnTo>
                <a:lnTo>
                  <a:pt x="618" y="505"/>
                </a:lnTo>
                <a:lnTo>
                  <a:pt x="620" y="505"/>
                </a:lnTo>
                <a:lnTo>
                  <a:pt x="622" y="505"/>
                </a:lnTo>
                <a:lnTo>
                  <a:pt x="622" y="507"/>
                </a:lnTo>
                <a:lnTo>
                  <a:pt x="624" y="505"/>
                </a:lnTo>
                <a:lnTo>
                  <a:pt x="628" y="505"/>
                </a:lnTo>
                <a:lnTo>
                  <a:pt x="630" y="507"/>
                </a:lnTo>
                <a:lnTo>
                  <a:pt x="632" y="507"/>
                </a:lnTo>
                <a:lnTo>
                  <a:pt x="634" y="507"/>
                </a:lnTo>
                <a:lnTo>
                  <a:pt x="635" y="505"/>
                </a:lnTo>
                <a:lnTo>
                  <a:pt x="641" y="505"/>
                </a:lnTo>
                <a:lnTo>
                  <a:pt x="643" y="505"/>
                </a:lnTo>
                <a:lnTo>
                  <a:pt x="645" y="505"/>
                </a:lnTo>
                <a:lnTo>
                  <a:pt x="647" y="503"/>
                </a:lnTo>
                <a:lnTo>
                  <a:pt x="649" y="503"/>
                </a:lnTo>
                <a:lnTo>
                  <a:pt x="653" y="503"/>
                </a:lnTo>
                <a:lnTo>
                  <a:pt x="655" y="503"/>
                </a:lnTo>
                <a:lnTo>
                  <a:pt x="657" y="503"/>
                </a:lnTo>
                <a:lnTo>
                  <a:pt x="661" y="505"/>
                </a:lnTo>
                <a:lnTo>
                  <a:pt x="665" y="505"/>
                </a:lnTo>
                <a:lnTo>
                  <a:pt x="665" y="503"/>
                </a:lnTo>
                <a:lnTo>
                  <a:pt x="667" y="503"/>
                </a:lnTo>
                <a:lnTo>
                  <a:pt x="668" y="505"/>
                </a:lnTo>
                <a:lnTo>
                  <a:pt x="670" y="507"/>
                </a:lnTo>
                <a:lnTo>
                  <a:pt x="674" y="507"/>
                </a:lnTo>
                <a:lnTo>
                  <a:pt x="678" y="505"/>
                </a:lnTo>
                <a:lnTo>
                  <a:pt x="682" y="505"/>
                </a:lnTo>
                <a:lnTo>
                  <a:pt x="684" y="505"/>
                </a:lnTo>
                <a:lnTo>
                  <a:pt x="684" y="503"/>
                </a:lnTo>
                <a:lnTo>
                  <a:pt x="682" y="503"/>
                </a:lnTo>
                <a:lnTo>
                  <a:pt x="682" y="501"/>
                </a:lnTo>
                <a:lnTo>
                  <a:pt x="680" y="501"/>
                </a:lnTo>
                <a:lnTo>
                  <a:pt x="678" y="499"/>
                </a:lnTo>
                <a:lnTo>
                  <a:pt x="678" y="497"/>
                </a:lnTo>
                <a:lnTo>
                  <a:pt x="680" y="497"/>
                </a:lnTo>
                <a:lnTo>
                  <a:pt x="682" y="497"/>
                </a:lnTo>
                <a:lnTo>
                  <a:pt x="686" y="499"/>
                </a:lnTo>
                <a:lnTo>
                  <a:pt x="686" y="501"/>
                </a:lnTo>
                <a:lnTo>
                  <a:pt x="688" y="501"/>
                </a:lnTo>
                <a:lnTo>
                  <a:pt x="688" y="503"/>
                </a:lnTo>
                <a:lnTo>
                  <a:pt x="688" y="505"/>
                </a:lnTo>
                <a:lnTo>
                  <a:pt x="690" y="505"/>
                </a:lnTo>
                <a:lnTo>
                  <a:pt x="692" y="507"/>
                </a:lnTo>
                <a:lnTo>
                  <a:pt x="694" y="507"/>
                </a:lnTo>
                <a:lnTo>
                  <a:pt x="696" y="509"/>
                </a:lnTo>
                <a:lnTo>
                  <a:pt x="698" y="509"/>
                </a:lnTo>
                <a:lnTo>
                  <a:pt x="700" y="509"/>
                </a:lnTo>
                <a:lnTo>
                  <a:pt x="702" y="509"/>
                </a:lnTo>
                <a:lnTo>
                  <a:pt x="702" y="507"/>
                </a:lnTo>
                <a:lnTo>
                  <a:pt x="703" y="507"/>
                </a:lnTo>
                <a:lnTo>
                  <a:pt x="705" y="507"/>
                </a:lnTo>
                <a:lnTo>
                  <a:pt x="705" y="505"/>
                </a:lnTo>
                <a:lnTo>
                  <a:pt x="703" y="501"/>
                </a:lnTo>
                <a:lnTo>
                  <a:pt x="702" y="501"/>
                </a:lnTo>
                <a:lnTo>
                  <a:pt x="700" y="501"/>
                </a:lnTo>
                <a:lnTo>
                  <a:pt x="696" y="499"/>
                </a:lnTo>
                <a:lnTo>
                  <a:pt x="696" y="497"/>
                </a:lnTo>
                <a:lnTo>
                  <a:pt x="696" y="499"/>
                </a:lnTo>
                <a:lnTo>
                  <a:pt x="692" y="499"/>
                </a:lnTo>
                <a:lnTo>
                  <a:pt x="690" y="499"/>
                </a:lnTo>
                <a:lnTo>
                  <a:pt x="690" y="501"/>
                </a:lnTo>
                <a:lnTo>
                  <a:pt x="690" y="503"/>
                </a:lnTo>
                <a:lnTo>
                  <a:pt x="688" y="501"/>
                </a:lnTo>
                <a:lnTo>
                  <a:pt x="686" y="499"/>
                </a:lnTo>
                <a:lnTo>
                  <a:pt x="684" y="499"/>
                </a:lnTo>
                <a:lnTo>
                  <a:pt x="682" y="495"/>
                </a:lnTo>
                <a:lnTo>
                  <a:pt x="682" y="493"/>
                </a:lnTo>
                <a:lnTo>
                  <a:pt x="684" y="493"/>
                </a:lnTo>
                <a:lnTo>
                  <a:pt x="684" y="495"/>
                </a:lnTo>
                <a:lnTo>
                  <a:pt x="684" y="497"/>
                </a:lnTo>
                <a:lnTo>
                  <a:pt x="684" y="495"/>
                </a:lnTo>
                <a:lnTo>
                  <a:pt x="686" y="495"/>
                </a:lnTo>
                <a:lnTo>
                  <a:pt x="686" y="493"/>
                </a:lnTo>
                <a:lnTo>
                  <a:pt x="684" y="493"/>
                </a:lnTo>
                <a:lnTo>
                  <a:pt x="682" y="493"/>
                </a:lnTo>
                <a:lnTo>
                  <a:pt x="682" y="491"/>
                </a:lnTo>
                <a:lnTo>
                  <a:pt x="680" y="489"/>
                </a:lnTo>
                <a:lnTo>
                  <a:pt x="680" y="487"/>
                </a:lnTo>
                <a:lnTo>
                  <a:pt x="682" y="489"/>
                </a:lnTo>
                <a:lnTo>
                  <a:pt x="684" y="489"/>
                </a:lnTo>
                <a:lnTo>
                  <a:pt x="682" y="487"/>
                </a:lnTo>
                <a:lnTo>
                  <a:pt x="686" y="489"/>
                </a:lnTo>
                <a:lnTo>
                  <a:pt x="688" y="489"/>
                </a:lnTo>
                <a:lnTo>
                  <a:pt x="690" y="489"/>
                </a:lnTo>
                <a:lnTo>
                  <a:pt x="692" y="487"/>
                </a:lnTo>
                <a:lnTo>
                  <a:pt x="694" y="487"/>
                </a:lnTo>
                <a:lnTo>
                  <a:pt x="696" y="487"/>
                </a:lnTo>
                <a:lnTo>
                  <a:pt x="694" y="487"/>
                </a:lnTo>
                <a:lnTo>
                  <a:pt x="692" y="487"/>
                </a:lnTo>
                <a:lnTo>
                  <a:pt x="690" y="484"/>
                </a:lnTo>
                <a:lnTo>
                  <a:pt x="694" y="484"/>
                </a:lnTo>
                <a:lnTo>
                  <a:pt x="696" y="484"/>
                </a:lnTo>
                <a:lnTo>
                  <a:pt x="696" y="486"/>
                </a:lnTo>
                <a:lnTo>
                  <a:pt x="698" y="486"/>
                </a:lnTo>
                <a:lnTo>
                  <a:pt x="698" y="487"/>
                </a:lnTo>
                <a:lnTo>
                  <a:pt x="700" y="487"/>
                </a:lnTo>
                <a:lnTo>
                  <a:pt x="698" y="486"/>
                </a:lnTo>
                <a:lnTo>
                  <a:pt x="698" y="484"/>
                </a:lnTo>
                <a:lnTo>
                  <a:pt x="702" y="486"/>
                </a:lnTo>
                <a:lnTo>
                  <a:pt x="703" y="486"/>
                </a:lnTo>
                <a:lnTo>
                  <a:pt x="703" y="487"/>
                </a:lnTo>
                <a:lnTo>
                  <a:pt x="705" y="489"/>
                </a:lnTo>
                <a:lnTo>
                  <a:pt x="705" y="491"/>
                </a:lnTo>
                <a:lnTo>
                  <a:pt x="707" y="491"/>
                </a:lnTo>
                <a:lnTo>
                  <a:pt x="709" y="491"/>
                </a:lnTo>
                <a:lnTo>
                  <a:pt x="711" y="491"/>
                </a:lnTo>
                <a:lnTo>
                  <a:pt x="713" y="491"/>
                </a:lnTo>
                <a:lnTo>
                  <a:pt x="715" y="491"/>
                </a:lnTo>
                <a:lnTo>
                  <a:pt x="715" y="489"/>
                </a:lnTo>
                <a:lnTo>
                  <a:pt x="717" y="489"/>
                </a:lnTo>
                <a:lnTo>
                  <a:pt x="715" y="493"/>
                </a:lnTo>
                <a:lnTo>
                  <a:pt x="713" y="495"/>
                </a:lnTo>
                <a:lnTo>
                  <a:pt x="711" y="497"/>
                </a:lnTo>
                <a:lnTo>
                  <a:pt x="709" y="497"/>
                </a:lnTo>
                <a:lnTo>
                  <a:pt x="711" y="497"/>
                </a:lnTo>
                <a:lnTo>
                  <a:pt x="711" y="499"/>
                </a:lnTo>
                <a:lnTo>
                  <a:pt x="711" y="497"/>
                </a:lnTo>
                <a:lnTo>
                  <a:pt x="713" y="497"/>
                </a:lnTo>
                <a:lnTo>
                  <a:pt x="715" y="497"/>
                </a:lnTo>
                <a:lnTo>
                  <a:pt x="715" y="495"/>
                </a:lnTo>
                <a:lnTo>
                  <a:pt x="715" y="493"/>
                </a:lnTo>
                <a:lnTo>
                  <a:pt x="717" y="493"/>
                </a:lnTo>
                <a:lnTo>
                  <a:pt x="719" y="493"/>
                </a:lnTo>
                <a:lnTo>
                  <a:pt x="721" y="491"/>
                </a:lnTo>
                <a:lnTo>
                  <a:pt x="723" y="491"/>
                </a:lnTo>
                <a:lnTo>
                  <a:pt x="723" y="493"/>
                </a:lnTo>
                <a:lnTo>
                  <a:pt x="721" y="493"/>
                </a:lnTo>
                <a:lnTo>
                  <a:pt x="723" y="495"/>
                </a:lnTo>
                <a:lnTo>
                  <a:pt x="721" y="499"/>
                </a:lnTo>
                <a:lnTo>
                  <a:pt x="721" y="501"/>
                </a:lnTo>
                <a:lnTo>
                  <a:pt x="719" y="503"/>
                </a:lnTo>
                <a:lnTo>
                  <a:pt x="719" y="507"/>
                </a:lnTo>
                <a:lnTo>
                  <a:pt x="721" y="507"/>
                </a:lnTo>
                <a:lnTo>
                  <a:pt x="721" y="509"/>
                </a:lnTo>
                <a:lnTo>
                  <a:pt x="719" y="509"/>
                </a:lnTo>
                <a:lnTo>
                  <a:pt x="717" y="509"/>
                </a:lnTo>
                <a:lnTo>
                  <a:pt x="715" y="511"/>
                </a:lnTo>
                <a:lnTo>
                  <a:pt x="715" y="513"/>
                </a:lnTo>
                <a:lnTo>
                  <a:pt x="717" y="513"/>
                </a:lnTo>
                <a:lnTo>
                  <a:pt x="719" y="515"/>
                </a:lnTo>
                <a:lnTo>
                  <a:pt x="721" y="515"/>
                </a:lnTo>
                <a:lnTo>
                  <a:pt x="721" y="513"/>
                </a:lnTo>
                <a:lnTo>
                  <a:pt x="721" y="515"/>
                </a:lnTo>
                <a:lnTo>
                  <a:pt x="721" y="517"/>
                </a:lnTo>
                <a:lnTo>
                  <a:pt x="719" y="517"/>
                </a:lnTo>
                <a:lnTo>
                  <a:pt x="719" y="519"/>
                </a:lnTo>
                <a:lnTo>
                  <a:pt x="721" y="520"/>
                </a:lnTo>
                <a:lnTo>
                  <a:pt x="725" y="519"/>
                </a:lnTo>
                <a:lnTo>
                  <a:pt x="727" y="517"/>
                </a:lnTo>
                <a:lnTo>
                  <a:pt x="729" y="515"/>
                </a:lnTo>
                <a:lnTo>
                  <a:pt x="731" y="515"/>
                </a:lnTo>
                <a:lnTo>
                  <a:pt x="731" y="517"/>
                </a:lnTo>
                <a:lnTo>
                  <a:pt x="729" y="519"/>
                </a:lnTo>
                <a:lnTo>
                  <a:pt x="727" y="520"/>
                </a:lnTo>
                <a:lnTo>
                  <a:pt x="725" y="520"/>
                </a:lnTo>
                <a:lnTo>
                  <a:pt x="727" y="520"/>
                </a:lnTo>
                <a:lnTo>
                  <a:pt x="729" y="520"/>
                </a:lnTo>
                <a:lnTo>
                  <a:pt x="731" y="520"/>
                </a:lnTo>
                <a:lnTo>
                  <a:pt x="733" y="520"/>
                </a:lnTo>
                <a:lnTo>
                  <a:pt x="733" y="522"/>
                </a:lnTo>
                <a:lnTo>
                  <a:pt x="735" y="524"/>
                </a:lnTo>
                <a:lnTo>
                  <a:pt x="733" y="526"/>
                </a:lnTo>
                <a:lnTo>
                  <a:pt x="731" y="528"/>
                </a:lnTo>
                <a:lnTo>
                  <a:pt x="729" y="526"/>
                </a:lnTo>
                <a:lnTo>
                  <a:pt x="727" y="526"/>
                </a:lnTo>
                <a:lnTo>
                  <a:pt x="725" y="526"/>
                </a:lnTo>
                <a:lnTo>
                  <a:pt x="723" y="526"/>
                </a:lnTo>
                <a:lnTo>
                  <a:pt x="723" y="524"/>
                </a:lnTo>
                <a:lnTo>
                  <a:pt x="725" y="524"/>
                </a:lnTo>
                <a:lnTo>
                  <a:pt x="723" y="524"/>
                </a:lnTo>
                <a:lnTo>
                  <a:pt x="723" y="526"/>
                </a:lnTo>
                <a:lnTo>
                  <a:pt x="721" y="526"/>
                </a:lnTo>
                <a:lnTo>
                  <a:pt x="719" y="526"/>
                </a:lnTo>
                <a:lnTo>
                  <a:pt x="719" y="524"/>
                </a:lnTo>
                <a:lnTo>
                  <a:pt x="717" y="524"/>
                </a:lnTo>
                <a:lnTo>
                  <a:pt x="715" y="524"/>
                </a:lnTo>
                <a:lnTo>
                  <a:pt x="717" y="526"/>
                </a:lnTo>
                <a:lnTo>
                  <a:pt x="719" y="526"/>
                </a:lnTo>
                <a:lnTo>
                  <a:pt x="721" y="528"/>
                </a:lnTo>
                <a:lnTo>
                  <a:pt x="721" y="530"/>
                </a:lnTo>
                <a:lnTo>
                  <a:pt x="723" y="532"/>
                </a:lnTo>
                <a:lnTo>
                  <a:pt x="725" y="532"/>
                </a:lnTo>
                <a:lnTo>
                  <a:pt x="727" y="534"/>
                </a:lnTo>
                <a:lnTo>
                  <a:pt x="727" y="536"/>
                </a:lnTo>
                <a:lnTo>
                  <a:pt x="729" y="534"/>
                </a:lnTo>
                <a:lnTo>
                  <a:pt x="729" y="532"/>
                </a:lnTo>
                <a:lnTo>
                  <a:pt x="727" y="532"/>
                </a:lnTo>
                <a:lnTo>
                  <a:pt x="723" y="530"/>
                </a:lnTo>
                <a:lnTo>
                  <a:pt x="721" y="528"/>
                </a:lnTo>
                <a:lnTo>
                  <a:pt x="723" y="526"/>
                </a:lnTo>
                <a:lnTo>
                  <a:pt x="727" y="528"/>
                </a:lnTo>
                <a:lnTo>
                  <a:pt x="731" y="528"/>
                </a:lnTo>
                <a:lnTo>
                  <a:pt x="733" y="528"/>
                </a:lnTo>
                <a:lnTo>
                  <a:pt x="735" y="528"/>
                </a:lnTo>
                <a:lnTo>
                  <a:pt x="735" y="526"/>
                </a:lnTo>
                <a:lnTo>
                  <a:pt x="735" y="524"/>
                </a:lnTo>
                <a:lnTo>
                  <a:pt x="733" y="524"/>
                </a:lnTo>
                <a:lnTo>
                  <a:pt x="733" y="522"/>
                </a:lnTo>
                <a:lnTo>
                  <a:pt x="735" y="520"/>
                </a:lnTo>
                <a:lnTo>
                  <a:pt x="736" y="519"/>
                </a:lnTo>
                <a:lnTo>
                  <a:pt x="735" y="517"/>
                </a:lnTo>
                <a:lnTo>
                  <a:pt x="733" y="517"/>
                </a:lnTo>
                <a:lnTo>
                  <a:pt x="733" y="515"/>
                </a:lnTo>
                <a:lnTo>
                  <a:pt x="733" y="513"/>
                </a:lnTo>
                <a:lnTo>
                  <a:pt x="735" y="511"/>
                </a:lnTo>
                <a:lnTo>
                  <a:pt x="733" y="511"/>
                </a:lnTo>
                <a:lnTo>
                  <a:pt x="731" y="509"/>
                </a:lnTo>
                <a:lnTo>
                  <a:pt x="729" y="507"/>
                </a:lnTo>
                <a:lnTo>
                  <a:pt x="727" y="505"/>
                </a:lnTo>
                <a:lnTo>
                  <a:pt x="729" y="505"/>
                </a:lnTo>
                <a:lnTo>
                  <a:pt x="731" y="503"/>
                </a:lnTo>
                <a:lnTo>
                  <a:pt x="731" y="501"/>
                </a:lnTo>
                <a:lnTo>
                  <a:pt x="733" y="499"/>
                </a:lnTo>
                <a:lnTo>
                  <a:pt x="733" y="497"/>
                </a:lnTo>
                <a:lnTo>
                  <a:pt x="731" y="497"/>
                </a:lnTo>
                <a:lnTo>
                  <a:pt x="733" y="497"/>
                </a:lnTo>
                <a:lnTo>
                  <a:pt x="738" y="497"/>
                </a:lnTo>
                <a:lnTo>
                  <a:pt x="740" y="497"/>
                </a:lnTo>
                <a:lnTo>
                  <a:pt x="742" y="497"/>
                </a:lnTo>
                <a:lnTo>
                  <a:pt x="744" y="497"/>
                </a:lnTo>
                <a:lnTo>
                  <a:pt x="746" y="495"/>
                </a:lnTo>
                <a:lnTo>
                  <a:pt x="748" y="493"/>
                </a:lnTo>
                <a:lnTo>
                  <a:pt x="752" y="491"/>
                </a:lnTo>
                <a:lnTo>
                  <a:pt x="752" y="489"/>
                </a:lnTo>
                <a:lnTo>
                  <a:pt x="752" y="487"/>
                </a:lnTo>
                <a:lnTo>
                  <a:pt x="754" y="487"/>
                </a:lnTo>
                <a:lnTo>
                  <a:pt x="756" y="486"/>
                </a:lnTo>
                <a:lnTo>
                  <a:pt x="758" y="486"/>
                </a:lnTo>
                <a:lnTo>
                  <a:pt x="760" y="484"/>
                </a:lnTo>
                <a:lnTo>
                  <a:pt x="762" y="484"/>
                </a:lnTo>
                <a:lnTo>
                  <a:pt x="762" y="482"/>
                </a:lnTo>
                <a:lnTo>
                  <a:pt x="760" y="482"/>
                </a:lnTo>
                <a:lnTo>
                  <a:pt x="760" y="480"/>
                </a:lnTo>
                <a:lnTo>
                  <a:pt x="760" y="478"/>
                </a:lnTo>
                <a:lnTo>
                  <a:pt x="762" y="476"/>
                </a:lnTo>
                <a:lnTo>
                  <a:pt x="762" y="472"/>
                </a:lnTo>
                <a:lnTo>
                  <a:pt x="760" y="472"/>
                </a:lnTo>
                <a:lnTo>
                  <a:pt x="756" y="472"/>
                </a:lnTo>
                <a:lnTo>
                  <a:pt x="754" y="474"/>
                </a:lnTo>
                <a:lnTo>
                  <a:pt x="754" y="476"/>
                </a:lnTo>
                <a:lnTo>
                  <a:pt x="756" y="474"/>
                </a:lnTo>
                <a:lnTo>
                  <a:pt x="758" y="474"/>
                </a:lnTo>
                <a:lnTo>
                  <a:pt x="756" y="476"/>
                </a:lnTo>
                <a:lnTo>
                  <a:pt x="754" y="478"/>
                </a:lnTo>
                <a:lnTo>
                  <a:pt x="752" y="478"/>
                </a:lnTo>
                <a:lnTo>
                  <a:pt x="748" y="478"/>
                </a:lnTo>
                <a:lnTo>
                  <a:pt x="746" y="478"/>
                </a:lnTo>
                <a:lnTo>
                  <a:pt x="744" y="478"/>
                </a:lnTo>
                <a:lnTo>
                  <a:pt x="746" y="476"/>
                </a:lnTo>
                <a:lnTo>
                  <a:pt x="746" y="474"/>
                </a:lnTo>
                <a:lnTo>
                  <a:pt x="746" y="472"/>
                </a:lnTo>
                <a:lnTo>
                  <a:pt x="748" y="470"/>
                </a:lnTo>
                <a:lnTo>
                  <a:pt x="752" y="470"/>
                </a:lnTo>
                <a:lnTo>
                  <a:pt x="754" y="466"/>
                </a:lnTo>
                <a:lnTo>
                  <a:pt x="752" y="466"/>
                </a:lnTo>
                <a:lnTo>
                  <a:pt x="752" y="468"/>
                </a:lnTo>
                <a:lnTo>
                  <a:pt x="750" y="466"/>
                </a:lnTo>
                <a:lnTo>
                  <a:pt x="750" y="462"/>
                </a:lnTo>
                <a:lnTo>
                  <a:pt x="752" y="460"/>
                </a:lnTo>
                <a:lnTo>
                  <a:pt x="754" y="460"/>
                </a:lnTo>
                <a:lnTo>
                  <a:pt x="756" y="460"/>
                </a:lnTo>
                <a:lnTo>
                  <a:pt x="760" y="458"/>
                </a:lnTo>
                <a:lnTo>
                  <a:pt x="762" y="458"/>
                </a:lnTo>
                <a:lnTo>
                  <a:pt x="760" y="460"/>
                </a:lnTo>
                <a:lnTo>
                  <a:pt x="760" y="462"/>
                </a:lnTo>
                <a:lnTo>
                  <a:pt x="758" y="462"/>
                </a:lnTo>
                <a:lnTo>
                  <a:pt x="758" y="466"/>
                </a:lnTo>
                <a:lnTo>
                  <a:pt x="762" y="464"/>
                </a:lnTo>
                <a:lnTo>
                  <a:pt x="764" y="462"/>
                </a:lnTo>
                <a:lnTo>
                  <a:pt x="766" y="460"/>
                </a:lnTo>
                <a:lnTo>
                  <a:pt x="764" y="460"/>
                </a:lnTo>
                <a:lnTo>
                  <a:pt x="762" y="460"/>
                </a:lnTo>
                <a:lnTo>
                  <a:pt x="762" y="458"/>
                </a:lnTo>
                <a:lnTo>
                  <a:pt x="764" y="458"/>
                </a:lnTo>
                <a:lnTo>
                  <a:pt x="764" y="456"/>
                </a:lnTo>
                <a:lnTo>
                  <a:pt x="762" y="456"/>
                </a:lnTo>
                <a:lnTo>
                  <a:pt x="760" y="456"/>
                </a:lnTo>
                <a:lnTo>
                  <a:pt x="758" y="456"/>
                </a:lnTo>
                <a:lnTo>
                  <a:pt x="758" y="458"/>
                </a:lnTo>
                <a:lnTo>
                  <a:pt x="754" y="458"/>
                </a:lnTo>
                <a:lnTo>
                  <a:pt x="750" y="458"/>
                </a:lnTo>
                <a:lnTo>
                  <a:pt x="748" y="456"/>
                </a:lnTo>
                <a:lnTo>
                  <a:pt x="746" y="454"/>
                </a:lnTo>
                <a:lnTo>
                  <a:pt x="746" y="452"/>
                </a:lnTo>
                <a:lnTo>
                  <a:pt x="744" y="451"/>
                </a:lnTo>
                <a:lnTo>
                  <a:pt x="742" y="452"/>
                </a:lnTo>
                <a:lnTo>
                  <a:pt x="744" y="452"/>
                </a:lnTo>
                <a:lnTo>
                  <a:pt x="742" y="454"/>
                </a:lnTo>
                <a:lnTo>
                  <a:pt x="740" y="454"/>
                </a:lnTo>
                <a:lnTo>
                  <a:pt x="738" y="454"/>
                </a:lnTo>
                <a:lnTo>
                  <a:pt x="738" y="452"/>
                </a:lnTo>
                <a:lnTo>
                  <a:pt x="736" y="452"/>
                </a:lnTo>
                <a:lnTo>
                  <a:pt x="733" y="451"/>
                </a:lnTo>
                <a:lnTo>
                  <a:pt x="731" y="451"/>
                </a:lnTo>
                <a:lnTo>
                  <a:pt x="729" y="449"/>
                </a:lnTo>
                <a:lnTo>
                  <a:pt x="727" y="449"/>
                </a:lnTo>
                <a:lnTo>
                  <a:pt x="725" y="449"/>
                </a:lnTo>
                <a:lnTo>
                  <a:pt x="723" y="449"/>
                </a:lnTo>
                <a:lnTo>
                  <a:pt x="723" y="447"/>
                </a:lnTo>
                <a:lnTo>
                  <a:pt x="721" y="447"/>
                </a:lnTo>
                <a:lnTo>
                  <a:pt x="721" y="445"/>
                </a:lnTo>
                <a:lnTo>
                  <a:pt x="721" y="443"/>
                </a:lnTo>
                <a:lnTo>
                  <a:pt x="719" y="443"/>
                </a:lnTo>
                <a:lnTo>
                  <a:pt x="717" y="441"/>
                </a:lnTo>
                <a:lnTo>
                  <a:pt x="715" y="441"/>
                </a:lnTo>
                <a:lnTo>
                  <a:pt x="715" y="439"/>
                </a:lnTo>
                <a:lnTo>
                  <a:pt x="713" y="437"/>
                </a:lnTo>
                <a:lnTo>
                  <a:pt x="713" y="435"/>
                </a:lnTo>
                <a:lnTo>
                  <a:pt x="713" y="433"/>
                </a:lnTo>
                <a:lnTo>
                  <a:pt x="715" y="433"/>
                </a:lnTo>
                <a:lnTo>
                  <a:pt x="719" y="427"/>
                </a:lnTo>
                <a:lnTo>
                  <a:pt x="719" y="425"/>
                </a:lnTo>
                <a:lnTo>
                  <a:pt x="721" y="425"/>
                </a:lnTo>
                <a:lnTo>
                  <a:pt x="723" y="425"/>
                </a:lnTo>
                <a:lnTo>
                  <a:pt x="725" y="427"/>
                </a:lnTo>
                <a:lnTo>
                  <a:pt x="727" y="427"/>
                </a:lnTo>
                <a:lnTo>
                  <a:pt x="725" y="425"/>
                </a:lnTo>
                <a:lnTo>
                  <a:pt x="723" y="425"/>
                </a:lnTo>
                <a:lnTo>
                  <a:pt x="723" y="423"/>
                </a:lnTo>
                <a:lnTo>
                  <a:pt x="725" y="421"/>
                </a:lnTo>
                <a:lnTo>
                  <a:pt x="727" y="421"/>
                </a:lnTo>
                <a:lnTo>
                  <a:pt x="725" y="421"/>
                </a:lnTo>
                <a:lnTo>
                  <a:pt x="721" y="423"/>
                </a:lnTo>
                <a:lnTo>
                  <a:pt x="719" y="423"/>
                </a:lnTo>
                <a:lnTo>
                  <a:pt x="717" y="423"/>
                </a:lnTo>
                <a:lnTo>
                  <a:pt x="717" y="421"/>
                </a:lnTo>
                <a:lnTo>
                  <a:pt x="715" y="421"/>
                </a:lnTo>
                <a:lnTo>
                  <a:pt x="715" y="419"/>
                </a:lnTo>
                <a:lnTo>
                  <a:pt x="713" y="419"/>
                </a:lnTo>
                <a:lnTo>
                  <a:pt x="713" y="418"/>
                </a:lnTo>
                <a:lnTo>
                  <a:pt x="713" y="416"/>
                </a:lnTo>
                <a:lnTo>
                  <a:pt x="715" y="416"/>
                </a:lnTo>
                <a:lnTo>
                  <a:pt x="715" y="414"/>
                </a:lnTo>
                <a:lnTo>
                  <a:pt x="715" y="412"/>
                </a:lnTo>
                <a:lnTo>
                  <a:pt x="717" y="412"/>
                </a:lnTo>
                <a:lnTo>
                  <a:pt x="717" y="410"/>
                </a:lnTo>
                <a:lnTo>
                  <a:pt x="715" y="410"/>
                </a:lnTo>
                <a:lnTo>
                  <a:pt x="713" y="410"/>
                </a:lnTo>
                <a:lnTo>
                  <a:pt x="715" y="408"/>
                </a:lnTo>
                <a:lnTo>
                  <a:pt x="715" y="406"/>
                </a:lnTo>
                <a:lnTo>
                  <a:pt x="715" y="404"/>
                </a:lnTo>
                <a:lnTo>
                  <a:pt x="719" y="404"/>
                </a:lnTo>
                <a:lnTo>
                  <a:pt x="719" y="402"/>
                </a:lnTo>
                <a:lnTo>
                  <a:pt x="721" y="402"/>
                </a:lnTo>
                <a:lnTo>
                  <a:pt x="721" y="400"/>
                </a:lnTo>
                <a:lnTo>
                  <a:pt x="723" y="400"/>
                </a:lnTo>
                <a:lnTo>
                  <a:pt x="725" y="402"/>
                </a:lnTo>
                <a:lnTo>
                  <a:pt x="727" y="404"/>
                </a:lnTo>
                <a:lnTo>
                  <a:pt x="729" y="404"/>
                </a:lnTo>
                <a:lnTo>
                  <a:pt x="731" y="404"/>
                </a:lnTo>
                <a:lnTo>
                  <a:pt x="733" y="402"/>
                </a:lnTo>
                <a:lnTo>
                  <a:pt x="731" y="398"/>
                </a:lnTo>
                <a:lnTo>
                  <a:pt x="727" y="398"/>
                </a:lnTo>
                <a:lnTo>
                  <a:pt x="725" y="398"/>
                </a:lnTo>
                <a:lnTo>
                  <a:pt x="723" y="396"/>
                </a:lnTo>
                <a:lnTo>
                  <a:pt x="725" y="394"/>
                </a:lnTo>
                <a:lnTo>
                  <a:pt x="727" y="394"/>
                </a:lnTo>
                <a:lnTo>
                  <a:pt x="729" y="394"/>
                </a:lnTo>
                <a:lnTo>
                  <a:pt x="731" y="392"/>
                </a:lnTo>
                <a:lnTo>
                  <a:pt x="733" y="392"/>
                </a:lnTo>
                <a:lnTo>
                  <a:pt x="735" y="392"/>
                </a:lnTo>
                <a:lnTo>
                  <a:pt x="735" y="390"/>
                </a:lnTo>
                <a:lnTo>
                  <a:pt x="735" y="388"/>
                </a:lnTo>
                <a:lnTo>
                  <a:pt x="738" y="388"/>
                </a:lnTo>
                <a:lnTo>
                  <a:pt x="740" y="388"/>
                </a:lnTo>
                <a:lnTo>
                  <a:pt x="742" y="388"/>
                </a:lnTo>
                <a:lnTo>
                  <a:pt x="744" y="388"/>
                </a:lnTo>
                <a:lnTo>
                  <a:pt x="742" y="388"/>
                </a:lnTo>
                <a:lnTo>
                  <a:pt x="740" y="388"/>
                </a:lnTo>
                <a:lnTo>
                  <a:pt x="736" y="388"/>
                </a:lnTo>
                <a:lnTo>
                  <a:pt x="735" y="388"/>
                </a:lnTo>
                <a:lnTo>
                  <a:pt x="735" y="386"/>
                </a:lnTo>
                <a:lnTo>
                  <a:pt x="735" y="385"/>
                </a:lnTo>
                <a:lnTo>
                  <a:pt x="740" y="385"/>
                </a:lnTo>
                <a:lnTo>
                  <a:pt x="742" y="385"/>
                </a:lnTo>
                <a:lnTo>
                  <a:pt x="744" y="385"/>
                </a:lnTo>
                <a:lnTo>
                  <a:pt x="744" y="383"/>
                </a:lnTo>
                <a:lnTo>
                  <a:pt x="746" y="383"/>
                </a:lnTo>
                <a:lnTo>
                  <a:pt x="746" y="385"/>
                </a:lnTo>
                <a:lnTo>
                  <a:pt x="748" y="385"/>
                </a:lnTo>
                <a:close/>
                <a:moveTo>
                  <a:pt x="882" y="326"/>
                </a:moveTo>
                <a:lnTo>
                  <a:pt x="888" y="326"/>
                </a:lnTo>
                <a:lnTo>
                  <a:pt x="888" y="328"/>
                </a:lnTo>
                <a:lnTo>
                  <a:pt x="890" y="328"/>
                </a:lnTo>
                <a:lnTo>
                  <a:pt x="892" y="328"/>
                </a:lnTo>
                <a:lnTo>
                  <a:pt x="894" y="328"/>
                </a:lnTo>
                <a:lnTo>
                  <a:pt x="898" y="328"/>
                </a:lnTo>
                <a:lnTo>
                  <a:pt x="900" y="328"/>
                </a:lnTo>
                <a:lnTo>
                  <a:pt x="902" y="330"/>
                </a:lnTo>
                <a:lnTo>
                  <a:pt x="902" y="332"/>
                </a:lnTo>
                <a:lnTo>
                  <a:pt x="900" y="332"/>
                </a:lnTo>
                <a:lnTo>
                  <a:pt x="894" y="336"/>
                </a:lnTo>
                <a:lnTo>
                  <a:pt x="890" y="338"/>
                </a:lnTo>
                <a:lnTo>
                  <a:pt x="888" y="340"/>
                </a:lnTo>
                <a:lnTo>
                  <a:pt x="886" y="342"/>
                </a:lnTo>
                <a:lnTo>
                  <a:pt x="884" y="342"/>
                </a:lnTo>
                <a:lnTo>
                  <a:pt x="882" y="344"/>
                </a:lnTo>
                <a:lnTo>
                  <a:pt x="882" y="346"/>
                </a:lnTo>
                <a:lnTo>
                  <a:pt x="878" y="350"/>
                </a:lnTo>
                <a:lnTo>
                  <a:pt x="878" y="351"/>
                </a:lnTo>
                <a:lnTo>
                  <a:pt x="876" y="353"/>
                </a:lnTo>
                <a:lnTo>
                  <a:pt x="876" y="355"/>
                </a:lnTo>
                <a:lnTo>
                  <a:pt x="874" y="355"/>
                </a:lnTo>
                <a:lnTo>
                  <a:pt x="874" y="357"/>
                </a:lnTo>
                <a:lnTo>
                  <a:pt x="872" y="357"/>
                </a:lnTo>
                <a:lnTo>
                  <a:pt x="872" y="359"/>
                </a:lnTo>
                <a:lnTo>
                  <a:pt x="872" y="361"/>
                </a:lnTo>
                <a:lnTo>
                  <a:pt x="872" y="363"/>
                </a:lnTo>
                <a:lnTo>
                  <a:pt x="872" y="365"/>
                </a:lnTo>
                <a:lnTo>
                  <a:pt x="874" y="365"/>
                </a:lnTo>
                <a:lnTo>
                  <a:pt x="876" y="367"/>
                </a:lnTo>
                <a:lnTo>
                  <a:pt x="878" y="369"/>
                </a:lnTo>
                <a:lnTo>
                  <a:pt x="880" y="369"/>
                </a:lnTo>
                <a:lnTo>
                  <a:pt x="880" y="371"/>
                </a:lnTo>
                <a:lnTo>
                  <a:pt x="878" y="373"/>
                </a:lnTo>
                <a:lnTo>
                  <a:pt x="876" y="375"/>
                </a:lnTo>
                <a:lnTo>
                  <a:pt x="876" y="377"/>
                </a:lnTo>
                <a:lnTo>
                  <a:pt x="876" y="383"/>
                </a:lnTo>
                <a:lnTo>
                  <a:pt x="878" y="385"/>
                </a:lnTo>
                <a:lnTo>
                  <a:pt x="880" y="388"/>
                </a:lnTo>
                <a:lnTo>
                  <a:pt x="882" y="390"/>
                </a:lnTo>
                <a:lnTo>
                  <a:pt x="884" y="390"/>
                </a:lnTo>
                <a:lnTo>
                  <a:pt x="884" y="392"/>
                </a:lnTo>
                <a:lnTo>
                  <a:pt x="886" y="392"/>
                </a:lnTo>
                <a:lnTo>
                  <a:pt x="892" y="398"/>
                </a:lnTo>
                <a:lnTo>
                  <a:pt x="894" y="398"/>
                </a:lnTo>
                <a:lnTo>
                  <a:pt x="896" y="400"/>
                </a:lnTo>
                <a:lnTo>
                  <a:pt x="902" y="400"/>
                </a:lnTo>
                <a:lnTo>
                  <a:pt x="902" y="404"/>
                </a:lnTo>
                <a:lnTo>
                  <a:pt x="902" y="406"/>
                </a:lnTo>
                <a:lnTo>
                  <a:pt x="900" y="404"/>
                </a:lnTo>
                <a:lnTo>
                  <a:pt x="898" y="406"/>
                </a:lnTo>
                <a:lnTo>
                  <a:pt x="894" y="408"/>
                </a:lnTo>
                <a:lnTo>
                  <a:pt x="892" y="408"/>
                </a:lnTo>
                <a:lnTo>
                  <a:pt x="890" y="408"/>
                </a:lnTo>
                <a:lnTo>
                  <a:pt x="888" y="408"/>
                </a:lnTo>
                <a:lnTo>
                  <a:pt x="886" y="408"/>
                </a:lnTo>
                <a:lnTo>
                  <a:pt x="884" y="408"/>
                </a:lnTo>
                <a:lnTo>
                  <a:pt x="880" y="410"/>
                </a:lnTo>
                <a:lnTo>
                  <a:pt x="880" y="412"/>
                </a:lnTo>
                <a:lnTo>
                  <a:pt x="878" y="412"/>
                </a:lnTo>
                <a:lnTo>
                  <a:pt x="876" y="412"/>
                </a:lnTo>
                <a:lnTo>
                  <a:pt x="874" y="412"/>
                </a:lnTo>
                <a:lnTo>
                  <a:pt x="872" y="412"/>
                </a:lnTo>
                <a:lnTo>
                  <a:pt x="872" y="414"/>
                </a:lnTo>
                <a:lnTo>
                  <a:pt x="870" y="414"/>
                </a:lnTo>
                <a:lnTo>
                  <a:pt x="872" y="414"/>
                </a:lnTo>
                <a:lnTo>
                  <a:pt x="874" y="414"/>
                </a:lnTo>
                <a:lnTo>
                  <a:pt x="876" y="414"/>
                </a:lnTo>
                <a:lnTo>
                  <a:pt x="878" y="414"/>
                </a:lnTo>
                <a:lnTo>
                  <a:pt x="880" y="414"/>
                </a:lnTo>
                <a:lnTo>
                  <a:pt x="880" y="412"/>
                </a:lnTo>
                <a:lnTo>
                  <a:pt x="884" y="412"/>
                </a:lnTo>
                <a:lnTo>
                  <a:pt x="886" y="410"/>
                </a:lnTo>
                <a:lnTo>
                  <a:pt x="888" y="410"/>
                </a:lnTo>
                <a:lnTo>
                  <a:pt x="890" y="408"/>
                </a:lnTo>
                <a:lnTo>
                  <a:pt x="892" y="408"/>
                </a:lnTo>
                <a:lnTo>
                  <a:pt x="894" y="408"/>
                </a:lnTo>
                <a:lnTo>
                  <a:pt x="896" y="408"/>
                </a:lnTo>
                <a:lnTo>
                  <a:pt x="898" y="408"/>
                </a:lnTo>
                <a:lnTo>
                  <a:pt x="900" y="408"/>
                </a:lnTo>
                <a:lnTo>
                  <a:pt x="902" y="408"/>
                </a:lnTo>
                <a:lnTo>
                  <a:pt x="902" y="412"/>
                </a:lnTo>
                <a:lnTo>
                  <a:pt x="900" y="410"/>
                </a:lnTo>
                <a:lnTo>
                  <a:pt x="898" y="410"/>
                </a:lnTo>
                <a:lnTo>
                  <a:pt x="900" y="412"/>
                </a:lnTo>
                <a:lnTo>
                  <a:pt x="902" y="414"/>
                </a:lnTo>
                <a:lnTo>
                  <a:pt x="900" y="414"/>
                </a:lnTo>
                <a:lnTo>
                  <a:pt x="900" y="416"/>
                </a:lnTo>
                <a:lnTo>
                  <a:pt x="902" y="416"/>
                </a:lnTo>
                <a:lnTo>
                  <a:pt x="904" y="416"/>
                </a:lnTo>
                <a:lnTo>
                  <a:pt x="904" y="414"/>
                </a:lnTo>
                <a:lnTo>
                  <a:pt x="904" y="412"/>
                </a:lnTo>
                <a:lnTo>
                  <a:pt x="902" y="412"/>
                </a:lnTo>
                <a:lnTo>
                  <a:pt x="904" y="408"/>
                </a:lnTo>
                <a:lnTo>
                  <a:pt x="904" y="406"/>
                </a:lnTo>
                <a:lnTo>
                  <a:pt x="904" y="404"/>
                </a:lnTo>
                <a:lnTo>
                  <a:pt x="904" y="400"/>
                </a:lnTo>
                <a:lnTo>
                  <a:pt x="905" y="400"/>
                </a:lnTo>
                <a:lnTo>
                  <a:pt x="907" y="400"/>
                </a:lnTo>
                <a:lnTo>
                  <a:pt x="907" y="398"/>
                </a:lnTo>
                <a:lnTo>
                  <a:pt x="907" y="396"/>
                </a:lnTo>
                <a:lnTo>
                  <a:pt x="905" y="396"/>
                </a:lnTo>
                <a:lnTo>
                  <a:pt x="905" y="394"/>
                </a:lnTo>
                <a:lnTo>
                  <a:pt x="904" y="392"/>
                </a:lnTo>
                <a:lnTo>
                  <a:pt x="902" y="392"/>
                </a:lnTo>
                <a:lnTo>
                  <a:pt x="902" y="394"/>
                </a:lnTo>
                <a:lnTo>
                  <a:pt x="900" y="394"/>
                </a:lnTo>
                <a:lnTo>
                  <a:pt x="898" y="394"/>
                </a:lnTo>
                <a:lnTo>
                  <a:pt x="896" y="394"/>
                </a:lnTo>
                <a:lnTo>
                  <a:pt x="896" y="392"/>
                </a:lnTo>
                <a:lnTo>
                  <a:pt x="890" y="390"/>
                </a:lnTo>
                <a:lnTo>
                  <a:pt x="892" y="390"/>
                </a:lnTo>
                <a:lnTo>
                  <a:pt x="892" y="388"/>
                </a:lnTo>
                <a:lnTo>
                  <a:pt x="890" y="386"/>
                </a:lnTo>
                <a:lnTo>
                  <a:pt x="888" y="385"/>
                </a:lnTo>
                <a:lnTo>
                  <a:pt x="886" y="385"/>
                </a:lnTo>
                <a:lnTo>
                  <a:pt x="884" y="385"/>
                </a:lnTo>
                <a:lnTo>
                  <a:pt x="882" y="385"/>
                </a:lnTo>
                <a:lnTo>
                  <a:pt x="882" y="383"/>
                </a:lnTo>
                <a:lnTo>
                  <a:pt x="884" y="383"/>
                </a:lnTo>
                <a:lnTo>
                  <a:pt x="888" y="383"/>
                </a:lnTo>
                <a:lnTo>
                  <a:pt x="892" y="383"/>
                </a:lnTo>
                <a:lnTo>
                  <a:pt x="892" y="381"/>
                </a:lnTo>
                <a:lnTo>
                  <a:pt x="892" y="379"/>
                </a:lnTo>
                <a:lnTo>
                  <a:pt x="892" y="375"/>
                </a:lnTo>
                <a:lnTo>
                  <a:pt x="896" y="375"/>
                </a:lnTo>
                <a:lnTo>
                  <a:pt x="900" y="377"/>
                </a:lnTo>
                <a:lnTo>
                  <a:pt x="902" y="377"/>
                </a:lnTo>
                <a:lnTo>
                  <a:pt x="904" y="379"/>
                </a:lnTo>
                <a:lnTo>
                  <a:pt x="905" y="379"/>
                </a:lnTo>
                <a:lnTo>
                  <a:pt x="907" y="381"/>
                </a:lnTo>
                <a:lnTo>
                  <a:pt x="911" y="383"/>
                </a:lnTo>
                <a:lnTo>
                  <a:pt x="911" y="385"/>
                </a:lnTo>
                <a:lnTo>
                  <a:pt x="913" y="385"/>
                </a:lnTo>
                <a:lnTo>
                  <a:pt x="913" y="383"/>
                </a:lnTo>
                <a:lnTo>
                  <a:pt x="911" y="383"/>
                </a:lnTo>
                <a:lnTo>
                  <a:pt x="911" y="381"/>
                </a:lnTo>
                <a:lnTo>
                  <a:pt x="909" y="381"/>
                </a:lnTo>
                <a:lnTo>
                  <a:pt x="907" y="379"/>
                </a:lnTo>
                <a:lnTo>
                  <a:pt x="905" y="379"/>
                </a:lnTo>
                <a:lnTo>
                  <a:pt x="904" y="377"/>
                </a:lnTo>
                <a:lnTo>
                  <a:pt x="902" y="375"/>
                </a:lnTo>
                <a:lnTo>
                  <a:pt x="902" y="373"/>
                </a:lnTo>
                <a:lnTo>
                  <a:pt x="904" y="373"/>
                </a:lnTo>
                <a:lnTo>
                  <a:pt x="905" y="373"/>
                </a:lnTo>
                <a:lnTo>
                  <a:pt x="907" y="373"/>
                </a:lnTo>
                <a:lnTo>
                  <a:pt x="909" y="373"/>
                </a:lnTo>
                <a:lnTo>
                  <a:pt x="907" y="373"/>
                </a:lnTo>
                <a:lnTo>
                  <a:pt x="902" y="373"/>
                </a:lnTo>
                <a:lnTo>
                  <a:pt x="902" y="371"/>
                </a:lnTo>
                <a:lnTo>
                  <a:pt x="904" y="371"/>
                </a:lnTo>
                <a:lnTo>
                  <a:pt x="904" y="369"/>
                </a:lnTo>
                <a:lnTo>
                  <a:pt x="902" y="371"/>
                </a:lnTo>
                <a:lnTo>
                  <a:pt x="900" y="371"/>
                </a:lnTo>
                <a:lnTo>
                  <a:pt x="898" y="373"/>
                </a:lnTo>
                <a:lnTo>
                  <a:pt x="894" y="371"/>
                </a:lnTo>
                <a:lnTo>
                  <a:pt x="892" y="369"/>
                </a:lnTo>
                <a:lnTo>
                  <a:pt x="890" y="367"/>
                </a:lnTo>
                <a:lnTo>
                  <a:pt x="892" y="367"/>
                </a:lnTo>
                <a:lnTo>
                  <a:pt x="890" y="365"/>
                </a:lnTo>
                <a:lnTo>
                  <a:pt x="888" y="363"/>
                </a:lnTo>
                <a:lnTo>
                  <a:pt x="888" y="361"/>
                </a:lnTo>
                <a:lnTo>
                  <a:pt x="888" y="355"/>
                </a:lnTo>
                <a:lnTo>
                  <a:pt x="890" y="353"/>
                </a:lnTo>
                <a:lnTo>
                  <a:pt x="892" y="353"/>
                </a:lnTo>
                <a:lnTo>
                  <a:pt x="894" y="353"/>
                </a:lnTo>
                <a:lnTo>
                  <a:pt x="896" y="353"/>
                </a:lnTo>
                <a:lnTo>
                  <a:pt x="898" y="355"/>
                </a:lnTo>
                <a:lnTo>
                  <a:pt x="900" y="355"/>
                </a:lnTo>
                <a:lnTo>
                  <a:pt x="902" y="355"/>
                </a:lnTo>
                <a:lnTo>
                  <a:pt x="902" y="357"/>
                </a:lnTo>
                <a:lnTo>
                  <a:pt x="904" y="357"/>
                </a:lnTo>
                <a:lnTo>
                  <a:pt x="905" y="357"/>
                </a:lnTo>
                <a:lnTo>
                  <a:pt x="907" y="357"/>
                </a:lnTo>
                <a:lnTo>
                  <a:pt x="909" y="357"/>
                </a:lnTo>
                <a:lnTo>
                  <a:pt x="909" y="359"/>
                </a:lnTo>
                <a:lnTo>
                  <a:pt x="911" y="359"/>
                </a:lnTo>
                <a:lnTo>
                  <a:pt x="913" y="359"/>
                </a:lnTo>
                <a:lnTo>
                  <a:pt x="915" y="361"/>
                </a:lnTo>
                <a:lnTo>
                  <a:pt x="917" y="361"/>
                </a:lnTo>
                <a:lnTo>
                  <a:pt x="915" y="359"/>
                </a:lnTo>
                <a:lnTo>
                  <a:pt x="913" y="359"/>
                </a:lnTo>
                <a:lnTo>
                  <a:pt x="911" y="359"/>
                </a:lnTo>
                <a:lnTo>
                  <a:pt x="911" y="357"/>
                </a:lnTo>
                <a:lnTo>
                  <a:pt x="909" y="357"/>
                </a:lnTo>
                <a:lnTo>
                  <a:pt x="907" y="357"/>
                </a:lnTo>
                <a:lnTo>
                  <a:pt x="905" y="355"/>
                </a:lnTo>
                <a:lnTo>
                  <a:pt x="904" y="355"/>
                </a:lnTo>
                <a:lnTo>
                  <a:pt x="902" y="355"/>
                </a:lnTo>
                <a:lnTo>
                  <a:pt x="900" y="353"/>
                </a:lnTo>
                <a:lnTo>
                  <a:pt x="896" y="353"/>
                </a:lnTo>
                <a:lnTo>
                  <a:pt x="892" y="351"/>
                </a:lnTo>
                <a:lnTo>
                  <a:pt x="892" y="350"/>
                </a:lnTo>
                <a:lnTo>
                  <a:pt x="894" y="350"/>
                </a:lnTo>
                <a:lnTo>
                  <a:pt x="896" y="351"/>
                </a:lnTo>
                <a:lnTo>
                  <a:pt x="898" y="351"/>
                </a:lnTo>
                <a:lnTo>
                  <a:pt x="896" y="350"/>
                </a:lnTo>
                <a:lnTo>
                  <a:pt x="898" y="350"/>
                </a:lnTo>
                <a:lnTo>
                  <a:pt x="900" y="350"/>
                </a:lnTo>
                <a:lnTo>
                  <a:pt x="902" y="350"/>
                </a:lnTo>
                <a:lnTo>
                  <a:pt x="904" y="351"/>
                </a:lnTo>
                <a:lnTo>
                  <a:pt x="907" y="351"/>
                </a:lnTo>
                <a:lnTo>
                  <a:pt x="913" y="351"/>
                </a:lnTo>
                <a:lnTo>
                  <a:pt x="915" y="351"/>
                </a:lnTo>
                <a:lnTo>
                  <a:pt x="917" y="351"/>
                </a:lnTo>
                <a:lnTo>
                  <a:pt x="919" y="351"/>
                </a:lnTo>
                <a:lnTo>
                  <a:pt x="919" y="353"/>
                </a:lnTo>
                <a:lnTo>
                  <a:pt x="921" y="353"/>
                </a:lnTo>
                <a:lnTo>
                  <a:pt x="919" y="351"/>
                </a:lnTo>
                <a:lnTo>
                  <a:pt x="917" y="351"/>
                </a:lnTo>
                <a:lnTo>
                  <a:pt x="915" y="351"/>
                </a:lnTo>
                <a:lnTo>
                  <a:pt x="913" y="351"/>
                </a:lnTo>
                <a:lnTo>
                  <a:pt x="911" y="351"/>
                </a:lnTo>
                <a:lnTo>
                  <a:pt x="911" y="350"/>
                </a:lnTo>
                <a:lnTo>
                  <a:pt x="909" y="350"/>
                </a:lnTo>
                <a:lnTo>
                  <a:pt x="907" y="350"/>
                </a:lnTo>
                <a:lnTo>
                  <a:pt x="905" y="350"/>
                </a:lnTo>
                <a:lnTo>
                  <a:pt x="904" y="350"/>
                </a:lnTo>
                <a:lnTo>
                  <a:pt x="904" y="348"/>
                </a:lnTo>
                <a:lnTo>
                  <a:pt x="902" y="348"/>
                </a:lnTo>
                <a:lnTo>
                  <a:pt x="900" y="348"/>
                </a:lnTo>
                <a:lnTo>
                  <a:pt x="898" y="348"/>
                </a:lnTo>
                <a:lnTo>
                  <a:pt x="898" y="346"/>
                </a:lnTo>
                <a:lnTo>
                  <a:pt x="898" y="344"/>
                </a:lnTo>
                <a:lnTo>
                  <a:pt x="900" y="342"/>
                </a:lnTo>
                <a:lnTo>
                  <a:pt x="904" y="342"/>
                </a:lnTo>
                <a:lnTo>
                  <a:pt x="905" y="344"/>
                </a:lnTo>
                <a:lnTo>
                  <a:pt x="909" y="346"/>
                </a:lnTo>
                <a:lnTo>
                  <a:pt x="909" y="344"/>
                </a:lnTo>
                <a:lnTo>
                  <a:pt x="907" y="344"/>
                </a:lnTo>
                <a:lnTo>
                  <a:pt x="905" y="344"/>
                </a:lnTo>
                <a:lnTo>
                  <a:pt x="905" y="342"/>
                </a:lnTo>
                <a:lnTo>
                  <a:pt x="905" y="340"/>
                </a:lnTo>
                <a:lnTo>
                  <a:pt x="909" y="340"/>
                </a:lnTo>
                <a:lnTo>
                  <a:pt x="911" y="338"/>
                </a:lnTo>
                <a:lnTo>
                  <a:pt x="913" y="338"/>
                </a:lnTo>
                <a:lnTo>
                  <a:pt x="919" y="340"/>
                </a:lnTo>
                <a:lnTo>
                  <a:pt x="921" y="340"/>
                </a:lnTo>
                <a:lnTo>
                  <a:pt x="921" y="342"/>
                </a:lnTo>
                <a:lnTo>
                  <a:pt x="921" y="344"/>
                </a:lnTo>
                <a:lnTo>
                  <a:pt x="923" y="344"/>
                </a:lnTo>
                <a:lnTo>
                  <a:pt x="921" y="340"/>
                </a:lnTo>
                <a:lnTo>
                  <a:pt x="919" y="338"/>
                </a:lnTo>
                <a:lnTo>
                  <a:pt x="917" y="338"/>
                </a:lnTo>
                <a:lnTo>
                  <a:pt x="915" y="338"/>
                </a:lnTo>
                <a:lnTo>
                  <a:pt x="919" y="336"/>
                </a:lnTo>
                <a:lnTo>
                  <a:pt x="923" y="334"/>
                </a:lnTo>
                <a:lnTo>
                  <a:pt x="925" y="334"/>
                </a:lnTo>
                <a:lnTo>
                  <a:pt x="929" y="332"/>
                </a:lnTo>
                <a:lnTo>
                  <a:pt x="931" y="332"/>
                </a:lnTo>
                <a:lnTo>
                  <a:pt x="933" y="332"/>
                </a:lnTo>
                <a:lnTo>
                  <a:pt x="935" y="330"/>
                </a:lnTo>
                <a:lnTo>
                  <a:pt x="938" y="330"/>
                </a:lnTo>
                <a:lnTo>
                  <a:pt x="940" y="330"/>
                </a:lnTo>
                <a:lnTo>
                  <a:pt x="942" y="330"/>
                </a:lnTo>
                <a:lnTo>
                  <a:pt x="944" y="330"/>
                </a:lnTo>
                <a:lnTo>
                  <a:pt x="948" y="330"/>
                </a:lnTo>
                <a:lnTo>
                  <a:pt x="954" y="330"/>
                </a:lnTo>
                <a:lnTo>
                  <a:pt x="956" y="330"/>
                </a:lnTo>
                <a:lnTo>
                  <a:pt x="956" y="332"/>
                </a:lnTo>
                <a:lnTo>
                  <a:pt x="960" y="336"/>
                </a:lnTo>
                <a:lnTo>
                  <a:pt x="960" y="338"/>
                </a:lnTo>
                <a:lnTo>
                  <a:pt x="962" y="342"/>
                </a:lnTo>
                <a:lnTo>
                  <a:pt x="960" y="344"/>
                </a:lnTo>
                <a:lnTo>
                  <a:pt x="960" y="346"/>
                </a:lnTo>
                <a:lnTo>
                  <a:pt x="962" y="346"/>
                </a:lnTo>
                <a:lnTo>
                  <a:pt x="964" y="346"/>
                </a:lnTo>
                <a:lnTo>
                  <a:pt x="966" y="346"/>
                </a:lnTo>
                <a:lnTo>
                  <a:pt x="968" y="348"/>
                </a:lnTo>
                <a:lnTo>
                  <a:pt x="970" y="348"/>
                </a:lnTo>
                <a:lnTo>
                  <a:pt x="971" y="350"/>
                </a:lnTo>
                <a:lnTo>
                  <a:pt x="970" y="351"/>
                </a:lnTo>
                <a:lnTo>
                  <a:pt x="970" y="353"/>
                </a:lnTo>
                <a:lnTo>
                  <a:pt x="970" y="355"/>
                </a:lnTo>
                <a:lnTo>
                  <a:pt x="971" y="357"/>
                </a:lnTo>
                <a:lnTo>
                  <a:pt x="971" y="359"/>
                </a:lnTo>
                <a:lnTo>
                  <a:pt x="973" y="359"/>
                </a:lnTo>
                <a:lnTo>
                  <a:pt x="975" y="359"/>
                </a:lnTo>
                <a:lnTo>
                  <a:pt x="975" y="361"/>
                </a:lnTo>
                <a:lnTo>
                  <a:pt x="973" y="361"/>
                </a:lnTo>
                <a:lnTo>
                  <a:pt x="973" y="363"/>
                </a:lnTo>
                <a:lnTo>
                  <a:pt x="971" y="365"/>
                </a:lnTo>
                <a:lnTo>
                  <a:pt x="970" y="367"/>
                </a:lnTo>
                <a:lnTo>
                  <a:pt x="968" y="367"/>
                </a:lnTo>
                <a:lnTo>
                  <a:pt x="966" y="369"/>
                </a:lnTo>
                <a:lnTo>
                  <a:pt x="964" y="371"/>
                </a:lnTo>
                <a:lnTo>
                  <a:pt x="962" y="375"/>
                </a:lnTo>
                <a:lnTo>
                  <a:pt x="960" y="375"/>
                </a:lnTo>
                <a:lnTo>
                  <a:pt x="958" y="377"/>
                </a:lnTo>
                <a:lnTo>
                  <a:pt x="960" y="377"/>
                </a:lnTo>
                <a:lnTo>
                  <a:pt x="960" y="375"/>
                </a:lnTo>
                <a:lnTo>
                  <a:pt x="962" y="375"/>
                </a:lnTo>
                <a:lnTo>
                  <a:pt x="964" y="373"/>
                </a:lnTo>
                <a:lnTo>
                  <a:pt x="966" y="371"/>
                </a:lnTo>
                <a:lnTo>
                  <a:pt x="968" y="371"/>
                </a:lnTo>
                <a:lnTo>
                  <a:pt x="968" y="369"/>
                </a:lnTo>
                <a:lnTo>
                  <a:pt x="970" y="369"/>
                </a:lnTo>
                <a:lnTo>
                  <a:pt x="971" y="367"/>
                </a:lnTo>
                <a:lnTo>
                  <a:pt x="971" y="369"/>
                </a:lnTo>
                <a:lnTo>
                  <a:pt x="971" y="373"/>
                </a:lnTo>
                <a:lnTo>
                  <a:pt x="970" y="373"/>
                </a:lnTo>
                <a:lnTo>
                  <a:pt x="968" y="375"/>
                </a:lnTo>
                <a:lnTo>
                  <a:pt x="966" y="377"/>
                </a:lnTo>
                <a:lnTo>
                  <a:pt x="966" y="379"/>
                </a:lnTo>
                <a:lnTo>
                  <a:pt x="968" y="379"/>
                </a:lnTo>
                <a:lnTo>
                  <a:pt x="970" y="379"/>
                </a:lnTo>
                <a:lnTo>
                  <a:pt x="971" y="381"/>
                </a:lnTo>
                <a:lnTo>
                  <a:pt x="970" y="381"/>
                </a:lnTo>
                <a:lnTo>
                  <a:pt x="968" y="381"/>
                </a:lnTo>
                <a:lnTo>
                  <a:pt x="966" y="381"/>
                </a:lnTo>
                <a:lnTo>
                  <a:pt x="962" y="383"/>
                </a:lnTo>
                <a:lnTo>
                  <a:pt x="964" y="383"/>
                </a:lnTo>
                <a:lnTo>
                  <a:pt x="966" y="383"/>
                </a:lnTo>
                <a:lnTo>
                  <a:pt x="968" y="383"/>
                </a:lnTo>
                <a:lnTo>
                  <a:pt x="968" y="385"/>
                </a:lnTo>
                <a:lnTo>
                  <a:pt x="966" y="385"/>
                </a:lnTo>
                <a:lnTo>
                  <a:pt x="966" y="386"/>
                </a:lnTo>
                <a:lnTo>
                  <a:pt x="964" y="386"/>
                </a:lnTo>
                <a:lnTo>
                  <a:pt x="966" y="386"/>
                </a:lnTo>
                <a:lnTo>
                  <a:pt x="968" y="386"/>
                </a:lnTo>
                <a:lnTo>
                  <a:pt x="968" y="385"/>
                </a:lnTo>
                <a:lnTo>
                  <a:pt x="970" y="383"/>
                </a:lnTo>
                <a:lnTo>
                  <a:pt x="971" y="383"/>
                </a:lnTo>
                <a:lnTo>
                  <a:pt x="973" y="383"/>
                </a:lnTo>
                <a:lnTo>
                  <a:pt x="973" y="381"/>
                </a:lnTo>
                <a:lnTo>
                  <a:pt x="973" y="379"/>
                </a:lnTo>
                <a:lnTo>
                  <a:pt x="971" y="379"/>
                </a:lnTo>
                <a:lnTo>
                  <a:pt x="973" y="377"/>
                </a:lnTo>
                <a:lnTo>
                  <a:pt x="973" y="379"/>
                </a:lnTo>
                <a:lnTo>
                  <a:pt x="975" y="379"/>
                </a:lnTo>
                <a:lnTo>
                  <a:pt x="975" y="377"/>
                </a:lnTo>
                <a:lnTo>
                  <a:pt x="975" y="375"/>
                </a:lnTo>
                <a:lnTo>
                  <a:pt x="977" y="375"/>
                </a:lnTo>
                <a:lnTo>
                  <a:pt x="977" y="377"/>
                </a:lnTo>
                <a:lnTo>
                  <a:pt x="979" y="377"/>
                </a:lnTo>
                <a:lnTo>
                  <a:pt x="979" y="379"/>
                </a:lnTo>
                <a:lnTo>
                  <a:pt x="981" y="379"/>
                </a:lnTo>
                <a:lnTo>
                  <a:pt x="983" y="379"/>
                </a:lnTo>
                <a:lnTo>
                  <a:pt x="985" y="379"/>
                </a:lnTo>
                <a:lnTo>
                  <a:pt x="983" y="379"/>
                </a:lnTo>
                <a:lnTo>
                  <a:pt x="981" y="377"/>
                </a:lnTo>
                <a:lnTo>
                  <a:pt x="979" y="377"/>
                </a:lnTo>
                <a:lnTo>
                  <a:pt x="977" y="373"/>
                </a:lnTo>
                <a:lnTo>
                  <a:pt x="979" y="371"/>
                </a:lnTo>
                <a:lnTo>
                  <a:pt x="981" y="371"/>
                </a:lnTo>
                <a:lnTo>
                  <a:pt x="981" y="369"/>
                </a:lnTo>
                <a:lnTo>
                  <a:pt x="983" y="369"/>
                </a:lnTo>
                <a:lnTo>
                  <a:pt x="985" y="369"/>
                </a:lnTo>
                <a:lnTo>
                  <a:pt x="983" y="371"/>
                </a:lnTo>
                <a:lnTo>
                  <a:pt x="985" y="371"/>
                </a:lnTo>
                <a:lnTo>
                  <a:pt x="987" y="373"/>
                </a:lnTo>
                <a:lnTo>
                  <a:pt x="985" y="375"/>
                </a:lnTo>
                <a:lnTo>
                  <a:pt x="983" y="377"/>
                </a:lnTo>
                <a:lnTo>
                  <a:pt x="985" y="377"/>
                </a:lnTo>
                <a:lnTo>
                  <a:pt x="987" y="375"/>
                </a:lnTo>
                <a:lnTo>
                  <a:pt x="989" y="373"/>
                </a:lnTo>
                <a:lnTo>
                  <a:pt x="991" y="371"/>
                </a:lnTo>
                <a:lnTo>
                  <a:pt x="993" y="373"/>
                </a:lnTo>
                <a:lnTo>
                  <a:pt x="995" y="373"/>
                </a:lnTo>
                <a:lnTo>
                  <a:pt x="995" y="375"/>
                </a:lnTo>
                <a:lnTo>
                  <a:pt x="997" y="375"/>
                </a:lnTo>
                <a:lnTo>
                  <a:pt x="997" y="377"/>
                </a:lnTo>
                <a:lnTo>
                  <a:pt x="995" y="381"/>
                </a:lnTo>
                <a:lnTo>
                  <a:pt x="993" y="383"/>
                </a:lnTo>
                <a:lnTo>
                  <a:pt x="993" y="385"/>
                </a:lnTo>
                <a:lnTo>
                  <a:pt x="995" y="385"/>
                </a:lnTo>
                <a:lnTo>
                  <a:pt x="999" y="385"/>
                </a:lnTo>
                <a:lnTo>
                  <a:pt x="1001" y="386"/>
                </a:lnTo>
                <a:lnTo>
                  <a:pt x="1003" y="386"/>
                </a:lnTo>
                <a:lnTo>
                  <a:pt x="1003" y="388"/>
                </a:lnTo>
                <a:lnTo>
                  <a:pt x="1005" y="386"/>
                </a:lnTo>
                <a:lnTo>
                  <a:pt x="1003" y="385"/>
                </a:lnTo>
                <a:lnTo>
                  <a:pt x="1001" y="385"/>
                </a:lnTo>
                <a:lnTo>
                  <a:pt x="999" y="385"/>
                </a:lnTo>
                <a:lnTo>
                  <a:pt x="997" y="383"/>
                </a:lnTo>
                <a:lnTo>
                  <a:pt x="999" y="379"/>
                </a:lnTo>
                <a:lnTo>
                  <a:pt x="1003" y="381"/>
                </a:lnTo>
                <a:lnTo>
                  <a:pt x="1005" y="381"/>
                </a:lnTo>
                <a:lnTo>
                  <a:pt x="1005" y="383"/>
                </a:lnTo>
                <a:lnTo>
                  <a:pt x="1006" y="385"/>
                </a:lnTo>
                <a:lnTo>
                  <a:pt x="1006" y="386"/>
                </a:lnTo>
                <a:lnTo>
                  <a:pt x="1008" y="388"/>
                </a:lnTo>
                <a:lnTo>
                  <a:pt x="1010" y="388"/>
                </a:lnTo>
                <a:lnTo>
                  <a:pt x="1010" y="390"/>
                </a:lnTo>
                <a:lnTo>
                  <a:pt x="1014" y="390"/>
                </a:lnTo>
                <a:lnTo>
                  <a:pt x="1012" y="390"/>
                </a:lnTo>
                <a:lnTo>
                  <a:pt x="1010" y="388"/>
                </a:lnTo>
                <a:lnTo>
                  <a:pt x="1008" y="388"/>
                </a:lnTo>
                <a:lnTo>
                  <a:pt x="1006" y="385"/>
                </a:lnTo>
                <a:lnTo>
                  <a:pt x="1008" y="385"/>
                </a:lnTo>
                <a:lnTo>
                  <a:pt x="1010" y="385"/>
                </a:lnTo>
                <a:lnTo>
                  <a:pt x="1012" y="386"/>
                </a:lnTo>
                <a:lnTo>
                  <a:pt x="1012" y="388"/>
                </a:lnTo>
                <a:lnTo>
                  <a:pt x="1016" y="390"/>
                </a:lnTo>
                <a:lnTo>
                  <a:pt x="1016" y="388"/>
                </a:lnTo>
                <a:lnTo>
                  <a:pt x="1012" y="386"/>
                </a:lnTo>
                <a:lnTo>
                  <a:pt x="1010" y="385"/>
                </a:lnTo>
                <a:lnTo>
                  <a:pt x="1008" y="385"/>
                </a:lnTo>
                <a:lnTo>
                  <a:pt x="1006" y="385"/>
                </a:lnTo>
                <a:lnTo>
                  <a:pt x="1006" y="383"/>
                </a:lnTo>
                <a:lnTo>
                  <a:pt x="1006" y="381"/>
                </a:lnTo>
                <a:lnTo>
                  <a:pt x="1005" y="381"/>
                </a:lnTo>
                <a:lnTo>
                  <a:pt x="1005" y="379"/>
                </a:lnTo>
                <a:lnTo>
                  <a:pt x="1003" y="379"/>
                </a:lnTo>
                <a:lnTo>
                  <a:pt x="1001" y="379"/>
                </a:lnTo>
                <a:lnTo>
                  <a:pt x="999" y="377"/>
                </a:lnTo>
                <a:lnTo>
                  <a:pt x="1001" y="373"/>
                </a:lnTo>
                <a:lnTo>
                  <a:pt x="1003" y="373"/>
                </a:lnTo>
                <a:lnTo>
                  <a:pt x="1005" y="373"/>
                </a:lnTo>
                <a:lnTo>
                  <a:pt x="1005" y="375"/>
                </a:lnTo>
                <a:lnTo>
                  <a:pt x="1005" y="377"/>
                </a:lnTo>
                <a:lnTo>
                  <a:pt x="1006" y="379"/>
                </a:lnTo>
                <a:lnTo>
                  <a:pt x="1006" y="377"/>
                </a:lnTo>
                <a:lnTo>
                  <a:pt x="1005" y="377"/>
                </a:lnTo>
                <a:lnTo>
                  <a:pt x="1005" y="375"/>
                </a:lnTo>
                <a:lnTo>
                  <a:pt x="1005" y="373"/>
                </a:lnTo>
                <a:lnTo>
                  <a:pt x="1006" y="373"/>
                </a:lnTo>
                <a:lnTo>
                  <a:pt x="1006" y="375"/>
                </a:lnTo>
                <a:lnTo>
                  <a:pt x="1012" y="375"/>
                </a:lnTo>
                <a:lnTo>
                  <a:pt x="1014" y="375"/>
                </a:lnTo>
                <a:lnTo>
                  <a:pt x="1014" y="377"/>
                </a:lnTo>
                <a:lnTo>
                  <a:pt x="1016" y="377"/>
                </a:lnTo>
                <a:lnTo>
                  <a:pt x="1018" y="377"/>
                </a:lnTo>
                <a:lnTo>
                  <a:pt x="1020" y="379"/>
                </a:lnTo>
                <a:lnTo>
                  <a:pt x="1022" y="379"/>
                </a:lnTo>
                <a:lnTo>
                  <a:pt x="1024" y="379"/>
                </a:lnTo>
                <a:lnTo>
                  <a:pt x="1026" y="379"/>
                </a:lnTo>
                <a:lnTo>
                  <a:pt x="1028" y="379"/>
                </a:lnTo>
                <a:lnTo>
                  <a:pt x="1024" y="377"/>
                </a:lnTo>
                <a:lnTo>
                  <a:pt x="1022" y="377"/>
                </a:lnTo>
                <a:lnTo>
                  <a:pt x="1020" y="377"/>
                </a:lnTo>
                <a:lnTo>
                  <a:pt x="1018" y="377"/>
                </a:lnTo>
                <a:lnTo>
                  <a:pt x="1016" y="375"/>
                </a:lnTo>
                <a:lnTo>
                  <a:pt x="1014" y="375"/>
                </a:lnTo>
                <a:lnTo>
                  <a:pt x="1012" y="375"/>
                </a:lnTo>
                <a:lnTo>
                  <a:pt x="1010" y="375"/>
                </a:lnTo>
                <a:lnTo>
                  <a:pt x="1010" y="373"/>
                </a:lnTo>
                <a:lnTo>
                  <a:pt x="1008" y="373"/>
                </a:lnTo>
                <a:lnTo>
                  <a:pt x="1006" y="373"/>
                </a:lnTo>
                <a:lnTo>
                  <a:pt x="1005" y="371"/>
                </a:lnTo>
                <a:lnTo>
                  <a:pt x="1003" y="371"/>
                </a:lnTo>
                <a:lnTo>
                  <a:pt x="1003" y="369"/>
                </a:lnTo>
                <a:lnTo>
                  <a:pt x="1005" y="365"/>
                </a:lnTo>
                <a:lnTo>
                  <a:pt x="1010" y="363"/>
                </a:lnTo>
                <a:lnTo>
                  <a:pt x="1012" y="363"/>
                </a:lnTo>
                <a:lnTo>
                  <a:pt x="1014" y="363"/>
                </a:lnTo>
                <a:lnTo>
                  <a:pt x="1016" y="361"/>
                </a:lnTo>
                <a:lnTo>
                  <a:pt x="1018" y="361"/>
                </a:lnTo>
                <a:lnTo>
                  <a:pt x="1020" y="361"/>
                </a:lnTo>
                <a:lnTo>
                  <a:pt x="1022" y="361"/>
                </a:lnTo>
                <a:lnTo>
                  <a:pt x="1024" y="361"/>
                </a:lnTo>
                <a:lnTo>
                  <a:pt x="1028" y="361"/>
                </a:lnTo>
                <a:lnTo>
                  <a:pt x="1030" y="361"/>
                </a:lnTo>
                <a:lnTo>
                  <a:pt x="1032" y="361"/>
                </a:lnTo>
                <a:lnTo>
                  <a:pt x="1034" y="363"/>
                </a:lnTo>
                <a:lnTo>
                  <a:pt x="1036" y="365"/>
                </a:lnTo>
                <a:lnTo>
                  <a:pt x="1038" y="365"/>
                </a:lnTo>
                <a:lnTo>
                  <a:pt x="1039" y="365"/>
                </a:lnTo>
                <a:lnTo>
                  <a:pt x="1041" y="365"/>
                </a:lnTo>
                <a:lnTo>
                  <a:pt x="1041" y="367"/>
                </a:lnTo>
                <a:lnTo>
                  <a:pt x="1043" y="369"/>
                </a:lnTo>
                <a:lnTo>
                  <a:pt x="1043" y="367"/>
                </a:lnTo>
                <a:lnTo>
                  <a:pt x="1043" y="365"/>
                </a:lnTo>
                <a:lnTo>
                  <a:pt x="1045" y="365"/>
                </a:lnTo>
                <a:lnTo>
                  <a:pt x="1047" y="365"/>
                </a:lnTo>
                <a:lnTo>
                  <a:pt x="1051" y="367"/>
                </a:lnTo>
                <a:lnTo>
                  <a:pt x="1053" y="367"/>
                </a:lnTo>
                <a:lnTo>
                  <a:pt x="1055" y="367"/>
                </a:lnTo>
                <a:lnTo>
                  <a:pt x="1055" y="369"/>
                </a:lnTo>
                <a:lnTo>
                  <a:pt x="1057" y="369"/>
                </a:lnTo>
                <a:lnTo>
                  <a:pt x="1057" y="371"/>
                </a:lnTo>
                <a:lnTo>
                  <a:pt x="1059" y="371"/>
                </a:lnTo>
                <a:lnTo>
                  <a:pt x="1059" y="373"/>
                </a:lnTo>
                <a:lnTo>
                  <a:pt x="1061" y="375"/>
                </a:lnTo>
                <a:lnTo>
                  <a:pt x="1059" y="379"/>
                </a:lnTo>
                <a:lnTo>
                  <a:pt x="1057" y="381"/>
                </a:lnTo>
                <a:lnTo>
                  <a:pt x="1055" y="381"/>
                </a:lnTo>
                <a:lnTo>
                  <a:pt x="1055" y="379"/>
                </a:lnTo>
                <a:lnTo>
                  <a:pt x="1053" y="379"/>
                </a:lnTo>
                <a:lnTo>
                  <a:pt x="1051" y="379"/>
                </a:lnTo>
                <a:lnTo>
                  <a:pt x="1049" y="379"/>
                </a:lnTo>
                <a:lnTo>
                  <a:pt x="1047" y="381"/>
                </a:lnTo>
                <a:lnTo>
                  <a:pt x="1043" y="381"/>
                </a:lnTo>
                <a:lnTo>
                  <a:pt x="1043" y="383"/>
                </a:lnTo>
                <a:lnTo>
                  <a:pt x="1041" y="383"/>
                </a:lnTo>
                <a:lnTo>
                  <a:pt x="1041" y="385"/>
                </a:lnTo>
                <a:lnTo>
                  <a:pt x="1039" y="385"/>
                </a:lnTo>
                <a:lnTo>
                  <a:pt x="1039" y="386"/>
                </a:lnTo>
                <a:lnTo>
                  <a:pt x="1043" y="385"/>
                </a:lnTo>
                <a:lnTo>
                  <a:pt x="1043" y="383"/>
                </a:lnTo>
                <a:lnTo>
                  <a:pt x="1045" y="383"/>
                </a:lnTo>
                <a:lnTo>
                  <a:pt x="1045" y="381"/>
                </a:lnTo>
                <a:lnTo>
                  <a:pt x="1047" y="381"/>
                </a:lnTo>
                <a:lnTo>
                  <a:pt x="1049" y="381"/>
                </a:lnTo>
                <a:lnTo>
                  <a:pt x="1051" y="381"/>
                </a:lnTo>
                <a:lnTo>
                  <a:pt x="1053" y="381"/>
                </a:lnTo>
                <a:lnTo>
                  <a:pt x="1057" y="381"/>
                </a:lnTo>
                <a:lnTo>
                  <a:pt x="1057" y="383"/>
                </a:lnTo>
                <a:lnTo>
                  <a:pt x="1055" y="383"/>
                </a:lnTo>
                <a:lnTo>
                  <a:pt x="1053" y="383"/>
                </a:lnTo>
                <a:lnTo>
                  <a:pt x="1051" y="383"/>
                </a:lnTo>
                <a:lnTo>
                  <a:pt x="1051" y="385"/>
                </a:lnTo>
                <a:lnTo>
                  <a:pt x="1049" y="386"/>
                </a:lnTo>
                <a:lnTo>
                  <a:pt x="1049" y="388"/>
                </a:lnTo>
                <a:lnTo>
                  <a:pt x="1047" y="390"/>
                </a:lnTo>
                <a:lnTo>
                  <a:pt x="1047" y="392"/>
                </a:lnTo>
                <a:lnTo>
                  <a:pt x="1045" y="392"/>
                </a:lnTo>
                <a:lnTo>
                  <a:pt x="1043" y="392"/>
                </a:lnTo>
                <a:lnTo>
                  <a:pt x="1045" y="392"/>
                </a:lnTo>
                <a:lnTo>
                  <a:pt x="1047" y="392"/>
                </a:lnTo>
                <a:lnTo>
                  <a:pt x="1049" y="388"/>
                </a:lnTo>
                <a:lnTo>
                  <a:pt x="1051" y="386"/>
                </a:lnTo>
                <a:lnTo>
                  <a:pt x="1051" y="385"/>
                </a:lnTo>
                <a:lnTo>
                  <a:pt x="1053" y="383"/>
                </a:lnTo>
                <a:lnTo>
                  <a:pt x="1055" y="383"/>
                </a:lnTo>
                <a:lnTo>
                  <a:pt x="1057" y="383"/>
                </a:lnTo>
                <a:lnTo>
                  <a:pt x="1059" y="381"/>
                </a:lnTo>
                <a:lnTo>
                  <a:pt x="1061" y="379"/>
                </a:lnTo>
                <a:lnTo>
                  <a:pt x="1061" y="381"/>
                </a:lnTo>
                <a:lnTo>
                  <a:pt x="1063" y="381"/>
                </a:lnTo>
                <a:lnTo>
                  <a:pt x="1065" y="381"/>
                </a:lnTo>
                <a:lnTo>
                  <a:pt x="1067" y="381"/>
                </a:lnTo>
                <a:lnTo>
                  <a:pt x="1069" y="381"/>
                </a:lnTo>
                <a:lnTo>
                  <a:pt x="1073" y="381"/>
                </a:lnTo>
                <a:lnTo>
                  <a:pt x="1074" y="383"/>
                </a:lnTo>
                <a:lnTo>
                  <a:pt x="1074" y="385"/>
                </a:lnTo>
                <a:lnTo>
                  <a:pt x="1074" y="386"/>
                </a:lnTo>
                <a:lnTo>
                  <a:pt x="1073" y="388"/>
                </a:lnTo>
                <a:lnTo>
                  <a:pt x="1071" y="388"/>
                </a:lnTo>
                <a:lnTo>
                  <a:pt x="1069" y="388"/>
                </a:lnTo>
                <a:lnTo>
                  <a:pt x="1067" y="388"/>
                </a:lnTo>
                <a:lnTo>
                  <a:pt x="1067" y="390"/>
                </a:lnTo>
                <a:lnTo>
                  <a:pt x="1065" y="390"/>
                </a:lnTo>
                <a:lnTo>
                  <a:pt x="1063" y="392"/>
                </a:lnTo>
                <a:lnTo>
                  <a:pt x="1061" y="392"/>
                </a:lnTo>
                <a:lnTo>
                  <a:pt x="1059" y="392"/>
                </a:lnTo>
                <a:lnTo>
                  <a:pt x="1057" y="392"/>
                </a:lnTo>
                <a:lnTo>
                  <a:pt x="1055" y="392"/>
                </a:lnTo>
                <a:lnTo>
                  <a:pt x="1057" y="392"/>
                </a:lnTo>
                <a:lnTo>
                  <a:pt x="1059" y="392"/>
                </a:lnTo>
                <a:lnTo>
                  <a:pt x="1061" y="392"/>
                </a:lnTo>
                <a:lnTo>
                  <a:pt x="1061" y="394"/>
                </a:lnTo>
                <a:lnTo>
                  <a:pt x="1059" y="394"/>
                </a:lnTo>
                <a:lnTo>
                  <a:pt x="1057" y="396"/>
                </a:lnTo>
                <a:lnTo>
                  <a:pt x="1053" y="398"/>
                </a:lnTo>
                <a:lnTo>
                  <a:pt x="1057" y="396"/>
                </a:lnTo>
                <a:lnTo>
                  <a:pt x="1061" y="394"/>
                </a:lnTo>
                <a:lnTo>
                  <a:pt x="1063" y="394"/>
                </a:lnTo>
                <a:lnTo>
                  <a:pt x="1063" y="392"/>
                </a:lnTo>
                <a:lnTo>
                  <a:pt x="1065" y="392"/>
                </a:lnTo>
                <a:lnTo>
                  <a:pt x="1067" y="394"/>
                </a:lnTo>
                <a:lnTo>
                  <a:pt x="1065" y="396"/>
                </a:lnTo>
                <a:lnTo>
                  <a:pt x="1063" y="396"/>
                </a:lnTo>
                <a:lnTo>
                  <a:pt x="1061" y="398"/>
                </a:lnTo>
                <a:lnTo>
                  <a:pt x="1059" y="398"/>
                </a:lnTo>
                <a:lnTo>
                  <a:pt x="1059" y="400"/>
                </a:lnTo>
                <a:lnTo>
                  <a:pt x="1059" y="398"/>
                </a:lnTo>
                <a:lnTo>
                  <a:pt x="1061" y="398"/>
                </a:lnTo>
                <a:lnTo>
                  <a:pt x="1063" y="398"/>
                </a:lnTo>
                <a:lnTo>
                  <a:pt x="1065" y="400"/>
                </a:lnTo>
                <a:lnTo>
                  <a:pt x="1065" y="402"/>
                </a:lnTo>
                <a:lnTo>
                  <a:pt x="1063" y="404"/>
                </a:lnTo>
                <a:lnTo>
                  <a:pt x="1059" y="408"/>
                </a:lnTo>
                <a:lnTo>
                  <a:pt x="1061" y="408"/>
                </a:lnTo>
                <a:lnTo>
                  <a:pt x="1063" y="406"/>
                </a:lnTo>
                <a:lnTo>
                  <a:pt x="1065" y="402"/>
                </a:lnTo>
                <a:lnTo>
                  <a:pt x="1067" y="402"/>
                </a:lnTo>
                <a:lnTo>
                  <a:pt x="1067" y="400"/>
                </a:lnTo>
                <a:lnTo>
                  <a:pt x="1065" y="400"/>
                </a:lnTo>
                <a:lnTo>
                  <a:pt x="1065" y="398"/>
                </a:lnTo>
                <a:lnTo>
                  <a:pt x="1065" y="396"/>
                </a:lnTo>
                <a:lnTo>
                  <a:pt x="1067" y="396"/>
                </a:lnTo>
                <a:lnTo>
                  <a:pt x="1069" y="394"/>
                </a:lnTo>
                <a:lnTo>
                  <a:pt x="1071" y="392"/>
                </a:lnTo>
                <a:lnTo>
                  <a:pt x="1073" y="392"/>
                </a:lnTo>
                <a:lnTo>
                  <a:pt x="1074" y="390"/>
                </a:lnTo>
                <a:lnTo>
                  <a:pt x="1074" y="392"/>
                </a:lnTo>
                <a:lnTo>
                  <a:pt x="1074" y="394"/>
                </a:lnTo>
                <a:lnTo>
                  <a:pt x="1073" y="394"/>
                </a:lnTo>
                <a:lnTo>
                  <a:pt x="1073" y="396"/>
                </a:lnTo>
                <a:lnTo>
                  <a:pt x="1074" y="398"/>
                </a:lnTo>
                <a:lnTo>
                  <a:pt x="1074" y="394"/>
                </a:lnTo>
                <a:lnTo>
                  <a:pt x="1076" y="392"/>
                </a:lnTo>
                <a:lnTo>
                  <a:pt x="1076" y="390"/>
                </a:lnTo>
                <a:lnTo>
                  <a:pt x="1078" y="390"/>
                </a:lnTo>
                <a:lnTo>
                  <a:pt x="1080" y="390"/>
                </a:lnTo>
                <a:lnTo>
                  <a:pt x="1082" y="390"/>
                </a:lnTo>
                <a:lnTo>
                  <a:pt x="1082" y="392"/>
                </a:lnTo>
                <a:lnTo>
                  <a:pt x="1080" y="392"/>
                </a:lnTo>
                <a:lnTo>
                  <a:pt x="1080" y="394"/>
                </a:lnTo>
                <a:lnTo>
                  <a:pt x="1078" y="394"/>
                </a:lnTo>
                <a:lnTo>
                  <a:pt x="1076" y="398"/>
                </a:lnTo>
                <a:lnTo>
                  <a:pt x="1074" y="400"/>
                </a:lnTo>
                <a:lnTo>
                  <a:pt x="1073" y="400"/>
                </a:lnTo>
                <a:lnTo>
                  <a:pt x="1074" y="400"/>
                </a:lnTo>
                <a:lnTo>
                  <a:pt x="1076" y="400"/>
                </a:lnTo>
                <a:lnTo>
                  <a:pt x="1076" y="404"/>
                </a:lnTo>
                <a:lnTo>
                  <a:pt x="1074" y="404"/>
                </a:lnTo>
                <a:lnTo>
                  <a:pt x="1074" y="406"/>
                </a:lnTo>
                <a:lnTo>
                  <a:pt x="1073" y="406"/>
                </a:lnTo>
                <a:lnTo>
                  <a:pt x="1073" y="408"/>
                </a:lnTo>
                <a:lnTo>
                  <a:pt x="1073" y="406"/>
                </a:lnTo>
                <a:lnTo>
                  <a:pt x="1074" y="406"/>
                </a:lnTo>
                <a:lnTo>
                  <a:pt x="1076" y="404"/>
                </a:lnTo>
                <a:lnTo>
                  <a:pt x="1076" y="402"/>
                </a:lnTo>
                <a:lnTo>
                  <a:pt x="1076" y="400"/>
                </a:lnTo>
                <a:lnTo>
                  <a:pt x="1078" y="398"/>
                </a:lnTo>
                <a:lnTo>
                  <a:pt x="1080" y="396"/>
                </a:lnTo>
                <a:lnTo>
                  <a:pt x="1082" y="396"/>
                </a:lnTo>
                <a:lnTo>
                  <a:pt x="1084" y="396"/>
                </a:lnTo>
                <a:lnTo>
                  <a:pt x="1082" y="398"/>
                </a:lnTo>
                <a:lnTo>
                  <a:pt x="1082" y="400"/>
                </a:lnTo>
                <a:lnTo>
                  <a:pt x="1082" y="402"/>
                </a:lnTo>
                <a:lnTo>
                  <a:pt x="1084" y="402"/>
                </a:lnTo>
                <a:lnTo>
                  <a:pt x="1084" y="400"/>
                </a:lnTo>
                <a:lnTo>
                  <a:pt x="1086" y="400"/>
                </a:lnTo>
                <a:lnTo>
                  <a:pt x="1086" y="402"/>
                </a:lnTo>
                <a:lnTo>
                  <a:pt x="1084" y="404"/>
                </a:lnTo>
                <a:lnTo>
                  <a:pt x="1082" y="404"/>
                </a:lnTo>
                <a:lnTo>
                  <a:pt x="1082" y="406"/>
                </a:lnTo>
                <a:lnTo>
                  <a:pt x="1080" y="408"/>
                </a:lnTo>
                <a:lnTo>
                  <a:pt x="1080" y="410"/>
                </a:lnTo>
                <a:lnTo>
                  <a:pt x="1078" y="412"/>
                </a:lnTo>
                <a:lnTo>
                  <a:pt x="1080" y="412"/>
                </a:lnTo>
                <a:lnTo>
                  <a:pt x="1082" y="410"/>
                </a:lnTo>
                <a:lnTo>
                  <a:pt x="1082" y="408"/>
                </a:lnTo>
                <a:lnTo>
                  <a:pt x="1082" y="406"/>
                </a:lnTo>
                <a:lnTo>
                  <a:pt x="1084" y="406"/>
                </a:lnTo>
                <a:lnTo>
                  <a:pt x="1086" y="404"/>
                </a:lnTo>
                <a:lnTo>
                  <a:pt x="1086" y="402"/>
                </a:lnTo>
                <a:lnTo>
                  <a:pt x="1088" y="404"/>
                </a:lnTo>
                <a:lnTo>
                  <a:pt x="1092" y="404"/>
                </a:lnTo>
                <a:lnTo>
                  <a:pt x="1092" y="406"/>
                </a:lnTo>
                <a:lnTo>
                  <a:pt x="1090" y="406"/>
                </a:lnTo>
                <a:lnTo>
                  <a:pt x="1088" y="406"/>
                </a:lnTo>
                <a:lnTo>
                  <a:pt x="1088" y="408"/>
                </a:lnTo>
                <a:lnTo>
                  <a:pt x="1088" y="410"/>
                </a:lnTo>
                <a:lnTo>
                  <a:pt x="1088" y="412"/>
                </a:lnTo>
                <a:lnTo>
                  <a:pt x="1086" y="412"/>
                </a:lnTo>
                <a:lnTo>
                  <a:pt x="1086" y="414"/>
                </a:lnTo>
                <a:lnTo>
                  <a:pt x="1090" y="408"/>
                </a:lnTo>
                <a:lnTo>
                  <a:pt x="1090" y="406"/>
                </a:lnTo>
                <a:lnTo>
                  <a:pt x="1092" y="406"/>
                </a:lnTo>
                <a:lnTo>
                  <a:pt x="1094" y="404"/>
                </a:lnTo>
                <a:lnTo>
                  <a:pt x="1094" y="402"/>
                </a:lnTo>
                <a:lnTo>
                  <a:pt x="1092" y="402"/>
                </a:lnTo>
                <a:lnTo>
                  <a:pt x="1094" y="400"/>
                </a:lnTo>
                <a:lnTo>
                  <a:pt x="1096" y="400"/>
                </a:lnTo>
                <a:lnTo>
                  <a:pt x="1098" y="398"/>
                </a:lnTo>
                <a:lnTo>
                  <a:pt x="1100" y="396"/>
                </a:lnTo>
                <a:lnTo>
                  <a:pt x="1100" y="394"/>
                </a:lnTo>
                <a:lnTo>
                  <a:pt x="1102" y="394"/>
                </a:lnTo>
                <a:lnTo>
                  <a:pt x="1104" y="394"/>
                </a:lnTo>
                <a:lnTo>
                  <a:pt x="1106" y="396"/>
                </a:lnTo>
                <a:lnTo>
                  <a:pt x="1111" y="396"/>
                </a:lnTo>
                <a:lnTo>
                  <a:pt x="1113" y="398"/>
                </a:lnTo>
                <a:lnTo>
                  <a:pt x="1115" y="398"/>
                </a:lnTo>
                <a:lnTo>
                  <a:pt x="1117" y="400"/>
                </a:lnTo>
                <a:lnTo>
                  <a:pt x="1119" y="402"/>
                </a:lnTo>
                <a:lnTo>
                  <a:pt x="1121" y="402"/>
                </a:lnTo>
                <a:lnTo>
                  <a:pt x="1123" y="406"/>
                </a:lnTo>
                <a:lnTo>
                  <a:pt x="1121" y="406"/>
                </a:lnTo>
                <a:lnTo>
                  <a:pt x="1119" y="408"/>
                </a:lnTo>
                <a:lnTo>
                  <a:pt x="1117" y="410"/>
                </a:lnTo>
                <a:lnTo>
                  <a:pt x="1117" y="412"/>
                </a:lnTo>
                <a:lnTo>
                  <a:pt x="1115" y="412"/>
                </a:lnTo>
                <a:lnTo>
                  <a:pt x="1113" y="410"/>
                </a:lnTo>
                <a:lnTo>
                  <a:pt x="1111" y="410"/>
                </a:lnTo>
                <a:lnTo>
                  <a:pt x="1109" y="410"/>
                </a:lnTo>
                <a:lnTo>
                  <a:pt x="1107" y="412"/>
                </a:lnTo>
                <a:lnTo>
                  <a:pt x="1106" y="414"/>
                </a:lnTo>
                <a:lnTo>
                  <a:pt x="1104" y="414"/>
                </a:lnTo>
                <a:lnTo>
                  <a:pt x="1104" y="416"/>
                </a:lnTo>
                <a:lnTo>
                  <a:pt x="1100" y="418"/>
                </a:lnTo>
                <a:lnTo>
                  <a:pt x="1098" y="418"/>
                </a:lnTo>
                <a:lnTo>
                  <a:pt x="1100" y="418"/>
                </a:lnTo>
                <a:lnTo>
                  <a:pt x="1102" y="418"/>
                </a:lnTo>
                <a:lnTo>
                  <a:pt x="1104" y="418"/>
                </a:lnTo>
                <a:lnTo>
                  <a:pt x="1106" y="418"/>
                </a:lnTo>
                <a:lnTo>
                  <a:pt x="1104" y="421"/>
                </a:lnTo>
                <a:lnTo>
                  <a:pt x="1102" y="423"/>
                </a:lnTo>
                <a:lnTo>
                  <a:pt x="1100" y="423"/>
                </a:lnTo>
                <a:lnTo>
                  <a:pt x="1100" y="425"/>
                </a:lnTo>
                <a:lnTo>
                  <a:pt x="1100" y="423"/>
                </a:lnTo>
                <a:lnTo>
                  <a:pt x="1104" y="423"/>
                </a:lnTo>
                <a:lnTo>
                  <a:pt x="1104" y="421"/>
                </a:lnTo>
                <a:lnTo>
                  <a:pt x="1106" y="421"/>
                </a:lnTo>
                <a:lnTo>
                  <a:pt x="1106" y="419"/>
                </a:lnTo>
                <a:lnTo>
                  <a:pt x="1109" y="419"/>
                </a:lnTo>
                <a:lnTo>
                  <a:pt x="1111" y="418"/>
                </a:lnTo>
                <a:lnTo>
                  <a:pt x="1113" y="418"/>
                </a:lnTo>
                <a:lnTo>
                  <a:pt x="1115" y="418"/>
                </a:lnTo>
                <a:lnTo>
                  <a:pt x="1119" y="416"/>
                </a:lnTo>
                <a:lnTo>
                  <a:pt x="1121" y="414"/>
                </a:lnTo>
                <a:lnTo>
                  <a:pt x="1121" y="412"/>
                </a:lnTo>
                <a:lnTo>
                  <a:pt x="1123" y="412"/>
                </a:lnTo>
                <a:lnTo>
                  <a:pt x="1127" y="410"/>
                </a:lnTo>
                <a:lnTo>
                  <a:pt x="1129" y="410"/>
                </a:lnTo>
                <a:lnTo>
                  <a:pt x="1131" y="412"/>
                </a:lnTo>
                <a:lnTo>
                  <a:pt x="1133" y="416"/>
                </a:lnTo>
                <a:lnTo>
                  <a:pt x="1131" y="418"/>
                </a:lnTo>
                <a:lnTo>
                  <a:pt x="1129" y="419"/>
                </a:lnTo>
                <a:lnTo>
                  <a:pt x="1129" y="421"/>
                </a:lnTo>
                <a:lnTo>
                  <a:pt x="1127" y="421"/>
                </a:lnTo>
                <a:lnTo>
                  <a:pt x="1125" y="421"/>
                </a:lnTo>
                <a:lnTo>
                  <a:pt x="1125" y="423"/>
                </a:lnTo>
                <a:lnTo>
                  <a:pt x="1123" y="423"/>
                </a:lnTo>
                <a:lnTo>
                  <a:pt x="1123" y="425"/>
                </a:lnTo>
                <a:lnTo>
                  <a:pt x="1121" y="425"/>
                </a:lnTo>
                <a:lnTo>
                  <a:pt x="1119" y="425"/>
                </a:lnTo>
                <a:lnTo>
                  <a:pt x="1117" y="425"/>
                </a:lnTo>
                <a:lnTo>
                  <a:pt x="1115" y="425"/>
                </a:lnTo>
                <a:lnTo>
                  <a:pt x="1113" y="429"/>
                </a:lnTo>
                <a:lnTo>
                  <a:pt x="1111" y="429"/>
                </a:lnTo>
                <a:lnTo>
                  <a:pt x="1113" y="429"/>
                </a:lnTo>
                <a:lnTo>
                  <a:pt x="1113" y="431"/>
                </a:lnTo>
                <a:lnTo>
                  <a:pt x="1113" y="433"/>
                </a:lnTo>
                <a:lnTo>
                  <a:pt x="1111" y="433"/>
                </a:lnTo>
                <a:lnTo>
                  <a:pt x="1113" y="433"/>
                </a:lnTo>
                <a:lnTo>
                  <a:pt x="1113" y="431"/>
                </a:lnTo>
                <a:lnTo>
                  <a:pt x="1115" y="429"/>
                </a:lnTo>
                <a:lnTo>
                  <a:pt x="1115" y="427"/>
                </a:lnTo>
                <a:lnTo>
                  <a:pt x="1117" y="427"/>
                </a:lnTo>
                <a:lnTo>
                  <a:pt x="1117" y="425"/>
                </a:lnTo>
                <a:lnTo>
                  <a:pt x="1119" y="425"/>
                </a:lnTo>
                <a:lnTo>
                  <a:pt x="1121" y="425"/>
                </a:lnTo>
                <a:lnTo>
                  <a:pt x="1121" y="427"/>
                </a:lnTo>
                <a:lnTo>
                  <a:pt x="1121" y="431"/>
                </a:lnTo>
                <a:lnTo>
                  <a:pt x="1119" y="433"/>
                </a:lnTo>
                <a:lnTo>
                  <a:pt x="1121" y="435"/>
                </a:lnTo>
                <a:lnTo>
                  <a:pt x="1119" y="435"/>
                </a:lnTo>
                <a:lnTo>
                  <a:pt x="1119" y="437"/>
                </a:lnTo>
                <a:lnTo>
                  <a:pt x="1117" y="439"/>
                </a:lnTo>
                <a:lnTo>
                  <a:pt x="1117" y="441"/>
                </a:lnTo>
                <a:lnTo>
                  <a:pt x="1115" y="441"/>
                </a:lnTo>
                <a:lnTo>
                  <a:pt x="1117" y="441"/>
                </a:lnTo>
                <a:lnTo>
                  <a:pt x="1117" y="439"/>
                </a:lnTo>
                <a:lnTo>
                  <a:pt x="1119" y="439"/>
                </a:lnTo>
                <a:lnTo>
                  <a:pt x="1121" y="435"/>
                </a:lnTo>
                <a:lnTo>
                  <a:pt x="1121" y="433"/>
                </a:lnTo>
                <a:lnTo>
                  <a:pt x="1121" y="431"/>
                </a:lnTo>
                <a:lnTo>
                  <a:pt x="1123" y="431"/>
                </a:lnTo>
                <a:lnTo>
                  <a:pt x="1123" y="429"/>
                </a:lnTo>
                <a:lnTo>
                  <a:pt x="1125" y="427"/>
                </a:lnTo>
                <a:lnTo>
                  <a:pt x="1123" y="425"/>
                </a:lnTo>
                <a:lnTo>
                  <a:pt x="1125" y="423"/>
                </a:lnTo>
                <a:lnTo>
                  <a:pt x="1127" y="423"/>
                </a:lnTo>
                <a:lnTo>
                  <a:pt x="1129" y="423"/>
                </a:lnTo>
                <a:lnTo>
                  <a:pt x="1131" y="421"/>
                </a:lnTo>
                <a:lnTo>
                  <a:pt x="1135" y="419"/>
                </a:lnTo>
                <a:lnTo>
                  <a:pt x="1137" y="419"/>
                </a:lnTo>
                <a:lnTo>
                  <a:pt x="1140" y="418"/>
                </a:lnTo>
                <a:lnTo>
                  <a:pt x="1142" y="418"/>
                </a:lnTo>
                <a:lnTo>
                  <a:pt x="1142" y="416"/>
                </a:lnTo>
                <a:lnTo>
                  <a:pt x="1144" y="418"/>
                </a:lnTo>
                <a:lnTo>
                  <a:pt x="1142" y="419"/>
                </a:lnTo>
                <a:lnTo>
                  <a:pt x="1140" y="421"/>
                </a:lnTo>
                <a:lnTo>
                  <a:pt x="1139" y="421"/>
                </a:lnTo>
                <a:lnTo>
                  <a:pt x="1139" y="423"/>
                </a:lnTo>
                <a:lnTo>
                  <a:pt x="1137" y="423"/>
                </a:lnTo>
                <a:lnTo>
                  <a:pt x="1135" y="423"/>
                </a:lnTo>
                <a:lnTo>
                  <a:pt x="1133" y="423"/>
                </a:lnTo>
                <a:lnTo>
                  <a:pt x="1133" y="425"/>
                </a:lnTo>
                <a:lnTo>
                  <a:pt x="1135" y="427"/>
                </a:lnTo>
                <a:lnTo>
                  <a:pt x="1133" y="427"/>
                </a:lnTo>
                <a:lnTo>
                  <a:pt x="1133" y="429"/>
                </a:lnTo>
                <a:lnTo>
                  <a:pt x="1137" y="427"/>
                </a:lnTo>
                <a:lnTo>
                  <a:pt x="1135" y="427"/>
                </a:lnTo>
                <a:lnTo>
                  <a:pt x="1135" y="425"/>
                </a:lnTo>
                <a:lnTo>
                  <a:pt x="1139" y="423"/>
                </a:lnTo>
                <a:lnTo>
                  <a:pt x="1139" y="425"/>
                </a:lnTo>
                <a:lnTo>
                  <a:pt x="1140" y="425"/>
                </a:lnTo>
                <a:lnTo>
                  <a:pt x="1140" y="423"/>
                </a:lnTo>
                <a:lnTo>
                  <a:pt x="1142" y="423"/>
                </a:lnTo>
                <a:lnTo>
                  <a:pt x="1144" y="421"/>
                </a:lnTo>
                <a:lnTo>
                  <a:pt x="1146" y="421"/>
                </a:lnTo>
                <a:lnTo>
                  <a:pt x="1146" y="419"/>
                </a:lnTo>
                <a:lnTo>
                  <a:pt x="1148" y="419"/>
                </a:lnTo>
                <a:lnTo>
                  <a:pt x="1150" y="419"/>
                </a:lnTo>
                <a:lnTo>
                  <a:pt x="1152" y="419"/>
                </a:lnTo>
                <a:lnTo>
                  <a:pt x="1154" y="419"/>
                </a:lnTo>
                <a:lnTo>
                  <a:pt x="1154" y="421"/>
                </a:lnTo>
                <a:lnTo>
                  <a:pt x="1158" y="421"/>
                </a:lnTo>
                <a:lnTo>
                  <a:pt x="1162" y="423"/>
                </a:lnTo>
                <a:lnTo>
                  <a:pt x="1164" y="423"/>
                </a:lnTo>
                <a:lnTo>
                  <a:pt x="1164" y="425"/>
                </a:lnTo>
                <a:lnTo>
                  <a:pt x="1166" y="425"/>
                </a:lnTo>
                <a:lnTo>
                  <a:pt x="1168" y="425"/>
                </a:lnTo>
                <a:lnTo>
                  <a:pt x="1168" y="427"/>
                </a:lnTo>
                <a:lnTo>
                  <a:pt x="1168" y="429"/>
                </a:lnTo>
                <a:lnTo>
                  <a:pt x="1166" y="431"/>
                </a:lnTo>
                <a:lnTo>
                  <a:pt x="1164" y="431"/>
                </a:lnTo>
                <a:lnTo>
                  <a:pt x="1164" y="429"/>
                </a:lnTo>
                <a:lnTo>
                  <a:pt x="1162" y="429"/>
                </a:lnTo>
                <a:lnTo>
                  <a:pt x="1162" y="431"/>
                </a:lnTo>
                <a:lnTo>
                  <a:pt x="1162" y="433"/>
                </a:lnTo>
                <a:lnTo>
                  <a:pt x="1160" y="433"/>
                </a:lnTo>
                <a:lnTo>
                  <a:pt x="1158" y="433"/>
                </a:lnTo>
                <a:lnTo>
                  <a:pt x="1156" y="433"/>
                </a:lnTo>
                <a:lnTo>
                  <a:pt x="1152" y="435"/>
                </a:lnTo>
                <a:lnTo>
                  <a:pt x="1150" y="435"/>
                </a:lnTo>
                <a:lnTo>
                  <a:pt x="1146" y="437"/>
                </a:lnTo>
                <a:lnTo>
                  <a:pt x="1144" y="437"/>
                </a:lnTo>
                <a:lnTo>
                  <a:pt x="1142" y="439"/>
                </a:lnTo>
                <a:lnTo>
                  <a:pt x="1142" y="441"/>
                </a:lnTo>
                <a:lnTo>
                  <a:pt x="1140" y="441"/>
                </a:lnTo>
                <a:lnTo>
                  <a:pt x="1139" y="441"/>
                </a:lnTo>
                <a:lnTo>
                  <a:pt x="1140" y="441"/>
                </a:lnTo>
                <a:lnTo>
                  <a:pt x="1142" y="441"/>
                </a:lnTo>
                <a:lnTo>
                  <a:pt x="1144" y="441"/>
                </a:lnTo>
                <a:lnTo>
                  <a:pt x="1144" y="443"/>
                </a:lnTo>
                <a:lnTo>
                  <a:pt x="1142" y="443"/>
                </a:lnTo>
                <a:lnTo>
                  <a:pt x="1140" y="443"/>
                </a:lnTo>
                <a:lnTo>
                  <a:pt x="1139" y="443"/>
                </a:lnTo>
                <a:lnTo>
                  <a:pt x="1137" y="445"/>
                </a:lnTo>
                <a:lnTo>
                  <a:pt x="1135" y="447"/>
                </a:lnTo>
                <a:lnTo>
                  <a:pt x="1133" y="447"/>
                </a:lnTo>
                <a:lnTo>
                  <a:pt x="1135" y="447"/>
                </a:lnTo>
                <a:lnTo>
                  <a:pt x="1137" y="445"/>
                </a:lnTo>
                <a:lnTo>
                  <a:pt x="1139" y="445"/>
                </a:lnTo>
                <a:lnTo>
                  <a:pt x="1139" y="443"/>
                </a:lnTo>
                <a:lnTo>
                  <a:pt x="1140" y="443"/>
                </a:lnTo>
                <a:lnTo>
                  <a:pt x="1142" y="443"/>
                </a:lnTo>
                <a:lnTo>
                  <a:pt x="1144" y="443"/>
                </a:lnTo>
                <a:lnTo>
                  <a:pt x="1144" y="441"/>
                </a:lnTo>
                <a:lnTo>
                  <a:pt x="1144" y="439"/>
                </a:lnTo>
                <a:lnTo>
                  <a:pt x="1146" y="439"/>
                </a:lnTo>
                <a:lnTo>
                  <a:pt x="1150" y="437"/>
                </a:lnTo>
                <a:lnTo>
                  <a:pt x="1154" y="437"/>
                </a:lnTo>
                <a:lnTo>
                  <a:pt x="1156" y="437"/>
                </a:lnTo>
                <a:lnTo>
                  <a:pt x="1158" y="437"/>
                </a:lnTo>
                <a:lnTo>
                  <a:pt x="1160" y="437"/>
                </a:lnTo>
                <a:lnTo>
                  <a:pt x="1162" y="437"/>
                </a:lnTo>
                <a:lnTo>
                  <a:pt x="1162" y="441"/>
                </a:lnTo>
                <a:lnTo>
                  <a:pt x="1160" y="441"/>
                </a:lnTo>
                <a:lnTo>
                  <a:pt x="1158" y="441"/>
                </a:lnTo>
                <a:lnTo>
                  <a:pt x="1158" y="443"/>
                </a:lnTo>
                <a:lnTo>
                  <a:pt x="1156" y="443"/>
                </a:lnTo>
                <a:lnTo>
                  <a:pt x="1154" y="443"/>
                </a:lnTo>
                <a:lnTo>
                  <a:pt x="1152" y="445"/>
                </a:lnTo>
                <a:lnTo>
                  <a:pt x="1152" y="447"/>
                </a:lnTo>
                <a:lnTo>
                  <a:pt x="1150" y="447"/>
                </a:lnTo>
                <a:lnTo>
                  <a:pt x="1148" y="447"/>
                </a:lnTo>
                <a:lnTo>
                  <a:pt x="1146" y="447"/>
                </a:lnTo>
                <a:lnTo>
                  <a:pt x="1144" y="447"/>
                </a:lnTo>
                <a:lnTo>
                  <a:pt x="1142" y="449"/>
                </a:lnTo>
                <a:lnTo>
                  <a:pt x="1140" y="452"/>
                </a:lnTo>
                <a:lnTo>
                  <a:pt x="1142" y="452"/>
                </a:lnTo>
                <a:lnTo>
                  <a:pt x="1144" y="451"/>
                </a:lnTo>
                <a:lnTo>
                  <a:pt x="1144" y="449"/>
                </a:lnTo>
                <a:lnTo>
                  <a:pt x="1146" y="447"/>
                </a:lnTo>
                <a:lnTo>
                  <a:pt x="1148" y="449"/>
                </a:lnTo>
                <a:lnTo>
                  <a:pt x="1150" y="449"/>
                </a:lnTo>
                <a:lnTo>
                  <a:pt x="1152" y="447"/>
                </a:lnTo>
                <a:lnTo>
                  <a:pt x="1154" y="445"/>
                </a:lnTo>
                <a:lnTo>
                  <a:pt x="1156" y="445"/>
                </a:lnTo>
                <a:lnTo>
                  <a:pt x="1158" y="443"/>
                </a:lnTo>
                <a:lnTo>
                  <a:pt x="1160" y="443"/>
                </a:lnTo>
                <a:lnTo>
                  <a:pt x="1164" y="443"/>
                </a:lnTo>
                <a:lnTo>
                  <a:pt x="1166" y="441"/>
                </a:lnTo>
                <a:lnTo>
                  <a:pt x="1168" y="441"/>
                </a:lnTo>
                <a:lnTo>
                  <a:pt x="1170" y="439"/>
                </a:lnTo>
                <a:lnTo>
                  <a:pt x="1168" y="439"/>
                </a:lnTo>
                <a:lnTo>
                  <a:pt x="1168" y="437"/>
                </a:lnTo>
                <a:lnTo>
                  <a:pt x="1168" y="435"/>
                </a:lnTo>
                <a:lnTo>
                  <a:pt x="1170" y="433"/>
                </a:lnTo>
                <a:lnTo>
                  <a:pt x="1172" y="433"/>
                </a:lnTo>
                <a:lnTo>
                  <a:pt x="1175" y="435"/>
                </a:lnTo>
                <a:lnTo>
                  <a:pt x="1177" y="435"/>
                </a:lnTo>
                <a:lnTo>
                  <a:pt x="1177" y="437"/>
                </a:lnTo>
                <a:lnTo>
                  <a:pt x="1179" y="437"/>
                </a:lnTo>
                <a:lnTo>
                  <a:pt x="1181" y="439"/>
                </a:lnTo>
                <a:lnTo>
                  <a:pt x="1183" y="441"/>
                </a:lnTo>
                <a:lnTo>
                  <a:pt x="1185" y="443"/>
                </a:lnTo>
                <a:lnTo>
                  <a:pt x="1185" y="445"/>
                </a:lnTo>
                <a:lnTo>
                  <a:pt x="1187" y="447"/>
                </a:lnTo>
                <a:lnTo>
                  <a:pt x="1187" y="451"/>
                </a:lnTo>
                <a:lnTo>
                  <a:pt x="1185" y="451"/>
                </a:lnTo>
                <a:lnTo>
                  <a:pt x="1183" y="451"/>
                </a:lnTo>
                <a:lnTo>
                  <a:pt x="1181" y="451"/>
                </a:lnTo>
                <a:lnTo>
                  <a:pt x="1179" y="449"/>
                </a:lnTo>
                <a:lnTo>
                  <a:pt x="1177" y="449"/>
                </a:lnTo>
                <a:lnTo>
                  <a:pt x="1175" y="449"/>
                </a:lnTo>
                <a:lnTo>
                  <a:pt x="1174" y="449"/>
                </a:lnTo>
                <a:lnTo>
                  <a:pt x="1172" y="449"/>
                </a:lnTo>
                <a:lnTo>
                  <a:pt x="1170" y="451"/>
                </a:lnTo>
                <a:lnTo>
                  <a:pt x="1168" y="452"/>
                </a:lnTo>
                <a:lnTo>
                  <a:pt x="1166" y="452"/>
                </a:lnTo>
                <a:lnTo>
                  <a:pt x="1164" y="452"/>
                </a:lnTo>
                <a:lnTo>
                  <a:pt x="1162" y="452"/>
                </a:lnTo>
                <a:lnTo>
                  <a:pt x="1160" y="452"/>
                </a:lnTo>
                <a:lnTo>
                  <a:pt x="1158" y="454"/>
                </a:lnTo>
                <a:lnTo>
                  <a:pt x="1154" y="454"/>
                </a:lnTo>
                <a:lnTo>
                  <a:pt x="1152" y="456"/>
                </a:lnTo>
                <a:lnTo>
                  <a:pt x="1150" y="454"/>
                </a:lnTo>
                <a:lnTo>
                  <a:pt x="1148" y="454"/>
                </a:lnTo>
                <a:lnTo>
                  <a:pt x="1146" y="454"/>
                </a:lnTo>
                <a:lnTo>
                  <a:pt x="1144" y="454"/>
                </a:lnTo>
                <a:lnTo>
                  <a:pt x="1142" y="454"/>
                </a:lnTo>
                <a:lnTo>
                  <a:pt x="1140" y="456"/>
                </a:lnTo>
                <a:lnTo>
                  <a:pt x="1142" y="456"/>
                </a:lnTo>
                <a:lnTo>
                  <a:pt x="1144" y="456"/>
                </a:lnTo>
                <a:lnTo>
                  <a:pt x="1144" y="454"/>
                </a:lnTo>
                <a:lnTo>
                  <a:pt x="1146" y="454"/>
                </a:lnTo>
                <a:lnTo>
                  <a:pt x="1148" y="456"/>
                </a:lnTo>
                <a:lnTo>
                  <a:pt x="1150" y="456"/>
                </a:lnTo>
                <a:lnTo>
                  <a:pt x="1152" y="456"/>
                </a:lnTo>
                <a:lnTo>
                  <a:pt x="1154" y="456"/>
                </a:lnTo>
                <a:lnTo>
                  <a:pt x="1156" y="454"/>
                </a:lnTo>
                <a:lnTo>
                  <a:pt x="1158" y="454"/>
                </a:lnTo>
                <a:lnTo>
                  <a:pt x="1160" y="454"/>
                </a:lnTo>
                <a:lnTo>
                  <a:pt x="1162" y="454"/>
                </a:lnTo>
                <a:lnTo>
                  <a:pt x="1164" y="454"/>
                </a:lnTo>
                <a:lnTo>
                  <a:pt x="1168" y="456"/>
                </a:lnTo>
                <a:lnTo>
                  <a:pt x="1170" y="456"/>
                </a:lnTo>
                <a:lnTo>
                  <a:pt x="1172" y="458"/>
                </a:lnTo>
                <a:lnTo>
                  <a:pt x="1174" y="458"/>
                </a:lnTo>
                <a:lnTo>
                  <a:pt x="1175" y="458"/>
                </a:lnTo>
                <a:lnTo>
                  <a:pt x="1175" y="456"/>
                </a:lnTo>
                <a:lnTo>
                  <a:pt x="1179" y="456"/>
                </a:lnTo>
                <a:lnTo>
                  <a:pt x="1181" y="458"/>
                </a:lnTo>
                <a:lnTo>
                  <a:pt x="1183" y="456"/>
                </a:lnTo>
                <a:lnTo>
                  <a:pt x="1185" y="456"/>
                </a:lnTo>
                <a:lnTo>
                  <a:pt x="1185" y="458"/>
                </a:lnTo>
                <a:lnTo>
                  <a:pt x="1191" y="460"/>
                </a:lnTo>
                <a:lnTo>
                  <a:pt x="1193" y="460"/>
                </a:lnTo>
                <a:lnTo>
                  <a:pt x="1193" y="462"/>
                </a:lnTo>
                <a:lnTo>
                  <a:pt x="1195" y="462"/>
                </a:lnTo>
                <a:lnTo>
                  <a:pt x="1195" y="464"/>
                </a:lnTo>
                <a:lnTo>
                  <a:pt x="1195" y="466"/>
                </a:lnTo>
                <a:lnTo>
                  <a:pt x="1193" y="466"/>
                </a:lnTo>
                <a:lnTo>
                  <a:pt x="1191" y="466"/>
                </a:lnTo>
                <a:lnTo>
                  <a:pt x="1189" y="466"/>
                </a:lnTo>
                <a:lnTo>
                  <a:pt x="1187" y="466"/>
                </a:lnTo>
                <a:lnTo>
                  <a:pt x="1183" y="466"/>
                </a:lnTo>
                <a:lnTo>
                  <a:pt x="1181" y="466"/>
                </a:lnTo>
                <a:lnTo>
                  <a:pt x="1179" y="466"/>
                </a:lnTo>
                <a:lnTo>
                  <a:pt x="1177" y="466"/>
                </a:lnTo>
                <a:lnTo>
                  <a:pt x="1175" y="464"/>
                </a:lnTo>
                <a:lnTo>
                  <a:pt x="1170" y="462"/>
                </a:lnTo>
                <a:lnTo>
                  <a:pt x="1168" y="462"/>
                </a:lnTo>
                <a:lnTo>
                  <a:pt x="1166" y="462"/>
                </a:lnTo>
                <a:lnTo>
                  <a:pt x="1162" y="462"/>
                </a:lnTo>
                <a:lnTo>
                  <a:pt x="1162" y="460"/>
                </a:lnTo>
                <a:lnTo>
                  <a:pt x="1160" y="460"/>
                </a:lnTo>
                <a:lnTo>
                  <a:pt x="1158" y="460"/>
                </a:lnTo>
                <a:lnTo>
                  <a:pt x="1156" y="460"/>
                </a:lnTo>
                <a:lnTo>
                  <a:pt x="1154" y="462"/>
                </a:lnTo>
                <a:lnTo>
                  <a:pt x="1152" y="462"/>
                </a:lnTo>
                <a:lnTo>
                  <a:pt x="1154" y="462"/>
                </a:lnTo>
                <a:lnTo>
                  <a:pt x="1156" y="462"/>
                </a:lnTo>
                <a:lnTo>
                  <a:pt x="1158" y="460"/>
                </a:lnTo>
                <a:lnTo>
                  <a:pt x="1162" y="462"/>
                </a:lnTo>
                <a:lnTo>
                  <a:pt x="1164" y="462"/>
                </a:lnTo>
                <a:lnTo>
                  <a:pt x="1166" y="462"/>
                </a:lnTo>
                <a:lnTo>
                  <a:pt x="1168" y="462"/>
                </a:lnTo>
                <a:lnTo>
                  <a:pt x="1170" y="462"/>
                </a:lnTo>
                <a:lnTo>
                  <a:pt x="1172" y="464"/>
                </a:lnTo>
                <a:lnTo>
                  <a:pt x="1170" y="464"/>
                </a:lnTo>
                <a:lnTo>
                  <a:pt x="1166" y="464"/>
                </a:lnTo>
                <a:lnTo>
                  <a:pt x="1164" y="464"/>
                </a:lnTo>
                <a:lnTo>
                  <a:pt x="1162" y="464"/>
                </a:lnTo>
                <a:lnTo>
                  <a:pt x="1160" y="464"/>
                </a:lnTo>
                <a:lnTo>
                  <a:pt x="1158" y="464"/>
                </a:lnTo>
                <a:lnTo>
                  <a:pt x="1160" y="464"/>
                </a:lnTo>
                <a:lnTo>
                  <a:pt x="1162" y="464"/>
                </a:lnTo>
                <a:lnTo>
                  <a:pt x="1164" y="464"/>
                </a:lnTo>
                <a:lnTo>
                  <a:pt x="1162" y="466"/>
                </a:lnTo>
                <a:lnTo>
                  <a:pt x="1158" y="468"/>
                </a:lnTo>
                <a:lnTo>
                  <a:pt x="1156" y="468"/>
                </a:lnTo>
                <a:lnTo>
                  <a:pt x="1158" y="468"/>
                </a:lnTo>
                <a:lnTo>
                  <a:pt x="1158" y="470"/>
                </a:lnTo>
                <a:lnTo>
                  <a:pt x="1156" y="472"/>
                </a:lnTo>
                <a:lnTo>
                  <a:pt x="1158" y="472"/>
                </a:lnTo>
                <a:lnTo>
                  <a:pt x="1158" y="470"/>
                </a:lnTo>
                <a:lnTo>
                  <a:pt x="1158" y="468"/>
                </a:lnTo>
                <a:lnTo>
                  <a:pt x="1160" y="468"/>
                </a:lnTo>
                <a:lnTo>
                  <a:pt x="1166" y="466"/>
                </a:lnTo>
                <a:lnTo>
                  <a:pt x="1168" y="466"/>
                </a:lnTo>
                <a:lnTo>
                  <a:pt x="1170" y="466"/>
                </a:lnTo>
                <a:lnTo>
                  <a:pt x="1172" y="466"/>
                </a:lnTo>
                <a:lnTo>
                  <a:pt x="1177" y="470"/>
                </a:lnTo>
                <a:lnTo>
                  <a:pt x="1174" y="472"/>
                </a:lnTo>
                <a:lnTo>
                  <a:pt x="1172" y="472"/>
                </a:lnTo>
                <a:lnTo>
                  <a:pt x="1170" y="470"/>
                </a:lnTo>
                <a:lnTo>
                  <a:pt x="1168" y="470"/>
                </a:lnTo>
                <a:lnTo>
                  <a:pt x="1164" y="472"/>
                </a:lnTo>
                <a:lnTo>
                  <a:pt x="1166" y="472"/>
                </a:lnTo>
                <a:lnTo>
                  <a:pt x="1168" y="472"/>
                </a:lnTo>
                <a:lnTo>
                  <a:pt x="1170" y="472"/>
                </a:lnTo>
                <a:lnTo>
                  <a:pt x="1172" y="472"/>
                </a:lnTo>
                <a:lnTo>
                  <a:pt x="1174" y="474"/>
                </a:lnTo>
                <a:lnTo>
                  <a:pt x="1172" y="474"/>
                </a:lnTo>
                <a:lnTo>
                  <a:pt x="1170" y="474"/>
                </a:lnTo>
                <a:lnTo>
                  <a:pt x="1168" y="474"/>
                </a:lnTo>
                <a:lnTo>
                  <a:pt x="1166" y="474"/>
                </a:lnTo>
                <a:lnTo>
                  <a:pt x="1168" y="474"/>
                </a:lnTo>
                <a:lnTo>
                  <a:pt x="1170" y="474"/>
                </a:lnTo>
                <a:lnTo>
                  <a:pt x="1172" y="476"/>
                </a:lnTo>
                <a:lnTo>
                  <a:pt x="1174" y="476"/>
                </a:lnTo>
                <a:lnTo>
                  <a:pt x="1175" y="476"/>
                </a:lnTo>
                <a:lnTo>
                  <a:pt x="1177" y="476"/>
                </a:lnTo>
                <a:lnTo>
                  <a:pt x="1175" y="478"/>
                </a:lnTo>
                <a:lnTo>
                  <a:pt x="1174" y="478"/>
                </a:lnTo>
                <a:lnTo>
                  <a:pt x="1172" y="476"/>
                </a:lnTo>
                <a:lnTo>
                  <a:pt x="1170" y="476"/>
                </a:lnTo>
                <a:lnTo>
                  <a:pt x="1168" y="476"/>
                </a:lnTo>
                <a:lnTo>
                  <a:pt x="1166" y="476"/>
                </a:lnTo>
                <a:lnTo>
                  <a:pt x="1164" y="476"/>
                </a:lnTo>
                <a:lnTo>
                  <a:pt x="1162" y="476"/>
                </a:lnTo>
                <a:lnTo>
                  <a:pt x="1160" y="476"/>
                </a:lnTo>
                <a:lnTo>
                  <a:pt x="1158" y="476"/>
                </a:lnTo>
                <a:lnTo>
                  <a:pt x="1156" y="476"/>
                </a:lnTo>
                <a:lnTo>
                  <a:pt x="1156" y="474"/>
                </a:lnTo>
                <a:lnTo>
                  <a:pt x="1152" y="474"/>
                </a:lnTo>
                <a:lnTo>
                  <a:pt x="1150" y="474"/>
                </a:lnTo>
                <a:lnTo>
                  <a:pt x="1152" y="474"/>
                </a:lnTo>
                <a:lnTo>
                  <a:pt x="1154" y="476"/>
                </a:lnTo>
                <a:lnTo>
                  <a:pt x="1152" y="476"/>
                </a:lnTo>
                <a:lnTo>
                  <a:pt x="1150" y="476"/>
                </a:lnTo>
                <a:lnTo>
                  <a:pt x="1154" y="476"/>
                </a:lnTo>
                <a:lnTo>
                  <a:pt x="1158" y="476"/>
                </a:lnTo>
                <a:lnTo>
                  <a:pt x="1170" y="480"/>
                </a:lnTo>
                <a:lnTo>
                  <a:pt x="1172" y="480"/>
                </a:lnTo>
                <a:lnTo>
                  <a:pt x="1172" y="482"/>
                </a:lnTo>
                <a:lnTo>
                  <a:pt x="1168" y="482"/>
                </a:lnTo>
                <a:lnTo>
                  <a:pt x="1164" y="480"/>
                </a:lnTo>
                <a:lnTo>
                  <a:pt x="1162" y="480"/>
                </a:lnTo>
                <a:lnTo>
                  <a:pt x="1160" y="480"/>
                </a:lnTo>
                <a:lnTo>
                  <a:pt x="1158" y="482"/>
                </a:lnTo>
                <a:lnTo>
                  <a:pt x="1160" y="482"/>
                </a:lnTo>
                <a:lnTo>
                  <a:pt x="1162" y="482"/>
                </a:lnTo>
                <a:lnTo>
                  <a:pt x="1164" y="482"/>
                </a:lnTo>
                <a:lnTo>
                  <a:pt x="1166" y="482"/>
                </a:lnTo>
                <a:lnTo>
                  <a:pt x="1164" y="482"/>
                </a:lnTo>
                <a:lnTo>
                  <a:pt x="1162" y="482"/>
                </a:lnTo>
                <a:lnTo>
                  <a:pt x="1162" y="484"/>
                </a:lnTo>
                <a:lnTo>
                  <a:pt x="1166" y="484"/>
                </a:lnTo>
                <a:lnTo>
                  <a:pt x="1166" y="482"/>
                </a:lnTo>
                <a:lnTo>
                  <a:pt x="1168" y="482"/>
                </a:lnTo>
                <a:lnTo>
                  <a:pt x="1170" y="482"/>
                </a:lnTo>
                <a:lnTo>
                  <a:pt x="1172" y="482"/>
                </a:lnTo>
                <a:lnTo>
                  <a:pt x="1172" y="484"/>
                </a:lnTo>
                <a:lnTo>
                  <a:pt x="1174" y="484"/>
                </a:lnTo>
                <a:lnTo>
                  <a:pt x="1175" y="484"/>
                </a:lnTo>
                <a:lnTo>
                  <a:pt x="1177" y="484"/>
                </a:lnTo>
                <a:lnTo>
                  <a:pt x="1179" y="484"/>
                </a:lnTo>
                <a:lnTo>
                  <a:pt x="1181" y="484"/>
                </a:lnTo>
                <a:lnTo>
                  <a:pt x="1179" y="484"/>
                </a:lnTo>
                <a:lnTo>
                  <a:pt x="1179" y="486"/>
                </a:lnTo>
                <a:lnTo>
                  <a:pt x="1179" y="487"/>
                </a:lnTo>
                <a:lnTo>
                  <a:pt x="1179" y="486"/>
                </a:lnTo>
                <a:lnTo>
                  <a:pt x="1181" y="486"/>
                </a:lnTo>
                <a:lnTo>
                  <a:pt x="1183" y="486"/>
                </a:lnTo>
                <a:lnTo>
                  <a:pt x="1185" y="486"/>
                </a:lnTo>
                <a:lnTo>
                  <a:pt x="1183" y="487"/>
                </a:lnTo>
                <a:lnTo>
                  <a:pt x="1187" y="487"/>
                </a:lnTo>
                <a:lnTo>
                  <a:pt x="1187" y="486"/>
                </a:lnTo>
                <a:lnTo>
                  <a:pt x="1191" y="486"/>
                </a:lnTo>
                <a:lnTo>
                  <a:pt x="1193" y="486"/>
                </a:lnTo>
                <a:lnTo>
                  <a:pt x="1193" y="487"/>
                </a:lnTo>
                <a:lnTo>
                  <a:pt x="1191" y="487"/>
                </a:lnTo>
                <a:lnTo>
                  <a:pt x="1189" y="487"/>
                </a:lnTo>
                <a:lnTo>
                  <a:pt x="1189" y="489"/>
                </a:lnTo>
                <a:lnTo>
                  <a:pt x="1187" y="489"/>
                </a:lnTo>
                <a:lnTo>
                  <a:pt x="1187" y="487"/>
                </a:lnTo>
                <a:lnTo>
                  <a:pt x="1185" y="487"/>
                </a:lnTo>
                <a:lnTo>
                  <a:pt x="1183" y="487"/>
                </a:lnTo>
                <a:lnTo>
                  <a:pt x="1181" y="487"/>
                </a:lnTo>
                <a:lnTo>
                  <a:pt x="1181" y="489"/>
                </a:lnTo>
                <a:lnTo>
                  <a:pt x="1179" y="489"/>
                </a:lnTo>
                <a:lnTo>
                  <a:pt x="1177" y="489"/>
                </a:lnTo>
                <a:lnTo>
                  <a:pt x="1175" y="489"/>
                </a:lnTo>
                <a:lnTo>
                  <a:pt x="1175" y="491"/>
                </a:lnTo>
                <a:lnTo>
                  <a:pt x="1177" y="489"/>
                </a:lnTo>
                <a:lnTo>
                  <a:pt x="1179" y="489"/>
                </a:lnTo>
                <a:lnTo>
                  <a:pt x="1179" y="491"/>
                </a:lnTo>
                <a:lnTo>
                  <a:pt x="1177" y="491"/>
                </a:lnTo>
                <a:lnTo>
                  <a:pt x="1179" y="491"/>
                </a:lnTo>
                <a:lnTo>
                  <a:pt x="1181" y="491"/>
                </a:lnTo>
                <a:lnTo>
                  <a:pt x="1181" y="489"/>
                </a:lnTo>
                <a:lnTo>
                  <a:pt x="1183" y="489"/>
                </a:lnTo>
                <a:lnTo>
                  <a:pt x="1185" y="489"/>
                </a:lnTo>
                <a:lnTo>
                  <a:pt x="1187" y="489"/>
                </a:lnTo>
                <a:lnTo>
                  <a:pt x="1189" y="489"/>
                </a:lnTo>
                <a:lnTo>
                  <a:pt x="1187" y="489"/>
                </a:lnTo>
                <a:lnTo>
                  <a:pt x="1185" y="489"/>
                </a:lnTo>
                <a:lnTo>
                  <a:pt x="1183" y="491"/>
                </a:lnTo>
                <a:lnTo>
                  <a:pt x="1183" y="493"/>
                </a:lnTo>
                <a:lnTo>
                  <a:pt x="1183" y="495"/>
                </a:lnTo>
                <a:lnTo>
                  <a:pt x="1181" y="495"/>
                </a:lnTo>
                <a:lnTo>
                  <a:pt x="1181" y="493"/>
                </a:lnTo>
                <a:lnTo>
                  <a:pt x="1179" y="493"/>
                </a:lnTo>
                <a:lnTo>
                  <a:pt x="1179" y="495"/>
                </a:lnTo>
                <a:lnTo>
                  <a:pt x="1181" y="495"/>
                </a:lnTo>
                <a:lnTo>
                  <a:pt x="1183" y="495"/>
                </a:lnTo>
                <a:lnTo>
                  <a:pt x="1183" y="493"/>
                </a:lnTo>
                <a:lnTo>
                  <a:pt x="1185" y="493"/>
                </a:lnTo>
                <a:lnTo>
                  <a:pt x="1185" y="491"/>
                </a:lnTo>
                <a:lnTo>
                  <a:pt x="1187" y="491"/>
                </a:lnTo>
                <a:lnTo>
                  <a:pt x="1189" y="489"/>
                </a:lnTo>
                <a:lnTo>
                  <a:pt x="1189" y="491"/>
                </a:lnTo>
                <a:lnTo>
                  <a:pt x="1191" y="491"/>
                </a:lnTo>
                <a:lnTo>
                  <a:pt x="1193" y="491"/>
                </a:lnTo>
                <a:lnTo>
                  <a:pt x="1193" y="493"/>
                </a:lnTo>
                <a:lnTo>
                  <a:pt x="1191" y="495"/>
                </a:lnTo>
                <a:lnTo>
                  <a:pt x="1189" y="497"/>
                </a:lnTo>
                <a:lnTo>
                  <a:pt x="1191" y="497"/>
                </a:lnTo>
                <a:lnTo>
                  <a:pt x="1191" y="495"/>
                </a:lnTo>
                <a:lnTo>
                  <a:pt x="1193" y="495"/>
                </a:lnTo>
                <a:lnTo>
                  <a:pt x="1195" y="495"/>
                </a:lnTo>
                <a:lnTo>
                  <a:pt x="1195" y="497"/>
                </a:lnTo>
                <a:lnTo>
                  <a:pt x="1193" y="499"/>
                </a:lnTo>
                <a:lnTo>
                  <a:pt x="1195" y="497"/>
                </a:lnTo>
                <a:lnTo>
                  <a:pt x="1195" y="495"/>
                </a:lnTo>
                <a:lnTo>
                  <a:pt x="1197" y="495"/>
                </a:lnTo>
                <a:lnTo>
                  <a:pt x="1201" y="495"/>
                </a:lnTo>
                <a:lnTo>
                  <a:pt x="1199" y="495"/>
                </a:lnTo>
                <a:lnTo>
                  <a:pt x="1197" y="497"/>
                </a:lnTo>
                <a:lnTo>
                  <a:pt x="1199" y="497"/>
                </a:lnTo>
                <a:lnTo>
                  <a:pt x="1201" y="497"/>
                </a:lnTo>
                <a:lnTo>
                  <a:pt x="1201" y="495"/>
                </a:lnTo>
                <a:lnTo>
                  <a:pt x="1201" y="497"/>
                </a:lnTo>
                <a:lnTo>
                  <a:pt x="1203" y="497"/>
                </a:lnTo>
                <a:lnTo>
                  <a:pt x="1201" y="499"/>
                </a:lnTo>
                <a:lnTo>
                  <a:pt x="1199" y="499"/>
                </a:lnTo>
                <a:lnTo>
                  <a:pt x="1199" y="501"/>
                </a:lnTo>
                <a:lnTo>
                  <a:pt x="1197" y="503"/>
                </a:lnTo>
                <a:lnTo>
                  <a:pt x="1195" y="501"/>
                </a:lnTo>
                <a:lnTo>
                  <a:pt x="1193" y="501"/>
                </a:lnTo>
                <a:lnTo>
                  <a:pt x="1195" y="503"/>
                </a:lnTo>
                <a:lnTo>
                  <a:pt x="1197" y="503"/>
                </a:lnTo>
                <a:lnTo>
                  <a:pt x="1199" y="503"/>
                </a:lnTo>
                <a:lnTo>
                  <a:pt x="1199" y="501"/>
                </a:lnTo>
                <a:lnTo>
                  <a:pt x="1201" y="501"/>
                </a:lnTo>
                <a:lnTo>
                  <a:pt x="1201" y="499"/>
                </a:lnTo>
                <a:lnTo>
                  <a:pt x="1203" y="499"/>
                </a:lnTo>
                <a:lnTo>
                  <a:pt x="1205" y="497"/>
                </a:lnTo>
                <a:lnTo>
                  <a:pt x="1207" y="497"/>
                </a:lnTo>
                <a:lnTo>
                  <a:pt x="1207" y="495"/>
                </a:lnTo>
                <a:lnTo>
                  <a:pt x="1207" y="493"/>
                </a:lnTo>
                <a:lnTo>
                  <a:pt x="1207" y="495"/>
                </a:lnTo>
                <a:lnTo>
                  <a:pt x="1207" y="497"/>
                </a:lnTo>
                <a:lnTo>
                  <a:pt x="1207" y="499"/>
                </a:lnTo>
                <a:lnTo>
                  <a:pt x="1205" y="499"/>
                </a:lnTo>
                <a:lnTo>
                  <a:pt x="1205" y="501"/>
                </a:lnTo>
                <a:lnTo>
                  <a:pt x="1205" y="503"/>
                </a:lnTo>
                <a:lnTo>
                  <a:pt x="1205" y="507"/>
                </a:lnTo>
                <a:lnTo>
                  <a:pt x="1205" y="509"/>
                </a:lnTo>
                <a:lnTo>
                  <a:pt x="1207" y="507"/>
                </a:lnTo>
                <a:lnTo>
                  <a:pt x="1207" y="505"/>
                </a:lnTo>
                <a:lnTo>
                  <a:pt x="1207" y="503"/>
                </a:lnTo>
                <a:lnTo>
                  <a:pt x="1208" y="503"/>
                </a:lnTo>
                <a:lnTo>
                  <a:pt x="1208" y="501"/>
                </a:lnTo>
                <a:lnTo>
                  <a:pt x="1208" y="499"/>
                </a:lnTo>
                <a:lnTo>
                  <a:pt x="1210" y="499"/>
                </a:lnTo>
                <a:lnTo>
                  <a:pt x="1214" y="499"/>
                </a:lnTo>
                <a:lnTo>
                  <a:pt x="1214" y="501"/>
                </a:lnTo>
                <a:lnTo>
                  <a:pt x="1212" y="503"/>
                </a:lnTo>
                <a:lnTo>
                  <a:pt x="1210" y="505"/>
                </a:lnTo>
                <a:lnTo>
                  <a:pt x="1212" y="505"/>
                </a:lnTo>
                <a:lnTo>
                  <a:pt x="1214" y="507"/>
                </a:lnTo>
                <a:lnTo>
                  <a:pt x="1214" y="509"/>
                </a:lnTo>
                <a:lnTo>
                  <a:pt x="1216" y="509"/>
                </a:lnTo>
                <a:lnTo>
                  <a:pt x="1214" y="507"/>
                </a:lnTo>
                <a:lnTo>
                  <a:pt x="1214" y="505"/>
                </a:lnTo>
                <a:lnTo>
                  <a:pt x="1212" y="505"/>
                </a:lnTo>
                <a:lnTo>
                  <a:pt x="1214" y="501"/>
                </a:lnTo>
                <a:lnTo>
                  <a:pt x="1216" y="501"/>
                </a:lnTo>
                <a:lnTo>
                  <a:pt x="1218" y="499"/>
                </a:lnTo>
                <a:lnTo>
                  <a:pt x="1218" y="497"/>
                </a:lnTo>
                <a:lnTo>
                  <a:pt x="1220" y="497"/>
                </a:lnTo>
                <a:lnTo>
                  <a:pt x="1222" y="497"/>
                </a:lnTo>
                <a:lnTo>
                  <a:pt x="1226" y="499"/>
                </a:lnTo>
                <a:lnTo>
                  <a:pt x="1224" y="501"/>
                </a:lnTo>
                <a:lnTo>
                  <a:pt x="1222" y="501"/>
                </a:lnTo>
                <a:lnTo>
                  <a:pt x="1220" y="503"/>
                </a:lnTo>
                <a:lnTo>
                  <a:pt x="1220" y="505"/>
                </a:lnTo>
                <a:lnTo>
                  <a:pt x="1218" y="505"/>
                </a:lnTo>
                <a:lnTo>
                  <a:pt x="1218" y="507"/>
                </a:lnTo>
                <a:lnTo>
                  <a:pt x="1218" y="509"/>
                </a:lnTo>
                <a:lnTo>
                  <a:pt x="1218" y="507"/>
                </a:lnTo>
                <a:lnTo>
                  <a:pt x="1222" y="505"/>
                </a:lnTo>
                <a:lnTo>
                  <a:pt x="1224" y="505"/>
                </a:lnTo>
                <a:lnTo>
                  <a:pt x="1224" y="507"/>
                </a:lnTo>
                <a:lnTo>
                  <a:pt x="1224" y="505"/>
                </a:lnTo>
                <a:lnTo>
                  <a:pt x="1226" y="503"/>
                </a:lnTo>
                <a:lnTo>
                  <a:pt x="1228" y="503"/>
                </a:lnTo>
                <a:lnTo>
                  <a:pt x="1230" y="503"/>
                </a:lnTo>
                <a:lnTo>
                  <a:pt x="1232" y="505"/>
                </a:lnTo>
                <a:lnTo>
                  <a:pt x="1230" y="507"/>
                </a:lnTo>
                <a:lnTo>
                  <a:pt x="1228" y="507"/>
                </a:lnTo>
                <a:lnTo>
                  <a:pt x="1230" y="507"/>
                </a:lnTo>
                <a:lnTo>
                  <a:pt x="1232" y="507"/>
                </a:lnTo>
                <a:lnTo>
                  <a:pt x="1232" y="505"/>
                </a:lnTo>
                <a:lnTo>
                  <a:pt x="1236" y="509"/>
                </a:lnTo>
                <a:lnTo>
                  <a:pt x="1236" y="511"/>
                </a:lnTo>
                <a:lnTo>
                  <a:pt x="1236" y="513"/>
                </a:lnTo>
                <a:lnTo>
                  <a:pt x="1234" y="513"/>
                </a:lnTo>
                <a:lnTo>
                  <a:pt x="1232" y="513"/>
                </a:lnTo>
                <a:lnTo>
                  <a:pt x="1230" y="513"/>
                </a:lnTo>
                <a:lnTo>
                  <a:pt x="1232" y="513"/>
                </a:lnTo>
                <a:lnTo>
                  <a:pt x="1234" y="513"/>
                </a:lnTo>
                <a:lnTo>
                  <a:pt x="1236" y="513"/>
                </a:lnTo>
                <a:lnTo>
                  <a:pt x="1238" y="513"/>
                </a:lnTo>
                <a:lnTo>
                  <a:pt x="1238" y="515"/>
                </a:lnTo>
                <a:lnTo>
                  <a:pt x="1240" y="519"/>
                </a:lnTo>
                <a:lnTo>
                  <a:pt x="1238" y="519"/>
                </a:lnTo>
                <a:lnTo>
                  <a:pt x="1238" y="517"/>
                </a:lnTo>
                <a:lnTo>
                  <a:pt x="1236" y="517"/>
                </a:lnTo>
                <a:lnTo>
                  <a:pt x="1234" y="517"/>
                </a:lnTo>
                <a:lnTo>
                  <a:pt x="1232" y="517"/>
                </a:lnTo>
                <a:lnTo>
                  <a:pt x="1228" y="517"/>
                </a:lnTo>
                <a:lnTo>
                  <a:pt x="1226" y="517"/>
                </a:lnTo>
                <a:lnTo>
                  <a:pt x="1224" y="517"/>
                </a:lnTo>
                <a:lnTo>
                  <a:pt x="1226" y="517"/>
                </a:lnTo>
                <a:lnTo>
                  <a:pt x="1230" y="517"/>
                </a:lnTo>
                <a:lnTo>
                  <a:pt x="1230" y="519"/>
                </a:lnTo>
                <a:lnTo>
                  <a:pt x="1232" y="519"/>
                </a:lnTo>
                <a:lnTo>
                  <a:pt x="1234" y="519"/>
                </a:lnTo>
                <a:lnTo>
                  <a:pt x="1232" y="519"/>
                </a:lnTo>
                <a:lnTo>
                  <a:pt x="1230" y="519"/>
                </a:lnTo>
                <a:lnTo>
                  <a:pt x="1228" y="519"/>
                </a:lnTo>
                <a:lnTo>
                  <a:pt x="1226" y="519"/>
                </a:lnTo>
                <a:lnTo>
                  <a:pt x="1226" y="520"/>
                </a:lnTo>
                <a:lnTo>
                  <a:pt x="1224" y="520"/>
                </a:lnTo>
                <a:lnTo>
                  <a:pt x="1226" y="520"/>
                </a:lnTo>
                <a:lnTo>
                  <a:pt x="1230" y="520"/>
                </a:lnTo>
                <a:lnTo>
                  <a:pt x="1232" y="519"/>
                </a:lnTo>
                <a:lnTo>
                  <a:pt x="1234" y="519"/>
                </a:lnTo>
                <a:lnTo>
                  <a:pt x="1236" y="519"/>
                </a:lnTo>
                <a:lnTo>
                  <a:pt x="1238" y="519"/>
                </a:lnTo>
                <a:lnTo>
                  <a:pt x="1238" y="520"/>
                </a:lnTo>
                <a:lnTo>
                  <a:pt x="1236" y="520"/>
                </a:lnTo>
                <a:lnTo>
                  <a:pt x="1234" y="520"/>
                </a:lnTo>
                <a:lnTo>
                  <a:pt x="1230" y="520"/>
                </a:lnTo>
                <a:lnTo>
                  <a:pt x="1228" y="522"/>
                </a:lnTo>
                <a:lnTo>
                  <a:pt x="1226" y="522"/>
                </a:lnTo>
                <a:lnTo>
                  <a:pt x="1226" y="524"/>
                </a:lnTo>
                <a:lnTo>
                  <a:pt x="1226" y="526"/>
                </a:lnTo>
                <a:lnTo>
                  <a:pt x="1228" y="526"/>
                </a:lnTo>
                <a:lnTo>
                  <a:pt x="1228" y="524"/>
                </a:lnTo>
                <a:lnTo>
                  <a:pt x="1228" y="522"/>
                </a:lnTo>
                <a:lnTo>
                  <a:pt x="1230" y="522"/>
                </a:lnTo>
                <a:lnTo>
                  <a:pt x="1234" y="520"/>
                </a:lnTo>
                <a:lnTo>
                  <a:pt x="1236" y="520"/>
                </a:lnTo>
                <a:lnTo>
                  <a:pt x="1238" y="520"/>
                </a:lnTo>
                <a:lnTo>
                  <a:pt x="1240" y="520"/>
                </a:lnTo>
                <a:lnTo>
                  <a:pt x="1240" y="519"/>
                </a:lnTo>
                <a:lnTo>
                  <a:pt x="1243" y="519"/>
                </a:lnTo>
                <a:lnTo>
                  <a:pt x="1245" y="520"/>
                </a:lnTo>
                <a:lnTo>
                  <a:pt x="1245" y="522"/>
                </a:lnTo>
                <a:lnTo>
                  <a:pt x="1243" y="524"/>
                </a:lnTo>
                <a:lnTo>
                  <a:pt x="1241" y="524"/>
                </a:lnTo>
                <a:lnTo>
                  <a:pt x="1240" y="526"/>
                </a:lnTo>
                <a:lnTo>
                  <a:pt x="1241" y="526"/>
                </a:lnTo>
                <a:lnTo>
                  <a:pt x="1241" y="524"/>
                </a:lnTo>
                <a:lnTo>
                  <a:pt x="1243" y="524"/>
                </a:lnTo>
                <a:lnTo>
                  <a:pt x="1245" y="524"/>
                </a:lnTo>
                <a:lnTo>
                  <a:pt x="1247" y="522"/>
                </a:lnTo>
                <a:lnTo>
                  <a:pt x="1247" y="520"/>
                </a:lnTo>
                <a:lnTo>
                  <a:pt x="1247" y="519"/>
                </a:lnTo>
                <a:lnTo>
                  <a:pt x="1249" y="519"/>
                </a:lnTo>
                <a:lnTo>
                  <a:pt x="1249" y="517"/>
                </a:lnTo>
                <a:lnTo>
                  <a:pt x="1251" y="517"/>
                </a:lnTo>
                <a:lnTo>
                  <a:pt x="1253" y="517"/>
                </a:lnTo>
                <a:lnTo>
                  <a:pt x="1253" y="519"/>
                </a:lnTo>
                <a:lnTo>
                  <a:pt x="1253" y="520"/>
                </a:lnTo>
                <a:lnTo>
                  <a:pt x="1251" y="522"/>
                </a:lnTo>
                <a:lnTo>
                  <a:pt x="1249" y="522"/>
                </a:lnTo>
                <a:lnTo>
                  <a:pt x="1249" y="524"/>
                </a:lnTo>
                <a:lnTo>
                  <a:pt x="1249" y="526"/>
                </a:lnTo>
                <a:lnTo>
                  <a:pt x="1247" y="528"/>
                </a:lnTo>
                <a:lnTo>
                  <a:pt x="1245" y="528"/>
                </a:lnTo>
                <a:lnTo>
                  <a:pt x="1243" y="528"/>
                </a:lnTo>
                <a:lnTo>
                  <a:pt x="1243" y="530"/>
                </a:lnTo>
                <a:lnTo>
                  <a:pt x="1241" y="530"/>
                </a:lnTo>
                <a:lnTo>
                  <a:pt x="1243" y="530"/>
                </a:lnTo>
                <a:lnTo>
                  <a:pt x="1245" y="530"/>
                </a:lnTo>
                <a:lnTo>
                  <a:pt x="1245" y="528"/>
                </a:lnTo>
                <a:lnTo>
                  <a:pt x="1247" y="530"/>
                </a:lnTo>
                <a:lnTo>
                  <a:pt x="1247" y="532"/>
                </a:lnTo>
                <a:lnTo>
                  <a:pt x="1245" y="534"/>
                </a:lnTo>
                <a:lnTo>
                  <a:pt x="1247" y="534"/>
                </a:lnTo>
                <a:lnTo>
                  <a:pt x="1247" y="532"/>
                </a:lnTo>
                <a:lnTo>
                  <a:pt x="1247" y="530"/>
                </a:lnTo>
                <a:lnTo>
                  <a:pt x="1249" y="528"/>
                </a:lnTo>
                <a:lnTo>
                  <a:pt x="1253" y="526"/>
                </a:lnTo>
                <a:lnTo>
                  <a:pt x="1255" y="526"/>
                </a:lnTo>
                <a:lnTo>
                  <a:pt x="1257" y="530"/>
                </a:lnTo>
                <a:lnTo>
                  <a:pt x="1255" y="532"/>
                </a:lnTo>
                <a:lnTo>
                  <a:pt x="1255" y="536"/>
                </a:lnTo>
                <a:lnTo>
                  <a:pt x="1255" y="534"/>
                </a:lnTo>
                <a:lnTo>
                  <a:pt x="1257" y="534"/>
                </a:lnTo>
                <a:lnTo>
                  <a:pt x="1257" y="532"/>
                </a:lnTo>
                <a:lnTo>
                  <a:pt x="1257" y="530"/>
                </a:lnTo>
                <a:lnTo>
                  <a:pt x="1257" y="528"/>
                </a:lnTo>
                <a:lnTo>
                  <a:pt x="1259" y="526"/>
                </a:lnTo>
                <a:lnTo>
                  <a:pt x="1261" y="526"/>
                </a:lnTo>
                <a:lnTo>
                  <a:pt x="1261" y="528"/>
                </a:lnTo>
                <a:lnTo>
                  <a:pt x="1263" y="530"/>
                </a:lnTo>
                <a:lnTo>
                  <a:pt x="1263" y="532"/>
                </a:lnTo>
                <a:lnTo>
                  <a:pt x="1265" y="534"/>
                </a:lnTo>
                <a:lnTo>
                  <a:pt x="1265" y="532"/>
                </a:lnTo>
                <a:lnTo>
                  <a:pt x="1263" y="530"/>
                </a:lnTo>
                <a:lnTo>
                  <a:pt x="1263" y="528"/>
                </a:lnTo>
                <a:lnTo>
                  <a:pt x="1265" y="526"/>
                </a:lnTo>
                <a:lnTo>
                  <a:pt x="1265" y="524"/>
                </a:lnTo>
                <a:lnTo>
                  <a:pt x="1269" y="524"/>
                </a:lnTo>
                <a:lnTo>
                  <a:pt x="1269" y="526"/>
                </a:lnTo>
                <a:lnTo>
                  <a:pt x="1267" y="528"/>
                </a:lnTo>
                <a:lnTo>
                  <a:pt x="1269" y="528"/>
                </a:lnTo>
                <a:lnTo>
                  <a:pt x="1271" y="526"/>
                </a:lnTo>
                <a:lnTo>
                  <a:pt x="1273" y="526"/>
                </a:lnTo>
                <a:lnTo>
                  <a:pt x="1275" y="528"/>
                </a:lnTo>
                <a:lnTo>
                  <a:pt x="1276" y="530"/>
                </a:lnTo>
                <a:lnTo>
                  <a:pt x="1280" y="534"/>
                </a:lnTo>
                <a:lnTo>
                  <a:pt x="1280" y="536"/>
                </a:lnTo>
                <a:lnTo>
                  <a:pt x="1280" y="538"/>
                </a:lnTo>
                <a:lnTo>
                  <a:pt x="1278" y="538"/>
                </a:lnTo>
                <a:lnTo>
                  <a:pt x="1276" y="538"/>
                </a:lnTo>
                <a:lnTo>
                  <a:pt x="1275" y="538"/>
                </a:lnTo>
                <a:lnTo>
                  <a:pt x="1275" y="536"/>
                </a:lnTo>
                <a:lnTo>
                  <a:pt x="1271" y="534"/>
                </a:lnTo>
                <a:lnTo>
                  <a:pt x="1269" y="534"/>
                </a:lnTo>
                <a:lnTo>
                  <a:pt x="1267" y="536"/>
                </a:lnTo>
                <a:lnTo>
                  <a:pt x="1269" y="536"/>
                </a:lnTo>
                <a:lnTo>
                  <a:pt x="1271" y="536"/>
                </a:lnTo>
                <a:lnTo>
                  <a:pt x="1273" y="536"/>
                </a:lnTo>
                <a:lnTo>
                  <a:pt x="1276" y="540"/>
                </a:lnTo>
                <a:lnTo>
                  <a:pt x="1275" y="540"/>
                </a:lnTo>
                <a:lnTo>
                  <a:pt x="1273" y="540"/>
                </a:lnTo>
                <a:lnTo>
                  <a:pt x="1271" y="542"/>
                </a:lnTo>
                <a:lnTo>
                  <a:pt x="1273" y="542"/>
                </a:lnTo>
                <a:lnTo>
                  <a:pt x="1276" y="542"/>
                </a:lnTo>
                <a:lnTo>
                  <a:pt x="1278" y="542"/>
                </a:lnTo>
                <a:lnTo>
                  <a:pt x="1275" y="544"/>
                </a:lnTo>
                <a:lnTo>
                  <a:pt x="1271" y="546"/>
                </a:lnTo>
                <a:lnTo>
                  <a:pt x="1267" y="544"/>
                </a:lnTo>
                <a:lnTo>
                  <a:pt x="1265" y="542"/>
                </a:lnTo>
                <a:lnTo>
                  <a:pt x="1267" y="542"/>
                </a:lnTo>
                <a:lnTo>
                  <a:pt x="1265" y="542"/>
                </a:lnTo>
                <a:lnTo>
                  <a:pt x="1263" y="542"/>
                </a:lnTo>
                <a:lnTo>
                  <a:pt x="1261" y="542"/>
                </a:lnTo>
                <a:lnTo>
                  <a:pt x="1259" y="542"/>
                </a:lnTo>
                <a:lnTo>
                  <a:pt x="1257" y="542"/>
                </a:lnTo>
                <a:lnTo>
                  <a:pt x="1259" y="542"/>
                </a:lnTo>
                <a:lnTo>
                  <a:pt x="1261" y="542"/>
                </a:lnTo>
                <a:lnTo>
                  <a:pt x="1265" y="544"/>
                </a:lnTo>
                <a:lnTo>
                  <a:pt x="1263" y="546"/>
                </a:lnTo>
                <a:lnTo>
                  <a:pt x="1259" y="548"/>
                </a:lnTo>
                <a:lnTo>
                  <a:pt x="1257" y="546"/>
                </a:lnTo>
                <a:lnTo>
                  <a:pt x="1257" y="544"/>
                </a:lnTo>
                <a:lnTo>
                  <a:pt x="1255" y="544"/>
                </a:lnTo>
                <a:lnTo>
                  <a:pt x="1257" y="546"/>
                </a:lnTo>
                <a:lnTo>
                  <a:pt x="1257" y="548"/>
                </a:lnTo>
                <a:lnTo>
                  <a:pt x="1259" y="548"/>
                </a:lnTo>
                <a:lnTo>
                  <a:pt x="1261" y="548"/>
                </a:lnTo>
                <a:lnTo>
                  <a:pt x="1263" y="548"/>
                </a:lnTo>
                <a:lnTo>
                  <a:pt x="1267" y="550"/>
                </a:lnTo>
                <a:lnTo>
                  <a:pt x="1269" y="550"/>
                </a:lnTo>
                <a:lnTo>
                  <a:pt x="1271" y="552"/>
                </a:lnTo>
                <a:lnTo>
                  <a:pt x="1269" y="553"/>
                </a:lnTo>
                <a:lnTo>
                  <a:pt x="1267" y="553"/>
                </a:lnTo>
                <a:lnTo>
                  <a:pt x="1267" y="552"/>
                </a:lnTo>
                <a:lnTo>
                  <a:pt x="1265" y="553"/>
                </a:lnTo>
                <a:lnTo>
                  <a:pt x="1263" y="552"/>
                </a:lnTo>
                <a:lnTo>
                  <a:pt x="1261" y="552"/>
                </a:lnTo>
                <a:lnTo>
                  <a:pt x="1259" y="552"/>
                </a:lnTo>
                <a:lnTo>
                  <a:pt x="1257" y="552"/>
                </a:lnTo>
                <a:lnTo>
                  <a:pt x="1255" y="552"/>
                </a:lnTo>
                <a:lnTo>
                  <a:pt x="1255" y="550"/>
                </a:lnTo>
                <a:lnTo>
                  <a:pt x="1253" y="550"/>
                </a:lnTo>
                <a:lnTo>
                  <a:pt x="1255" y="552"/>
                </a:lnTo>
                <a:lnTo>
                  <a:pt x="1257" y="552"/>
                </a:lnTo>
                <a:lnTo>
                  <a:pt x="1259" y="552"/>
                </a:lnTo>
                <a:lnTo>
                  <a:pt x="1261" y="553"/>
                </a:lnTo>
                <a:lnTo>
                  <a:pt x="1263" y="553"/>
                </a:lnTo>
                <a:lnTo>
                  <a:pt x="1265" y="557"/>
                </a:lnTo>
                <a:lnTo>
                  <a:pt x="1263" y="557"/>
                </a:lnTo>
                <a:lnTo>
                  <a:pt x="1261" y="557"/>
                </a:lnTo>
                <a:lnTo>
                  <a:pt x="1259" y="557"/>
                </a:lnTo>
                <a:lnTo>
                  <a:pt x="1257" y="557"/>
                </a:lnTo>
                <a:lnTo>
                  <a:pt x="1257" y="555"/>
                </a:lnTo>
                <a:lnTo>
                  <a:pt x="1255" y="555"/>
                </a:lnTo>
                <a:lnTo>
                  <a:pt x="1257" y="557"/>
                </a:lnTo>
                <a:lnTo>
                  <a:pt x="1259" y="557"/>
                </a:lnTo>
                <a:lnTo>
                  <a:pt x="1259" y="559"/>
                </a:lnTo>
                <a:lnTo>
                  <a:pt x="1261" y="559"/>
                </a:lnTo>
                <a:lnTo>
                  <a:pt x="1259" y="559"/>
                </a:lnTo>
                <a:lnTo>
                  <a:pt x="1255" y="559"/>
                </a:lnTo>
                <a:lnTo>
                  <a:pt x="1257" y="561"/>
                </a:lnTo>
                <a:lnTo>
                  <a:pt x="1257" y="559"/>
                </a:lnTo>
                <a:lnTo>
                  <a:pt x="1259" y="561"/>
                </a:lnTo>
                <a:lnTo>
                  <a:pt x="1259" y="563"/>
                </a:lnTo>
                <a:lnTo>
                  <a:pt x="1257" y="563"/>
                </a:lnTo>
                <a:lnTo>
                  <a:pt x="1255" y="561"/>
                </a:lnTo>
                <a:lnTo>
                  <a:pt x="1255" y="559"/>
                </a:lnTo>
                <a:lnTo>
                  <a:pt x="1253" y="559"/>
                </a:lnTo>
                <a:lnTo>
                  <a:pt x="1255" y="559"/>
                </a:lnTo>
                <a:lnTo>
                  <a:pt x="1255" y="563"/>
                </a:lnTo>
                <a:lnTo>
                  <a:pt x="1253" y="563"/>
                </a:lnTo>
                <a:lnTo>
                  <a:pt x="1251" y="561"/>
                </a:lnTo>
                <a:lnTo>
                  <a:pt x="1251" y="563"/>
                </a:lnTo>
                <a:lnTo>
                  <a:pt x="1249" y="563"/>
                </a:lnTo>
                <a:lnTo>
                  <a:pt x="1249" y="561"/>
                </a:lnTo>
                <a:lnTo>
                  <a:pt x="1245" y="557"/>
                </a:lnTo>
                <a:lnTo>
                  <a:pt x="1247" y="559"/>
                </a:lnTo>
                <a:lnTo>
                  <a:pt x="1247" y="561"/>
                </a:lnTo>
                <a:lnTo>
                  <a:pt x="1245" y="561"/>
                </a:lnTo>
                <a:lnTo>
                  <a:pt x="1241" y="561"/>
                </a:lnTo>
                <a:lnTo>
                  <a:pt x="1245" y="563"/>
                </a:lnTo>
                <a:lnTo>
                  <a:pt x="1247" y="563"/>
                </a:lnTo>
                <a:lnTo>
                  <a:pt x="1247" y="565"/>
                </a:lnTo>
                <a:lnTo>
                  <a:pt x="1245" y="565"/>
                </a:lnTo>
                <a:lnTo>
                  <a:pt x="1245" y="563"/>
                </a:lnTo>
                <a:lnTo>
                  <a:pt x="1243" y="563"/>
                </a:lnTo>
                <a:lnTo>
                  <a:pt x="1243" y="565"/>
                </a:lnTo>
                <a:lnTo>
                  <a:pt x="1245" y="565"/>
                </a:lnTo>
                <a:lnTo>
                  <a:pt x="1245" y="567"/>
                </a:lnTo>
                <a:lnTo>
                  <a:pt x="1247" y="567"/>
                </a:lnTo>
                <a:lnTo>
                  <a:pt x="1249" y="567"/>
                </a:lnTo>
                <a:lnTo>
                  <a:pt x="1247" y="567"/>
                </a:lnTo>
                <a:lnTo>
                  <a:pt x="1245" y="567"/>
                </a:lnTo>
                <a:lnTo>
                  <a:pt x="1243" y="567"/>
                </a:lnTo>
                <a:lnTo>
                  <a:pt x="1245" y="569"/>
                </a:lnTo>
                <a:lnTo>
                  <a:pt x="1247" y="571"/>
                </a:lnTo>
                <a:lnTo>
                  <a:pt x="1247" y="573"/>
                </a:lnTo>
                <a:lnTo>
                  <a:pt x="1245" y="573"/>
                </a:lnTo>
                <a:lnTo>
                  <a:pt x="1247" y="575"/>
                </a:lnTo>
                <a:lnTo>
                  <a:pt x="1247" y="577"/>
                </a:lnTo>
                <a:lnTo>
                  <a:pt x="1245" y="579"/>
                </a:lnTo>
                <a:lnTo>
                  <a:pt x="1245" y="581"/>
                </a:lnTo>
                <a:lnTo>
                  <a:pt x="1245" y="583"/>
                </a:lnTo>
                <a:lnTo>
                  <a:pt x="1243" y="581"/>
                </a:lnTo>
                <a:lnTo>
                  <a:pt x="1241" y="581"/>
                </a:lnTo>
                <a:lnTo>
                  <a:pt x="1240" y="579"/>
                </a:lnTo>
                <a:lnTo>
                  <a:pt x="1241" y="579"/>
                </a:lnTo>
                <a:lnTo>
                  <a:pt x="1243" y="579"/>
                </a:lnTo>
                <a:lnTo>
                  <a:pt x="1241" y="577"/>
                </a:lnTo>
                <a:lnTo>
                  <a:pt x="1241" y="579"/>
                </a:lnTo>
                <a:lnTo>
                  <a:pt x="1240" y="579"/>
                </a:lnTo>
                <a:lnTo>
                  <a:pt x="1240" y="577"/>
                </a:lnTo>
                <a:lnTo>
                  <a:pt x="1238" y="577"/>
                </a:lnTo>
                <a:lnTo>
                  <a:pt x="1236" y="579"/>
                </a:lnTo>
                <a:lnTo>
                  <a:pt x="1234" y="577"/>
                </a:lnTo>
                <a:lnTo>
                  <a:pt x="1234" y="575"/>
                </a:lnTo>
                <a:lnTo>
                  <a:pt x="1236" y="575"/>
                </a:lnTo>
                <a:lnTo>
                  <a:pt x="1234" y="573"/>
                </a:lnTo>
                <a:lnTo>
                  <a:pt x="1232" y="575"/>
                </a:lnTo>
                <a:lnTo>
                  <a:pt x="1232" y="573"/>
                </a:lnTo>
                <a:lnTo>
                  <a:pt x="1230" y="571"/>
                </a:lnTo>
                <a:lnTo>
                  <a:pt x="1232" y="571"/>
                </a:lnTo>
                <a:lnTo>
                  <a:pt x="1232" y="569"/>
                </a:lnTo>
                <a:lnTo>
                  <a:pt x="1234" y="569"/>
                </a:lnTo>
                <a:lnTo>
                  <a:pt x="1234" y="567"/>
                </a:lnTo>
                <a:lnTo>
                  <a:pt x="1232" y="567"/>
                </a:lnTo>
                <a:lnTo>
                  <a:pt x="1230" y="571"/>
                </a:lnTo>
                <a:lnTo>
                  <a:pt x="1230" y="573"/>
                </a:lnTo>
                <a:lnTo>
                  <a:pt x="1230" y="575"/>
                </a:lnTo>
                <a:lnTo>
                  <a:pt x="1230" y="577"/>
                </a:lnTo>
                <a:lnTo>
                  <a:pt x="1228" y="577"/>
                </a:lnTo>
                <a:lnTo>
                  <a:pt x="1228" y="575"/>
                </a:lnTo>
                <a:lnTo>
                  <a:pt x="1226" y="575"/>
                </a:lnTo>
                <a:lnTo>
                  <a:pt x="1226" y="573"/>
                </a:lnTo>
                <a:lnTo>
                  <a:pt x="1224" y="573"/>
                </a:lnTo>
                <a:lnTo>
                  <a:pt x="1222" y="571"/>
                </a:lnTo>
                <a:lnTo>
                  <a:pt x="1224" y="571"/>
                </a:lnTo>
                <a:lnTo>
                  <a:pt x="1226" y="571"/>
                </a:lnTo>
                <a:lnTo>
                  <a:pt x="1224" y="569"/>
                </a:lnTo>
                <a:lnTo>
                  <a:pt x="1224" y="571"/>
                </a:lnTo>
                <a:lnTo>
                  <a:pt x="1222" y="571"/>
                </a:lnTo>
                <a:lnTo>
                  <a:pt x="1228" y="567"/>
                </a:lnTo>
                <a:lnTo>
                  <a:pt x="1230" y="567"/>
                </a:lnTo>
                <a:lnTo>
                  <a:pt x="1228" y="567"/>
                </a:lnTo>
                <a:lnTo>
                  <a:pt x="1226" y="567"/>
                </a:lnTo>
                <a:lnTo>
                  <a:pt x="1224" y="569"/>
                </a:lnTo>
                <a:lnTo>
                  <a:pt x="1224" y="567"/>
                </a:lnTo>
                <a:lnTo>
                  <a:pt x="1222" y="569"/>
                </a:lnTo>
                <a:lnTo>
                  <a:pt x="1220" y="569"/>
                </a:lnTo>
                <a:lnTo>
                  <a:pt x="1218" y="567"/>
                </a:lnTo>
                <a:lnTo>
                  <a:pt x="1220" y="565"/>
                </a:lnTo>
                <a:lnTo>
                  <a:pt x="1222" y="565"/>
                </a:lnTo>
                <a:lnTo>
                  <a:pt x="1224" y="563"/>
                </a:lnTo>
                <a:lnTo>
                  <a:pt x="1224" y="561"/>
                </a:lnTo>
                <a:lnTo>
                  <a:pt x="1226" y="561"/>
                </a:lnTo>
                <a:lnTo>
                  <a:pt x="1224" y="561"/>
                </a:lnTo>
                <a:lnTo>
                  <a:pt x="1222" y="563"/>
                </a:lnTo>
                <a:lnTo>
                  <a:pt x="1222" y="565"/>
                </a:lnTo>
                <a:lnTo>
                  <a:pt x="1220" y="565"/>
                </a:lnTo>
                <a:lnTo>
                  <a:pt x="1218" y="565"/>
                </a:lnTo>
                <a:lnTo>
                  <a:pt x="1216" y="565"/>
                </a:lnTo>
                <a:lnTo>
                  <a:pt x="1216" y="563"/>
                </a:lnTo>
                <a:lnTo>
                  <a:pt x="1218" y="563"/>
                </a:lnTo>
                <a:lnTo>
                  <a:pt x="1220" y="561"/>
                </a:lnTo>
                <a:lnTo>
                  <a:pt x="1222" y="561"/>
                </a:lnTo>
                <a:lnTo>
                  <a:pt x="1224" y="559"/>
                </a:lnTo>
                <a:lnTo>
                  <a:pt x="1222" y="559"/>
                </a:lnTo>
                <a:lnTo>
                  <a:pt x="1220" y="559"/>
                </a:lnTo>
                <a:lnTo>
                  <a:pt x="1220" y="561"/>
                </a:lnTo>
                <a:lnTo>
                  <a:pt x="1218" y="561"/>
                </a:lnTo>
                <a:lnTo>
                  <a:pt x="1214" y="561"/>
                </a:lnTo>
                <a:lnTo>
                  <a:pt x="1214" y="559"/>
                </a:lnTo>
                <a:lnTo>
                  <a:pt x="1212" y="559"/>
                </a:lnTo>
                <a:lnTo>
                  <a:pt x="1214" y="557"/>
                </a:lnTo>
                <a:lnTo>
                  <a:pt x="1216" y="555"/>
                </a:lnTo>
                <a:lnTo>
                  <a:pt x="1218" y="553"/>
                </a:lnTo>
                <a:lnTo>
                  <a:pt x="1220" y="553"/>
                </a:lnTo>
                <a:lnTo>
                  <a:pt x="1222" y="553"/>
                </a:lnTo>
                <a:lnTo>
                  <a:pt x="1224" y="553"/>
                </a:lnTo>
                <a:lnTo>
                  <a:pt x="1226" y="553"/>
                </a:lnTo>
                <a:lnTo>
                  <a:pt x="1224" y="553"/>
                </a:lnTo>
                <a:lnTo>
                  <a:pt x="1224" y="552"/>
                </a:lnTo>
                <a:lnTo>
                  <a:pt x="1226" y="548"/>
                </a:lnTo>
                <a:lnTo>
                  <a:pt x="1228" y="546"/>
                </a:lnTo>
                <a:lnTo>
                  <a:pt x="1230" y="544"/>
                </a:lnTo>
                <a:lnTo>
                  <a:pt x="1232" y="544"/>
                </a:lnTo>
                <a:lnTo>
                  <a:pt x="1230" y="544"/>
                </a:lnTo>
                <a:lnTo>
                  <a:pt x="1226" y="546"/>
                </a:lnTo>
                <a:lnTo>
                  <a:pt x="1224" y="546"/>
                </a:lnTo>
                <a:lnTo>
                  <a:pt x="1224" y="548"/>
                </a:lnTo>
                <a:lnTo>
                  <a:pt x="1224" y="550"/>
                </a:lnTo>
                <a:lnTo>
                  <a:pt x="1222" y="550"/>
                </a:lnTo>
                <a:lnTo>
                  <a:pt x="1218" y="552"/>
                </a:lnTo>
                <a:lnTo>
                  <a:pt x="1214" y="553"/>
                </a:lnTo>
                <a:lnTo>
                  <a:pt x="1208" y="553"/>
                </a:lnTo>
                <a:lnTo>
                  <a:pt x="1207" y="553"/>
                </a:lnTo>
                <a:lnTo>
                  <a:pt x="1207" y="552"/>
                </a:lnTo>
                <a:lnTo>
                  <a:pt x="1207" y="550"/>
                </a:lnTo>
                <a:lnTo>
                  <a:pt x="1208" y="550"/>
                </a:lnTo>
                <a:lnTo>
                  <a:pt x="1210" y="548"/>
                </a:lnTo>
                <a:lnTo>
                  <a:pt x="1212" y="546"/>
                </a:lnTo>
                <a:lnTo>
                  <a:pt x="1214" y="544"/>
                </a:lnTo>
                <a:lnTo>
                  <a:pt x="1214" y="542"/>
                </a:lnTo>
                <a:lnTo>
                  <a:pt x="1212" y="544"/>
                </a:lnTo>
                <a:lnTo>
                  <a:pt x="1212" y="546"/>
                </a:lnTo>
                <a:lnTo>
                  <a:pt x="1210" y="548"/>
                </a:lnTo>
                <a:lnTo>
                  <a:pt x="1208" y="550"/>
                </a:lnTo>
                <a:lnTo>
                  <a:pt x="1207" y="550"/>
                </a:lnTo>
                <a:lnTo>
                  <a:pt x="1205" y="550"/>
                </a:lnTo>
                <a:lnTo>
                  <a:pt x="1203" y="550"/>
                </a:lnTo>
                <a:lnTo>
                  <a:pt x="1203" y="548"/>
                </a:lnTo>
                <a:lnTo>
                  <a:pt x="1203" y="546"/>
                </a:lnTo>
                <a:lnTo>
                  <a:pt x="1201" y="546"/>
                </a:lnTo>
                <a:lnTo>
                  <a:pt x="1199" y="546"/>
                </a:lnTo>
                <a:lnTo>
                  <a:pt x="1199" y="548"/>
                </a:lnTo>
                <a:lnTo>
                  <a:pt x="1197" y="548"/>
                </a:lnTo>
                <a:lnTo>
                  <a:pt x="1197" y="546"/>
                </a:lnTo>
                <a:lnTo>
                  <a:pt x="1197" y="544"/>
                </a:lnTo>
                <a:lnTo>
                  <a:pt x="1197" y="542"/>
                </a:lnTo>
                <a:lnTo>
                  <a:pt x="1199" y="542"/>
                </a:lnTo>
                <a:lnTo>
                  <a:pt x="1197" y="542"/>
                </a:lnTo>
                <a:lnTo>
                  <a:pt x="1195" y="542"/>
                </a:lnTo>
                <a:lnTo>
                  <a:pt x="1193" y="542"/>
                </a:lnTo>
                <a:lnTo>
                  <a:pt x="1191" y="540"/>
                </a:lnTo>
                <a:lnTo>
                  <a:pt x="1193" y="538"/>
                </a:lnTo>
                <a:lnTo>
                  <a:pt x="1191" y="538"/>
                </a:lnTo>
                <a:lnTo>
                  <a:pt x="1189" y="536"/>
                </a:lnTo>
                <a:lnTo>
                  <a:pt x="1191" y="538"/>
                </a:lnTo>
                <a:lnTo>
                  <a:pt x="1187" y="540"/>
                </a:lnTo>
                <a:lnTo>
                  <a:pt x="1185" y="540"/>
                </a:lnTo>
                <a:lnTo>
                  <a:pt x="1185" y="538"/>
                </a:lnTo>
                <a:lnTo>
                  <a:pt x="1183" y="536"/>
                </a:lnTo>
                <a:lnTo>
                  <a:pt x="1181" y="538"/>
                </a:lnTo>
                <a:lnTo>
                  <a:pt x="1179" y="538"/>
                </a:lnTo>
                <a:lnTo>
                  <a:pt x="1177" y="538"/>
                </a:lnTo>
                <a:lnTo>
                  <a:pt x="1181" y="538"/>
                </a:lnTo>
                <a:lnTo>
                  <a:pt x="1183" y="538"/>
                </a:lnTo>
                <a:lnTo>
                  <a:pt x="1185" y="538"/>
                </a:lnTo>
                <a:lnTo>
                  <a:pt x="1187" y="540"/>
                </a:lnTo>
                <a:lnTo>
                  <a:pt x="1187" y="542"/>
                </a:lnTo>
                <a:lnTo>
                  <a:pt x="1187" y="544"/>
                </a:lnTo>
                <a:lnTo>
                  <a:pt x="1185" y="544"/>
                </a:lnTo>
                <a:lnTo>
                  <a:pt x="1185" y="542"/>
                </a:lnTo>
                <a:lnTo>
                  <a:pt x="1183" y="542"/>
                </a:lnTo>
                <a:lnTo>
                  <a:pt x="1185" y="542"/>
                </a:lnTo>
                <a:lnTo>
                  <a:pt x="1185" y="544"/>
                </a:lnTo>
                <a:lnTo>
                  <a:pt x="1187" y="544"/>
                </a:lnTo>
                <a:lnTo>
                  <a:pt x="1185" y="544"/>
                </a:lnTo>
                <a:lnTo>
                  <a:pt x="1185" y="546"/>
                </a:lnTo>
                <a:lnTo>
                  <a:pt x="1183" y="546"/>
                </a:lnTo>
                <a:lnTo>
                  <a:pt x="1181" y="544"/>
                </a:lnTo>
                <a:lnTo>
                  <a:pt x="1181" y="542"/>
                </a:lnTo>
                <a:lnTo>
                  <a:pt x="1179" y="542"/>
                </a:lnTo>
                <a:lnTo>
                  <a:pt x="1177" y="542"/>
                </a:lnTo>
                <a:lnTo>
                  <a:pt x="1175" y="540"/>
                </a:lnTo>
                <a:lnTo>
                  <a:pt x="1174" y="538"/>
                </a:lnTo>
                <a:lnTo>
                  <a:pt x="1174" y="540"/>
                </a:lnTo>
                <a:lnTo>
                  <a:pt x="1175" y="540"/>
                </a:lnTo>
                <a:lnTo>
                  <a:pt x="1177" y="544"/>
                </a:lnTo>
                <a:lnTo>
                  <a:pt x="1177" y="546"/>
                </a:lnTo>
                <a:lnTo>
                  <a:pt x="1179" y="548"/>
                </a:lnTo>
                <a:lnTo>
                  <a:pt x="1181" y="550"/>
                </a:lnTo>
                <a:lnTo>
                  <a:pt x="1183" y="550"/>
                </a:lnTo>
                <a:lnTo>
                  <a:pt x="1185" y="550"/>
                </a:lnTo>
                <a:lnTo>
                  <a:pt x="1187" y="552"/>
                </a:lnTo>
                <a:lnTo>
                  <a:pt x="1185" y="553"/>
                </a:lnTo>
                <a:lnTo>
                  <a:pt x="1185" y="555"/>
                </a:lnTo>
                <a:lnTo>
                  <a:pt x="1181" y="555"/>
                </a:lnTo>
                <a:lnTo>
                  <a:pt x="1177" y="555"/>
                </a:lnTo>
                <a:lnTo>
                  <a:pt x="1175" y="555"/>
                </a:lnTo>
                <a:lnTo>
                  <a:pt x="1174" y="555"/>
                </a:lnTo>
                <a:lnTo>
                  <a:pt x="1172" y="553"/>
                </a:lnTo>
                <a:lnTo>
                  <a:pt x="1172" y="552"/>
                </a:lnTo>
                <a:lnTo>
                  <a:pt x="1172" y="550"/>
                </a:lnTo>
                <a:lnTo>
                  <a:pt x="1170" y="548"/>
                </a:lnTo>
                <a:lnTo>
                  <a:pt x="1168" y="548"/>
                </a:lnTo>
                <a:lnTo>
                  <a:pt x="1164" y="548"/>
                </a:lnTo>
                <a:lnTo>
                  <a:pt x="1162" y="548"/>
                </a:lnTo>
                <a:lnTo>
                  <a:pt x="1160" y="548"/>
                </a:lnTo>
                <a:lnTo>
                  <a:pt x="1162" y="548"/>
                </a:lnTo>
                <a:lnTo>
                  <a:pt x="1164" y="548"/>
                </a:lnTo>
                <a:lnTo>
                  <a:pt x="1166" y="548"/>
                </a:lnTo>
                <a:lnTo>
                  <a:pt x="1166" y="550"/>
                </a:lnTo>
                <a:lnTo>
                  <a:pt x="1168" y="550"/>
                </a:lnTo>
                <a:lnTo>
                  <a:pt x="1170" y="550"/>
                </a:lnTo>
                <a:lnTo>
                  <a:pt x="1172" y="550"/>
                </a:lnTo>
                <a:lnTo>
                  <a:pt x="1172" y="552"/>
                </a:lnTo>
                <a:lnTo>
                  <a:pt x="1172" y="553"/>
                </a:lnTo>
                <a:lnTo>
                  <a:pt x="1170" y="553"/>
                </a:lnTo>
                <a:lnTo>
                  <a:pt x="1168" y="552"/>
                </a:lnTo>
                <a:lnTo>
                  <a:pt x="1168" y="555"/>
                </a:lnTo>
                <a:lnTo>
                  <a:pt x="1170" y="555"/>
                </a:lnTo>
                <a:lnTo>
                  <a:pt x="1172" y="557"/>
                </a:lnTo>
                <a:lnTo>
                  <a:pt x="1170" y="557"/>
                </a:lnTo>
                <a:lnTo>
                  <a:pt x="1172" y="559"/>
                </a:lnTo>
                <a:lnTo>
                  <a:pt x="1174" y="559"/>
                </a:lnTo>
                <a:lnTo>
                  <a:pt x="1174" y="557"/>
                </a:lnTo>
                <a:lnTo>
                  <a:pt x="1175" y="557"/>
                </a:lnTo>
                <a:lnTo>
                  <a:pt x="1175" y="559"/>
                </a:lnTo>
                <a:lnTo>
                  <a:pt x="1175" y="561"/>
                </a:lnTo>
                <a:lnTo>
                  <a:pt x="1174" y="563"/>
                </a:lnTo>
                <a:lnTo>
                  <a:pt x="1172" y="563"/>
                </a:lnTo>
                <a:lnTo>
                  <a:pt x="1172" y="565"/>
                </a:lnTo>
                <a:lnTo>
                  <a:pt x="1174" y="565"/>
                </a:lnTo>
                <a:lnTo>
                  <a:pt x="1174" y="563"/>
                </a:lnTo>
                <a:lnTo>
                  <a:pt x="1174" y="565"/>
                </a:lnTo>
                <a:lnTo>
                  <a:pt x="1174" y="567"/>
                </a:lnTo>
                <a:lnTo>
                  <a:pt x="1174" y="565"/>
                </a:lnTo>
                <a:lnTo>
                  <a:pt x="1175" y="563"/>
                </a:lnTo>
                <a:lnTo>
                  <a:pt x="1177" y="561"/>
                </a:lnTo>
                <a:lnTo>
                  <a:pt x="1179" y="561"/>
                </a:lnTo>
                <a:lnTo>
                  <a:pt x="1181" y="561"/>
                </a:lnTo>
                <a:lnTo>
                  <a:pt x="1183" y="561"/>
                </a:lnTo>
                <a:lnTo>
                  <a:pt x="1185" y="561"/>
                </a:lnTo>
                <a:lnTo>
                  <a:pt x="1185" y="563"/>
                </a:lnTo>
                <a:lnTo>
                  <a:pt x="1183" y="563"/>
                </a:lnTo>
                <a:lnTo>
                  <a:pt x="1181" y="565"/>
                </a:lnTo>
                <a:lnTo>
                  <a:pt x="1183" y="567"/>
                </a:lnTo>
                <a:lnTo>
                  <a:pt x="1185" y="567"/>
                </a:lnTo>
                <a:lnTo>
                  <a:pt x="1187" y="567"/>
                </a:lnTo>
                <a:lnTo>
                  <a:pt x="1187" y="569"/>
                </a:lnTo>
                <a:lnTo>
                  <a:pt x="1185" y="569"/>
                </a:lnTo>
                <a:lnTo>
                  <a:pt x="1183" y="569"/>
                </a:lnTo>
                <a:lnTo>
                  <a:pt x="1183" y="571"/>
                </a:lnTo>
                <a:lnTo>
                  <a:pt x="1185" y="569"/>
                </a:lnTo>
                <a:lnTo>
                  <a:pt x="1187" y="571"/>
                </a:lnTo>
                <a:lnTo>
                  <a:pt x="1187" y="573"/>
                </a:lnTo>
                <a:lnTo>
                  <a:pt x="1191" y="573"/>
                </a:lnTo>
                <a:lnTo>
                  <a:pt x="1189" y="577"/>
                </a:lnTo>
                <a:lnTo>
                  <a:pt x="1187" y="577"/>
                </a:lnTo>
                <a:lnTo>
                  <a:pt x="1191" y="577"/>
                </a:lnTo>
                <a:lnTo>
                  <a:pt x="1191" y="575"/>
                </a:lnTo>
                <a:lnTo>
                  <a:pt x="1193" y="575"/>
                </a:lnTo>
                <a:lnTo>
                  <a:pt x="1193" y="577"/>
                </a:lnTo>
                <a:lnTo>
                  <a:pt x="1193" y="579"/>
                </a:lnTo>
                <a:lnTo>
                  <a:pt x="1193" y="581"/>
                </a:lnTo>
                <a:lnTo>
                  <a:pt x="1193" y="583"/>
                </a:lnTo>
                <a:lnTo>
                  <a:pt x="1195" y="585"/>
                </a:lnTo>
                <a:lnTo>
                  <a:pt x="1195" y="583"/>
                </a:lnTo>
                <a:lnTo>
                  <a:pt x="1195" y="579"/>
                </a:lnTo>
                <a:lnTo>
                  <a:pt x="1197" y="579"/>
                </a:lnTo>
                <a:lnTo>
                  <a:pt x="1197" y="581"/>
                </a:lnTo>
                <a:lnTo>
                  <a:pt x="1199" y="581"/>
                </a:lnTo>
                <a:lnTo>
                  <a:pt x="1203" y="583"/>
                </a:lnTo>
                <a:lnTo>
                  <a:pt x="1203" y="585"/>
                </a:lnTo>
                <a:lnTo>
                  <a:pt x="1201" y="585"/>
                </a:lnTo>
                <a:lnTo>
                  <a:pt x="1201" y="587"/>
                </a:lnTo>
                <a:lnTo>
                  <a:pt x="1203" y="587"/>
                </a:lnTo>
                <a:lnTo>
                  <a:pt x="1203" y="585"/>
                </a:lnTo>
                <a:lnTo>
                  <a:pt x="1205" y="585"/>
                </a:lnTo>
                <a:lnTo>
                  <a:pt x="1205" y="583"/>
                </a:lnTo>
                <a:lnTo>
                  <a:pt x="1205" y="585"/>
                </a:lnTo>
                <a:lnTo>
                  <a:pt x="1205" y="587"/>
                </a:lnTo>
                <a:lnTo>
                  <a:pt x="1207" y="587"/>
                </a:lnTo>
                <a:lnTo>
                  <a:pt x="1207" y="583"/>
                </a:lnTo>
                <a:lnTo>
                  <a:pt x="1208" y="583"/>
                </a:lnTo>
                <a:lnTo>
                  <a:pt x="1210" y="583"/>
                </a:lnTo>
                <a:lnTo>
                  <a:pt x="1210" y="585"/>
                </a:lnTo>
                <a:lnTo>
                  <a:pt x="1208" y="587"/>
                </a:lnTo>
                <a:lnTo>
                  <a:pt x="1210" y="587"/>
                </a:lnTo>
                <a:lnTo>
                  <a:pt x="1210" y="585"/>
                </a:lnTo>
                <a:lnTo>
                  <a:pt x="1212" y="585"/>
                </a:lnTo>
                <a:lnTo>
                  <a:pt x="1212" y="587"/>
                </a:lnTo>
                <a:lnTo>
                  <a:pt x="1212" y="588"/>
                </a:lnTo>
                <a:lnTo>
                  <a:pt x="1210" y="588"/>
                </a:lnTo>
                <a:lnTo>
                  <a:pt x="1210" y="590"/>
                </a:lnTo>
                <a:lnTo>
                  <a:pt x="1210" y="592"/>
                </a:lnTo>
                <a:lnTo>
                  <a:pt x="1212" y="592"/>
                </a:lnTo>
                <a:lnTo>
                  <a:pt x="1214" y="592"/>
                </a:lnTo>
                <a:lnTo>
                  <a:pt x="1214" y="590"/>
                </a:lnTo>
                <a:lnTo>
                  <a:pt x="1218" y="590"/>
                </a:lnTo>
                <a:lnTo>
                  <a:pt x="1218" y="592"/>
                </a:lnTo>
                <a:lnTo>
                  <a:pt x="1220" y="592"/>
                </a:lnTo>
                <a:lnTo>
                  <a:pt x="1220" y="594"/>
                </a:lnTo>
                <a:lnTo>
                  <a:pt x="1218" y="596"/>
                </a:lnTo>
                <a:lnTo>
                  <a:pt x="1216" y="598"/>
                </a:lnTo>
                <a:lnTo>
                  <a:pt x="1214" y="596"/>
                </a:lnTo>
                <a:lnTo>
                  <a:pt x="1212" y="596"/>
                </a:lnTo>
                <a:lnTo>
                  <a:pt x="1210" y="596"/>
                </a:lnTo>
                <a:lnTo>
                  <a:pt x="1210" y="598"/>
                </a:lnTo>
                <a:lnTo>
                  <a:pt x="1212" y="596"/>
                </a:lnTo>
                <a:lnTo>
                  <a:pt x="1214" y="596"/>
                </a:lnTo>
                <a:lnTo>
                  <a:pt x="1216" y="600"/>
                </a:lnTo>
                <a:lnTo>
                  <a:pt x="1218" y="602"/>
                </a:lnTo>
                <a:lnTo>
                  <a:pt x="1220" y="604"/>
                </a:lnTo>
                <a:lnTo>
                  <a:pt x="1218" y="604"/>
                </a:lnTo>
                <a:lnTo>
                  <a:pt x="1220" y="604"/>
                </a:lnTo>
                <a:lnTo>
                  <a:pt x="1222" y="604"/>
                </a:lnTo>
                <a:lnTo>
                  <a:pt x="1224" y="604"/>
                </a:lnTo>
                <a:lnTo>
                  <a:pt x="1226" y="604"/>
                </a:lnTo>
                <a:lnTo>
                  <a:pt x="1228" y="606"/>
                </a:lnTo>
                <a:lnTo>
                  <a:pt x="1226" y="606"/>
                </a:lnTo>
                <a:lnTo>
                  <a:pt x="1224" y="606"/>
                </a:lnTo>
                <a:lnTo>
                  <a:pt x="1224" y="608"/>
                </a:lnTo>
                <a:lnTo>
                  <a:pt x="1222" y="608"/>
                </a:lnTo>
                <a:lnTo>
                  <a:pt x="1222" y="610"/>
                </a:lnTo>
                <a:lnTo>
                  <a:pt x="1224" y="612"/>
                </a:lnTo>
                <a:lnTo>
                  <a:pt x="1226" y="612"/>
                </a:lnTo>
                <a:lnTo>
                  <a:pt x="1228" y="612"/>
                </a:lnTo>
                <a:lnTo>
                  <a:pt x="1228" y="614"/>
                </a:lnTo>
                <a:lnTo>
                  <a:pt x="1230" y="614"/>
                </a:lnTo>
                <a:lnTo>
                  <a:pt x="1228" y="616"/>
                </a:lnTo>
                <a:lnTo>
                  <a:pt x="1228" y="618"/>
                </a:lnTo>
                <a:lnTo>
                  <a:pt x="1230" y="620"/>
                </a:lnTo>
                <a:lnTo>
                  <a:pt x="1230" y="621"/>
                </a:lnTo>
                <a:lnTo>
                  <a:pt x="1230" y="623"/>
                </a:lnTo>
                <a:lnTo>
                  <a:pt x="1228" y="621"/>
                </a:lnTo>
                <a:lnTo>
                  <a:pt x="1228" y="623"/>
                </a:lnTo>
                <a:lnTo>
                  <a:pt x="1230" y="623"/>
                </a:lnTo>
                <a:lnTo>
                  <a:pt x="1228" y="623"/>
                </a:lnTo>
                <a:lnTo>
                  <a:pt x="1226" y="623"/>
                </a:lnTo>
                <a:lnTo>
                  <a:pt x="1224" y="621"/>
                </a:lnTo>
                <a:lnTo>
                  <a:pt x="1224" y="620"/>
                </a:lnTo>
                <a:lnTo>
                  <a:pt x="1224" y="618"/>
                </a:lnTo>
                <a:lnTo>
                  <a:pt x="1222" y="614"/>
                </a:lnTo>
                <a:lnTo>
                  <a:pt x="1220" y="614"/>
                </a:lnTo>
                <a:lnTo>
                  <a:pt x="1218" y="612"/>
                </a:lnTo>
                <a:lnTo>
                  <a:pt x="1218" y="610"/>
                </a:lnTo>
                <a:lnTo>
                  <a:pt x="1216" y="610"/>
                </a:lnTo>
                <a:lnTo>
                  <a:pt x="1218" y="612"/>
                </a:lnTo>
                <a:lnTo>
                  <a:pt x="1220" y="614"/>
                </a:lnTo>
                <a:lnTo>
                  <a:pt x="1220" y="616"/>
                </a:lnTo>
                <a:lnTo>
                  <a:pt x="1220" y="618"/>
                </a:lnTo>
                <a:lnTo>
                  <a:pt x="1220" y="620"/>
                </a:lnTo>
                <a:lnTo>
                  <a:pt x="1222" y="621"/>
                </a:lnTo>
                <a:lnTo>
                  <a:pt x="1222" y="623"/>
                </a:lnTo>
                <a:lnTo>
                  <a:pt x="1220" y="623"/>
                </a:lnTo>
                <a:lnTo>
                  <a:pt x="1218" y="623"/>
                </a:lnTo>
                <a:lnTo>
                  <a:pt x="1220" y="625"/>
                </a:lnTo>
                <a:lnTo>
                  <a:pt x="1222" y="625"/>
                </a:lnTo>
                <a:lnTo>
                  <a:pt x="1224" y="627"/>
                </a:lnTo>
                <a:lnTo>
                  <a:pt x="1226" y="627"/>
                </a:lnTo>
                <a:lnTo>
                  <a:pt x="1224" y="629"/>
                </a:lnTo>
                <a:lnTo>
                  <a:pt x="1224" y="631"/>
                </a:lnTo>
                <a:lnTo>
                  <a:pt x="1226" y="631"/>
                </a:lnTo>
                <a:lnTo>
                  <a:pt x="1228" y="633"/>
                </a:lnTo>
                <a:lnTo>
                  <a:pt x="1226" y="633"/>
                </a:lnTo>
                <a:lnTo>
                  <a:pt x="1224" y="633"/>
                </a:lnTo>
                <a:lnTo>
                  <a:pt x="1222" y="633"/>
                </a:lnTo>
                <a:lnTo>
                  <a:pt x="1220" y="633"/>
                </a:lnTo>
                <a:lnTo>
                  <a:pt x="1218" y="631"/>
                </a:lnTo>
                <a:lnTo>
                  <a:pt x="1216" y="631"/>
                </a:lnTo>
                <a:lnTo>
                  <a:pt x="1218" y="633"/>
                </a:lnTo>
                <a:lnTo>
                  <a:pt x="1218" y="635"/>
                </a:lnTo>
                <a:lnTo>
                  <a:pt x="1220" y="635"/>
                </a:lnTo>
                <a:lnTo>
                  <a:pt x="1222" y="637"/>
                </a:lnTo>
                <a:lnTo>
                  <a:pt x="1222" y="639"/>
                </a:lnTo>
                <a:lnTo>
                  <a:pt x="1220" y="641"/>
                </a:lnTo>
                <a:lnTo>
                  <a:pt x="1218" y="641"/>
                </a:lnTo>
                <a:lnTo>
                  <a:pt x="1216" y="639"/>
                </a:lnTo>
                <a:lnTo>
                  <a:pt x="1216" y="635"/>
                </a:lnTo>
                <a:lnTo>
                  <a:pt x="1214" y="635"/>
                </a:lnTo>
                <a:lnTo>
                  <a:pt x="1212" y="635"/>
                </a:lnTo>
                <a:lnTo>
                  <a:pt x="1208" y="633"/>
                </a:lnTo>
                <a:lnTo>
                  <a:pt x="1207" y="631"/>
                </a:lnTo>
                <a:lnTo>
                  <a:pt x="1208" y="629"/>
                </a:lnTo>
                <a:lnTo>
                  <a:pt x="1207" y="629"/>
                </a:lnTo>
                <a:lnTo>
                  <a:pt x="1207" y="631"/>
                </a:lnTo>
                <a:lnTo>
                  <a:pt x="1205" y="631"/>
                </a:lnTo>
                <a:lnTo>
                  <a:pt x="1203" y="629"/>
                </a:lnTo>
                <a:lnTo>
                  <a:pt x="1203" y="627"/>
                </a:lnTo>
                <a:lnTo>
                  <a:pt x="1201" y="627"/>
                </a:lnTo>
                <a:lnTo>
                  <a:pt x="1203" y="629"/>
                </a:lnTo>
                <a:lnTo>
                  <a:pt x="1203" y="631"/>
                </a:lnTo>
                <a:lnTo>
                  <a:pt x="1201" y="631"/>
                </a:lnTo>
                <a:lnTo>
                  <a:pt x="1199" y="631"/>
                </a:lnTo>
                <a:lnTo>
                  <a:pt x="1199" y="629"/>
                </a:lnTo>
                <a:lnTo>
                  <a:pt x="1197" y="629"/>
                </a:lnTo>
                <a:lnTo>
                  <a:pt x="1197" y="625"/>
                </a:lnTo>
                <a:lnTo>
                  <a:pt x="1195" y="623"/>
                </a:lnTo>
                <a:lnTo>
                  <a:pt x="1195" y="621"/>
                </a:lnTo>
                <a:lnTo>
                  <a:pt x="1193" y="623"/>
                </a:lnTo>
                <a:lnTo>
                  <a:pt x="1195" y="623"/>
                </a:lnTo>
                <a:lnTo>
                  <a:pt x="1195" y="625"/>
                </a:lnTo>
                <a:lnTo>
                  <a:pt x="1197" y="627"/>
                </a:lnTo>
                <a:lnTo>
                  <a:pt x="1197" y="631"/>
                </a:lnTo>
                <a:lnTo>
                  <a:pt x="1195" y="629"/>
                </a:lnTo>
                <a:lnTo>
                  <a:pt x="1193" y="627"/>
                </a:lnTo>
                <a:lnTo>
                  <a:pt x="1193" y="625"/>
                </a:lnTo>
                <a:lnTo>
                  <a:pt x="1193" y="623"/>
                </a:lnTo>
                <a:lnTo>
                  <a:pt x="1191" y="623"/>
                </a:lnTo>
                <a:lnTo>
                  <a:pt x="1191" y="625"/>
                </a:lnTo>
                <a:lnTo>
                  <a:pt x="1193" y="625"/>
                </a:lnTo>
                <a:lnTo>
                  <a:pt x="1191" y="627"/>
                </a:lnTo>
                <a:lnTo>
                  <a:pt x="1189" y="623"/>
                </a:lnTo>
                <a:lnTo>
                  <a:pt x="1189" y="620"/>
                </a:lnTo>
                <a:lnTo>
                  <a:pt x="1189" y="621"/>
                </a:lnTo>
                <a:lnTo>
                  <a:pt x="1189" y="623"/>
                </a:lnTo>
                <a:lnTo>
                  <a:pt x="1187" y="623"/>
                </a:lnTo>
                <a:lnTo>
                  <a:pt x="1185" y="623"/>
                </a:lnTo>
                <a:lnTo>
                  <a:pt x="1181" y="620"/>
                </a:lnTo>
                <a:lnTo>
                  <a:pt x="1179" y="616"/>
                </a:lnTo>
                <a:lnTo>
                  <a:pt x="1177" y="614"/>
                </a:lnTo>
                <a:lnTo>
                  <a:pt x="1175" y="612"/>
                </a:lnTo>
                <a:lnTo>
                  <a:pt x="1174" y="612"/>
                </a:lnTo>
                <a:lnTo>
                  <a:pt x="1175" y="616"/>
                </a:lnTo>
                <a:lnTo>
                  <a:pt x="1177" y="620"/>
                </a:lnTo>
                <a:lnTo>
                  <a:pt x="1177" y="621"/>
                </a:lnTo>
                <a:lnTo>
                  <a:pt x="1175" y="620"/>
                </a:lnTo>
                <a:lnTo>
                  <a:pt x="1174" y="618"/>
                </a:lnTo>
                <a:lnTo>
                  <a:pt x="1172" y="616"/>
                </a:lnTo>
                <a:lnTo>
                  <a:pt x="1168" y="614"/>
                </a:lnTo>
                <a:lnTo>
                  <a:pt x="1166" y="614"/>
                </a:lnTo>
                <a:lnTo>
                  <a:pt x="1166" y="612"/>
                </a:lnTo>
                <a:lnTo>
                  <a:pt x="1164" y="612"/>
                </a:lnTo>
                <a:lnTo>
                  <a:pt x="1162" y="612"/>
                </a:lnTo>
                <a:lnTo>
                  <a:pt x="1160" y="612"/>
                </a:lnTo>
                <a:lnTo>
                  <a:pt x="1158" y="612"/>
                </a:lnTo>
                <a:lnTo>
                  <a:pt x="1156" y="612"/>
                </a:lnTo>
                <a:lnTo>
                  <a:pt x="1158" y="612"/>
                </a:lnTo>
                <a:lnTo>
                  <a:pt x="1160" y="614"/>
                </a:lnTo>
                <a:lnTo>
                  <a:pt x="1160" y="616"/>
                </a:lnTo>
                <a:lnTo>
                  <a:pt x="1162" y="618"/>
                </a:lnTo>
                <a:lnTo>
                  <a:pt x="1164" y="620"/>
                </a:lnTo>
                <a:lnTo>
                  <a:pt x="1166" y="620"/>
                </a:lnTo>
                <a:lnTo>
                  <a:pt x="1168" y="621"/>
                </a:lnTo>
                <a:lnTo>
                  <a:pt x="1168" y="623"/>
                </a:lnTo>
                <a:lnTo>
                  <a:pt x="1170" y="625"/>
                </a:lnTo>
                <a:lnTo>
                  <a:pt x="1170" y="627"/>
                </a:lnTo>
                <a:lnTo>
                  <a:pt x="1172" y="627"/>
                </a:lnTo>
                <a:lnTo>
                  <a:pt x="1172" y="625"/>
                </a:lnTo>
                <a:lnTo>
                  <a:pt x="1174" y="627"/>
                </a:lnTo>
                <a:lnTo>
                  <a:pt x="1179" y="627"/>
                </a:lnTo>
                <a:lnTo>
                  <a:pt x="1179" y="629"/>
                </a:lnTo>
                <a:lnTo>
                  <a:pt x="1177" y="629"/>
                </a:lnTo>
                <a:lnTo>
                  <a:pt x="1177" y="631"/>
                </a:lnTo>
                <a:lnTo>
                  <a:pt x="1177" y="629"/>
                </a:lnTo>
                <a:lnTo>
                  <a:pt x="1179" y="629"/>
                </a:lnTo>
                <a:lnTo>
                  <a:pt x="1181" y="629"/>
                </a:lnTo>
                <a:lnTo>
                  <a:pt x="1179" y="631"/>
                </a:lnTo>
                <a:lnTo>
                  <a:pt x="1177" y="631"/>
                </a:lnTo>
                <a:lnTo>
                  <a:pt x="1179" y="633"/>
                </a:lnTo>
                <a:lnTo>
                  <a:pt x="1179" y="631"/>
                </a:lnTo>
                <a:lnTo>
                  <a:pt x="1181" y="631"/>
                </a:lnTo>
                <a:lnTo>
                  <a:pt x="1183" y="631"/>
                </a:lnTo>
                <a:lnTo>
                  <a:pt x="1185" y="633"/>
                </a:lnTo>
                <a:lnTo>
                  <a:pt x="1189" y="635"/>
                </a:lnTo>
                <a:lnTo>
                  <a:pt x="1189" y="637"/>
                </a:lnTo>
                <a:lnTo>
                  <a:pt x="1189" y="639"/>
                </a:lnTo>
                <a:lnTo>
                  <a:pt x="1191" y="639"/>
                </a:lnTo>
                <a:lnTo>
                  <a:pt x="1193" y="639"/>
                </a:lnTo>
                <a:lnTo>
                  <a:pt x="1195" y="641"/>
                </a:lnTo>
                <a:lnTo>
                  <a:pt x="1199" y="645"/>
                </a:lnTo>
                <a:lnTo>
                  <a:pt x="1201" y="647"/>
                </a:lnTo>
                <a:lnTo>
                  <a:pt x="1199" y="647"/>
                </a:lnTo>
                <a:lnTo>
                  <a:pt x="1197" y="647"/>
                </a:lnTo>
                <a:lnTo>
                  <a:pt x="1199" y="649"/>
                </a:lnTo>
                <a:lnTo>
                  <a:pt x="1201" y="649"/>
                </a:lnTo>
                <a:lnTo>
                  <a:pt x="1199" y="647"/>
                </a:lnTo>
                <a:lnTo>
                  <a:pt x="1201" y="647"/>
                </a:lnTo>
                <a:lnTo>
                  <a:pt x="1203" y="647"/>
                </a:lnTo>
                <a:lnTo>
                  <a:pt x="1203" y="649"/>
                </a:lnTo>
                <a:lnTo>
                  <a:pt x="1201" y="649"/>
                </a:lnTo>
                <a:lnTo>
                  <a:pt x="1203" y="649"/>
                </a:lnTo>
                <a:lnTo>
                  <a:pt x="1205" y="651"/>
                </a:lnTo>
                <a:lnTo>
                  <a:pt x="1205" y="649"/>
                </a:lnTo>
                <a:lnTo>
                  <a:pt x="1207" y="651"/>
                </a:lnTo>
                <a:lnTo>
                  <a:pt x="1205" y="651"/>
                </a:lnTo>
                <a:lnTo>
                  <a:pt x="1203" y="653"/>
                </a:lnTo>
                <a:lnTo>
                  <a:pt x="1203" y="654"/>
                </a:lnTo>
                <a:lnTo>
                  <a:pt x="1205" y="656"/>
                </a:lnTo>
                <a:lnTo>
                  <a:pt x="1207" y="658"/>
                </a:lnTo>
                <a:lnTo>
                  <a:pt x="1205" y="658"/>
                </a:lnTo>
                <a:lnTo>
                  <a:pt x="1201" y="658"/>
                </a:lnTo>
                <a:lnTo>
                  <a:pt x="1199" y="658"/>
                </a:lnTo>
                <a:lnTo>
                  <a:pt x="1197" y="658"/>
                </a:lnTo>
                <a:lnTo>
                  <a:pt x="1195" y="656"/>
                </a:lnTo>
                <a:lnTo>
                  <a:pt x="1193" y="654"/>
                </a:lnTo>
                <a:lnTo>
                  <a:pt x="1187" y="654"/>
                </a:lnTo>
                <a:lnTo>
                  <a:pt x="1185" y="653"/>
                </a:lnTo>
                <a:lnTo>
                  <a:pt x="1183" y="653"/>
                </a:lnTo>
                <a:lnTo>
                  <a:pt x="1181" y="653"/>
                </a:lnTo>
                <a:lnTo>
                  <a:pt x="1177" y="651"/>
                </a:lnTo>
                <a:lnTo>
                  <a:pt x="1175" y="651"/>
                </a:lnTo>
                <a:lnTo>
                  <a:pt x="1174" y="651"/>
                </a:lnTo>
                <a:lnTo>
                  <a:pt x="1172" y="651"/>
                </a:lnTo>
                <a:lnTo>
                  <a:pt x="1170" y="651"/>
                </a:lnTo>
                <a:lnTo>
                  <a:pt x="1168" y="649"/>
                </a:lnTo>
                <a:lnTo>
                  <a:pt x="1166" y="649"/>
                </a:lnTo>
                <a:lnTo>
                  <a:pt x="1164" y="649"/>
                </a:lnTo>
                <a:lnTo>
                  <a:pt x="1162" y="649"/>
                </a:lnTo>
                <a:lnTo>
                  <a:pt x="1160" y="647"/>
                </a:lnTo>
                <a:lnTo>
                  <a:pt x="1158" y="647"/>
                </a:lnTo>
                <a:lnTo>
                  <a:pt x="1156" y="647"/>
                </a:lnTo>
                <a:lnTo>
                  <a:pt x="1154" y="645"/>
                </a:lnTo>
                <a:lnTo>
                  <a:pt x="1152" y="643"/>
                </a:lnTo>
                <a:lnTo>
                  <a:pt x="1150" y="643"/>
                </a:lnTo>
                <a:lnTo>
                  <a:pt x="1150" y="641"/>
                </a:lnTo>
                <a:lnTo>
                  <a:pt x="1148" y="641"/>
                </a:lnTo>
                <a:lnTo>
                  <a:pt x="1148" y="639"/>
                </a:lnTo>
                <a:lnTo>
                  <a:pt x="1148" y="637"/>
                </a:lnTo>
                <a:lnTo>
                  <a:pt x="1144" y="635"/>
                </a:lnTo>
                <a:lnTo>
                  <a:pt x="1142" y="637"/>
                </a:lnTo>
                <a:lnTo>
                  <a:pt x="1139" y="637"/>
                </a:lnTo>
                <a:lnTo>
                  <a:pt x="1137" y="637"/>
                </a:lnTo>
                <a:lnTo>
                  <a:pt x="1135" y="635"/>
                </a:lnTo>
                <a:lnTo>
                  <a:pt x="1133" y="633"/>
                </a:lnTo>
                <a:lnTo>
                  <a:pt x="1131" y="633"/>
                </a:lnTo>
                <a:lnTo>
                  <a:pt x="1127" y="633"/>
                </a:lnTo>
                <a:lnTo>
                  <a:pt x="1127" y="631"/>
                </a:lnTo>
                <a:lnTo>
                  <a:pt x="1125" y="631"/>
                </a:lnTo>
                <a:lnTo>
                  <a:pt x="1123" y="631"/>
                </a:lnTo>
                <a:lnTo>
                  <a:pt x="1123" y="629"/>
                </a:lnTo>
                <a:lnTo>
                  <a:pt x="1125" y="629"/>
                </a:lnTo>
                <a:lnTo>
                  <a:pt x="1127" y="627"/>
                </a:lnTo>
                <a:lnTo>
                  <a:pt x="1127" y="625"/>
                </a:lnTo>
                <a:lnTo>
                  <a:pt x="1125" y="625"/>
                </a:lnTo>
                <a:lnTo>
                  <a:pt x="1125" y="627"/>
                </a:lnTo>
                <a:lnTo>
                  <a:pt x="1125" y="629"/>
                </a:lnTo>
                <a:lnTo>
                  <a:pt x="1123" y="629"/>
                </a:lnTo>
                <a:lnTo>
                  <a:pt x="1121" y="629"/>
                </a:lnTo>
                <a:lnTo>
                  <a:pt x="1121" y="631"/>
                </a:lnTo>
                <a:lnTo>
                  <a:pt x="1121" y="629"/>
                </a:lnTo>
                <a:lnTo>
                  <a:pt x="1117" y="629"/>
                </a:lnTo>
                <a:lnTo>
                  <a:pt x="1117" y="627"/>
                </a:lnTo>
                <a:lnTo>
                  <a:pt x="1115" y="627"/>
                </a:lnTo>
                <a:lnTo>
                  <a:pt x="1113" y="625"/>
                </a:lnTo>
                <a:lnTo>
                  <a:pt x="1113" y="623"/>
                </a:lnTo>
                <a:lnTo>
                  <a:pt x="1111" y="621"/>
                </a:lnTo>
                <a:lnTo>
                  <a:pt x="1109" y="620"/>
                </a:lnTo>
                <a:lnTo>
                  <a:pt x="1107" y="620"/>
                </a:lnTo>
                <a:lnTo>
                  <a:pt x="1106" y="620"/>
                </a:lnTo>
                <a:lnTo>
                  <a:pt x="1107" y="620"/>
                </a:lnTo>
                <a:lnTo>
                  <a:pt x="1109" y="620"/>
                </a:lnTo>
                <a:lnTo>
                  <a:pt x="1111" y="620"/>
                </a:lnTo>
                <a:lnTo>
                  <a:pt x="1113" y="620"/>
                </a:lnTo>
                <a:lnTo>
                  <a:pt x="1115" y="620"/>
                </a:lnTo>
                <a:lnTo>
                  <a:pt x="1117" y="618"/>
                </a:lnTo>
                <a:lnTo>
                  <a:pt x="1119" y="618"/>
                </a:lnTo>
                <a:lnTo>
                  <a:pt x="1121" y="616"/>
                </a:lnTo>
                <a:lnTo>
                  <a:pt x="1119" y="616"/>
                </a:lnTo>
                <a:lnTo>
                  <a:pt x="1117" y="616"/>
                </a:lnTo>
                <a:lnTo>
                  <a:pt x="1119" y="616"/>
                </a:lnTo>
                <a:lnTo>
                  <a:pt x="1119" y="614"/>
                </a:lnTo>
                <a:lnTo>
                  <a:pt x="1117" y="614"/>
                </a:lnTo>
                <a:lnTo>
                  <a:pt x="1117" y="616"/>
                </a:lnTo>
                <a:lnTo>
                  <a:pt x="1115" y="616"/>
                </a:lnTo>
                <a:lnTo>
                  <a:pt x="1115" y="614"/>
                </a:lnTo>
                <a:lnTo>
                  <a:pt x="1115" y="612"/>
                </a:lnTo>
                <a:lnTo>
                  <a:pt x="1113" y="612"/>
                </a:lnTo>
                <a:lnTo>
                  <a:pt x="1111" y="610"/>
                </a:lnTo>
                <a:lnTo>
                  <a:pt x="1109" y="610"/>
                </a:lnTo>
                <a:lnTo>
                  <a:pt x="1109" y="612"/>
                </a:lnTo>
                <a:lnTo>
                  <a:pt x="1109" y="610"/>
                </a:lnTo>
                <a:lnTo>
                  <a:pt x="1111" y="612"/>
                </a:lnTo>
                <a:lnTo>
                  <a:pt x="1111" y="614"/>
                </a:lnTo>
                <a:lnTo>
                  <a:pt x="1109" y="614"/>
                </a:lnTo>
                <a:lnTo>
                  <a:pt x="1107" y="614"/>
                </a:lnTo>
                <a:lnTo>
                  <a:pt x="1106" y="612"/>
                </a:lnTo>
                <a:lnTo>
                  <a:pt x="1106" y="614"/>
                </a:lnTo>
                <a:lnTo>
                  <a:pt x="1104" y="614"/>
                </a:lnTo>
                <a:lnTo>
                  <a:pt x="1104" y="612"/>
                </a:lnTo>
                <a:lnTo>
                  <a:pt x="1104" y="610"/>
                </a:lnTo>
                <a:lnTo>
                  <a:pt x="1106" y="608"/>
                </a:lnTo>
                <a:lnTo>
                  <a:pt x="1106" y="606"/>
                </a:lnTo>
                <a:lnTo>
                  <a:pt x="1104" y="608"/>
                </a:lnTo>
                <a:lnTo>
                  <a:pt x="1104" y="610"/>
                </a:lnTo>
                <a:lnTo>
                  <a:pt x="1102" y="610"/>
                </a:lnTo>
                <a:lnTo>
                  <a:pt x="1100" y="610"/>
                </a:lnTo>
                <a:lnTo>
                  <a:pt x="1102" y="610"/>
                </a:lnTo>
                <a:lnTo>
                  <a:pt x="1100" y="610"/>
                </a:lnTo>
                <a:lnTo>
                  <a:pt x="1100" y="608"/>
                </a:lnTo>
                <a:lnTo>
                  <a:pt x="1098" y="608"/>
                </a:lnTo>
                <a:lnTo>
                  <a:pt x="1100" y="606"/>
                </a:lnTo>
                <a:lnTo>
                  <a:pt x="1100" y="604"/>
                </a:lnTo>
                <a:lnTo>
                  <a:pt x="1098" y="602"/>
                </a:lnTo>
                <a:lnTo>
                  <a:pt x="1098" y="604"/>
                </a:lnTo>
                <a:lnTo>
                  <a:pt x="1098" y="606"/>
                </a:lnTo>
                <a:lnTo>
                  <a:pt x="1096" y="604"/>
                </a:lnTo>
                <a:lnTo>
                  <a:pt x="1094" y="604"/>
                </a:lnTo>
                <a:lnTo>
                  <a:pt x="1094" y="602"/>
                </a:lnTo>
                <a:lnTo>
                  <a:pt x="1094" y="600"/>
                </a:lnTo>
                <a:lnTo>
                  <a:pt x="1088" y="596"/>
                </a:lnTo>
                <a:lnTo>
                  <a:pt x="1088" y="598"/>
                </a:lnTo>
                <a:lnTo>
                  <a:pt x="1086" y="598"/>
                </a:lnTo>
                <a:lnTo>
                  <a:pt x="1086" y="596"/>
                </a:lnTo>
                <a:lnTo>
                  <a:pt x="1086" y="594"/>
                </a:lnTo>
                <a:lnTo>
                  <a:pt x="1088" y="592"/>
                </a:lnTo>
                <a:lnTo>
                  <a:pt x="1090" y="590"/>
                </a:lnTo>
                <a:lnTo>
                  <a:pt x="1090" y="588"/>
                </a:lnTo>
                <a:lnTo>
                  <a:pt x="1088" y="588"/>
                </a:lnTo>
                <a:lnTo>
                  <a:pt x="1086" y="588"/>
                </a:lnTo>
                <a:lnTo>
                  <a:pt x="1088" y="588"/>
                </a:lnTo>
                <a:lnTo>
                  <a:pt x="1088" y="590"/>
                </a:lnTo>
                <a:lnTo>
                  <a:pt x="1086" y="592"/>
                </a:lnTo>
                <a:lnTo>
                  <a:pt x="1084" y="592"/>
                </a:lnTo>
                <a:lnTo>
                  <a:pt x="1084" y="590"/>
                </a:lnTo>
                <a:lnTo>
                  <a:pt x="1086" y="590"/>
                </a:lnTo>
                <a:lnTo>
                  <a:pt x="1084" y="588"/>
                </a:lnTo>
                <a:lnTo>
                  <a:pt x="1082" y="588"/>
                </a:lnTo>
                <a:lnTo>
                  <a:pt x="1082" y="590"/>
                </a:lnTo>
                <a:lnTo>
                  <a:pt x="1080" y="590"/>
                </a:lnTo>
                <a:lnTo>
                  <a:pt x="1078" y="590"/>
                </a:lnTo>
                <a:lnTo>
                  <a:pt x="1078" y="588"/>
                </a:lnTo>
                <a:lnTo>
                  <a:pt x="1078" y="590"/>
                </a:lnTo>
                <a:lnTo>
                  <a:pt x="1078" y="592"/>
                </a:lnTo>
                <a:lnTo>
                  <a:pt x="1076" y="594"/>
                </a:lnTo>
                <a:lnTo>
                  <a:pt x="1076" y="596"/>
                </a:lnTo>
                <a:lnTo>
                  <a:pt x="1074" y="596"/>
                </a:lnTo>
                <a:lnTo>
                  <a:pt x="1074" y="590"/>
                </a:lnTo>
                <a:lnTo>
                  <a:pt x="1076" y="588"/>
                </a:lnTo>
                <a:lnTo>
                  <a:pt x="1076" y="587"/>
                </a:lnTo>
                <a:lnTo>
                  <a:pt x="1074" y="585"/>
                </a:lnTo>
                <a:lnTo>
                  <a:pt x="1074" y="587"/>
                </a:lnTo>
                <a:lnTo>
                  <a:pt x="1073" y="588"/>
                </a:lnTo>
                <a:lnTo>
                  <a:pt x="1073" y="590"/>
                </a:lnTo>
                <a:lnTo>
                  <a:pt x="1071" y="590"/>
                </a:lnTo>
                <a:lnTo>
                  <a:pt x="1069" y="588"/>
                </a:lnTo>
                <a:lnTo>
                  <a:pt x="1067" y="587"/>
                </a:lnTo>
                <a:lnTo>
                  <a:pt x="1065" y="587"/>
                </a:lnTo>
                <a:lnTo>
                  <a:pt x="1065" y="585"/>
                </a:lnTo>
                <a:lnTo>
                  <a:pt x="1067" y="583"/>
                </a:lnTo>
                <a:lnTo>
                  <a:pt x="1069" y="583"/>
                </a:lnTo>
                <a:lnTo>
                  <a:pt x="1067" y="581"/>
                </a:lnTo>
                <a:lnTo>
                  <a:pt x="1065" y="583"/>
                </a:lnTo>
                <a:lnTo>
                  <a:pt x="1065" y="585"/>
                </a:lnTo>
                <a:lnTo>
                  <a:pt x="1063" y="585"/>
                </a:lnTo>
                <a:lnTo>
                  <a:pt x="1061" y="585"/>
                </a:lnTo>
                <a:lnTo>
                  <a:pt x="1063" y="587"/>
                </a:lnTo>
                <a:lnTo>
                  <a:pt x="1065" y="587"/>
                </a:lnTo>
                <a:lnTo>
                  <a:pt x="1067" y="588"/>
                </a:lnTo>
                <a:lnTo>
                  <a:pt x="1069" y="588"/>
                </a:lnTo>
                <a:lnTo>
                  <a:pt x="1069" y="590"/>
                </a:lnTo>
                <a:lnTo>
                  <a:pt x="1067" y="592"/>
                </a:lnTo>
                <a:lnTo>
                  <a:pt x="1065" y="594"/>
                </a:lnTo>
                <a:lnTo>
                  <a:pt x="1065" y="596"/>
                </a:lnTo>
                <a:lnTo>
                  <a:pt x="1063" y="594"/>
                </a:lnTo>
                <a:lnTo>
                  <a:pt x="1061" y="594"/>
                </a:lnTo>
                <a:lnTo>
                  <a:pt x="1059" y="592"/>
                </a:lnTo>
                <a:lnTo>
                  <a:pt x="1057" y="592"/>
                </a:lnTo>
                <a:lnTo>
                  <a:pt x="1059" y="592"/>
                </a:lnTo>
                <a:lnTo>
                  <a:pt x="1057" y="594"/>
                </a:lnTo>
                <a:lnTo>
                  <a:pt x="1055" y="592"/>
                </a:lnTo>
                <a:lnTo>
                  <a:pt x="1053" y="592"/>
                </a:lnTo>
                <a:lnTo>
                  <a:pt x="1053" y="590"/>
                </a:lnTo>
                <a:lnTo>
                  <a:pt x="1051" y="590"/>
                </a:lnTo>
                <a:lnTo>
                  <a:pt x="1049" y="590"/>
                </a:lnTo>
                <a:lnTo>
                  <a:pt x="1047" y="588"/>
                </a:lnTo>
                <a:lnTo>
                  <a:pt x="1047" y="590"/>
                </a:lnTo>
                <a:lnTo>
                  <a:pt x="1049" y="592"/>
                </a:lnTo>
                <a:lnTo>
                  <a:pt x="1049" y="594"/>
                </a:lnTo>
                <a:lnTo>
                  <a:pt x="1049" y="592"/>
                </a:lnTo>
                <a:lnTo>
                  <a:pt x="1047" y="592"/>
                </a:lnTo>
                <a:lnTo>
                  <a:pt x="1045" y="592"/>
                </a:lnTo>
                <a:lnTo>
                  <a:pt x="1047" y="592"/>
                </a:lnTo>
                <a:lnTo>
                  <a:pt x="1049" y="594"/>
                </a:lnTo>
                <a:lnTo>
                  <a:pt x="1047" y="596"/>
                </a:lnTo>
                <a:lnTo>
                  <a:pt x="1045" y="594"/>
                </a:lnTo>
                <a:lnTo>
                  <a:pt x="1043" y="596"/>
                </a:lnTo>
                <a:lnTo>
                  <a:pt x="1039" y="596"/>
                </a:lnTo>
                <a:lnTo>
                  <a:pt x="1041" y="596"/>
                </a:lnTo>
                <a:lnTo>
                  <a:pt x="1039" y="598"/>
                </a:lnTo>
                <a:lnTo>
                  <a:pt x="1036" y="598"/>
                </a:lnTo>
                <a:lnTo>
                  <a:pt x="1036" y="596"/>
                </a:lnTo>
                <a:lnTo>
                  <a:pt x="1034" y="596"/>
                </a:lnTo>
                <a:lnTo>
                  <a:pt x="1032" y="598"/>
                </a:lnTo>
                <a:lnTo>
                  <a:pt x="1034" y="598"/>
                </a:lnTo>
                <a:lnTo>
                  <a:pt x="1034" y="600"/>
                </a:lnTo>
                <a:lnTo>
                  <a:pt x="1030" y="598"/>
                </a:lnTo>
                <a:lnTo>
                  <a:pt x="1028" y="598"/>
                </a:lnTo>
                <a:lnTo>
                  <a:pt x="1026" y="598"/>
                </a:lnTo>
                <a:lnTo>
                  <a:pt x="1024" y="598"/>
                </a:lnTo>
                <a:lnTo>
                  <a:pt x="1022" y="598"/>
                </a:lnTo>
                <a:lnTo>
                  <a:pt x="1022" y="596"/>
                </a:lnTo>
                <a:lnTo>
                  <a:pt x="1018" y="596"/>
                </a:lnTo>
                <a:lnTo>
                  <a:pt x="1018" y="594"/>
                </a:lnTo>
                <a:lnTo>
                  <a:pt x="1018" y="596"/>
                </a:lnTo>
                <a:lnTo>
                  <a:pt x="1016" y="596"/>
                </a:lnTo>
                <a:lnTo>
                  <a:pt x="1014" y="594"/>
                </a:lnTo>
                <a:lnTo>
                  <a:pt x="1012" y="592"/>
                </a:lnTo>
                <a:lnTo>
                  <a:pt x="1008" y="590"/>
                </a:lnTo>
                <a:lnTo>
                  <a:pt x="1010" y="588"/>
                </a:lnTo>
                <a:lnTo>
                  <a:pt x="1010" y="587"/>
                </a:lnTo>
                <a:lnTo>
                  <a:pt x="1008" y="587"/>
                </a:lnTo>
                <a:lnTo>
                  <a:pt x="1010" y="585"/>
                </a:lnTo>
                <a:lnTo>
                  <a:pt x="1010" y="583"/>
                </a:lnTo>
                <a:lnTo>
                  <a:pt x="1010" y="581"/>
                </a:lnTo>
                <a:lnTo>
                  <a:pt x="1012" y="579"/>
                </a:lnTo>
                <a:lnTo>
                  <a:pt x="1018" y="575"/>
                </a:lnTo>
                <a:lnTo>
                  <a:pt x="1020" y="575"/>
                </a:lnTo>
                <a:lnTo>
                  <a:pt x="1022" y="575"/>
                </a:lnTo>
                <a:lnTo>
                  <a:pt x="1024" y="575"/>
                </a:lnTo>
                <a:lnTo>
                  <a:pt x="1022" y="573"/>
                </a:lnTo>
                <a:lnTo>
                  <a:pt x="1022" y="571"/>
                </a:lnTo>
                <a:lnTo>
                  <a:pt x="1020" y="571"/>
                </a:lnTo>
                <a:lnTo>
                  <a:pt x="1020" y="569"/>
                </a:lnTo>
                <a:lnTo>
                  <a:pt x="1022" y="569"/>
                </a:lnTo>
                <a:lnTo>
                  <a:pt x="1024" y="569"/>
                </a:lnTo>
                <a:lnTo>
                  <a:pt x="1022" y="569"/>
                </a:lnTo>
                <a:lnTo>
                  <a:pt x="1022" y="567"/>
                </a:lnTo>
                <a:lnTo>
                  <a:pt x="1024" y="567"/>
                </a:lnTo>
                <a:lnTo>
                  <a:pt x="1026" y="567"/>
                </a:lnTo>
                <a:lnTo>
                  <a:pt x="1026" y="569"/>
                </a:lnTo>
                <a:lnTo>
                  <a:pt x="1030" y="567"/>
                </a:lnTo>
                <a:lnTo>
                  <a:pt x="1032" y="567"/>
                </a:lnTo>
                <a:lnTo>
                  <a:pt x="1034" y="569"/>
                </a:lnTo>
                <a:lnTo>
                  <a:pt x="1039" y="569"/>
                </a:lnTo>
                <a:lnTo>
                  <a:pt x="1041" y="571"/>
                </a:lnTo>
                <a:lnTo>
                  <a:pt x="1043" y="571"/>
                </a:lnTo>
                <a:lnTo>
                  <a:pt x="1045" y="573"/>
                </a:lnTo>
                <a:lnTo>
                  <a:pt x="1047" y="573"/>
                </a:lnTo>
                <a:lnTo>
                  <a:pt x="1049" y="575"/>
                </a:lnTo>
                <a:lnTo>
                  <a:pt x="1051" y="575"/>
                </a:lnTo>
                <a:lnTo>
                  <a:pt x="1051" y="577"/>
                </a:lnTo>
                <a:lnTo>
                  <a:pt x="1053" y="577"/>
                </a:lnTo>
                <a:lnTo>
                  <a:pt x="1053" y="579"/>
                </a:lnTo>
                <a:lnTo>
                  <a:pt x="1053" y="581"/>
                </a:lnTo>
                <a:lnTo>
                  <a:pt x="1051" y="581"/>
                </a:lnTo>
                <a:lnTo>
                  <a:pt x="1049" y="581"/>
                </a:lnTo>
                <a:lnTo>
                  <a:pt x="1051" y="583"/>
                </a:lnTo>
                <a:lnTo>
                  <a:pt x="1053" y="585"/>
                </a:lnTo>
                <a:lnTo>
                  <a:pt x="1055" y="587"/>
                </a:lnTo>
                <a:lnTo>
                  <a:pt x="1055" y="585"/>
                </a:lnTo>
                <a:lnTo>
                  <a:pt x="1055" y="583"/>
                </a:lnTo>
                <a:lnTo>
                  <a:pt x="1055" y="581"/>
                </a:lnTo>
                <a:lnTo>
                  <a:pt x="1053" y="583"/>
                </a:lnTo>
                <a:lnTo>
                  <a:pt x="1051" y="583"/>
                </a:lnTo>
                <a:lnTo>
                  <a:pt x="1053" y="581"/>
                </a:lnTo>
                <a:lnTo>
                  <a:pt x="1055" y="579"/>
                </a:lnTo>
                <a:lnTo>
                  <a:pt x="1057" y="581"/>
                </a:lnTo>
                <a:lnTo>
                  <a:pt x="1057" y="577"/>
                </a:lnTo>
                <a:lnTo>
                  <a:pt x="1055" y="579"/>
                </a:lnTo>
                <a:lnTo>
                  <a:pt x="1053" y="577"/>
                </a:lnTo>
                <a:lnTo>
                  <a:pt x="1053" y="575"/>
                </a:lnTo>
                <a:lnTo>
                  <a:pt x="1049" y="573"/>
                </a:lnTo>
                <a:lnTo>
                  <a:pt x="1047" y="573"/>
                </a:lnTo>
                <a:lnTo>
                  <a:pt x="1045" y="571"/>
                </a:lnTo>
                <a:lnTo>
                  <a:pt x="1047" y="571"/>
                </a:lnTo>
                <a:lnTo>
                  <a:pt x="1051" y="571"/>
                </a:lnTo>
                <a:lnTo>
                  <a:pt x="1053" y="571"/>
                </a:lnTo>
                <a:lnTo>
                  <a:pt x="1057" y="573"/>
                </a:lnTo>
                <a:lnTo>
                  <a:pt x="1059" y="573"/>
                </a:lnTo>
                <a:lnTo>
                  <a:pt x="1059" y="571"/>
                </a:lnTo>
                <a:lnTo>
                  <a:pt x="1059" y="569"/>
                </a:lnTo>
                <a:lnTo>
                  <a:pt x="1063" y="569"/>
                </a:lnTo>
                <a:lnTo>
                  <a:pt x="1067" y="569"/>
                </a:lnTo>
                <a:lnTo>
                  <a:pt x="1067" y="571"/>
                </a:lnTo>
                <a:lnTo>
                  <a:pt x="1069" y="571"/>
                </a:lnTo>
                <a:lnTo>
                  <a:pt x="1071" y="569"/>
                </a:lnTo>
                <a:lnTo>
                  <a:pt x="1071" y="567"/>
                </a:lnTo>
                <a:lnTo>
                  <a:pt x="1074" y="565"/>
                </a:lnTo>
                <a:lnTo>
                  <a:pt x="1078" y="565"/>
                </a:lnTo>
                <a:lnTo>
                  <a:pt x="1080" y="565"/>
                </a:lnTo>
                <a:lnTo>
                  <a:pt x="1080" y="567"/>
                </a:lnTo>
                <a:lnTo>
                  <a:pt x="1082" y="567"/>
                </a:lnTo>
                <a:lnTo>
                  <a:pt x="1084" y="567"/>
                </a:lnTo>
                <a:lnTo>
                  <a:pt x="1084" y="565"/>
                </a:lnTo>
                <a:lnTo>
                  <a:pt x="1082" y="563"/>
                </a:lnTo>
                <a:lnTo>
                  <a:pt x="1082" y="561"/>
                </a:lnTo>
                <a:lnTo>
                  <a:pt x="1082" y="559"/>
                </a:lnTo>
                <a:lnTo>
                  <a:pt x="1080" y="559"/>
                </a:lnTo>
                <a:lnTo>
                  <a:pt x="1080" y="557"/>
                </a:lnTo>
                <a:lnTo>
                  <a:pt x="1078" y="557"/>
                </a:lnTo>
                <a:lnTo>
                  <a:pt x="1076" y="555"/>
                </a:lnTo>
                <a:lnTo>
                  <a:pt x="1074" y="555"/>
                </a:lnTo>
                <a:lnTo>
                  <a:pt x="1073" y="553"/>
                </a:lnTo>
                <a:lnTo>
                  <a:pt x="1073" y="552"/>
                </a:lnTo>
                <a:lnTo>
                  <a:pt x="1071" y="552"/>
                </a:lnTo>
                <a:lnTo>
                  <a:pt x="1071" y="550"/>
                </a:lnTo>
                <a:lnTo>
                  <a:pt x="1069" y="550"/>
                </a:lnTo>
                <a:lnTo>
                  <a:pt x="1069" y="548"/>
                </a:lnTo>
                <a:lnTo>
                  <a:pt x="1071" y="548"/>
                </a:lnTo>
                <a:lnTo>
                  <a:pt x="1071" y="546"/>
                </a:lnTo>
                <a:lnTo>
                  <a:pt x="1074" y="546"/>
                </a:lnTo>
                <a:lnTo>
                  <a:pt x="1074" y="544"/>
                </a:lnTo>
                <a:lnTo>
                  <a:pt x="1078" y="542"/>
                </a:lnTo>
                <a:lnTo>
                  <a:pt x="1080" y="542"/>
                </a:lnTo>
                <a:lnTo>
                  <a:pt x="1082" y="540"/>
                </a:lnTo>
                <a:lnTo>
                  <a:pt x="1084" y="538"/>
                </a:lnTo>
                <a:lnTo>
                  <a:pt x="1086" y="538"/>
                </a:lnTo>
                <a:lnTo>
                  <a:pt x="1086" y="536"/>
                </a:lnTo>
                <a:lnTo>
                  <a:pt x="1088" y="534"/>
                </a:lnTo>
                <a:lnTo>
                  <a:pt x="1090" y="534"/>
                </a:lnTo>
                <a:lnTo>
                  <a:pt x="1092" y="530"/>
                </a:lnTo>
                <a:lnTo>
                  <a:pt x="1094" y="528"/>
                </a:lnTo>
                <a:lnTo>
                  <a:pt x="1096" y="526"/>
                </a:lnTo>
                <a:lnTo>
                  <a:pt x="1096" y="524"/>
                </a:lnTo>
                <a:lnTo>
                  <a:pt x="1098" y="524"/>
                </a:lnTo>
                <a:lnTo>
                  <a:pt x="1100" y="524"/>
                </a:lnTo>
                <a:lnTo>
                  <a:pt x="1102" y="522"/>
                </a:lnTo>
                <a:lnTo>
                  <a:pt x="1104" y="522"/>
                </a:lnTo>
                <a:lnTo>
                  <a:pt x="1104" y="520"/>
                </a:lnTo>
                <a:lnTo>
                  <a:pt x="1104" y="519"/>
                </a:lnTo>
                <a:lnTo>
                  <a:pt x="1104" y="517"/>
                </a:lnTo>
                <a:lnTo>
                  <a:pt x="1102" y="513"/>
                </a:lnTo>
                <a:lnTo>
                  <a:pt x="1102" y="509"/>
                </a:lnTo>
                <a:lnTo>
                  <a:pt x="1100" y="509"/>
                </a:lnTo>
                <a:lnTo>
                  <a:pt x="1098" y="507"/>
                </a:lnTo>
                <a:lnTo>
                  <a:pt x="1100" y="505"/>
                </a:lnTo>
                <a:lnTo>
                  <a:pt x="1098" y="503"/>
                </a:lnTo>
                <a:lnTo>
                  <a:pt x="1096" y="503"/>
                </a:lnTo>
                <a:lnTo>
                  <a:pt x="1094" y="501"/>
                </a:lnTo>
                <a:lnTo>
                  <a:pt x="1094" y="499"/>
                </a:lnTo>
                <a:lnTo>
                  <a:pt x="1094" y="497"/>
                </a:lnTo>
                <a:lnTo>
                  <a:pt x="1094" y="495"/>
                </a:lnTo>
                <a:lnTo>
                  <a:pt x="1092" y="495"/>
                </a:lnTo>
                <a:lnTo>
                  <a:pt x="1092" y="493"/>
                </a:lnTo>
                <a:lnTo>
                  <a:pt x="1090" y="491"/>
                </a:lnTo>
                <a:lnTo>
                  <a:pt x="1088" y="491"/>
                </a:lnTo>
                <a:lnTo>
                  <a:pt x="1086" y="491"/>
                </a:lnTo>
                <a:lnTo>
                  <a:pt x="1084" y="491"/>
                </a:lnTo>
                <a:lnTo>
                  <a:pt x="1086" y="489"/>
                </a:lnTo>
                <a:lnTo>
                  <a:pt x="1088" y="489"/>
                </a:lnTo>
                <a:lnTo>
                  <a:pt x="1090" y="487"/>
                </a:lnTo>
                <a:lnTo>
                  <a:pt x="1088" y="487"/>
                </a:lnTo>
                <a:lnTo>
                  <a:pt x="1086" y="487"/>
                </a:lnTo>
                <a:lnTo>
                  <a:pt x="1086" y="489"/>
                </a:lnTo>
                <a:lnTo>
                  <a:pt x="1084" y="491"/>
                </a:lnTo>
                <a:lnTo>
                  <a:pt x="1082" y="491"/>
                </a:lnTo>
                <a:lnTo>
                  <a:pt x="1078" y="489"/>
                </a:lnTo>
                <a:lnTo>
                  <a:pt x="1078" y="487"/>
                </a:lnTo>
                <a:lnTo>
                  <a:pt x="1078" y="486"/>
                </a:lnTo>
                <a:lnTo>
                  <a:pt x="1080" y="484"/>
                </a:lnTo>
                <a:lnTo>
                  <a:pt x="1080" y="480"/>
                </a:lnTo>
                <a:lnTo>
                  <a:pt x="1078" y="480"/>
                </a:lnTo>
                <a:lnTo>
                  <a:pt x="1074" y="478"/>
                </a:lnTo>
                <a:lnTo>
                  <a:pt x="1074" y="480"/>
                </a:lnTo>
                <a:lnTo>
                  <a:pt x="1076" y="482"/>
                </a:lnTo>
                <a:lnTo>
                  <a:pt x="1078" y="484"/>
                </a:lnTo>
                <a:lnTo>
                  <a:pt x="1076" y="486"/>
                </a:lnTo>
                <a:lnTo>
                  <a:pt x="1076" y="484"/>
                </a:lnTo>
                <a:lnTo>
                  <a:pt x="1074" y="484"/>
                </a:lnTo>
                <a:lnTo>
                  <a:pt x="1073" y="484"/>
                </a:lnTo>
                <a:lnTo>
                  <a:pt x="1071" y="484"/>
                </a:lnTo>
                <a:lnTo>
                  <a:pt x="1069" y="482"/>
                </a:lnTo>
                <a:lnTo>
                  <a:pt x="1067" y="480"/>
                </a:lnTo>
                <a:lnTo>
                  <a:pt x="1065" y="478"/>
                </a:lnTo>
                <a:lnTo>
                  <a:pt x="1067" y="478"/>
                </a:lnTo>
                <a:lnTo>
                  <a:pt x="1067" y="476"/>
                </a:lnTo>
                <a:lnTo>
                  <a:pt x="1069" y="476"/>
                </a:lnTo>
                <a:lnTo>
                  <a:pt x="1067" y="476"/>
                </a:lnTo>
                <a:lnTo>
                  <a:pt x="1065" y="476"/>
                </a:lnTo>
                <a:lnTo>
                  <a:pt x="1067" y="476"/>
                </a:lnTo>
                <a:lnTo>
                  <a:pt x="1065" y="478"/>
                </a:lnTo>
                <a:lnTo>
                  <a:pt x="1061" y="476"/>
                </a:lnTo>
                <a:lnTo>
                  <a:pt x="1063" y="476"/>
                </a:lnTo>
                <a:lnTo>
                  <a:pt x="1065" y="474"/>
                </a:lnTo>
                <a:lnTo>
                  <a:pt x="1065" y="472"/>
                </a:lnTo>
                <a:lnTo>
                  <a:pt x="1063" y="472"/>
                </a:lnTo>
                <a:lnTo>
                  <a:pt x="1061" y="472"/>
                </a:lnTo>
                <a:lnTo>
                  <a:pt x="1059" y="472"/>
                </a:lnTo>
                <a:lnTo>
                  <a:pt x="1061" y="472"/>
                </a:lnTo>
                <a:lnTo>
                  <a:pt x="1063" y="470"/>
                </a:lnTo>
                <a:lnTo>
                  <a:pt x="1065" y="470"/>
                </a:lnTo>
                <a:lnTo>
                  <a:pt x="1067" y="470"/>
                </a:lnTo>
                <a:lnTo>
                  <a:pt x="1065" y="468"/>
                </a:lnTo>
                <a:lnTo>
                  <a:pt x="1063" y="468"/>
                </a:lnTo>
                <a:lnTo>
                  <a:pt x="1061" y="470"/>
                </a:lnTo>
                <a:lnTo>
                  <a:pt x="1059" y="470"/>
                </a:lnTo>
                <a:lnTo>
                  <a:pt x="1059" y="472"/>
                </a:lnTo>
                <a:lnTo>
                  <a:pt x="1059" y="474"/>
                </a:lnTo>
                <a:lnTo>
                  <a:pt x="1057" y="474"/>
                </a:lnTo>
                <a:lnTo>
                  <a:pt x="1055" y="472"/>
                </a:lnTo>
                <a:lnTo>
                  <a:pt x="1053" y="472"/>
                </a:lnTo>
                <a:lnTo>
                  <a:pt x="1053" y="470"/>
                </a:lnTo>
                <a:lnTo>
                  <a:pt x="1051" y="470"/>
                </a:lnTo>
                <a:lnTo>
                  <a:pt x="1051" y="472"/>
                </a:lnTo>
                <a:lnTo>
                  <a:pt x="1053" y="472"/>
                </a:lnTo>
                <a:lnTo>
                  <a:pt x="1051" y="474"/>
                </a:lnTo>
                <a:lnTo>
                  <a:pt x="1049" y="474"/>
                </a:lnTo>
                <a:lnTo>
                  <a:pt x="1047" y="476"/>
                </a:lnTo>
                <a:lnTo>
                  <a:pt x="1045" y="476"/>
                </a:lnTo>
                <a:lnTo>
                  <a:pt x="1043" y="478"/>
                </a:lnTo>
                <a:lnTo>
                  <a:pt x="1041" y="478"/>
                </a:lnTo>
                <a:lnTo>
                  <a:pt x="1039" y="480"/>
                </a:lnTo>
                <a:lnTo>
                  <a:pt x="1038" y="480"/>
                </a:lnTo>
                <a:lnTo>
                  <a:pt x="1036" y="480"/>
                </a:lnTo>
                <a:lnTo>
                  <a:pt x="1034" y="480"/>
                </a:lnTo>
                <a:lnTo>
                  <a:pt x="1034" y="478"/>
                </a:lnTo>
                <a:lnTo>
                  <a:pt x="1034" y="476"/>
                </a:lnTo>
                <a:lnTo>
                  <a:pt x="1036" y="476"/>
                </a:lnTo>
                <a:lnTo>
                  <a:pt x="1036" y="474"/>
                </a:lnTo>
                <a:lnTo>
                  <a:pt x="1034" y="474"/>
                </a:lnTo>
                <a:lnTo>
                  <a:pt x="1034" y="472"/>
                </a:lnTo>
                <a:lnTo>
                  <a:pt x="1034" y="470"/>
                </a:lnTo>
                <a:lnTo>
                  <a:pt x="1036" y="470"/>
                </a:lnTo>
                <a:lnTo>
                  <a:pt x="1038" y="470"/>
                </a:lnTo>
                <a:lnTo>
                  <a:pt x="1038" y="468"/>
                </a:lnTo>
                <a:lnTo>
                  <a:pt x="1039" y="470"/>
                </a:lnTo>
                <a:lnTo>
                  <a:pt x="1041" y="470"/>
                </a:lnTo>
                <a:lnTo>
                  <a:pt x="1043" y="470"/>
                </a:lnTo>
                <a:lnTo>
                  <a:pt x="1045" y="470"/>
                </a:lnTo>
                <a:lnTo>
                  <a:pt x="1047" y="468"/>
                </a:lnTo>
                <a:lnTo>
                  <a:pt x="1049" y="468"/>
                </a:lnTo>
                <a:lnTo>
                  <a:pt x="1051" y="468"/>
                </a:lnTo>
                <a:lnTo>
                  <a:pt x="1051" y="466"/>
                </a:lnTo>
                <a:lnTo>
                  <a:pt x="1051" y="464"/>
                </a:lnTo>
                <a:lnTo>
                  <a:pt x="1049" y="462"/>
                </a:lnTo>
                <a:lnTo>
                  <a:pt x="1047" y="462"/>
                </a:lnTo>
                <a:lnTo>
                  <a:pt x="1045" y="460"/>
                </a:lnTo>
                <a:lnTo>
                  <a:pt x="1041" y="458"/>
                </a:lnTo>
                <a:lnTo>
                  <a:pt x="1039" y="458"/>
                </a:lnTo>
                <a:lnTo>
                  <a:pt x="1038" y="458"/>
                </a:lnTo>
                <a:lnTo>
                  <a:pt x="1034" y="456"/>
                </a:lnTo>
                <a:lnTo>
                  <a:pt x="1034" y="454"/>
                </a:lnTo>
                <a:lnTo>
                  <a:pt x="1036" y="452"/>
                </a:lnTo>
                <a:lnTo>
                  <a:pt x="1038" y="452"/>
                </a:lnTo>
                <a:lnTo>
                  <a:pt x="1039" y="452"/>
                </a:lnTo>
                <a:lnTo>
                  <a:pt x="1041" y="452"/>
                </a:lnTo>
                <a:lnTo>
                  <a:pt x="1039" y="452"/>
                </a:lnTo>
                <a:lnTo>
                  <a:pt x="1038" y="451"/>
                </a:lnTo>
                <a:lnTo>
                  <a:pt x="1036" y="451"/>
                </a:lnTo>
                <a:lnTo>
                  <a:pt x="1034" y="451"/>
                </a:lnTo>
                <a:lnTo>
                  <a:pt x="1036" y="452"/>
                </a:lnTo>
                <a:lnTo>
                  <a:pt x="1036" y="451"/>
                </a:lnTo>
                <a:lnTo>
                  <a:pt x="1036" y="452"/>
                </a:lnTo>
                <a:lnTo>
                  <a:pt x="1034" y="454"/>
                </a:lnTo>
                <a:lnTo>
                  <a:pt x="1032" y="454"/>
                </a:lnTo>
                <a:lnTo>
                  <a:pt x="1026" y="452"/>
                </a:lnTo>
                <a:lnTo>
                  <a:pt x="1026" y="451"/>
                </a:lnTo>
                <a:lnTo>
                  <a:pt x="1030" y="451"/>
                </a:lnTo>
                <a:lnTo>
                  <a:pt x="1032" y="451"/>
                </a:lnTo>
                <a:lnTo>
                  <a:pt x="1032" y="449"/>
                </a:lnTo>
                <a:lnTo>
                  <a:pt x="1032" y="447"/>
                </a:lnTo>
                <a:lnTo>
                  <a:pt x="1030" y="447"/>
                </a:lnTo>
                <a:lnTo>
                  <a:pt x="1028" y="447"/>
                </a:lnTo>
                <a:lnTo>
                  <a:pt x="1026" y="447"/>
                </a:lnTo>
                <a:lnTo>
                  <a:pt x="1024" y="447"/>
                </a:lnTo>
                <a:lnTo>
                  <a:pt x="1024" y="445"/>
                </a:lnTo>
                <a:lnTo>
                  <a:pt x="1026" y="445"/>
                </a:lnTo>
                <a:lnTo>
                  <a:pt x="1028" y="445"/>
                </a:lnTo>
                <a:lnTo>
                  <a:pt x="1026" y="445"/>
                </a:lnTo>
                <a:lnTo>
                  <a:pt x="1024" y="445"/>
                </a:lnTo>
                <a:lnTo>
                  <a:pt x="1022" y="447"/>
                </a:lnTo>
                <a:lnTo>
                  <a:pt x="1020" y="447"/>
                </a:lnTo>
                <a:lnTo>
                  <a:pt x="1020" y="449"/>
                </a:lnTo>
                <a:lnTo>
                  <a:pt x="1018" y="449"/>
                </a:lnTo>
                <a:lnTo>
                  <a:pt x="1018" y="447"/>
                </a:lnTo>
                <a:lnTo>
                  <a:pt x="1016" y="443"/>
                </a:lnTo>
                <a:lnTo>
                  <a:pt x="1018" y="441"/>
                </a:lnTo>
                <a:lnTo>
                  <a:pt x="1018" y="439"/>
                </a:lnTo>
                <a:lnTo>
                  <a:pt x="1018" y="437"/>
                </a:lnTo>
                <a:lnTo>
                  <a:pt x="1016" y="435"/>
                </a:lnTo>
                <a:lnTo>
                  <a:pt x="1014" y="435"/>
                </a:lnTo>
                <a:lnTo>
                  <a:pt x="1010" y="435"/>
                </a:lnTo>
                <a:lnTo>
                  <a:pt x="1008" y="437"/>
                </a:lnTo>
                <a:lnTo>
                  <a:pt x="1006" y="437"/>
                </a:lnTo>
                <a:lnTo>
                  <a:pt x="1006" y="435"/>
                </a:lnTo>
                <a:lnTo>
                  <a:pt x="1005" y="433"/>
                </a:lnTo>
                <a:lnTo>
                  <a:pt x="1006" y="433"/>
                </a:lnTo>
                <a:lnTo>
                  <a:pt x="1005" y="431"/>
                </a:lnTo>
                <a:lnTo>
                  <a:pt x="1003" y="433"/>
                </a:lnTo>
                <a:lnTo>
                  <a:pt x="1001" y="431"/>
                </a:lnTo>
                <a:lnTo>
                  <a:pt x="1001" y="429"/>
                </a:lnTo>
                <a:lnTo>
                  <a:pt x="999" y="429"/>
                </a:lnTo>
                <a:lnTo>
                  <a:pt x="997" y="429"/>
                </a:lnTo>
                <a:lnTo>
                  <a:pt x="995" y="429"/>
                </a:lnTo>
                <a:lnTo>
                  <a:pt x="995" y="427"/>
                </a:lnTo>
                <a:lnTo>
                  <a:pt x="999" y="425"/>
                </a:lnTo>
                <a:lnTo>
                  <a:pt x="1001" y="425"/>
                </a:lnTo>
                <a:lnTo>
                  <a:pt x="1001" y="427"/>
                </a:lnTo>
                <a:lnTo>
                  <a:pt x="999" y="423"/>
                </a:lnTo>
                <a:lnTo>
                  <a:pt x="997" y="423"/>
                </a:lnTo>
                <a:lnTo>
                  <a:pt x="995" y="423"/>
                </a:lnTo>
                <a:lnTo>
                  <a:pt x="993" y="423"/>
                </a:lnTo>
                <a:lnTo>
                  <a:pt x="995" y="425"/>
                </a:lnTo>
                <a:lnTo>
                  <a:pt x="995" y="423"/>
                </a:lnTo>
                <a:lnTo>
                  <a:pt x="993" y="429"/>
                </a:lnTo>
                <a:lnTo>
                  <a:pt x="991" y="429"/>
                </a:lnTo>
                <a:lnTo>
                  <a:pt x="989" y="427"/>
                </a:lnTo>
                <a:lnTo>
                  <a:pt x="987" y="429"/>
                </a:lnTo>
                <a:lnTo>
                  <a:pt x="987" y="431"/>
                </a:lnTo>
                <a:lnTo>
                  <a:pt x="989" y="431"/>
                </a:lnTo>
                <a:lnTo>
                  <a:pt x="991" y="431"/>
                </a:lnTo>
                <a:lnTo>
                  <a:pt x="993" y="433"/>
                </a:lnTo>
                <a:lnTo>
                  <a:pt x="995" y="433"/>
                </a:lnTo>
                <a:lnTo>
                  <a:pt x="997" y="433"/>
                </a:lnTo>
                <a:lnTo>
                  <a:pt x="999" y="437"/>
                </a:lnTo>
                <a:lnTo>
                  <a:pt x="1001" y="437"/>
                </a:lnTo>
                <a:lnTo>
                  <a:pt x="1001" y="439"/>
                </a:lnTo>
                <a:lnTo>
                  <a:pt x="1001" y="441"/>
                </a:lnTo>
                <a:lnTo>
                  <a:pt x="1001" y="443"/>
                </a:lnTo>
                <a:lnTo>
                  <a:pt x="1001" y="445"/>
                </a:lnTo>
                <a:lnTo>
                  <a:pt x="999" y="445"/>
                </a:lnTo>
                <a:lnTo>
                  <a:pt x="995" y="445"/>
                </a:lnTo>
                <a:lnTo>
                  <a:pt x="993" y="445"/>
                </a:lnTo>
                <a:lnTo>
                  <a:pt x="991" y="445"/>
                </a:lnTo>
                <a:lnTo>
                  <a:pt x="989" y="445"/>
                </a:lnTo>
                <a:lnTo>
                  <a:pt x="987" y="447"/>
                </a:lnTo>
                <a:lnTo>
                  <a:pt x="985" y="447"/>
                </a:lnTo>
                <a:lnTo>
                  <a:pt x="983" y="445"/>
                </a:lnTo>
                <a:lnTo>
                  <a:pt x="983" y="443"/>
                </a:lnTo>
                <a:lnTo>
                  <a:pt x="981" y="443"/>
                </a:lnTo>
                <a:lnTo>
                  <a:pt x="979" y="443"/>
                </a:lnTo>
                <a:lnTo>
                  <a:pt x="977" y="443"/>
                </a:lnTo>
                <a:lnTo>
                  <a:pt x="975" y="443"/>
                </a:lnTo>
                <a:lnTo>
                  <a:pt x="973" y="443"/>
                </a:lnTo>
                <a:lnTo>
                  <a:pt x="973" y="441"/>
                </a:lnTo>
                <a:lnTo>
                  <a:pt x="971" y="441"/>
                </a:lnTo>
                <a:lnTo>
                  <a:pt x="970" y="441"/>
                </a:lnTo>
                <a:lnTo>
                  <a:pt x="968" y="441"/>
                </a:lnTo>
                <a:lnTo>
                  <a:pt x="966" y="441"/>
                </a:lnTo>
                <a:lnTo>
                  <a:pt x="964" y="439"/>
                </a:lnTo>
                <a:lnTo>
                  <a:pt x="960" y="439"/>
                </a:lnTo>
                <a:lnTo>
                  <a:pt x="958" y="439"/>
                </a:lnTo>
                <a:lnTo>
                  <a:pt x="956" y="439"/>
                </a:lnTo>
                <a:lnTo>
                  <a:pt x="954" y="439"/>
                </a:lnTo>
                <a:lnTo>
                  <a:pt x="952" y="439"/>
                </a:lnTo>
                <a:lnTo>
                  <a:pt x="952" y="441"/>
                </a:lnTo>
                <a:lnTo>
                  <a:pt x="954" y="441"/>
                </a:lnTo>
                <a:lnTo>
                  <a:pt x="956" y="441"/>
                </a:lnTo>
                <a:lnTo>
                  <a:pt x="960" y="441"/>
                </a:lnTo>
                <a:lnTo>
                  <a:pt x="962" y="443"/>
                </a:lnTo>
                <a:lnTo>
                  <a:pt x="962" y="445"/>
                </a:lnTo>
                <a:lnTo>
                  <a:pt x="964" y="445"/>
                </a:lnTo>
                <a:lnTo>
                  <a:pt x="966" y="447"/>
                </a:lnTo>
                <a:lnTo>
                  <a:pt x="968" y="449"/>
                </a:lnTo>
                <a:lnTo>
                  <a:pt x="966" y="451"/>
                </a:lnTo>
                <a:lnTo>
                  <a:pt x="964" y="449"/>
                </a:lnTo>
                <a:lnTo>
                  <a:pt x="962" y="449"/>
                </a:lnTo>
                <a:lnTo>
                  <a:pt x="962" y="447"/>
                </a:lnTo>
                <a:lnTo>
                  <a:pt x="960" y="447"/>
                </a:lnTo>
                <a:lnTo>
                  <a:pt x="958" y="445"/>
                </a:lnTo>
                <a:lnTo>
                  <a:pt x="956" y="445"/>
                </a:lnTo>
                <a:lnTo>
                  <a:pt x="954" y="443"/>
                </a:lnTo>
                <a:lnTo>
                  <a:pt x="952" y="443"/>
                </a:lnTo>
                <a:lnTo>
                  <a:pt x="948" y="441"/>
                </a:lnTo>
                <a:lnTo>
                  <a:pt x="946" y="439"/>
                </a:lnTo>
                <a:lnTo>
                  <a:pt x="944" y="439"/>
                </a:lnTo>
                <a:lnTo>
                  <a:pt x="942" y="437"/>
                </a:lnTo>
                <a:lnTo>
                  <a:pt x="940" y="437"/>
                </a:lnTo>
                <a:lnTo>
                  <a:pt x="938" y="437"/>
                </a:lnTo>
                <a:lnTo>
                  <a:pt x="937" y="435"/>
                </a:lnTo>
                <a:lnTo>
                  <a:pt x="933" y="433"/>
                </a:lnTo>
                <a:lnTo>
                  <a:pt x="931" y="433"/>
                </a:lnTo>
                <a:lnTo>
                  <a:pt x="933" y="435"/>
                </a:lnTo>
                <a:lnTo>
                  <a:pt x="935" y="435"/>
                </a:lnTo>
                <a:lnTo>
                  <a:pt x="937" y="437"/>
                </a:lnTo>
                <a:lnTo>
                  <a:pt x="938" y="437"/>
                </a:lnTo>
                <a:lnTo>
                  <a:pt x="940" y="437"/>
                </a:lnTo>
                <a:lnTo>
                  <a:pt x="940" y="439"/>
                </a:lnTo>
                <a:lnTo>
                  <a:pt x="942" y="439"/>
                </a:lnTo>
                <a:lnTo>
                  <a:pt x="946" y="441"/>
                </a:lnTo>
                <a:lnTo>
                  <a:pt x="948" y="441"/>
                </a:lnTo>
                <a:lnTo>
                  <a:pt x="950" y="443"/>
                </a:lnTo>
                <a:lnTo>
                  <a:pt x="952" y="443"/>
                </a:lnTo>
                <a:lnTo>
                  <a:pt x="952" y="445"/>
                </a:lnTo>
                <a:lnTo>
                  <a:pt x="952" y="447"/>
                </a:lnTo>
                <a:lnTo>
                  <a:pt x="950" y="447"/>
                </a:lnTo>
                <a:lnTo>
                  <a:pt x="948" y="447"/>
                </a:lnTo>
                <a:lnTo>
                  <a:pt x="946" y="447"/>
                </a:lnTo>
                <a:lnTo>
                  <a:pt x="946" y="449"/>
                </a:lnTo>
                <a:lnTo>
                  <a:pt x="944" y="449"/>
                </a:lnTo>
                <a:lnTo>
                  <a:pt x="944" y="447"/>
                </a:lnTo>
                <a:lnTo>
                  <a:pt x="942" y="447"/>
                </a:lnTo>
                <a:lnTo>
                  <a:pt x="940" y="447"/>
                </a:lnTo>
                <a:lnTo>
                  <a:pt x="938" y="447"/>
                </a:lnTo>
                <a:lnTo>
                  <a:pt x="938" y="445"/>
                </a:lnTo>
                <a:lnTo>
                  <a:pt x="937" y="445"/>
                </a:lnTo>
                <a:lnTo>
                  <a:pt x="931" y="443"/>
                </a:lnTo>
                <a:lnTo>
                  <a:pt x="929" y="443"/>
                </a:lnTo>
                <a:lnTo>
                  <a:pt x="927" y="443"/>
                </a:lnTo>
                <a:lnTo>
                  <a:pt x="921" y="443"/>
                </a:lnTo>
                <a:lnTo>
                  <a:pt x="917" y="443"/>
                </a:lnTo>
                <a:lnTo>
                  <a:pt x="915" y="443"/>
                </a:lnTo>
                <a:lnTo>
                  <a:pt x="913" y="443"/>
                </a:lnTo>
                <a:lnTo>
                  <a:pt x="911" y="443"/>
                </a:lnTo>
                <a:lnTo>
                  <a:pt x="907" y="443"/>
                </a:lnTo>
                <a:lnTo>
                  <a:pt x="905" y="443"/>
                </a:lnTo>
                <a:lnTo>
                  <a:pt x="904" y="441"/>
                </a:lnTo>
                <a:lnTo>
                  <a:pt x="898" y="439"/>
                </a:lnTo>
                <a:lnTo>
                  <a:pt x="894" y="439"/>
                </a:lnTo>
                <a:lnTo>
                  <a:pt x="890" y="439"/>
                </a:lnTo>
                <a:lnTo>
                  <a:pt x="888" y="439"/>
                </a:lnTo>
                <a:lnTo>
                  <a:pt x="886" y="439"/>
                </a:lnTo>
                <a:lnTo>
                  <a:pt x="886" y="441"/>
                </a:lnTo>
                <a:lnTo>
                  <a:pt x="888" y="441"/>
                </a:lnTo>
                <a:lnTo>
                  <a:pt x="890" y="441"/>
                </a:lnTo>
                <a:lnTo>
                  <a:pt x="892" y="441"/>
                </a:lnTo>
                <a:lnTo>
                  <a:pt x="894" y="441"/>
                </a:lnTo>
                <a:lnTo>
                  <a:pt x="896" y="443"/>
                </a:lnTo>
                <a:lnTo>
                  <a:pt x="894" y="443"/>
                </a:lnTo>
                <a:lnTo>
                  <a:pt x="892" y="443"/>
                </a:lnTo>
                <a:lnTo>
                  <a:pt x="890" y="443"/>
                </a:lnTo>
                <a:lnTo>
                  <a:pt x="888" y="443"/>
                </a:lnTo>
                <a:lnTo>
                  <a:pt x="886" y="443"/>
                </a:lnTo>
                <a:lnTo>
                  <a:pt x="882" y="441"/>
                </a:lnTo>
                <a:lnTo>
                  <a:pt x="880" y="439"/>
                </a:lnTo>
                <a:lnTo>
                  <a:pt x="878" y="439"/>
                </a:lnTo>
                <a:lnTo>
                  <a:pt x="874" y="435"/>
                </a:lnTo>
                <a:lnTo>
                  <a:pt x="874" y="431"/>
                </a:lnTo>
                <a:lnTo>
                  <a:pt x="874" y="429"/>
                </a:lnTo>
                <a:lnTo>
                  <a:pt x="876" y="429"/>
                </a:lnTo>
                <a:lnTo>
                  <a:pt x="878" y="429"/>
                </a:lnTo>
                <a:lnTo>
                  <a:pt x="878" y="427"/>
                </a:lnTo>
                <a:lnTo>
                  <a:pt x="878" y="429"/>
                </a:lnTo>
                <a:lnTo>
                  <a:pt x="876" y="429"/>
                </a:lnTo>
                <a:lnTo>
                  <a:pt x="874" y="429"/>
                </a:lnTo>
                <a:lnTo>
                  <a:pt x="874" y="431"/>
                </a:lnTo>
                <a:lnTo>
                  <a:pt x="872" y="431"/>
                </a:lnTo>
                <a:lnTo>
                  <a:pt x="872" y="433"/>
                </a:lnTo>
                <a:lnTo>
                  <a:pt x="870" y="433"/>
                </a:lnTo>
                <a:lnTo>
                  <a:pt x="869" y="429"/>
                </a:lnTo>
                <a:lnTo>
                  <a:pt x="867" y="429"/>
                </a:lnTo>
                <a:lnTo>
                  <a:pt x="865" y="429"/>
                </a:lnTo>
                <a:lnTo>
                  <a:pt x="865" y="431"/>
                </a:lnTo>
                <a:lnTo>
                  <a:pt x="867" y="431"/>
                </a:lnTo>
                <a:lnTo>
                  <a:pt x="869" y="431"/>
                </a:lnTo>
                <a:lnTo>
                  <a:pt x="869" y="433"/>
                </a:lnTo>
                <a:lnTo>
                  <a:pt x="867" y="433"/>
                </a:lnTo>
                <a:lnTo>
                  <a:pt x="865" y="433"/>
                </a:lnTo>
                <a:lnTo>
                  <a:pt x="863" y="433"/>
                </a:lnTo>
                <a:lnTo>
                  <a:pt x="859" y="433"/>
                </a:lnTo>
                <a:lnTo>
                  <a:pt x="857" y="433"/>
                </a:lnTo>
                <a:lnTo>
                  <a:pt x="857" y="435"/>
                </a:lnTo>
                <a:lnTo>
                  <a:pt x="855" y="435"/>
                </a:lnTo>
                <a:lnTo>
                  <a:pt x="853" y="435"/>
                </a:lnTo>
                <a:lnTo>
                  <a:pt x="851" y="435"/>
                </a:lnTo>
                <a:lnTo>
                  <a:pt x="849" y="433"/>
                </a:lnTo>
                <a:lnTo>
                  <a:pt x="847" y="433"/>
                </a:lnTo>
                <a:lnTo>
                  <a:pt x="847" y="431"/>
                </a:lnTo>
                <a:lnTo>
                  <a:pt x="851" y="433"/>
                </a:lnTo>
                <a:lnTo>
                  <a:pt x="853" y="433"/>
                </a:lnTo>
                <a:lnTo>
                  <a:pt x="851" y="431"/>
                </a:lnTo>
                <a:lnTo>
                  <a:pt x="849" y="431"/>
                </a:lnTo>
                <a:lnTo>
                  <a:pt x="845" y="429"/>
                </a:lnTo>
                <a:lnTo>
                  <a:pt x="841" y="429"/>
                </a:lnTo>
                <a:lnTo>
                  <a:pt x="839" y="427"/>
                </a:lnTo>
                <a:lnTo>
                  <a:pt x="837" y="427"/>
                </a:lnTo>
                <a:lnTo>
                  <a:pt x="836" y="425"/>
                </a:lnTo>
                <a:lnTo>
                  <a:pt x="836" y="423"/>
                </a:lnTo>
                <a:lnTo>
                  <a:pt x="834" y="421"/>
                </a:lnTo>
                <a:lnTo>
                  <a:pt x="832" y="421"/>
                </a:lnTo>
                <a:lnTo>
                  <a:pt x="832" y="419"/>
                </a:lnTo>
                <a:lnTo>
                  <a:pt x="830" y="419"/>
                </a:lnTo>
                <a:lnTo>
                  <a:pt x="830" y="418"/>
                </a:lnTo>
                <a:lnTo>
                  <a:pt x="828" y="416"/>
                </a:lnTo>
                <a:lnTo>
                  <a:pt x="830" y="416"/>
                </a:lnTo>
                <a:lnTo>
                  <a:pt x="832" y="416"/>
                </a:lnTo>
                <a:lnTo>
                  <a:pt x="832" y="414"/>
                </a:lnTo>
                <a:lnTo>
                  <a:pt x="830" y="414"/>
                </a:lnTo>
                <a:lnTo>
                  <a:pt x="828" y="412"/>
                </a:lnTo>
                <a:lnTo>
                  <a:pt x="826" y="410"/>
                </a:lnTo>
                <a:lnTo>
                  <a:pt x="828" y="410"/>
                </a:lnTo>
                <a:lnTo>
                  <a:pt x="832" y="412"/>
                </a:lnTo>
                <a:lnTo>
                  <a:pt x="834" y="412"/>
                </a:lnTo>
                <a:lnTo>
                  <a:pt x="836" y="412"/>
                </a:lnTo>
                <a:lnTo>
                  <a:pt x="837" y="412"/>
                </a:lnTo>
                <a:lnTo>
                  <a:pt x="839" y="412"/>
                </a:lnTo>
                <a:lnTo>
                  <a:pt x="841" y="412"/>
                </a:lnTo>
                <a:lnTo>
                  <a:pt x="843" y="412"/>
                </a:lnTo>
                <a:lnTo>
                  <a:pt x="845" y="412"/>
                </a:lnTo>
                <a:lnTo>
                  <a:pt x="845" y="414"/>
                </a:lnTo>
                <a:lnTo>
                  <a:pt x="847" y="414"/>
                </a:lnTo>
                <a:lnTo>
                  <a:pt x="851" y="416"/>
                </a:lnTo>
                <a:lnTo>
                  <a:pt x="853" y="416"/>
                </a:lnTo>
                <a:lnTo>
                  <a:pt x="855" y="414"/>
                </a:lnTo>
                <a:lnTo>
                  <a:pt x="857" y="414"/>
                </a:lnTo>
                <a:lnTo>
                  <a:pt x="859" y="414"/>
                </a:lnTo>
                <a:lnTo>
                  <a:pt x="861" y="416"/>
                </a:lnTo>
                <a:lnTo>
                  <a:pt x="863" y="414"/>
                </a:lnTo>
                <a:lnTo>
                  <a:pt x="865" y="414"/>
                </a:lnTo>
                <a:lnTo>
                  <a:pt x="867" y="414"/>
                </a:lnTo>
                <a:lnTo>
                  <a:pt x="865" y="414"/>
                </a:lnTo>
                <a:lnTo>
                  <a:pt x="865" y="412"/>
                </a:lnTo>
                <a:lnTo>
                  <a:pt x="863" y="412"/>
                </a:lnTo>
                <a:lnTo>
                  <a:pt x="861" y="412"/>
                </a:lnTo>
                <a:lnTo>
                  <a:pt x="859" y="410"/>
                </a:lnTo>
                <a:lnTo>
                  <a:pt x="857" y="410"/>
                </a:lnTo>
                <a:lnTo>
                  <a:pt x="855" y="410"/>
                </a:lnTo>
                <a:lnTo>
                  <a:pt x="853" y="408"/>
                </a:lnTo>
                <a:lnTo>
                  <a:pt x="855" y="406"/>
                </a:lnTo>
                <a:lnTo>
                  <a:pt x="853" y="406"/>
                </a:lnTo>
                <a:lnTo>
                  <a:pt x="851" y="406"/>
                </a:lnTo>
                <a:lnTo>
                  <a:pt x="849" y="406"/>
                </a:lnTo>
                <a:lnTo>
                  <a:pt x="847" y="406"/>
                </a:lnTo>
                <a:lnTo>
                  <a:pt x="841" y="406"/>
                </a:lnTo>
                <a:lnTo>
                  <a:pt x="839" y="406"/>
                </a:lnTo>
                <a:lnTo>
                  <a:pt x="837" y="406"/>
                </a:lnTo>
                <a:lnTo>
                  <a:pt x="834" y="406"/>
                </a:lnTo>
                <a:lnTo>
                  <a:pt x="832" y="404"/>
                </a:lnTo>
                <a:lnTo>
                  <a:pt x="830" y="404"/>
                </a:lnTo>
                <a:lnTo>
                  <a:pt x="828" y="404"/>
                </a:lnTo>
                <a:lnTo>
                  <a:pt x="824" y="404"/>
                </a:lnTo>
                <a:lnTo>
                  <a:pt x="822" y="404"/>
                </a:lnTo>
                <a:lnTo>
                  <a:pt x="820" y="402"/>
                </a:lnTo>
                <a:lnTo>
                  <a:pt x="820" y="400"/>
                </a:lnTo>
                <a:lnTo>
                  <a:pt x="820" y="396"/>
                </a:lnTo>
                <a:lnTo>
                  <a:pt x="820" y="394"/>
                </a:lnTo>
                <a:lnTo>
                  <a:pt x="822" y="392"/>
                </a:lnTo>
                <a:lnTo>
                  <a:pt x="822" y="390"/>
                </a:lnTo>
                <a:lnTo>
                  <a:pt x="820" y="388"/>
                </a:lnTo>
                <a:lnTo>
                  <a:pt x="818" y="386"/>
                </a:lnTo>
                <a:lnTo>
                  <a:pt x="818" y="385"/>
                </a:lnTo>
                <a:lnTo>
                  <a:pt x="820" y="381"/>
                </a:lnTo>
                <a:lnTo>
                  <a:pt x="822" y="381"/>
                </a:lnTo>
                <a:lnTo>
                  <a:pt x="824" y="381"/>
                </a:lnTo>
                <a:lnTo>
                  <a:pt x="826" y="379"/>
                </a:lnTo>
                <a:lnTo>
                  <a:pt x="824" y="379"/>
                </a:lnTo>
                <a:lnTo>
                  <a:pt x="822" y="379"/>
                </a:lnTo>
                <a:lnTo>
                  <a:pt x="822" y="377"/>
                </a:lnTo>
                <a:lnTo>
                  <a:pt x="820" y="375"/>
                </a:lnTo>
                <a:lnTo>
                  <a:pt x="820" y="371"/>
                </a:lnTo>
                <a:lnTo>
                  <a:pt x="822" y="371"/>
                </a:lnTo>
                <a:lnTo>
                  <a:pt x="822" y="369"/>
                </a:lnTo>
                <a:lnTo>
                  <a:pt x="824" y="367"/>
                </a:lnTo>
                <a:lnTo>
                  <a:pt x="822" y="367"/>
                </a:lnTo>
                <a:lnTo>
                  <a:pt x="824" y="365"/>
                </a:lnTo>
                <a:lnTo>
                  <a:pt x="826" y="365"/>
                </a:lnTo>
                <a:lnTo>
                  <a:pt x="828" y="363"/>
                </a:lnTo>
                <a:lnTo>
                  <a:pt x="826" y="363"/>
                </a:lnTo>
                <a:lnTo>
                  <a:pt x="826" y="361"/>
                </a:lnTo>
                <a:lnTo>
                  <a:pt x="826" y="359"/>
                </a:lnTo>
                <a:lnTo>
                  <a:pt x="828" y="359"/>
                </a:lnTo>
                <a:lnTo>
                  <a:pt x="830" y="361"/>
                </a:lnTo>
                <a:lnTo>
                  <a:pt x="830" y="359"/>
                </a:lnTo>
                <a:lnTo>
                  <a:pt x="830" y="355"/>
                </a:lnTo>
                <a:lnTo>
                  <a:pt x="830" y="353"/>
                </a:lnTo>
                <a:lnTo>
                  <a:pt x="830" y="351"/>
                </a:lnTo>
                <a:lnTo>
                  <a:pt x="832" y="350"/>
                </a:lnTo>
                <a:lnTo>
                  <a:pt x="836" y="346"/>
                </a:lnTo>
                <a:lnTo>
                  <a:pt x="836" y="344"/>
                </a:lnTo>
                <a:lnTo>
                  <a:pt x="837" y="342"/>
                </a:lnTo>
                <a:lnTo>
                  <a:pt x="839" y="340"/>
                </a:lnTo>
                <a:lnTo>
                  <a:pt x="843" y="338"/>
                </a:lnTo>
                <a:lnTo>
                  <a:pt x="845" y="338"/>
                </a:lnTo>
                <a:lnTo>
                  <a:pt x="845" y="336"/>
                </a:lnTo>
                <a:lnTo>
                  <a:pt x="847" y="336"/>
                </a:lnTo>
                <a:lnTo>
                  <a:pt x="851" y="334"/>
                </a:lnTo>
                <a:lnTo>
                  <a:pt x="851" y="332"/>
                </a:lnTo>
                <a:lnTo>
                  <a:pt x="853" y="332"/>
                </a:lnTo>
                <a:lnTo>
                  <a:pt x="855" y="332"/>
                </a:lnTo>
                <a:lnTo>
                  <a:pt x="855" y="330"/>
                </a:lnTo>
                <a:lnTo>
                  <a:pt x="859" y="330"/>
                </a:lnTo>
                <a:lnTo>
                  <a:pt x="861" y="330"/>
                </a:lnTo>
                <a:lnTo>
                  <a:pt x="865" y="328"/>
                </a:lnTo>
                <a:lnTo>
                  <a:pt x="867" y="328"/>
                </a:lnTo>
                <a:lnTo>
                  <a:pt x="872" y="326"/>
                </a:lnTo>
                <a:lnTo>
                  <a:pt x="874" y="326"/>
                </a:lnTo>
                <a:lnTo>
                  <a:pt x="876" y="326"/>
                </a:lnTo>
                <a:lnTo>
                  <a:pt x="880" y="326"/>
                </a:lnTo>
                <a:lnTo>
                  <a:pt x="882" y="326"/>
                </a:lnTo>
                <a:close/>
                <a:moveTo>
                  <a:pt x="1139" y="0"/>
                </a:moveTo>
                <a:lnTo>
                  <a:pt x="1140" y="0"/>
                </a:lnTo>
                <a:lnTo>
                  <a:pt x="1144" y="0"/>
                </a:lnTo>
                <a:lnTo>
                  <a:pt x="1146" y="0"/>
                </a:lnTo>
                <a:lnTo>
                  <a:pt x="1144" y="2"/>
                </a:lnTo>
                <a:lnTo>
                  <a:pt x="1146" y="2"/>
                </a:lnTo>
                <a:lnTo>
                  <a:pt x="1150" y="2"/>
                </a:lnTo>
                <a:lnTo>
                  <a:pt x="1148" y="4"/>
                </a:lnTo>
                <a:lnTo>
                  <a:pt x="1152" y="4"/>
                </a:lnTo>
                <a:lnTo>
                  <a:pt x="1154" y="4"/>
                </a:lnTo>
                <a:lnTo>
                  <a:pt x="1156" y="2"/>
                </a:lnTo>
                <a:lnTo>
                  <a:pt x="1158" y="2"/>
                </a:lnTo>
                <a:lnTo>
                  <a:pt x="1158" y="4"/>
                </a:lnTo>
                <a:lnTo>
                  <a:pt x="1162" y="4"/>
                </a:lnTo>
                <a:lnTo>
                  <a:pt x="1164" y="4"/>
                </a:lnTo>
                <a:lnTo>
                  <a:pt x="1166" y="4"/>
                </a:lnTo>
                <a:lnTo>
                  <a:pt x="1168" y="4"/>
                </a:lnTo>
                <a:lnTo>
                  <a:pt x="1170" y="4"/>
                </a:lnTo>
                <a:lnTo>
                  <a:pt x="1170" y="6"/>
                </a:lnTo>
                <a:lnTo>
                  <a:pt x="1172" y="6"/>
                </a:lnTo>
                <a:lnTo>
                  <a:pt x="1175" y="6"/>
                </a:lnTo>
                <a:lnTo>
                  <a:pt x="1177" y="6"/>
                </a:lnTo>
                <a:lnTo>
                  <a:pt x="1179" y="6"/>
                </a:lnTo>
                <a:lnTo>
                  <a:pt x="1181" y="6"/>
                </a:lnTo>
                <a:lnTo>
                  <a:pt x="1183" y="6"/>
                </a:lnTo>
                <a:lnTo>
                  <a:pt x="1185" y="6"/>
                </a:lnTo>
                <a:lnTo>
                  <a:pt x="1187" y="6"/>
                </a:lnTo>
                <a:lnTo>
                  <a:pt x="1189" y="6"/>
                </a:lnTo>
                <a:lnTo>
                  <a:pt x="1191" y="6"/>
                </a:lnTo>
                <a:lnTo>
                  <a:pt x="1195" y="6"/>
                </a:lnTo>
                <a:lnTo>
                  <a:pt x="1201" y="6"/>
                </a:lnTo>
                <a:lnTo>
                  <a:pt x="1199" y="8"/>
                </a:lnTo>
                <a:lnTo>
                  <a:pt x="1193" y="12"/>
                </a:lnTo>
                <a:lnTo>
                  <a:pt x="1191" y="12"/>
                </a:lnTo>
                <a:lnTo>
                  <a:pt x="1189" y="12"/>
                </a:lnTo>
                <a:lnTo>
                  <a:pt x="1187" y="12"/>
                </a:lnTo>
                <a:lnTo>
                  <a:pt x="1183" y="14"/>
                </a:lnTo>
                <a:lnTo>
                  <a:pt x="1181" y="14"/>
                </a:lnTo>
                <a:lnTo>
                  <a:pt x="1179" y="14"/>
                </a:lnTo>
                <a:lnTo>
                  <a:pt x="1175" y="14"/>
                </a:lnTo>
                <a:lnTo>
                  <a:pt x="1174" y="15"/>
                </a:lnTo>
                <a:lnTo>
                  <a:pt x="1172" y="15"/>
                </a:lnTo>
                <a:lnTo>
                  <a:pt x="1170" y="15"/>
                </a:lnTo>
                <a:lnTo>
                  <a:pt x="1168" y="15"/>
                </a:lnTo>
                <a:lnTo>
                  <a:pt x="1166" y="17"/>
                </a:lnTo>
                <a:lnTo>
                  <a:pt x="1162" y="17"/>
                </a:lnTo>
                <a:lnTo>
                  <a:pt x="1162" y="19"/>
                </a:lnTo>
                <a:lnTo>
                  <a:pt x="1164" y="19"/>
                </a:lnTo>
                <a:lnTo>
                  <a:pt x="1166" y="17"/>
                </a:lnTo>
                <a:lnTo>
                  <a:pt x="1168" y="17"/>
                </a:lnTo>
                <a:lnTo>
                  <a:pt x="1174" y="17"/>
                </a:lnTo>
                <a:lnTo>
                  <a:pt x="1175" y="17"/>
                </a:lnTo>
                <a:lnTo>
                  <a:pt x="1179" y="17"/>
                </a:lnTo>
                <a:lnTo>
                  <a:pt x="1181" y="17"/>
                </a:lnTo>
                <a:lnTo>
                  <a:pt x="1183" y="17"/>
                </a:lnTo>
                <a:lnTo>
                  <a:pt x="1185" y="15"/>
                </a:lnTo>
                <a:lnTo>
                  <a:pt x="1189" y="15"/>
                </a:lnTo>
                <a:lnTo>
                  <a:pt x="1191" y="15"/>
                </a:lnTo>
                <a:lnTo>
                  <a:pt x="1195" y="14"/>
                </a:lnTo>
                <a:lnTo>
                  <a:pt x="1203" y="12"/>
                </a:lnTo>
                <a:lnTo>
                  <a:pt x="1205" y="12"/>
                </a:lnTo>
                <a:lnTo>
                  <a:pt x="1208" y="10"/>
                </a:lnTo>
                <a:lnTo>
                  <a:pt x="1210" y="10"/>
                </a:lnTo>
                <a:lnTo>
                  <a:pt x="1212" y="10"/>
                </a:lnTo>
                <a:lnTo>
                  <a:pt x="1214" y="10"/>
                </a:lnTo>
                <a:lnTo>
                  <a:pt x="1212" y="12"/>
                </a:lnTo>
                <a:lnTo>
                  <a:pt x="1214" y="14"/>
                </a:lnTo>
                <a:lnTo>
                  <a:pt x="1218" y="14"/>
                </a:lnTo>
                <a:lnTo>
                  <a:pt x="1216" y="12"/>
                </a:lnTo>
                <a:lnTo>
                  <a:pt x="1218" y="10"/>
                </a:lnTo>
                <a:lnTo>
                  <a:pt x="1220" y="10"/>
                </a:lnTo>
                <a:lnTo>
                  <a:pt x="1218" y="10"/>
                </a:lnTo>
                <a:lnTo>
                  <a:pt x="1216" y="10"/>
                </a:lnTo>
                <a:lnTo>
                  <a:pt x="1216" y="8"/>
                </a:lnTo>
                <a:lnTo>
                  <a:pt x="1220" y="8"/>
                </a:lnTo>
                <a:lnTo>
                  <a:pt x="1222" y="8"/>
                </a:lnTo>
                <a:lnTo>
                  <a:pt x="1224" y="8"/>
                </a:lnTo>
                <a:lnTo>
                  <a:pt x="1226" y="8"/>
                </a:lnTo>
                <a:lnTo>
                  <a:pt x="1226" y="10"/>
                </a:lnTo>
                <a:lnTo>
                  <a:pt x="1224" y="10"/>
                </a:lnTo>
                <a:lnTo>
                  <a:pt x="1224" y="8"/>
                </a:lnTo>
                <a:lnTo>
                  <a:pt x="1222" y="8"/>
                </a:lnTo>
                <a:lnTo>
                  <a:pt x="1222" y="10"/>
                </a:lnTo>
                <a:lnTo>
                  <a:pt x="1224" y="10"/>
                </a:lnTo>
                <a:lnTo>
                  <a:pt x="1226" y="10"/>
                </a:lnTo>
                <a:lnTo>
                  <a:pt x="1226" y="12"/>
                </a:lnTo>
                <a:lnTo>
                  <a:pt x="1230" y="14"/>
                </a:lnTo>
                <a:lnTo>
                  <a:pt x="1232" y="12"/>
                </a:lnTo>
                <a:lnTo>
                  <a:pt x="1234" y="12"/>
                </a:lnTo>
                <a:lnTo>
                  <a:pt x="1236" y="12"/>
                </a:lnTo>
                <a:lnTo>
                  <a:pt x="1236" y="10"/>
                </a:lnTo>
                <a:lnTo>
                  <a:pt x="1238" y="10"/>
                </a:lnTo>
                <a:lnTo>
                  <a:pt x="1243" y="10"/>
                </a:lnTo>
                <a:lnTo>
                  <a:pt x="1245" y="12"/>
                </a:lnTo>
                <a:lnTo>
                  <a:pt x="1247" y="12"/>
                </a:lnTo>
                <a:lnTo>
                  <a:pt x="1247" y="14"/>
                </a:lnTo>
                <a:lnTo>
                  <a:pt x="1245" y="14"/>
                </a:lnTo>
                <a:lnTo>
                  <a:pt x="1243" y="14"/>
                </a:lnTo>
                <a:lnTo>
                  <a:pt x="1240" y="15"/>
                </a:lnTo>
                <a:lnTo>
                  <a:pt x="1241" y="15"/>
                </a:lnTo>
                <a:lnTo>
                  <a:pt x="1243" y="15"/>
                </a:lnTo>
                <a:lnTo>
                  <a:pt x="1245" y="15"/>
                </a:lnTo>
                <a:lnTo>
                  <a:pt x="1247" y="17"/>
                </a:lnTo>
                <a:lnTo>
                  <a:pt x="1249" y="17"/>
                </a:lnTo>
                <a:lnTo>
                  <a:pt x="1249" y="19"/>
                </a:lnTo>
                <a:lnTo>
                  <a:pt x="1247" y="19"/>
                </a:lnTo>
                <a:lnTo>
                  <a:pt x="1249" y="19"/>
                </a:lnTo>
                <a:lnTo>
                  <a:pt x="1251" y="19"/>
                </a:lnTo>
                <a:lnTo>
                  <a:pt x="1253" y="19"/>
                </a:lnTo>
                <a:lnTo>
                  <a:pt x="1255" y="21"/>
                </a:lnTo>
                <a:lnTo>
                  <a:pt x="1253" y="21"/>
                </a:lnTo>
                <a:lnTo>
                  <a:pt x="1253" y="23"/>
                </a:lnTo>
                <a:lnTo>
                  <a:pt x="1251" y="25"/>
                </a:lnTo>
                <a:lnTo>
                  <a:pt x="1249" y="25"/>
                </a:lnTo>
                <a:lnTo>
                  <a:pt x="1247" y="25"/>
                </a:lnTo>
                <a:lnTo>
                  <a:pt x="1249" y="25"/>
                </a:lnTo>
                <a:lnTo>
                  <a:pt x="1251" y="25"/>
                </a:lnTo>
                <a:lnTo>
                  <a:pt x="1253" y="25"/>
                </a:lnTo>
                <a:lnTo>
                  <a:pt x="1255" y="23"/>
                </a:lnTo>
                <a:lnTo>
                  <a:pt x="1257" y="23"/>
                </a:lnTo>
                <a:lnTo>
                  <a:pt x="1259" y="23"/>
                </a:lnTo>
                <a:lnTo>
                  <a:pt x="1261" y="23"/>
                </a:lnTo>
                <a:lnTo>
                  <a:pt x="1265" y="23"/>
                </a:lnTo>
                <a:lnTo>
                  <a:pt x="1267" y="23"/>
                </a:lnTo>
                <a:lnTo>
                  <a:pt x="1265" y="23"/>
                </a:lnTo>
                <a:lnTo>
                  <a:pt x="1263" y="25"/>
                </a:lnTo>
                <a:lnTo>
                  <a:pt x="1265" y="25"/>
                </a:lnTo>
                <a:lnTo>
                  <a:pt x="1267" y="23"/>
                </a:lnTo>
                <a:lnTo>
                  <a:pt x="1269" y="23"/>
                </a:lnTo>
                <a:lnTo>
                  <a:pt x="1271" y="23"/>
                </a:lnTo>
                <a:lnTo>
                  <a:pt x="1275" y="23"/>
                </a:lnTo>
                <a:lnTo>
                  <a:pt x="1276" y="25"/>
                </a:lnTo>
                <a:lnTo>
                  <a:pt x="1278" y="25"/>
                </a:lnTo>
                <a:lnTo>
                  <a:pt x="1280" y="25"/>
                </a:lnTo>
                <a:lnTo>
                  <a:pt x="1280" y="27"/>
                </a:lnTo>
                <a:lnTo>
                  <a:pt x="1282" y="27"/>
                </a:lnTo>
                <a:lnTo>
                  <a:pt x="1284" y="29"/>
                </a:lnTo>
                <a:lnTo>
                  <a:pt x="1284" y="31"/>
                </a:lnTo>
                <a:lnTo>
                  <a:pt x="1284" y="33"/>
                </a:lnTo>
                <a:lnTo>
                  <a:pt x="1282" y="35"/>
                </a:lnTo>
                <a:lnTo>
                  <a:pt x="1280" y="35"/>
                </a:lnTo>
                <a:lnTo>
                  <a:pt x="1278" y="37"/>
                </a:lnTo>
                <a:lnTo>
                  <a:pt x="1276" y="37"/>
                </a:lnTo>
                <a:lnTo>
                  <a:pt x="1273" y="37"/>
                </a:lnTo>
                <a:lnTo>
                  <a:pt x="1271" y="39"/>
                </a:lnTo>
                <a:lnTo>
                  <a:pt x="1269" y="41"/>
                </a:lnTo>
                <a:lnTo>
                  <a:pt x="1267" y="41"/>
                </a:lnTo>
                <a:lnTo>
                  <a:pt x="1265" y="43"/>
                </a:lnTo>
                <a:lnTo>
                  <a:pt x="1263" y="43"/>
                </a:lnTo>
                <a:lnTo>
                  <a:pt x="1261" y="43"/>
                </a:lnTo>
                <a:lnTo>
                  <a:pt x="1261" y="45"/>
                </a:lnTo>
                <a:lnTo>
                  <a:pt x="1255" y="47"/>
                </a:lnTo>
                <a:lnTo>
                  <a:pt x="1253" y="47"/>
                </a:lnTo>
                <a:lnTo>
                  <a:pt x="1249" y="48"/>
                </a:lnTo>
                <a:lnTo>
                  <a:pt x="1247" y="48"/>
                </a:lnTo>
                <a:lnTo>
                  <a:pt x="1243" y="50"/>
                </a:lnTo>
                <a:lnTo>
                  <a:pt x="1241" y="50"/>
                </a:lnTo>
                <a:lnTo>
                  <a:pt x="1240" y="50"/>
                </a:lnTo>
                <a:lnTo>
                  <a:pt x="1238" y="50"/>
                </a:lnTo>
                <a:lnTo>
                  <a:pt x="1236" y="52"/>
                </a:lnTo>
                <a:lnTo>
                  <a:pt x="1236" y="50"/>
                </a:lnTo>
                <a:lnTo>
                  <a:pt x="1234" y="50"/>
                </a:lnTo>
                <a:lnTo>
                  <a:pt x="1232" y="50"/>
                </a:lnTo>
                <a:lnTo>
                  <a:pt x="1234" y="50"/>
                </a:lnTo>
                <a:lnTo>
                  <a:pt x="1236" y="52"/>
                </a:lnTo>
                <a:lnTo>
                  <a:pt x="1234" y="52"/>
                </a:lnTo>
                <a:lnTo>
                  <a:pt x="1232" y="54"/>
                </a:lnTo>
                <a:lnTo>
                  <a:pt x="1230" y="54"/>
                </a:lnTo>
                <a:lnTo>
                  <a:pt x="1228" y="54"/>
                </a:lnTo>
                <a:lnTo>
                  <a:pt x="1226" y="54"/>
                </a:lnTo>
                <a:lnTo>
                  <a:pt x="1224" y="54"/>
                </a:lnTo>
                <a:lnTo>
                  <a:pt x="1224" y="52"/>
                </a:lnTo>
                <a:lnTo>
                  <a:pt x="1222" y="52"/>
                </a:lnTo>
                <a:lnTo>
                  <a:pt x="1218" y="52"/>
                </a:lnTo>
                <a:lnTo>
                  <a:pt x="1216" y="54"/>
                </a:lnTo>
                <a:lnTo>
                  <a:pt x="1214" y="54"/>
                </a:lnTo>
                <a:lnTo>
                  <a:pt x="1210" y="54"/>
                </a:lnTo>
                <a:lnTo>
                  <a:pt x="1208" y="54"/>
                </a:lnTo>
                <a:lnTo>
                  <a:pt x="1207" y="54"/>
                </a:lnTo>
                <a:lnTo>
                  <a:pt x="1205" y="54"/>
                </a:lnTo>
                <a:lnTo>
                  <a:pt x="1205" y="56"/>
                </a:lnTo>
                <a:lnTo>
                  <a:pt x="1208" y="56"/>
                </a:lnTo>
                <a:lnTo>
                  <a:pt x="1210" y="56"/>
                </a:lnTo>
                <a:lnTo>
                  <a:pt x="1212" y="56"/>
                </a:lnTo>
                <a:lnTo>
                  <a:pt x="1214" y="54"/>
                </a:lnTo>
                <a:lnTo>
                  <a:pt x="1216" y="54"/>
                </a:lnTo>
                <a:lnTo>
                  <a:pt x="1214" y="56"/>
                </a:lnTo>
                <a:lnTo>
                  <a:pt x="1212" y="56"/>
                </a:lnTo>
                <a:lnTo>
                  <a:pt x="1210" y="56"/>
                </a:lnTo>
                <a:lnTo>
                  <a:pt x="1208" y="58"/>
                </a:lnTo>
                <a:lnTo>
                  <a:pt x="1207" y="58"/>
                </a:lnTo>
                <a:lnTo>
                  <a:pt x="1205" y="56"/>
                </a:lnTo>
                <a:lnTo>
                  <a:pt x="1203" y="56"/>
                </a:lnTo>
                <a:lnTo>
                  <a:pt x="1203" y="58"/>
                </a:lnTo>
                <a:lnTo>
                  <a:pt x="1201" y="58"/>
                </a:lnTo>
                <a:lnTo>
                  <a:pt x="1199" y="58"/>
                </a:lnTo>
                <a:lnTo>
                  <a:pt x="1197" y="58"/>
                </a:lnTo>
                <a:lnTo>
                  <a:pt x="1195" y="58"/>
                </a:lnTo>
                <a:lnTo>
                  <a:pt x="1193" y="58"/>
                </a:lnTo>
                <a:lnTo>
                  <a:pt x="1191" y="58"/>
                </a:lnTo>
                <a:lnTo>
                  <a:pt x="1187" y="58"/>
                </a:lnTo>
                <a:lnTo>
                  <a:pt x="1181" y="58"/>
                </a:lnTo>
                <a:lnTo>
                  <a:pt x="1179" y="58"/>
                </a:lnTo>
                <a:lnTo>
                  <a:pt x="1177" y="58"/>
                </a:lnTo>
                <a:lnTo>
                  <a:pt x="1175" y="58"/>
                </a:lnTo>
                <a:lnTo>
                  <a:pt x="1172" y="60"/>
                </a:lnTo>
                <a:lnTo>
                  <a:pt x="1170" y="60"/>
                </a:lnTo>
                <a:lnTo>
                  <a:pt x="1168" y="60"/>
                </a:lnTo>
                <a:lnTo>
                  <a:pt x="1166" y="60"/>
                </a:lnTo>
                <a:lnTo>
                  <a:pt x="1166" y="58"/>
                </a:lnTo>
                <a:lnTo>
                  <a:pt x="1162" y="58"/>
                </a:lnTo>
                <a:lnTo>
                  <a:pt x="1162" y="56"/>
                </a:lnTo>
                <a:lnTo>
                  <a:pt x="1158" y="56"/>
                </a:lnTo>
                <a:lnTo>
                  <a:pt x="1156" y="54"/>
                </a:lnTo>
                <a:lnTo>
                  <a:pt x="1154" y="54"/>
                </a:lnTo>
                <a:lnTo>
                  <a:pt x="1152" y="54"/>
                </a:lnTo>
                <a:lnTo>
                  <a:pt x="1154" y="54"/>
                </a:lnTo>
                <a:lnTo>
                  <a:pt x="1154" y="56"/>
                </a:lnTo>
                <a:lnTo>
                  <a:pt x="1156" y="56"/>
                </a:lnTo>
                <a:lnTo>
                  <a:pt x="1158" y="56"/>
                </a:lnTo>
                <a:lnTo>
                  <a:pt x="1164" y="58"/>
                </a:lnTo>
                <a:lnTo>
                  <a:pt x="1166" y="60"/>
                </a:lnTo>
                <a:lnTo>
                  <a:pt x="1168" y="60"/>
                </a:lnTo>
                <a:lnTo>
                  <a:pt x="1166" y="62"/>
                </a:lnTo>
                <a:lnTo>
                  <a:pt x="1164" y="62"/>
                </a:lnTo>
                <a:lnTo>
                  <a:pt x="1162" y="62"/>
                </a:lnTo>
                <a:lnTo>
                  <a:pt x="1162" y="60"/>
                </a:lnTo>
                <a:lnTo>
                  <a:pt x="1160" y="60"/>
                </a:lnTo>
                <a:lnTo>
                  <a:pt x="1160" y="62"/>
                </a:lnTo>
                <a:lnTo>
                  <a:pt x="1164" y="62"/>
                </a:lnTo>
                <a:lnTo>
                  <a:pt x="1166" y="62"/>
                </a:lnTo>
                <a:lnTo>
                  <a:pt x="1168" y="62"/>
                </a:lnTo>
                <a:lnTo>
                  <a:pt x="1172" y="62"/>
                </a:lnTo>
                <a:lnTo>
                  <a:pt x="1174" y="62"/>
                </a:lnTo>
                <a:lnTo>
                  <a:pt x="1174" y="60"/>
                </a:lnTo>
                <a:lnTo>
                  <a:pt x="1175" y="60"/>
                </a:lnTo>
                <a:lnTo>
                  <a:pt x="1177" y="60"/>
                </a:lnTo>
                <a:lnTo>
                  <a:pt x="1183" y="60"/>
                </a:lnTo>
                <a:lnTo>
                  <a:pt x="1185" y="60"/>
                </a:lnTo>
                <a:lnTo>
                  <a:pt x="1187" y="60"/>
                </a:lnTo>
                <a:lnTo>
                  <a:pt x="1191" y="60"/>
                </a:lnTo>
                <a:lnTo>
                  <a:pt x="1193" y="60"/>
                </a:lnTo>
                <a:lnTo>
                  <a:pt x="1193" y="62"/>
                </a:lnTo>
                <a:lnTo>
                  <a:pt x="1195" y="62"/>
                </a:lnTo>
                <a:lnTo>
                  <a:pt x="1193" y="62"/>
                </a:lnTo>
                <a:lnTo>
                  <a:pt x="1191" y="64"/>
                </a:lnTo>
                <a:lnTo>
                  <a:pt x="1189" y="64"/>
                </a:lnTo>
                <a:lnTo>
                  <a:pt x="1185" y="64"/>
                </a:lnTo>
                <a:lnTo>
                  <a:pt x="1181" y="66"/>
                </a:lnTo>
                <a:lnTo>
                  <a:pt x="1177" y="66"/>
                </a:lnTo>
                <a:lnTo>
                  <a:pt x="1175" y="68"/>
                </a:lnTo>
                <a:lnTo>
                  <a:pt x="1174" y="68"/>
                </a:lnTo>
                <a:lnTo>
                  <a:pt x="1170" y="68"/>
                </a:lnTo>
                <a:lnTo>
                  <a:pt x="1168" y="70"/>
                </a:lnTo>
                <a:lnTo>
                  <a:pt x="1166" y="70"/>
                </a:lnTo>
                <a:lnTo>
                  <a:pt x="1164" y="70"/>
                </a:lnTo>
                <a:lnTo>
                  <a:pt x="1160" y="72"/>
                </a:lnTo>
                <a:lnTo>
                  <a:pt x="1156" y="72"/>
                </a:lnTo>
                <a:lnTo>
                  <a:pt x="1152" y="72"/>
                </a:lnTo>
                <a:lnTo>
                  <a:pt x="1150" y="72"/>
                </a:lnTo>
                <a:lnTo>
                  <a:pt x="1152" y="72"/>
                </a:lnTo>
                <a:lnTo>
                  <a:pt x="1148" y="74"/>
                </a:lnTo>
                <a:lnTo>
                  <a:pt x="1142" y="74"/>
                </a:lnTo>
                <a:lnTo>
                  <a:pt x="1140" y="76"/>
                </a:lnTo>
                <a:lnTo>
                  <a:pt x="1139" y="76"/>
                </a:lnTo>
                <a:lnTo>
                  <a:pt x="1137" y="76"/>
                </a:lnTo>
                <a:lnTo>
                  <a:pt x="1139" y="76"/>
                </a:lnTo>
                <a:lnTo>
                  <a:pt x="1140" y="76"/>
                </a:lnTo>
                <a:lnTo>
                  <a:pt x="1142" y="76"/>
                </a:lnTo>
                <a:lnTo>
                  <a:pt x="1144" y="76"/>
                </a:lnTo>
                <a:lnTo>
                  <a:pt x="1146" y="76"/>
                </a:lnTo>
                <a:lnTo>
                  <a:pt x="1144" y="76"/>
                </a:lnTo>
                <a:lnTo>
                  <a:pt x="1142" y="78"/>
                </a:lnTo>
                <a:lnTo>
                  <a:pt x="1140" y="78"/>
                </a:lnTo>
                <a:lnTo>
                  <a:pt x="1142" y="78"/>
                </a:lnTo>
                <a:lnTo>
                  <a:pt x="1144" y="78"/>
                </a:lnTo>
                <a:lnTo>
                  <a:pt x="1146" y="76"/>
                </a:lnTo>
                <a:lnTo>
                  <a:pt x="1148" y="76"/>
                </a:lnTo>
                <a:lnTo>
                  <a:pt x="1150" y="74"/>
                </a:lnTo>
                <a:lnTo>
                  <a:pt x="1158" y="74"/>
                </a:lnTo>
                <a:lnTo>
                  <a:pt x="1160" y="72"/>
                </a:lnTo>
                <a:lnTo>
                  <a:pt x="1168" y="72"/>
                </a:lnTo>
                <a:lnTo>
                  <a:pt x="1170" y="72"/>
                </a:lnTo>
                <a:lnTo>
                  <a:pt x="1172" y="72"/>
                </a:lnTo>
                <a:lnTo>
                  <a:pt x="1172" y="70"/>
                </a:lnTo>
                <a:lnTo>
                  <a:pt x="1175" y="70"/>
                </a:lnTo>
                <a:lnTo>
                  <a:pt x="1177" y="70"/>
                </a:lnTo>
                <a:lnTo>
                  <a:pt x="1179" y="68"/>
                </a:lnTo>
                <a:lnTo>
                  <a:pt x="1183" y="68"/>
                </a:lnTo>
                <a:lnTo>
                  <a:pt x="1185" y="68"/>
                </a:lnTo>
                <a:lnTo>
                  <a:pt x="1187" y="68"/>
                </a:lnTo>
                <a:lnTo>
                  <a:pt x="1189" y="68"/>
                </a:lnTo>
                <a:lnTo>
                  <a:pt x="1195" y="66"/>
                </a:lnTo>
                <a:lnTo>
                  <a:pt x="1199" y="66"/>
                </a:lnTo>
                <a:lnTo>
                  <a:pt x="1201" y="64"/>
                </a:lnTo>
                <a:lnTo>
                  <a:pt x="1203" y="64"/>
                </a:lnTo>
                <a:lnTo>
                  <a:pt x="1205" y="64"/>
                </a:lnTo>
                <a:lnTo>
                  <a:pt x="1208" y="64"/>
                </a:lnTo>
                <a:lnTo>
                  <a:pt x="1210" y="62"/>
                </a:lnTo>
                <a:lnTo>
                  <a:pt x="1212" y="62"/>
                </a:lnTo>
                <a:lnTo>
                  <a:pt x="1214" y="62"/>
                </a:lnTo>
                <a:lnTo>
                  <a:pt x="1216" y="62"/>
                </a:lnTo>
                <a:lnTo>
                  <a:pt x="1222" y="62"/>
                </a:lnTo>
                <a:lnTo>
                  <a:pt x="1228" y="60"/>
                </a:lnTo>
                <a:lnTo>
                  <a:pt x="1230" y="64"/>
                </a:lnTo>
                <a:lnTo>
                  <a:pt x="1228" y="66"/>
                </a:lnTo>
                <a:lnTo>
                  <a:pt x="1226" y="66"/>
                </a:lnTo>
                <a:lnTo>
                  <a:pt x="1226" y="68"/>
                </a:lnTo>
                <a:lnTo>
                  <a:pt x="1224" y="68"/>
                </a:lnTo>
                <a:lnTo>
                  <a:pt x="1222" y="70"/>
                </a:lnTo>
                <a:lnTo>
                  <a:pt x="1220" y="70"/>
                </a:lnTo>
                <a:lnTo>
                  <a:pt x="1218" y="70"/>
                </a:lnTo>
                <a:lnTo>
                  <a:pt x="1216" y="70"/>
                </a:lnTo>
                <a:lnTo>
                  <a:pt x="1216" y="72"/>
                </a:lnTo>
                <a:lnTo>
                  <a:pt x="1214" y="72"/>
                </a:lnTo>
                <a:lnTo>
                  <a:pt x="1212" y="72"/>
                </a:lnTo>
                <a:lnTo>
                  <a:pt x="1208" y="72"/>
                </a:lnTo>
                <a:lnTo>
                  <a:pt x="1207" y="74"/>
                </a:lnTo>
                <a:lnTo>
                  <a:pt x="1205" y="74"/>
                </a:lnTo>
                <a:lnTo>
                  <a:pt x="1203" y="74"/>
                </a:lnTo>
                <a:lnTo>
                  <a:pt x="1201" y="76"/>
                </a:lnTo>
                <a:lnTo>
                  <a:pt x="1199" y="78"/>
                </a:lnTo>
                <a:lnTo>
                  <a:pt x="1197" y="78"/>
                </a:lnTo>
                <a:lnTo>
                  <a:pt x="1197" y="80"/>
                </a:lnTo>
                <a:lnTo>
                  <a:pt x="1195" y="80"/>
                </a:lnTo>
                <a:lnTo>
                  <a:pt x="1193" y="82"/>
                </a:lnTo>
                <a:lnTo>
                  <a:pt x="1191" y="82"/>
                </a:lnTo>
                <a:lnTo>
                  <a:pt x="1187" y="83"/>
                </a:lnTo>
                <a:lnTo>
                  <a:pt x="1185" y="83"/>
                </a:lnTo>
                <a:lnTo>
                  <a:pt x="1183" y="83"/>
                </a:lnTo>
                <a:lnTo>
                  <a:pt x="1181" y="83"/>
                </a:lnTo>
                <a:lnTo>
                  <a:pt x="1179" y="83"/>
                </a:lnTo>
                <a:lnTo>
                  <a:pt x="1179" y="85"/>
                </a:lnTo>
                <a:lnTo>
                  <a:pt x="1181" y="85"/>
                </a:lnTo>
                <a:lnTo>
                  <a:pt x="1179" y="85"/>
                </a:lnTo>
                <a:lnTo>
                  <a:pt x="1179" y="87"/>
                </a:lnTo>
                <a:lnTo>
                  <a:pt x="1175" y="87"/>
                </a:lnTo>
                <a:lnTo>
                  <a:pt x="1174" y="89"/>
                </a:lnTo>
                <a:lnTo>
                  <a:pt x="1172" y="89"/>
                </a:lnTo>
                <a:lnTo>
                  <a:pt x="1170" y="91"/>
                </a:lnTo>
                <a:lnTo>
                  <a:pt x="1162" y="93"/>
                </a:lnTo>
                <a:lnTo>
                  <a:pt x="1162" y="95"/>
                </a:lnTo>
                <a:lnTo>
                  <a:pt x="1160" y="95"/>
                </a:lnTo>
                <a:lnTo>
                  <a:pt x="1158" y="97"/>
                </a:lnTo>
                <a:lnTo>
                  <a:pt x="1154" y="99"/>
                </a:lnTo>
                <a:lnTo>
                  <a:pt x="1152" y="101"/>
                </a:lnTo>
                <a:lnTo>
                  <a:pt x="1152" y="103"/>
                </a:lnTo>
                <a:lnTo>
                  <a:pt x="1150" y="105"/>
                </a:lnTo>
                <a:lnTo>
                  <a:pt x="1148" y="105"/>
                </a:lnTo>
                <a:lnTo>
                  <a:pt x="1146" y="105"/>
                </a:lnTo>
                <a:lnTo>
                  <a:pt x="1144" y="107"/>
                </a:lnTo>
                <a:lnTo>
                  <a:pt x="1140" y="107"/>
                </a:lnTo>
                <a:lnTo>
                  <a:pt x="1137" y="107"/>
                </a:lnTo>
                <a:lnTo>
                  <a:pt x="1137" y="105"/>
                </a:lnTo>
                <a:lnTo>
                  <a:pt x="1137" y="103"/>
                </a:lnTo>
                <a:lnTo>
                  <a:pt x="1137" y="101"/>
                </a:lnTo>
                <a:lnTo>
                  <a:pt x="1133" y="99"/>
                </a:lnTo>
                <a:lnTo>
                  <a:pt x="1131" y="99"/>
                </a:lnTo>
                <a:lnTo>
                  <a:pt x="1129" y="99"/>
                </a:lnTo>
                <a:lnTo>
                  <a:pt x="1129" y="97"/>
                </a:lnTo>
                <a:lnTo>
                  <a:pt x="1127" y="99"/>
                </a:lnTo>
                <a:lnTo>
                  <a:pt x="1129" y="99"/>
                </a:lnTo>
                <a:lnTo>
                  <a:pt x="1131" y="99"/>
                </a:lnTo>
                <a:lnTo>
                  <a:pt x="1131" y="101"/>
                </a:lnTo>
                <a:lnTo>
                  <a:pt x="1133" y="101"/>
                </a:lnTo>
                <a:lnTo>
                  <a:pt x="1135" y="103"/>
                </a:lnTo>
                <a:lnTo>
                  <a:pt x="1135" y="105"/>
                </a:lnTo>
                <a:lnTo>
                  <a:pt x="1133" y="105"/>
                </a:lnTo>
                <a:lnTo>
                  <a:pt x="1133" y="107"/>
                </a:lnTo>
                <a:lnTo>
                  <a:pt x="1135" y="107"/>
                </a:lnTo>
                <a:lnTo>
                  <a:pt x="1137" y="107"/>
                </a:lnTo>
                <a:lnTo>
                  <a:pt x="1139" y="109"/>
                </a:lnTo>
                <a:lnTo>
                  <a:pt x="1140" y="109"/>
                </a:lnTo>
                <a:lnTo>
                  <a:pt x="1140" y="111"/>
                </a:lnTo>
                <a:lnTo>
                  <a:pt x="1139" y="111"/>
                </a:lnTo>
                <a:lnTo>
                  <a:pt x="1139" y="113"/>
                </a:lnTo>
                <a:lnTo>
                  <a:pt x="1137" y="113"/>
                </a:lnTo>
                <a:lnTo>
                  <a:pt x="1131" y="111"/>
                </a:lnTo>
                <a:lnTo>
                  <a:pt x="1127" y="111"/>
                </a:lnTo>
                <a:lnTo>
                  <a:pt x="1123" y="113"/>
                </a:lnTo>
                <a:lnTo>
                  <a:pt x="1121" y="113"/>
                </a:lnTo>
                <a:lnTo>
                  <a:pt x="1119" y="115"/>
                </a:lnTo>
                <a:lnTo>
                  <a:pt x="1117" y="115"/>
                </a:lnTo>
                <a:lnTo>
                  <a:pt x="1113" y="115"/>
                </a:lnTo>
                <a:lnTo>
                  <a:pt x="1111" y="115"/>
                </a:lnTo>
                <a:lnTo>
                  <a:pt x="1111" y="113"/>
                </a:lnTo>
                <a:lnTo>
                  <a:pt x="1109" y="113"/>
                </a:lnTo>
                <a:lnTo>
                  <a:pt x="1107" y="113"/>
                </a:lnTo>
                <a:lnTo>
                  <a:pt x="1106" y="113"/>
                </a:lnTo>
                <a:lnTo>
                  <a:pt x="1106" y="111"/>
                </a:lnTo>
                <a:lnTo>
                  <a:pt x="1104" y="111"/>
                </a:lnTo>
                <a:lnTo>
                  <a:pt x="1102" y="111"/>
                </a:lnTo>
                <a:lnTo>
                  <a:pt x="1106" y="113"/>
                </a:lnTo>
                <a:lnTo>
                  <a:pt x="1107" y="113"/>
                </a:lnTo>
                <a:lnTo>
                  <a:pt x="1109" y="113"/>
                </a:lnTo>
                <a:lnTo>
                  <a:pt x="1109" y="115"/>
                </a:lnTo>
                <a:lnTo>
                  <a:pt x="1107" y="116"/>
                </a:lnTo>
                <a:lnTo>
                  <a:pt x="1106" y="116"/>
                </a:lnTo>
                <a:lnTo>
                  <a:pt x="1102" y="116"/>
                </a:lnTo>
                <a:lnTo>
                  <a:pt x="1104" y="116"/>
                </a:lnTo>
                <a:lnTo>
                  <a:pt x="1106" y="116"/>
                </a:lnTo>
                <a:lnTo>
                  <a:pt x="1107" y="116"/>
                </a:lnTo>
                <a:lnTo>
                  <a:pt x="1109" y="116"/>
                </a:lnTo>
                <a:lnTo>
                  <a:pt x="1111" y="116"/>
                </a:lnTo>
                <a:lnTo>
                  <a:pt x="1113" y="116"/>
                </a:lnTo>
                <a:lnTo>
                  <a:pt x="1115" y="116"/>
                </a:lnTo>
                <a:lnTo>
                  <a:pt x="1117" y="116"/>
                </a:lnTo>
                <a:lnTo>
                  <a:pt x="1119" y="116"/>
                </a:lnTo>
                <a:lnTo>
                  <a:pt x="1121" y="115"/>
                </a:lnTo>
                <a:lnTo>
                  <a:pt x="1125" y="115"/>
                </a:lnTo>
                <a:lnTo>
                  <a:pt x="1127" y="115"/>
                </a:lnTo>
                <a:lnTo>
                  <a:pt x="1129" y="115"/>
                </a:lnTo>
                <a:lnTo>
                  <a:pt x="1131" y="115"/>
                </a:lnTo>
                <a:lnTo>
                  <a:pt x="1133" y="115"/>
                </a:lnTo>
                <a:lnTo>
                  <a:pt x="1133" y="116"/>
                </a:lnTo>
                <a:lnTo>
                  <a:pt x="1131" y="116"/>
                </a:lnTo>
                <a:lnTo>
                  <a:pt x="1131" y="118"/>
                </a:lnTo>
                <a:lnTo>
                  <a:pt x="1129" y="118"/>
                </a:lnTo>
                <a:lnTo>
                  <a:pt x="1129" y="120"/>
                </a:lnTo>
                <a:lnTo>
                  <a:pt x="1127" y="120"/>
                </a:lnTo>
                <a:lnTo>
                  <a:pt x="1125" y="120"/>
                </a:lnTo>
                <a:lnTo>
                  <a:pt x="1123" y="120"/>
                </a:lnTo>
                <a:lnTo>
                  <a:pt x="1121" y="120"/>
                </a:lnTo>
                <a:lnTo>
                  <a:pt x="1117" y="120"/>
                </a:lnTo>
                <a:lnTo>
                  <a:pt x="1117" y="122"/>
                </a:lnTo>
                <a:lnTo>
                  <a:pt x="1119" y="122"/>
                </a:lnTo>
                <a:lnTo>
                  <a:pt x="1121" y="122"/>
                </a:lnTo>
                <a:lnTo>
                  <a:pt x="1123" y="122"/>
                </a:lnTo>
                <a:lnTo>
                  <a:pt x="1125" y="122"/>
                </a:lnTo>
                <a:lnTo>
                  <a:pt x="1127" y="122"/>
                </a:lnTo>
                <a:lnTo>
                  <a:pt x="1125" y="126"/>
                </a:lnTo>
                <a:lnTo>
                  <a:pt x="1123" y="126"/>
                </a:lnTo>
                <a:lnTo>
                  <a:pt x="1121" y="126"/>
                </a:lnTo>
                <a:lnTo>
                  <a:pt x="1119" y="128"/>
                </a:lnTo>
                <a:lnTo>
                  <a:pt x="1117" y="128"/>
                </a:lnTo>
                <a:lnTo>
                  <a:pt x="1113" y="130"/>
                </a:lnTo>
                <a:lnTo>
                  <a:pt x="1111" y="130"/>
                </a:lnTo>
                <a:lnTo>
                  <a:pt x="1109" y="130"/>
                </a:lnTo>
                <a:lnTo>
                  <a:pt x="1107" y="130"/>
                </a:lnTo>
                <a:lnTo>
                  <a:pt x="1106" y="132"/>
                </a:lnTo>
                <a:lnTo>
                  <a:pt x="1104" y="132"/>
                </a:lnTo>
                <a:lnTo>
                  <a:pt x="1104" y="130"/>
                </a:lnTo>
                <a:lnTo>
                  <a:pt x="1102" y="130"/>
                </a:lnTo>
                <a:lnTo>
                  <a:pt x="1100" y="130"/>
                </a:lnTo>
                <a:lnTo>
                  <a:pt x="1098" y="130"/>
                </a:lnTo>
                <a:lnTo>
                  <a:pt x="1096" y="130"/>
                </a:lnTo>
                <a:lnTo>
                  <a:pt x="1094" y="130"/>
                </a:lnTo>
                <a:lnTo>
                  <a:pt x="1092" y="126"/>
                </a:lnTo>
                <a:lnTo>
                  <a:pt x="1094" y="126"/>
                </a:lnTo>
                <a:lnTo>
                  <a:pt x="1092" y="124"/>
                </a:lnTo>
                <a:lnTo>
                  <a:pt x="1090" y="126"/>
                </a:lnTo>
                <a:lnTo>
                  <a:pt x="1088" y="124"/>
                </a:lnTo>
                <a:lnTo>
                  <a:pt x="1086" y="124"/>
                </a:lnTo>
                <a:lnTo>
                  <a:pt x="1084" y="124"/>
                </a:lnTo>
                <a:lnTo>
                  <a:pt x="1082" y="124"/>
                </a:lnTo>
                <a:lnTo>
                  <a:pt x="1080" y="124"/>
                </a:lnTo>
                <a:lnTo>
                  <a:pt x="1078" y="124"/>
                </a:lnTo>
                <a:lnTo>
                  <a:pt x="1080" y="124"/>
                </a:lnTo>
                <a:lnTo>
                  <a:pt x="1078" y="124"/>
                </a:lnTo>
                <a:lnTo>
                  <a:pt x="1076" y="122"/>
                </a:lnTo>
                <a:lnTo>
                  <a:pt x="1074" y="122"/>
                </a:lnTo>
                <a:lnTo>
                  <a:pt x="1073" y="122"/>
                </a:lnTo>
                <a:lnTo>
                  <a:pt x="1073" y="124"/>
                </a:lnTo>
                <a:lnTo>
                  <a:pt x="1071" y="124"/>
                </a:lnTo>
                <a:lnTo>
                  <a:pt x="1067" y="124"/>
                </a:lnTo>
                <a:lnTo>
                  <a:pt x="1063" y="124"/>
                </a:lnTo>
                <a:lnTo>
                  <a:pt x="1065" y="126"/>
                </a:lnTo>
                <a:lnTo>
                  <a:pt x="1067" y="126"/>
                </a:lnTo>
                <a:lnTo>
                  <a:pt x="1069" y="126"/>
                </a:lnTo>
                <a:lnTo>
                  <a:pt x="1071" y="126"/>
                </a:lnTo>
                <a:lnTo>
                  <a:pt x="1073" y="126"/>
                </a:lnTo>
                <a:lnTo>
                  <a:pt x="1074" y="126"/>
                </a:lnTo>
                <a:lnTo>
                  <a:pt x="1076" y="126"/>
                </a:lnTo>
                <a:lnTo>
                  <a:pt x="1080" y="128"/>
                </a:lnTo>
                <a:lnTo>
                  <a:pt x="1084" y="128"/>
                </a:lnTo>
                <a:lnTo>
                  <a:pt x="1086" y="128"/>
                </a:lnTo>
                <a:lnTo>
                  <a:pt x="1086" y="130"/>
                </a:lnTo>
                <a:lnTo>
                  <a:pt x="1088" y="130"/>
                </a:lnTo>
                <a:lnTo>
                  <a:pt x="1090" y="132"/>
                </a:lnTo>
                <a:lnTo>
                  <a:pt x="1090" y="134"/>
                </a:lnTo>
                <a:lnTo>
                  <a:pt x="1090" y="136"/>
                </a:lnTo>
                <a:lnTo>
                  <a:pt x="1088" y="136"/>
                </a:lnTo>
                <a:lnTo>
                  <a:pt x="1086" y="136"/>
                </a:lnTo>
                <a:lnTo>
                  <a:pt x="1086" y="138"/>
                </a:lnTo>
                <a:lnTo>
                  <a:pt x="1082" y="138"/>
                </a:lnTo>
                <a:lnTo>
                  <a:pt x="1080" y="138"/>
                </a:lnTo>
                <a:lnTo>
                  <a:pt x="1080" y="136"/>
                </a:lnTo>
                <a:lnTo>
                  <a:pt x="1078" y="136"/>
                </a:lnTo>
                <a:lnTo>
                  <a:pt x="1076" y="136"/>
                </a:lnTo>
                <a:lnTo>
                  <a:pt x="1076" y="138"/>
                </a:lnTo>
                <a:lnTo>
                  <a:pt x="1076" y="140"/>
                </a:lnTo>
                <a:lnTo>
                  <a:pt x="1074" y="140"/>
                </a:lnTo>
                <a:lnTo>
                  <a:pt x="1073" y="140"/>
                </a:lnTo>
                <a:lnTo>
                  <a:pt x="1069" y="140"/>
                </a:lnTo>
                <a:lnTo>
                  <a:pt x="1067" y="140"/>
                </a:lnTo>
                <a:lnTo>
                  <a:pt x="1065" y="140"/>
                </a:lnTo>
                <a:lnTo>
                  <a:pt x="1061" y="138"/>
                </a:lnTo>
                <a:lnTo>
                  <a:pt x="1061" y="136"/>
                </a:lnTo>
                <a:lnTo>
                  <a:pt x="1059" y="138"/>
                </a:lnTo>
                <a:lnTo>
                  <a:pt x="1061" y="138"/>
                </a:lnTo>
                <a:lnTo>
                  <a:pt x="1061" y="140"/>
                </a:lnTo>
                <a:lnTo>
                  <a:pt x="1063" y="140"/>
                </a:lnTo>
                <a:lnTo>
                  <a:pt x="1063" y="142"/>
                </a:lnTo>
                <a:lnTo>
                  <a:pt x="1061" y="142"/>
                </a:lnTo>
                <a:lnTo>
                  <a:pt x="1059" y="142"/>
                </a:lnTo>
                <a:lnTo>
                  <a:pt x="1057" y="142"/>
                </a:lnTo>
                <a:lnTo>
                  <a:pt x="1055" y="142"/>
                </a:lnTo>
                <a:lnTo>
                  <a:pt x="1053" y="142"/>
                </a:lnTo>
                <a:lnTo>
                  <a:pt x="1051" y="142"/>
                </a:lnTo>
                <a:lnTo>
                  <a:pt x="1049" y="140"/>
                </a:lnTo>
                <a:lnTo>
                  <a:pt x="1047" y="140"/>
                </a:lnTo>
                <a:lnTo>
                  <a:pt x="1045" y="140"/>
                </a:lnTo>
                <a:lnTo>
                  <a:pt x="1043" y="140"/>
                </a:lnTo>
                <a:lnTo>
                  <a:pt x="1043" y="138"/>
                </a:lnTo>
                <a:lnTo>
                  <a:pt x="1041" y="138"/>
                </a:lnTo>
                <a:lnTo>
                  <a:pt x="1039" y="138"/>
                </a:lnTo>
                <a:lnTo>
                  <a:pt x="1034" y="136"/>
                </a:lnTo>
                <a:lnTo>
                  <a:pt x="1032" y="136"/>
                </a:lnTo>
                <a:lnTo>
                  <a:pt x="1030" y="136"/>
                </a:lnTo>
                <a:lnTo>
                  <a:pt x="1028" y="136"/>
                </a:lnTo>
                <a:lnTo>
                  <a:pt x="1026" y="136"/>
                </a:lnTo>
                <a:lnTo>
                  <a:pt x="1026" y="138"/>
                </a:lnTo>
                <a:lnTo>
                  <a:pt x="1028" y="138"/>
                </a:lnTo>
                <a:lnTo>
                  <a:pt x="1030" y="138"/>
                </a:lnTo>
                <a:lnTo>
                  <a:pt x="1034" y="138"/>
                </a:lnTo>
                <a:lnTo>
                  <a:pt x="1038" y="138"/>
                </a:lnTo>
                <a:lnTo>
                  <a:pt x="1041" y="138"/>
                </a:lnTo>
                <a:lnTo>
                  <a:pt x="1041" y="140"/>
                </a:lnTo>
                <a:lnTo>
                  <a:pt x="1041" y="142"/>
                </a:lnTo>
                <a:lnTo>
                  <a:pt x="1043" y="142"/>
                </a:lnTo>
                <a:lnTo>
                  <a:pt x="1045" y="142"/>
                </a:lnTo>
                <a:lnTo>
                  <a:pt x="1043" y="144"/>
                </a:lnTo>
                <a:lnTo>
                  <a:pt x="1041" y="144"/>
                </a:lnTo>
                <a:lnTo>
                  <a:pt x="1039" y="144"/>
                </a:lnTo>
                <a:lnTo>
                  <a:pt x="1034" y="142"/>
                </a:lnTo>
                <a:lnTo>
                  <a:pt x="1032" y="142"/>
                </a:lnTo>
                <a:lnTo>
                  <a:pt x="1030" y="142"/>
                </a:lnTo>
                <a:lnTo>
                  <a:pt x="1028" y="142"/>
                </a:lnTo>
                <a:lnTo>
                  <a:pt x="1028" y="140"/>
                </a:lnTo>
                <a:lnTo>
                  <a:pt x="1026" y="140"/>
                </a:lnTo>
                <a:lnTo>
                  <a:pt x="1024" y="140"/>
                </a:lnTo>
                <a:lnTo>
                  <a:pt x="1024" y="138"/>
                </a:lnTo>
                <a:lnTo>
                  <a:pt x="1022" y="138"/>
                </a:lnTo>
                <a:lnTo>
                  <a:pt x="1022" y="140"/>
                </a:lnTo>
                <a:lnTo>
                  <a:pt x="1024" y="142"/>
                </a:lnTo>
                <a:lnTo>
                  <a:pt x="1026" y="144"/>
                </a:lnTo>
                <a:lnTo>
                  <a:pt x="1024" y="144"/>
                </a:lnTo>
                <a:lnTo>
                  <a:pt x="1022" y="144"/>
                </a:lnTo>
                <a:lnTo>
                  <a:pt x="1020" y="142"/>
                </a:lnTo>
                <a:lnTo>
                  <a:pt x="1018" y="142"/>
                </a:lnTo>
                <a:lnTo>
                  <a:pt x="1016" y="142"/>
                </a:lnTo>
                <a:lnTo>
                  <a:pt x="1014" y="142"/>
                </a:lnTo>
                <a:lnTo>
                  <a:pt x="1012" y="142"/>
                </a:lnTo>
                <a:lnTo>
                  <a:pt x="1012" y="144"/>
                </a:lnTo>
                <a:lnTo>
                  <a:pt x="1014" y="144"/>
                </a:lnTo>
                <a:lnTo>
                  <a:pt x="1016" y="144"/>
                </a:lnTo>
                <a:lnTo>
                  <a:pt x="1018" y="144"/>
                </a:lnTo>
                <a:lnTo>
                  <a:pt x="1020" y="144"/>
                </a:lnTo>
                <a:lnTo>
                  <a:pt x="1024" y="146"/>
                </a:lnTo>
                <a:lnTo>
                  <a:pt x="1022" y="146"/>
                </a:lnTo>
                <a:lnTo>
                  <a:pt x="1020" y="146"/>
                </a:lnTo>
                <a:lnTo>
                  <a:pt x="1022" y="146"/>
                </a:lnTo>
                <a:lnTo>
                  <a:pt x="1026" y="146"/>
                </a:lnTo>
                <a:lnTo>
                  <a:pt x="1028" y="146"/>
                </a:lnTo>
                <a:lnTo>
                  <a:pt x="1034" y="146"/>
                </a:lnTo>
                <a:lnTo>
                  <a:pt x="1041" y="146"/>
                </a:lnTo>
                <a:lnTo>
                  <a:pt x="1043" y="146"/>
                </a:lnTo>
                <a:lnTo>
                  <a:pt x="1045" y="146"/>
                </a:lnTo>
                <a:lnTo>
                  <a:pt x="1045" y="148"/>
                </a:lnTo>
                <a:lnTo>
                  <a:pt x="1047" y="148"/>
                </a:lnTo>
                <a:lnTo>
                  <a:pt x="1049" y="148"/>
                </a:lnTo>
                <a:lnTo>
                  <a:pt x="1049" y="146"/>
                </a:lnTo>
                <a:lnTo>
                  <a:pt x="1051" y="146"/>
                </a:lnTo>
                <a:lnTo>
                  <a:pt x="1053" y="146"/>
                </a:lnTo>
                <a:lnTo>
                  <a:pt x="1059" y="146"/>
                </a:lnTo>
                <a:lnTo>
                  <a:pt x="1063" y="146"/>
                </a:lnTo>
                <a:lnTo>
                  <a:pt x="1065" y="146"/>
                </a:lnTo>
                <a:lnTo>
                  <a:pt x="1069" y="148"/>
                </a:lnTo>
                <a:lnTo>
                  <a:pt x="1067" y="148"/>
                </a:lnTo>
                <a:lnTo>
                  <a:pt x="1065" y="148"/>
                </a:lnTo>
                <a:lnTo>
                  <a:pt x="1063" y="148"/>
                </a:lnTo>
                <a:lnTo>
                  <a:pt x="1063" y="149"/>
                </a:lnTo>
                <a:lnTo>
                  <a:pt x="1065" y="149"/>
                </a:lnTo>
                <a:lnTo>
                  <a:pt x="1067" y="149"/>
                </a:lnTo>
                <a:lnTo>
                  <a:pt x="1069" y="153"/>
                </a:lnTo>
                <a:lnTo>
                  <a:pt x="1067" y="153"/>
                </a:lnTo>
                <a:lnTo>
                  <a:pt x="1065" y="153"/>
                </a:lnTo>
                <a:lnTo>
                  <a:pt x="1061" y="153"/>
                </a:lnTo>
                <a:lnTo>
                  <a:pt x="1059" y="153"/>
                </a:lnTo>
                <a:lnTo>
                  <a:pt x="1057" y="153"/>
                </a:lnTo>
                <a:lnTo>
                  <a:pt x="1051" y="153"/>
                </a:lnTo>
                <a:lnTo>
                  <a:pt x="1049" y="153"/>
                </a:lnTo>
                <a:lnTo>
                  <a:pt x="1047" y="151"/>
                </a:lnTo>
                <a:lnTo>
                  <a:pt x="1045" y="151"/>
                </a:lnTo>
                <a:lnTo>
                  <a:pt x="1045" y="149"/>
                </a:lnTo>
                <a:lnTo>
                  <a:pt x="1047" y="149"/>
                </a:lnTo>
                <a:lnTo>
                  <a:pt x="1045" y="149"/>
                </a:lnTo>
                <a:lnTo>
                  <a:pt x="1043" y="148"/>
                </a:lnTo>
                <a:lnTo>
                  <a:pt x="1041" y="148"/>
                </a:lnTo>
                <a:lnTo>
                  <a:pt x="1039" y="148"/>
                </a:lnTo>
                <a:lnTo>
                  <a:pt x="1036" y="148"/>
                </a:lnTo>
                <a:lnTo>
                  <a:pt x="1030" y="148"/>
                </a:lnTo>
                <a:lnTo>
                  <a:pt x="1028" y="148"/>
                </a:lnTo>
                <a:lnTo>
                  <a:pt x="1026" y="148"/>
                </a:lnTo>
                <a:lnTo>
                  <a:pt x="1024" y="148"/>
                </a:lnTo>
                <a:lnTo>
                  <a:pt x="1022" y="148"/>
                </a:lnTo>
                <a:lnTo>
                  <a:pt x="1020" y="148"/>
                </a:lnTo>
                <a:lnTo>
                  <a:pt x="1018" y="148"/>
                </a:lnTo>
                <a:lnTo>
                  <a:pt x="1016" y="148"/>
                </a:lnTo>
                <a:lnTo>
                  <a:pt x="1014" y="148"/>
                </a:lnTo>
                <a:lnTo>
                  <a:pt x="1010" y="148"/>
                </a:lnTo>
                <a:lnTo>
                  <a:pt x="1008" y="148"/>
                </a:lnTo>
                <a:lnTo>
                  <a:pt x="1008" y="149"/>
                </a:lnTo>
                <a:lnTo>
                  <a:pt x="1010" y="149"/>
                </a:lnTo>
                <a:lnTo>
                  <a:pt x="1012" y="149"/>
                </a:lnTo>
                <a:lnTo>
                  <a:pt x="1014" y="149"/>
                </a:lnTo>
                <a:lnTo>
                  <a:pt x="1020" y="149"/>
                </a:lnTo>
                <a:lnTo>
                  <a:pt x="1024" y="149"/>
                </a:lnTo>
                <a:lnTo>
                  <a:pt x="1026" y="149"/>
                </a:lnTo>
                <a:lnTo>
                  <a:pt x="1028" y="149"/>
                </a:lnTo>
                <a:lnTo>
                  <a:pt x="1032" y="149"/>
                </a:lnTo>
                <a:lnTo>
                  <a:pt x="1034" y="149"/>
                </a:lnTo>
                <a:lnTo>
                  <a:pt x="1036" y="149"/>
                </a:lnTo>
                <a:lnTo>
                  <a:pt x="1038" y="149"/>
                </a:lnTo>
                <a:lnTo>
                  <a:pt x="1039" y="151"/>
                </a:lnTo>
                <a:lnTo>
                  <a:pt x="1041" y="151"/>
                </a:lnTo>
                <a:lnTo>
                  <a:pt x="1043" y="151"/>
                </a:lnTo>
                <a:lnTo>
                  <a:pt x="1041" y="151"/>
                </a:lnTo>
                <a:lnTo>
                  <a:pt x="1039" y="151"/>
                </a:lnTo>
                <a:lnTo>
                  <a:pt x="1036" y="151"/>
                </a:lnTo>
                <a:lnTo>
                  <a:pt x="1034" y="151"/>
                </a:lnTo>
                <a:lnTo>
                  <a:pt x="1032" y="151"/>
                </a:lnTo>
                <a:lnTo>
                  <a:pt x="1028" y="151"/>
                </a:lnTo>
                <a:lnTo>
                  <a:pt x="1028" y="153"/>
                </a:lnTo>
                <a:lnTo>
                  <a:pt x="1026" y="153"/>
                </a:lnTo>
                <a:lnTo>
                  <a:pt x="1024" y="153"/>
                </a:lnTo>
                <a:lnTo>
                  <a:pt x="1022" y="153"/>
                </a:lnTo>
                <a:lnTo>
                  <a:pt x="1020" y="153"/>
                </a:lnTo>
                <a:lnTo>
                  <a:pt x="1016" y="153"/>
                </a:lnTo>
                <a:lnTo>
                  <a:pt x="1014" y="153"/>
                </a:lnTo>
                <a:lnTo>
                  <a:pt x="1012" y="153"/>
                </a:lnTo>
                <a:lnTo>
                  <a:pt x="1010" y="153"/>
                </a:lnTo>
                <a:lnTo>
                  <a:pt x="1008" y="151"/>
                </a:lnTo>
                <a:lnTo>
                  <a:pt x="1006" y="151"/>
                </a:lnTo>
                <a:lnTo>
                  <a:pt x="1005" y="151"/>
                </a:lnTo>
                <a:lnTo>
                  <a:pt x="1001" y="151"/>
                </a:lnTo>
                <a:lnTo>
                  <a:pt x="999" y="153"/>
                </a:lnTo>
                <a:lnTo>
                  <a:pt x="1001" y="153"/>
                </a:lnTo>
                <a:lnTo>
                  <a:pt x="1003" y="153"/>
                </a:lnTo>
                <a:lnTo>
                  <a:pt x="1006" y="153"/>
                </a:lnTo>
                <a:lnTo>
                  <a:pt x="1008" y="153"/>
                </a:lnTo>
                <a:lnTo>
                  <a:pt x="1010" y="153"/>
                </a:lnTo>
                <a:lnTo>
                  <a:pt x="1012" y="153"/>
                </a:lnTo>
                <a:lnTo>
                  <a:pt x="1014" y="153"/>
                </a:lnTo>
                <a:lnTo>
                  <a:pt x="1016" y="153"/>
                </a:lnTo>
                <a:lnTo>
                  <a:pt x="1016" y="155"/>
                </a:lnTo>
                <a:lnTo>
                  <a:pt x="1014" y="155"/>
                </a:lnTo>
                <a:lnTo>
                  <a:pt x="1012" y="157"/>
                </a:lnTo>
                <a:lnTo>
                  <a:pt x="1012" y="159"/>
                </a:lnTo>
                <a:lnTo>
                  <a:pt x="1010" y="159"/>
                </a:lnTo>
                <a:lnTo>
                  <a:pt x="1008" y="163"/>
                </a:lnTo>
                <a:lnTo>
                  <a:pt x="1010" y="163"/>
                </a:lnTo>
                <a:lnTo>
                  <a:pt x="1010" y="161"/>
                </a:lnTo>
                <a:lnTo>
                  <a:pt x="1012" y="159"/>
                </a:lnTo>
                <a:lnTo>
                  <a:pt x="1014" y="157"/>
                </a:lnTo>
                <a:lnTo>
                  <a:pt x="1016" y="157"/>
                </a:lnTo>
                <a:lnTo>
                  <a:pt x="1016" y="155"/>
                </a:lnTo>
                <a:lnTo>
                  <a:pt x="1018" y="155"/>
                </a:lnTo>
                <a:lnTo>
                  <a:pt x="1020" y="155"/>
                </a:lnTo>
                <a:lnTo>
                  <a:pt x="1022" y="155"/>
                </a:lnTo>
                <a:lnTo>
                  <a:pt x="1024" y="155"/>
                </a:lnTo>
                <a:lnTo>
                  <a:pt x="1026" y="155"/>
                </a:lnTo>
                <a:lnTo>
                  <a:pt x="1028" y="155"/>
                </a:lnTo>
                <a:lnTo>
                  <a:pt x="1030" y="155"/>
                </a:lnTo>
                <a:lnTo>
                  <a:pt x="1032" y="153"/>
                </a:lnTo>
                <a:lnTo>
                  <a:pt x="1034" y="153"/>
                </a:lnTo>
                <a:lnTo>
                  <a:pt x="1038" y="153"/>
                </a:lnTo>
                <a:lnTo>
                  <a:pt x="1039" y="153"/>
                </a:lnTo>
                <a:lnTo>
                  <a:pt x="1045" y="155"/>
                </a:lnTo>
                <a:lnTo>
                  <a:pt x="1049" y="155"/>
                </a:lnTo>
                <a:lnTo>
                  <a:pt x="1047" y="157"/>
                </a:lnTo>
                <a:lnTo>
                  <a:pt x="1045" y="157"/>
                </a:lnTo>
                <a:lnTo>
                  <a:pt x="1043" y="157"/>
                </a:lnTo>
                <a:lnTo>
                  <a:pt x="1039" y="159"/>
                </a:lnTo>
                <a:lnTo>
                  <a:pt x="1038" y="159"/>
                </a:lnTo>
                <a:lnTo>
                  <a:pt x="1038" y="161"/>
                </a:lnTo>
                <a:lnTo>
                  <a:pt x="1039" y="159"/>
                </a:lnTo>
                <a:lnTo>
                  <a:pt x="1041" y="159"/>
                </a:lnTo>
                <a:lnTo>
                  <a:pt x="1043" y="159"/>
                </a:lnTo>
                <a:lnTo>
                  <a:pt x="1045" y="159"/>
                </a:lnTo>
                <a:lnTo>
                  <a:pt x="1047" y="159"/>
                </a:lnTo>
                <a:lnTo>
                  <a:pt x="1053" y="159"/>
                </a:lnTo>
                <a:lnTo>
                  <a:pt x="1055" y="159"/>
                </a:lnTo>
                <a:lnTo>
                  <a:pt x="1057" y="159"/>
                </a:lnTo>
                <a:lnTo>
                  <a:pt x="1061" y="159"/>
                </a:lnTo>
                <a:lnTo>
                  <a:pt x="1065" y="161"/>
                </a:lnTo>
                <a:lnTo>
                  <a:pt x="1065" y="165"/>
                </a:lnTo>
                <a:lnTo>
                  <a:pt x="1063" y="165"/>
                </a:lnTo>
                <a:lnTo>
                  <a:pt x="1063" y="167"/>
                </a:lnTo>
                <a:lnTo>
                  <a:pt x="1063" y="169"/>
                </a:lnTo>
                <a:lnTo>
                  <a:pt x="1065" y="169"/>
                </a:lnTo>
                <a:lnTo>
                  <a:pt x="1063" y="171"/>
                </a:lnTo>
                <a:lnTo>
                  <a:pt x="1061" y="171"/>
                </a:lnTo>
                <a:lnTo>
                  <a:pt x="1059" y="171"/>
                </a:lnTo>
                <a:lnTo>
                  <a:pt x="1057" y="171"/>
                </a:lnTo>
                <a:lnTo>
                  <a:pt x="1055" y="173"/>
                </a:lnTo>
                <a:lnTo>
                  <a:pt x="1053" y="173"/>
                </a:lnTo>
                <a:lnTo>
                  <a:pt x="1047" y="173"/>
                </a:lnTo>
                <a:lnTo>
                  <a:pt x="1045" y="173"/>
                </a:lnTo>
                <a:lnTo>
                  <a:pt x="1043" y="173"/>
                </a:lnTo>
                <a:lnTo>
                  <a:pt x="1043" y="171"/>
                </a:lnTo>
                <a:lnTo>
                  <a:pt x="1041" y="171"/>
                </a:lnTo>
                <a:lnTo>
                  <a:pt x="1038" y="171"/>
                </a:lnTo>
                <a:lnTo>
                  <a:pt x="1034" y="171"/>
                </a:lnTo>
                <a:lnTo>
                  <a:pt x="1034" y="173"/>
                </a:lnTo>
                <a:lnTo>
                  <a:pt x="1036" y="173"/>
                </a:lnTo>
                <a:lnTo>
                  <a:pt x="1038" y="173"/>
                </a:lnTo>
                <a:lnTo>
                  <a:pt x="1039" y="173"/>
                </a:lnTo>
                <a:lnTo>
                  <a:pt x="1043" y="173"/>
                </a:lnTo>
                <a:lnTo>
                  <a:pt x="1043" y="175"/>
                </a:lnTo>
                <a:lnTo>
                  <a:pt x="1047" y="175"/>
                </a:lnTo>
                <a:lnTo>
                  <a:pt x="1051" y="175"/>
                </a:lnTo>
                <a:lnTo>
                  <a:pt x="1053" y="175"/>
                </a:lnTo>
                <a:lnTo>
                  <a:pt x="1057" y="177"/>
                </a:lnTo>
                <a:lnTo>
                  <a:pt x="1059" y="177"/>
                </a:lnTo>
                <a:lnTo>
                  <a:pt x="1059" y="179"/>
                </a:lnTo>
                <a:lnTo>
                  <a:pt x="1057" y="181"/>
                </a:lnTo>
                <a:lnTo>
                  <a:pt x="1057" y="179"/>
                </a:lnTo>
                <a:lnTo>
                  <a:pt x="1055" y="179"/>
                </a:lnTo>
                <a:lnTo>
                  <a:pt x="1055" y="181"/>
                </a:lnTo>
                <a:lnTo>
                  <a:pt x="1053" y="183"/>
                </a:lnTo>
                <a:lnTo>
                  <a:pt x="1051" y="183"/>
                </a:lnTo>
                <a:lnTo>
                  <a:pt x="1049" y="183"/>
                </a:lnTo>
                <a:lnTo>
                  <a:pt x="1047" y="183"/>
                </a:lnTo>
                <a:lnTo>
                  <a:pt x="1045" y="183"/>
                </a:lnTo>
                <a:lnTo>
                  <a:pt x="1041" y="183"/>
                </a:lnTo>
                <a:lnTo>
                  <a:pt x="1039" y="183"/>
                </a:lnTo>
                <a:lnTo>
                  <a:pt x="1038" y="183"/>
                </a:lnTo>
                <a:lnTo>
                  <a:pt x="1036" y="183"/>
                </a:lnTo>
                <a:lnTo>
                  <a:pt x="1036" y="181"/>
                </a:lnTo>
                <a:lnTo>
                  <a:pt x="1034" y="181"/>
                </a:lnTo>
                <a:lnTo>
                  <a:pt x="1032" y="183"/>
                </a:lnTo>
                <a:lnTo>
                  <a:pt x="1030" y="183"/>
                </a:lnTo>
                <a:lnTo>
                  <a:pt x="1034" y="184"/>
                </a:lnTo>
                <a:lnTo>
                  <a:pt x="1036" y="184"/>
                </a:lnTo>
                <a:lnTo>
                  <a:pt x="1043" y="184"/>
                </a:lnTo>
                <a:lnTo>
                  <a:pt x="1047" y="186"/>
                </a:lnTo>
                <a:lnTo>
                  <a:pt x="1049" y="186"/>
                </a:lnTo>
                <a:lnTo>
                  <a:pt x="1051" y="186"/>
                </a:lnTo>
                <a:lnTo>
                  <a:pt x="1049" y="188"/>
                </a:lnTo>
                <a:lnTo>
                  <a:pt x="1047" y="190"/>
                </a:lnTo>
                <a:lnTo>
                  <a:pt x="1045" y="192"/>
                </a:lnTo>
                <a:lnTo>
                  <a:pt x="1045" y="190"/>
                </a:lnTo>
                <a:lnTo>
                  <a:pt x="1041" y="190"/>
                </a:lnTo>
                <a:lnTo>
                  <a:pt x="1039" y="190"/>
                </a:lnTo>
                <a:lnTo>
                  <a:pt x="1038" y="190"/>
                </a:lnTo>
                <a:lnTo>
                  <a:pt x="1036" y="192"/>
                </a:lnTo>
                <a:lnTo>
                  <a:pt x="1034" y="192"/>
                </a:lnTo>
                <a:lnTo>
                  <a:pt x="1032" y="192"/>
                </a:lnTo>
                <a:lnTo>
                  <a:pt x="1030" y="194"/>
                </a:lnTo>
                <a:lnTo>
                  <a:pt x="1028" y="194"/>
                </a:lnTo>
                <a:lnTo>
                  <a:pt x="1028" y="192"/>
                </a:lnTo>
                <a:lnTo>
                  <a:pt x="1026" y="192"/>
                </a:lnTo>
                <a:lnTo>
                  <a:pt x="1024" y="192"/>
                </a:lnTo>
                <a:lnTo>
                  <a:pt x="1022" y="192"/>
                </a:lnTo>
                <a:lnTo>
                  <a:pt x="1014" y="192"/>
                </a:lnTo>
                <a:lnTo>
                  <a:pt x="1012" y="192"/>
                </a:lnTo>
                <a:lnTo>
                  <a:pt x="1010" y="190"/>
                </a:lnTo>
                <a:lnTo>
                  <a:pt x="1008" y="190"/>
                </a:lnTo>
                <a:lnTo>
                  <a:pt x="1006" y="194"/>
                </a:lnTo>
                <a:lnTo>
                  <a:pt x="1008" y="194"/>
                </a:lnTo>
                <a:lnTo>
                  <a:pt x="1010" y="194"/>
                </a:lnTo>
                <a:lnTo>
                  <a:pt x="1012" y="196"/>
                </a:lnTo>
                <a:lnTo>
                  <a:pt x="1012" y="198"/>
                </a:lnTo>
                <a:lnTo>
                  <a:pt x="1012" y="200"/>
                </a:lnTo>
                <a:lnTo>
                  <a:pt x="1014" y="202"/>
                </a:lnTo>
                <a:lnTo>
                  <a:pt x="1016" y="204"/>
                </a:lnTo>
                <a:lnTo>
                  <a:pt x="1014" y="206"/>
                </a:lnTo>
                <a:lnTo>
                  <a:pt x="1012" y="206"/>
                </a:lnTo>
                <a:lnTo>
                  <a:pt x="1012" y="208"/>
                </a:lnTo>
                <a:lnTo>
                  <a:pt x="1008" y="212"/>
                </a:lnTo>
                <a:lnTo>
                  <a:pt x="1006" y="212"/>
                </a:lnTo>
                <a:lnTo>
                  <a:pt x="1001" y="214"/>
                </a:lnTo>
                <a:lnTo>
                  <a:pt x="999" y="214"/>
                </a:lnTo>
                <a:lnTo>
                  <a:pt x="1001" y="212"/>
                </a:lnTo>
                <a:lnTo>
                  <a:pt x="999" y="212"/>
                </a:lnTo>
                <a:lnTo>
                  <a:pt x="997" y="212"/>
                </a:lnTo>
                <a:lnTo>
                  <a:pt x="997" y="214"/>
                </a:lnTo>
                <a:lnTo>
                  <a:pt x="995" y="214"/>
                </a:lnTo>
                <a:lnTo>
                  <a:pt x="993" y="214"/>
                </a:lnTo>
                <a:lnTo>
                  <a:pt x="993" y="216"/>
                </a:lnTo>
                <a:lnTo>
                  <a:pt x="991" y="216"/>
                </a:lnTo>
                <a:lnTo>
                  <a:pt x="991" y="214"/>
                </a:lnTo>
                <a:lnTo>
                  <a:pt x="989" y="214"/>
                </a:lnTo>
                <a:lnTo>
                  <a:pt x="985" y="214"/>
                </a:lnTo>
                <a:lnTo>
                  <a:pt x="983" y="214"/>
                </a:lnTo>
                <a:lnTo>
                  <a:pt x="981" y="214"/>
                </a:lnTo>
                <a:lnTo>
                  <a:pt x="981" y="216"/>
                </a:lnTo>
                <a:lnTo>
                  <a:pt x="979" y="216"/>
                </a:lnTo>
                <a:lnTo>
                  <a:pt x="973" y="214"/>
                </a:lnTo>
                <a:lnTo>
                  <a:pt x="968" y="214"/>
                </a:lnTo>
                <a:lnTo>
                  <a:pt x="966" y="212"/>
                </a:lnTo>
                <a:lnTo>
                  <a:pt x="964" y="212"/>
                </a:lnTo>
                <a:lnTo>
                  <a:pt x="962" y="210"/>
                </a:lnTo>
                <a:lnTo>
                  <a:pt x="960" y="210"/>
                </a:lnTo>
                <a:lnTo>
                  <a:pt x="958" y="210"/>
                </a:lnTo>
                <a:lnTo>
                  <a:pt x="958" y="208"/>
                </a:lnTo>
                <a:lnTo>
                  <a:pt x="956" y="208"/>
                </a:lnTo>
                <a:lnTo>
                  <a:pt x="954" y="208"/>
                </a:lnTo>
                <a:lnTo>
                  <a:pt x="954" y="206"/>
                </a:lnTo>
                <a:lnTo>
                  <a:pt x="954" y="204"/>
                </a:lnTo>
                <a:lnTo>
                  <a:pt x="950" y="204"/>
                </a:lnTo>
                <a:lnTo>
                  <a:pt x="950" y="202"/>
                </a:lnTo>
                <a:lnTo>
                  <a:pt x="948" y="202"/>
                </a:lnTo>
                <a:lnTo>
                  <a:pt x="950" y="204"/>
                </a:lnTo>
                <a:lnTo>
                  <a:pt x="954" y="206"/>
                </a:lnTo>
                <a:lnTo>
                  <a:pt x="954" y="208"/>
                </a:lnTo>
                <a:lnTo>
                  <a:pt x="952" y="208"/>
                </a:lnTo>
                <a:lnTo>
                  <a:pt x="952" y="210"/>
                </a:lnTo>
                <a:lnTo>
                  <a:pt x="956" y="212"/>
                </a:lnTo>
                <a:lnTo>
                  <a:pt x="958" y="212"/>
                </a:lnTo>
                <a:lnTo>
                  <a:pt x="960" y="212"/>
                </a:lnTo>
                <a:lnTo>
                  <a:pt x="962" y="212"/>
                </a:lnTo>
                <a:lnTo>
                  <a:pt x="962" y="214"/>
                </a:lnTo>
                <a:lnTo>
                  <a:pt x="960" y="214"/>
                </a:lnTo>
                <a:lnTo>
                  <a:pt x="958" y="214"/>
                </a:lnTo>
                <a:lnTo>
                  <a:pt x="956" y="214"/>
                </a:lnTo>
                <a:lnTo>
                  <a:pt x="950" y="214"/>
                </a:lnTo>
                <a:lnTo>
                  <a:pt x="948" y="214"/>
                </a:lnTo>
                <a:lnTo>
                  <a:pt x="946" y="214"/>
                </a:lnTo>
                <a:lnTo>
                  <a:pt x="946" y="216"/>
                </a:lnTo>
                <a:lnTo>
                  <a:pt x="948" y="216"/>
                </a:lnTo>
                <a:lnTo>
                  <a:pt x="950" y="217"/>
                </a:lnTo>
                <a:lnTo>
                  <a:pt x="950" y="219"/>
                </a:lnTo>
                <a:lnTo>
                  <a:pt x="952" y="219"/>
                </a:lnTo>
                <a:lnTo>
                  <a:pt x="952" y="217"/>
                </a:lnTo>
                <a:lnTo>
                  <a:pt x="954" y="217"/>
                </a:lnTo>
                <a:lnTo>
                  <a:pt x="958" y="216"/>
                </a:lnTo>
                <a:lnTo>
                  <a:pt x="962" y="216"/>
                </a:lnTo>
                <a:lnTo>
                  <a:pt x="964" y="216"/>
                </a:lnTo>
                <a:lnTo>
                  <a:pt x="970" y="216"/>
                </a:lnTo>
                <a:lnTo>
                  <a:pt x="971" y="216"/>
                </a:lnTo>
                <a:lnTo>
                  <a:pt x="975" y="217"/>
                </a:lnTo>
                <a:lnTo>
                  <a:pt x="977" y="217"/>
                </a:lnTo>
                <a:lnTo>
                  <a:pt x="975" y="219"/>
                </a:lnTo>
                <a:lnTo>
                  <a:pt x="973" y="221"/>
                </a:lnTo>
                <a:lnTo>
                  <a:pt x="975" y="221"/>
                </a:lnTo>
                <a:lnTo>
                  <a:pt x="977" y="221"/>
                </a:lnTo>
                <a:lnTo>
                  <a:pt x="977" y="219"/>
                </a:lnTo>
                <a:lnTo>
                  <a:pt x="979" y="219"/>
                </a:lnTo>
                <a:lnTo>
                  <a:pt x="979" y="217"/>
                </a:lnTo>
                <a:lnTo>
                  <a:pt x="981" y="217"/>
                </a:lnTo>
                <a:lnTo>
                  <a:pt x="983" y="217"/>
                </a:lnTo>
                <a:lnTo>
                  <a:pt x="985" y="216"/>
                </a:lnTo>
                <a:lnTo>
                  <a:pt x="989" y="216"/>
                </a:lnTo>
                <a:lnTo>
                  <a:pt x="993" y="217"/>
                </a:lnTo>
                <a:lnTo>
                  <a:pt x="995" y="219"/>
                </a:lnTo>
                <a:lnTo>
                  <a:pt x="997" y="221"/>
                </a:lnTo>
                <a:lnTo>
                  <a:pt x="995" y="221"/>
                </a:lnTo>
                <a:lnTo>
                  <a:pt x="995" y="223"/>
                </a:lnTo>
                <a:lnTo>
                  <a:pt x="991" y="225"/>
                </a:lnTo>
                <a:lnTo>
                  <a:pt x="989" y="225"/>
                </a:lnTo>
                <a:lnTo>
                  <a:pt x="989" y="227"/>
                </a:lnTo>
                <a:lnTo>
                  <a:pt x="991" y="227"/>
                </a:lnTo>
                <a:lnTo>
                  <a:pt x="993" y="227"/>
                </a:lnTo>
                <a:lnTo>
                  <a:pt x="997" y="227"/>
                </a:lnTo>
                <a:lnTo>
                  <a:pt x="999" y="227"/>
                </a:lnTo>
                <a:lnTo>
                  <a:pt x="997" y="229"/>
                </a:lnTo>
                <a:lnTo>
                  <a:pt x="1001" y="231"/>
                </a:lnTo>
                <a:lnTo>
                  <a:pt x="1003" y="227"/>
                </a:lnTo>
                <a:lnTo>
                  <a:pt x="1006" y="225"/>
                </a:lnTo>
                <a:lnTo>
                  <a:pt x="1006" y="223"/>
                </a:lnTo>
                <a:lnTo>
                  <a:pt x="1008" y="223"/>
                </a:lnTo>
                <a:lnTo>
                  <a:pt x="1010" y="223"/>
                </a:lnTo>
                <a:lnTo>
                  <a:pt x="1014" y="225"/>
                </a:lnTo>
                <a:lnTo>
                  <a:pt x="1016" y="231"/>
                </a:lnTo>
                <a:lnTo>
                  <a:pt x="1016" y="235"/>
                </a:lnTo>
                <a:lnTo>
                  <a:pt x="1016" y="237"/>
                </a:lnTo>
                <a:lnTo>
                  <a:pt x="1014" y="237"/>
                </a:lnTo>
                <a:lnTo>
                  <a:pt x="1012" y="237"/>
                </a:lnTo>
                <a:lnTo>
                  <a:pt x="1010" y="237"/>
                </a:lnTo>
                <a:lnTo>
                  <a:pt x="1008" y="239"/>
                </a:lnTo>
                <a:lnTo>
                  <a:pt x="1008" y="241"/>
                </a:lnTo>
                <a:lnTo>
                  <a:pt x="1006" y="243"/>
                </a:lnTo>
                <a:lnTo>
                  <a:pt x="1005" y="243"/>
                </a:lnTo>
                <a:lnTo>
                  <a:pt x="1003" y="243"/>
                </a:lnTo>
                <a:lnTo>
                  <a:pt x="1003" y="241"/>
                </a:lnTo>
                <a:lnTo>
                  <a:pt x="1003" y="239"/>
                </a:lnTo>
                <a:lnTo>
                  <a:pt x="1001" y="239"/>
                </a:lnTo>
                <a:lnTo>
                  <a:pt x="999" y="239"/>
                </a:lnTo>
                <a:lnTo>
                  <a:pt x="999" y="241"/>
                </a:lnTo>
                <a:lnTo>
                  <a:pt x="997" y="243"/>
                </a:lnTo>
                <a:lnTo>
                  <a:pt x="997" y="245"/>
                </a:lnTo>
                <a:lnTo>
                  <a:pt x="995" y="245"/>
                </a:lnTo>
                <a:lnTo>
                  <a:pt x="993" y="245"/>
                </a:lnTo>
                <a:lnTo>
                  <a:pt x="991" y="247"/>
                </a:lnTo>
                <a:lnTo>
                  <a:pt x="993" y="247"/>
                </a:lnTo>
                <a:lnTo>
                  <a:pt x="991" y="249"/>
                </a:lnTo>
                <a:lnTo>
                  <a:pt x="989" y="249"/>
                </a:lnTo>
                <a:lnTo>
                  <a:pt x="989" y="247"/>
                </a:lnTo>
                <a:lnTo>
                  <a:pt x="987" y="247"/>
                </a:lnTo>
                <a:lnTo>
                  <a:pt x="983" y="249"/>
                </a:lnTo>
                <a:lnTo>
                  <a:pt x="981" y="249"/>
                </a:lnTo>
                <a:lnTo>
                  <a:pt x="979" y="250"/>
                </a:lnTo>
                <a:lnTo>
                  <a:pt x="977" y="250"/>
                </a:lnTo>
                <a:lnTo>
                  <a:pt x="975" y="250"/>
                </a:lnTo>
                <a:lnTo>
                  <a:pt x="973" y="250"/>
                </a:lnTo>
                <a:lnTo>
                  <a:pt x="971" y="250"/>
                </a:lnTo>
                <a:lnTo>
                  <a:pt x="970" y="250"/>
                </a:lnTo>
                <a:lnTo>
                  <a:pt x="970" y="252"/>
                </a:lnTo>
                <a:lnTo>
                  <a:pt x="966" y="252"/>
                </a:lnTo>
                <a:lnTo>
                  <a:pt x="964" y="254"/>
                </a:lnTo>
                <a:lnTo>
                  <a:pt x="962" y="252"/>
                </a:lnTo>
                <a:lnTo>
                  <a:pt x="962" y="250"/>
                </a:lnTo>
                <a:lnTo>
                  <a:pt x="964" y="249"/>
                </a:lnTo>
                <a:lnTo>
                  <a:pt x="966" y="247"/>
                </a:lnTo>
                <a:lnTo>
                  <a:pt x="968" y="245"/>
                </a:lnTo>
                <a:lnTo>
                  <a:pt x="964" y="241"/>
                </a:lnTo>
                <a:lnTo>
                  <a:pt x="962" y="241"/>
                </a:lnTo>
                <a:lnTo>
                  <a:pt x="960" y="241"/>
                </a:lnTo>
                <a:lnTo>
                  <a:pt x="958" y="241"/>
                </a:lnTo>
                <a:lnTo>
                  <a:pt x="958" y="243"/>
                </a:lnTo>
                <a:lnTo>
                  <a:pt x="956" y="243"/>
                </a:lnTo>
                <a:lnTo>
                  <a:pt x="954" y="243"/>
                </a:lnTo>
                <a:lnTo>
                  <a:pt x="952" y="243"/>
                </a:lnTo>
                <a:lnTo>
                  <a:pt x="950" y="241"/>
                </a:lnTo>
                <a:lnTo>
                  <a:pt x="946" y="241"/>
                </a:lnTo>
                <a:lnTo>
                  <a:pt x="948" y="239"/>
                </a:lnTo>
                <a:lnTo>
                  <a:pt x="946" y="237"/>
                </a:lnTo>
                <a:lnTo>
                  <a:pt x="948" y="237"/>
                </a:lnTo>
                <a:lnTo>
                  <a:pt x="950" y="237"/>
                </a:lnTo>
                <a:lnTo>
                  <a:pt x="950" y="235"/>
                </a:lnTo>
                <a:lnTo>
                  <a:pt x="952" y="235"/>
                </a:lnTo>
                <a:lnTo>
                  <a:pt x="950" y="235"/>
                </a:lnTo>
                <a:lnTo>
                  <a:pt x="946" y="237"/>
                </a:lnTo>
                <a:lnTo>
                  <a:pt x="944" y="237"/>
                </a:lnTo>
                <a:lnTo>
                  <a:pt x="942" y="237"/>
                </a:lnTo>
                <a:lnTo>
                  <a:pt x="942" y="235"/>
                </a:lnTo>
                <a:lnTo>
                  <a:pt x="940" y="235"/>
                </a:lnTo>
                <a:lnTo>
                  <a:pt x="938" y="231"/>
                </a:lnTo>
                <a:lnTo>
                  <a:pt x="937" y="231"/>
                </a:lnTo>
                <a:lnTo>
                  <a:pt x="938" y="233"/>
                </a:lnTo>
                <a:lnTo>
                  <a:pt x="938" y="235"/>
                </a:lnTo>
                <a:lnTo>
                  <a:pt x="940" y="237"/>
                </a:lnTo>
                <a:lnTo>
                  <a:pt x="942" y="237"/>
                </a:lnTo>
                <a:lnTo>
                  <a:pt x="944" y="239"/>
                </a:lnTo>
                <a:lnTo>
                  <a:pt x="946" y="239"/>
                </a:lnTo>
                <a:lnTo>
                  <a:pt x="944" y="239"/>
                </a:lnTo>
                <a:lnTo>
                  <a:pt x="944" y="241"/>
                </a:lnTo>
                <a:lnTo>
                  <a:pt x="946" y="243"/>
                </a:lnTo>
                <a:lnTo>
                  <a:pt x="944" y="245"/>
                </a:lnTo>
                <a:lnTo>
                  <a:pt x="942" y="245"/>
                </a:lnTo>
                <a:lnTo>
                  <a:pt x="940" y="245"/>
                </a:lnTo>
                <a:lnTo>
                  <a:pt x="937" y="245"/>
                </a:lnTo>
                <a:lnTo>
                  <a:pt x="935" y="245"/>
                </a:lnTo>
                <a:lnTo>
                  <a:pt x="933" y="243"/>
                </a:lnTo>
                <a:lnTo>
                  <a:pt x="931" y="243"/>
                </a:lnTo>
                <a:lnTo>
                  <a:pt x="931" y="241"/>
                </a:lnTo>
                <a:lnTo>
                  <a:pt x="931" y="239"/>
                </a:lnTo>
                <a:lnTo>
                  <a:pt x="929" y="237"/>
                </a:lnTo>
                <a:lnTo>
                  <a:pt x="927" y="235"/>
                </a:lnTo>
                <a:lnTo>
                  <a:pt x="925" y="233"/>
                </a:lnTo>
                <a:lnTo>
                  <a:pt x="927" y="233"/>
                </a:lnTo>
                <a:lnTo>
                  <a:pt x="925" y="233"/>
                </a:lnTo>
                <a:lnTo>
                  <a:pt x="923" y="233"/>
                </a:lnTo>
                <a:lnTo>
                  <a:pt x="923" y="235"/>
                </a:lnTo>
                <a:lnTo>
                  <a:pt x="927" y="237"/>
                </a:lnTo>
                <a:lnTo>
                  <a:pt x="927" y="239"/>
                </a:lnTo>
                <a:lnTo>
                  <a:pt x="929" y="239"/>
                </a:lnTo>
                <a:lnTo>
                  <a:pt x="929" y="241"/>
                </a:lnTo>
                <a:lnTo>
                  <a:pt x="929" y="245"/>
                </a:lnTo>
                <a:lnTo>
                  <a:pt x="927" y="245"/>
                </a:lnTo>
                <a:lnTo>
                  <a:pt x="925" y="245"/>
                </a:lnTo>
                <a:lnTo>
                  <a:pt x="921" y="243"/>
                </a:lnTo>
                <a:lnTo>
                  <a:pt x="919" y="243"/>
                </a:lnTo>
                <a:lnTo>
                  <a:pt x="917" y="241"/>
                </a:lnTo>
                <a:lnTo>
                  <a:pt x="915" y="241"/>
                </a:lnTo>
                <a:lnTo>
                  <a:pt x="915" y="239"/>
                </a:lnTo>
                <a:lnTo>
                  <a:pt x="915" y="237"/>
                </a:lnTo>
                <a:lnTo>
                  <a:pt x="913" y="237"/>
                </a:lnTo>
                <a:lnTo>
                  <a:pt x="911" y="237"/>
                </a:lnTo>
                <a:lnTo>
                  <a:pt x="911" y="235"/>
                </a:lnTo>
                <a:lnTo>
                  <a:pt x="911" y="237"/>
                </a:lnTo>
                <a:lnTo>
                  <a:pt x="913" y="237"/>
                </a:lnTo>
                <a:lnTo>
                  <a:pt x="913" y="239"/>
                </a:lnTo>
                <a:lnTo>
                  <a:pt x="911" y="241"/>
                </a:lnTo>
                <a:lnTo>
                  <a:pt x="913" y="241"/>
                </a:lnTo>
                <a:lnTo>
                  <a:pt x="913" y="243"/>
                </a:lnTo>
                <a:lnTo>
                  <a:pt x="911" y="243"/>
                </a:lnTo>
                <a:lnTo>
                  <a:pt x="907" y="243"/>
                </a:lnTo>
                <a:lnTo>
                  <a:pt x="905" y="243"/>
                </a:lnTo>
                <a:lnTo>
                  <a:pt x="904" y="243"/>
                </a:lnTo>
                <a:lnTo>
                  <a:pt x="902" y="241"/>
                </a:lnTo>
                <a:lnTo>
                  <a:pt x="900" y="239"/>
                </a:lnTo>
                <a:lnTo>
                  <a:pt x="900" y="241"/>
                </a:lnTo>
                <a:lnTo>
                  <a:pt x="900" y="243"/>
                </a:lnTo>
                <a:lnTo>
                  <a:pt x="900" y="245"/>
                </a:lnTo>
                <a:lnTo>
                  <a:pt x="902" y="245"/>
                </a:lnTo>
                <a:lnTo>
                  <a:pt x="904" y="245"/>
                </a:lnTo>
                <a:lnTo>
                  <a:pt x="909" y="247"/>
                </a:lnTo>
                <a:lnTo>
                  <a:pt x="909" y="249"/>
                </a:lnTo>
                <a:lnTo>
                  <a:pt x="907" y="249"/>
                </a:lnTo>
                <a:lnTo>
                  <a:pt x="904" y="247"/>
                </a:lnTo>
                <a:lnTo>
                  <a:pt x="904" y="249"/>
                </a:lnTo>
                <a:lnTo>
                  <a:pt x="902" y="249"/>
                </a:lnTo>
                <a:lnTo>
                  <a:pt x="898" y="249"/>
                </a:lnTo>
                <a:lnTo>
                  <a:pt x="896" y="249"/>
                </a:lnTo>
                <a:lnTo>
                  <a:pt x="894" y="249"/>
                </a:lnTo>
                <a:lnTo>
                  <a:pt x="892" y="247"/>
                </a:lnTo>
                <a:lnTo>
                  <a:pt x="888" y="247"/>
                </a:lnTo>
                <a:lnTo>
                  <a:pt x="884" y="245"/>
                </a:lnTo>
                <a:lnTo>
                  <a:pt x="882" y="245"/>
                </a:lnTo>
                <a:lnTo>
                  <a:pt x="878" y="245"/>
                </a:lnTo>
                <a:lnTo>
                  <a:pt x="876" y="245"/>
                </a:lnTo>
                <a:lnTo>
                  <a:pt x="876" y="243"/>
                </a:lnTo>
                <a:lnTo>
                  <a:pt x="878" y="241"/>
                </a:lnTo>
                <a:lnTo>
                  <a:pt x="880" y="241"/>
                </a:lnTo>
                <a:lnTo>
                  <a:pt x="874" y="237"/>
                </a:lnTo>
                <a:lnTo>
                  <a:pt x="876" y="239"/>
                </a:lnTo>
                <a:lnTo>
                  <a:pt x="878" y="239"/>
                </a:lnTo>
                <a:lnTo>
                  <a:pt x="878" y="241"/>
                </a:lnTo>
                <a:lnTo>
                  <a:pt x="876" y="241"/>
                </a:lnTo>
                <a:lnTo>
                  <a:pt x="872" y="243"/>
                </a:lnTo>
                <a:lnTo>
                  <a:pt x="872" y="245"/>
                </a:lnTo>
                <a:lnTo>
                  <a:pt x="872" y="247"/>
                </a:lnTo>
                <a:lnTo>
                  <a:pt x="870" y="247"/>
                </a:lnTo>
                <a:lnTo>
                  <a:pt x="867" y="245"/>
                </a:lnTo>
                <a:lnTo>
                  <a:pt x="865" y="245"/>
                </a:lnTo>
                <a:lnTo>
                  <a:pt x="865" y="243"/>
                </a:lnTo>
                <a:lnTo>
                  <a:pt x="861" y="243"/>
                </a:lnTo>
                <a:lnTo>
                  <a:pt x="861" y="239"/>
                </a:lnTo>
                <a:lnTo>
                  <a:pt x="859" y="237"/>
                </a:lnTo>
                <a:lnTo>
                  <a:pt x="859" y="241"/>
                </a:lnTo>
                <a:lnTo>
                  <a:pt x="859" y="243"/>
                </a:lnTo>
                <a:lnTo>
                  <a:pt x="861" y="243"/>
                </a:lnTo>
                <a:lnTo>
                  <a:pt x="861" y="245"/>
                </a:lnTo>
                <a:lnTo>
                  <a:pt x="861" y="247"/>
                </a:lnTo>
                <a:lnTo>
                  <a:pt x="859" y="247"/>
                </a:lnTo>
                <a:lnTo>
                  <a:pt x="857" y="247"/>
                </a:lnTo>
                <a:lnTo>
                  <a:pt x="855" y="247"/>
                </a:lnTo>
                <a:lnTo>
                  <a:pt x="855" y="245"/>
                </a:lnTo>
                <a:lnTo>
                  <a:pt x="853" y="245"/>
                </a:lnTo>
                <a:lnTo>
                  <a:pt x="853" y="247"/>
                </a:lnTo>
                <a:lnTo>
                  <a:pt x="851" y="247"/>
                </a:lnTo>
                <a:lnTo>
                  <a:pt x="845" y="245"/>
                </a:lnTo>
                <a:lnTo>
                  <a:pt x="845" y="243"/>
                </a:lnTo>
                <a:lnTo>
                  <a:pt x="845" y="241"/>
                </a:lnTo>
                <a:lnTo>
                  <a:pt x="845" y="239"/>
                </a:lnTo>
                <a:lnTo>
                  <a:pt x="843" y="237"/>
                </a:lnTo>
                <a:lnTo>
                  <a:pt x="843" y="235"/>
                </a:lnTo>
                <a:lnTo>
                  <a:pt x="843" y="231"/>
                </a:lnTo>
                <a:lnTo>
                  <a:pt x="839" y="235"/>
                </a:lnTo>
                <a:lnTo>
                  <a:pt x="841" y="235"/>
                </a:lnTo>
                <a:lnTo>
                  <a:pt x="841" y="237"/>
                </a:lnTo>
                <a:lnTo>
                  <a:pt x="843" y="239"/>
                </a:lnTo>
                <a:lnTo>
                  <a:pt x="843" y="241"/>
                </a:lnTo>
                <a:lnTo>
                  <a:pt x="841" y="243"/>
                </a:lnTo>
                <a:lnTo>
                  <a:pt x="841" y="245"/>
                </a:lnTo>
                <a:lnTo>
                  <a:pt x="839" y="245"/>
                </a:lnTo>
                <a:lnTo>
                  <a:pt x="841" y="243"/>
                </a:lnTo>
                <a:lnTo>
                  <a:pt x="841" y="241"/>
                </a:lnTo>
                <a:lnTo>
                  <a:pt x="841" y="239"/>
                </a:lnTo>
                <a:lnTo>
                  <a:pt x="839" y="239"/>
                </a:lnTo>
                <a:lnTo>
                  <a:pt x="839" y="241"/>
                </a:lnTo>
                <a:lnTo>
                  <a:pt x="839" y="243"/>
                </a:lnTo>
                <a:lnTo>
                  <a:pt x="837" y="245"/>
                </a:lnTo>
                <a:lnTo>
                  <a:pt x="836" y="245"/>
                </a:lnTo>
                <a:lnTo>
                  <a:pt x="834" y="243"/>
                </a:lnTo>
                <a:lnTo>
                  <a:pt x="832" y="243"/>
                </a:lnTo>
                <a:lnTo>
                  <a:pt x="830" y="243"/>
                </a:lnTo>
                <a:lnTo>
                  <a:pt x="830" y="241"/>
                </a:lnTo>
                <a:lnTo>
                  <a:pt x="828" y="239"/>
                </a:lnTo>
                <a:lnTo>
                  <a:pt x="826" y="239"/>
                </a:lnTo>
                <a:lnTo>
                  <a:pt x="824" y="239"/>
                </a:lnTo>
                <a:lnTo>
                  <a:pt x="826" y="237"/>
                </a:lnTo>
                <a:lnTo>
                  <a:pt x="828" y="237"/>
                </a:lnTo>
                <a:lnTo>
                  <a:pt x="828" y="235"/>
                </a:lnTo>
                <a:lnTo>
                  <a:pt x="828" y="233"/>
                </a:lnTo>
                <a:lnTo>
                  <a:pt x="828" y="231"/>
                </a:lnTo>
                <a:lnTo>
                  <a:pt x="828" y="229"/>
                </a:lnTo>
                <a:lnTo>
                  <a:pt x="832" y="227"/>
                </a:lnTo>
                <a:lnTo>
                  <a:pt x="834" y="227"/>
                </a:lnTo>
                <a:lnTo>
                  <a:pt x="836" y="225"/>
                </a:lnTo>
                <a:lnTo>
                  <a:pt x="837" y="225"/>
                </a:lnTo>
                <a:lnTo>
                  <a:pt x="839" y="225"/>
                </a:lnTo>
                <a:lnTo>
                  <a:pt x="839" y="223"/>
                </a:lnTo>
                <a:lnTo>
                  <a:pt x="843" y="221"/>
                </a:lnTo>
                <a:lnTo>
                  <a:pt x="845" y="219"/>
                </a:lnTo>
                <a:lnTo>
                  <a:pt x="847" y="219"/>
                </a:lnTo>
                <a:lnTo>
                  <a:pt x="849" y="219"/>
                </a:lnTo>
                <a:lnTo>
                  <a:pt x="849" y="221"/>
                </a:lnTo>
                <a:lnTo>
                  <a:pt x="851" y="219"/>
                </a:lnTo>
                <a:lnTo>
                  <a:pt x="857" y="219"/>
                </a:lnTo>
                <a:lnTo>
                  <a:pt x="857" y="221"/>
                </a:lnTo>
                <a:lnTo>
                  <a:pt x="859" y="221"/>
                </a:lnTo>
                <a:lnTo>
                  <a:pt x="861" y="221"/>
                </a:lnTo>
                <a:lnTo>
                  <a:pt x="863" y="221"/>
                </a:lnTo>
                <a:lnTo>
                  <a:pt x="861" y="221"/>
                </a:lnTo>
                <a:lnTo>
                  <a:pt x="861" y="219"/>
                </a:lnTo>
                <a:lnTo>
                  <a:pt x="863" y="217"/>
                </a:lnTo>
                <a:lnTo>
                  <a:pt x="867" y="217"/>
                </a:lnTo>
                <a:lnTo>
                  <a:pt x="869" y="219"/>
                </a:lnTo>
                <a:lnTo>
                  <a:pt x="870" y="219"/>
                </a:lnTo>
                <a:lnTo>
                  <a:pt x="872" y="219"/>
                </a:lnTo>
                <a:lnTo>
                  <a:pt x="870" y="217"/>
                </a:lnTo>
                <a:lnTo>
                  <a:pt x="869" y="217"/>
                </a:lnTo>
                <a:lnTo>
                  <a:pt x="865" y="217"/>
                </a:lnTo>
                <a:lnTo>
                  <a:pt x="865" y="216"/>
                </a:lnTo>
                <a:lnTo>
                  <a:pt x="867" y="216"/>
                </a:lnTo>
                <a:lnTo>
                  <a:pt x="869" y="216"/>
                </a:lnTo>
                <a:lnTo>
                  <a:pt x="867" y="216"/>
                </a:lnTo>
                <a:lnTo>
                  <a:pt x="865" y="216"/>
                </a:lnTo>
                <a:lnTo>
                  <a:pt x="863" y="214"/>
                </a:lnTo>
                <a:lnTo>
                  <a:pt x="867" y="214"/>
                </a:lnTo>
                <a:lnTo>
                  <a:pt x="869" y="214"/>
                </a:lnTo>
                <a:lnTo>
                  <a:pt x="870" y="212"/>
                </a:lnTo>
                <a:lnTo>
                  <a:pt x="869" y="212"/>
                </a:lnTo>
                <a:lnTo>
                  <a:pt x="867" y="212"/>
                </a:lnTo>
                <a:lnTo>
                  <a:pt x="863" y="212"/>
                </a:lnTo>
                <a:lnTo>
                  <a:pt x="863" y="214"/>
                </a:lnTo>
                <a:lnTo>
                  <a:pt x="861" y="214"/>
                </a:lnTo>
                <a:lnTo>
                  <a:pt x="857" y="212"/>
                </a:lnTo>
                <a:lnTo>
                  <a:pt x="855" y="210"/>
                </a:lnTo>
                <a:lnTo>
                  <a:pt x="857" y="208"/>
                </a:lnTo>
                <a:lnTo>
                  <a:pt x="857" y="206"/>
                </a:lnTo>
                <a:lnTo>
                  <a:pt x="853" y="204"/>
                </a:lnTo>
                <a:lnTo>
                  <a:pt x="851" y="204"/>
                </a:lnTo>
                <a:lnTo>
                  <a:pt x="849" y="202"/>
                </a:lnTo>
                <a:lnTo>
                  <a:pt x="847" y="202"/>
                </a:lnTo>
                <a:lnTo>
                  <a:pt x="849" y="198"/>
                </a:lnTo>
                <a:lnTo>
                  <a:pt x="851" y="196"/>
                </a:lnTo>
                <a:lnTo>
                  <a:pt x="855" y="196"/>
                </a:lnTo>
                <a:lnTo>
                  <a:pt x="857" y="194"/>
                </a:lnTo>
                <a:lnTo>
                  <a:pt x="863" y="194"/>
                </a:lnTo>
                <a:lnTo>
                  <a:pt x="865" y="194"/>
                </a:lnTo>
                <a:lnTo>
                  <a:pt x="869" y="194"/>
                </a:lnTo>
                <a:lnTo>
                  <a:pt x="870" y="194"/>
                </a:lnTo>
                <a:lnTo>
                  <a:pt x="872" y="194"/>
                </a:lnTo>
                <a:lnTo>
                  <a:pt x="876" y="196"/>
                </a:lnTo>
                <a:lnTo>
                  <a:pt x="878" y="196"/>
                </a:lnTo>
                <a:lnTo>
                  <a:pt x="880" y="198"/>
                </a:lnTo>
                <a:lnTo>
                  <a:pt x="884" y="200"/>
                </a:lnTo>
                <a:lnTo>
                  <a:pt x="886" y="202"/>
                </a:lnTo>
                <a:lnTo>
                  <a:pt x="888" y="208"/>
                </a:lnTo>
                <a:lnTo>
                  <a:pt x="888" y="210"/>
                </a:lnTo>
                <a:lnTo>
                  <a:pt x="886" y="210"/>
                </a:lnTo>
                <a:lnTo>
                  <a:pt x="890" y="210"/>
                </a:lnTo>
                <a:lnTo>
                  <a:pt x="892" y="208"/>
                </a:lnTo>
                <a:lnTo>
                  <a:pt x="892" y="210"/>
                </a:lnTo>
                <a:lnTo>
                  <a:pt x="894" y="212"/>
                </a:lnTo>
                <a:lnTo>
                  <a:pt x="896" y="212"/>
                </a:lnTo>
                <a:lnTo>
                  <a:pt x="898" y="212"/>
                </a:lnTo>
                <a:lnTo>
                  <a:pt x="900" y="212"/>
                </a:lnTo>
                <a:lnTo>
                  <a:pt x="902" y="212"/>
                </a:lnTo>
                <a:lnTo>
                  <a:pt x="902" y="214"/>
                </a:lnTo>
                <a:lnTo>
                  <a:pt x="904" y="214"/>
                </a:lnTo>
                <a:lnTo>
                  <a:pt x="905" y="214"/>
                </a:lnTo>
                <a:lnTo>
                  <a:pt x="907" y="214"/>
                </a:lnTo>
                <a:lnTo>
                  <a:pt x="905" y="212"/>
                </a:lnTo>
                <a:lnTo>
                  <a:pt x="907" y="212"/>
                </a:lnTo>
                <a:lnTo>
                  <a:pt x="909" y="212"/>
                </a:lnTo>
                <a:lnTo>
                  <a:pt x="911" y="212"/>
                </a:lnTo>
                <a:lnTo>
                  <a:pt x="913" y="212"/>
                </a:lnTo>
                <a:lnTo>
                  <a:pt x="915" y="212"/>
                </a:lnTo>
                <a:lnTo>
                  <a:pt x="917" y="212"/>
                </a:lnTo>
                <a:lnTo>
                  <a:pt x="919" y="212"/>
                </a:lnTo>
                <a:lnTo>
                  <a:pt x="923" y="212"/>
                </a:lnTo>
                <a:lnTo>
                  <a:pt x="923" y="214"/>
                </a:lnTo>
                <a:lnTo>
                  <a:pt x="925" y="212"/>
                </a:lnTo>
                <a:lnTo>
                  <a:pt x="923" y="212"/>
                </a:lnTo>
                <a:lnTo>
                  <a:pt x="921" y="212"/>
                </a:lnTo>
                <a:lnTo>
                  <a:pt x="921" y="210"/>
                </a:lnTo>
                <a:lnTo>
                  <a:pt x="919" y="210"/>
                </a:lnTo>
                <a:lnTo>
                  <a:pt x="919" y="208"/>
                </a:lnTo>
                <a:lnTo>
                  <a:pt x="921" y="208"/>
                </a:lnTo>
                <a:lnTo>
                  <a:pt x="923" y="208"/>
                </a:lnTo>
                <a:lnTo>
                  <a:pt x="925" y="208"/>
                </a:lnTo>
                <a:lnTo>
                  <a:pt x="927" y="206"/>
                </a:lnTo>
                <a:lnTo>
                  <a:pt x="929" y="204"/>
                </a:lnTo>
                <a:lnTo>
                  <a:pt x="931" y="202"/>
                </a:lnTo>
                <a:lnTo>
                  <a:pt x="933" y="200"/>
                </a:lnTo>
                <a:lnTo>
                  <a:pt x="937" y="196"/>
                </a:lnTo>
                <a:lnTo>
                  <a:pt x="938" y="192"/>
                </a:lnTo>
                <a:lnTo>
                  <a:pt x="938" y="190"/>
                </a:lnTo>
                <a:lnTo>
                  <a:pt x="938" y="188"/>
                </a:lnTo>
                <a:lnTo>
                  <a:pt x="940" y="188"/>
                </a:lnTo>
                <a:lnTo>
                  <a:pt x="942" y="188"/>
                </a:lnTo>
                <a:lnTo>
                  <a:pt x="940" y="188"/>
                </a:lnTo>
                <a:lnTo>
                  <a:pt x="938" y="188"/>
                </a:lnTo>
                <a:lnTo>
                  <a:pt x="937" y="188"/>
                </a:lnTo>
                <a:lnTo>
                  <a:pt x="935" y="190"/>
                </a:lnTo>
                <a:lnTo>
                  <a:pt x="937" y="192"/>
                </a:lnTo>
                <a:lnTo>
                  <a:pt x="935" y="192"/>
                </a:lnTo>
                <a:lnTo>
                  <a:pt x="935" y="194"/>
                </a:lnTo>
                <a:lnTo>
                  <a:pt x="933" y="194"/>
                </a:lnTo>
                <a:lnTo>
                  <a:pt x="931" y="198"/>
                </a:lnTo>
                <a:lnTo>
                  <a:pt x="929" y="198"/>
                </a:lnTo>
                <a:lnTo>
                  <a:pt x="929" y="200"/>
                </a:lnTo>
                <a:lnTo>
                  <a:pt x="925" y="204"/>
                </a:lnTo>
                <a:lnTo>
                  <a:pt x="923" y="204"/>
                </a:lnTo>
                <a:lnTo>
                  <a:pt x="921" y="206"/>
                </a:lnTo>
                <a:lnTo>
                  <a:pt x="919" y="206"/>
                </a:lnTo>
                <a:lnTo>
                  <a:pt x="917" y="208"/>
                </a:lnTo>
                <a:lnTo>
                  <a:pt x="913" y="208"/>
                </a:lnTo>
                <a:lnTo>
                  <a:pt x="911" y="206"/>
                </a:lnTo>
                <a:lnTo>
                  <a:pt x="909" y="206"/>
                </a:lnTo>
                <a:lnTo>
                  <a:pt x="907" y="206"/>
                </a:lnTo>
                <a:lnTo>
                  <a:pt x="907" y="208"/>
                </a:lnTo>
                <a:lnTo>
                  <a:pt x="905" y="208"/>
                </a:lnTo>
                <a:lnTo>
                  <a:pt x="904" y="206"/>
                </a:lnTo>
                <a:lnTo>
                  <a:pt x="902" y="206"/>
                </a:lnTo>
                <a:lnTo>
                  <a:pt x="902" y="204"/>
                </a:lnTo>
                <a:lnTo>
                  <a:pt x="904" y="204"/>
                </a:lnTo>
                <a:lnTo>
                  <a:pt x="905" y="204"/>
                </a:lnTo>
                <a:lnTo>
                  <a:pt x="907" y="202"/>
                </a:lnTo>
                <a:lnTo>
                  <a:pt x="909" y="200"/>
                </a:lnTo>
                <a:lnTo>
                  <a:pt x="907" y="198"/>
                </a:lnTo>
                <a:lnTo>
                  <a:pt x="907" y="200"/>
                </a:lnTo>
                <a:lnTo>
                  <a:pt x="907" y="202"/>
                </a:lnTo>
                <a:lnTo>
                  <a:pt x="904" y="202"/>
                </a:lnTo>
                <a:lnTo>
                  <a:pt x="902" y="204"/>
                </a:lnTo>
                <a:lnTo>
                  <a:pt x="900" y="204"/>
                </a:lnTo>
                <a:lnTo>
                  <a:pt x="898" y="202"/>
                </a:lnTo>
                <a:lnTo>
                  <a:pt x="894" y="202"/>
                </a:lnTo>
                <a:lnTo>
                  <a:pt x="894" y="200"/>
                </a:lnTo>
                <a:lnTo>
                  <a:pt x="896" y="198"/>
                </a:lnTo>
                <a:lnTo>
                  <a:pt x="900" y="198"/>
                </a:lnTo>
                <a:lnTo>
                  <a:pt x="900" y="196"/>
                </a:lnTo>
                <a:lnTo>
                  <a:pt x="898" y="196"/>
                </a:lnTo>
                <a:lnTo>
                  <a:pt x="896" y="198"/>
                </a:lnTo>
                <a:lnTo>
                  <a:pt x="894" y="198"/>
                </a:lnTo>
                <a:lnTo>
                  <a:pt x="894" y="196"/>
                </a:lnTo>
                <a:lnTo>
                  <a:pt x="894" y="194"/>
                </a:lnTo>
                <a:lnTo>
                  <a:pt x="896" y="194"/>
                </a:lnTo>
                <a:lnTo>
                  <a:pt x="902" y="194"/>
                </a:lnTo>
                <a:lnTo>
                  <a:pt x="905" y="194"/>
                </a:lnTo>
                <a:lnTo>
                  <a:pt x="907" y="194"/>
                </a:lnTo>
                <a:lnTo>
                  <a:pt x="909" y="194"/>
                </a:lnTo>
                <a:lnTo>
                  <a:pt x="911" y="194"/>
                </a:lnTo>
                <a:lnTo>
                  <a:pt x="909" y="194"/>
                </a:lnTo>
                <a:lnTo>
                  <a:pt x="907" y="192"/>
                </a:lnTo>
                <a:lnTo>
                  <a:pt x="905" y="192"/>
                </a:lnTo>
                <a:lnTo>
                  <a:pt x="904" y="192"/>
                </a:lnTo>
                <a:lnTo>
                  <a:pt x="902" y="194"/>
                </a:lnTo>
                <a:lnTo>
                  <a:pt x="900" y="194"/>
                </a:lnTo>
                <a:lnTo>
                  <a:pt x="898" y="194"/>
                </a:lnTo>
                <a:lnTo>
                  <a:pt x="896" y="194"/>
                </a:lnTo>
                <a:lnTo>
                  <a:pt x="894" y="194"/>
                </a:lnTo>
                <a:lnTo>
                  <a:pt x="892" y="194"/>
                </a:lnTo>
                <a:lnTo>
                  <a:pt x="888" y="192"/>
                </a:lnTo>
                <a:lnTo>
                  <a:pt x="892" y="190"/>
                </a:lnTo>
                <a:lnTo>
                  <a:pt x="896" y="190"/>
                </a:lnTo>
                <a:lnTo>
                  <a:pt x="898" y="188"/>
                </a:lnTo>
                <a:lnTo>
                  <a:pt x="900" y="188"/>
                </a:lnTo>
                <a:lnTo>
                  <a:pt x="902" y="188"/>
                </a:lnTo>
                <a:lnTo>
                  <a:pt x="904" y="188"/>
                </a:lnTo>
                <a:lnTo>
                  <a:pt x="905" y="188"/>
                </a:lnTo>
                <a:lnTo>
                  <a:pt x="907" y="188"/>
                </a:lnTo>
                <a:lnTo>
                  <a:pt x="909" y="188"/>
                </a:lnTo>
                <a:lnTo>
                  <a:pt x="911" y="188"/>
                </a:lnTo>
                <a:lnTo>
                  <a:pt x="911" y="186"/>
                </a:lnTo>
                <a:lnTo>
                  <a:pt x="909" y="186"/>
                </a:lnTo>
                <a:lnTo>
                  <a:pt x="907" y="186"/>
                </a:lnTo>
                <a:lnTo>
                  <a:pt x="905" y="188"/>
                </a:lnTo>
                <a:lnTo>
                  <a:pt x="904" y="188"/>
                </a:lnTo>
                <a:lnTo>
                  <a:pt x="902" y="188"/>
                </a:lnTo>
                <a:lnTo>
                  <a:pt x="900" y="188"/>
                </a:lnTo>
                <a:lnTo>
                  <a:pt x="898" y="186"/>
                </a:lnTo>
                <a:lnTo>
                  <a:pt x="900" y="184"/>
                </a:lnTo>
                <a:lnTo>
                  <a:pt x="902" y="184"/>
                </a:lnTo>
                <a:lnTo>
                  <a:pt x="904" y="184"/>
                </a:lnTo>
                <a:lnTo>
                  <a:pt x="905" y="184"/>
                </a:lnTo>
                <a:lnTo>
                  <a:pt x="905" y="183"/>
                </a:lnTo>
                <a:lnTo>
                  <a:pt x="907" y="183"/>
                </a:lnTo>
                <a:lnTo>
                  <a:pt x="909" y="184"/>
                </a:lnTo>
                <a:lnTo>
                  <a:pt x="911" y="184"/>
                </a:lnTo>
                <a:lnTo>
                  <a:pt x="913" y="184"/>
                </a:lnTo>
                <a:lnTo>
                  <a:pt x="909" y="183"/>
                </a:lnTo>
                <a:lnTo>
                  <a:pt x="907" y="183"/>
                </a:lnTo>
                <a:lnTo>
                  <a:pt x="905" y="183"/>
                </a:lnTo>
                <a:lnTo>
                  <a:pt x="904" y="183"/>
                </a:lnTo>
                <a:lnTo>
                  <a:pt x="902" y="183"/>
                </a:lnTo>
                <a:lnTo>
                  <a:pt x="900" y="183"/>
                </a:lnTo>
                <a:lnTo>
                  <a:pt x="902" y="179"/>
                </a:lnTo>
                <a:lnTo>
                  <a:pt x="904" y="179"/>
                </a:lnTo>
                <a:lnTo>
                  <a:pt x="905" y="179"/>
                </a:lnTo>
                <a:lnTo>
                  <a:pt x="907" y="179"/>
                </a:lnTo>
                <a:lnTo>
                  <a:pt x="905" y="177"/>
                </a:lnTo>
                <a:lnTo>
                  <a:pt x="905" y="179"/>
                </a:lnTo>
                <a:lnTo>
                  <a:pt x="904" y="179"/>
                </a:lnTo>
                <a:lnTo>
                  <a:pt x="902" y="177"/>
                </a:lnTo>
                <a:lnTo>
                  <a:pt x="904" y="173"/>
                </a:lnTo>
                <a:lnTo>
                  <a:pt x="904" y="171"/>
                </a:lnTo>
                <a:lnTo>
                  <a:pt x="905" y="169"/>
                </a:lnTo>
                <a:lnTo>
                  <a:pt x="902" y="173"/>
                </a:lnTo>
                <a:lnTo>
                  <a:pt x="900" y="175"/>
                </a:lnTo>
                <a:lnTo>
                  <a:pt x="900" y="179"/>
                </a:lnTo>
                <a:lnTo>
                  <a:pt x="900" y="181"/>
                </a:lnTo>
                <a:lnTo>
                  <a:pt x="896" y="183"/>
                </a:lnTo>
                <a:lnTo>
                  <a:pt x="894" y="186"/>
                </a:lnTo>
                <a:lnTo>
                  <a:pt x="892" y="186"/>
                </a:lnTo>
                <a:lnTo>
                  <a:pt x="890" y="186"/>
                </a:lnTo>
                <a:lnTo>
                  <a:pt x="888" y="186"/>
                </a:lnTo>
                <a:lnTo>
                  <a:pt x="886" y="186"/>
                </a:lnTo>
                <a:lnTo>
                  <a:pt x="884" y="188"/>
                </a:lnTo>
                <a:lnTo>
                  <a:pt x="882" y="188"/>
                </a:lnTo>
                <a:lnTo>
                  <a:pt x="880" y="188"/>
                </a:lnTo>
                <a:lnTo>
                  <a:pt x="878" y="188"/>
                </a:lnTo>
                <a:lnTo>
                  <a:pt x="880" y="184"/>
                </a:lnTo>
                <a:lnTo>
                  <a:pt x="882" y="184"/>
                </a:lnTo>
                <a:lnTo>
                  <a:pt x="884" y="183"/>
                </a:lnTo>
                <a:lnTo>
                  <a:pt x="886" y="179"/>
                </a:lnTo>
                <a:lnTo>
                  <a:pt x="886" y="177"/>
                </a:lnTo>
                <a:lnTo>
                  <a:pt x="882" y="181"/>
                </a:lnTo>
                <a:lnTo>
                  <a:pt x="880" y="183"/>
                </a:lnTo>
                <a:lnTo>
                  <a:pt x="878" y="183"/>
                </a:lnTo>
                <a:lnTo>
                  <a:pt x="876" y="183"/>
                </a:lnTo>
                <a:lnTo>
                  <a:pt x="874" y="184"/>
                </a:lnTo>
                <a:lnTo>
                  <a:pt x="872" y="186"/>
                </a:lnTo>
                <a:lnTo>
                  <a:pt x="870" y="186"/>
                </a:lnTo>
                <a:lnTo>
                  <a:pt x="867" y="186"/>
                </a:lnTo>
                <a:lnTo>
                  <a:pt x="865" y="186"/>
                </a:lnTo>
                <a:lnTo>
                  <a:pt x="861" y="186"/>
                </a:lnTo>
                <a:lnTo>
                  <a:pt x="859" y="186"/>
                </a:lnTo>
                <a:lnTo>
                  <a:pt x="859" y="184"/>
                </a:lnTo>
                <a:lnTo>
                  <a:pt x="861" y="184"/>
                </a:lnTo>
                <a:lnTo>
                  <a:pt x="863" y="183"/>
                </a:lnTo>
                <a:lnTo>
                  <a:pt x="865" y="183"/>
                </a:lnTo>
                <a:lnTo>
                  <a:pt x="867" y="183"/>
                </a:lnTo>
                <a:lnTo>
                  <a:pt x="863" y="183"/>
                </a:lnTo>
                <a:lnTo>
                  <a:pt x="861" y="183"/>
                </a:lnTo>
                <a:lnTo>
                  <a:pt x="859" y="183"/>
                </a:lnTo>
                <a:lnTo>
                  <a:pt x="859" y="181"/>
                </a:lnTo>
                <a:lnTo>
                  <a:pt x="859" y="179"/>
                </a:lnTo>
                <a:lnTo>
                  <a:pt x="859" y="175"/>
                </a:lnTo>
                <a:lnTo>
                  <a:pt x="861" y="175"/>
                </a:lnTo>
                <a:lnTo>
                  <a:pt x="863" y="173"/>
                </a:lnTo>
                <a:lnTo>
                  <a:pt x="865" y="171"/>
                </a:lnTo>
                <a:lnTo>
                  <a:pt x="867" y="171"/>
                </a:lnTo>
                <a:lnTo>
                  <a:pt x="869" y="171"/>
                </a:lnTo>
                <a:lnTo>
                  <a:pt x="870" y="171"/>
                </a:lnTo>
                <a:lnTo>
                  <a:pt x="869" y="171"/>
                </a:lnTo>
                <a:lnTo>
                  <a:pt x="867" y="171"/>
                </a:lnTo>
                <a:lnTo>
                  <a:pt x="865" y="169"/>
                </a:lnTo>
                <a:lnTo>
                  <a:pt x="869" y="165"/>
                </a:lnTo>
                <a:lnTo>
                  <a:pt x="870" y="165"/>
                </a:lnTo>
                <a:lnTo>
                  <a:pt x="872" y="161"/>
                </a:lnTo>
                <a:lnTo>
                  <a:pt x="874" y="161"/>
                </a:lnTo>
                <a:lnTo>
                  <a:pt x="878" y="161"/>
                </a:lnTo>
                <a:lnTo>
                  <a:pt x="882" y="161"/>
                </a:lnTo>
                <a:lnTo>
                  <a:pt x="890" y="161"/>
                </a:lnTo>
                <a:lnTo>
                  <a:pt x="890" y="159"/>
                </a:lnTo>
                <a:lnTo>
                  <a:pt x="894" y="159"/>
                </a:lnTo>
                <a:lnTo>
                  <a:pt x="896" y="159"/>
                </a:lnTo>
                <a:lnTo>
                  <a:pt x="896" y="157"/>
                </a:lnTo>
                <a:lnTo>
                  <a:pt x="898" y="157"/>
                </a:lnTo>
                <a:lnTo>
                  <a:pt x="900" y="157"/>
                </a:lnTo>
                <a:lnTo>
                  <a:pt x="902" y="159"/>
                </a:lnTo>
                <a:lnTo>
                  <a:pt x="904" y="159"/>
                </a:lnTo>
                <a:lnTo>
                  <a:pt x="907" y="159"/>
                </a:lnTo>
                <a:lnTo>
                  <a:pt x="909" y="159"/>
                </a:lnTo>
                <a:lnTo>
                  <a:pt x="913" y="159"/>
                </a:lnTo>
                <a:lnTo>
                  <a:pt x="919" y="161"/>
                </a:lnTo>
                <a:lnTo>
                  <a:pt x="921" y="161"/>
                </a:lnTo>
                <a:lnTo>
                  <a:pt x="923" y="161"/>
                </a:lnTo>
                <a:lnTo>
                  <a:pt x="923" y="163"/>
                </a:lnTo>
                <a:lnTo>
                  <a:pt x="925" y="163"/>
                </a:lnTo>
                <a:lnTo>
                  <a:pt x="927" y="163"/>
                </a:lnTo>
                <a:lnTo>
                  <a:pt x="929" y="165"/>
                </a:lnTo>
                <a:lnTo>
                  <a:pt x="931" y="165"/>
                </a:lnTo>
                <a:lnTo>
                  <a:pt x="933" y="165"/>
                </a:lnTo>
                <a:lnTo>
                  <a:pt x="935" y="165"/>
                </a:lnTo>
                <a:lnTo>
                  <a:pt x="937" y="167"/>
                </a:lnTo>
                <a:lnTo>
                  <a:pt x="938" y="169"/>
                </a:lnTo>
                <a:lnTo>
                  <a:pt x="940" y="169"/>
                </a:lnTo>
                <a:lnTo>
                  <a:pt x="940" y="171"/>
                </a:lnTo>
                <a:lnTo>
                  <a:pt x="942" y="171"/>
                </a:lnTo>
                <a:lnTo>
                  <a:pt x="944" y="171"/>
                </a:lnTo>
                <a:lnTo>
                  <a:pt x="944" y="169"/>
                </a:lnTo>
                <a:lnTo>
                  <a:pt x="942" y="169"/>
                </a:lnTo>
                <a:lnTo>
                  <a:pt x="940" y="167"/>
                </a:lnTo>
                <a:lnTo>
                  <a:pt x="938" y="167"/>
                </a:lnTo>
                <a:lnTo>
                  <a:pt x="938" y="165"/>
                </a:lnTo>
                <a:lnTo>
                  <a:pt x="940" y="165"/>
                </a:lnTo>
                <a:lnTo>
                  <a:pt x="942" y="165"/>
                </a:lnTo>
                <a:lnTo>
                  <a:pt x="944" y="165"/>
                </a:lnTo>
                <a:lnTo>
                  <a:pt x="944" y="163"/>
                </a:lnTo>
                <a:lnTo>
                  <a:pt x="942" y="163"/>
                </a:lnTo>
                <a:lnTo>
                  <a:pt x="940" y="163"/>
                </a:lnTo>
                <a:lnTo>
                  <a:pt x="938" y="165"/>
                </a:lnTo>
                <a:lnTo>
                  <a:pt x="937" y="165"/>
                </a:lnTo>
                <a:lnTo>
                  <a:pt x="935" y="165"/>
                </a:lnTo>
                <a:lnTo>
                  <a:pt x="933" y="163"/>
                </a:lnTo>
                <a:lnTo>
                  <a:pt x="931" y="163"/>
                </a:lnTo>
                <a:lnTo>
                  <a:pt x="929" y="161"/>
                </a:lnTo>
                <a:lnTo>
                  <a:pt x="927" y="161"/>
                </a:lnTo>
                <a:lnTo>
                  <a:pt x="929" y="161"/>
                </a:lnTo>
                <a:lnTo>
                  <a:pt x="931" y="159"/>
                </a:lnTo>
                <a:lnTo>
                  <a:pt x="933" y="159"/>
                </a:lnTo>
                <a:lnTo>
                  <a:pt x="935" y="161"/>
                </a:lnTo>
                <a:lnTo>
                  <a:pt x="937" y="161"/>
                </a:lnTo>
                <a:lnTo>
                  <a:pt x="938" y="161"/>
                </a:lnTo>
                <a:lnTo>
                  <a:pt x="940" y="161"/>
                </a:lnTo>
                <a:lnTo>
                  <a:pt x="942" y="161"/>
                </a:lnTo>
                <a:lnTo>
                  <a:pt x="944" y="161"/>
                </a:lnTo>
                <a:lnTo>
                  <a:pt x="946" y="159"/>
                </a:lnTo>
                <a:lnTo>
                  <a:pt x="948" y="159"/>
                </a:lnTo>
                <a:lnTo>
                  <a:pt x="950" y="159"/>
                </a:lnTo>
                <a:lnTo>
                  <a:pt x="952" y="159"/>
                </a:lnTo>
                <a:lnTo>
                  <a:pt x="950" y="161"/>
                </a:lnTo>
                <a:lnTo>
                  <a:pt x="952" y="161"/>
                </a:lnTo>
                <a:lnTo>
                  <a:pt x="954" y="159"/>
                </a:lnTo>
                <a:lnTo>
                  <a:pt x="952" y="159"/>
                </a:lnTo>
                <a:lnTo>
                  <a:pt x="952" y="157"/>
                </a:lnTo>
                <a:lnTo>
                  <a:pt x="952" y="155"/>
                </a:lnTo>
                <a:lnTo>
                  <a:pt x="956" y="153"/>
                </a:lnTo>
                <a:lnTo>
                  <a:pt x="954" y="153"/>
                </a:lnTo>
                <a:lnTo>
                  <a:pt x="950" y="155"/>
                </a:lnTo>
                <a:lnTo>
                  <a:pt x="948" y="155"/>
                </a:lnTo>
                <a:lnTo>
                  <a:pt x="948" y="157"/>
                </a:lnTo>
                <a:lnTo>
                  <a:pt x="946" y="157"/>
                </a:lnTo>
                <a:lnTo>
                  <a:pt x="942" y="159"/>
                </a:lnTo>
                <a:lnTo>
                  <a:pt x="940" y="159"/>
                </a:lnTo>
                <a:lnTo>
                  <a:pt x="938" y="159"/>
                </a:lnTo>
                <a:lnTo>
                  <a:pt x="937" y="159"/>
                </a:lnTo>
                <a:lnTo>
                  <a:pt x="935" y="157"/>
                </a:lnTo>
                <a:lnTo>
                  <a:pt x="933" y="157"/>
                </a:lnTo>
                <a:lnTo>
                  <a:pt x="931" y="157"/>
                </a:lnTo>
                <a:lnTo>
                  <a:pt x="927" y="157"/>
                </a:lnTo>
                <a:lnTo>
                  <a:pt x="923" y="157"/>
                </a:lnTo>
                <a:lnTo>
                  <a:pt x="921" y="157"/>
                </a:lnTo>
                <a:lnTo>
                  <a:pt x="919" y="157"/>
                </a:lnTo>
                <a:lnTo>
                  <a:pt x="915" y="157"/>
                </a:lnTo>
                <a:lnTo>
                  <a:pt x="913" y="157"/>
                </a:lnTo>
                <a:lnTo>
                  <a:pt x="911" y="157"/>
                </a:lnTo>
                <a:lnTo>
                  <a:pt x="911" y="155"/>
                </a:lnTo>
                <a:lnTo>
                  <a:pt x="909" y="155"/>
                </a:lnTo>
                <a:lnTo>
                  <a:pt x="907" y="155"/>
                </a:lnTo>
                <a:lnTo>
                  <a:pt x="905" y="153"/>
                </a:lnTo>
                <a:lnTo>
                  <a:pt x="904" y="153"/>
                </a:lnTo>
                <a:lnTo>
                  <a:pt x="905" y="151"/>
                </a:lnTo>
                <a:lnTo>
                  <a:pt x="907" y="149"/>
                </a:lnTo>
                <a:lnTo>
                  <a:pt x="913" y="151"/>
                </a:lnTo>
                <a:lnTo>
                  <a:pt x="915" y="151"/>
                </a:lnTo>
                <a:lnTo>
                  <a:pt x="915" y="153"/>
                </a:lnTo>
                <a:lnTo>
                  <a:pt x="917" y="153"/>
                </a:lnTo>
                <a:lnTo>
                  <a:pt x="919" y="153"/>
                </a:lnTo>
                <a:lnTo>
                  <a:pt x="923" y="153"/>
                </a:lnTo>
                <a:lnTo>
                  <a:pt x="925" y="153"/>
                </a:lnTo>
                <a:lnTo>
                  <a:pt x="923" y="153"/>
                </a:lnTo>
                <a:lnTo>
                  <a:pt x="921" y="151"/>
                </a:lnTo>
                <a:lnTo>
                  <a:pt x="915" y="149"/>
                </a:lnTo>
                <a:lnTo>
                  <a:pt x="917" y="148"/>
                </a:lnTo>
                <a:lnTo>
                  <a:pt x="915" y="148"/>
                </a:lnTo>
                <a:lnTo>
                  <a:pt x="913" y="148"/>
                </a:lnTo>
                <a:lnTo>
                  <a:pt x="911" y="148"/>
                </a:lnTo>
                <a:lnTo>
                  <a:pt x="911" y="146"/>
                </a:lnTo>
                <a:lnTo>
                  <a:pt x="909" y="146"/>
                </a:lnTo>
                <a:lnTo>
                  <a:pt x="909" y="144"/>
                </a:lnTo>
                <a:lnTo>
                  <a:pt x="909" y="142"/>
                </a:lnTo>
                <a:lnTo>
                  <a:pt x="907" y="140"/>
                </a:lnTo>
                <a:lnTo>
                  <a:pt x="905" y="140"/>
                </a:lnTo>
                <a:lnTo>
                  <a:pt x="904" y="138"/>
                </a:lnTo>
                <a:lnTo>
                  <a:pt x="902" y="138"/>
                </a:lnTo>
                <a:lnTo>
                  <a:pt x="900" y="136"/>
                </a:lnTo>
                <a:lnTo>
                  <a:pt x="900" y="132"/>
                </a:lnTo>
                <a:lnTo>
                  <a:pt x="896" y="130"/>
                </a:lnTo>
                <a:lnTo>
                  <a:pt x="894" y="130"/>
                </a:lnTo>
                <a:lnTo>
                  <a:pt x="892" y="130"/>
                </a:lnTo>
                <a:lnTo>
                  <a:pt x="890" y="130"/>
                </a:lnTo>
                <a:lnTo>
                  <a:pt x="888" y="130"/>
                </a:lnTo>
                <a:lnTo>
                  <a:pt x="884" y="130"/>
                </a:lnTo>
                <a:lnTo>
                  <a:pt x="880" y="128"/>
                </a:lnTo>
                <a:lnTo>
                  <a:pt x="878" y="128"/>
                </a:lnTo>
                <a:lnTo>
                  <a:pt x="876" y="128"/>
                </a:lnTo>
                <a:lnTo>
                  <a:pt x="876" y="126"/>
                </a:lnTo>
                <a:lnTo>
                  <a:pt x="876" y="122"/>
                </a:lnTo>
                <a:lnTo>
                  <a:pt x="876" y="120"/>
                </a:lnTo>
                <a:lnTo>
                  <a:pt x="878" y="120"/>
                </a:lnTo>
                <a:lnTo>
                  <a:pt x="880" y="120"/>
                </a:lnTo>
                <a:lnTo>
                  <a:pt x="882" y="120"/>
                </a:lnTo>
                <a:lnTo>
                  <a:pt x="886" y="120"/>
                </a:lnTo>
                <a:lnTo>
                  <a:pt x="888" y="120"/>
                </a:lnTo>
                <a:lnTo>
                  <a:pt x="890" y="120"/>
                </a:lnTo>
                <a:lnTo>
                  <a:pt x="892" y="122"/>
                </a:lnTo>
                <a:lnTo>
                  <a:pt x="894" y="122"/>
                </a:lnTo>
                <a:lnTo>
                  <a:pt x="896" y="122"/>
                </a:lnTo>
                <a:lnTo>
                  <a:pt x="892" y="120"/>
                </a:lnTo>
                <a:lnTo>
                  <a:pt x="890" y="120"/>
                </a:lnTo>
                <a:lnTo>
                  <a:pt x="880" y="118"/>
                </a:lnTo>
                <a:lnTo>
                  <a:pt x="878" y="118"/>
                </a:lnTo>
                <a:lnTo>
                  <a:pt x="876" y="118"/>
                </a:lnTo>
                <a:lnTo>
                  <a:pt x="874" y="116"/>
                </a:lnTo>
                <a:lnTo>
                  <a:pt x="872" y="115"/>
                </a:lnTo>
                <a:lnTo>
                  <a:pt x="874" y="109"/>
                </a:lnTo>
                <a:lnTo>
                  <a:pt x="876" y="107"/>
                </a:lnTo>
                <a:lnTo>
                  <a:pt x="878" y="107"/>
                </a:lnTo>
                <a:lnTo>
                  <a:pt x="882" y="107"/>
                </a:lnTo>
                <a:lnTo>
                  <a:pt x="886" y="107"/>
                </a:lnTo>
                <a:lnTo>
                  <a:pt x="888" y="107"/>
                </a:lnTo>
                <a:lnTo>
                  <a:pt x="890" y="109"/>
                </a:lnTo>
                <a:lnTo>
                  <a:pt x="892" y="109"/>
                </a:lnTo>
                <a:lnTo>
                  <a:pt x="894" y="109"/>
                </a:lnTo>
                <a:lnTo>
                  <a:pt x="896" y="109"/>
                </a:lnTo>
                <a:lnTo>
                  <a:pt x="898" y="109"/>
                </a:lnTo>
                <a:lnTo>
                  <a:pt x="902" y="109"/>
                </a:lnTo>
                <a:lnTo>
                  <a:pt x="904" y="109"/>
                </a:lnTo>
                <a:lnTo>
                  <a:pt x="905" y="109"/>
                </a:lnTo>
                <a:lnTo>
                  <a:pt x="913" y="109"/>
                </a:lnTo>
                <a:lnTo>
                  <a:pt x="915" y="109"/>
                </a:lnTo>
                <a:lnTo>
                  <a:pt x="917" y="109"/>
                </a:lnTo>
                <a:lnTo>
                  <a:pt x="919" y="109"/>
                </a:lnTo>
                <a:lnTo>
                  <a:pt x="919" y="111"/>
                </a:lnTo>
                <a:lnTo>
                  <a:pt x="921" y="111"/>
                </a:lnTo>
                <a:lnTo>
                  <a:pt x="923" y="113"/>
                </a:lnTo>
                <a:lnTo>
                  <a:pt x="925" y="113"/>
                </a:lnTo>
                <a:lnTo>
                  <a:pt x="925" y="115"/>
                </a:lnTo>
                <a:lnTo>
                  <a:pt x="929" y="115"/>
                </a:lnTo>
                <a:lnTo>
                  <a:pt x="929" y="116"/>
                </a:lnTo>
                <a:lnTo>
                  <a:pt x="931" y="116"/>
                </a:lnTo>
                <a:lnTo>
                  <a:pt x="933" y="118"/>
                </a:lnTo>
                <a:lnTo>
                  <a:pt x="935" y="118"/>
                </a:lnTo>
                <a:lnTo>
                  <a:pt x="937" y="118"/>
                </a:lnTo>
                <a:lnTo>
                  <a:pt x="938" y="120"/>
                </a:lnTo>
                <a:lnTo>
                  <a:pt x="942" y="122"/>
                </a:lnTo>
                <a:lnTo>
                  <a:pt x="946" y="124"/>
                </a:lnTo>
                <a:lnTo>
                  <a:pt x="946" y="126"/>
                </a:lnTo>
                <a:lnTo>
                  <a:pt x="948" y="128"/>
                </a:lnTo>
                <a:lnTo>
                  <a:pt x="950" y="130"/>
                </a:lnTo>
                <a:lnTo>
                  <a:pt x="952" y="130"/>
                </a:lnTo>
                <a:lnTo>
                  <a:pt x="954" y="132"/>
                </a:lnTo>
                <a:lnTo>
                  <a:pt x="954" y="134"/>
                </a:lnTo>
                <a:lnTo>
                  <a:pt x="952" y="134"/>
                </a:lnTo>
                <a:lnTo>
                  <a:pt x="952" y="132"/>
                </a:lnTo>
                <a:lnTo>
                  <a:pt x="952" y="134"/>
                </a:lnTo>
                <a:lnTo>
                  <a:pt x="954" y="134"/>
                </a:lnTo>
                <a:lnTo>
                  <a:pt x="956" y="134"/>
                </a:lnTo>
                <a:lnTo>
                  <a:pt x="956" y="132"/>
                </a:lnTo>
                <a:lnTo>
                  <a:pt x="958" y="132"/>
                </a:lnTo>
                <a:lnTo>
                  <a:pt x="960" y="132"/>
                </a:lnTo>
                <a:lnTo>
                  <a:pt x="964" y="134"/>
                </a:lnTo>
                <a:lnTo>
                  <a:pt x="970" y="134"/>
                </a:lnTo>
                <a:lnTo>
                  <a:pt x="971" y="134"/>
                </a:lnTo>
                <a:lnTo>
                  <a:pt x="971" y="132"/>
                </a:lnTo>
                <a:lnTo>
                  <a:pt x="979" y="132"/>
                </a:lnTo>
                <a:lnTo>
                  <a:pt x="981" y="132"/>
                </a:lnTo>
                <a:lnTo>
                  <a:pt x="983" y="130"/>
                </a:lnTo>
                <a:lnTo>
                  <a:pt x="979" y="130"/>
                </a:lnTo>
                <a:lnTo>
                  <a:pt x="973" y="130"/>
                </a:lnTo>
                <a:lnTo>
                  <a:pt x="971" y="130"/>
                </a:lnTo>
                <a:lnTo>
                  <a:pt x="970" y="132"/>
                </a:lnTo>
                <a:lnTo>
                  <a:pt x="968" y="132"/>
                </a:lnTo>
                <a:lnTo>
                  <a:pt x="966" y="132"/>
                </a:lnTo>
                <a:lnTo>
                  <a:pt x="964" y="130"/>
                </a:lnTo>
                <a:lnTo>
                  <a:pt x="962" y="130"/>
                </a:lnTo>
                <a:lnTo>
                  <a:pt x="960" y="130"/>
                </a:lnTo>
                <a:lnTo>
                  <a:pt x="958" y="130"/>
                </a:lnTo>
                <a:lnTo>
                  <a:pt x="956" y="128"/>
                </a:lnTo>
                <a:lnTo>
                  <a:pt x="954" y="126"/>
                </a:lnTo>
                <a:lnTo>
                  <a:pt x="954" y="124"/>
                </a:lnTo>
                <a:lnTo>
                  <a:pt x="954" y="122"/>
                </a:lnTo>
                <a:lnTo>
                  <a:pt x="956" y="122"/>
                </a:lnTo>
                <a:lnTo>
                  <a:pt x="958" y="122"/>
                </a:lnTo>
                <a:lnTo>
                  <a:pt x="958" y="120"/>
                </a:lnTo>
                <a:lnTo>
                  <a:pt x="956" y="120"/>
                </a:lnTo>
                <a:lnTo>
                  <a:pt x="954" y="120"/>
                </a:lnTo>
                <a:lnTo>
                  <a:pt x="952" y="120"/>
                </a:lnTo>
                <a:lnTo>
                  <a:pt x="950" y="120"/>
                </a:lnTo>
                <a:lnTo>
                  <a:pt x="948" y="118"/>
                </a:lnTo>
                <a:lnTo>
                  <a:pt x="944" y="118"/>
                </a:lnTo>
                <a:lnTo>
                  <a:pt x="942" y="116"/>
                </a:lnTo>
                <a:lnTo>
                  <a:pt x="938" y="113"/>
                </a:lnTo>
                <a:lnTo>
                  <a:pt x="933" y="111"/>
                </a:lnTo>
                <a:lnTo>
                  <a:pt x="931" y="109"/>
                </a:lnTo>
                <a:lnTo>
                  <a:pt x="929" y="107"/>
                </a:lnTo>
                <a:lnTo>
                  <a:pt x="933" y="107"/>
                </a:lnTo>
                <a:lnTo>
                  <a:pt x="935" y="107"/>
                </a:lnTo>
                <a:lnTo>
                  <a:pt x="937" y="107"/>
                </a:lnTo>
                <a:lnTo>
                  <a:pt x="938" y="105"/>
                </a:lnTo>
                <a:lnTo>
                  <a:pt x="944" y="105"/>
                </a:lnTo>
                <a:lnTo>
                  <a:pt x="948" y="105"/>
                </a:lnTo>
                <a:lnTo>
                  <a:pt x="950" y="105"/>
                </a:lnTo>
                <a:lnTo>
                  <a:pt x="954" y="103"/>
                </a:lnTo>
                <a:lnTo>
                  <a:pt x="958" y="103"/>
                </a:lnTo>
                <a:lnTo>
                  <a:pt x="960" y="103"/>
                </a:lnTo>
                <a:lnTo>
                  <a:pt x="962" y="103"/>
                </a:lnTo>
                <a:lnTo>
                  <a:pt x="964" y="103"/>
                </a:lnTo>
                <a:lnTo>
                  <a:pt x="966" y="103"/>
                </a:lnTo>
                <a:lnTo>
                  <a:pt x="970" y="101"/>
                </a:lnTo>
                <a:lnTo>
                  <a:pt x="971" y="101"/>
                </a:lnTo>
                <a:lnTo>
                  <a:pt x="973" y="101"/>
                </a:lnTo>
                <a:lnTo>
                  <a:pt x="975" y="101"/>
                </a:lnTo>
                <a:lnTo>
                  <a:pt x="977" y="99"/>
                </a:lnTo>
                <a:lnTo>
                  <a:pt x="979" y="99"/>
                </a:lnTo>
                <a:lnTo>
                  <a:pt x="981" y="99"/>
                </a:lnTo>
                <a:lnTo>
                  <a:pt x="987" y="99"/>
                </a:lnTo>
                <a:lnTo>
                  <a:pt x="989" y="99"/>
                </a:lnTo>
                <a:lnTo>
                  <a:pt x="991" y="99"/>
                </a:lnTo>
                <a:lnTo>
                  <a:pt x="993" y="99"/>
                </a:lnTo>
                <a:lnTo>
                  <a:pt x="997" y="99"/>
                </a:lnTo>
                <a:lnTo>
                  <a:pt x="999" y="99"/>
                </a:lnTo>
                <a:lnTo>
                  <a:pt x="1003" y="97"/>
                </a:lnTo>
                <a:lnTo>
                  <a:pt x="1005" y="97"/>
                </a:lnTo>
                <a:lnTo>
                  <a:pt x="1006" y="97"/>
                </a:lnTo>
                <a:lnTo>
                  <a:pt x="1010" y="97"/>
                </a:lnTo>
                <a:lnTo>
                  <a:pt x="1012" y="97"/>
                </a:lnTo>
                <a:lnTo>
                  <a:pt x="1010" y="97"/>
                </a:lnTo>
                <a:lnTo>
                  <a:pt x="1006" y="97"/>
                </a:lnTo>
                <a:lnTo>
                  <a:pt x="1001" y="97"/>
                </a:lnTo>
                <a:lnTo>
                  <a:pt x="999" y="97"/>
                </a:lnTo>
                <a:lnTo>
                  <a:pt x="997" y="95"/>
                </a:lnTo>
                <a:lnTo>
                  <a:pt x="995" y="97"/>
                </a:lnTo>
                <a:lnTo>
                  <a:pt x="993" y="97"/>
                </a:lnTo>
                <a:lnTo>
                  <a:pt x="991" y="97"/>
                </a:lnTo>
                <a:lnTo>
                  <a:pt x="989" y="97"/>
                </a:lnTo>
                <a:lnTo>
                  <a:pt x="987" y="97"/>
                </a:lnTo>
                <a:lnTo>
                  <a:pt x="985" y="97"/>
                </a:lnTo>
                <a:lnTo>
                  <a:pt x="983" y="97"/>
                </a:lnTo>
                <a:lnTo>
                  <a:pt x="981" y="97"/>
                </a:lnTo>
                <a:lnTo>
                  <a:pt x="981" y="95"/>
                </a:lnTo>
                <a:lnTo>
                  <a:pt x="983" y="95"/>
                </a:lnTo>
                <a:lnTo>
                  <a:pt x="987" y="93"/>
                </a:lnTo>
                <a:lnTo>
                  <a:pt x="991" y="93"/>
                </a:lnTo>
                <a:lnTo>
                  <a:pt x="993" y="93"/>
                </a:lnTo>
                <a:lnTo>
                  <a:pt x="997" y="91"/>
                </a:lnTo>
                <a:lnTo>
                  <a:pt x="999" y="91"/>
                </a:lnTo>
                <a:lnTo>
                  <a:pt x="1003" y="91"/>
                </a:lnTo>
                <a:lnTo>
                  <a:pt x="1003" y="89"/>
                </a:lnTo>
                <a:lnTo>
                  <a:pt x="1005" y="89"/>
                </a:lnTo>
                <a:lnTo>
                  <a:pt x="1008" y="89"/>
                </a:lnTo>
                <a:lnTo>
                  <a:pt x="1014" y="89"/>
                </a:lnTo>
                <a:lnTo>
                  <a:pt x="1016" y="89"/>
                </a:lnTo>
                <a:lnTo>
                  <a:pt x="1016" y="87"/>
                </a:lnTo>
                <a:lnTo>
                  <a:pt x="1018" y="87"/>
                </a:lnTo>
                <a:lnTo>
                  <a:pt x="1024" y="87"/>
                </a:lnTo>
                <a:lnTo>
                  <a:pt x="1030" y="87"/>
                </a:lnTo>
                <a:lnTo>
                  <a:pt x="1032" y="87"/>
                </a:lnTo>
                <a:lnTo>
                  <a:pt x="1034" y="87"/>
                </a:lnTo>
                <a:lnTo>
                  <a:pt x="1036" y="87"/>
                </a:lnTo>
                <a:lnTo>
                  <a:pt x="1036" y="85"/>
                </a:lnTo>
                <a:lnTo>
                  <a:pt x="1034" y="85"/>
                </a:lnTo>
                <a:lnTo>
                  <a:pt x="1032" y="85"/>
                </a:lnTo>
                <a:lnTo>
                  <a:pt x="1026" y="85"/>
                </a:lnTo>
                <a:lnTo>
                  <a:pt x="1024" y="85"/>
                </a:lnTo>
                <a:lnTo>
                  <a:pt x="1022" y="85"/>
                </a:lnTo>
                <a:lnTo>
                  <a:pt x="1020" y="85"/>
                </a:lnTo>
                <a:lnTo>
                  <a:pt x="1018" y="85"/>
                </a:lnTo>
                <a:lnTo>
                  <a:pt x="1016" y="85"/>
                </a:lnTo>
                <a:lnTo>
                  <a:pt x="1012" y="85"/>
                </a:lnTo>
                <a:lnTo>
                  <a:pt x="1005" y="85"/>
                </a:lnTo>
                <a:lnTo>
                  <a:pt x="999" y="87"/>
                </a:lnTo>
                <a:lnTo>
                  <a:pt x="997" y="87"/>
                </a:lnTo>
                <a:lnTo>
                  <a:pt x="997" y="85"/>
                </a:lnTo>
                <a:lnTo>
                  <a:pt x="997" y="82"/>
                </a:lnTo>
                <a:lnTo>
                  <a:pt x="999" y="82"/>
                </a:lnTo>
                <a:lnTo>
                  <a:pt x="1001" y="80"/>
                </a:lnTo>
                <a:lnTo>
                  <a:pt x="1003" y="80"/>
                </a:lnTo>
                <a:lnTo>
                  <a:pt x="1005" y="78"/>
                </a:lnTo>
                <a:lnTo>
                  <a:pt x="1006" y="76"/>
                </a:lnTo>
                <a:lnTo>
                  <a:pt x="1005" y="76"/>
                </a:lnTo>
                <a:lnTo>
                  <a:pt x="1006" y="76"/>
                </a:lnTo>
                <a:lnTo>
                  <a:pt x="1008" y="76"/>
                </a:lnTo>
                <a:lnTo>
                  <a:pt x="1008" y="74"/>
                </a:lnTo>
                <a:lnTo>
                  <a:pt x="1010" y="74"/>
                </a:lnTo>
                <a:lnTo>
                  <a:pt x="1012" y="74"/>
                </a:lnTo>
                <a:lnTo>
                  <a:pt x="1012" y="72"/>
                </a:lnTo>
                <a:lnTo>
                  <a:pt x="1014" y="72"/>
                </a:lnTo>
                <a:lnTo>
                  <a:pt x="1018" y="70"/>
                </a:lnTo>
                <a:lnTo>
                  <a:pt x="1020" y="70"/>
                </a:lnTo>
                <a:lnTo>
                  <a:pt x="1022" y="68"/>
                </a:lnTo>
                <a:lnTo>
                  <a:pt x="1024" y="68"/>
                </a:lnTo>
                <a:lnTo>
                  <a:pt x="1026" y="68"/>
                </a:lnTo>
                <a:lnTo>
                  <a:pt x="1030" y="66"/>
                </a:lnTo>
                <a:lnTo>
                  <a:pt x="1032" y="64"/>
                </a:lnTo>
                <a:lnTo>
                  <a:pt x="1030" y="64"/>
                </a:lnTo>
                <a:lnTo>
                  <a:pt x="1028" y="66"/>
                </a:lnTo>
                <a:lnTo>
                  <a:pt x="1024" y="66"/>
                </a:lnTo>
                <a:lnTo>
                  <a:pt x="1022" y="68"/>
                </a:lnTo>
                <a:lnTo>
                  <a:pt x="1018" y="68"/>
                </a:lnTo>
                <a:lnTo>
                  <a:pt x="1014" y="68"/>
                </a:lnTo>
                <a:lnTo>
                  <a:pt x="1010" y="70"/>
                </a:lnTo>
                <a:lnTo>
                  <a:pt x="1008" y="70"/>
                </a:lnTo>
                <a:lnTo>
                  <a:pt x="1008" y="72"/>
                </a:lnTo>
                <a:lnTo>
                  <a:pt x="1006" y="72"/>
                </a:lnTo>
                <a:lnTo>
                  <a:pt x="1005" y="74"/>
                </a:lnTo>
                <a:lnTo>
                  <a:pt x="1003" y="74"/>
                </a:lnTo>
                <a:lnTo>
                  <a:pt x="1001" y="74"/>
                </a:lnTo>
                <a:lnTo>
                  <a:pt x="1001" y="76"/>
                </a:lnTo>
                <a:lnTo>
                  <a:pt x="1001" y="78"/>
                </a:lnTo>
                <a:lnTo>
                  <a:pt x="999" y="78"/>
                </a:lnTo>
                <a:lnTo>
                  <a:pt x="997" y="78"/>
                </a:lnTo>
                <a:lnTo>
                  <a:pt x="995" y="78"/>
                </a:lnTo>
                <a:lnTo>
                  <a:pt x="993" y="76"/>
                </a:lnTo>
                <a:lnTo>
                  <a:pt x="989" y="76"/>
                </a:lnTo>
                <a:lnTo>
                  <a:pt x="989" y="74"/>
                </a:lnTo>
                <a:lnTo>
                  <a:pt x="991" y="78"/>
                </a:lnTo>
                <a:lnTo>
                  <a:pt x="993" y="78"/>
                </a:lnTo>
                <a:lnTo>
                  <a:pt x="995" y="78"/>
                </a:lnTo>
                <a:lnTo>
                  <a:pt x="993" y="80"/>
                </a:lnTo>
                <a:lnTo>
                  <a:pt x="991" y="82"/>
                </a:lnTo>
                <a:lnTo>
                  <a:pt x="993" y="82"/>
                </a:lnTo>
                <a:lnTo>
                  <a:pt x="993" y="83"/>
                </a:lnTo>
                <a:lnTo>
                  <a:pt x="991" y="85"/>
                </a:lnTo>
                <a:lnTo>
                  <a:pt x="987" y="87"/>
                </a:lnTo>
                <a:lnTo>
                  <a:pt x="981" y="89"/>
                </a:lnTo>
                <a:lnTo>
                  <a:pt x="979" y="91"/>
                </a:lnTo>
                <a:lnTo>
                  <a:pt x="975" y="91"/>
                </a:lnTo>
                <a:lnTo>
                  <a:pt x="971" y="93"/>
                </a:lnTo>
                <a:lnTo>
                  <a:pt x="970" y="93"/>
                </a:lnTo>
                <a:lnTo>
                  <a:pt x="968" y="93"/>
                </a:lnTo>
                <a:lnTo>
                  <a:pt x="966" y="95"/>
                </a:lnTo>
                <a:lnTo>
                  <a:pt x="964" y="95"/>
                </a:lnTo>
                <a:lnTo>
                  <a:pt x="958" y="95"/>
                </a:lnTo>
                <a:lnTo>
                  <a:pt x="956" y="97"/>
                </a:lnTo>
                <a:lnTo>
                  <a:pt x="954" y="97"/>
                </a:lnTo>
                <a:lnTo>
                  <a:pt x="950" y="97"/>
                </a:lnTo>
                <a:lnTo>
                  <a:pt x="948" y="97"/>
                </a:lnTo>
                <a:lnTo>
                  <a:pt x="942" y="99"/>
                </a:lnTo>
                <a:lnTo>
                  <a:pt x="940" y="99"/>
                </a:lnTo>
                <a:lnTo>
                  <a:pt x="935" y="99"/>
                </a:lnTo>
                <a:lnTo>
                  <a:pt x="933" y="99"/>
                </a:lnTo>
                <a:lnTo>
                  <a:pt x="931" y="99"/>
                </a:lnTo>
                <a:lnTo>
                  <a:pt x="929" y="99"/>
                </a:lnTo>
                <a:lnTo>
                  <a:pt x="929" y="97"/>
                </a:lnTo>
                <a:lnTo>
                  <a:pt x="931" y="95"/>
                </a:lnTo>
                <a:lnTo>
                  <a:pt x="935" y="93"/>
                </a:lnTo>
                <a:lnTo>
                  <a:pt x="938" y="93"/>
                </a:lnTo>
                <a:lnTo>
                  <a:pt x="940" y="93"/>
                </a:lnTo>
                <a:lnTo>
                  <a:pt x="944" y="93"/>
                </a:lnTo>
                <a:lnTo>
                  <a:pt x="944" y="91"/>
                </a:lnTo>
                <a:lnTo>
                  <a:pt x="946" y="91"/>
                </a:lnTo>
                <a:lnTo>
                  <a:pt x="948" y="91"/>
                </a:lnTo>
                <a:lnTo>
                  <a:pt x="950" y="91"/>
                </a:lnTo>
                <a:lnTo>
                  <a:pt x="952" y="89"/>
                </a:lnTo>
                <a:lnTo>
                  <a:pt x="948" y="87"/>
                </a:lnTo>
                <a:lnTo>
                  <a:pt x="946" y="87"/>
                </a:lnTo>
                <a:lnTo>
                  <a:pt x="946" y="89"/>
                </a:lnTo>
                <a:lnTo>
                  <a:pt x="944" y="89"/>
                </a:lnTo>
                <a:lnTo>
                  <a:pt x="942" y="89"/>
                </a:lnTo>
                <a:lnTo>
                  <a:pt x="940" y="91"/>
                </a:lnTo>
                <a:lnTo>
                  <a:pt x="938" y="91"/>
                </a:lnTo>
                <a:lnTo>
                  <a:pt x="933" y="93"/>
                </a:lnTo>
                <a:lnTo>
                  <a:pt x="927" y="93"/>
                </a:lnTo>
                <a:lnTo>
                  <a:pt x="923" y="93"/>
                </a:lnTo>
                <a:lnTo>
                  <a:pt x="923" y="91"/>
                </a:lnTo>
                <a:lnTo>
                  <a:pt x="925" y="91"/>
                </a:lnTo>
                <a:lnTo>
                  <a:pt x="927" y="89"/>
                </a:lnTo>
                <a:lnTo>
                  <a:pt x="929" y="87"/>
                </a:lnTo>
                <a:lnTo>
                  <a:pt x="927" y="87"/>
                </a:lnTo>
                <a:lnTo>
                  <a:pt x="927" y="89"/>
                </a:lnTo>
                <a:lnTo>
                  <a:pt x="925" y="89"/>
                </a:lnTo>
                <a:lnTo>
                  <a:pt x="923" y="89"/>
                </a:lnTo>
                <a:lnTo>
                  <a:pt x="921" y="91"/>
                </a:lnTo>
                <a:lnTo>
                  <a:pt x="919" y="91"/>
                </a:lnTo>
                <a:lnTo>
                  <a:pt x="917" y="91"/>
                </a:lnTo>
                <a:lnTo>
                  <a:pt x="919" y="91"/>
                </a:lnTo>
                <a:lnTo>
                  <a:pt x="919" y="93"/>
                </a:lnTo>
                <a:lnTo>
                  <a:pt x="921" y="95"/>
                </a:lnTo>
                <a:lnTo>
                  <a:pt x="919" y="97"/>
                </a:lnTo>
                <a:lnTo>
                  <a:pt x="919" y="99"/>
                </a:lnTo>
                <a:lnTo>
                  <a:pt x="917" y="99"/>
                </a:lnTo>
                <a:lnTo>
                  <a:pt x="911" y="99"/>
                </a:lnTo>
                <a:lnTo>
                  <a:pt x="909" y="99"/>
                </a:lnTo>
                <a:lnTo>
                  <a:pt x="907" y="99"/>
                </a:lnTo>
                <a:lnTo>
                  <a:pt x="905" y="99"/>
                </a:lnTo>
                <a:lnTo>
                  <a:pt x="904" y="99"/>
                </a:lnTo>
                <a:lnTo>
                  <a:pt x="902" y="99"/>
                </a:lnTo>
                <a:lnTo>
                  <a:pt x="900" y="99"/>
                </a:lnTo>
                <a:lnTo>
                  <a:pt x="900" y="101"/>
                </a:lnTo>
                <a:lnTo>
                  <a:pt x="898" y="101"/>
                </a:lnTo>
                <a:lnTo>
                  <a:pt x="896" y="101"/>
                </a:lnTo>
                <a:lnTo>
                  <a:pt x="894" y="99"/>
                </a:lnTo>
                <a:lnTo>
                  <a:pt x="892" y="99"/>
                </a:lnTo>
                <a:lnTo>
                  <a:pt x="890" y="99"/>
                </a:lnTo>
                <a:lnTo>
                  <a:pt x="886" y="99"/>
                </a:lnTo>
                <a:lnTo>
                  <a:pt x="888" y="97"/>
                </a:lnTo>
                <a:lnTo>
                  <a:pt x="890" y="97"/>
                </a:lnTo>
                <a:lnTo>
                  <a:pt x="890" y="95"/>
                </a:lnTo>
                <a:lnTo>
                  <a:pt x="888" y="97"/>
                </a:lnTo>
                <a:lnTo>
                  <a:pt x="886" y="97"/>
                </a:lnTo>
                <a:lnTo>
                  <a:pt x="884" y="97"/>
                </a:lnTo>
                <a:lnTo>
                  <a:pt x="884" y="99"/>
                </a:lnTo>
                <a:lnTo>
                  <a:pt x="882" y="99"/>
                </a:lnTo>
                <a:lnTo>
                  <a:pt x="880" y="99"/>
                </a:lnTo>
                <a:lnTo>
                  <a:pt x="876" y="99"/>
                </a:lnTo>
                <a:lnTo>
                  <a:pt x="872" y="97"/>
                </a:lnTo>
                <a:lnTo>
                  <a:pt x="872" y="95"/>
                </a:lnTo>
                <a:lnTo>
                  <a:pt x="872" y="93"/>
                </a:lnTo>
                <a:lnTo>
                  <a:pt x="876" y="91"/>
                </a:lnTo>
                <a:lnTo>
                  <a:pt x="878" y="89"/>
                </a:lnTo>
                <a:lnTo>
                  <a:pt x="880" y="89"/>
                </a:lnTo>
                <a:lnTo>
                  <a:pt x="882" y="87"/>
                </a:lnTo>
                <a:lnTo>
                  <a:pt x="884" y="85"/>
                </a:lnTo>
                <a:lnTo>
                  <a:pt x="886" y="83"/>
                </a:lnTo>
                <a:lnTo>
                  <a:pt x="888" y="83"/>
                </a:lnTo>
                <a:lnTo>
                  <a:pt x="890" y="83"/>
                </a:lnTo>
                <a:lnTo>
                  <a:pt x="890" y="82"/>
                </a:lnTo>
                <a:lnTo>
                  <a:pt x="900" y="80"/>
                </a:lnTo>
                <a:lnTo>
                  <a:pt x="902" y="80"/>
                </a:lnTo>
                <a:lnTo>
                  <a:pt x="904" y="80"/>
                </a:lnTo>
                <a:lnTo>
                  <a:pt x="909" y="80"/>
                </a:lnTo>
                <a:lnTo>
                  <a:pt x="913" y="80"/>
                </a:lnTo>
                <a:lnTo>
                  <a:pt x="915" y="80"/>
                </a:lnTo>
                <a:lnTo>
                  <a:pt x="917" y="80"/>
                </a:lnTo>
                <a:lnTo>
                  <a:pt x="919" y="80"/>
                </a:lnTo>
                <a:lnTo>
                  <a:pt x="923" y="78"/>
                </a:lnTo>
                <a:lnTo>
                  <a:pt x="927" y="78"/>
                </a:lnTo>
                <a:lnTo>
                  <a:pt x="929" y="78"/>
                </a:lnTo>
                <a:lnTo>
                  <a:pt x="931" y="78"/>
                </a:lnTo>
                <a:lnTo>
                  <a:pt x="933" y="78"/>
                </a:lnTo>
                <a:lnTo>
                  <a:pt x="935" y="78"/>
                </a:lnTo>
                <a:lnTo>
                  <a:pt x="937" y="78"/>
                </a:lnTo>
                <a:lnTo>
                  <a:pt x="937" y="76"/>
                </a:lnTo>
                <a:lnTo>
                  <a:pt x="938" y="76"/>
                </a:lnTo>
                <a:lnTo>
                  <a:pt x="940" y="76"/>
                </a:lnTo>
                <a:lnTo>
                  <a:pt x="942" y="76"/>
                </a:lnTo>
                <a:lnTo>
                  <a:pt x="940" y="76"/>
                </a:lnTo>
                <a:lnTo>
                  <a:pt x="938" y="76"/>
                </a:lnTo>
                <a:lnTo>
                  <a:pt x="937" y="76"/>
                </a:lnTo>
                <a:lnTo>
                  <a:pt x="935" y="76"/>
                </a:lnTo>
                <a:lnTo>
                  <a:pt x="933" y="76"/>
                </a:lnTo>
                <a:lnTo>
                  <a:pt x="929" y="76"/>
                </a:lnTo>
                <a:lnTo>
                  <a:pt x="925" y="76"/>
                </a:lnTo>
                <a:lnTo>
                  <a:pt x="919" y="78"/>
                </a:lnTo>
                <a:lnTo>
                  <a:pt x="913" y="78"/>
                </a:lnTo>
                <a:lnTo>
                  <a:pt x="909" y="78"/>
                </a:lnTo>
                <a:lnTo>
                  <a:pt x="905" y="78"/>
                </a:lnTo>
                <a:lnTo>
                  <a:pt x="904" y="80"/>
                </a:lnTo>
                <a:lnTo>
                  <a:pt x="898" y="80"/>
                </a:lnTo>
                <a:lnTo>
                  <a:pt x="896" y="80"/>
                </a:lnTo>
                <a:lnTo>
                  <a:pt x="894" y="80"/>
                </a:lnTo>
                <a:lnTo>
                  <a:pt x="892" y="80"/>
                </a:lnTo>
                <a:lnTo>
                  <a:pt x="890" y="80"/>
                </a:lnTo>
                <a:lnTo>
                  <a:pt x="888" y="80"/>
                </a:lnTo>
                <a:lnTo>
                  <a:pt x="886" y="80"/>
                </a:lnTo>
                <a:lnTo>
                  <a:pt x="884" y="82"/>
                </a:lnTo>
                <a:lnTo>
                  <a:pt x="882" y="82"/>
                </a:lnTo>
                <a:lnTo>
                  <a:pt x="878" y="83"/>
                </a:lnTo>
                <a:lnTo>
                  <a:pt x="867" y="91"/>
                </a:lnTo>
                <a:lnTo>
                  <a:pt x="867" y="93"/>
                </a:lnTo>
                <a:lnTo>
                  <a:pt x="865" y="93"/>
                </a:lnTo>
                <a:lnTo>
                  <a:pt x="865" y="95"/>
                </a:lnTo>
                <a:lnTo>
                  <a:pt x="863" y="95"/>
                </a:lnTo>
                <a:lnTo>
                  <a:pt x="861" y="95"/>
                </a:lnTo>
                <a:lnTo>
                  <a:pt x="859" y="95"/>
                </a:lnTo>
                <a:lnTo>
                  <a:pt x="857" y="95"/>
                </a:lnTo>
                <a:lnTo>
                  <a:pt x="855" y="95"/>
                </a:lnTo>
                <a:lnTo>
                  <a:pt x="853" y="95"/>
                </a:lnTo>
                <a:lnTo>
                  <a:pt x="853" y="93"/>
                </a:lnTo>
                <a:lnTo>
                  <a:pt x="849" y="93"/>
                </a:lnTo>
                <a:lnTo>
                  <a:pt x="847" y="93"/>
                </a:lnTo>
                <a:lnTo>
                  <a:pt x="845" y="93"/>
                </a:lnTo>
                <a:lnTo>
                  <a:pt x="843" y="91"/>
                </a:lnTo>
                <a:lnTo>
                  <a:pt x="839" y="89"/>
                </a:lnTo>
                <a:lnTo>
                  <a:pt x="836" y="89"/>
                </a:lnTo>
                <a:lnTo>
                  <a:pt x="834" y="87"/>
                </a:lnTo>
                <a:lnTo>
                  <a:pt x="832" y="87"/>
                </a:lnTo>
                <a:lnTo>
                  <a:pt x="830" y="87"/>
                </a:lnTo>
                <a:lnTo>
                  <a:pt x="828" y="85"/>
                </a:lnTo>
                <a:lnTo>
                  <a:pt x="830" y="83"/>
                </a:lnTo>
                <a:lnTo>
                  <a:pt x="832" y="83"/>
                </a:lnTo>
                <a:lnTo>
                  <a:pt x="837" y="82"/>
                </a:lnTo>
                <a:lnTo>
                  <a:pt x="839" y="82"/>
                </a:lnTo>
                <a:lnTo>
                  <a:pt x="841" y="82"/>
                </a:lnTo>
                <a:lnTo>
                  <a:pt x="843" y="82"/>
                </a:lnTo>
                <a:lnTo>
                  <a:pt x="847" y="82"/>
                </a:lnTo>
                <a:lnTo>
                  <a:pt x="849" y="82"/>
                </a:lnTo>
                <a:lnTo>
                  <a:pt x="851" y="82"/>
                </a:lnTo>
                <a:lnTo>
                  <a:pt x="855" y="82"/>
                </a:lnTo>
                <a:lnTo>
                  <a:pt x="857" y="82"/>
                </a:lnTo>
                <a:lnTo>
                  <a:pt x="859" y="82"/>
                </a:lnTo>
                <a:lnTo>
                  <a:pt x="861" y="82"/>
                </a:lnTo>
                <a:lnTo>
                  <a:pt x="863" y="82"/>
                </a:lnTo>
                <a:lnTo>
                  <a:pt x="865" y="82"/>
                </a:lnTo>
                <a:lnTo>
                  <a:pt x="867" y="82"/>
                </a:lnTo>
                <a:lnTo>
                  <a:pt x="869" y="82"/>
                </a:lnTo>
                <a:lnTo>
                  <a:pt x="870" y="82"/>
                </a:lnTo>
                <a:lnTo>
                  <a:pt x="872" y="82"/>
                </a:lnTo>
                <a:lnTo>
                  <a:pt x="874" y="82"/>
                </a:lnTo>
                <a:lnTo>
                  <a:pt x="876" y="80"/>
                </a:lnTo>
                <a:lnTo>
                  <a:pt x="882" y="78"/>
                </a:lnTo>
                <a:lnTo>
                  <a:pt x="884" y="78"/>
                </a:lnTo>
                <a:lnTo>
                  <a:pt x="886" y="78"/>
                </a:lnTo>
                <a:lnTo>
                  <a:pt x="890" y="76"/>
                </a:lnTo>
                <a:lnTo>
                  <a:pt x="892" y="74"/>
                </a:lnTo>
                <a:lnTo>
                  <a:pt x="894" y="74"/>
                </a:lnTo>
                <a:lnTo>
                  <a:pt x="896" y="74"/>
                </a:lnTo>
                <a:lnTo>
                  <a:pt x="900" y="72"/>
                </a:lnTo>
                <a:lnTo>
                  <a:pt x="902" y="72"/>
                </a:lnTo>
                <a:lnTo>
                  <a:pt x="904" y="72"/>
                </a:lnTo>
                <a:lnTo>
                  <a:pt x="904" y="70"/>
                </a:lnTo>
                <a:lnTo>
                  <a:pt x="902" y="70"/>
                </a:lnTo>
                <a:lnTo>
                  <a:pt x="900" y="70"/>
                </a:lnTo>
                <a:lnTo>
                  <a:pt x="896" y="70"/>
                </a:lnTo>
                <a:lnTo>
                  <a:pt x="894" y="72"/>
                </a:lnTo>
                <a:lnTo>
                  <a:pt x="888" y="72"/>
                </a:lnTo>
                <a:lnTo>
                  <a:pt x="884" y="74"/>
                </a:lnTo>
                <a:lnTo>
                  <a:pt x="882" y="74"/>
                </a:lnTo>
                <a:lnTo>
                  <a:pt x="880" y="74"/>
                </a:lnTo>
                <a:lnTo>
                  <a:pt x="880" y="76"/>
                </a:lnTo>
                <a:lnTo>
                  <a:pt x="878" y="76"/>
                </a:lnTo>
                <a:lnTo>
                  <a:pt x="876" y="78"/>
                </a:lnTo>
                <a:lnTo>
                  <a:pt x="874" y="78"/>
                </a:lnTo>
                <a:lnTo>
                  <a:pt x="872" y="78"/>
                </a:lnTo>
                <a:lnTo>
                  <a:pt x="869" y="78"/>
                </a:lnTo>
                <a:lnTo>
                  <a:pt x="867" y="78"/>
                </a:lnTo>
                <a:lnTo>
                  <a:pt x="863" y="80"/>
                </a:lnTo>
                <a:lnTo>
                  <a:pt x="857" y="80"/>
                </a:lnTo>
                <a:lnTo>
                  <a:pt x="855" y="80"/>
                </a:lnTo>
                <a:lnTo>
                  <a:pt x="851" y="80"/>
                </a:lnTo>
                <a:lnTo>
                  <a:pt x="847" y="80"/>
                </a:lnTo>
                <a:lnTo>
                  <a:pt x="845" y="80"/>
                </a:lnTo>
                <a:lnTo>
                  <a:pt x="841" y="80"/>
                </a:lnTo>
                <a:lnTo>
                  <a:pt x="839" y="80"/>
                </a:lnTo>
                <a:lnTo>
                  <a:pt x="837" y="80"/>
                </a:lnTo>
                <a:lnTo>
                  <a:pt x="836" y="80"/>
                </a:lnTo>
                <a:lnTo>
                  <a:pt x="832" y="82"/>
                </a:lnTo>
                <a:lnTo>
                  <a:pt x="830" y="82"/>
                </a:lnTo>
                <a:lnTo>
                  <a:pt x="826" y="82"/>
                </a:lnTo>
                <a:lnTo>
                  <a:pt x="824" y="82"/>
                </a:lnTo>
                <a:lnTo>
                  <a:pt x="822" y="82"/>
                </a:lnTo>
                <a:lnTo>
                  <a:pt x="820" y="80"/>
                </a:lnTo>
                <a:lnTo>
                  <a:pt x="818" y="80"/>
                </a:lnTo>
                <a:lnTo>
                  <a:pt x="816" y="80"/>
                </a:lnTo>
                <a:lnTo>
                  <a:pt x="814" y="76"/>
                </a:lnTo>
                <a:lnTo>
                  <a:pt x="814" y="74"/>
                </a:lnTo>
                <a:lnTo>
                  <a:pt x="818" y="74"/>
                </a:lnTo>
                <a:lnTo>
                  <a:pt x="818" y="72"/>
                </a:lnTo>
                <a:lnTo>
                  <a:pt x="820" y="72"/>
                </a:lnTo>
                <a:lnTo>
                  <a:pt x="822" y="72"/>
                </a:lnTo>
                <a:lnTo>
                  <a:pt x="824" y="72"/>
                </a:lnTo>
                <a:lnTo>
                  <a:pt x="824" y="74"/>
                </a:lnTo>
                <a:lnTo>
                  <a:pt x="826" y="74"/>
                </a:lnTo>
                <a:lnTo>
                  <a:pt x="828" y="74"/>
                </a:lnTo>
                <a:lnTo>
                  <a:pt x="830" y="74"/>
                </a:lnTo>
                <a:lnTo>
                  <a:pt x="832" y="74"/>
                </a:lnTo>
                <a:lnTo>
                  <a:pt x="834" y="72"/>
                </a:lnTo>
                <a:lnTo>
                  <a:pt x="836" y="72"/>
                </a:lnTo>
                <a:lnTo>
                  <a:pt x="834" y="72"/>
                </a:lnTo>
                <a:lnTo>
                  <a:pt x="832" y="72"/>
                </a:lnTo>
                <a:lnTo>
                  <a:pt x="830" y="72"/>
                </a:lnTo>
                <a:lnTo>
                  <a:pt x="828" y="72"/>
                </a:lnTo>
                <a:lnTo>
                  <a:pt x="824" y="70"/>
                </a:lnTo>
                <a:lnTo>
                  <a:pt x="822" y="70"/>
                </a:lnTo>
                <a:lnTo>
                  <a:pt x="820" y="70"/>
                </a:lnTo>
                <a:lnTo>
                  <a:pt x="820" y="68"/>
                </a:lnTo>
                <a:lnTo>
                  <a:pt x="822" y="68"/>
                </a:lnTo>
                <a:lnTo>
                  <a:pt x="824" y="68"/>
                </a:lnTo>
                <a:lnTo>
                  <a:pt x="826" y="68"/>
                </a:lnTo>
                <a:lnTo>
                  <a:pt x="832" y="66"/>
                </a:lnTo>
                <a:lnTo>
                  <a:pt x="834" y="64"/>
                </a:lnTo>
                <a:lnTo>
                  <a:pt x="837" y="62"/>
                </a:lnTo>
                <a:lnTo>
                  <a:pt x="839" y="62"/>
                </a:lnTo>
                <a:lnTo>
                  <a:pt x="843" y="62"/>
                </a:lnTo>
                <a:lnTo>
                  <a:pt x="845" y="62"/>
                </a:lnTo>
                <a:lnTo>
                  <a:pt x="849" y="62"/>
                </a:lnTo>
                <a:lnTo>
                  <a:pt x="851" y="62"/>
                </a:lnTo>
                <a:lnTo>
                  <a:pt x="853" y="62"/>
                </a:lnTo>
                <a:lnTo>
                  <a:pt x="855" y="62"/>
                </a:lnTo>
                <a:lnTo>
                  <a:pt x="857" y="62"/>
                </a:lnTo>
                <a:lnTo>
                  <a:pt x="859" y="62"/>
                </a:lnTo>
                <a:lnTo>
                  <a:pt x="861" y="62"/>
                </a:lnTo>
                <a:lnTo>
                  <a:pt x="863" y="62"/>
                </a:lnTo>
                <a:lnTo>
                  <a:pt x="863" y="64"/>
                </a:lnTo>
                <a:lnTo>
                  <a:pt x="863" y="62"/>
                </a:lnTo>
                <a:lnTo>
                  <a:pt x="861" y="62"/>
                </a:lnTo>
                <a:lnTo>
                  <a:pt x="859" y="62"/>
                </a:lnTo>
                <a:lnTo>
                  <a:pt x="857" y="62"/>
                </a:lnTo>
                <a:lnTo>
                  <a:pt x="855" y="62"/>
                </a:lnTo>
                <a:lnTo>
                  <a:pt x="853" y="60"/>
                </a:lnTo>
                <a:lnTo>
                  <a:pt x="847" y="60"/>
                </a:lnTo>
                <a:lnTo>
                  <a:pt x="845" y="60"/>
                </a:lnTo>
                <a:lnTo>
                  <a:pt x="843" y="60"/>
                </a:lnTo>
                <a:lnTo>
                  <a:pt x="841" y="60"/>
                </a:lnTo>
                <a:lnTo>
                  <a:pt x="839" y="60"/>
                </a:lnTo>
                <a:lnTo>
                  <a:pt x="837" y="60"/>
                </a:lnTo>
                <a:lnTo>
                  <a:pt x="836" y="60"/>
                </a:lnTo>
                <a:lnTo>
                  <a:pt x="834" y="62"/>
                </a:lnTo>
                <a:lnTo>
                  <a:pt x="832" y="62"/>
                </a:lnTo>
                <a:lnTo>
                  <a:pt x="826" y="64"/>
                </a:lnTo>
                <a:lnTo>
                  <a:pt x="824" y="64"/>
                </a:lnTo>
                <a:lnTo>
                  <a:pt x="820" y="66"/>
                </a:lnTo>
                <a:lnTo>
                  <a:pt x="814" y="68"/>
                </a:lnTo>
                <a:lnTo>
                  <a:pt x="812" y="68"/>
                </a:lnTo>
                <a:lnTo>
                  <a:pt x="810" y="68"/>
                </a:lnTo>
                <a:lnTo>
                  <a:pt x="810" y="66"/>
                </a:lnTo>
                <a:lnTo>
                  <a:pt x="812" y="66"/>
                </a:lnTo>
                <a:lnTo>
                  <a:pt x="810" y="66"/>
                </a:lnTo>
                <a:lnTo>
                  <a:pt x="808" y="66"/>
                </a:lnTo>
                <a:lnTo>
                  <a:pt x="806" y="66"/>
                </a:lnTo>
                <a:lnTo>
                  <a:pt x="806" y="64"/>
                </a:lnTo>
                <a:lnTo>
                  <a:pt x="810" y="62"/>
                </a:lnTo>
                <a:lnTo>
                  <a:pt x="814" y="62"/>
                </a:lnTo>
                <a:lnTo>
                  <a:pt x="818" y="60"/>
                </a:lnTo>
                <a:lnTo>
                  <a:pt x="822" y="58"/>
                </a:lnTo>
                <a:lnTo>
                  <a:pt x="824" y="58"/>
                </a:lnTo>
                <a:lnTo>
                  <a:pt x="826" y="58"/>
                </a:lnTo>
                <a:lnTo>
                  <a:pt x="822" y="58"/>
                </a:lnTo>
                <a:lnTo>
                  <a:pt x="820" y="58"/>
                </a:lnTo>
                <a:lnTo>
                  <a:pt x="818" y="58"/>
                </a:lnTo>
                <a:lnTo>
                  <a:pt x="818" y="56"/>
                </a:lnTo>
                <a:lnTo>
                  <a:pt x="816" y="56"/>
                </a:lnTo>
                <a:lnTo>
                  <a:pt x="814" y="54"/>
                </a:lnTo>
                <a:lnTo>
                  <a:pt x="814" y="56"/>
                </a:lnTo>
                <a:lnTo>
                  <a:pt x="810" y="56"/>
                </a:lnTo>
                <a:lnTo>
                  <a:pt x="808" y="56"/>
                </a:lnTo>
                <a:lnTo>
                  <a:pt x="806" y="56"/>
                </a:lnTo>
                <a:lnTo>
                  <a:pt x="806" y="58"/>
                </a:lnTo>
                <a:lnTo>
                  <a:pt x="804" y="58"/>
                </a:lnTo>
                <a:lnTo>
                  <a:pt x="803" y="58"/>
                </a:lnTo>
                <a:lnTo>
                  <a:pt x="803" y="60"/>
                </a:lnTo>
                <a:lnTo>
                  <a:pt x="803" y="62"/>
                </a:lnTo>
                <a:lnTo>
                  <a:pt x="799" y="60"/>
                </a:lnTo>
                <a:lnTo>
                  <a:pt x="799" y="62"/>
                </a:lnTo>
                <a:lnTo>
                  <a:pt x="797" y="62"/>
                </a:lnTo>
                <a:lnTo>
                  <a:pt x="797" y="60"/>
                </a:lnTo>
                <a:lnTo>
                  <a:pt x="795" y="58"/>
                </a:lnTo>
                <a:lnTo>
                  <a:pt x="793" y="58"/>
                </a:lnTo>
                <a:lnTo>
                  <a:pt x="791" y="58"/>
                </a:lnTo>
                <a:lnTo>
                  <a:pt x="789" y="58"/>
                </a:lnTo>
                <a:lnTo>
                  <a:pt x="787" y="56"/>
                </a:lnTo>
                <a:lnTo>
                  <a:pt x="789" y="56"/>
                </a:lnTo>
                <a:lnTo>
                  <a:pt x="791" y="56"/>
                </a:lnTo>
                <a:lnTo>
                  <a:pt x="791" y="54"/>
                </a:lnTo>
                <a:lnTo>
                  <a:pt x="795" y="52"/>
                </a:lnTo>
                <a:lnTo>
                  <a:pt x="797" y="52"/>
                </a:lnTo>
                <a:lnTo>
                  <a:pt x="799" y="52"/>
                </a:lnTo>
                <a:lnTo>
                  <a:pt x="801" y="52"/>
                </a:lnTo>
                <a:lnTo>
                  <a:pt x="803" y="52"/>
                </a:lnTo>
                <a:lnTo>
                  <a:pt x="801" y="52"/>
                </a:lnTo>
                <a:lnTo>
                  <a:pt x="801" y="50"/>
                </a:lnTo>
                <a:lnTo>
                  <a:pt x="803" y="50"/>
                </a:lnTo>
                <a:lnTo>
                  <a:pt x="806" y="48"/>
                </a:lnTo>
                <a:lnTo>
                  <a:pt x="808" y="48"/>
                </a:lnTo>
                <a:lnTo>
                  <a:pt x="810" y="48"/>
                </a:lnTo>
                <a:lnTo>
                  <a:pt x="812" y="48"/>
                </a:lnTo>
                <a:lnTo>
                  <a:pt x="814" y="47"/>
                </a:lnTo>
                <a:lnTo>
                  <a:pt x="816" y="47"/>
                </a:lnTo>
                <a:lnTo>
                  <a:pt x="820" y="47"/>
                </a:lnTo>
                <a:lnTo>
                  <a:pt x="822" y="47"/>
                </a:lnTo>
                <a:lnTo>
                  <a:pt x="824" y="47"/>
                </a:lnTo>
                <a:lnTo>
                  <a:pt x="826" y="48"/>
                </a:lnTo>
                <a:lnTo>
                  <a:pt x="828" y="50"/>
                </a:lnTo>
                <a:lnTo>
                  <a:pt x="830" y="50"/>
                </a:lnTo>
                <a:lnTo>
                  <a:pt x="832" y="48"/>
                </a:lnTo>
                <a:lnTo>
                  <a:pt x="830" y="47"/>
                </a:lnTo>
                <a:lnTo>
                  <a:pt x="828" y="47"/>
                </a:lnTo>
                <a:lnTo>
                  <a:pt x="830" y="47"/>
                </a:lnTo>
                <a:lnTo>
                  <a:pt x="832" y="45"/>
                </a:lnTo>
                <a:lnTo>
                  <a:pt x="834" y="47"/>
                </a:lnTo>
                <a:lnTo>
                  <a:pt x="836" y="47"/>
                </a:lnTo>
                <a:lnTo>
                  <a:pt x="836" y="45"/>
                </a:lnTo>
                <a:lnTo>
                  <a:pt x="836" y="43"/>
                </a:lnTo>
                <a:lnTo>
                  <a:pt x="839" y="43"/>
                </a:lnTo>
                <a:lnTo>
                  <a:pt x="841" y="41"/>
                </a:lnTo>
                <a:lnTo>
                  <a:pt x="843" y="41"/>
                </a:lnTo>
                <a:lnTo>
                  <a:pt x="845" y="41"/>
                </a:lnTo>
                <a:lnTo>
                  <a:pt x="847" y="41"/>
                </a:lnTo>
                <a:lnTo>
                  <a:pt x="849" y="41"/>
                </a:lnTo>
                <a:lnTo>
                  <a:pt x="849" y="39"/>
                </a:lnTo>
                <a:lnTo>
                  <a:pt x="851" y="39"/>
                </a:lnTo>
                <a:lnTo>
                  <a:pt x="853" y="39"/>
                </a:lnTo>
                <a:lnTo>
                  <a:pt x="857" y="41"/>
                </a:lnTo>
                <a:lnTo>
                  <a:pt x="857" y="39"/>
                </a:lnTo>
                <a:lnTo>
                  <a:pt x="859" y="41"/>
                </a:lnTo>
                <a:lnTo>
                  <a:pt x="861" y="41"/>
                </a:lnTo>
                <a:lnTo>
                  <a:pt x="863" y="41"/>
                </a:lnTo>
                <a:lnTo>
                  <a:pt x="865" y="43"/>
                </a:lnTo>
                <a:lnTo>
                  <a:pt x="863" y="45"/>
                </a:lnTo>
                <a:lnTo>
                  <a:pt x="865" y="45"/>
                </a:lnTo>
                <a:lnTo>
                  <a:pt x="867" y="47"/>
                </a:lnTo>
                <a:lnTo>
                  <a:pt x="869" y="47"/>
                </a:lnTo>
                <a:lnTo>
                  <a:pt x="870" y="47"/>
                </a:lnTo>
                <a:lnTo>
                  <a:pt x="870" y="48"/>
                </a:lnTo>
                <a:lnTo>
                  <a:pt x="872" y="47"/>
                </a:lnTo>
                <a:lnTo>
                  <a:pt x="870" y="47"/>
                </a:lnTo>
                <a:lnTo>
                  <a:pt x="869" y="45"/>
                </a:lnTo>
                <a:lnTo>
                  <a:pt x="867" y="45"/>
                </a:lnTo>
                <a:lnTo>
                  <a:pt x="865" y="45"/>
                </a:lnTo>
                <a:lnTo>
                  <a:pt x="869" y="43"/>
                </a:lnTo>
                <a:lnTo>
                  <a:pt x="869" y="41"/>
                </a:lnTo>
                <a:lnTo>
                  <a:pt x="870" y="41"/>
                </a:lnTo>
                <a:lnTo>
                  <a:pt x="874" y="41"/>
                </a:lnTo>
                <a:lnTo>
                  <a:pt x="878" y="41"/>
                </a:lnTo>
                <a:lnTo>
                  <a:pt x="880" y="41"/>
                </a:lnTo>
                <a:lnTo>
                  <a:pt x="884" y="43"/>
                </a:lnTo>
                <a:lnTo>
                  <a:pt x="886" y="45"/>
                </a:lnTo>
                <a:lnTo>
                  <a:pt x="888" y="45"/>
                </a:lnTo>
                <a:lnTo>
                  <a:pt x="890" y="47"/>
                </a:lnTo>
                <a:lnTo>
                  <a:pt x="892" y="48"/>
                </a:lnTo>
                <a:lnTo>
                  <a:pt x="894" y="48"/>
                </a:lnTo>
                <a:lnTo>
                  <a:pt x="892" y="47"/>
                </a:lnTo>
                <a:lnTo>
                  <a:pt x="890" y="47"/>
                </a:lnTo>
                <a:lnTo>
                  <a:pt x="890" y="45"/>
                </a:lnTo>
                <a:lnTo>
                  <a:pt x="888" y="45"/>
                </a:lnTo>
                <a:lnTo>
                  <a:pt x="888" y="43"/>
                </a:lnTo>
                <a:lnTo>
                  <a:pt x="890" y="43"/>
                </a:lnTo>
                <a:lnTo>
                  <a:pt x="896" y="43"/>
                </a:lnTo>
                <a:lnTo>
                  <a:pt x="898" y="45"/>
                </a:lnTo>
                <a:lnTo>
                  <a:pt x="900" y="47"/>
                </a:lnTo>
                <a:lnTo>
                  <a:pt x="902" y="48"/>
                </a:lnTo>
                <a:lnTo>
                  <a:pt x="902" y="47"/>
                </a:lnTo>
                <a:lnTo>
                  <a:pt x="900" y="45"/>
                </a:lnTo>
                <a:lnTo>
                  <a:pt x="900" y="43"/>
                </a:lnTo>
                <a:lnTo>
                  <a:pt x="902" y="43"/>
                </a:lnTo>
                <a:lnTo>
                  <a:pt x="902" y="45"/>
                </a:lnTo>
                <a:lnTo>
                  <a:pt x="904" y="45"/>
                </a:lnTo>
                <a:lnTo>
                  <a:pt x="904" y="47"/>
                </a:lnTo>
                <a:lnTo>
                  <a:pt x="905" y="47"/>
                </a:lnTo>
                <a:lnTo>
                  <a:pt x="905" y="48"/>
                </a:lnTo>
                <a:lnTo>
                  <a:pt x="904" y="45"/>
                </a:lnTo>
                <a:lnTo>
                  <a:pt x="904" y="43"/>
                </a:lnTo>
                <a:lnTo>
                  <a:pt x="902" y="43"/>
                </a:lnTo>
                <a:lnTo>
                  <a:pt x="900" y="43"/>
                </a:lnTo>
                <a:lnTo>
                  <a:pt x="898" y="43"/>
                </a:lnTo>
                <a:lnTo>
                  <a:pt x="894" y="41"/>
                </a:lnTo>
                <a:lnTo>
                  <a:pt x="888" y="41"/>
                </a:lnTo>
                <a:lnTo>
                  <a:pt x="886" y="41"/>
                </a:lnTo>
                <a:lnTo>
                  <a:pt x="884" y="41"/>
                </a:lnTo>
                <a:lnTo>
                  <a:pt x="884" y="39"/>
                </a:lnTo>
                <a:lnTo>
                  <a:pt x="882" y="39"/>
                </a:lnTo>
                <a:lnTo>
                  <a:pt x="878" y="39"/>
                </a:lnTo>
                <a:lnTo>
                  <a:pt x="876" y="39"/>
                </a:lnTo>
                <a:lnTo>
                  <a:pt x="874" y="39"/>
                </a:lnTo>
                <a:lnTo>
                  <a:pt x="872" y="39"/>
                </a:lnTo>
                <a:lnTo>
                  <a:pt x="872" y="37"/>
                </a:lnTo>
                <a:lnTo>
                  <a:pt x="870" y="35"/>
                </a:lnTo>
                <a:lnTo>
                  <a:pt x="872" y="35"/>
                </a:lnTo>
                <a:lnTo>
                  <a:pt x="874" y="35"/>
                </a:lnTo>
                <a:lnTo>
                  <a:pt x="878" y="35"/>
                </a:lnTo>
                <a:lnTo>
                  <a:pt x="880" y="35"/>
                </a:lnTo>
                <a:lnTo>
                  <a:pt x="882" y="35"/>
                </a:lnTo>
                <a:lnTo>
                  <a:pt x="884" y="35"/>
                </a:lnTo>
                <a:lnTo>
                  <a:pt x="886" y="35"/>
                </a:lnTo>
                <a:lnTo>
                  <a:pt x="888" y="35"/>
                </a:lnTo>
                <a:lnTo>
                  <a:pt x="890" y="33"/>
                </a:lnTo>
                <a:lnTo>
                  <a:pt x="892" y="33"/>
                </a:lnTo>
                <a:lnTo>
                  <a:pt x="894" y="33"/>
                </a:lnTo>
                <a:lnTo>
                  <a:pt x="894" y="31"/>
                </a:lnTo>
                <a:lnTo>
                  <a:pt x="892" y="31"/>
                </a:lnTo>
                <a:lnTo>
                  <a:pt x="892" y="29"/>
                </a:lnTo>
                <a:lnTo>
                  <a:pt x="892" y="27"/>
                </a:lnTo>
                <a:lnTo>
                  <a:pt x="888" y="27"/>
                </a:lnTo>
                <a:lnTo>
                  <a:pt x="886" y="27"/>
                </a:lnTo>
                <a:lnTo>
                  <a:pt x="884" y="27"/>
                </a:lnTo>
                <a:lnTo>
                  <a:pt x="886" y="25"/>
                </a:lnTo>
                <a:lnTo>
                  <a:pt x="888" y="25"/>
                </a:lnTo>
                <a:lnTo>
                  <a:pt x="892" y="25"/>
                </a:lnTo>
                <a:lnTo>
                  <a:pt x="896" y="25"/>
                </a:lnTo>
                <a:lnTo>
                  <a:pt x="900" y="25"/>
                </a:lnTo>
                <a:lnTo>
                  <a:pt x="905" y="25"/>
                </a:lnTo>
                <a:lnTo>
                  <a:pt x="904" y="27"/>
                </a:lnTo>
                <a:lnTo>
                  <a:pt x="902" y="27"/>
                </a:lnTo>
                <a:lnTo>
                  <a:pt x="900" y="27"/>
                </a:lnTo>
                <a:lnTo>
                  <a:pt x="902" y="27"/>
                </a:lnTo>
                <a:lnTo>
                  <a:pt x="904" y="27"/>
                </a:lnTo>
                <a:lnTo>
                  <a:pt x="907" y="27"/>
                </a:lnTo>
                <a:lnTo>
                  <a:pt x="909" y="29"/>
                </a:lnTo>
                <a:lnTo>
                  <a:pt x="911" y="29"/>
                </a:lnTo>
                <a:lnTo>
                  <a:pt x="913" y="29"/>
                </a:lnTo>
                <a:lnTo>
                  <a:pt x="915" y="29"/>
                </a:lnTo>
                <a:lnTo>
                  <a:pt x="917" y="29"/>
                </a:lnTo>
                <a:lnTo>
                  <a:pt x="919" y="29"/>
                </a:lnTo>
                <a:lnTo>
                  <a:pt x="923" y="31"/>
                </a:lnTo>
                <a:lnTo>
                  <a:pt x="925" y="33"/>
                </a:lnTo>
                <a:lnTo>
                  <a:pt x="927" y="33"/>
                </a:lnTo>
                <a:lnTo>
                  <a:pt x="927" y="35"/>
                </a:lnTo>
                <a:lnTo>
                  <a:pt x="929" y="35"/>
                </a:lnTo>
                <a:lnTo>
                  <a:pt x="929" y="37"/>
                </a:lnTo>
                <a:lnTo>
                  <a:pt x="931" y="37"/>
                </a:lnTo>
                <a:lnTo>
                  <a:pt x="933" y="37"/>
                </a:lnTo>
                <a:lnTo>
                  <a:pt x="933" y="39"/>
                </a:lnTo>
                <a:lnTo>
                  <a:pt x="933" y="41"/>
                </a:lnTo>
                <a:lnTo>
                  <a:pt x="931" y="41"/>
                </a:lnTo>
                <a:lnTo>
                  <a:pt x="933" y="41"/>
                </a:lnTo>
                <a:lnTo>
                  <a:pt x="935" y="41"/>
                </a:lnTo>
                <a:lnTo>
                  <a:pt x="937" y="41"/>
                </a:lnTo>
                <a:lnTo>
                  <a:pt x="938" y="41"/>
                </a:lnTo>
                <a:lnTo>
                  <a:pt x="940" y="41"/>
                </a:lnTo>
                <a:lnTo>
                  <a:pt x="942" y="41"/>
                </a:lnTo>
                <a:lnTo>
                  <a:pt x="944" y="41"/>
                </a:lnTo>
                <a:lnTo>
                  <a:pt x="946" y="41"/>
                </a:lnTo>
                <a:lnTo>
                  <a:pt x="948" y="43"/>
                </a:lnTo>
                <a:lnTo>
                  <a:pt x="950" y="43"/>
                </a:lnTo>
                <a:lnTo>
                  <a:pt x="948" y="41"/>
                </a:lnTo>
                <a:lnTo>
                  <a:pt x="946" y="41"/>
                </a:lnTo>
                <a:lnTo>
                  <a:pt x="944" y="41"/>
                </a:lnTo>
                <a:lnTo>
                  <a:pt x="940" y="41"/>
                </a:lnTo>
                <a:lnTo>
                  <a:pt x="938" y="39"/>
                </a:lnTo>
                <a:lnTo>
                  <a:pt x="937" y="39"/>
                </a:lnTo>
                <a:lnTo>
                  <a:pt x="937" y="37"/>
                </a:lnTo>
                <a:lnTo>
                  <a:pt x="935" y="37"/>
                </a:lnTo>
                <a:lnTo>
                  <a:pt x="935" y="35"/>
                </a:lnTo>
                <a:lnTo>
                  <a:pt x="933" y="35"/>
                </a:lnTo>
                <a:lnTo>
                  <a:pt x="931" y="35"/>
                </a:lnTo>
                <a:lnTo>
                  <a:pt x="931" y="33"/>
                </a:lnTo>
                <a:lnTo>
                  <a:pt x="933" y="31"/>
                </a:lnTo>
                <a:lnTo>
                  <a:pt x="937" y="33"/>
                </a:lnTo>
                <a:lnTo>
                  <a:pt x="938" y="33"/>
                </a:lnTo>
                <a:lnTo>
                  <a:pt x="940" y="33"/>
                </a:lnTo>
                <a:lnTo>
                  <a:pt x="942" y="35"/>
                </a:lnTo>
                <a:lnTo>
                  <a:pt x="944" y="35"/>
                </a:lnTo>
                <a:lnTo>
                  <a:pt x="946" y="35"/>
                </a:lnTo>
                <a:lnTo>
                  <a:pt x="946" y="37"/>
                </a:lnTo>
                <a:lnTo>
                  <a:pt x="948" y="37"/>
                </a:lnTo>
                <a:lnTo>
                  <a:pt x="950" y="37"/>
                </a:lnTo>
                <a:lnTo>
                  <a:pt x="954" y="39"/>
                </a:lnTo>
                <a:lnTo>
                  <a:pt x="958" y="39"/>
                </a:lnTo>
                <a:lnTo>
                  <a:pt x="960" y="41"/>
                </a:lnTo>
                <a:lnTo>
                  <a:pt x="962" y="41"/>
                </a:lnTo>
                <a:lnTo>
                  <a:pt x="966" y="43"/>
                </a:lnTo>
                <a:lnTo>
                  <a:pt x="970" y="43"/>
                </a:lnTo>
                <a:lnTo>
                  <a:pt x="973" y="43"/>
                </a:lnTo>
                <a:lnTo>
                  <a:pt x="977" y="45"/>
                </a:lnTo>
                <a:lnTo>
                  <a:pt x="979" y="45"/>
                </a:lnTo>
                <a:lnTo>
                  <a:pt x="981" y="47"/>
                </a:lnTo>
                <a:lnTo>
                  <a:pt x="987" y="48"/>
                </a:lnTo>
                <a:lnTo>
                  <a:pt x="987" y="50"/>
                </a:lnTo>
                <a:lnTo>
                  <a:pt x="989" y="50"/>
                </a:lnTo>
                <a:lnTo>
                  <a:pt x="993" y="50"/>
                </a:lnTo>
                <a:lnTo>
                  <a:pt x="989" y="48"/>
                </a:lnTo>
                <a:lnTo>
                  <a:pt x="989" y="47"/>
                </a:lnTo>
                <a:lnTo>
                  <a:pt x="987" y="47"/>
                </a:lnTo>
                <a:lnTo>
                  <a:pt x="985" y="47"/>
                </a:lnTo>
                <a:lnTo>
                  <a:pt x="983" y="45"/>
                </a:lnTo>
                <a:lnTo>
                  <a:pt x="983" y="43"/>
                </a:lnTo>
                <a:lnTo>
                  <a:pt x="981" y="43"/>
                </a:lnTo>
                <a:lnTo>
                  <a:pt x="977" y="43"/>
                </a:lnTo>
                <a:lnTo>
                  <a:pt x="975" y="43"/>
                </a:lnTo>
                <a:lnTo>
                  <a:pt x="973" y="41"/>
                </a:lnTo>
                <a:lnTo>
                  <a:pt x="970" y="41"/>
                </a:lnTo>
                <a:lnTo>
                  <a:pt x="968" y="41"/>
                </a:lnTo>
                <a:lnTo>
                  <a:pt x="966" y="39"/>
                </a:lnTo>
                <a:lnTo>
                  <a:pt x="964" y="39"/>
                </a:lnTo>
                <a:lnTo>
                  <a:pt x="966" y="37"/>
                </a:lnTo>
                <a:lnTo>
                  <a:pt x="964" y="37"/>
                </a:lnTo>
                <a:lnTo>
                  <a:pt x="962" y="37"/>
                </a:lnTo>
                <a:lnTo>
                  <a:pt x="960" y="37"/>
                </a:lnTo>
                <a:lnTo>
                  <a:pt x="958" y="37"/>
                </a:lnTo>
                <a:lnTo>
                  <a:pt x="952" y="35"/>
                </a:lnTo>
                <a:lnTo>
                  <a:pt x="950" y="35"/>
                </a:lnTo>
                <a:lnTo>
                  <a:pt x="944" y="33"/>
                </a:lnTo>
                <a:lnTo>
                  <a:pt x="940" y="31"/>
                </a:lnTo>
                <a:lnTo>
                  <a:pt x="938" y="29"/>
                </a:lnTo>
                <a:lnTo>
                  <a:pt x="937" y="29"/>
                </a:lnTo>
                <a:lnTo>
                  <a:pt x="937" y="27"/>
                </a:lnTo>
                <a:lnTo>
                  <a:pt x="938" y="23"/>
                </a:lnTo>
                <a:lnTo>
                  <a:pt x="940" y="23"/>
                </a:lnTo>
                <a:lnTo>
                  <a:pt x="942" y="23"/>
                </a:lnTo>
                <a:lnTo>
                  <a:pt x="946" y="23"/>
                </a:lnTo>
                <a:lnTo>
                  <a:pt x="954" y="23"/>
                </a:lnTo>
                <a:lnTo>
                  <a:pt x="956" y="23"/>
                </a:lnTo>
                <a:lnTo>
                  <a:pt x="952" y="23"/>
                </a:lnTo>
                <a:lnTo>
                  <a:pt x="950" y="23"/>
                </a:lnTo>
                <a:lnTo>
                  <a:pt x="948" y="23"/>
                </a:lnTo>
                <a:lnTo>
                  <a:pt x="944" y="21"/>
                </a:lnTo>
                <a:lnTo>
                  <a:pt x="942" y="19"/>
                </a:lnTo>
                <a:lnTo>
                  <a:pt x="942" y="17"/>
                </a:lnTo>
                <a:lnTo>
                  <a:pt x="944" y="17"/>
                </a:lnTo>
                <a:lnTo>
                  <a:pt x="946" y="17"/>
                </a:lnTo>
                <a:lnTo>
                  <a:pt x="948" y="17"/>
                </a:lnTo>
                <a:lnTo>
                  <a:pt x="956" y="17"/>
                </a:lnTo>
                <a:lnTo>
                  <a:pt x="958" y="19"/>
                </a:lnTo>
                <a:lnTo>
                  <a:pt x="960" y="19"/>
                </a:lnTo>
                <a:lnTo>
                  <a:pt x="962" y="21"/>
                </a:lnTo>
                <a:lnTo>
                  <a:pt x="964" y="21"/>
                </a:lnTo>
                <a:lnTo>
                  <a:pt x="966" y="21"/>
                </a:lnTo>
                <a:lnTo>
                  <a:pt x="966" y="23"/>
                </a:lnTo>
                <a:lnTo>
                  <a:pt x="971" y="21"/>
                </a:lnTo>
                <a:lnTo>
                  <a:pt x="970" y="21"/>
                </a:lnTo>
                <a:lnTo>
                  <a:pt x="966" y="19"/>
                </a:lnTo>
                <a:lnTo>
                  <a:pt x="964" y="17"/>
                </a:lnTo>
                <a:lnTo>
                  <a:pt x="962" y="17"/>
                </a:lnTo>
                <a:lnTo>
                  <a:pt x="962" y="15"/>
                </a:lnTo>
                <a:lnTo>
                  <a:pt x="960" y="15"/>
                </a:lnTo>
                <a:lnTo>
                  <a:pt x="960" y="14"/>
                </a:lnTo>
                <a:lnTo>
                  <a:pt x="956" y="14"/>
                </a:lnTo>
                <a:lnTo>
                  <a:pt x="954" y="12"/>
                </a:lnTo>
                <a:lnTo>
                  <a:pt x="956" y="12"/>
                </a:lnTo>
                <a:lnTo>
                  <a:pt x="958" y="12"/>
                </a:lnTo>
                <a:lnTo>
                  <a:pt x="964" y="12"/>
                </a:lnTo>
                <a:lnTo>
                  <a:pt x="968" y="12"/>
                </a:lnTo>
                <a:lnTo>
                  <a:pt x="971" y="12"/>
                </a:lnTo>
                <a:lnTo>
                  <a:pt x="973" y="12"/>
                </a:lnTo>
                <a:lnTo>
                  <a:pt x="975" y="12"/>
                </a:lnTo>
                <a:lnTo>
                  <a:pt x="975" y="14"/>
                </a:lnTo>
                <a:lnTo>
                  <a:pt x="977" y="15"/>
                </a:lnTo>
                <a:lnTo>
                  <a:pt x="977" y="17"/>
                </a:lnTo>
                <a:lnTo>
                  <a:pt x="979" y="17"/>
                </a:lnTo>
                <a:lnTo>
                  <a:pt x="981" y="17"/>
                </a:lnTo>
                <a:lnTo>
                  <a:pt x="983" y="17"/>
                </a:lnTo>
                <a:lnTo>
                  <a:pt x="981" y="15"/>
                </a:lnTo>
                <a:lnTo>
                  <a:pt x="983" y="15"/>
                </a:lnTo>
                <a:lnTo>
                  <a:pt x="985" y="15"/>
                </a:lnTo>
                <a:lnTo>
                  <a:pt x="987" y="15"/>
                </a:lnTo>
                <a:lnTo>
                  <a:pt x="989" y="17"/>
                </a:lnTo>
                <a:lnTo>
                  <a:pt x="993" y="17"/>
                </a:lnTo>
                <a:lnTo>
                  <a:pt x="999" y="17"/>
                </a:lnTo>
                <a:lnTo>
                  <a:pt x="1003" y="17"/>
                </a:lnTo>
                <a:lnTo>
                  <a:pt x="1005" y="17"/>
                </a:lnTo>
                <a:lnTo>
                  <a:pt x="1005" y="15"/>
                </a:lnTo>
                <a:lnTo>
                  <a:pt x="1003" y="15"/>
                </a:lnTo>
                <a:lnTo>
                  <a:pt x="999" y="17"/>
                </a:lnTo>
                <a:lnTo>
                  <a:pt x="997" y="17"/>
                </a:lnTo>
                <a:lnTo>
                  <a:pt x="993" y="15"/>
                </a:lnTo>
                <a:lnTo>
                  <a:pt x="991" y="15"/>
                </a:lnTo>
                <a:lnTo>
                  <a:pt x="989" y="15"/>
                </a:lnTo>
                <a:lnTo>
                  <a:pt x="987" y="15"/>
                </a:lnTo>
                <a:lnTo>
                  <a:pt x="983" y="14"/>
                </a:lnTo>
                <a:lnTo>
                  <a:pt x="981" y="14"/>
                </a:lnTo>
                <a:lnTo>
                  <a:pt x="979" y="12"/>
                </a:lnTo>
                <a:lnTo>
                  <a:pt x="981" y="12"/>
                </a:lnTo>
                <a:lnTo>
                  <a:pt x="985" y="12"/>
                </a:lnTo>
                <a:lnTo>
                  <a:pt x="983" y="10"/>
                </a:lnTo>
                <a:lnTo>
                  <a:pt x="981" y="10"/>
                </a:lnTo>
                <a:lnTo>
                  <a:pt x="979" y="10"/>
                </a:lnTo>
                <a:lnTo>
                  <a:pt x="977" y="10"/>
                </a:lnTo>
                <a:lnTo>
                  <a:pt x="975" y="10"/>
                </a:lnTo>
                <a:lnTo>
                  <a:pt x="973" y="10"/>
                </a:lnTo>
                <a:lnTo>
                  <a:pt x="973" y="8"/>
                </a:lnTo>
                <a:lnTo>
                  <a:pt x="979" y="6"/>
                </a:lnTo>
                <a:lnTo>
                  <a:pt x="981" y="6"/>
                </a:lnTo>
                <a:lnTo>
                  <a:pt x="983" y="6"/>
                </a:lnTo>
                <a:lnTo>
                  <a:pt x="989" y="4"/>
                </a:lnTo>
                <a:lnTo>
                  <a:pt x="991" y="4"/>
                </a:lnTo>
                <a:lnTo>
                  <a:pt x="993" y="6"/>
                </a:lnTo>
                <a:lnTo>
                  <a:pt x="995" y="8"/>
                </a:lnTo>
                <a:lnTo>
                  <a:pt x="997" y="8"/>
                </a:lnTo>
                <a:lnTo>
                  <a:pt x="999" y="6"/>
                </a:lnTo>
                <a:lnTo>
                  <a:pt x="1001" y="6"/>
                </a:lnTo>
                <a:lnTo>
                  <a:pt x="1003" y="6"/>
                </a:lnTo>
                <a:lnTo>
                  <a:pt x="1005" y="8"/>
                </a:lnTo>
                <a:lnTo>
                  <a:pt x="1003" y="10"/>
                </a:lnTo>
                <a:lnTo>
                  <a:pt x="1005" y="10"/>
                </a:lnTo>
                <a:lnTo>
                  <a:pt x="1006" y="10"/>
                </a:lnTo>
                <a:lnTo>
                  <a:pt x="1008" y="12"/>
                </a:lnTo>
                <a:lnTo>
                  <a:pt x="1010" y="12"/>
                </a:lnTo>
                <a:lnTo>
                  <a:pt x="1010" y="10"/>
                </a:lnTo>
                <a:lnTo>
                  <a:pt x="1008" y="10"/>
                </a:lnTo>
                <a:lnTo>
                  <a:pt x="1010" y="8"/>
                </a:lnTo>
                <a:lnTo>
                  <a:pt x="1012" y="8"/>
                </a:lnTo>
                <a:lnTo>
                  <a:pt x="1014" y="8"/>
                </a:lnTo>
                <a:lnTo>
                  <a:pt x="1016" y="8"/>
                </a:lnTo>
                <a:lnTo>
                  <a:pt x="1018" y="8"/>
                </a:lnTo>
                <a:lnTo>
                  <a:pt x="1020" y="8"/>
                </a:lnTo>
                <a:lnTo>
                  <a:pt x="1022" y="8"/>
                </a:lnTo>
                <a:lnTo>
                  <a:pt x="1024" y="10"/>
                </a:lnTo>
                <a:lnTo>
                  <a:pt x="1026" y="10"/>
                </a:lnTo>
                <a:lnTo>
                  <a:pt x="1028" y="12"/>
                </a:lnTo>
                <a:lnTo>
                  <a:pt x="1030" y="14"/>
                </a:lnTo>
                <a:lnTo>
                  <a:pt x="1032" y="14"/>
                </a:lnTo>
                <a:lnTo>
                  <a:pt x="1034" y="14"/>
                </a:lnTo>
                <a:lnTo>
                  <a:pt x="1034" y="15"/>
                </a:lnTo>
                <a:lnTo>
                  <a:pt x="1036" y="17"/>
                </a:lnTo>
                <a:lnTo>
                  <a:pt x="1038" y="17"/>
                </a:lnTo>
                <a:lnTo>
                  <a:pt x="1043" y="19"/>
                </a:lnTo>
                <a:lnTo>
                  <a:pt x="1045" y="19"/>
                </a:lnTo>
                <a:lnTo>
                  <a:pt x="1045" y="21"/>
                </a:lnTo>
                <a:lnTo>
                  <a:pt x="1043" y="21"/>
                </a:lnTo>
                <a:lnTo>
                  <a:pt x="1041" y="23"/>
                </a:lnTo>
                <a:lnTo>
                  <a:pt x="1039" y="25"/>
                </a:lnTo>
                <a:lnTo>
                  <a:pt x="1041" y="25"/>
                </a:lnTo>
                <a:lnTo>
                  <a:pt x="1043" y="25"/>
                </a:lnTo>
                <a:lnTo>
                  <a:pt x="1045" y="23"/>
                </a:lnTo>
                <a:lnTo>
                  <a:pt x="1047" y="21"/>
                </a:lnTo>
                <a:lnTo>
                  <a:pt x="1049" y="19"/>
                </a:lnTo>
                <a:lnTo>
                  <a:pt x="1051" y="19"/>
                </a:lnTo>
                <a:lnTo>
                  <a:pt x="1053" y="19"/>
                </a:lnTo>
                <a:lnTo>
                  <a:pt x="1051" y="19"/>
                </a:lnTo>
                <a:lnTo>
                  <a:pt x="1049" y="17"/>
                </a:lnTo>
                <a:lnTo>
                  <a:pt x="1047" y="17"/>
                </a:lnTo>
                <a:lnTo>
                  <a:pt x="1043" y="15"/>
                </a:lnTo>
                <a:lnTo>
                  <a:pt x="1041" y="15"/>
                </a:lnTo>
                <a:lnTo>
                  <a:pt x="1039" y="15"/>
                </a:lnTo>
                <a:lnTo>
                  <a:pt x="1039" y="14"/>
                </a:lnTo>
                <a:lnTo>
                  <a:pt x="1041" y="14"/>
                </a:lnTo>
                <a:lnTo>
                  <a:pt x="1043" y="14"/>
                </a:lnTo>
                <a:lnTo>
                  <a:pt x="1045" y="12"/>
                </a:lnTo>
                <a:lnTo>
                  <a:pt x="1041" y="12"/>
                </a:lnTo>
                <a:lnTo>
                  <a:pt x="1039" y="12"/>
                </a:lnTo>
                <a:lnTo>
                  <a:pt x="1038" y="12"/>
                </a:lnTo>
                <a:lnTo>
                  <a:pt x="1036" y="12"/>
                </a:lnTo>
                <a:lnTo>
                  <a:pt x="1036" y="10"/>
                </a:lnTo>
                <a:lnTo>
                  <a:pt x="1034" y="10"/>
                </a:lnTo>
                <a:lnTo>
                  <a:pt x="1034" y="8"/>
                </a:lnTo>
                <a:lnTo>
                  <a:pt x="1032" y="8"/>
                </a:lnTo>
                <a:lnTo>
                  <a:pt x="1030" y="8"/>
                </a:lnTo>
                <a:lnTo>
                  <a:pt x="1028" y="6"/>
                </a:lnTo>
                <a:lnTo>
                  <a:pt x="1026" y="6"/>
                </a:lnTo>
                <a:lnTo>
                  <a:pt x="1022" y="6"/>
                </a:lnTo>
                <a:lnTo>
                  <a:pt x="1022" y="4"/>
                </a:lnTo>
                <a:lnTo>
                  <a:pt x="1024" y="4"/>
                </a:lnTo>
                <a:lnTo>
                  <a:pt x="1024" y="2"/>
                </a:lnTo>
                <a:lnTo>
                  <a:pt x="1026" y="2"/>
                </a:lnTo>
                <a:lnTo>
                  <a:pt x="1026" y="4"/>
                </a:lnTo>
                <a:lnTo>
                  <a:pt x="1030" y="4"/>
                </a:lnTo>
                <a:lnTo>
                  <a:pt x="1036" y="4"/>
                </a:lnTo>
                <a:lnTo>
                  <a:pt x="1039" y="4"/>
                </a:lnTo>
                <a:lnTo>
                  <a:pt x="1039" y="2"/>
                </a:lnTo>
                <a:lnTo>
                  <a:pt x="1041" y="2"/>
                </a:lnTo>
                <a:lnTo>
                  <a:pt x="1043" y="2"/>
                </a:lnTo>
                <a:lnTo>
                  <a:pt x="1045" y="2"/>
                </a:lnTo>
                <a:lnTo>
                  <a:pt x="1051" y="2"/>
                </a:lnTo>
                <a:lnTo>
                  <a:pt x="1055" y="2"/>
                </a:lnTo>
                <a:lnTo>
                  <a:pt x="1059" y="2"/>
                </a:lnTo>
                <a:lnTo>
                  <a:pt x="1061" y="2"/>
                </a:lnTo>
                <a:lnTo>
                  <a:pt x="1063" y="2"/>
                </a:lnTo>
                <a:lnTo>
                  <a:pt x="1065" y="2"/>
                </a:lnTo>
                <a:lnTo>
                  <a:pt x="1069" y="2"/>
                </a:lnTo>
                <a:lnTo>
                  <a:pt x="1071" y="2"/>
                </a:lnTo>
                <a:lnTo>
                  <a:pt x="1073" y="4"/>
                </a:lnTo>
                <a:lnTo>
                  <a:pt x="1074" y="4"/>
                </a:lnTo>
                <a:lnTo>
                  <a:pt x="1074" y="6"/>
                </a:lnTo>
                <a:lnTo>
                  <a:pt x="1076" y="6"/>
                </a:lnTo>
                <a:lnTo>
                  <a:pt x="1078" y="8"/>
                </a:lnTo>
                <a:lnTo>
                  <a:pt x="1078" y="10"/>
                </a:lnTo>
                <a:lnTo>
                  <a:pt x="1080" y="10"/>
                </a:lnTo>
                <a:lnTo>
                  <a:pt x="1082" y="12"/>
                </a:lnTo>
                <a:lnTo>
                  <a:pt x="1084" y="12"/>
                </a:lnTo>
                <a:lnTo>
                  <a:pt x="1088" y="14"/>
                </a:lnTo>
                <a:lnTo>
                  <a:pt x="1090" y="14"/>
                </a:lnTo>
                <a:lnTo>
                  <a:pt x="1092" y="14"/>
                </a:lnTo>
                <a:lnTo>
                  <a:pt x="1094" y="14"/>
                </a:lnTo>
                <a:lnTo>
                  <a:pt x="1096" y="15"/>
                </a:lnTo>
                <a:lnTo>
                  <a:pt x="1098" y="15"/>
                </a:lnTo>
                <a:lnTo>
                  <a:pt x="1100" y="15"/>
                </a:lnTo>
                <a:lnTo>
                  <a:pt x="1098" y="14"/>
                </a:lnTo>
                <a:lnTo>
                  <a:pt x="1094" y="14"/>
                </a:lnTo>
                <a:lnTo>
                  <a:pt x="1092" y="12"/>
                </a:lnTo>
                <a:lnTo>
                  <a:pt x="1090" y="12"/>
                </a:lnTo>
                <a:lnTo>
                  <a:pt x="1088" y="12"/>
                </a:lnTo>
                <a:lnTo>
                  <a:pt x="1086" y="10"/>
                </a:lnTo>
                <a:lnTo>
                  <a:pt x="1086" y="8"/>
                </a:lnTo>
                <a:lnTo>
                  <a:pt x="1084" y="8"/>
                </a:lnTo>
                <a:lnTo>
                  <a:pt x="1082" y="8"/>
                </a:lnTo>
                <a:lnTo>
                  <a:pt x="1082" y="6"/>
                </a:lnTo>
                <a:lnTo>
                  <a:pt x="1088" y="4"/>
                </a:lnTo>
                <a:lnTo>
                  <a:pt x="1092" y="2"/>
                </a:lnTo>
                <a:lnTo>
                  <a:pt x="1094" y="2"/>
                </a:lnTo>
                <a:lnTo>
                  <a:pt x="1098" y="0"/>
                </a:lnTo>
                <a:lnTo>
                  <a:pt x="1100" y="0"/>
                </a:lnTo>
                <a:lnTo>
                  <a:pt x="1102" y="0"/>
                </a:lnTo>
                <a:lnTo>
                  <a:pt x="1104" y="0"/>
                </a:lnTo>
                <a:lnTo>
                  <a:pt x="1106" y="0"/>
                </a:lnTo>
                <a:lnTo>
                  <a:pt x="1107" y="0"/>
                </a:lnTo>
                <a:lnTo>
                  <a:pt x="1109" y="0"/>
                </a:lnTo>
                <a:lnTo>
                  <a:pt x="1111" y="0"/>
                </a:lnTo>
                <a:lnTo>
                  <a:pt x="1113" y="0"/>
                </a:lnTo>
                <a:lnTo>
                  <a:pt x="1115" y="0"/>
                </a:lnTo>
                <a:lnTo>
                  <a:pt x="1113" y="2"/>
                </a:lnTo>
                <a:lnTo>
                  <a:pt x="1111" y="2"/>
                </a:lnTo>
                <a:lnTo>
                  <a:pt x="1111" y="4"/>
                </a:lnTo>
                <a:lnTo>
                  <a:pt x="1115" y="6"/>
                </a:lnTo>
                <a:lnTo>
                  <a:pt x="1117" y="6"/>
                </a:lnTo>
                <a:lnTo>
                  <a:pt x="1119" y="8"/>
                </a:lnTo>
                <a:lnTo>
                  <a:pt x="1121" y="8"/>
                </a:lnTo>
                <a:lnTo>
                  <a:pt x="1123" y="8"/>
                </a:lnTo>
                <a:lnTo>
                  <a:pt x="1125" y="8"/>
                </a:lnTo>
                <a:lnTo>
                  <a:pt x="1127" y="8"/>
                </a:lnTo>
                <a:lnTo>
                  <a:pt x="1125" y="8"/>
                </a:lnTo>
                <a:lnTo>
                  <a:pt x="1123" y="6"/>
                </a:lnTo>
                <a:lnTo>
                  <a:pt x="1119" y="4"/>
                </a:lnTo>
                <a:lnTo>
                  <a:pt x="1117" y="4"/>
                </a:lnTo>
                <a:lnTo>
                  <a:pt x="1117" y="2"/>
                </a:lnTo>
                <a:lnTo>
                  <a:pt x="1123" y="0"/>
                </a:lnTo>
                <a:lnTo>
                  <a:pt x="1127" y="0"/>
                </a:lnTo>
                <a:lnTo>
                  <a:pt x="1129" y="0"/>
                </a:lnTo>
                <a:lnTo>
                  <a:pt x="1131" y="0"/>
                </a:lnTo>
                <a:lnTo>
                  <a:pt x="1133" y="0"/>
                </a:lnTo>
                <a:lnTo>
                  <a:pt x="1135" y="0"/>
                </a:lnTo>
                <a:lnTo>
                  <a:pt x="1137" y="0"/>
                </a:lnTo>
                <a:lnTo>
                  <a:pt x="1139" y="0"/>
                </a:lnTo>
                <a:close/>
                <a:moveTo>
                  <a:pt x="433" y="359"/>
                </a:moveTo>
                <a:lnTo>
                  <a:pt x="432" y="359"/>
                </a:lnTo>
                <a:lnTo>
                  <a:pt x="430" y="359"/>
                </a:lnTo>
                <a:lnTo>
                  <a:pt x="428" y="361"/>
                </a:lnTo>
                <a:lnTo>
                  <a:pt x="428" y="363"/>
                </a:lnTo>
                <a:lnTo>
                  <a:pt x="426" y="365"/>
                </a:lnTo>
                <a:lnTo>
                  <a:pt x="424" y="365"/>
                </a:lnTo>
                <a:lnTo>
                  <a:pt x="424" y="367"/>
                </a:lnTo>
                <a:lnTo>
                  <a:pt x="428" y="367"/>
                </a:lnTo>
                <a:lnTo>
                  <a:pt x="432" y="365"/>
                </a:lnTo>
                <a:lnTo>
                  <a:pt x="433" y="363"/>
                </a:lnTo>
                <a:lnTo>
                  <a:pt x="435" y="363"/>
                </a:lnTo>
                <a:lnTo>
                  <a:pt x="435" y="365"/>
                </a:lnTo>
                <a:lnTo>
                  <a:pt x="437" y="363"/>
                </a:lnTo>
                <a:lnTo>
                  <a:pt x="439" y="363"/>
                </a:lnTo>
                <a:lnTo>
                  <a:pt x="441" y="363"/>
                </a:lnTo>
                <a:lnTo>
                  <a:pt x="439" y="363"/>
                </a:lnTo>
                <a:lnTo>
                  <a:pt x="439" y="365"/>
                </a:lnTo>
                <a:lnTo>
                  <a:pt x="437" y="365"/>
                </a:lnTo>
                <a:lnTo>
                  <a:pt x="439" y="365"/>
                </a:lnTo>
                <a:lnTo>
                  <a:pt x="441" y="363"/>
                </a:lnTo>
                <a:lnTo>
                  <a:pt x="443" y="363"/>
                </a:lnTo>
                <a:lnTo>
                  <a:pt x="443" y="361"/>
                </a:lnTo>
                <a:lnTo>
                  <a:pt x="441" y="361"/>
                </a:lnTo>
                <a:lnTo>
                  <a:pt x="439" y="361"/>
                </a:lnTo>
                <a:lnTo>
                  <a:pt x="439" y="359"/>
                </a:lnTo>
                <a:lnTo>
                  <a:pt x="443" y="355"/>
                </a:lnTo>
                <a:lnTo>
                  <a:pt x="445" y="355"/>
                </a:lnTo>
                <a:lnTo>
                  <a:pt x="445" y="353"/>
                </a:lnTo>
                <a:lnTo>
                  <a:pt x="447" y="353"/>
                </a:lnTo>
                <a:lnTo>
                  <a:pt x="449" y="353"/>
                </a:lnTo>
                <a:lnTo>
                  <a:pt x="453" y="353"/>
                </a:lnTo>
                <a:lnTo>
                  <a:pt x="455" y="353"/>
                </a:lnTo>
                <a:lnTo>
                  <a:pt x="457" y="353"/>
                </a:lnTo>
                <a:lnTo>
                  <a:pt x="457" y="355"/>
                </a:lnTo>
                <a:lnTo>
                  <a:pt x="459" y="355"/>
                </a:lnTo>
                <a:lnTo>
                  <a:pt x="461" y="355"/>
                </a:lnTo>
                <a:lnTo>
                  <a:pt x="463" y="355"/>
                </a:lnTo>
                <a:lnTo>
                  <a:pt x="465" y="355"/>
                </a:lnTo>
                <a:lnTo>
                  <a:pt x="465" y="357"/>
                </a:lnTo>
                <a:lnTo>
                  <a:pt x="466" y="357"/>
                </a:lnTo>
                <a:lnTo>
                  <a:pt x="468" y="357"/>
                </a:lnTo>
                <a:lnTo>
                  <a:pt x="470" y="359"/>
                </a:lnTo>
                <a:lnTo>
                  <a:pt x="472" y="359"/>
                </a:lnTo>
                <a:lnTo>
                  <a:pt x="478" y="361"/>
                </a:lnTo>
                <a:lnTo>
                  <a:pt x="478" y="363"/>
                </a:lnTo>
                <a:lnTo>
                  <a:pt x="478" y="367"/>
                </a:lnTo>
                <a:lnTo>
                  <a:pt x="474" y="369"/>
                </a:lnTo>
                <a:lnTo>
                  <a:pt x="472" y="369"/>
                </a:lnTo>
                <a:lnTo>
                  <a:pt x="470" y="371"/>
                </a:lnTo>
                <a:lnTo>
                  <a:pt x="468" y="371"/>
                </a:lnTo>
                <a:lnTo>
                  <a:pt x="468" y="373"/>
                </a:lnTo>
                <a:lnTo>
                  <a:pt x="466" y="373"/>
                </a:lnTo>
                <a:lnTo>
                  <a:pt x="468" y="373"/>
                </a:lnTo>
                <a:lnTo>
                  <a:pt x="470" y="375"/>
                </a:lnTo>
                <a:lnTo>
                  <a:pt x="474" y="375"/>
                </a:lnTo>
                <a:lnTo>
                  <a:pt x="474" y="373"/>
                </a:lnTo>
                <a:lnTo>
                  <a:pt x="472" y="373"/>
                </a:lnTo>
                <a:lnTo>
                  <a:pt x="476" y="369"/>
                </a:lnTo>
                <a:lnTo>
                  <a:pt x="478" y="369"/>
                </a:lnTo>
                <a:lnTo>
                  <a:pt x="478" y="371"/>
                </a:lnTo>
                <a:lnTo>
                  <a:pt x="476" y="371"/>
                </a:lnTo>
                <a:lnTo>
                  <a:pt x="478" y="373"/>
                </a:lnTo>
                <a:lnTo>
                  <a:pt x="480" y="373"/>
                </a:lnTo>
                <a:lnTo>
                  <a:pt x="480" y="371"/>
                </a:lnTo>
                <a:lnTo>
                  <a:pt x="482" y="369"/>
                </a:lnTo>
                <a:lnTo>
                  <a:pt x="484" y="369"/>
                </a:lnTo>
                <a:lnTo>
                  <a:pt x="484" y="367"/>
                </a:lnTo>
                <a:lnTo>
                  <a:pt x="486" y="367"/>
                </a:lnTo>
                <a:lnTo>
                  <a:pt x="486" y="365"/>
                </a:lnTo>
                <a:lnTo>
                  <a:pt x="488" y="365"/>
                </a:lnTo>
                <a:lnTo>
                  <a:pt x="490" y="367"/>
                </a:lnTo>
                <a:lnTo>
                  <a:pt x="488" y="367"/>
                </a:lnTo>
                <a:lnTo>
                  <a:pt x="488" y="369"/>
                </a:lnTo>
                <a:lnTo>
                  <a:pt x="490" y="369"/>
                </a:lnTo>
                <a:lnTo>
                  <a:pt x="492" y="371"/>
                </a:lnTo>
                <a:lnTo>
                  <a:pt x="494" y="371"/>
                </a:lnTo>
                <a:lnTo>
                  <a:pt x="492" y="369"/>
                </a:lnTo>
                <a:lnTo>
                  <a:pt x="490" y="369"/>
                </a:lnTo>
                <a:lnTo>
                  <a:pt x="492" y="367"/>
                </a:lnTo>
                <a:lnTo>
                  <a:pt x="494" y="367"/>
                </a:lnTo>
                <a:lnTo>
                  <a:pt x="494" y="369"/>
                </a:lnTo>
                <a:lnTo>
                  <a:pt x="496" y="369"/>
                </a:lnTo>
                <a:lnTo>
                  <a:pt x="498" y="371"/>
                </a:lnTo>
                <a:lnTo>
                  <a:pt x="498" y="369"/>
                </a:lnTo>
                <a:lnTo>
                  <a:pt x="499" y="369"/>
                </a:lnTo>
                <a:lnTo>
                  <a:pt x="501" y="371"/>
                </a:lnTo>
                <a:lnTo>
                  <a:pt x="501" y="369"/>
                </a:lnTo>
                <a:lnTo>
                  <a:pt x="498" y="369"/>
                </a:lnTo>
                <a:lnTo>
                  <a:pt x="494" y="367"/>
                </a:lnTo>
                <a:lnTo>
                  <a:pt x="496" y="367"/>
                </a:lnTo>
                <a:lnTo>
                  <a:pt x="498" y="367"/>
                </a:lnTo>
                <a:lnTo>
                  <a:pt x="498" y="369"/>
                </a:lnTo>
                <a:lnTo>
                  <a:pt x="499" y="369"/>
                </a:lnTo>
                <a:lnTo>
                  <a:pt x="501" y="369"/>
                </a:lnTo>
                <a:lnTo>
                  <a:pt x="499" y="365"/>
                </a:lnTo>
                <a:lnTo>
                  <a:pt x="498" y="365"/>
                </a:lnTo>
                <a:lnTo>
                  <a:pt x="496" y="363"/>
                </a:lnTo>
                <a:lnTo>
                  <a:pt x="494" y="363"/>
                </a:lnTo>
                <a:lnTo>
                  <a:pt x="494" y="361"/>
                </a:lnTo>
                <a:lnTo>
                  <a:pt x="496" y="361"/>
                </a:lnTo>
                <a:lnTo>
                  <a:pt x="498" y="361"/>
                </a:lnTo>
                <a:lnTo>
                  <a:pt x="498" y="363"/>
                </a:lnTo>
                <a:lnTo>
                  <a:pt x="499" y="363"/>
                </a:lnTo>
                <a:lnTo>
                  <a:pt x="501" y="363"/>
                </a:lnTo>
                <a:lnTo>
                  <a:pt x="501" y="361"/>
                </a:lnTo>
                <a:lnTo>
                  <a:pt x="498" y="361"/>
                </a:lnTo>
                <a:lnTo>
                  <a:pt x="496" y="359"/>
                </a:lnTo>
                <a:lnTo>
                  <a:pt x="494" y="359"/>
                </a:lnTo>
                <a:lnTo>
                  <a:pt x="492" y="359"/>
                </a:lnTo>
                <a:lnTo>
                  <a:pt x="490" y="357"/>
                </a:lnTo>
                <a:lnTo>
                  <a:pt x="486" y="353"/>
                </a:lnTo>
                <a:lnTo>
                  <a:pt x="488" y="353"/>
                </a:lnTo>
                <a:lnTo>
                  <a:pt x="490" y="353"/>
                </a:lnTo>
                <a:lnTo>
                  <a:pt x="492" y="353"/>
                </a:lnTo>
                <a:lnTo>
                  <a:pt x="496" y="353"/>
                </a:lnTo>
                <a:lnTo>
                  <a:pt x="498" y="353"/>
                </a:lnTo>
                <a:lnTo>
                  <a:pt x="499" y="353"/>
                </a:lnTo>
                <a:lnTo>
                  <a:pt x="503" y="355"/>
                </a:lnTo>
                <a:lnTo>
                  <a:pt x="501" y="357"/>
                </a:lnTo>
                <a:lnTo>
                  <a:pt x="503" y="357"/>
                </a:lnTo>
                <a:lnTo>
                  <a:pt x="507" y="359"/>
                </a:lnTo>
                <a:lnTo>
                  <a:pt x="511" y="361"/>
                </a:lnTo>
                <a:lnTo>
                  <a:pt x="513" y="363"/>
                </a:lnTo>
                <a:lnTo>
                  <a:pt x="513" y="365"/>
                </a:lnTo>
                <a:lnTo>
                  <a:pt x="513" y="367"/>
                </a:lnTo>
                <a:lnTo>
                  <a:pt x="515" y="367"/>
                </a:lnTo>
                <a:lnTo>
                  <a:pt x="517" y="367"/>
                </a:lnTo>
                <a:lnTo>
                  <a:pt x="517" y="365"/>
                </a:lnTo>
                <a:lnTo>
                  <a:pt x="519" y="365"/>
                </a:lnTo>
                <a:lnTo>
                  <a:pt x="519" y="367"/>
                </a:lnTo>
                <a:lnTo>
                  <a:pt x="521" y="367"/>
                </a:lnTo>
                <a:lnTo>
                  <a:pt x="521" y="369"/>
                </a:lnTo>
                <a:lnTo>
                  <a:pt x="519" y="371"/>
                </a:lnTo>
                <a:lnTo>
                  <a:pt x="519" y="373"/>
                </a:lnTo>
                <a:lnTo>
                  <a:pt x="521" y="377"/>
                </a:lnTo>
                <a:lnTo>
                  <a:pt x="523" y="379"/>
                </a:lnTo>
                <a:lnTo>
                  <a:pt x="523" y="381"/>
                </a:lnTo>
                <a:lnTo>
                  <a:pt x="523" y="383"/>
                </a:lnTo>
                <a:lnTo>
                  <a:pt x="525" y="385"/>
                </a:lnTo>
                <a:lnTo>
                  <a:pt x="527" y="385"/>
                </a:lnTo>
                <a:lnTo>
                  <a:pt x="527" y="386"/>
                </a:lnTo>
                <a:lnTo>
                  <a:pt x="525" y="388"/>
                </a:lnTo>
                <a:lnTo>
                  <a:pt x="525" y="390"/>
                </a:lnTo>
                <a:lnTo>
                  <a:pt x="527" y="392"/>
                </a:lnTo>
                <a:lnTo>
                  <a:pt x="529" y="392"/>
                </a:lnTo>
                <a:lnTo>
                  <a:pt x="531" y="392"/>
                </a:lnTo>
                <a:lnTo>
                  <a:pt x="531" y="394"/>
                </a:lnTo>
                <a:lnTo>
                  <a:pt x="533" y="396"/>
                </a:lnTo>
                <a:lnTo>
                  <a:pt x="534" y="394"/>
                </a:lnTo>
                <a:lnTo>
                  <a:pt x="533" y="392"/>
                </a:lnTo>
                <a:lnTo>
                  <a:pt x="534" y="392"/>
                </a:lnTo>
                <a:lnTo>
                  <a:pt x="536" y="392"/>
                </a:lnTo>
                <a:lnTo>
                  <a:pt x="538" y="390"/>
                </a:lnTo>
                <a:lnTo>
                  <a:pt x="538" y="388"/>
                </a:lnTo>
                <a:lnTo>
                  <a:pt x="540" y="386"/>
                </a:lnTo>
                <a:lnTo>
                  <a:pt x="542" y="386"/>
                </a:lnTo>
                <a:lnTo>
                  <a:pt x="540" y="385"/>
                </a:lnTo>
                <a:lnTo>
                  <a:pt x="536" y="383"/>
                </a:lnTo>
                <a:lnTo>
                  <a:pt x="536" y="381"/>
                </a:lnTo>
                <a:lnTo>
                  <a:pt x="534" y="379"/>
                </a:lnTo>
                <a:lnTo>
                  <a:pt x="533" y="379"/>
                </a:lnTo>
                <a:lnTo>
                  <a:pt x="534" y="377"/>
                </a:lnTo>
                <a:lnTo>
                  <a:pt x="533" y="373"/>
                </a:lnTo>
                <a:lnTo>
                  <a:pt x="533" y="371"/>
                </a:lnTo>
                <a:lnTo>
                  <a:pt x="533" y="367"/>
                </a:lnTo>
                <a:lnTo>
                  <a:pt x="533" y="365"/>
                </a:lnTo>
                <a:lnTo>
                  <a:pt x="531" y="365"/>
                </a:lnTo>
                <a:lnTo>
                  <a:pt x="529" y="363"/>
                </a:lnTo>
                <a:lnTo>
                  <a:pt x="529" y="361"/>
                </a:lnTo>
                <a:lnTo>
                  <a:pt x="529" y="359"/>
                </a:lnTo>
                <a:lnTo>
                  <a:pt x="529" y="357"/>
                </a:lnTo>
                <a:lnTo>
                  <a:pt x="527" y="353"/>
                </a:lnTo>
                <a:lnTo>
                  <a:pt x="527" y="350"/>
                </a:lnTo>
                <a:lnTo>
                  <a:pt x="525" y="350"/>
                </a:lnTo>
                <a:lnTo>
                  <a:pt x="525" y="348"/>
                </a:lnTo>
                <a:lnTo>
                  <a:pt x="527" y="348"/>
                </a:lnTo>
                <a:lnTo>
                  <a:pt x="529" y="348"/>
                </a:lnTo>
                <a:lnTo>
                  <a:pt x="531" y="348"/>
                </a:lnTo>
                <a:lnTo>
                  <a:pt x="533" y="348"/>
                </a:lnTo>
                <a:lnTo>
                  <a:pt x="531" y="348"/>
                </a:lnTo>
                <a:lnTo>
                  <a:pt x="531" y="346"/>
                </a:lnTo>
                <a:lnTo>
                  <a:pt x="529" y="346"/>
                </a:lnTo>
                <a:lnTo>
                  <a:pt x="527" y="344"/>
                </a:lnTo>
                <a:lnTo>
                  <a:pt x="529" y="342"/>
                </a:lnTo>
                <a:lnTo>
                  <a:pt x="531" y="342"/>
                </a:lnTo>
                <a:lnTo>
                  <a:pt x="534" y="344"/>
                </a:lnTo>
                <a:lnTo>
                  <a:pt x="536" y="344"/>
                </a:lnTo>
                <a:lnTo>
                  <a:pt x="540" y="346"/>
                </a:lnTo>
                <a:lnTo>
                  <a:pt x="542" y="346"/>
                </a:lnTo>
                <a:lnTo>
                  <a:pt x="542" y="348"/>
                </a:lnTo>
                <a:lnTo>
                  <a:pt x="544" y="348"/>
                </a:lnTo>
                <a:lnTo>
                  <a:pt x="546" y="348"/>
                </a:lnTo>
                <a:lnTo>
                  <a:pt x="546" y="346"/>
                </a:lnTo>
                <a:lnTo>
                  <a:pt x="544" y="346"/>
                </a:lnTo>
                <a:lnTo>
                  <a:pt x="546" y="344"/>
                </a:lnTo>
                <a:lnTo>
                  <a:pt x="548" y="344"/>
                </a:lnTo>
                <a:lnTo>
                  <a:pt x="550" y="344"/>
                </a:lnTo>
                <a:lnTo>
                  <a:pt x="550" y="346"/>
                </a:lnTo>
                <a:lnTo>
                  <a:pt x="552" y="346"/>
                </a:lnTo>
                <a:lnTo>
                  <a:pt x="556" y="348"/>
                </a:lnTo>
                <a:lnTo>
                  <a:pt x="558" y="350"/>
                </a:lnTo>
                <a:lnTo>
                  <a:pt x="562" y="351"/>
                </a:lnTo>
                <a:lnTo>
                  <a:pt x="564" y="351"/>
                </a:lnTo>
                <a:lnTo>
                  <a:pt x="566" y="351"/>
                </a:lnTo>
                <a:lnTo>
                  <a:pt x="566" y="353"/>
                </a:lnTo>
                <a:lnTo>
                  <a:pt x="567" y="353"/>
                </a:lnTo>
                <a:lnTo>
                  <a:pt x="567" y="355"/>
                </a:lnTo>
                <a:lnTo>
                  <a:pt x="569" y="355"/>
                </a:lnTo>
                <a:lnTo>
                  <a:pt x="571" y="357"/>
                </a:lnTo>
                <a:lnTo>
                  <a:pt x="573" y="361"/>
                </a:lnTo>
                <a:lnTo>
                  <a:pt x="571" y="361"/>
                </a:lnTo>
                <a:lnTo>
                  <a:pt x="571" y="359"/>
                </a:lnTo>
                <a:lnTo>
                  <a:pt x="569" y="359"/>
                </a:lnTo>
                <a:lnTo>
                  <a:pt x="571" y="363"/>
                </a:lnTo>
                <a:lnTo>
                  <a:pt x="573" y="363"/>
                </a:lnTo>
                <a:lnTo>
                  <a:pt x="573" y="365"/>
                </a:lnTo>
                <a:lnTo>
                  <a:pt x="575" y="367"/>
                </a:lnTo>
                <a:lnTo>
                  <a:pt x="575" y="369"/>
                </a:lnTo>
                <a:lnTo>
                  <a:pt x="573" y="369"/>
                </a:lnTo>
                <a:lnTo>
                  <a:pt x="575" y="371"/>
                </a:lnTo>
                <a:lnTo>
                  <a:pt x="575" y="373"/>
                </a:lnTo>
                <a:lnTo>
                  <a:pt x="577" y="377"/>
                </a:lnTo>
                <a:lnTo>
                  <a:pt x="579" y="377"/>
                </a:lnTo>
                <a:lnTo>
                  <a:pt x="579" y="379"/>
                </a:lnTo>
                <a:lnTo>
                  <a:pt x="577" y="381"/>
                </a:lnTo>
                <a:lnTo>
                  <a:pt x="579" y="383"/>
                </a:lnTo>
                <a:lnTo>
                  <a:pt x="581" y="385"/>
                </a:lnTo>
                <a:lnTo>
                  <a:pt x="581" y="386"/>
                </a:lnTo>
                <a:lnTo>
                  <a:pt x="581" y="388"/>
                </a:lnTo>
                <a:lnTo>
                  <a:pt x="583" y="388"/>
                </a:lnTo>
                <a:lnTo>
                  <a:pt x="585" y="392"/>
                </a:lnTo>
                <a:lnTo>
                  <a:pt x="589" y="396"/>
                </a:lnTo>
                <a:lnTo>
                  <a:pt x="587" y="398"/>
                </a:lnTo>
                <a:lnTo>
                  <a:pt x="589" y="402"/>
                </a:lnTo>
                <a:lnTo>
                  <a:pt x="587" y="402"/>
                </a:lnTo>
                <a:lnTo>
                  <a:pt x="587" y="404"/>
                </a:lnTo>
                <a:lnTo>
                  <a:pt x="587" y="406"/>
                </a:lnTo>
                <a:lnTo>
                  <a:pt x="587" y="408"/>
                </a:lnTo>
                <a:lnTo>
                  <a:pt x="585" y="408"/>
                </a:lnTo>
                <a:lnTo>
                  <a:pt x="585" y="410"/>
                </a:lnTo>
                <a:lnTo>
                  <a:pt x="583" y="410"/>
                </a:lnTo>
                <a:lnTo>
                  <a:pt x="585" y="410"/>
                </a:lnTo>
                <a:lnTo>
                  <a:pt x="585" y="412"/>
                </a:lnTo>
                <a:lnTo>
                  <a:pt x="587" y="412"/>
                </a:lnTo>
                <a:lnTo>
                  <a:pt x="589" y="414"/>
                </a:lnTo>
                <a:lnTo>
                  <a:pt x="591" y="414"/>
                </a:lnTo>
                <a:lnTo>
                  <a:pt x="593" y="416"/>
                </a:lnTo>
                <a:lnTo>
                  <a:pt x="593" y="418"/>
                </a:lnTo>
                <a:lnTo>
                  <a:pt x="593" y="419"/>
                </a:lnTo>
                <a:lnTo>
                  <a:pt x="595" y="419"/>
                </a:lnTo>
                <a:lnTo>
                  <a:pt x="595" y="421"/>
                </a:lnTo>
                <a:lnTo>
                  <a:pt x="597" y="421"/>
                </a:lnTo>
                <a:lnTo>
                  <a:pt x="599" y="421"/>
                </a:lnTo>
                <a:lnTo>
                  <a:pt x="600" y="423"/>
                </a:lnTo>
                <a:lnTo>
                  <a:pt x="600" y="425"/>
                </a:lnTo>
                <a:lnTo>
                  <a:pt x="602" y="425"/>
                </a:lnTo>
                <a:lnTo>
                  <a:pt x="604" y="425"/>
                </a:lnTo>
                <a:lnTo>
                  <a:pt x="606" y="425"/>
                </a:lnTo>
                <a:lnTo>
                  <a:pt x="608" y="427"/>
                </a:lnTo>
                <a:lnTo>
                  <a:pt x="610" y="427"/>
                </a:lnTo>
                <a:lnTo>
                  <a:pt x="612" y="427"/>
                </a:lnTo>
                <a:lnTo>
                  <a:pt x="610" y="427"/>
                </a:lnTo>
                <a:lnTo>
                  <a:pt x="608" y="425"/>
                </a:lnTo>
                <a:lnTo>
                  <a:pt x="608" y="423"/>
                </a:lnTo>
                <a:lnTo>
                  <a:pt x="610" y="423"/>
                </a:lnTo>
                <a:lnTo>
                  <a:pt x="612" y="425"/>
                </a:lnTo>
                <a:lnTo>
                  <a:pt x="614" y="427"/>
                </a:lnTo>
                <a:lnTo>
                  <a:pt x="616" y="429"/>
                </a:lnTo>
                <a:lnTo>
                  <a:pt x="618" y="429"/>
                </a:lnTo>
                <a:lnTo>
                  <a:pt x="620" y="429"/>
                </a:lnTo>
                <a:lnTo>
                  <a:pt x="622" y="431"/>
                </a:lnTo>
                <a:lnTo>
                  <a:pt x="624" y="433"/>
                </a:lnTo>
                <a:lnTo>
                  <a:pt x="626" y="433"/>
                </a:lnTo>
                <a:lnTo>
                  <a:pt x="628" y="435"/>
                </a:lnTo>
                <a:lnTo>
                  <a:pt x="630" y="435"/>
                </a:lnTo>
                <a:lnTo>
                  <a:pt x="630" y="433"/>
                </a:lnTo>
                <a:lnTo>
                  <a:pt x="632" y="433"/>
                </a:lnTo>
                <a:lnTo>
                  <a:pt x="634" y="435"/>
                </a:lnTo>
                <a:lnTo>
                  <a:pt x="632" y="435"/>
                </a:lnTo>
                <a:lnTo>
                  <a:pt x="632" y="437"/>
                </a:lnTo>
                <a:lnTo>
                  <a:pt x="634" y="439"/>
                </a:lnTo>
                <a:lnTo>
                  <a:pt x="635" y="439"/>
                </a:lnTo>
                <a:lnTo>
                  <a:pt x="637" y="437"/>
                </a:lnTo>
                <a:lnTo>
                  <a:pt x="637" y="439"/>
                </a:lnTo>
                <a:lnTo>
                  <a:pt x="639" y="439"/>
                </a:lnTo>
                <a:lnTo>
                  <a:pt x="641" y="437"/>
                </a:lnTo>
                <a:lnTo>
                  <a:pt x="643" y="437"/>
                </a:lnTo>
                <a:lnTo>
                  <a:pt x="643" y="439"/>
                </a:lnTo>
                <a:lnTo>
                  <a:pt x="643" y="441"/>
                </a:lnTo>
                <a:lnTo>
                  <a:pt x="643" y="443"/>
                </a:lnTo>
                <a:lnTo>
                  <a:pt x="645" y="445"/>
                </a:lnTo>
                <a:lnTo>
                  <a:pt x="645" y="447"/>
                </a:lnTo>
                <a:lnTo>
                  <a:pt x="645" y="449"/>
                </a:lnTo>
                <a:lnTo>
                  <a:pt x="643" y="449"/>
                </a:lnTo>
                <a:lnTo>
                  <a:pt x="643" y="451"/>
                </a:lnTo>
                <a:lnTo>
                  <a:pt x="643" y="452"/>
                </a:lnTo>
                <a:lnTo>
                  <a:pt x="641" y="452"/>
                </a:lnTo>
                <a:lnTo>
                  <a:pt x="637" y="452"/>
                </a:lnTo>
                <a:lnTo>
                  <a:pt x="635" y="449"/>
                </a:lnTo>
                <a:lnTo>
                  <a:pt x="635" y="447"/>
                </a:lnTo>
                <a:lnTo>
                  <a:pt x="635" y="445"/>
                </a:lnTo>
                <a:lnTo>
                  <a:pt x="634" y="447"/>
                </a:lnTo>
                <a:lnTo>
                  <a:pt x="634" y="449"/>
                </a:lnTo>
                <a:lnTo>
                  <a:pt x="634" y="451"/>
                </a:lnTo>
                <a:lnTo>
                  <a:pt x="632" y="451"/>
                </a:lnTo>
                <a:lnTo>
                  <a:pt x="630" y="451"/>
                </a:lnTo>
                <a:lnTo>
                  <a:pt x="628" y="449"/>
                </a:lnTo>
                <a:lnTo>
                  <a:pt x="628" y="451"/>
                </a:lnTo>
                <a:lnTo>
                  <a:pt x="628" y="449"/>
                </a:lnTo>
                <a:lnTo>
                  <a:pt x="626" y="447"/>
                </a:lnTo>
                <a:lnTo>
                  <a:pt x="624" y="445"/>
                </a:lnTo>
                <a:lnTo>
                  <a:pt x="622" y="445"/>
                </a:lnTo>
                <a:lnTo>
                  <a:pt x="620" y="447"/>
                </a:lnTo>
                <a:lnTo>
                  <a:pt x="618" y="449"/>
                </a:lnTo>
                <a:lnTo>
                  <a:pt x="618" y="451"/>
                </a:lnTo>
                <a:lnTo>
                  <a:pt x="616" y="449"/>
                </a:lnTo>
                <a:lnTo>
                  <a:pt x="616" y="451"/>
                </a:lnTo>
                <a:lnTo>
                  <a:pt x="618" y="451"/>
                </a:lnTo>
                <a:lnTo>
                  <a:pt x="618" y="454"/>
                </a:lnTo>
                <a:lnTo>
                  <a:pt x="616" y="454"/>
                </a:lnTo>
                <a:lnTo>
                  <a:pt x="614" y="456"/>
                </a:lnTo>
                <a:lnTo>
                  <a:pt x="612" y="454"/>
                </a:lnTo>
                <a:lnTo>
                  <a:pt x="608" y="454"/>
                </a:lnTo>
                <a:lnTo>
                  <a:pt x="608" y="452"/>
                </a:lnTo>
                <a:lnTo>
                  <a:pt x="606" y="452"/>
                </a:lnTo>
                <a:lnTo>
                  <a:pt x="604" y="451"/>
                </a:lnTo>
                <a:lnTo>
                  <a:pt x="602" y="451"/>
                </a:lnTo>
                <a:lnTo>
                  <a:pt x="602" y="452"/>
                </a:lnTo>
                <a:lnTo>
                  <a:pt x="604" y="454"/>
                </a:lnTo>
                <a:lnTo>
                  <a:pt x="608" y="456"/>
                </a:lnTo>
                <a:lnTo>
                  <a:pt x="610" y="456"/>
                </a:lnTo>
                <a:lnTo>
                  <a:pt x="610" y="458"/>
                </a:lnTo>
                <a:lnTo>
                  <a:pt x="610" y="462"/>
                </a:lnTo>
                <a:lnTo>
                  <a:pt x="610" y="464"/>
                </a:lnTo>
                <a:lnTo>
                  <a:pt x="608" y="464"/>
                </a:lnTo>
                <a:lnTo>
                  <a:pt x="606" y="464"/>
                </a:lnTo>
                <a:lnTo>
                  <a:pt x="606" y="468"/>
                </a:lnTo>
                <a:lnTo>
                  <a:pt x="608" y="468"/>
                </a:lnTo>
                <a:lnTo>
                  <a:pt x="608" y="466"/>
                </a:lnTo>
                <a:lnTo>
                  <a:pt x="610" y="464"/>
                </a:lnTo>
                <a:lnTo>
                  <a:pt x="610" y="462"/>
                </a:lnTo>
                <a:lnTo>
                  <a:pt x="612" y="462"/>
                </a:lnTo>
                <a:lnTo>
                  <a:pt x="612" y="460"/>
                </a:lnTo>
                <a:lnTo>
                  <a:pt x="614" y="460"/>
                </a:lnTo>
                <a:lnTo>
                  <a:pt x="618" y="458"/>
                </a:lnTo>
                <a:lnTo>
                  <a:pt x="618" y="456"/>
                </a:lnTo>
                <a:lnTo>
                  <a:pt x="622" y="456"/>
                </a:lnTo>
                <a:lnTo>
                  <a:pt x="626" y="456"/>
                </a:lnTo>
                <a:lnTo>
                  <a:pt x="628" y="458"/>
                </a:lnTo>
                <a:lnTo>
                  <a:pt x="626" y="462"/>
                </a:lnTo>
                <a:lnTo>
                  <a:pt x="624" y="462"/>
                </a:lnTo>
                <a:lnTo>
                  <a:pt x="622" y="462"/>
                </a:lnTo>
                <a:lnTo>
                  <a:pt x="624" y="464"/>
                </a:lnTo>
                <a:lnTo>
                  <a:pt x="624" y="466"/>
                </a:lnTo>
                <a:lnTo>
                  <a:pt x="626" y="466"/>
                </a:lnTo>
                <a:lnTo>
                  <a:pt x="626" y="464"/>
                </a:lnTo>
                <a:lnTo>
                  <a:pt x="628" y="464"/>
                </a:lnTo>
                <a:lnTo>
                  <a:pt x="630" y="464"/>
                </a:lnTo>
                <a:lnTo>
                  <a:pt x="630" y="466"/>
                </a:lnTo>
                <a:lnTo>
                  <a:pt x="630" y="470"/>
                </a:lnTo>
                <a:lnTo>
                  <a:pt x="630" y="472"/>
                </a:lnTo>
                <a:lnTo>
                  <a:pt x="628" y="472"/>
                </a:lnTo>
                <a:lnTo>
                  <a:pt x="626" y="472"/>
                </a:lnTo>
                <a:lnTo>
                  <a:pt x="626" y="470"/>
                </a:lnTo>
                <a:lnTo>
                  <a:pt x="624" y="472"/>
                </a:lnTo>
                <a:lnTo>
                  <a:pt x="622" y="472"/>
                </a:lnTo>
                <a:lnTo>
                  <a:pt x="620" y="472"/>
                </a:lnTo>
                <a:lnTo>
                  <a:pt x="618" y="474"/>
                </a:lnTo>
                <a:lnTo>
                  <a:pt x="616" y="474"/>
                </a:lnTo>
                <a:lnTo>
                  <a:pt x="614" y="474"/>
                </a:lnTo>
                <a:lnTo>
                  <a:pt x="614" y="476"/>
                </a:lnTo>
                <a:lnTo>
                  <a:pt x="612" y="476"/>
                </a:lnTo>
                <a:lnTo>
                  <a:pt x="610" y="476"/>
                </a:lnTo>
                <a:lnTo>
                  <a:pt x="608" y="476"/>
                </a:lnTo>
                <a:lnTo>
                  <a:pt x="606" y="476"/>
                </a:lnTo>
                <a:lnTo>
                  <a:pt x="604" y="476"/>
                </a:lnTo>
                <a:lnTo>
                  <a:pt x="604" y="478"/>
                </a:lnTo>
                <a:lnTo>
                  <a:pt x="602" y="476"/>
                </a:lnTo>
                <a:lnTo>
                  <a:pt x="597" y="476"/>
                </a:lnTo>
                <a:lnTo>
                  <a:pt x="593" y="474"/>
                </a:lnTo>
                <a:lnTo>
                  <a:pt x="589" y="474"/>
                </a:lnTo>
                <a:lnTo>
                  <a:pt x="587" y="472"/>
                </a:lnTo>
                <a:lnTo>
                  <a:pt x="587" y="474"/>
                </a:lnTo>
                <a:lnTo>
                  <a:pt x="585" y="474"/>
                </a:lnTo>
                <a:lnTo>
                  <a:pt x="581" y="474"/>
                </a:lnTo>
                <a:lnTo>
                  <a:pt x="575" y="474"/>
                </a:lnTo>
                <a:lnTo>
                  <a:pt x="575" y="472"/>
                </a:lnTo>
                <a:lnTo>
                  <a:pt x="573" y="472"/>
                </a:lnTo>
                <a:lnTo>
                  <a:pt x="575" y="470"/>
                </a:lnTo>
                <a:lnTo>
                  <a:pt x="577" y="470"/>
                </a:lnTo>
                <a:lnTo>
                  <a:pt x="579" y="470"/>
                </a:lnTo>
                <a:lnTo>
                  <a:pt x="579" y="468"/>
                </a:lnTo>
                <a:lnTo>
                  <a:pt x="577" y="468"/>
                </a:lnTo>
                <a:lnTo>
                  <a:pt x="575" y="468"/>
                </a:lnTo>
                <a:lnTo>
                  <a:pt x="571" y="468"/>
                </a:lnTo>
                <a:lnTo>
                  <a:pt x="569" y="466"/>
                </a:lnTo>
                <a:lnTo>
                  <a:pt x="567" y="466"/>
                </a:lnTo>
                <a:lnTo>
                  <a:pt x="566" y="466"/>
                </a:lnTo>
                <a:lnTo>
                  <a:pt x="564" y="466"/>
                </a:lnTo>
                <a:lnTo>
                  <a:pt x="562" y="466"/>
                </a:lnTo>
                <a:lnTo>
                  <a:pt x="560" y="466"/>
                </a:lnTo>
                <a:lnTo>
                  <a:pt x="558" y="466"/>
                </a:lnTo>
                <a:lnTo>
                  <a:pt x="556" y="466"/>
                </a:lnTo>
                <a:lnTo>
                  <a:pt x="556" y="464"/>
                </a:lnTo>
                <a:lnTo>
                  <a:pt x="558" y="462"/>
                </a:lnTo>
                <a:lnTo>
                  <a:pt x="558" y="460"/>
                </a:lnTo>
                <a:lnTo>
                  <a:pt x="554" y="456"/>
                </a:lnTo>
                <a:lnTo>
                  <a:pt x="552" y="456"/>
                </a:lnTo>
                <a:lnTo>
                  <a:pt x="550" y="458"/>
                </a:lnTo>
                <a:lnTo>
                  <a:pt x="548" y="460"/>
                </a:lnTo>
                <a:lnTo>
                  <a:pt x="546" y="460"/>
                </a:lnTo>
                <a:lnTo>
                  <a:pt x="546" y="462"/>
                </a:lnTo>
                <a:lnTo>
                  <a:pt x="548" y="464"/>
                </a:lnTo>
                <a:lnTo>
                  <a:pt x="546" y="464"/>
                </a:lnTo>
                <a:lnTo>
                  <a:pt x="546" y="466"/>
                </a:lnTo>
                <a:lnTo>
                  <a:pt x="544" y="466"/>
                </a:lnTo>
                <a:lnTo>
                  <a:pt x="542" y="468"/>
                </a:lnTo>
                <a:lnTo>
                  <a:pt x="542" y="470"/>
                </a:lnTo>
                <a:lnTo>
                  <a:pt x="540" y="470"/>
                </a:lnTo>
                <a:lnTo>
                  <a:pt x="538" y="470"/>
                </a:lnTo>
                <a:lnTo>
                  <a:pt x="538" y="472"/>
                </a:lnTo>
                <a:lnTo>
                  <a:pt x="536" y="472"/>
                </a:lnTo>
                <a:lnTo>
                  <a:pt x="534" y="472"/>
                </a:lnTo>
                <a:lnTo>
                  <a:pt x="531" y="472"/>
                </a:lnTo>
                <a:lnTo>
                  <a:pt x="527" y="472"/>
                </a:lnTo>
                <a:lnTo>
                  <a:pt x="525" y="472"/>
                </a:lnTo>
                <a:lnTo>
                  <a:pt x="523" y="472"/>
                </a:lnTo>
                <a:lnTo>
                  <a:pt x="521" y="472"/>
                </a:lnTo>
                <a:lnTo>
                  <a:pt x="521" y="474"/>
                </a:lnTo>
                <a:lnTo>
                  <a:pt x="519" y="476"/>
                </a:lnTo>
                <a:lnTo>
                  <a:pt x="515" y="478"/>
                </a:lnTo>
                <a:lnTo>
                  <a:pt x="513" y="478"/>
                </a:lnTo>
                <a:lnTo>
                  <a:pt x="511" y="480"/>
                </a:lnTo>
                <a:lnTo>
                  <a:pt x="509" y="480"/>
                </a:lnTo>
                <a:lnTo>
                  <a:pt x="507" y="480"/>
                </a:lnTo>
                <a:lnTo>
                  <a:pt x="505" y="480"/>
                </a:lnTo>
                <a:lnTo>
                  <a:pt x="503" y="480"/>
                </a:lnTo>
                <a:lnTo>
                  <a:pt x="503" y="482"/>
                </a:lnTo>
                <a:lnTo>
                  <a:pt x="501" y="482"/>
                </a:lnTo>
                <a:lnTo>
                  <a:pt x="498" y="482"/>
                </a:lnTo>
                <a:lnTo>
                  <a:pt x="496" y="482"/>
                </a:lnTo>
                <a:lnTo>
                  <a:pt x="494" y="482"/>
                </a:lnTo>
                <a:lnTo>
                  <a:pt x="492" y="482"/>
                </a:lnTo>
                <a:lnTo>
                  <a:pt x="490" y="482"/>
                </a:lnTo>
                <a:lnTo>
                  <a:pt x="488" y="482"/>
                </a:lnTo>
                <a:lnTo>
                  <a:pt x="484" y="484"/>
                </a:lnTo>
                <a:lnTo>
                  <a:pt x="482" y="484"/>
                </a:lnTo>
                <a:lnTo>
                  <a:pt x="482" y="482"/>
                </a:lnTo>
                <a:lnTo>
                  <a:pt x="484" y="482"/>
                </a:lnTo>
                <a:lnTo>
                  <a:pt x="482" y="482"/>
                </a:lnTo>
                <a:lnTo>
                  <a:pt x="480" y="482"/>
                </a:lnTo>
                <a:lnTo>
                  <a:pt x="478" y="482"/>
                </a:lnTo>
                <a:lnTo>
                  <a:pt x="476" y="482"/>
                </a:lnTo>
                <a:lnTo>
                  <a:pt x="476" y="484"/>
                </a:lnTo>
                <a:lnTo>
                  <a:pt x="478" y="484"/>
                </a:lnTo>
                <a:lnTo>
                  <a:pt x="476" y="484"/>
                </a:lnTo>
                <a:lnTo>
                  <a:pt x="474" y="484"/>
                </a:lnTo>
                <a:lnTo>
                  <a:pt x="472" y="484"/>
                </a:lnTo>
                <a:lnTo>
                  <a:pt x="468" y="484"/>
                </a:lnTo>
                <a:lnTo>
                  <a:pt x="465" y="484"/>
                </a:lnTo>
                <a:lnTo>
                  <a:pt x="463" y="484"/>
                </a:lnTo>
                <a:lnTo>
                  <a:pt x="461" y="484"/>
                </a:lnTo>
                <a:lnTo>
                  <a:pt x="459" y="486"/>
                </a:lnTo>
                <a:lnTo>
                  <a:pt x="457" y="486"/>
                </a:lnTo>
                <a:lnTo>
                  <a:pt x="455" y="486"/>
                </a:lnTo>
                <a:lnTo>
                  <a:pt x="453" y="486"/>
                </a:lnTo>
                <a:lnTo>
                  <a:pt x="449" y="486"/>
                </a:lnTo>
                <a:lnTo>
                  <a:pt x="445" y="486"/>
                </a:lnTo>
                <a:lnTo>
                  <a:pt x="447" y="486"/>
                </a:lnTo>
                <a:lnTo>
                  <a:pt x="449" y="486"/>
                </a:lnTo>
                <a:lnTo>
                  <a:pt x="449" y="484"/>
                </a:lnTo>
                <a:lnTo>
                  <a:pt x="447" y="484"/>
                </a:lnTo>
                <a:lnTo>
                  <a:pt x="445" y="482"/>
                </a:lnTo>
                <a:lnTo>
                  <a:pt x="443" y="482"/>
                </a:lnTo>
                <a:lnTo>
                  <a:pt x="443" y="480"/>
                </a:lnTo>
                <a:lnTo>
                  <a:pt x="441" y="478"/>
                </a:lnTo>
                <a:lnTo>
                  <a:pt x="439" y="476"/>
                </a:lnTo>
                <a:lnTo>
                  <a:pt x="439" y="474"/>
                </a:lnTo>
                <a:lnTo>
                  <a:pt x="439" y="472"/>
                </a:lnTo>
                <a:lnTo>
                  <a:pt x="441" y="472"/>
                </a:lnTo>
                <a:lnTo>
                  <a:pt x="441" y="470"/>
                </a:lnTo>
                <a:lnTo>
                  <a:pt x="439" y="468"/>
                </a:lnTo>
                <a:lnTo>
                  <a:pt x="439" y="466"/>
                </a:lnTo>
                <a:lnTo>
                  <a:pt x="441" y="466"/>
                </a:lnTo>
                <a:lnTo>
                  <a:pt x="439" y="464"/>
                </a:lnTo>
                <a:lnTo>
                  <a:pt x="435" y="464"/>
                </a:lnTo>
                <a:lnTo>
                  <a:pt x="430" y="462"/>
                </a:lnTo>
                <a:lnTo>
                  <a:pt x="428" y="462"/>
                </a:lnTo>
                <a:lnTo>
                  <a:pt x="426" y="462"/>
                </a:lnTo>
                <a:lnTo>
                  <a:pt x="422" y="464"/>
                </a:lnTo>
                <a:lnTo>
                  <a:pt x="416" y="464"/>
                </a:lnTo>
                <a:lnTo>
                  <a:pt x="414" y="464"/>
                </a:lnTo>
                <a:lnTo>
                  <a:pt x="410" y="464"/>
                </a:lnTo>
                <a:lnTo>
                  <a:pt x="406" y="462"/>
                </a:lnTo>
                <a:lnTo>
                  <a:pt x="404" y="462"/>
                </a:lnTo>
                <a:lnTo>
                  <a:pt x="402" y="462"/>
                </a:lnTo>
                <a:lnTo>
                  <a:pt x="400" y="462"/>
                </a:lnTo>
                <a:lnTo>
                  <a:pt x="400" y="460"/>
                </a:lnTo>
                <a:lnTo>
                  <a:pt x="398" y="460"/>
                </a:lnTo>
                <a:lnTo>
                  <a:pt x="393" y="458"/>
                </a:lnTo>
                <a:lnTo>
                  <a:pt x="391" y="458"/>
                </a:lnTo>
                <a:lnTo>
                  <a:pt x="393" y="456"/>
                </a:lnTo>
                <a:lnTo>
                  <a:pt x="393" y="454"/>
                </a:lnTo>
                <a:lnTo>
                  <a:pt x="391" y="454"/>
                </a:lnTo>
                <a:lnTo>
                  <a:pt x="389" y="454"/>
                </a:lnTo>
                <a:lnTo>
                  <a:pt x="387" y="454"/>
                </a:lnTo>
                <a:lnTo>
                  <a:pt x="387" y="452"/>
                </a:lnTo>
                <a:lnTo>
                  <a:pt x="387" y="451"/>
                </a:lnTo>
                <a:lnTo>
                  <a:pt x="385" y="451"/>
                </a:lnTo>
                <a:lnTo>
                  <a:pt x="383" y="451"/>
                </a:lnTo>
                <a:lnTo>
                  <a:pt x="381" y="449"/>
                </a:lnTo>
                <a:lnTo>
                  <a:pt x="381" y="447"/>
                </a:lnTo>
                <a:lnTo>
                  <a:pt x="379" y="445"/>
                </a:lnTo>
                <a:lnTo>
                  <a:pt x="379" y="443"/>
                </a:lnTo>
                <a:lnTo>
                  <a:pt x="379" y="441"/>
                </a:lnTo>
                <a:lnTo>
                  <a:pt x="381" y="441"/>
                </a:lnTo>
                <a:lnTo>
                  <a:pt x="383" y="439"/>
                </a:lnTo>
                <a:lnTo>
                  <a:pt x="385" y="439"/>
                </a:lnTo>
                <a:lnTo>
                  <a:pt x="387" y="439"/>
                </a:lnTo>
                <a:lnTo>
                  <a:pt x="393" y="437"/>
                </a:lnTo>
                <a:lnTo>
                  <a:pt x="398" y="437"/>
                </a:lnTo>
                <a:lnTo>
                  <a:pt x="400" y="437"/>
                </a:lnTo>
                <a:lnTo>
                  <a:pt x="400" y="435"/>
                </a:lnTo>
                <a:lnTo>
                  <a:pt x="402" y="435"/>
                </a:lnTo>
                <a:lnTo>
                  <a:pt x="404" y="435"/>
                </a:lnTo>
                <a:lnTo>
                  <a:pt x="406" y="435"/>
                </a:lnTo>
                <a:lnTo>
                  <a:pt x="410" y="435"/>
                </a:lnTo>
                <a:lnTo>
                  <a:pt x="412" y="435"/>
                </a:lnTo>
                <a:lnTo>
                  <a:pt x="414" y="435"/>
                </a:lnTo>
                <a:lnTo>
                  <a:pt x="416" y="433"/>
                </a:lnTo>
                <a:lnTo>
                  <a:pt x="418" y="433"/>
                </a:lnTo>
                <a:lnTo>
                  <a:pt x="420" y="433"/>
                </a:lnTo>
                <a:lnTo>
                  <a:pt x="422" y="433"/>
                </a:lnTo>
                <a:lnTo>
                  <a:pt x="424" y="433"/>
                </a:lnTo>
                <a:lnTo>
                  <a:pt x="426" y="433"/>
                </a:lnTo>
                <a:lnTo>
                  <a:pt x="428" y="433"/>
                </a:lnTo>
                <a:lnTo>
                  <a:pt x="430" y="433"/>
                </a:lnTo>
                <a:lnTo>
                  <a:pt x="432" y="433"/>
                </a:lnTo>
                <a:lnTo>
                  <a:pt x="433" y="433"/>
                </a:lnTo>
                <a:lnTo>
                  <a:pt x="435" y="435"/>
                </a:lnTo>
                <a:lnTo>
                  <a:pt x="439" y="435"/>
                </a:lnTo>
                <a:lnTo>
                  <a:pt x="441" y="435"/>
                </a:lnTo>
                <a:lnTo>
                  <a:pt x="443" y="433"/>
                </a:lnTo>
                <a:lnTo>
                  <a:pt x="445" y="435"/>
                </a:lnTo>
                <a:lnTo>
                  <a:pt x="447" y="435"/>
                </a:lnTo>
                <a:lnTo>
                  <a:pt x="449" y="435"/>
                </a:lnTo>
                <a:lnTo>
                  <a:pt x="455" y="437"/>
                </a:lnTo>
                <a:lnTo>
                  <a:pt x="457" y="437"/>
                </a:lnTo>
                <a:lnTo>
                  <a:pt x="457" y="435"/>
                </a:lnTo>
                <a:lnTo>
                  <a:pt x="461" y="435"/>
                </a:lnTo>
                <a:lnTo>
                  <a:pt x="463" y="435"/>
                </a:lnTo>
                <a:lnTo>
                  <a:pt x="463" y="433"/>
                </a:lnTo>
                <a:lnTo>
                  <a:pt x="461" y="433"/>
                </a:lnTo>
                <a:lnTo>
                  <a:pt x="463" y="433"/>
                </a:lnTo>
                <a:lnTo>
                  <a:pt x="465" y="435"/>
                </a:lnTo>
                <a:lnTo>
                  <a:pt x="466" y="435"/>
                </a:lnTo>
                <a:lnTo>
                  <a:pt x="468" y="435"/>
                </a:lnTo>
                <a:lnTo>
                  <a:pt x="470" y="435"/>
                </a:lnTo>
                <a:lnTo>
                  <a:pt x="472" y="435"/>
                </a:lnTo>
                <a:lnTo>
                  <a:pt x="474" y="433"/>
                </a:lnTo>
                <a:lnTo>
                  <a:pt x="472" y="431"/>
                </a:lnTo>
                <a:lnTo>
                  <a:pt x="470" y="431"/>
                </a:lnTo>
                <a:lnTo>
                  <a:pt x="468" y="431"/>
                </a:lnTo>
                <a:lnTo>
                  <a:pt x="466" y="431"/>
                </a:lnTo>
                <a:lnTo>
                  <a:pt x="465" y="431"/>
                </a:lnTo>
                <a:lnTo>
                  <a:pt x="465" y="429"/>
                </a:lnTo>
                <a:lnTo>
                  <a:pt x="463" y="427"/>
                </a:lnTo>
                <a:lnTo>
                  <a:pt x="459" y="427"/>
                </a:lnTo>
                <a:lnTo>
                  <a:pt x="457" y="427"/>
                </a:lnTo>
                <a:lnTo>
                  <a:pt x="455" y="427"/>
                </a:lnTo>
                <a:lnTo>
                  <a:pt x="455" y="425"/>
                </a:lnTo>
                <a:lnTo>
                  <a:pt x="453" y="425"/>
                </a:lnTo>
                <a:lnTo>
                  <a:pt x="451" y="425"/>
                </a:lnTo>
                <a:lnTo>
                  <a:pt x="449" y="425"/>
                </a:lnTo>
                <a:lnTo>
                  <a:pt x="447" y="425"/>
                </a:lnTo>
                <a:lnTo>
                  <a:pt x="445" y="423"/>
                </a:lnTo>
                <a:lnTo>
                  <a:pt x="441" y="423"/>
                </a:lnTo>
                <a:lnTo>
                  <a:pt x="439" y="423"/>
                </a:lnTo>
                <a:lnTo>
                  <a:pt x="437" y="421"/>
                </a:lnTo>
                <a:lnTo>
                  <a:pt x="435" y="421"/>
                </a:lnTo>
                <a:lnTo>
                  <a:pt x="433" y="421"/>
                </a:lnTo>
                <a:lnTo>
                  <a:pt x="432" y="421"/>
                </a:lnTo>
                <a:lnTo>
                  <a:pt x="432" y="423"/>
                </a:lnTo>
                <a:lnTo>
                  <a:pt x="430" y="423"/>
                </a:lnTo>
                <a:lnTo>
                  <a:pt x="428" y="423"/>
                </a:lnTo>
                <a:lnTo>
                  <a:pt x="426" y="423"/>
                </a:lnTo>
                <a:lnTo>
                  <a:pt x="424" y="423"/>
                </a:lnTo>
                <a:lnTo>
                  <a:pt x="418" y="425"/>
                </a:lnTo>
                <a:lnTo>
                  <a:pt x="416" y="425"/>
                </a:lnTo>
                <a:lnTo>
                  <a:pt x="414" y="425"/>
                </a:lnTo>
                <a:lnTo>
                  <a:pt x="412" y="425"/>
                </a:lnTo>
                <a:lnTo>
                  <a:pt x="402" y="425"/>
                </a:lnTo>
                <a:lnTo>
                  <a:pt x="400" y="425"/>
                </a:lnTo>
                <a:lnTo>
                  <a:pt x="398" y="423"/>
                </a:lnTo>
                <a:lnTo>
                  <a:pt x="397" y="423"/>
                </a:lnTo>
                <a:lnTo>
                  <a:pt x="395" y="423"/>
                </a:lnTo>
                <a:lnTo>
                  <a:pt x="393" y="423"/>
                </a:lnTo>
                <a:lnTo>
                  <a:pt x="391" y="423"/>
                </a:lnTo>
                <a:lnTo>
                  <a:pt x="391" y="425"/>
                </a:lnTo>
                <a:lnTo>
                  <a:pt x="387" y="425"/>
                </a:lnTo>
                <a:lnTo>
                  <a:pt x="385" y="425"/>
                </a:lnTo>
                <a:lnTo>
                  <a:pt x="383" y="425"/>
                </a:lnTo>
                <a:lnTo>
                  <a:pt x="379" y="423"/>
                </a:lnTo>
                <a:lnTo>
                  <a:pt x="377" y="425"/>
                </a:lnTo>
                <a:lnTo>
                  <a:pt x="375" y="425"/>
                </a:lnTo>
                <a:lnTo>
                  <a:pt x="375" y="423"/>
                </a:lnTo>
                <a:lnTo>
                  <a:pt x="373" y="423"/>
                </a:lnTo>
                <a:lnTo>
                  <a:pt x="373" y="421"/>
                </a:lnTo>
                <a:lnTo>
                  <a:pt x="371" y="419"/>
                </a:lnTo>
                <a:lnTo>
                  <a:pt x="369" y="419"/>
                </a:lnTo>
                <a:lnTo>
                  <a:pt x="367" y="419"/>
                </a:lnTo>
                <a:lnTo>
                  <a:pt x="367" y="418"/>
                </a:lnTo>
                <a:lnTo>
                  <a:pt x="365" y="418"/>
                </a:lnTo>
                <a:lnTo>
                  <a:pt x="364" y="416"/>
                </a:lnTo>
                <a:lnTo>
                  <a:pt x="364" y="414"/>
                </a:lnTo>
                <a:lnTo>
                  <a:pt x="364" y="412"/>
                </a:lnTo>
                <a:lnTo>
                  <a:pt x="365" y="412"/>
                </a:lnTo>
                <a:lnTo>
                  <a:pt x="369" y="410"/>
                </a:lnTo>
                <a:lnTo>
                  <a:pt x="371" y="408"/>
                </a:lnTo>
                <a:lnTo>
                  <a:pt x="373" y="408"/>
                </a:lnTo>
                <a:lnTo>
                  <a:pt x="375" y="408"/>
                </a:lnTo>
                <a:lnTo>
                  <a:pt x="377" y="408"/>
                </a:lnTo>
                <a:lnTo>
                  <a:pt x="379" y="408"/>
                </a:lnTo>
                <a:lnTo>
                  <a:pt x="381" y="408"/>
                </a:lnTo>
                <a:lnTo>
                  <a:pt x="385" y="406"/>
                </a:lnTo>
                <a:lnTo>
                  <a:pt x="389" y="406"/>
                </a:lnTo>
                <a:lnTo>
                  <a:pt x="389" y="404"/>
                </a:lnTo>
                <a:lnTo>
                  <a:pt x="391" y="404"/>
                </a:lnTo>
                <a:lnTo>
                  <a:pt x="393" y="404"/>
                </a:lnTo>
                <a:lnTo>
                  <a:pt x="395" y="402"/>
                </a:lnTo>
                <a:lnTo>
                  <a:pt x="398" y="402"/>
                </a:lnTo>
                <a:lnTo>
                  <a:pt x="400" y="402"/>
                </a:lnTo>
                <a:lnTo>
                  <a:pt x="404" y="402"/>
                </a:lnTo>
                <a:lnTo>
                  <a:pt x="406" y="402"/>
                </a:lnTo>
                <a:lnTo>
                  <a:pt x="404" y="402"/>
                </a:lnTo>
                <a:lnTo>
                  <a:pt x="402" y="402"/>
                </a:lnTo>
                <a:lnTo>
                  <a:pt x="400" y="400"/>
                </a:lnTo>
                <a:lnTo>
                  <a:pt x="404" y="398"/>
                </a:lnTo>
                <a:lnTo>
                  <a:pt x="408" y="398"/>
                </a:lnTo>
                <a:lnTo>
                  <a:pt x="408" y="400"/>
                </a:lnTo>
                <a:lnTo>
                  <a:pt x="410" y="400"/>
                </a:lnTo>
                <a:lnTo>
                  <a:pt x="412" y="400"/>
                </a:lnTo>
                <a:lnTo>
                  <a:pt x="414" y="398"/>
                </a:lnTo>
                <a:lnTo>
                  <a:pt x="416" y="398"/>
                </a:lnTo>
                <a:lnTo>
                  <a:pt x="414" y="398"/>
                </a:lnTo>
                <a:lnTo>
                  <a:pt x="412" y="398"/>
                </a:lnTo>
                <a:lnTo>
                  <a:pt x="410" y="398"/>
                </a:lnTo>
                <a:lnTo>
                  <a:pt x="408" y="398"/>
                </a:lnTo>
                <a:lnTo>
                  <a:pt x="410" y="398"/>
                </a:lnTo>
                <a:lnTo>
                  <a:pt x="408" y="396"/>
                </a:lnTo>
                <a:lnTo>
                  <a:pt x="406" y="396"/>
                </a:lnTo>
                <a:lnTo>
                  <a:pt x="404" y="396"/>
                </a:lnTo>
                <a:lnTo>
                  <a:pt x="404" y="398"/>
                </a:lnTo>
                <a:lnTo>
                  <a:pt x="402" y="398"/>
                </a:lnTo>
                <a:lnTo>
                  <a:pt x="398" y="398"/>
                </a:lnTo>
                <a:lnTo>
                  <a:pt x="397" y="398"/>
                </a:lnTo>
                <a:lnTo>
                  <a:pt x="395" y="398"/>
                </a:lnTo>
                <a:lnTo>
                  <a:pt x="389" y="400"/>
                </a:lnTo>
                <a:lnTo>
                  <a:pt x="385" y="400"/>
                </a:lnTo>
                <a:lnTo>
                  <a:pt x="383" y="402"/>
                </a:lnTo>
                <a:lnTo>
                  <a:pt x="381" y="402"/>
                </a:lnTo>
                <a:lnTo>
                  <a:pt x="379" y="402"/>
                </a:lnTo>
                <a:lnTo>
                  <a:pt x="379" y="400"/>
                </a:lnTo>
                <a:lnTo>
                  <a:pt x="379" y="398"/>
                </a:lnTo>
                <a:lnTo>
                  <a:pt x="377" y="398"/>
                </a:lnTo>
                <a:lnTo>
                  <a:pt x="375" y="400"/>
                </a:lnTo>
                <a:lnTo>
                  <a:pt x="377" y="400"/>
                </a:lnTo>
                <a:lnTo>
                  <a:pt x="377" y="402"/>
                </a:lnTo>
                <a:lnTo>
                  <a:pt x="375" y="402"/>
                </a:lnTo>
                <a:lnTo>
                  <a:pt x="373" y="402"/>
                </a:lnTo>
                <a:lnTo>
                  <a:pt x="371" y="402"/>
                </a:lnTo>
                <a:lnTo>
                  <a:pt x="369" y="402"/>
                </a:lnTo>
                <a:lnTo>
                  <a:pt x="367" y="402"/>
                </a:lnTo>
                <a:lnTo>
                  <a:pt x="365" y="402"/>
                </a:lnTo>
                <a:lnTo>
                  <a:pt x="365" y="400"/>
                </a:lnTo>
                <a:lnTo>
                  <a:pt x="364" y="400"/>
                </a:lnTo>
                <a:lnTo>
                  <a:pt x="365" y="398"/>
                </a:lnTo>
                <a:lnTo>
                  <a:pt x="367" y="398"/>
                </a:lnTo>
                <a:lnTo>
                  <a:pt x="367" y="396"/>
                </a:lnTo>
                <a:lnTo>
                  <a:pt x="371" y="396"/>
                </a:lnTo>
                <a:lnTo>
                  <a:pt x="373" y="396"/>
                </a:lnTo>
                <a:lnTo>
                  <a:pt x="375" y="396"/>
                </a:lnTo>
                <a:lnTo>
                  <a:pt x="371" y="394"/>
                </a:lnTo>
                <a:lnTo>
                  <a:pt x="373" y="394"/>
                </a:lnTo>
                <a:lnTo>
                  <a:pt x="373" y="392"/>
                </a:lnTo>
                <a:lnTo>
                  <a:pt x="369" y="392"/>
                </a:lnTo>
                <a:lnTo>
                  <a:pt x="367" y="394"/>
                </a:lnTo>
                <a:lnTo>
                  <a:pt x="365" y="394"/>
                </a:lnTo>
                <a:lnTo>
                  <a:pt x="367" y="396"/>
                </a:lnTo>
                <a:lnTo>
                  <a:pt x="365" y="396"/>
                </a:lnTo>
                <a:lnTo>
                  <a:pt x="364" y="396"/>
                </a:lnTo>
                <a:lnTo>
                  <a:pt x="364" y="394"/>
                </a:lnTo>
                <a:lnTo>
                  <a:pt x="362" y="394"/>
                </a:lnTo>
                <a:lnTo>
                  <a:pt x="360" y="394"/>
                </a:lnTo>
                <a:lnTo>
                  <a:pt x="356" y="394"/>
                </a:lnTo>
                <a:lnTo>
                  <a:pt x="354" y="394"/>
                </a:lnTo>
                <a:lnTo>
                  <a:pt x="356" y="396"/>
                </a:lnTo>
                <a:lnTo>
                  <a:pt x="354" y="396"/>
                </a:lnTo>
                <a:lnTo>
                  <a:pt x="352" y="394"/>
                </a:lnTo>
                <a:lnTo>
                  <a:pt x="352" y="392"/>
                </a:lnTo>
                <a:lnTo>
                  <a:pt x="352" y="390"/>
                </a:lnTo>
                <a:lnTo>
                  <a:pt x="352" y="386"/>
                </a:lnTo>
                <a:lnTo>
                  <a:pt x="354" y="383"/>
                </a:lnTo>
                <a:lnTo>
                  <a:pt x="356" y="383"/>
                </a:lnTo>
                <a:lnTo>
                  <a:pt x="358" y="383"/>
                </a:lnTo>
                <a:lnTo>
                  <a:pt x="358" y="381"/>
                </a:lnTo>
                <a:lnTo>
                  <a:pt x="358" y="379"/>
                </a:lnTo>
                <a:lnTo>
                  <a:pt x="360" y="379"/>
                </a:lnTo>
                <a:lnTo>
                  <a:pt x="362" y="379"/>
                </a:lnTo>
                <a:lnTo>
                  <a:pt x="364" y="379"/>
                </a:lnTo>
                <a:lnTo>
                  <a:pt x="367" y="377"/>
                </a:lnTo>
                <a:lnTo>
                  <a:pt x="367" y="375"/>
                </a:lnTo>
                <a:lnTo>
                  <a:pt x="367" y="373"/>
                </a:lnTo>
                <a:lnTo>
                  <a:pt x="365" y="373"/>
                </a:lnTo>
                <a:lnTo>
                  <a:pt x="364" y="373"/>
                </a:lnTo>
                <a:lnTo>
                  <a:pt x="362" y="373"/>
                </a:lnTo>
                <a:lnTo>
                  <a:pt x="360" y="373"/>
                </a:lnTo>
                <a:lnTo>
                  <a:pt x="360" y="371"/>
                </a:lnTo>
                <a:lnTo>
                  <a:pt x="360" y="369"/>
                </a:lnTo>
                <a:lnTo>
                  <a:pt x="362" y="369"/>
                </a:lnTo>
                <a:lnTo>
                  <a:pt x="365" y="365"/>
                </a:lnTo>
                <a:lnTo>
                  <a:pt x="367" y="363"/>
                </a:lnTo>
                <a:lnTo>
                  <a:pt x="371" y="363"/>
                </a:lnTo>
                <a:lnTo>
                  <a:pt x="375" y="359"/>
                </a:lnTo>
                <a:lnTo>
                  <a:pt x="377" y="357"/>
                </a:lnTo>
                <a:lnTo>
                  <a:pt x="379" y="357"/>
                </a:lnTo>
                <a:lnTo>
                  <a:pt x="379" y="355"/>
                </a:lnTo>
                <a:lnTo>
                  <a:pt x="381" y="355"/>
                </a:lnTo>
                <a:lnTo>
                  <a:pt x="383" y="355"/>
                </a:lnTo>
                <a:lnTo>
                  <a:pt x="387" y="355"/>
                </a:lnTo>
                <a:lnTo>
                  <a:pt x="387" y="353"/>
                </a:lnTo>
                <a:lnTo>
                  <a:pt x="389" y="353"/>
                </a:lnTo>
                <a:lnTo>
                  <a:pt x="391" y="353"/>
                </a:lnTo>
                <a:lnTo>
                  <a:pt x="391" y="351"/>
                </a:lnTo>
                <a:lnTo>
                  <a:pt x="393" y="351"/>
                </a:lnTo>
                <a:lnTo>
                  <a:pt x="397" y="350"/>
                </a:lnTo>
                <a:lnTo>
                  <a:pt x="398" y="350"/>
                </a:lnTo>
                <a:lnTo>
                  <a:pt x="402" y="348"/>
                </a:lnTo>
                <a:lnTo>
                  <a:pt x="408" y="348"/>
                </a:lnTo>
                <a:lnTo>
                  <a:pt x="410" y="346"/>
                </a:lnTo>
                <a:lnTo>
                  <a:pt x="412" y="346"/>
                </a:lnTo>
                <a:lnTo>
                  <a:pt x="416" y="344"/>
                </a:lnTo>
                <a:lnTo>
                  <a:pt x="418" y="344"/>
                </a:lnTo>
                <a:lnTo>
                  <a:pt x="420" y="344"/>
                </a:lnTo>
                <a:lnTo>
                  <a:pt x="420" y="342"/>
                </a:lnTo>
                <a:lnTo>
                  <a:pt x="422" y="342"/>
                </a:lnTo>
                <a:lnTo>
                  <a:pt x="424" y="342"/>
                </a:lnTo>
                <a:lnTo>
                  <a:pt x="426" y="342"/>
                </a:lnTo>
                <a:lnTo>
                  <a:pt x="428" y="342"/>
                </a:lnTo>
                <a:lnTo>
                  <a:pt x="430" y="342"/>
                </a:lnTo>
                <a:lnTo>
                  <a:pt x="430" y="344"/>
                </a:lnTo>
                <a:lnTo>
                  <a:pt x="432" y="344"/>
                </a:lnTo>
                <a:lnTo>
                  <a:pt x="432" y="346"/>
                </a:lnTo>
                <a:lnTo>
                  <a:pt x="433" y="346"/>
                </a:lnTo>
                <a:lnTo>
                  <a:pt x="433" y="348"/>
                </a:lnTo>
                <a:lnTo>
                  <a:pt x="433" y="350"/>
                </a:lnTo>
                <a:lnTo>
                  <a:pt x="433" y="351"/>
                </a:lnTo>
                <a:lnTo>
                  <a:pt x="433" y="353"/>
                </a:lnTo>
                <a:lnTo>
                  <a:pt x="433" y="355"/>
                </a:lnTo>
                <a:lnTo>
                  <a:pt x="433" y="357"/>
                </a:lnTo>
                <a:lnTo>
                  <a:pt x="433" y="359"/>
                </a:lnTo>
                <a:close/>
                <a:moveTo>
                  <a:pt x="334" y="313"/>
                </a:moveTo>
                <a:lnTo>
                  <a:pt x="340" y="315"/>
                </a:lnTo>
                <a:lnTo>
                  <a:pt x="342" y="315"/>
                </a:lnTo>
                <a:lnTo>
                  <a:pt x="344" y="315"/>
                </a:lnTo>
                <a:lnTo>
                  <a:pt x="342" y="317"/>
                </a:lnTo>
                <a:lnTo>
                  <a:pt x="340" y="318"/>
                </a:lnTo>
                <a:lnTo>
                  <a:pt x="340" y="320"/>
                </a:lnTo>
                <a:lnTo>
                  <a:pt x="342" y="320"/>
                </a:lnTo>
                <a:lnTo>
                  <a:pt x="342" y="318"/>
                </a:lnTo>
                <a:lnTo>
                  <a:pt x="346" y="315"/>
                </a:lnTo>
                <a:lnTo>
                  <a:pt x="350" y="315"/>
                </a:lnTo>
                <a:lnTo>
                  <a:pt x="352" y="317"/>
                </a:lnTo>
                <a:lnTo>
                  <a:pt x="352" y="318"/>
                </a:lnTo>
                <a:lnTo>
                  <a:pt x="352" y="320"/>
                </a:lnTo>
                <a:lnTo>
                  <a:pt x="350" y="320"/>
                </a:lnTo>
                <a:lnTo>
                  <a:pt x="350" y="322"/>
                </a:lnTo>
                <a:lnTo>
                  <a:pt x="354" y="322"/>
                </a:lnTo>
                <a:lnTo>
                  <a:pt x="356" y="318"/>
                </a:lnTo>
                <a:lnTo>
                  <a:pt x="356" y="317"/>
                </a:lnTo>
                <a:lnTo>
                  <a:pt x="358" y="315"/>
                </a:lnTo>
                <a:lnTo>
                  <a:pt x="360" y="315"/>
                </a:lnTo>
                <a:lnTo>
                  <a:pt x="362" y="315"/>
                </a:lnTo>
                <a:lnTo>
                  <a:pt x="365" y="313"/>
                </a:lnTo>
                <a:lnTo>
                  <a:pt x="367" y="313"/>
                </a:lnTo>
                <a:lnTo>
                  <a:pt x="369" y="313"/>
                </a:lnTo>
                <a:lnTo>
                  <a:pt x="371" y="315"/>
                </a:lnTo>
                <a:lnTo>
                  <a:pt x="375" y="315"/>
                </a:lnTo>
                <a:lnTo>
                  <a:pt x="377" y="315"/>
                </a:lnTo>
                <a:lnTo>
                  <a:pt x="379" y="315"/>
                </a:lnTo>
                <a:lnTo>
                  <a:pt x="381" y="317"/>
                </a:lnTo>
                <a:lnTo>
                  <a:pt x="383" y="317"/>
                </a:lnTo>
                <a:lnTo>
                  <a:pt x="389" y="320"/>
                </a:lnTo>
                <a:lnTo>
                  <a:pt x="391" y="322"/>
                </a:lnTo>
                <a:lnTo>
                  <a:pt x="393" y="324"/>
                </a:lnTo>
                <a:lnTo>
                  <a:pt x="395" y="324"/>
                </a:lnTo>
                <a:lnTo>
                  <a:pt x="397" y="326"/>
                </a:lnTo>
                <a:lnTo>
                  <a:pt x="398" y="326"/>
                </a:lnTo>
                <a:lnTo>
                  <a:pt x="400" y="328"/>
                </a:lnTo>
                <a:lnTo>
                  <a:pt x="402" y="330"/>
                </a:lnTo>
                <a:lnTo>
                  <a:pt x="404" y="332"/>
                </a:lnTo>
                <a:lnTo>
                  <a:pt x="408" y="332"/>
                </a:lnTo>
                <a:lnTo>
                  <a:pt x="410" y="336"/>
                </a:lnTo>
                <a:lnTo>
                  <a:pt x="412" y="336"/>
                </a:lnTo>
                <a:lnTo>
                  <a:pt x="412" y="338"/>
                </a:lnTo>
                <a:lnTo>
                  <a:pt x="410" y="340"/>
                </a:lnTo>
                <a:lnTo>
                  <a:pt x="406" y="342"/>
                </a:lnTo>
                <a:lnTo>
                  <a:pt x="404" y="342"/>
                </a:lnTo>
                <a:lnTo>
                  <a:pt x="404" y="344"/>
                </a:lnTo>
                <a:lnTo>
                  <a:pt x="397" y="344"/>
                </a:lnTo>
                <a:lnTo>
                  <a:pt x="397" y="346"/>
                </a:lnTo>
                <a:lnTo>
                  <a:pt x="395" y="346"/>
                </a:lnTo>
                <a:lnTo>
                  <a:pt x="391" y="348"/>
                </a:lnTo>
                <a:lnTo>
                  <a:pt x="389" y="348"/>
                </a:lnTo>
                <a:lnTo>
                  <a:pt x="387" y="350"/>
                </a:lnTo>
                <a:lnTo>
                  <a:pt x="385" y="350"/>
                </a:lnTo>
                <a:lnTo>
                  <a:pt x="383" y="351"/>
                </a:lnTo>
                <a:lnTo>
                  <a:pt x="379" y="351"/>
                </a:lnTo>
                <a:lnTo>
                  <a:pt x="377" y="351"/>
                </a:lnTo>
                <a:lnTo>
                  <a:pt x="373" y="353"/>
                </a:lnTo>
                <a:lnTo>
                  <a:pt x="371" y="355"/>
                </a:lnTo>
                <a:lnTo>
                  <a:pt x="369" y="355"/>
                </a:lnTo>
                <a:lnTo>
                  <a:pt x="369" y="357"/>
                </a:lnTo>
                <a:lnTo>
                  <a:pt x="367" y="357"/>
                </a:lnTo>
                <a:lnTo>
                  <a:pt x="365" y="357"/>
                </a:lnTo>
                <a:lnTo>
                  <a:pt x="364" y="357"/>
                </a:lnTo>
                <a:lnTo>
                  <a:pt x="364" y="359"/>
                </a:lnTo>
                <a:lnTo>
                  <a:pt x="362" y="359"/>
                </a:lnTo>
                <a:lnTo>
                  <a:pt x="360" y="361"/>
                </a:lnTo>
                <a:lnTo>
                  <a:pt x="358" y="361"/>
                </a:lnTo>
                <a:lnTo>
                  <a:pt x="356" y="361"/>
                </a:lnTo>
                <a:lnTo>
                  <a:pt x="352" y="363"/>
                </a:lnTo>
                <a:lnTo>
                  <a:pt x="352" y="365"/>
                </a:lnTo>
                <a:lnTo>
                  <a:pt x="350" y="365"/>
                </a:lnTo>
                <a:lnTo>
                  <a:pt x="348" y="371"/>
                </a:lnTo>
                <a:lnTo>
                  <a:pt x="348" y="373"/>
                </a:lnTo>
                <a:lnTo>
                  <a:pt x="346" y="373"/>
                </a:lnTo>
                <a:lnTo>
                  <a:pt x="344" y="375"/>
                </a:lnTo>
                <a:lnTo>
                  <a:pt x="342" y="375"/>
                </a:lnTo>
                <a:lnTo>
                  <a:pt x="340" y="377"/>
                </a:lnTo>
                <a:lnTo>
                  <a:pt x="338" y="377"/>
                </a:lnTo>
                <a:lnTo>
                  <a:pt x="334" y="377"/>
                </a:lnTo>
                <a:lnTo>
                  <a:pt x="334" y="375"/>
                </a:lnTo>
                <a:lnTo>
                  <a:pt x="332" y="375"/>
                </a:lnTo>
                <a:lnTo>
                  <a:pt x="332" y="377"/>
                </a:lnTo>
                <a:lnTo>
                  <a:pt x="334" y="377"/>
                </a:lnTo>
                <a:lnTo>
                  <a:pt x="334" y="379"/>
                </a:lnTo>
                <a:lnTo>
                  <a:pt x="334" y="381"/>
                </a:lnTo>
                <a:lnTo>
                  <a:pt x="332" y="383"/>
                </a:lnTo>
                <a:lnTo>
                  <a:pt x="331" y="385"/>
                </a:lnTo>
                <a:lnTo>
                  <a:pt x="331" y="386"/>
                </a:lnTo>
                <a:lnTo>
                  <a:pt x="331" y="390"/>
                </a:lnTo>
                <a:lnTo>
                  <a:pt x="331" y="392"/>
                </a:lnTo>
                <a:lnTo>
                  <a:pt x="331" y="394"/>
                </a:lnTo>
                <a:lnTo>
                  <a:pt x="329" y="396"/>
                </a:lnTo>
                <a:lnTo>
                  <a:pt x="329" y="398"/>
                </a:lnTo>
                <a:lnTo>
                  <a:pt x="327" y="398"/>
                </a:lnTo>
                <a:lnTo>
                  <a:pt x="325" y="400"/>
                </a:lnTo>
                <a:lnTo>
                  <a:pt x="323" y="400"/>
                </a:lnTo>
                <a:lnTo>
                  <a:pt x="319" y="400"/>
                </a:lnTo>
                <a:lnTo>
                  <a:pt x="315" y="402"/>
                </a:lnTo>
                <a:lnTo>
                  <a:pt x="313" y="402"/>
                </a:lnTo>
                <a:lnTo>
                  <a:pt x="311" y="402"/>
                </a:lnTo>
                <a:lnTo>
                  <a:pt x="313" y="400"/>
                </a:lnTo>
                <a:lnTo>
                  <a:pt x="311" y="400"/>
                </a:lnTo>
                <a:lnTo>
                  <a:pt x="309" y="400"/>
                </a:lnTo>
                <a:lnTo>
                  <a:pt x="307" y="400"/>
                </a:lnTo>
                <a:lnTo>
                  <a:pt x="307" y="402"/>
                </a:lnTo>
                <a:lnTo>
                  <a:pt x="305" y="402"/>
                </a:lnTo>
                <a:lnTo>
                  <a:pt x="303" y="404"/>
                </a:lnTo>
                <a:lnTo>
                  <a:pt x="303" y="406"/>
                </a:lnTo>
                <a:lnTo>
                  <a:pt x="301" y="406"/>
                </a:lnTo>
                <a:lnTo>
                  <a:pt x="299" y="406"/>
                </a:lnTo>
                <a:lnTo>
                  <a:pt x="297" y="406"/>
                </a:lnTo>
                <a:lnTo>
                  <a:pt x="297" y="408"/>
                </a:lnTo>
                <a:lnTo>
                  <a:pt x="296" y="408"/>
                </a:lnTo>
                <a:lnTo>
                  <a:pt x="294" y="408"/>
                </a:lnTo>
                <a:lnTo>
                  <a:pt x="294" y="410"/>
                </a:lnTo>
                <a:lnTo>
                  <a:pt x="292" y="410"/>
                </a:lnTo>
                <a:lnTo>
                  <a:pt x="288" y="410"/>
                </a:lnTo>
                <a:lnTo>
                  <a:pt x="286" y="410"/>
                </a:lnTo>
                <a:lnTo>
                  <a:pt x="284" y="410"/>
                </a:lnTo>
                <a:lnTo>
                  <a:pt x="284" y="408"/>
                </a:lnTo>
                <a:lnTo>
                  <a:pt x="282" y="408"/>
                </a:lnTo>
                <a:lnTo>
                  <a:pt x="282" y="406"/>
                </a:lnTo>
                <a:lnTo>
                  <a:pt x="282" y="404"/>
                </a:lnTo>
                <a:lnTo>
                  <a:pt x="280" y="402"/>
                </a:lnTo>
                <a:lnTo>
                  <a:pt x="278" y="400"/>
                </a:lnTo>
                <a:lnTo>
                  <a:pt x="278" y="398"/>
                </a:lnTo>
                <a:lnTo>
                  <a:pt x="276" y="396"/>
                </a:lnTo>
                <a:lnTo>
                  <a:pt x="274" y="394"/>
                </a:lnTo>
                <a:lnTo>
                  <a:pt x="272" y="392"/>
                </a:lnTo>
                <a:lnTo>
                  <a:pt x="270" y="392"/>
                </a:lnTo>
                <a:lnTo>
                  <a:pt x="266" y="390"/>
                </a:lnTo>
                <a:lnTo>
                  <a:pt x="264" y="390"/>
                </a:lnTo>
                <a:lnTo>
                  <a:pt x="263" y="390"/>
                </a:lnTo>
                <a:lnTo>
                  <a:pt x="263" y="388"/>
                </a:lnTo>
                <a:lnTo>
                  <a:pt x="261" y="388"/>
                </a:lnTo>
                <a:lnTo>
                  <a:pt x="259" y="388"/>
                </a:lnTo>
                <a:lnTo>
                  <a:pt x="255" y="386"/>
                </a:lnTo>
                <a:lnTo>
                  <a:pt x="253" y="385"/>
                </a:lnTo>
                <a:lnTo>
                  <a:pt x="257" y="385"/>
                </a:lnTo>
                <a:lnTo>
                  <a:pt x="253" y="385"/>
                </a:lnTo>
                <a:lnTo>
                  <a:pt x="251" y="385"/>
                </a:lnTo>
                <a:lnTo>
                  <a:pt x="249" y="385"/>
                </a:lnTo>
                <a:lnTo>
                  <a:pt x="247" y="385"/>
                </a:lnTo>
                <a:lnTo>
                  <a:pt x="245" y="385"/>
                </a:lnTo>
                <a:lnTo>
                  <a:pt x="243" y="385"/>
                </a:lnTo>
                <a:lnTo>
                  <a:pt x="241" y="385"/>
                </a:lnTo>
                <a:lnTo>
                  <a:pt x="243" y="385"/>
                </a:lnTo>
                <a:lnTo>
                  <a:pt x="245" y="385"/>
                </a:lnTo>
                <a:lnTo>
                  <a:pt x="245" y="383"/>
                </a:lnTo>
                <a:lnTo>
                  <a:pt x="245" y="381"/>
                </a:lnTo>
                <a:lnTo>
                  <a:pt x="245" y="379"/>
                </a:lnTo>
                <a:lnTo>
                  <a:pt x="247" y="377"/>
                </a:lnTo>
                <a:lnTo>
                  <a:pt x="249" y="375"/>
                </a:lnTo>
                <a:lnTo>
                  <a:pt x="249" y="373"/>
                </a:lnTo>
                <a:lnTo>
                  <a:pt x="249" y="371"/>
                </a:lnTo>
                <a:lnTo>
                  <a:pt x="253" y="369"/>
                </a:lnTo>
                <a:lnTo>
                  <a:pt x="255" y="367"/>
                </a:lnTo>
                <a:lnTo>
                  <a:pt x="257" y="367"/>
                </a:lnTo>
                <a:lnTo>
                  <a:pt x="257" y="365"/>
                </a:lnTo>
                <a:lnTo>
                  <a:pt x="259" y="361"/>
                </a:lnTo>
                <a:lnTo>
                  <a:pt x="257" y="361"/>
                </a:lnTo>
                <a:lnTo>
                  <a:pt x="257" y="359"/>
                </a:lnTo>
                <a:lnTo>
                  <a:pt x="257" y="357"/>
                </a:lnTo>
                <a:lnTo>
                  <a:pt x="259" y="357"/>
                </a:lnTo>
                <a:lnTo>
                  <a:pt x="261" y="357"/>
                </a:lnTo>
                <a:lnTo>
                  <a:pt x="263" y="357"/>
                </a:lnTo>
                <a:lnTo>
                  <a:pt x="263" y="355"/>
                </a:lnTo>
                <a:lnTo>
                  <a:pt x="264" y="355"/>
                </a:lnTo>
                <a:lnTo>
                  <a:pt x="264" y="353"/>
                </a:lnTo>
                <a:lnTo>
                  <a:pt x="263" y="353"/>
                </a:lnTo>
                <a:lnTo>
                  <a:pt x="261" y="353"/>
                </a:lnTo>
                <a:lnTo>
                  <a:pt x="261" y="351"/>
                </a:lnTo>
                <a:lnTo>
                  <a:pt x="259" y="351"/>
                </a:lnTo>
                <a:lnTo>
                  <a:pt x="261" y="350"/>
                </a:lnTo>
                <a:lnTo>
                  <a:pt x="261" y="348"/>
                </a:lnTo>
                <a:lnTo>
                  <a:pt x="263" y="346"/>
                </a:lnTo>
                <a:lnTo>
                  <a:pt x="264" y="346"/>
                </a:lnTo>
                <a:lnTo>
                  <a:pt x="264" y="344"/>
                </a:lnTo>
                <a:lnTo>
                  <a:pt x="266" y="340"/>
                </a:lnTo>
                <a:lnTo>
                  <a:pt x="268" y="338"/>
                </a:lnTo>
                <a:lnTo>
                  <a:pt x="270" y="338"/>
                </a:lnTo>
                <a:lnTo>
                  <a:pt x="272" y="336"/>
                </a:lnTo>
                <a:lnTo>
                  <a:pt x="272" y="334"/>
                </a:lnTo>
                <a:lnTo>
                  <a:pt x="272" y="332"/>
                </a:lnTo>
                <a:lnTo>
                  <a:pt x="274" y="332"/>
                </a:lnTo>
                <a:lnTo>
                  <a:pt x="276" y="332"/>
                </a:lnTo>
                <a:lnTo>
                  <a:pt x="276" y="330"/>
                </a:lnTo>
                <a:lnTo>
                  <a:pt x="276" y="328"/>
                </a:lnTo>
                <a:lnTo>
                  <a:pt x="274" y="326"/>
                </a:lnTo>
                <a:lnTo>
                  <a:pt x="272" y="326"/>
                </a:lnTo>
                <a:lnTo>
                  <a:pt x="270" y="326"/>
                </a:lnTo>
                <a:lnTo>
                  <a:pt x="268" y="326"/>
                </a:lnTo>
                <a:lnTo>
                  <a:pt x="266" y="322"/>
                </a:lnTo>
                <a:lnTo>
                  <a:pt x="266" y="320"/>
                </a:lnTo>
                <a:lnTo>
                  <a:pt x="266" y="318"/>
                </a:lnTo>
                <a:lnTo>
                  <a:pt x="263" y="313"/>
                </a:lnTo>
                <a:lnTo>
                  <a:pt x="263" y="315"/>
                </a:lnTo>
                <a:lnTo>
                  <a:pt x="263" y="313"/>
                </a:lnTo>
                <a:lnTo>
                  <a:pt x="261" y="311"/>
                </a:lnTo>
                <a:lnTo>
                  <a:pt x="263" y="311"/>
                </a:lnTo>
                <a:lnTo>
                  <a:pt x="266" y="311"/>
                </a:lnTo>
                <a:lnTo>
                  <a:pt x="270" y="309"/>
                </a:lnTo>
                <a:lnTo>
                  <a:pt x="274" y="309"/>
                </a:lnTo>
                <a:lnTo>
                  <a:pt x="278" y="309"/>
                </a:lnTo>
                <a:lnTo>
                  <a:pt x="280" y="309"/>
                </a:lnTo>
                <a:lnTo>
                  <a:pt x="282" y="309"/>
                </a:lnTo>
                <a:lnTo>
                  <a:pt x="286" y="309"/>
                </a:lnTo>
                <a:lnTo>
                  <a:pt x="288" y="309"/>
                </a:lnTo>
                <a:lnTo>
                  <a:pt x="294" y="307"/>
                </a:lnTo>
                <a:lnTo>
                  <a:pt x="297" y="307"/>
                </a:lnTo>
                <a:lnTo>
                  <a:pt x="299" y="307"/>
                </a:lnTo>
                <a:lnTo>
                  <a:pt x="303" y="307"/>
                </a:lnTo>
                <a:lnTo>
                  <a:pt x="305" y="305"/>
                </a:lnTo>
                <a:lnTo>
                  <a:pt x="309" y="305"/>
                </a:lnTo>
                <a:lnTo>
                  <a:pt x="311" y="305"/>
                </a:lnTo>
                <a:lnTo>
                  <a:pt x="313" y="305"/>
                </a:lnTo>
                <a:lnTo>
                  <a:pt x="317" y="305"/>
                </a:lnTo>
                <a:lnTo>
                  <a:pt x="319" y="307"/>
                </a:lnTo>
                <a:lnTo>
                  <a:pt x="321" y="307"/>
                </a:lnTo>
                <a:lnTo>
                  <a:pt x="321" y="309"/>
                </a:lnTo>
                <a:lnTo>
                  <a:pt x="323" y="309"/>
                </a:lnTo>
                <a:lnTo>
                  <a:pt x="327" y="311"/>
                </a:lnTo>
                <a:lnTo>
                  <a:pt x="329" y="311"/>
                </a:lnTo>
                <a:lnTo>
                  <a:pt x="334" y="313"/>
                </a:lnTo>
                <a:close/>
                <a:moveTo>
                  <a:pt x="775" y="70"/>
                </a:moveTo>
                <a:lnTo>
                  <a:pt x="779" y="70"/>
                </a:lnTo>
                <a:lnTo>
                  <a:pt x="783" y="72"/>
                </a:lnTo>
                <a:lnTo>
                  <a:pt x="785" y="72"/>
                </a:lnTo>
                <a:lnTo>
                  <a:pt x="785" y="74"/>
                </a:lnTo>
                <a:lnTo>
                  <a:pt x="787" y="74"/>
                </a:lnTo>
                <a:lnTo>
                  <a:pt x="789" y="76"/>
                </a:lnTo>
                <a:lnTo>
                  <a:pt x="791" y="78"/>
                </a:lnTo>
                <a:lnTo>
                  <a:pt x="789" y="78"/>
                </a:lnTo>
                <a:lnTo>
                  <a:pt x="789" y="80"/>
                </a:lnTo>
                <a:lnTo>
                  <a:pt x="791" y="80"/>
                </a:lnTo>
                <a:lnTo>
                  <a:pt x="795" y="82"/>
                </a:lnTo>
                <a:lnTo>
                  <a:pt x="795" y="83"/>
                </a:lnTo>
                <a:lnTo>
                  <a:pt x="795" y="85"/>
                </a:lnTo>
                <a:lnTo>
                  <a:pt x="799" y="85"/>
                </a:lnTo>
                <a:lnTo>
                  <a:pt x="801" y="89"/>
                </a:lnTo>
                <a:lnTo>
                  <a:pt x="801" y="91"/>
                </a:lnTo>
                <a:lnTo>
                  <a:pt x="803" y="91"/>
                </a:lnTo>
                <a:lnTo>
                  <a:pt x="804" y="91"/>
                </a:lnTo>
                <a:lnTo>
                  <a:pt x="806" y="93"/>
                </a:lnTo>
                <a:lnTo>
                  <a:pt x="808" y="93"/>
                </a:lnTo>
                <a:lnTo>
                  <a:pt x="810" y="95"/>
                </a:lnTo>
                <a:lnTo>
                  <a:pt x="808" y="95"/>
                </a:lnTo>
                <a:lnTo>
                  <a:pt x="808" y="97"/>
                </a:lnTo>
                <a:lnTo>
                  <a:pt x="806" y="97"/>
                </a:lnTo>
                <a:lnTo>
                  <a:pt x="808" y="97"/>
                </a:lnTo>
                <a:lnTo>
                  <a:pt x="808" y="99"/>
                </a:lnTo>
                <a:lnTo>
                  <a:pt x="810" y="99"/>
                </a:lnTo>
                <a:lnTo>
                  <a:pt x="812" y="99"/>
                </a:lnTo>
                <a:lnTo>
                  <a:pt x="816" y="99"/>
                </a:lnTo>
                <a:lnTo>
                  <a:pt x="818" y="99"/>
                </a:lnTo>
                <a:lnTo>
                  <a:pt x="820" y="99"/>
                </a:lnTo>
                <a:lnTo>
                  <a:pt x="822" y="101"/>
                </a:lnTo>
                <a:lnTo>
                  <a:pt x="824" y="101"/>
                </a:lnTo>
                <a:lnTo>
                  <a:pt x="822" y="101"/>
                </a:lnTo>
                <a:lnTo>
                  <a:pt x="824" y="99"/>
                </a:lnTo>
                <a:lnTo>
                  <a:pt x="826" y="99"/>
                </a:lnTo>
                <a:lnTo>
                  <a:pt x="828" y="99"/>
                </a:lnTo>
                <a:lnTo>
                  <a:pt x="830" y="99"/>
                </a:lnTo>
                <a:lnTo>
                  <a:pt x="832" y="99"/>
                </a:lnTo>
                <a:lnTo>
                  <a:pt x="834" y="101"/>
                </a:lnTo>
                <a:lnTo>
                  <a:pt x="834" y="103"/>
                </a:lnTo>
                <a:lnTo>
                  <a:pt x="832" y="103"/>
                </a:lnTo>
                <a:lnTo>
                  <a:pt x="832" y="105"/>
                </a:lnTo>
                <a:lnTo>
                  <a:pt x="834" y="105"/>
                </a:lnTo>
                <a:lnTo>
                  <a:pt x="834" y="107"/>
                </a:lnTo>
                <a:lnTo>
                  <a:pt x="832" y="107"/>
                </a:lnTo>
                <a:lnTo>
                  <a:pt x="832" y="109"/>
                </a:lnTo>
                <a:lnTo>
                  <a:pt x="832" y="111"/>
                </a:lnTo>
                <a:lnTo>
                  <a:pt x="834" y="111"/>
                </a:lnTo>
                <a:lnTo>
                  <a:pt x="839" y="115"/>
                </a:lnTo>
                <a:lnTo>
                  <a:pt x="843" y="115"/>
                </a:lnTo>
                <a:lnTo>
                  <a:pt x="845" y="115"/>
                </a:lnTo>
                <a:lnTo>
                  <a:pt x="847" y="115"/>
                </a:lnTo>
                <a:lnTo>
                  <a:pt x="849" y="115"/>
                </a:lnTo>
                <a:lnTo>
                  <a:pt x="847" y="113"/>
                </a:lnTo>
                <a:lnTo>
                  <a:pt x="847" y="111"/>
                </a:lnTo>
                <a:lnTo>
                  <a:pt x="845" y="111"/>
                </a:lnTo>
                <a:lnTo>
                  <a:pt x="843" y="111"/>
                </a:lnTo>
                <a:lnTo>
                  <a:pt x="841" y="111"/>
                </a:lnTo>
                <a:lnTo>
                  <a:pt x="841" y="109"/>
                </a:lnTo>
                <a:lnTo>
                  <a:pt x="841" y="105"/>
                </a:lnTo>
                <a:lnTo>
                  <a:pt x="843" y="103"/>
                </a:lnTo>
                <a:lnTo>
                  <a:pt x="845" y="103"/>
                </a:lnTo>
                <a:lnTo>
                  <a:pt x="847" y="103"/>
                </a:lnTo>
                <a:lnTo>
                  <a:pt x="849" y="103"/>
                </a:lnTo>
                <a:lnTo>
                  <a:pt x="853" y="103"/>
                </a:lnTo>
                <a:lnTo>
                  <a:pt x="857" y="103"/>
                </a:lnTo>
                <a:lnTo>
                  <a:pt x="857" y="105"/>
                </a:lnTo>
                <a:lnTo>
                  <a:pt x="857" y="107"/>
                </a:lnTo>
                <a:lnTo>
                  <a:pt x="859" y="111"/>
                </a:lnTo>
                <a:lnTo>
                  <a:pt x="859" y="113"/>
                </a:lnTo>
                <a:lnTo>
                  <a:pt x="857" y="113"/>
                </a:lnTo>
                <a:lnTo>
                  <a:pt x="853" y="113"/>
                </a:lnTo>
                <a:lnTo>
                  <a:pt x="851" y="115"/>
                </a:lnTo>
                <a:lnTo>
                  <a:pt x="853" y="116"/>
                </a:lnTo>
                <a:lnTo>
                  <a:pt x="855" y="116"/>
                </a:lnTo>
                <a:lnTo>
                  <a:pt x="857" y="116"/>
                </a:lnTo>
                <a:lnTo>
                  <a:pt x="861" y="116"/>
                </a:lnTo>
                <a:lnTo>
                  <a:pt x="863" y="116"/>
                </a:lnTo>
                <a:lnTo>
                  <a:pt x="865" y="116"/>
                </a:lnTo>
                <a:lnTo>
                  <a:pt x="867" y="120"/>
                </a:lnTo>
                <a:lnTo>
                  <a:pt x="867" y="122"/>
                </a:lnTo>
                <a:lnTo>
                  <a:pt x="863" y="124"/>
                </a:lnTo>
                <a:lnTo>
                  <a:pt x="861" y="124"/>
                </a:lnTo>
                <a:lnTo>
                  <a:pt x="859" y="124"/>
                </a:lnTo>
                <a:lnTo>
                  <a:pt x="861" y="124"/>
                </a:lnTo>
                <a:lnTo>
                  <a:pt x="863" y="124"/>
                </a:lnTo>
                <a:lnTo>
                  <a:pt x="865" y="124"/>
                </a:lnTo>
                <a:lnTo>
                  <a:pt x="867" y="122"/>
                </a:lnTo>
                <a:lnTo>
                  <a:pt x="869" y="122"/>
                </a:lnTo>
                <a:lnTo>
                  <a:pt x="867" y="128"/>
                </a:lnTo>
                <a:lnTo>
                  <a:pt x="865" y="132"/>
                </a:lnTo>
                <a:lnTo>
                  <a:pt x="863" y="134"/>
                </a:lnTo>
                <a:lnTo>
                  <a:pt x="861" y="134"/>
                </a:lnTo>
                <a:lnTo>
                  <a:pt x="861" y="136"/>
                </a:lnTo>
                <a:lnTo>
                  <a:pt x="863" y="138"/>
                </a:lnTo>
                <a:lnTo>
                  <a:pt x="863" y="136"/>
                </a:lnTo>
                <a:lnTo>
                  <a:pt x="865" y="136"/>
                </a:lnTo>
                <a:lnTo>
                  <a:pt x="865" y="134"/>
                </a:lnTo>
                <a:lnTo>
                  <a:pt x="867" y="134"/>
                </a:lnTo>
                <a:lnTo>
                  <a:pt x="869" y="134"/>
                </a:lnTo>
                <a:lnTo>
                  <a:pt x="870" y="134"/>
                </a:lnTo>
                <a:lnTo>
                  <a:pt x="870" y="136"/>
                </a:lnTo>
                <a:lnTo>
                  <a:pt x="872" y="134"/>
                </a:lnTo>
                <a:lnTo>
                  <a:pt x="870" y="132"/>
                </a:lnTo>
                <a:lnTo>
                  <a:pt x="872" y="132"/>
                </a:lnTo>
                <a:lnTo>
                  <a:pt x="874" y="132"/>
                </a:lnTo>
                <a:lnTo>
                  <a:pt x="878" y="132"/>
                </a:lnTo>
                <a:lnTo>
                  <a:pt x="880" y="132"/>
                </a:lnTo>
                <a:lnTo>
                  <a:pt x="882" y="134"/>
                </a:lnTo>
                <a:lnTo>
                  <a:pt x="884" y="138"/>
                </a:lnTo>
                <a:lnTo>
                  <a:pt x="882" y="138"/>
                </a:lnTo>
                <a:lnTo>
                  <a:pt x="880" y="138"/>
                </a:lnTo>
                <a:lnTo>
                  <a:pt x="882" y="140"/>
                </a:lnTo>
                <a:lnTo>
                  <a:pt x="884" y="140"/>
                </a:lnTo>
                <a:lnTo>
                  <a:pt x="884" y="138"/>
                </a:lnTo>
                <a:lnTo>
                  <a:pt x="886" y="136"/>
                </a:lnTo>
                <a:lnTo>
                  <a:pt x="886" y="134"/>
                </a:lnTo>
                <a:lnTo>
                  <a:pt x="888" y="132"/>
                </a:lnTo>
                <a:lnTo>
                  <a:pt x="890" y="134"/>
                </a:lnTo>
                <a:lnTo>
                  <a:pt x="892" y="134"/>
                </a:lnTo>
                <a:lnTo>
                  <a:pt x="892" y="136"/>
                </a:lnTo>
                <a:lnTo>
                  <a:pt x="894" y="138"/>
                </a:lnTo>
                <a:lnTo>
                  <a:pt x="894" y="140"/>
                </a:lnTo>
                <a:lnTo>
                  <a:pt x="896" y="140"/>
                </a:lnTo>
                <a:lnTo>
                  <a:pt x="898" y="142"/>
                </a:lnTo>
                <a:lnTo>
                  <a:pt x="900" y="142"/>
                </a:lnTo>
                <a:lnTo>
                  <a:pt x="902" y="144"/>
                </a:lnTo>
                <a:lnTo>
                  <a:pt x="902" y="146"/>
                </a:lnTo>
                <a:lnTo>
                  <a:pt x="898" y="146"/>
                </a:lnTo>
                <a:lnTo>
                  <a:pt x="898" y="148"/>
                </a:lnTo>
                <a:lnTo>
                  <a:pt x="896" y="148"/>
                </a:lnTo>
                <a:lnTo>
                  <a:pt x="890" y="149"/>
                </a:lnTo>
                <a:lnTo>
                  <a:pt x="888" y="149"/>
                </a:lnTo>
                <a:lnTo>
                  <a:pt x="886" y="151"/>
                </a:lnTo>
                <a:lnTo>
                  <a:pt x="884" y="151"/>
                </a:lnTo>
                <a:lnTo>
                  <a:pt x="880" y="151"/>
                </a:lnTo>
                <a:lnTo>
                  <a:pt x="878" y="151"/>
                </a:lnTo>
                <a:lnTo>
                  <a:pt x="876" y="151"/>
                </a:lnTo>
                <a:lnTo>
                  <a:pt x="876" y="153"/>
                </a:lnTo>
                <a:lnTo>
                  <a:pt x="874" y="153"/>
                </a:lnTo>
                <a:lnTo>
                  <a:pt x="874" y="155"/>
                </a:lnTo>
                <a:lnTo>
                  <a:pt x="872" y="157"/>
                </a:lnTo>
                <a:lnTo>
                  <a:pt x="870" y="157"/>
                </a:lnTo>
                <a:lnTo>
                  <a:pt x="870" y="155"/>
                </a:lnTo>
                <a:lnTo>
                  <a:pt x="869" y="155"/>
                </a:lnTo>
                <a:lnTo>
                  <a:pt x="869" y="153"/>
                </a:lnTo>
                <a:lnTo>
                  <a:pt x="867" y="155"/>
                </a:lnTo>
                <a:lnTo>
                  <a:pt x="869" y="157"/>
                </a:lnTo>
                <a:lnTo>
                  <a:pt x="869" y="159"/>
                </a:lnTo>
                <a:lnTo>
                  <a:pt x="867" y="159"/>
                </a:lnTo>
                <a:lnTo>
                  <a:pt x="865" y="161"/>
                </a:lnTo>
                <a:lnTo>
                  <a:pt x="863" y="161"/>
                </a:lnTo>
                <a:lnTo>
                  <a:pt x="863" y="163"/>
                </a:lnTo>
                <a:lnTo>
                  <a:pt x="859" y="167"/>
                </a:lnTo>
                <a:lnTo>
                  <a:pt x="857" y="167"/>
                </a:lnTo>
                <a:lnTo>
                  <a:pt x="853" y="165"/>
                </a:lnTo>
                <a:lnTo>
                  <a:pt x="853" y="163"/>
                </a:lnTo>
                <a:lnTo>
                  <a:pt x="851" y="163"/>
                </a:lnTo>
                <a:lnTo>
                  <a:pt x="851" y="161"/>
                </a:lnTo>
                <a:lnTo>
                  <a:pt x="851" y="157"/>
                </a:lnTo>
                <a:lnTo>
                  <a:pt x="853" y="155"/>
                </a:lnTo>
                <a:lnTo>
                  <a:pt x="855" y="155"/>
                </a:lnTo>
                <a:lnTo>
                  <a:pt x="855" y="151"/>
                </a:lnTo>
                <a:lnTo>
                  <a:pt x="855" y="153"/>
                </a:lnTo>
                <a:lnTo>
                  <a:pt x="853" y="153"/>
                </a:lnTo>
                <a:lnTo>
                  <a:pt x="853" y="155"/>
                </a:lnTo>
                <a:lnTo>
                  <a:pt x="851" y="155"/>
                </a:lnTo>
                <a:lnTo>
                  <a:pt x="849" y="155"/>
                </a:lnTo>
                <a:lnTo>
                  <a:pt x="847" y="155"/>
                </a:lnTo>
                <a:lnTo>
                  <a:pt x="847" y="163"/>
                </a:lnTo>
                <a:lnTo>
                  <a:pt x="849" y="163"/>
                </a:lnTo>
                <a:lnTo>
                  <a:pt x="849" y="167"/>
                </a:lnTo>
                <a:lnTo>
                  <a:pt x="851" y="167"/>
                </a:lnTo>
                <a:lnTo>
                  <a:pt x="853" y="169"/>
                </a:lnTo>
                <a:lnTo>
                  <a:pt x="853" y="171"/>
                </a:lnTo>
                <a:lnTo>
                  <a:pt x="851" y="173"/>
                </a:lnTo>
                <a:lnTo>
                  <a:pt x="847" y="175"/>
                </a:lnTo>
                <a:lnTo>
                  <a:pt x="845" y="173"/>
                </a:lnTo>
                <a:lnTo>
                  <a:pt x="843" y="169"/>
                </a:lnTo>
                <a:lnTo>
                  <a:pt x="839" y="169"/>
                </a:lnTo>
                <a:lnTo>
                  <a:pt x="839" y="171"/>
                </a:lnTo>
                <a:lnTo>
                  <a:pt x="841" y="173"/>
                </a:lnTo>
                <a:lnTo>
                  <a:pt x="841" y="175"/>
                </a:lnTo>
                <a:lnTo>
                  <a:pt x="843" y="175"/>
                </a:lnTo>
                <a:lnTo>
                  <a:pt x="843" y="177"/>
                </a:lnTo>
                <a:lnTo>
                  <a:pt x="841" y="179"/>
                </a:lnTo>
                <a:lnTo>
                  <a:pt x="839" y="181"/>
                </a:lnTo>
                <a:lnTo>
                  <a:pt x="839" y="183"/>
                </a:lnTo>
                <a:lnTo>
                  <a:pt x="839" y="184"/>
                </a:lnTo>
                <a:lnTo>
                  <a:pt x="837" y="184"/>
                </a:lnTo>
                <a:lnTo>
                  <a:pt x="836" y="184"/>
                </a:lnTo>
                <a:lnTo>
                  <a:pt x="834" y="184"/>
                </a:lnTo>
                <a:lnTo>
                  <a:pt x="834" y="183"/>
                </a:lnTo>
                <a:lnTo>
                  <a:pt x="832" y="183"/>
                </a:lnTo>
                <a:lnTo>
                  <a:pt x="832" y="181"/>
                </a:lnTo>
                <a:lnTo>
                  <a:pt x="830" y="179"/>
                </a:lnTo>
                <a:lnTo>
                  <a:pt x="828" y="177"/>
                </a:lnTo>
                <a:lnTo>
                  <a:pt x="824" y="175"/>
                </a:lnTo>
                <a:lnTo>
                  <a:pt x="822" y="173"/>
                </a:lnTo>
                <a:lnTo>
                  <a:pt x="822" y="171"/>
                </a:lnTo>
                <a:lnTo>
                  <a:pt x="820" y="171"/>
                </a:lnTo>
                <a:lnTo>
                  <a:pt x="820" y="169"/>
                </a:lnTo>
                <a:lnTo>
                  <a:pt x="818" y="169"/>
                </a:lnTo>
                <a:lnTo>
                  <a:pt x="818" y="171"/>
                </a:lnTo>
                <a:lnTo>
                  <a:pt x="818" y="173"/>
                </a:lnTo>
                <a:lnTo>
                  <a:pt x="820" y="175"/>
                </a:lnTo>
                <a:lnTo>
                  <a:pt x="822" y="175"/>
                </a:lnTo>
                <a:lnTo>
                  <a:pt x="822" y="177"/>
                </a:lnTo>
                <a:lnTo>
                  <a:pt x="824" y="177"/>
                </a:lnTo>
                <a:lnTo>
                  <a:pt x="826" y="181"/>
                </a:lnTo>
                <a:lnTo>
                  <a:pt x="828" y="184"/>
                </a:lnTo>
                <a:lnTo>
                  <a:pt x="826" y="184"/>
                </a:lnTo>
                <a:lnTo>
                  <a:pt x="824" y="183"/>
                </a:lnTo>
                <a:lnTo>
                  <a:pt x="822" y="183"/>
                </a:lnTo>
                <a:lnTo>
                  <a:pt x="820" y="183"/>
                </a:lnTo>
                <a:lnTo>
                  <a:pt x="820" y="181"/>
                </a:lnTo>
                <a:lnTo>
                  <a:pt x="818" y="181"/>
                </a:lnTo>
                <a:lnTo>
                  <a:pt x="818" y="179"/>
                </a:lnTo>
                <a:lnTo>
                  <a:pt x="816" y="179"/>
                </a:lnTo>
                <a:lnTo>
                  <a:pt x="814" y="179"/>
                </a:lnTo>
                <a:lnTo>
                  <a:pt x="812" y="179"/>
                </a:lnTo>
                <a:lnTo>
                  <a:pt x="810" y="179"/>
                </a:lnTo>
                <a:lnTo>
                  <a:pt x="808" y="179"/>
                </a:lnTo>
                <a:lnTo>
                  <a:pt x="808" y="181"/>
                </a:lnTo>
                <a:lnTo>
                  <a:pt x="810" y="181"/>
                </a:lnTo>
                <a:lnTo>
                  <a:pt x="812" y="181"/>
                </a:lnTo>
                <a:lnTo>
                  <a:pt x="814" y="181"/>
                </a:lnTo>
                <a:lnTo>
                  <a:pt x="814" y="184"/>
                </a:lnTo>
                <a:lnTo>
                  <a:pt x="812" y="184"/>
                </a:lnTo>
                <a:lnTo>
                  <a:pt x="808" y="186"/>
                </a:lnTo>
                <a:lnTo>
                  <a:pt x="808" y="184"/>
                </a:lnTo>
                <a:lnTo>
                  <a:pt x="804" y="184"/>
                </a:lnTo>
                <a:lnTo>
                  <a:pt x="803" y="184"/>
                </a:lnTo>
                <a:lnTo>
                  <a:pt x="799" y="184"/>
                </a:lnTo>
                <a:lnTo>
                  <a:pt x="795" y="184"/>
                </a:lnTo>
                <a:lnTo>
                  <a:pt x="793" y="183"/>
                </a:lnTo>
                <a:lnTo>
                  <a:pt x="791" y="183"/>
                </a:lnTo>
                <a:lnTo>
                  <a:pt x="789" y="183"/>
                </a:lnTo>
                <a:lnTo>
                  <a:pt x="787" y="183"/>
                </a:lnTo>
                <a:lnTo>
                  <a:pt x="785" y="183"/>
                </a:lnTo>
                <a:lnTo>
                  <a:pt x="783" y="181"/>
                </a:lnTo>
                <a:lnTo>
                  <a:pt x="779" y="179"/>
                </a:lnTo>
                <a:lnTo>
                  <a:pt x="777" y="179"/>
                </a:lnTo>
                <a:lnTo>
                  <a:pt x="771" y="175"/>
                </a:lnTo>
                <a:lnTo>
                  <a:pt x="771" y="173"/>
                </a:lnTo>
                <a:lnTo>
                  <a:pt x="773" y="173"/>
                </a:lnTo>
                <a:lnTo>
                  <a:pt x="775" y="173"/>
                </a:lnTo>
                <a:lnTo>
                  <a:pt x="777" y="173"/>
                </a:lnTo>
                <a:lnTo>
                  <a:pt x="779" y="173"/>
                </a:lnTo>
                <a:lnTo>
                  <a:pt x="777" y="173"/>
                </a:lnTo>
                <a:lnTo>
                  <a:pt x="779" y="173"/>
                </a:lnTo>
                <a:lnTo>
                  <a:pt x="783" y="171"/>
                </a:lnTo>
                <a:lnTo>
                  <a:pt x="787" y="171"/>
                </a:lnTo>
                <a:lnTo>
                  <a:pt x="789" y="171"/>
                </a:lnTo>
                <a:lnTo>
                  <a:pt x="791" y="171"/>
                </a:lnTo>
                <a:lnTo>
                  <a:pt x="793" y="171"/>
                </a:lnTo>
                <a:lnTo>
                  <a:pt x="789" y="171"/>
                </a:lnTo>
                <a:lnTo>
                  <a:pt x="785" y="169"/>
                </a:lnTo>
                <a:lnTo>
                  <a:pt x="781" y="169"/>
                </a:lnTo>
                <a:lnTo>
                  <a:pt x="777" y="169"/>
                </a:lnTo>
                <a:lnTo>
                  <a:pt x="775" y="169"/>
                </a:lnTo>
                <a:lnTo>
                  <a:pt x="773" y="167"/>
                </a:lnTo>
                <a:lnTo>
                  <a:pt x="773" y="169"/>
                </a:lnTo>
                <a:lnTo>
                  <a:pt x="771" y="169"/>
                </a:lnTo>
                <a:lnTo>
                  <a:pt x="768" y="169"/>
                </a:lnTo>
                <a:lnTo>
                  <a:pt x="764" y="167"/>
                </a:lnTo>
                <a:lnTo>
                  <a:pt x="758" y="163"/>
                </a:lnTo>
                <a:lnTo>
                  <a:pt x="760" y="163"/>
                </a:lnTo>
                <a:lnTo>
                  <a:pt x="762" y="163"/>
                </a:lnTo>
                <a:lnTo>
                  <a:pt x="764" y="163"/>
                </a:lnTo>
                <a:lnTo>
                  <a:pt x="766" y="163"/>
                </a:lnTo>
                <a:lnTo>
                  <a:pt x="768" y="165"/>
                </a:lnTo>
                <a:lnTo>
                  <a:pt x="769" y="165"/>
                </a:lnTo>
                <a:lnTo>
                  <a:pt x="769" y="163"/>
                </a:lnTo>
                <a:lnTo>
                  <a:pt x="768" y="163"/>
                </a:lnTo>
                <a:lnTo>
                  <a:pt x="766" y="161"/>
                </a:lnTo>
                <a:lnTo>
                  <a:pt x="764" y="161"/>
                </a:lnTo>
                <a:lnTo>
                  <a:pt x="762" y="161"/>
                </a:lnTo>
                <a:lnTo>
                  <a:pt x="760" y="161"/>
                </a:lnTo>
                <a:lnTo>
                  <a:pt x="758" y="161"/>
                </a:lnTo>
                <a:lnTo>
                  <a:pt x="756" y="161"/>
                </a:lnTo>
                <a:lnTo>
                  <a:pt x="756" y="159"/>
                </a:lnTo>
                <a:lnTo>
                  <a:pt x="754" y="159"/>
                </a:lnTo>
                <a:lnTo>
                  <a:pt x="754" y="157"/>
                </a:lnTo>
                <a:lnTo>
                  <a:pt x="750" y="157"/>
                </a:lnTo>
                <a:lnTo>
                  <a:pt x="750" y="155"/>
                </a:lnTo>
                <a:lnTo>
                  <a:pt x="752" y="155"/>
                </a:lnTo>
                <a:lnTo>
                  <a:pt x="754" y="153"/>
                </a:lnTo>
                <a:lnTo>
                  <a:pt x="756" y="153"/>
                </a:lnTo>
                <a:lnTo>
                  <a:pt x="758" y="153"/>
                </a:lnTo>
                <a:lnTo>
                  <a:pt x="762" y="153"/>
                </a:lnTo>
                <a:lnTo>
                  <a:pt x="764" y="151"/>
                </a:lnTo>
                <a:lnTo>
                  <a:pt x="764" y="149"/>
                </a:lnTo>
                <a:lnTo>
                  <a:pt x="766" y="149"/>
                </a:lnTo>
                <a:lnTo>
                  <a:pt x="768" y="149"/>
                </a:lnTo>
                <a:lnTo>
                  <a:pt x="771" y="149"/>
                </a:lnTo>
                <a:lnTo>
                  <a:pt x="773" y="149"/>
                </a:lnTo>
                <a:lnTo>
                  <a:pt x="775" y="149"/>
                </a:lnTo>
                <a:lnTo>
                  <a:pt x="779" y="149"/>
                </a:lnTo>
                <a:lnTo>
                  <a:pt x="781" y="149"/>
                </a:lnTo>
                <a:lnTo>
                  <a:pt x="783" y="149"/>
                </a:lnTo>
                <a:lnTo>
                  <a:pt x="789" y="149"/>
                </a:lnTo>
                <a:lnTo>
                  <a:pt x="793" y="149"/>
                </a:lnTo>
                <a:lnTo>
                  <a:pt x="797" y="148"/>
                </a:lnTo>
                <a:lnTo>
                  <a:pt x="801" y="148"/>
                </a:lnTo>
                <a:lnTo>
                  <a:pt x="803" y="148"/>
                </a:lnTo>
                <a:lnTo>
                  <a:pt x="806" y="148"/>
                </a:lnTo>
                <a:lnTo>
                  <a:pt x="810" y="148"/>
                </a:lnTo>
                <a:lnTo>
                  <a:pt x="812" y="148"/>
                </a:lnTo>
                <a:lnTo>
                  <a:pt x="812" y="146"/>
                </a:lnTo>
                <a:lnTo>
                  <a:pt x="814" y="146"/>
                </a:lnTo>
                <a:lnTo>
                  <a:pt x="812" y="146"/>
                </a:lnTo>
                <a:lnTo>
                  <a:pt x="810" y="146"/>
                </a:lnTo>
                <a:lnTo>
                  <a:pt x="808" y="146"/>
                </a:lnTo>
                <a:lnTo>
                  <a:pt x="804" y="146"/>
                </a:lnTo>
                <a:lnTo>
                  <a:pt x="801" y="146"/>
                </a:lnTo>
                <a:lnTo>
                  <a:pt x="795" y="148"/>
                </a:lnTo>
                <a:lnTo>
                  <a:pt x="789" y="148"/>
                </a:lnTo>
                <a:lnTo>
                  <a:pt x="787" y="148"/>
                </a:lnTo>
                <a:lnTo>
                  <a:pt x="785" y="148"/>
                </a:lnTo>
                <a:lnTo>
                  <a:pt x="783" y="148"/>
                </a:lnTo>
                <a:lnTo>
                  <a:pt x="779" y="148"/>
                </a:lnTo>
                <a:lnTo>
                  <a:pt x="777" y="146"/>
                </a:lnTo>
                <a:lnTo>
                  <a:pt x="775" y="146"/>
                </a:lnTo>
                <a:lnTo>
                  <a:pt x="777" y="144"/>
                </a:lnTo>
                <a:lnTo>
                  <a:pt x="779" y="144"/>
                </a:lnTo>
                <a:lnTo>
                  <a:pt x="781" y="144"/>
                </a:lnTo>
                <a:lnTo>
                  <a:pt x="783" y="144"/>
                </a:lnTo>
                <a:lnTo>
                  <a:pt x="785" y="144"/>
                </a:lnTo>
                <a:lnTo>
                  <a:pt x="787" y="144"/>
                </a:lnTo>
                <a:lnTo>
                  <a:pt x="789" y="144"/>
                </a:lnTo>
                <a:lnTo>
                  <a:pt x="791" y="144"/>
                </a:lnTo>
                <a:lnTo>
                  <a:pt x="793" y="144"/>
                </a:lnTo>
                <a:lnTo>
                  <a:pt x="795" y="144"/>
                </a:lnTo>
                <a:lnTo>
                  <a:pt x="797" y="144"/>
                </a:lnTo>
                <a:lnTo>
                  <a:pt x="799" y="142"/>
                </a:lnTo>
                <a:lnTo>
                  <a:pt x="801" y="142"/>
                </a:lnTo>
                <a:lnTo>
                  <a:pt x="799" y="142"/>
                </a:lnTo>
                <a:lnTo>
                  <a:pt x="797" y="142"/>
                </a:lnTo>
                <a:lnTo>
                  <a:pt x="795" y="142"/>
                </a:lnTo>
                <a:lnTo>
                  <a:pt x="793" y="142"/>
                </a:lnTo>
                <a:lnTo>
                  <a:pt x="791" y="142"/>
                </a:lnTo>
                <a:lnTo>
                  <a:pt x="789" y="144"/>
                </a:lnTo>
                <a:lnTo>
                  <a:pt x="785" y="142"/>
                </a:lnTo>
                <a:lnTo>
                  <a:pt x="783" y="142"/>
                </a:lnTo>
                <a:lnTo>
                  <a:pt x="781" y="142"/>
                </a:lnTo>
                <a:lnTo>
                  <a:pt x="779" y="142"/>
                </a:lnTo>
                <a:lnTo>
                  <a:pt x="777" y="142"/>
                </a:lnTo>
                <a:lnTo>
                  <a:pt x="779" y="140"/>
                </a:lnTo>
                <a:lnTo>
                  <a:pt x="781" y="140"/>
                </a:lnTo>
                <a:lnTo>
                  <a:pt x="783" y="140"/>
                </a:lnTo>
                <a:lnTo>
                  <a:pt x="781" y="138"/>
                </a:lnTo>
                <a:lnTo>
                  <a:pt x="777" y="138"/>
                </a:lnTo>
                <a:lnTo>
                  <a:pt x="777" y="140"/>
                </a:lnTo>
                <a:lnTo>
                  <a:pt x="775" y="140"/>
                </a:lnTo>
                <a:lnTo>
                  <a:pt x="773" y="140"/>
                </a:lnTo>
                <a:lnTo>
                  <a:pt x="771" y="140"/>
                </a:lnTo>
                <a:lnTo>
                  <a:pt x="771" y="138"/>
                </a:lnTo>
                <a:lnTo>
                  <a:pt x="769" y="138"/>
                </a:lnTo>
                <a:lnTo>
                  <a:pt x="769" y="140"/>
                </a:lnTo>
                <a:lnTo>
                  <a:pt x="771" y="140"/>
                </a:lnTo>
                <a:lnTo>
                  <a:pt x="771" y="142"/>
                </a:lnTo>
                <a:lnTo>
                  <a:pt x="769" y="142"/>
                </a:lnTo>
                <a:lnTo>
                  <a:pt x="768" y="142"/>
                </a:lnTo>
                <a:lnTo>
                  <a:pt x="766" y="142"/>
                </a:lnTo>
                <a:lnTo>
                  <a:pt x="768" y="140"/>
                </a:lnTo>
                <a:lnTo>
                  <a:pt x="766" y="140"/>
                </a:lnTo>
                <a:lnTo>
                  <a:pt x="764" y="140"/>
                </a:lnTo>
                <a:lnTo>
                  <a:pt x="764" y="142"/>
                </a:lnTo>
                <a:lnTo>
                  <a:pt x="762" y="144"/>
                </a:lnTo>
                <a:lnTo>
                  <a:pt x="760" y="146"/>
                </a:lnTo>
                <a:lnTo>
                  <a:pt x="758" y="146"/>
                </a:lnTo>
                <a:lnTo>
                  <a:pt x="756" y="146"/>
                </a:lnTo>
                <a:lnTo>
                  <a:pt x="754" y="146"/>
                </a:lnTo>
                <a:lnTo>
                  <a:pt x="752" y="146"/>
                </a:lnTo>
                <a:lnTo>
                  <a:pt x="752" y="144"/>
                </a:lnTo>
                <a:lnTo>
                  <a:pt x="754" y="142"/>
                </a:lnTo>
                <a:lnTo>
                  <a:pt x="752" y="140"/>
                </a:lnTo>
                <a:lnTo>
                  <a:pt x="748" y="140"/>
                </a:lnTo>
                <a:lnTo>
                  <a:pt x="746" y="140"/>
                </a:lnTo>
                <a:lnTo>
                  <a:pt x="746" y="142"/>
                </a:lnTo>
                <a:lnTo>
                  <a:pt x="748" y="142"/>
                </a:lnTo>
                <a:lnTo>
                  <a:pt x="746" y="144"/>
                </a:lnTo>
                <a:lnTo>
                  <a:pt x="744" y="144"/>
                </a:lnTo>
                <a:lnTo>
                  <a:pt x="742" y="144"/>
                </a:lnTo>
                <a:lnTo>
                  <a:pt x="740" y="144"/>
                </a:lnTo>
                <a:lnTo>
                  <a:pt x="738" y="146"/>
                </a:lnTo>
                <a:lnTo>
                  <a:pt x="736" y="146"/>
                </a:lnTo>
                <a:lnTo>
                  <a:pt x="735" y="144"/>
                </a:lnTo>
                <a:lnTo>
                  <a:pt x="735" y="142"/>
                </a:lnTo>
                <a:lnTo>
                  <a:pt x="733" y="142"/>
                </a:lnTo>
                <a:lnTo>
                  <a:pt x="731" y="142"/>
                </a:lnTo>
                <a:lnTo>
                  <a:pt x="729" y="142"/>
                </a:lnTo>
                <a:lnTo>
                  <a:pt x="727" y="140"/>
                </a:lnTo>
                <a:lnTo>
                  <a:pt x="727" y="136"/>
                </a:lnTo>
                <a:lnTo>
                  <a:pt x="729" y="136"/>
                </a:lnTo>
                <a:lnTo>
                  <a:pt x="729" y="134"/>
                </a:lnTo>
                <a:lnTo>
                  <a:pt x="731" y="134"/>
                </a:lnTo>
                <a:lnTo>
                  <a:pt x="735" y="134"/>
                </a:lnTo>
                <a:lnTo>
                  <a:pt x="736" y="134"/>
                </a:lnTo>
                <a:lnTo>
                  <a:pt x="738" y="134"/>
                </a:lnTo>
                <a:lnTo>
                  <a:pt x="742" y="134"/>
                </a:lnTo>
                <a:lnTo>
                  <a:pt x="744" y="132"/>
                </a:lnTo>
                <a:lnTo>
                  <a:pt x="748" y="130"/>
                </a:lnTo>
                <a:lnTo>
                  <a:pt x="750" y="130"/>
                </a:lnTo>
                <a:lnTo>
                  <a:pt x="750" y="128"/>
                </a:lnTo>
                <a:lnTo>
                  <a:pt x="750" y="126"/>
                </a:lnTo>
                <a:lnTo>
                  <a:pt x="748" y="126"/>
                </a:lnTo>
                <a:lnTo>
                  <a:pt x="746" y="128"/>
                </a:lnTo>
                <a:lnTo>
                  <a:pt x="746" y="130"/>
                </a:lnTo>
                <a:lnTo>
                  <a:pt x="742" y="130"/>
                </a:lnTo>
                <a:lnTo>
                  <a:pt x="740" y="130"/>
                </a:lnTo>
                <a:lnTo>
                  <a:pt x="738" y="130"/>
                </a:lnTo>
                <a:lnTo>
                  <a:pt x="738" y="132"/>
                </a:lnTo>
                <a:lnTo>
                  <a:pt x="736" y="132"/>
                </a:lnTo>
                <a:lnTo>
                  <a:pt x="733" y="132"/>
                </a:lnTo>
                <a:lnTo>
                  <a:pt x="731" y="132"/>
                </a:lnTo>
                <a:lnTo>
                  <a:pt x="727" y="132"/>
                </a:lnTo>
                <a:lnTo>
                  <a:pt x="725" y="132"/>
                </a:lnTo>
                <a:lnTo>
                  <a:pt x="725" y="130"/>
                </a:lnTo>
                <a:lnTo>
                  <a:pt x="723" y="130"/>
                </a:lnTo>
                <a:lnTo>
                  <a:pt x="719" y="126"/>
                </a:lnTo>
                <a:lnTo>
                  <a:pt x="717" y="126"/>
                </a:lnTo>
                <a:lnTo>
                  <a:pt x="717" y="124"/>
                </a:lnTo>
                <a:lnTo>
                  <a:pt x="715" y="124"/>
                </a:lnTo>
                <a:lnTo>
                  <a:pt x="713" y="124"/>
                </a:lnTo>
                <a:lnTo>
                  <a:pt x="713" y="122"/>
                </a:lnTo>
                <a:lnTo>
                  <a:pt x="715" y="122"/>
                </a:lnTo>
                <a:lnTo>
                  <a:pt x="717" y="122"/>
                </a:lnTo>
                <a:lnTo>
                  <a:pt x="719" y="122"/>
                </a:lnTo>
                <a:lnTo>
                  <a:pt x="721" y="122"/>
                </a:lnTo>
                <a:lnTo>
                  <a:pt x="719" y="120"/>
                </a:lnTo>
                <a:lnTo>
                  <a:pt x="717" y="120"/>
                </a:lnTo>
                <a:lnTo>
                  <a:pt x="715" y="120"/>
                </a:lnTo>
                <a:lnTo>
                  <a:pt x="713" y="120"/>
                </a:lnTo>
                <a:lnTo>
                  <a:pt x="711" y="118"/>
                </a:lnTo>
                <a:lnTo>
                  <a:pt x="713" y="118"/>
                </a:lnTo>
                <a:lnTo>
                  <a:pt x="715" y="116"/>
                </a:lnTo>
                <a:lnTo>
                  <a:pt x="717" y="116"/>
                </a:lnTo>
                <a:lnTo>
                  <a:pt x="715" y="116"/>
                </a:lnTo>
                <a:lnTo>
                  <a:pt x="713" y="116"/>
                </a:lnTo>
                <a:lnTo>
                  <a:pt x="711" y="116"/>
                </a:lnTo>
                <a:lnTo>
                  <a:pt x="709" y="116"/>
                </a:lnTo>
                <a:lnTo>
                  <a:pt x="711" y="115"/>
                </a:lnTo>
                <a:lnTo>
                  <a:pt x="711" y="113"/>
                </a:lnTo>
                <a:lnTo>
                  <a:pt x="717" y="115"/>
                </a:lnTo>
                <a:lnTo>
                  <a:pt x="721" y="115"/>
                </a:lnTo>
                <a:lnTo>
                  <a:pt x="721" y="116"/>
                </a:lnTo>
                <a:lnTo>
                  <a:pt x="723" y="116"/>
                </a:lnTo>
                <a:lnTo>
                  <a:pt x="725" y="116"/>
                </a:lnTo>
                <a:lnTo>
                  <a:pt x="731" y="116"/>
                </a:lnTo>
                <a:lnTo>
                  <a:pt x="733" y="118"/>
                </a:lnTo>
                <a:lnTo>
                  <a:pt x="735" y="118"/>
                </a:lnTo>
                <a:lnTo>
                  <a:pt x="736" y="118"/>
                </a:lnTo>
                <a:lnTo>
                  <a:pt x="738" y="118"/>
                </a:lnTo>
                <a:lnTo>
                  <a:pt x="738" y="116"/>
                </a:lnTo>
                <a:lnTo>
                  <a:pt x="740" y="116"/>
                </a:lnTo>
                <a:lnTo>
                  <a:pt x="742" y="116"/>
                </a:lnTo>
                <a:lnTo>
                  <a:pt x="744" y="118"/>
                </a:lnTo>
                <a:lnTo>
                  <a:pt x="746" y="118"/>
                </a:lnTo>
                <a:lnTo>
                  <a:pt x="748" y="120"/>
                </a:lnTo>
                <a:lnTo>
                  <a:pt x="748" y="118"/>
                </a:lnTo>
                <a:lnTo>
                  <a:pt x="746" y="118"/>
                </a:lnTo>
                <a:lnTo>
                  <a:pt x="744" y="116"/>
                </a:lnTo>
                <a:lnTo>
                  <a:pt x="742" y="116"/>
                </a:lnTo>
                <a:lnTo>
                  <a:pt x="744" y="115"/>
                </a:lnTo>
                <a:lnTo>
                  <a:pt x="746" y="113"/>
                </a:lnTo>
                <a:lnTo>
                  <a:pt x="748" y="113"/>
                </a:lnTo>
                <a:lnTo>
                  <a:pt x="750" y="113"/>
                </a:lnTo>
                <a:lnTo>
                  <a:pt x="754" y="113"/>
                </a:lnTo>
                <a:lnTo>
                  <a:pt x="752" y="113"/>
                </a:lnTo>
                <a:lnTo>
                  <a:pt x="750" y="113"/>
                </a:lnTo>
                <a:lnTo>
                  <a:pt x="748" y="111"/>
                </a:lnTo>
                <a:lnTo>
                  <a:pt x="744" y="111"/>
                </a:lnTo>
                <a:lnTo>
                  <a:pt x="744" y="113"/>
                </a:lnTo>
                <a:lnTo>
                  <a:pt x="742" y="113"/>
                </a:lnTo>
                <a:lnTo>
                  <a:pt x="738" y="115"/>
                </a:lnTo>
                <a:lnTo>
                  <a:pt x="736" y="115"/>
                </a:lnTo>
                <a:lnTo>
                  <a:pt x="735" y="115"/>
                </a:lnTo>
                <a:lnTo>
                  <a:pt x="733" y="115"/>
                </a:lnTo>
                <a:lnTo>
                  <a:pt x="729" y="113"/>
                </a:lnTo>
                <a:lnTo>
                  <a:pt x="729" y="111"/>
                </a:lnTo>
                <a:lnTo>
                  <a:pt x="731" y="111"/>
                </a:lnTo>
                <a:lnTo>
                  <a:pt x="733" y="111"/>
                </a:lnTo>
                <a:lnTo>
                  <a:pt x="735" y="111"/>
                </a:lnTo>
                <a:lnTo>
                  <a:pt x="733" y="111"/>
                </a:lnTo>
                <a:lnTo>
                  <a:pt x="731" y="111"/>
                </a:lnTo>
                <a:lnTo>
                  <a:pt x="729" y="111"/>
                </a:lnTo>
                <a:lnTo>
                  <a:pt x="727" y="111"/>
                </a:lnTo>
                <a:lnTo>
                  <a:pt x="725" y="111"/>
                </a:lnTo>
                <a:lnTo>
                  <a:pt x="725" y="113"/>
                </a:lnTo>
                <a:lnTo>
                  <a:pt x="723" y="111"/>
                </a:lnTo>
                <a:lnTo>
                  <a:pt x="719" y="111"/>
                </a:lnTo>
                <a:lnTo>
                  <a:pt x="715" y="109"/>
                </a:lnTo>
                <a:lnTo>
                  <a:pt x="715" y="107"/>
                </a:lnTo>
                <a:lnTo>
                  <a:pt x="713" y="107"/>
                </a:lnTo>
                <a:lnTo>
                  <a:pt x="711" y="107"/>
                </a:lnTo>
                <a:lnTo>
                  <a:pt x="713" y="105"/>
                </a:lnTo>
                <a:lnTo>
                  <a:pt x="715" y="105"/>
                </a:lnTo>
                <a:lnTo>
                  <a:pt x="717" y="105"/>
                </a:lnTo>
                <a:lnTo>
                  <a:pt x="717" y="107"/>
                </a:lnTo>
                <a:lnTo>
                  <a:pt x="719" y="107"/>
                </a:lnTo>
                <a:lnTo>
                  <a:pt x="719" y="105"/>
                </a:lnTo>
                <a:lnTo>
                  <a:pt x="721" y="105"/>
                </a:lnTo>
                <a:lnTo>
                  <a:pt x="723" y="105"/>
                </a:lnTo>
                <a:lnTo>
                  <a:pt x="727" y="105"/>
                </a:lnTo>
                <a:lnTo>
                  <a:pt x="729" y="105"/>
                </a:lnTo>
                <a:lnTo>
                  <a:pt x="731" y="107"/>
                </a:lnTo>
                <a:lnTo>
                  <a:pt x="733" y="107"/>
                </a:lnTo>
                <a:lnTo>
                  <a:pt x="731" y="105"/>
                </a:lnTo>
                <a:lnTo>
                  <a:pt x="729" y="105"/>
                </a:lnTo>
                <a:lnTo>
                  <a:pt x="729" y="103"/>
                </a:lnTo>
                <a:lnTo>
                  <a:pt x="727" y="103"/>
                </a:lnTo>
                <a:lnTo>
                  <a:pt x="725" y="103"/>
                </a:lnTo>
                <a:lnTo>
                  <a:pt x="723" y="101"/>
                </a:lnTo>
                <a:lnTo>
                  <a:pt x="723" y="97"/>
                </a:lnTo>
                <a:lnTo>
                  <a:pt x="729" y="97"/>
                </a:lnTo>
                <a:lnTo>
                  <a:pt x="731" y="97"/>
                </a:lnTo>
                <a:lnTo>
                  <a:pt x="733" y="97"/>
                </a:lnTo>
                <a:lnTo>
                  <a:pt x="735" y="97"/>
                </a:lnTo>
                <a:lnTo>
                  <a:pt x="736" y="97"/>
                </a:lnTo>
                <a:lnTo>
                  <a:pt x="738" y="97"/>
                </a:lnTo>
                <a:lnTo>
                  <a:pt x="740" y="97"/>
                </a:lnTo>
                <a:lnTo>
                  <a:pt x="742" y="97"/>
                </a:lnTo>
                <a:lnTo>
                  <a:pt x="742" y="99"/>
                </a:lnTo>
                <a:lnTo>
                  <a:pt x="744" y="99"/>
                </a:lnTo>
                <a:lnTo>
                  <a:pt x="746" y="99"/>
                </a:lnTo>
                <a:lnTo>
                  <a:pt x="748" y="99"/>
                </a:lnTo>
                <a:lnTo>
                  <a:pt x="752" y="99"/>
                </a:lnTo>
                <a:lnTo>
                  <a:pt x="754" y="99"/>
                </a:lnTo>
                <a:lnTo>
                  <a:pt x="756" y="99"/>
                </a:lnTo>
                <a:lnTo>
                  <a:pt x="758" y="99"/>
                </a:lnTo>
                <a:lnTo>
                  <a:pt x="756" y="97"/>
                </a:lnTo>
                <a:lnTo>
                  <a:pt x="754" y="97"/>
                </a:lnTo>
                <a:lnTo>
                  <a:pt x="750" y="97"/>
                </a:lnTo>
                <a:lnTo>
                  <a:pt x="748" y="97"/>
                </a:lnTo>
                <a:lnTo>
                  <a:pt x="746" y="97"/>
                </a:lnTo>
                <a:lnTo>
                  <a:pt x="744" y="95"/>
                </a:lnTo>
                <a:lnTo>
                  <a:pt x="744" y="93"/>
                </a:lnTo>
                <a:lnTo>
                  <a:pt x="746" y="93"/>
                </a:lnTo>
                <a:lnTo>
                  <a:pt x="748" y="93"/>
                </a:lnTo>
                <a:lnTo>
                  <a:pt x="750" y="93"/>
                </a:lnTo>
                <a:lnTo>
                  <a:pt x="752" y="93"/>
                </a:lnTo>
                <a:lnTo>
                  <a:pt x="754" y="93"/>
                </a:lnTo>
                <a:lnTo>
                  <a:pt x="754" y="91"/>
                </a:lnTo>
                <a:lnTo>
                  <a:pt x="752" y="91"/>
                </a:lnTo>
                <a:lnTo>
                  <a:pt x="750" y="91"/>
                </a:lnTo>
                <a:lnTo>
                  <a:pt x="748" y="91"/>
                </a:lnTo>
                <a:lnTo>
                  <a:pt x="746" y="91"/>
                </a:lnTo>
                <a:lnTo>
                  <a:pt x="744" y="91"/>
                </a:lnTo>
                <a:lnTo>
                  <a:pt x="740" y="91"/>
                </a:lnTo>
                <a:lnTo>
                  <a:pt x="738" y="89"/>
                </a:lnTo>
                <a:lnTo>
                  <a:pt x="735" y="89"/>
                </a:lnTo>
                <a:lnTo>
                  <a:pt x="733" y="89"/>
                </a:lnTo>
                <a:lnTo>
                  <a:pt x="731" y="89"/>
                </a:lnTo>
                <a:lnTo>
                  <a:pt x="731" y="87"/>
                </a:lnTo>
                <a:lnTo>
                  <a:pt x="733" y="87"/>
                </a:lnTo>
                <a:lnTo>
                  <a:pt x="736" y="87"/>
                </a:lnTo>
                <a:lnTo>
                  <a:pt x="736" y="85"/>
                </a:lnTo>
                <a:lnTo>
                  <a:pt x="735" y="85"/>
                </a:lnTo>
                <a:lnTo>
                  <a:pt x="733" y="85"/>
                </a:lnTo>
                <a:lnTo>
                  <a:pt x="731" y="85"/>
                </a:lnTo>
                <a:lnTo>
                  <a:pt x="733" y="85"/>
                </a:lnTo>
                <a:lnTo>
                  <a:pt x="735" y="83"/>
                </a:lnTo>
                <a:lnTo>
                  <a:pt x="735" y="82"/>
                </a:lnTo>
                <a:lnTo>
                  <a:pt x="736" y="82"/>
                </a:lnTo>
                <a:lnTo>
                  <a:pt x="740" y="80"/>
                </a:lnTo>
                <a:lnTo>
                  <a:pt x="742" y="80"/>
                </a:lnTo>
                <a:lnTo>
                  <a:pt x="744" y="80"/>
                </a:lnTo>
                <a:lnTo>
                  <a:pt x="746" y="80"/>
                </a:lnTo>
                <a:lnTo>
                  <a:pt x="746" y="82"/>
                </a:lnTo>
                <a:lnTo>
                  <a:pt x="748" y="83"/>
                </a:lnTo>
                <a:lnTo>
                  <a:pt x="750" y="83"/>
                </a:lnTo>
                <a:lnTo>
                  <a:pt x="750" y="82"/>
                </a:lnTo>
                <a:lnTo>
                  <a:pt x="752" y="82"/>
                </a:lnTo>
                <a:lnTo>
                  <a:pt x="754" y="82"/>
                </a:lnTo>
                <a:lnTo>
                  <a:pt x="756" y="80"/>
                </a:lnTo>
                <a:lnTo>
                  <a:pt x="754" y="80"/>
                </a:lnTo>
                <a:lnTo>
                  <a:pt x="752" y="80"/>
                </a:lnTo>
                <a:lnTo>
                  <a:pt x="750" y="78"/>
                </a:lnTo>
                <a:lnTo>
                  <a:pt x="752" y="78"/>
                </a:lnTo>
                <a:lnTo>
                  <a:pt x="756" y="78"/>
                </a:lnTo>
                <a:lnTo>
                  <a:pt x="758" y="78"/>
                </a:lnTo>
                <a:lnTo>
                  <a:pt x="760" y="78"/>
                </a:lnTo>
                <a:lnTo>
                  <a:pt x="764" y="78"/>
                </a:lnTo>
                <a:lnTo>
                  <a:pt x="766" y="78"/>
                </a:lnTo>
                <a:lnTo>
                  <a:pt x="768" y="78"/>
                </a:lnTo>
                <a:lnTo>
                  <a:pt x="769" y="78"/>
                </a:lnTo>
                <a:lnTo>
                  <a:pt x="769" y="76"/>
                </a:lnTo>
                <a:lnTo>
                  <a:pt x="769" y="74"/>
                </a:lnTo>
                <a:lnTo>
                  <a:pt x="768" y="74"/>
                </a:lnTo>
                <a:lnTo>
                  <a:pt x="764" y="74"/>
                </a:lnTo>
                <a:lnTo>
                  <a:pt x="760" y="74"/>
                </a:lnTo>
                <a:lnTo>
                  <a:pt x="758" y="74"/>
                </a:lnTo>
                <a:lnTo>
                  <a:pt x="756" y="74"/>
                </a:lnTo>
                <a:lnTo>
                  <a:pt x="754" y="74"/>
                </a:lnTo>
                <a:lnTo>
                  <a:pt x="752" y="74"/>
                </a:lnTo>
                <a:lnTo>
                  <a:pt x="750" y="74"/>
                </a:lnTo>
                <a:lnTo>
                  <a:pt x="750" y="72"/>
                </a:lnTo>
                <a:lnTo>
                  <a:pt x="748" y="72"/>
                </a:lnTo>
                <a:lnTo>
                  <a:pt x="750" y="68"/>
                </a:lnTo>
                <a:lnTo>
                  <a:pt x="752" y="68"/>
                </a:lnTo>
                <a:lnTo>
                  <a:pt x="754" y="68"/>
                </a:lnTo>
                <a:lnTo>
                  <a:pt x="758" y="68"/>
                </a:lnTo>
                <a:lnTo>
                  <a:pt x="760" y="68"/>
                </a:lnTo>
                <a:lnTo>
                  <a:pt x="760" y="70"/>
                </a:lnTo>
                <a:lnTo>
                  <a:pt x="762" y="70"/>
                </a:lnTo>
                <a:lnTo>
                  <a:pt x="764" y="70"/>
                </a:lnTo>
                <a:lnTo>
                  <a:pt x="762" y="68"/>
                </a:lnTo>
                <a:lnTo>
                  <a:pt x="764" y="68"/>
                </a:lnTo>
                <a:lnTo>
                  <a:pt x="766" y="68"/>
                </a:lnTo>
                <a:lnTo>
                  <a:pt x="768" y="68"/>
                </a:lnTo>
                <a:lnTo>
                  <a:pt x="771" y="68"/>
                </a:lnTo>
                <a:lnTo>
                  <a:pt x="771" y="70"/>
                </a:lnTo>
                <a:lnTo>
                  <a:pt x="773" y="70"/>
                </a:lnTo>
                <a:lnTo>
                  <a:pt x="775" y="70"/>
                </a:lnTo>
                <a:close/>
                <a:moveTo>
                  <a:pt x="729" y="223"/>
                </a:moveTo>
                <a:lnTo>
                  <a:pt x="731" y="223"/>
                </a:lnTo>
                <a:lnTo>
                  <a:pt x="733" y="223"/>
                </a:lnTo>
                <a:lnTo>
                  <a:pt x="735" y="223"/>
                </a:lnTo>
                <a:lnTo>
                  <a:pt x="736" y="225"/>
                </a:lnTo>
                <a:lnTo>
                  <a:pt x="738" y="225"/>
                </a:lnTo>
                <a:lnTo>
                  <a:pt x="740" y="225"/>
                </a:lnTo>
                <a:lnTo>
                  <a:pt x="742" y="225"/>
                </a:lnTo>
                <a:lnTo>
                  <a:pt x="744" y="225"/>
                </a:lnTo>
                <a:lnTo>
                  <a:pt x="746" y="225"/>
                </a:lnTo>
                <a:lnTo>
                  <a:pt x="748" y="227"/>
                </a:lnTo>
                <a:lnTo>
                  <a:pt x="750" y="227"/>
                </a:lnTo>
                <a:lnTo>
                  <a:pt x="752" y="227"/>
                </a:lnTo>
                <a:lnTo>
                  <a:pt x="754" y="227"/>
                </a:lnTo>
                <a:lnTo>
                  <a:pt x="756" y="227"/>
                </a:lnTo>
                <a:lnTo>
                  <a:pt x="760" y="227"/>
                </a:lnTo>
                <a:lnTo>
                  <a:pt x="764" y="229"/>
                </a:lnTo>
                <a:lnTo>
                  <a:pt x="766" y="233"/>
                </a:lnTo>
                <a:lnTo>
                  <a:pt x="768" y="233"/>
                </a:lnTo>
                <a:lnTo>
                  <a:pt x="768" y="235"/>
                </a:lnTo>
                <a:lnTo>
                  <a:pt x="766" y="239"/>
                </a:lnTo>
                <a:lnTo>
                  <a:pt x="764" y="241"/>
                </a:lnTo>
                <a:lnTo>
                  <a:pt x="762" y="243"/>
                </a:lnTo>
                <a:lnTo>
                  <a:pt x="760" y="243"/>
                </a:lnTo>
                <a:lnTo>
                  <a:pt x="762" y="245"/>
                </a:lnTo>
                <a:lnTo>
                  <a:pt x="764" y="245"/>
                </a:lnTo>
                <a:lnTo>
                  <a:pt x="762" y="245"/>
                </a:lnTo>
                <a:lnTo>
                  <a:pt x="762" y="243"/>
                </a:lnTo>
                <a:lnTo>
                  <a:pt x="764" y="243"/>
                </a:lnTo>
                <a:lnTo>
                  <a:pt x="766" y="243"/>
                </a:lnTo>
                <a:lnTo>
                  <a:pt x="769" y="239"/>
                </a:lnTo>
                <a:lnTo>
                  <a:pt x="769" y="237"/>
                </a:lnTo>
                <a:lnTo>
                  <a:pt x="771" y="237"/>
                </a:lnTo>
                <a:lnTo>
                  <a:pt x="773" y="237"/>
                </a:lnTo>
                <a:lnTo>
                  <a:pt x="775" y="237"/>
                </a:lnTo>
                <a:lnTo>
                  <a:pt x="775" y="239"/>
                </a:lnTo>
                <a:lnTo>
                  <a:pt x="777" y="239"/>
                </a:lnTo>
                <a:lnTo>
                  <a:pt x="777" y="237"/>
                </a:lnTo>
                <a:lnTo>
                  <a:pt x="779" y="237"/>
                </a:lnTo>
                <a:lnTo>
                  <a:pt x="781" y="237"/>
                </a:lnTo>
                <a:lnTo>
                  <a:pt x="781" y="239"/>
                </a:lnTo>
                <a:lnTo>
                  <a:pt x="785" y="237"/>
                </a:lnTo>
                <a:lnTo>
                  <a:pt x="787" y="237"/>
                </a:lnTo>
                <a:lnTo>
                  <a:pt x="787" y="235"/>
                </a:lnTo>
                <a:lnTo>
                  <a:pt x="789" y="235"/>
                </a:lnTo>
                <a:lnTo>
                  <a:pt x="791" y="235"/>
                </a:lnTo>
                <a:lnTo>
                  <a:pt x="793" y="235"/>
                </a:lnTo>
                <a:lnTo>
                  <a:pt x="795" y="235"/>
                </a:lnTo>
                <a:lnTo>
                  <a:pt x="797" y="235"/>
                </a:lnTo>
                <a:lnTo>
                  <a:pt x="801" y="235"/>
                </a:lnTo>
                <a:lnTo>
                  <a:pt x="803" y="237"/>
                </a:lnTo>
                <a:lnTo>
                  <a:pt x="804" y="237"/>
                </a:lnTo>
                <a:lnTo>
                  <a:pt x="806" y="237"/>
                </a:lnTo>
                <a:lnTo>
                  <a:pt x="806" y="239"/>
                </a:lnTo>
                <a:lnTo>
                  <a:pt x="808" y="239"/>
                </a:lnTo>
                <a:lnTo>
                  <a:pt x="810" y="239"/>
                </a:lnTo>
                <a:lnTo>
                  <a:pt x="810" y="241"/>
                </a:lnTo>
                <a:lnTo>
                  <a:pt x="812" y="243"/>
                </a:lnTo>
                <a:lnTo>
                  <a:pt x="810" y="243"/>
                </a:lnTo>
                <a:lnTo>
                  <a:pt x="808" y="243"/>
                </a:lnTo>
                <a:lnTo>
                  <a:pt x="806" y="243"/>
                </a:lnTo>
                <a:lnTo>
                  <a:pt x="803" y="243"/>
                </a:lnTo>
                <a:lnTo>
                  <a:pt x="799" y="241"/>
                </a:lnTo>
                <a:lnTo>
                  <a:pt x="797" y="241"/>
                </a:lnTo>
                <a:lnTo>
                  <a:pt x="795" y="241"/>
                </a:lnTo>
                <a:lnTo>
                  <a:pt x="797" y="243"/>
                </a:lnTo>
                <a:lnTo>
                  <a:pt x="799" y="243"/>
                </a:lnTo>
                <a:lnTo>
                  <a:pt x="801" y="243"/>
                </a:lnTo>
                <a:lnTo>
                  <a:pt x="803" y="243"/>
                </a:lnTo>
                <a:lnTo>
                  <a:pt x="804" y="243"/>
                </a:lnTo>
                <a:lnTo>
                  <a:pt x="806" y="243"/>
                </a:lnTo>
                <a:lnTo>
                  <a:pt x="808" y="245"/>
                </a:lnTo>
                <a:lnTo>
                  <a:pt x="812" y="245"/>
                </a:lnTo>
                <a:lnTo>
                  <a:pt x="814" y="245"/>
                </a:lnTo>
                <a:lnTo>
                  <a:pt x="818" y="247"/>
                </a:lnTo>
                <a:lnTo>
                  <a:pt x="822" y="247"/>
                </a:lnTo>
                <a:lnTo>
                  <a:pt x="826" y="247"/>
                </a:lnTo>
                <a:lnTo>
                  <a:pt x="830" y="249"/>
                </a:lnTo>
                <a:lnTo>
                  <a:pt x="832" y="249"/>
                </a:lnTo>
                <a:lnTo>
                  <a:pt x="832" y="250"/>
                </a:lnTo>
                <a:lnTo>
                  <a:pt x="830" y="250"/>
                </a:lnTo>
                <a:lnTo>
                  <a:pt x="830" y="252"/>
                </a:lnTo>
                <a:lnTo>
                  <a:pt x="826" y="252"/>
                </a:lnTo>
                <a:lnTo>
                  <a:pt x="822" y="252"/>
                </a:lnTo>
                <a:lnTo>
                  <a:pt x="820" y="252"/>
                </a:lnTo>
                <a:lnTo>
                  <a:pt x="814" y="252"/>
                </a:lnTo>
                <a:lnTo>
                  <a:pt x="812" y="252"/>
                </a:lnTo>
                <a:lnTo>
                  <a:pt x="816" y="252"/>
                </a:lnTo>
                <a:lnTo>
                  <a:pt x="818" y="252"/>
                </a:lnTo>
                <a:lnTo>
                  <a:pt x="818" y="254"/>
                </a:lnTo>
                <a:lnTo>
                  <a:pt x="814" y="252"/>
                </a:lnTo>
                <a:lnTo>
                  <a:pt x="812" y="252"/>
                </a:lnTo>
                <a:lnTo>
                  <a:pt x="808" y="252"/>
                </a:lnTo>
                <a:lnTo>
                  <a:pt x="806" y="252"/>
                </a:lnTo>
                <a:lnTo>
                  <a:pt x="804" y="252"/>
                </a:lnTo>
                <a:lnTo>
                  <a:pt x="801" y="250"/>
                </a:lnTo>
                <a:lnTo>
                  <a:pt x="799" y="250"/>
                </a:lnTo>
                <a:lnTo>
                  <a:pt x="797" y="249"/>
                </a:lnTo>
                <a:lnTo>
                  <a:pt x="795" y="249"/>
                </a:lnTo>
                <a:lnTo>
                  <a:pt x="793" y="249"/>
                </a:lnTo>
                <a:lnTo>
                  <a:pt x="795" y="249"/>
                </a:lnTo>
                <a:lnTo>
                  <a:pt x="797" y="250"/>
                </a:lnTo>
                <a:lnTo>
                  <a:pt x="799" y="250"/>
                </a:lnTo>
                <a:lnTo>
                  <a:pt x="799" y="252"/>
                </a:lnTo>
                <a:lnTo>
                  <a:pt x="801" y="252"/>
                </a:lnTo>
                <a:lnTo>
                  <a:pt x="804" y="252"/>
                </a:lnTo>
                <a:lnTo>
                  <a:pt x="808" y="254"/>
                </a:lnTo>
                <a:lnTo>
                  <a:pt x="806" y="254"/>
                </a:lnTo>
                <a:lnTo>
                  <a:pt x="806" y="256"/>
                </a:lnTo>
                <a:lnTo>
                  <a:pt x="808" y="256"/>
                </a:lnTo>
                <a:lnTo>
                  <a:pt x="808" y="254"/>
                </a:lnTo>
                <a:lnTo>
                  <a:pt x="810" y="254"/>
                </a:lnTo>
                <a:lnTo>
                  <a:pt x="812" y="254"/>
                </a:lnTo>
                <a:lnTo>
                  <a:pt x="816" y="256"/>
                </a:lnTo>
                <a:lnTo>
                  <a:pt x="814" y="256"/>
                </a:lnTo>
                <a:lnTo>
                  <a:pt x="812" y="256"/>
                </a:lnTo>
                <a:lnTo>
                  <a:pt x="808" y="256"/>
                </a:lnTo>
                <a:lnTo>
                  <a:pt x="804" y="256"/>
                </a:lnTo>
                <a:lnTo>
                  <a:pt x="803" y="256"/>
                </a:lnTo>
                <a:lnTo>
                  <a:pt x="801" y="256"/>
                </a:lnTo>
                <a:lnTo>
                  <a:pt x="803" y="258"/>
                </a:lnTo>
                <a:lnTo>
                  <a:pt x="804" y="258"/>
                </a:lnTo>
                <a:lnTo>
                  <a:pt x="804" y="260"/>
                </a:lnTo>
                <a:lnTo>
                  <a:pt x="803" y="260"/>
                </a:lnTo>
                <a:lnTo>
                  <a:pt x="801" y="260"/>
                </a:lnTo>
                <a:lnTo>
                  <a:pt x="801" y="262"/>
                </a:lnTo>
                <a:lnTo>
                  <a:pt x="803" y="262"/>
                </a:lnTo>
                <a:lnTo>
                  <a:pt x="804" y="260"/>
                </a:lnTo>
                <a:lnTo>
                  <a:pt x="806" y="260"/>
                </a:lnTo>
                <a:lnTo>
                  <a:pt x="806" y="258"/>
                </a:lnTo>
                <a:lnTo>
                  <a:pt x="808" y="258"/>
                </a:lnTo>
                <a:lnTo>
                  <a:pt x="810" y="258"/>
                </a:lnTo>
                <a:lnTo>
                  <a:pt x="812" y="258"/>
                </a:lnTo>
                <a:lnTo>
                  <a:pt x="812" y="260"/>
                </a:lnTo>
                <a:lnTo>
                  <a:pt x="810" y="260"/>
                </a:lnTo>
                <a:lnTo>
                  <a:pt x="814" y="258"/>
                </a:lnTo>
                <a:lnTo>
                  <a:pt x="816" y="258"/>
                </a:lnTo>
                <a:lnTo>
                  <a:pt x="818" y="260"/>
                </a:lnTo>
                <a:lnTo>
                  <a:pt x="818" y="258"/>
                </a:lnTo>
                <a:lnTo>
                  <a:pt x="820" y="258"/>
                </a:lnTo>
                <a:lnTo>
                  <a:pt x="822" y="260"/>
                </a:lnTo>
                <a:lnTo>
                  <a:pt x="824" y="262"/>
                </a:lnTo>
                <a:lnTo>
                  <a:pt x="822" y="264"/>
                </a:lnTo>
                <a:lnTo>
                  <a:pt x="824" y="264"/>
                </a:lnTo>
                <a:lnTo>
                  <a:pt x="826" y="262"/>
                </a:lnTo>
                <a:lnTo>
                  <a:pt x="828" y="262"/>
                </a:lnTo>
                <a:lnTo>
                  <a:pt x="830" y="264"/>
                </a:lnTo>
                <a:lnTo>
                  <a:pt x="832" y="264"/>
                </a:lnTo>
                <a:lnTo>
                  <a:pt x="834" y="266"/>
                </a:lnTo>
                <a:lnTo>
                  <a:pt x="832" y="270"/>
                </a:lnTo>
                <a:lnTo>
                  <a:pt x="830" y="270"/>
                </a:lnTo>
                <a:lnTo>
                  <a:pt x="826" y="270"/>
                </a:lnTo>
                <a:lnTo>
                  <a:pt x="824" y="272"/>
                </a:lnTo>
                <a:lnTo>
                  <a:pt x="826" y="272"/>
                </a:lnTo>
                <a:lnTo>
                  <a:pt x="824" y="272"/>
                </a:lnTo>
                <a:lnTo>
                  <a:pt x="826" y="272"/>
                </a:lnTo>
                <a:lnTo>
                  <a:pt x="828" y="272"/>
                </a:lnTo>
                <a:lnTo>
                  <a:pt x="830" y="272"/>
                </a:lnTo>
                <a:lnTo>
                  <a:pt x="832" y="272"/>
                </a:lnTo>
                <a:lnTo>
                  <a:pt x="834" y="272"/>
                </a:lnTo>
                <a:lnTo>
                  <a:pt x="834" y="274"/>
                </a:lnTo>
                <a:lnTo>
                  <a:pt x="836" y="276"/>
                </a:lnTo>
                <a:lnTo>
                  <a:pt x="837" y="276"/>
                </a:lnTo>
                <a:lnTo>
                  <a:pt x="839" y="276"/>
                </a:lnTo>
                <a:lnTo>
                  <a:pt x="839" y="274"/>
                </a:lnTo>
                <a:lnTo>
                  <a:pt x="837" y="272"/>
                </a:lnTo>
                <a:lnTo>
                  <a:pt x="839" y="268"/>
                </a:lnTo>
                <a:lnTo>
                  <a:pt x="841" y="268"/>
                </a:lnTo>
                <a:lnTo>
                  <a:pt x="841" y="270"/>
                </a:lnTo>
                <a:lnTo>
                  <a:pt x="843" y="270"/>
                </a:lnTo>
                <a:lnTo>
                  <a:pt x="843" y="272"/>
                </a:lnTo>
                <a:lnTo>
                  <a:pt x="845" y="272"/>
                </a:lnTo>
                <a:lnTo>
                  <a:pt x="847" y="272"/>
                </a:lnTo>
                <a:lnTo>
                  <a:pt x="849" y="274"/>
                </a:lnTo>
                <a:lnTo>
                  <a:pt x="847" y="274"/>
                </a:lnTo>
                <a:lnTo>
                  <a:pt x="847" y="276"/>
                </a:lnTo>
                <a:lnTo>
                  <a:pt x="849" y="274"/>
                </a:lnTo>
                <a:lnTo>
                  <a:pt x="851" y="274"/>
                </a:lnTo>
                <a:lnTo>
                  <a:pt x="853" y="272"/>
                </a:lnTo>
                <a:lnTo>
                  <a:pt x="855" y="272"/>
                </a:lnTo>
                <a:lnTo>
                  <a:pt x="857" y="272"/>
                </a:lnTo>
                <a:lnTo>
                  <a:pt x="859" y="274"/>
                </a:lnTo>
                <a:lnTo>
                  <a:pt x="859" y="276"/>
                </a:lnTo>
                <a:lnTo>
                  <a:pt x="861" y="276"/>
                </a:lnTo>
                <a:lnTo>
                  <a:pt x="861" y="274"/>
                </a:lnTo>
                <a:lnTo>
                  <a:pt x="861" y="272"/>
                </a:lnTo>
                <a:lnTo>
                  <a:pt x="861" y="270"/>
                </a:lnTo>
                <a:lnTo>
                  <a:pt x="863" y="270"/>
                </a:lnTo>
                <a:lnTo>
                  <a:pt x="867" y="272"/>
                </a:lnTo>
                <a:lnTo>
                  <a:pt x="867" y="274"/>
                </a:lnTo>
                <a:lnTo>
                  <a:pt x="869" y="274"/>
                </a:lnTo>
                <a:lnTo>
                  <a:pt x="870" y="274"/>
                </a:lnTo>
                <a:lnTo>
                  <a:pt x="870" y="276"/>
                </a:lnTo>
                <a:lnTo>
                  <a:pt x="872" y="276"/>
                </a:lnTo>
                <a:lnTo>
                  <a:pt x="874" y="276"/>
                </a:lnTo>
                <a:lnTo>
                  <a:pt x="876" y="276"/>
                </a:lnTo>
                <a:lnTo>
                  <a:pt x="878" y="276"/>
                </a:lnTo>
                <a:lnTo>
                  <a:pt x="876" y="278"/>
                </a:lnTo>
                <a:lnTo>
                  <a:pt x="874" y="278"/>
                </a:lnTo>
                <a:lnTo>
                  <a:pt x="874" y="280"/>
                </a:lnTo>
                <a:lnTo>
                  <a:pt x="874" y="278"/>
                </a:lnTo>
                <a:lnTo>
                  <a:pt x="876" y="278"/>
                </a:lnTo>
                <a:lnTo>
                  <a:pt x="878" y="278"/>
                </a:lnTo>
                <a:lnTo>
                  <a:pt x="880" y="278"/>
                </a:lnTo>
                <a:lnTo>
                  <a:pt x="882" y="276"/>
                </a:lnTo>
                <a:lnTo>
                  <a:pt x="886" y="278"/>
                </a:lnTo>
                <a:lnTo>
                  <a:pt x="888" y="278"/>
                </a:lnTo>
                <a:lnTo>
                  <a:pt x="886" y="276"/>
                </a:lnTo>
                <a:lnTo>
                  <a:pt x="884" y="276"/>
                </a:lnTo>
                <a:lnTo>
                  <a:pt x="882" y="274"/>
                </a:lnTo>
                <a:lnTo>
                  <a:pt x="884" y="274"/>
                </a:lnTo>
                <a:lnTo>
                  <a:pt x="886" y="272"/>
                </a:lnTo>
                <a:lnTo>
                  <a:pt x="888" y="272"/>
                </a:lnTo>
                <a:lnTo>
                  <a:pt x="892" y="272"/>
                </a:lnTo>
                <a:lnTo>
                  <a:pt x="894" y="272"/>
                </a:lnTo>
                <a:lnTo>
                  <a:pt x="896" y="272"/>
                </a:lnTo>
                <a:lnTo>
                  <a:pt x="896" y="270"/>
                </a:lnTo>
                <a:lnTo>
                  <a:pt x="898" y="270"/>
                </a:lnTo>
                <a:lnTo>
                  <a:pt x="900" y="270"/>
                </a:lnTo>
                <a:lnTo>
                  <a:pt x="902" y="268"/>
                </a:lnTo>
                <a:lnTo>
                  <a:pt x="902" y="270"/>
                </a:lnTo>
                <a:lnTo>
                  <a:pt x="904" y="270"/>
                </a:lnTo>
                <a:lnTo>
                  <a:pt x="905" y="270"/>
                </a:lnTo>
                <a:lnTo>
                  <a:pt x="907" y="270"/>
                </a:lnTo>
                <a:lnTo>
                  <a:pt x="905" y="270"/>
                </a:lnTo>
                <a:lnTo>
                  <a:pt x="905" y="268"/>
                </a:lnTo>
                <a:lnTo>
                  <a:pt x="907" y="268"/>
                </a:lnTo>
                <a:lnTo>
                  <a:pt x="909" y="268"/>
                </a:lnTo>
                <a:lnTo>
                  <a:pt x="911" y="268"/>
                </a:lnTo>
                <a:lnTo>
                  <a:pt x="915" y="266"/>
                </a:lnTo>
                <a:lnTo>
                  <a:pt x="917" y="264"/>
                </a:lnTo>
                <a:lnTo>
                  <a:pt x="919" y="264"/>
                </a:lnTo>
                <a:lnTo>
                  <a:pt x="921" y="264"/>
                </a:lnTo>
                <a:lnTo>
                  <a:pt x="919" y="264"/>
                </a:lnTo>
                <a:lnTo>
                  <a:pt x="921" y="264"/>
                </a:lnTo>
                <a:lnTo>
                  <a:pt x="923" y="264"/>
                </a:lnTo>
                <a:lnTo>
                  <a:pt x="925" y="264"/>
                </a:lnTo>
                <a:lnTo>
                  <a:pt x="925" y="266"/>
                </a:lnTo>
                <a:lnTo>
                  <a:pt x="927" y="266"/>
                </a:lnTo>
                <a:lnTo>
                  <a:pt x="931" y="266"/>
                </a:lnTo>
                <a:lnTo>
                  <a:pt x="933" y="266"/>
                </a:lnTo>
                <a:lnTo>
                  <a:pt x="935" y="264"/>
                </a:lnTo>
                <a:lnTo>
                  <a:pt x="937" y="264"/>
                </a:lnTo>
                <a:lnTo>
                  <a:pt x="940" y="264"/>
                </a:lnTo>
                <a:lnTo>
                  <a:pt x="942" y="262"/>
                </a:lnTo>
                <a:lnTo>
                  <a:pt x="944" y="262"/>
                </a:lnTo>
                <a:lnTo>
                  <a:pt x="946" y="264"/>
                </a:lnTo>
                <a:lnTo>
                  <a:pt x="948" y="264"/>
                </a:lnTo>
                <a:lnTo>
                  <a:pt x="950" y="264"/>
                </a:lnTo>
                <a:lnTo>
                  <a:pt x="954" y="264"/>
                </a:lnTo>
                <a:lnTo>
                  <a:pt x="956" y="264"/>
                </a:lnTo>
                <a:lnTo>
                  <a:pt x="960" y="266"/>
                </a:lnTo>
                <a:lnTo>
                  <a:pt x="960" y="268"/>
                </a:lnTo>
                <a:lnTo>
                  <a:pt x="960" y="270"/>
                </a:lnTo>
                <a:lnTo>
                  <a:pt x="964" y="270"/>
                </a:lnTo>
                <a:lnTo>
                  <a:pt x="966" y="270"/>
                </a:lnTo>
                <a:lnTo>
                  <a:pt x="968" y="270"/>
                </a:lnTo>
                <a:lnTo>
                  <a:pt x="971" y="270"/>
                </a:lnTo>
                <a:lnTo>
                  <a:pt x="975" y="270"/>
                </a:lnTo>
                <a:lnTo>
                  <a:pt x="977" y="270"/>
                </a:lnTo>
                <a:lnTo>
                  <a:pt x="979" y="272"/>
                </a:lnTo>
                <a:lnTo>
                  <a:pt x="981" y="274"/>
                </a:lnTo>
                <a:lnTo>
                  <a:pt x="979" y="274"/>
                </a:lnTo>
                <a:lnTo>
                  <a:pt x="977" y="274"/>
                </a:lnTo>
                <a:lnTo>
                  <a:pt x="975" y="274"/>
                </a:lnTo>
                <a:lnTo>
                  <a:pt x="973" y="276"/>
                </a:lnTo>
                <a:lnTo>
                  <a:pt x="975" y="276"/>
                </a:lnTo>
                <a:lnTo>
                  <a:pt x="979" y="276"/>
                </a:lnTo>
                <a:lnTo>
                  <a:pt x="981" y="274"/>
                </a:lnTo>
                <a:lnTo>
                  <a:pt x="985" y="276"/>
                </a:lnTo>
                <a:lnTo>
                  <a:pt x="987" y="276"/>
                </a:lnTo>
                <a:lnTo>
                  <a:pt x="985" y="276"/>
                </a:lnTo>
                <a:lnTo>
                  <a:pt x="987" y="278"/>
                </a:lnTo>
                <a:lnTo>
                  <a:pt x="989" y="278"/>
                </a:lnTo>
                <a:lnTo>
                  <a:pt x="987" y="280"/>
                </a:lnTo>
                <a:lnTo>
                  <a:pt x="987" y="282"/>
                </a:lnTo>
                <a:lnTo>
                  <a:pt x="989" y="282"/>
                </a:lnTo>
                <a:lnTo>
                  <a:pt x="987" y="284"/>
                </a:lnTo>
                <a:lnTo>
                  <a:pt x="985" y="285"/>
                </a:lnTo>
                <a:lnTo>
                  <a:pt x="983" y="285"/>
                </a:lnTo>
                <a:lnTo>
                  <a:pt x="981" y="285"/>
                </a:lnTo>
                <a:lnTo>
                  <a:pt x="981" y="287"/>
                </a:lnTo>
                <a:lnTo>
                  <a:pt x="977" y="287"/>
                </a:lnTo>
                <a:lnTo>
                  <a:pt x="975" y="287"/>
                </a:lnTo>
                <a:lnTo>
                  <a:pt x="973" y="289"/>
                </a:lnTo>
                <a:lnTo>
                  <a:pt x="975" y="289"/>
                </a:lnTo>
                <a:lnTo>
                  <a:pt x="975" y="291"/>
                </a:lnTo>
                <a:lnTo>
                  <a:pt x="977" y="291"/>
                </a:lnTo>
                <a:lnTo>
                  <a:pt x="975" y="291"/>
                </a:lnTo>
                <a:lnTo>
                  <a:pt x="979" y="291"/>
                </a:lnTo>
                <a:lnTo>
                  <a:pt x="981" y="289"/>
                </a:lnTo>
                <a:lnTo>
                  <a:pt x="983" y="289"/>
                </a:lnTo>
                <a:lnTo>
                  <a:pt x="985" y="289"/>
                </a:lnTo>
                <a:lnTo>
                  <a:pt x="987" y="289"/>
                </a:lnTo>
                <a:lnTo>
                  <a:pt x="987" y="291"/>
                </a:lnTo>
                <a:lnTo>
                  <a:pt x="989" y="293"/>
                </a:lnTo>
                <a:lnTo>
                  <a:pt x="991" y="293"/>
                </a:lnTo>
                <a:lnTo>
                  <a:pt x="991" y="295"/>
                </a:lnTo>
                <a:lnTo>
                  <a:pt x="989" y="295"/>
                </a:lnTo>
                <a:lnTo>
                  <a:pt x="987" y="295"/>
                </a:lnTo>
                <a:lnTo>
                  <a:pt x="985" y="295"/>
                </a:lnTo>
                <a:lnTo>
                  <a:pt x="983" y="295"/>
                </a:lnTo>
                <a:lnTo>
                  <a:pt x="981" y="297"/>
                </a:lnTo>
                <a:lnTo>
                  <a:pt x="979" y="295"/>
                </a:lnTo>
                <a:lnTo>
                  <a:pt x="975" y="295"/>
                </a:lnTo>
                <a:lnTo>
                  <a:pt x="975" y="293"/>
                </a:lnTo>
                <a:lnTo>
                  <a:pt x="973" y="293"/>
                </a:lnTo>
                <a:lnTo>
                  <a:pt x="973" y="295"/>
                </a:lnTo>
                <a:lnTo>
                  <a:pt x="975" y="295"/>
                </a:lnTo>
                <a:lnTo>
                  <a:pt x="977" y="295"/>
                </a:lnTo>
                <a:lnTo>
                  <a:pt x="979" y="295"/>
                </a:lnTo>
                <a:lnTo>
                  <a:pt x="979" y="297"/>
                </a:lnTo>
                <a:lnTo>
                  <a:pt x="977" y="299"/>
                </a:lnTo>
                <a:lnTo>
                  <a:pt x="977" y="303"/>
                </a:lnTo>
                <a:lnTo>
                  <a:pt x="975" y="303"/>
                </a:lnTo>
                <a:lnTo>
                  <a:pt x="973" y="303"/>
                </a:lnTo>
                <a:lnTo>
                  <a:pt x="971" y="303"/>
                </a:lnTo>
                <a:lnTo>
                  <a:pt x="971" y="305"/>
                </a:lnTo>
                <a:lnTo>
                  <a:pt x="968" y="305"/>
                </a:lnTo>
                <a:lnTo>
                  <a:pt x="966" y="305"/>
                </a:lnTo>
                <a:lnTo>
                  <a:pt x="964" y="305"/>
                </a:lnTo>
                <a:lnTo>
                  <a:pt x="964" y="303"/>
                </a:lnTo>
                <a:lnTo>
                  <a:pt x="960" y="305"/>
                </a:lnTo>
                <a:lnTo>
                  <a:pt x="956" y="305"/>
                </a:lnTo>
                <a:lnTo>
                  <a:pt x="954" y="307"/>
                </a:lnTo>
                <a:lnTo>
                  <a:pt x="952" y="307"/>
                </a:lnTo>
                <a:lnTo>
                  <a:pt x="950" y="307"/>
                </a:lnTo>
                <a:lnTo>
                  <a:pt x="946" y="307"/>
                </a:lnTo>
                <a:lnTo>
                  <a:pt x="942" y="307"/>
                </a:lnTo>
                <a:lnTo>
                  <a:pt x="940" y="305"/>
                </a:lnTo>
                <a:lnTo>
                  <a:pt x="938" y="305"/>
                </a:lnTo>
                <a:lnTo>
                  <a:pt x="938" y="307"/>
                </a:lnTo>
                <a:lnTo>
                  <a:pt x="937" y="305"/>
                </a:lnTo>
                <a:lnTo>
                  <a:pt x="935" y="305"/>
                </a:lnTo>
                <a:lnTo>
                  <a:pt x="933" y="305"/>
                </a:lnTo>
                <a:lnTo>
                  <a:pt x="931" y="303"/>
                </a:lnTo>
                <a:lnTo>
                  <a:pt x="931" y="301"/>
                </a:lnTo>
                <a:lnTo>
                  <a:pt x="929" y="299"/>
                </a:lnTo>
                <a:lnTo>
                  <a:pt x="931" y="299"/>
                </a:lnTo>
                <a:lnTo>
                  <a:pt x="931" y="297"/>
                </a:lnTo>
                <a:lnTo>
                  <a:pt x="931" y="295"/>
                </a:lnTo>
                <a:lnTo>
                  <a:pt x="929" y="295"/>
                </a:lnTo>
                <a:lnTo>
                  <a:pt x="927" y="295"/>
                </a:lnTo>
                <a:lnTo>
                  <a:pt x="925" y="295"/>
                </a:lnTo>
                <a:lnTo>
                  <a:pt x="925" y="293"/>
                </a:lnTo>
                <a:lnTo>
                  <a:pt x="923" y="293"/>
                </a:lnTo>
                <a:lnTo>
                  <a:pt x="923" y="295"/>
                </a:lnTo>
                <a:lnTo>
                  <a:pt x="925" y="297"/>
                </a:lnTo>
                <a:lnTo>
                  <a:pt x="927" y="297"/>
                </a:lnTo>
                <a:lnTo>
                  <a:pt x="927" y="299"/>
                </a:lnTo>
                <a:lnTo>
                  <a:pt x="925" y="303"/>
                </a:lnTo>
                <a:lnTo>
                  <a:pt x="923" y="305"/>
                </a:lnTo>
                <a:lnTo>
                  <a:pt x="921" y="305"/>
                </a:lnTo>
                <a:lnTo>
                  <a:pt x="919" y="305"/>
                </a:lnTo>
                <a:lnTo>
                  <a:pt x="917" y="305"/>
                </a:lnTo>
                <a:lnTo>
                  <a:pt x="915" y="305"/>
                </a:lnTo>
                <a:lnTo>
                  <a:pt x="913" y="305"/>
                </a:lnTo>
                <a:lnTo>
                  <a:pt x="913" y="307"/>
                </a:lnTo>
                <a:lnTo>
                  <a:pt x="911" y="307"/>
                </a:lnTo>
                <a:lnTo>
                  <a:pt x="909" y="307"/>
                </a:lnTo>
                <a:lnTo>
                  <a:pt x="905" y="307"/>
                </a:lnTo>
                <a:lnTo>
                  <a:pt x="902" y="307"/>
                </a:lnTo>
                <a:lnTo>
                  <a:pt x="900" y="303"/>
                </a:lnTo>
                <a:lnTo>
                  <a:pt x="900" y="301"/>
                </a:lnTo>
                <a:lnTo>
                  <a:pt x="900" y="299"/>
                </a:lnTo>
                <a:lnTo>
                  <a:pt x="898" y="301"/>
                </a:lnTo>
                <a:lnTo>
                  <a:pt x="900" y="303"/>
                </a:lnTo>
                <a:lnTo>
                  <a:pt x="900" y="305"/>
                </a:lnTo>
                <a:lnTo>
                  <a:pt x="898" y="307"/>
                </a:lnTo>
                <a:lnTo>
                  <a:pt x="896" y="307"/>
                </a:lnTo>
                <a:lnTo>
                  <a:pt x="894" y="307"/>
                </a:lnTo>
                <a:lnTo>
                  <a:pt x="894" y="305"/>
                </a:lnTo>
                <a:lnTo>
                  <a:pt x="892" y="301"/>
                </a:lnTo>
                <a:lnTo>
                  <a:pt x="890" y="301"/>
                </a:lnTo>
                <a:lnTo>
                  <a:pt x="892" y="303"/>
                </a:lnTo>
                <a:lnTo>
                  <a:pt x="892" y="305"/>
                </a:lnTo>
                <a:lnTo>
                  <a:pt x="892" y="307"/>
                </a:lnTo>
                <a:lnTo>
                  <a:pt x="890" y="307"/>
                </a:lnTo>
                <a:lnTo>
                  <a:pt x="884" y="307"/>
                </a:lnTo>
                <a:lnTo>
                  <a:pt x="882" y="307"/>
                </a:lnTo>
                <a:lnTo>
                  <a:pt x="882" y="305"/>
                </a:lnTo>
                <a:lnTo>
                  <a:pt x="880" y="303"/>
                </a:lnTo>
                <a:lnTo>
                  <a:pt x="880" y="305"/>
                </a:lnTo>
                <a:lnTo>
                  <a:pt x="878" y="307"/>
                </a:lnTo>
                <a:lnTo>
                  <a:pt x="876" y="307"/>
                </a:lnTo>
                <a:lnTo>
                  <a:pt x="874" y="305"/>
                </a:lnTo>
                <a:lnTo>
                  <a:pt x="872" y="305"/>
                </a:lnTo>
                <a:lnTo>
                  <a:pt x="870" y="303"/>
                </a:lnTo>
                <a:lnTo>
                  <a:pt x="870" y="305"/>
                </a:lnTo>
                <a:lnTo>
                  <a:pt x="872" y="307"/>
                </a:lnTo>
                <a:lnTo>
                  <a:pt x="869" y="307"/>
                </a:lnTo>
                <a:lnTo>
                  <a:pt x="865" y="307"/>
                </a:lnTo>
                <a:lnTo>
                  <a:pt x="863" y="307"/>
                </a:lnTo>
                <a:lnTo>
                  <a:pt x="861" y="307"/>
                </a:lnTo>
                <a:lnTo>
                  <a:pt x="859" y="307"/>
                </a:lnTo>
                <a:lnTo>
                  <a:pt x="857" y="307"/>
                </a:lnTo>
                <a:lnTo>
                  <a:pt x="855" y="307"/>
                </a:lnTo>
                <a:lnTo>
                  <a:pt x="853" y="307"/>
                </a:lnTo>
                <a:lnTo>
                  <a:pt x="851" y="307"/>
                </a:lnTo>
                <a:lnTo>
                  <a:pt x="847" y="307"/>
                </a:lnTo>
                <a:lnTo>
                  <a:pt x="845" y="307"/>
                </a:lnTo>
                <a:lnTo>
                  <a:pt x="843" y="307"/>
                </a:lnTo>
                <a:lnTo>
                  <a:pt x="841" y="305"/>
                </a:lnTo>
                <a:lnTo>
                  <a:pt x="843" y="303"/>
                </a:lnTo>
                <a:lnTo>
                  <a:pt x="845" y="299"/>
                </a:lnTo>
                <a:lnTo>
                  <a:pt x="845" y="297"/>
                </a:lnTo>
                <a:lnTo>
                  <a:pt x="843" y="295"/>
                </a:lnTo>
                <a:lnTo>
                  <a:pt x="843" y="293"/>
                </a:lnTo>
                <a:lnTo>
                  <a:pt x="841" y="295"/>
                </a:lnTo>
                <a:lnTo>
                  <a:pt x="839" y="297"/>
                </a:lnTo>
                <a:lnTo>
                  <a:pt x="839" y="299"/>
                </a:lnTo>
                <a:lnTo>
                  <a:pt x="837" y="301"/>
                </a:lnTo>
                <a:lnTo>
                  <a:pt x="837" y="299"/>
                </a:lnTo>
                <a:lnTo>
                  <a:pt x="837" y="297"/>
                </a:lnTo>
                <a:lnTo>
                  <a:pt x="834" y="295"/>
                </a:lnTo>
                <a:lnTo>
                  <a:pt x="834" y="297"/>
                </a:lnTo>
                <a:lnTo>
                  <a:pt x="836" y="297"/>
                </a:lnTo>
                <a:lnTo>
                  <a:pt x="836" y="299"/>
                </a:lnTo>
                <a:lnTo>
                  <a:pt x="834" y="299"/>
                </a:lnTo>
                <a:lnTo>
                  <a:pt x="832" y="299"/>
                </a:lnTo>
                <a:lnTo>
                  <a:pt x="834" y="299"/>
                </a:lnTo>
                <a:lnTo>
                  <a:pt x="834" y="301"/>
                </a:lnTo>
                <a:lnTo>
                  <a:pt x="834" y="303"/>
                </a:lnTo>
                <a:lnTo>
                  <a:pt x="832" y="303"/>
                </a:lnTo>
                <a:lnTo>
                  <a:pt x="828" y="305"/>
                </a:lnTo>
                <a:lnTo>
                  <a:pt x="826" y="305"/>
                </a:lnTo>
                <a:lnTo>
                  <a:pt x="820" y="305"/>
                </a:lnTo>
                <a:lnTo>
                  <a:pt x="818" y="305"/>
                </a:lnTo>
                <a:lnTo>
                  <a:pt x="816" y="305"/>
                </a:lnTo>
                <a:lnTo>
                  <a:pt x="814" y="303"/>
                </a:lnTo>
                <a:lnTo>
                  <a:pt x="812" y="303"/>
                </a:lnTo>
                <a:lnTo>
                  <a:pt x="810" y="303"/>
                </a:lnTo>
                <a:lnTo>
                  <a:pt x="808" y="301"/>
                </a:lnTo>
                <a:lnTo>
                  <a:pt x="806" y="299"/>
                </a:lnTo>
                <a:lnTo>
                  <a:pt x="804" y="299"/>
                </a:lnTo>
                <a:lnTo>
                  <a:pt x="804" y="301"/>
                </a:lnTo>
                <a:lnTo>
                  <a:pt x="803" y="299"/>
                </a:lnTo>
                <a:lnTo>
                  <a:pt x="804" y="299"/>
                </a:lnTo>
                <a:lnTo>
                  <a:pt x="804" y="297"/>
                </a:lnTo>
                <a:lnTo>
                  <a:pt x="806" y="297"/>
                </a:lnTo>
                <a:lnTo>
                  <a:pt x="806" y="295"/>
                </a:lnTo>
                <a:lnTo>
                  <a:pt x="806" y="293"/>
                </a:lnTo>
                <a:lnTo>
                  <a:pt x="806" y="295"/>
                </a:lnTo>
                <a:lnTo>
                  <a:pt x="804" y="295"/>
                </a:lnTo>
                <a:lnTo>
                  <a:pt x="804" y="297"/>
                </a:lnTo>
                <a:lnTo>
                  <a:pt x="803" y="297"/>
                </a:lnTo>
                <a:lnTo>
                  <a:pt x="803" y="299"/>
                </a:lnTo>
                <a:lnTo>
                  <a:pt x="801" y="299"/>
                </a:lnTo>
                <a:lnTo>
                  <a:pt x="801" y="301"/>
                </a:lnTo>
                <a:lnTo>
                  <a:pt x="801" y="303"/>
                </a:lnTo>
                <a:lnTo>
                  <a:pt x="799" y="303"/>
                </a:lnTo>
                <a:lnTo>
                  <a:pt x="797" y="301"/>
                </a:lnTo>
                <a:lnTo>
                  <a:pt x="795" y="301"/>
                </a:lnTo>
                <a:lnTo>
                  <a:pt x="793" y="301"/>
                </a:lnTo>
                <a:lnTo>
                  <a:pt x="793" y="299"/>
                </a:lnTo>
                <a:lnTo>
                  <a:pt x="791" y="299"/>
                </a:lnTo>
                <a:lnTo>
                  <a:pt x="789" y="299"/>
                </a:lnTo>
                <a:lnTo>
                  <a:pt x="787" y="297"/>
                </a:lnTo>
                <a:lnTo>
                  <a:pt x="787" y="295"/>
                </a:lnTo>
                <a:lnTo>
                  <a:pt x="787" y="293"/>
                </a:lnTo>
                <a:lnTo>
                  <a:pt x="787" y="291"/>
                </a:lnTo>
                <a:lnTo>
                  <a:pt x="785" y="291"/>
                </a:lnTo>
                <a:lnTo>
                  <a:pt x="783" y="289"/>
                </a:lnTo>
                <a:lnTo>
                  <a:pt x="783" y="287"/>
                </a:lnTo>
                <a:lnTo>
                  <a:pt x="785" y="287"/>
                </a:lnTo>
                <a:lnTo>
                  <a:pt x="787" y="287"/>
                </a:lnTo>
                <a:lnTo>
                  <a:pt x="787" y="285"/>
                </a:lnTo>
                <a:lnTo>
                  <a:pt x="785" y="285"/>
                </a:lnTo>
                <a:lnTo>
                  <a:pt x="783" y="285"/>
                </a:lnTo>
                <a:lnTo>
                  <a:pt x="781" y="285"/>
                </a:lnTo>
                <a:lnTo>
                  <a:pt x="779" y="284"/>
                </a:lnTo>
                <a:lnTo>
                  <a:pt x="779" y="282"/>
                </a:lnTo>
                <a:lnTo>
                  <a:pt x="781" y="278"/>
                </a:lnTo>
                <a:lnTo>
                  <a:pt x="781" y="276"/>
                </a:lnTo>
                <a:lnTo>
                  <a:pt x="781" y="274"/>
                </a:lnTo>
                <a:lnTo>
                  <a:pt x="783" y="272"/>
                </a:lnTo>
                <a:lnTo>
                  <a:pt x="785" y="272"/>
                </a:lnTo>
                <a:lnTo>
                  <a:pt x="787" y="272"/>
                </a:lnTo>
                <a:lnTo>
                  <a:pt x="787" y="268"/>
                </a:lnTo>
                <a:lnTo>
                  <a:pt x="785" y="268"/>
                </a:lnTo>
                <a:lnTo>
                  <a:pt x="785" y="266"/>
                </a:lnTo>
                <a:lnTo>
                  <a:pt x="785" y="264"/>
                </a:lnTo>
                <a:lnTo>
                  <a:pt x="785" y="262"/>
                </a:lnTo>
                <a:lnTo>
                  <a:pt x="783" y="262"/>
                </a:lnTo>
                <a:lnTo>
                  <a:pt x="781" y="260"/>
                </a:lnTo>
                <a:lnTo>
                  <a:pt x="779" y="260"/>
                </a:lnTo>
                <a:lnTo>
                  <a:pt x="777" y="258"/>
                </a:lnTo>
                <a:lnTo>
                  <a:pt x="777" y="254"/>
                </a:lnTo>
                <a:lnTo>
                  <a:pt x="773" y="250"/>
                </a:lnTo>
                <a:lnTo>
                  <a:pt x="771" y="250"/>
                </a:lnTo>
                <a:lnTo>
                  <a:pt x="769" y="249"/>
                </a:lnTo>
                <a:lnTo>
                  <a:pt x="769" y="247"/>
                </a:lnTo>
                <a:lnTo>
                  <a:pt x="769" y="245"/>
                </a:lnTo>
                <a:lnTo>
                  <a:pt x="768" y="245"/>
                </a:lnTo>
                <a:lnTo>
                  <a:pt x="766" y="247"/>
                </a:lnTo>
                <a:lnTo>
                  <a:pt x="764" y="247"/>
                </a:lnTo>
                <a:lnTo>
                  <a:pt x="762" y="249"/>
                </a:lnTo>
                <a:lnTo>
                  <a:pt x="760" y="249"/>
                </a:lnTo>
                <a:lnTo>
                  <a:pt x="762" y="247"/>
                </a:lnTo>
                <a:lnTo>
                  <a:pt x="760" y="247"/>
                </a:lnTo>
                <a:lnTo>
                  <a:pt x="760" y="249"/>
                </a:lnTo>
                <a:lnTo>
                  <a:pt x="758" y="249"/>
                </a:lnTo>
                <a:lnTo>
                  <a:pt x="756" y="249"/>
                </a:lnTo>
                <a:lnTo>
                  <a:pt x="754" y="249"/>
                </a:lnTo>
                <a:lnTo>
                  <a:pt x="752" y="249"/>
                </a:lnTo>
                <a:lnTo>
                  <a:pt x="748" y="249"/>
                </a:lnTo>
                <a:lnTo>
                  <a:pt x="744" y="249"/>
                </a:lnTo>
                <a:lnTo>
                  <a:pt x="742" y="249"/>
                </a:lnTo>
                <a:lnTo>
                  <a:pt x="738" y="250"/>
                </a:lnTo>
                <a:lnTo>
                  <a:pt x="733" y="250"/>
                </a:lnTo>
                <a:lnTo>
                  <a:pt x="733" y="249"/>
                </a:lnTo>
                <a:lnTo>
                  <a:pt x="735" y="249"/>
                </a:lnTo>
                <a:lnTo>
                  <a:pt x="736" y="249"/>
                </a:lnTo>
                <a:lnTo>
                  <a:pt x="738" y="249"/>
                </a:lnTo>
                <a:lnTo>
                  <a:pt x="738" y="247"/>
                </a:lnTo>
                <a:lnTo>
                  <a:pt x="740" y="247"/>
                </a:lnTo>
                <a:lnTo>
                  <a:pt x="742" y="247"/>
                </a:lnTo>
                <a:lnTo>
                  <a:pt x="740" y="247"/>
                </a:lnTo>
                <a:lnTo>
                  <a:pt x="736" y="247"/>
                </a:lnTo>
                <a:lnTo>
                  <a:pt x="735" y="245"/>
                </a:lnTo>
                <a:lnTo>
                  <a:pt x="733" y="247"/>
                </a:lnTo>
                <a:lnTo>
                  <a:pt x="733" y="245"/>
                </a:lnTo>
                <a:lnTo>
                  <a:pt x="729" y="245"/>
                </a:lnTo>
                <a:lnTo>
                  <a:pt x="727" y="245"/>
                </a:lnTo>
                <a:lnTo>
                  <a:pt x="725" y="245"/>
                </a:lnTo>
                <a:lnTo>
                  <a:pt x="723" y="243"/>
                </a:lnTo>
                <a:lnTo>
                  <a:pt x="721" y="243"/>
                </a:lnTo>
                <a:lnTo>
                  <a:pt x="721" y="241"/>
                </a:lnTo>
                <a:lnTo>
                  <a:pt x="723" y="241"/>
                </a:lnTo>
                <a:lnTo>
                  <a:pt x="727" y="241"/>
                </a:lnTo>
                <a:lnTo>
                  <a:pt x="729" y="239"/>
                </a:lnTo>
                <a:lnTo>
                  <a:pt x="729" y="237"/>
                </a:lnTo>
                <a:lnTo>
                  <a:pt x="727" y="239"/>
                </a:lnTo>
                <a:lnTo>
                  <a:pt x="723" y="239"/>
                </a:lnTo>
                <a:lnTo>
                  <a:pt x="721" y="239"/>
                </a:lnTo>
                <a:lnTo>
                  <a:pt x="719" y="237"/>
                </a:lnTo>
                <a:lnTo>
                  <a:pt x="717" y="237"/>
                </a:lnTo>
                <a:lnTo>
                  <a:pt x="715" y="235"/>
                </a:lnTo>
                <a:lnTo>
                  <a:pt x="713" y="235"/>
                </a:lnTo>
                <a:lnTo>
                  <a:pt x="711" y="235"/>
                </a:lnTo>
                <a:lnTo>
                  <a:pt x="709" y="235"/>
                </a:lnTo>
                <a:lnTo>
                  <a:pt x="707" y="233"/>
                </a:lnTo>
                <a:lnTo>
                  <a:pt x="709" y="231"/>
                </a:lnTo>
                <a:lnTo>
                  <a:pt x="711" y="231"/>
                </a:lnTo>
                <a:lnTo>
                  <a:pt x="711" y="233"/>
                </a:lnTo>
                <a:lnTo>
                  <a:pt x="713" y="233"/>
                </a:lnTo>
                <a:lnTo>
                  <a:pt x="715" y="233"/>
                </a:lnTo>
                <a:lnTo>
                  <a:pt x="717" y="233"/>
                </a:lnTo>
                <a:lnTo>
                  <a:pt x="717" y="231"/>
                </a:lnTo>
                <a:lnTo>
                  <a:pt x="715" y="231"/>
                </a:lnTo>
                <a:lnTo>
                  <a:pt x="713" y="231"/>
                </a:lnTo>
                <a:lnTo>
                  <a:pt x="709" y="229"/>
                </a:lnTo>
                <a:lnTo>
                  <a:pt x="709" y="227"/>
                </a:lnTo>
                <a:lnTo>
                  <a:pt x="711" y="227"/>
                </a:lnTo>
                <a:lnTo>
                  <a:pt x="713" y="225"/>
                </a:lnTo>
                <a:lnTo>
                  <a:pt x="711" y="225"/>
                </a:lnTo>
                <a:lnTo>
                  <a:pt x="709" y="225"/>
                </a:lnTo>
                <a:lnTo>
                  <a:pt x="711" y="225"/>
                </a:lnTo>
                <a:lnTo>
                  <a:pt x="713" y="225"/>
                </a:lnTo>
                <a:lnTo>
                  <a:pt x="715" y="225"/>
                </a:lnTo>
                <a:lnTo>
                  <a:pt x="717" y="225"/>
                </a:lnTo>
                <a:lnTo>
                  <a:pt x="717" y="223"/>
                </a:lnTo>
                <a:lnTo>
                  <a:pt x="719" y="223"/>
                </a:lnTo>
                <a:lnTo>
                  <a:pt x="721" y="223"/>
                </a:lnTo>
                <a:lnTo>
                  <a:pt x="723" y="223"/>
                </a:lnTo>
                <a:lnTo>
                  <a:pt x="725" y="221"/>
                </a:lnTo>
                <a:lnTo>
                  <a:pt x="727" y="221"/>
                </a:lnTo>
                <a:lnTo>
                  <a:pt x="729" y="223"/>
                </a:lnTo>
                <a:close/>
                <a:moveTo>
                  <a:pt x="519" y="231"/>
                </a:moveTo>
                <a:lnTo>
                  <a:pt x="521" y="233"/>
                </a:lnTo>
                <a:lnTo>
                  <a:pt x="523" y="233"/>
                </a:lnTo>
                <a:lnTo>
                  <a:pt x="523" y="235"/>
                </a:lnTo>
                <a:lnTo>
                  <a:pt x="521" y="237"/>
                </a:lnTo>
                <a:lnTo>
                  <a:pt x="519" y="237"/>
                </a:lnTo>
                <a:lnTo>
                  <a:pt x="521" y="239"/>
                </a:lnTo>
                <a:lnTo>
                  <a:pt x="521" y="243"/>
                </a:lnTo>
                <a:lnTo>
                  <a:pt x="521" y="245"/>
                </a:lnTo>
                <a:lnTo>
                  <a:pt x="523" y="245"/>
                </a:lnTo>
                <a:lnTo>
                  <a:pt x="525" y="245"/>
                </a:lnTo>
                <a:lnTo>
                  <a:pt x="529" y="249"/>
                </a:lnTo>
                <a:lnTo>
                  <a:pt x="527" y="250"/>
                </a:lnTo>
                <a:lnTo>
                  <a:pt x="525" y="252"/>
                </a:lnTo>
                <a:lnTo>
                  <a:pt x="523" y="252"/>
                </a:lnTo>
                <a:lnTo>
                  <a:pt x="523" y="256"/>
                </a:lnTo>
                <a:lnTo>
                  <a:pt x="525" y="256"/>
                </a:lnTo>
                <a:lnTo>
                  <a:pt x="529" y="256"/>
                </a:lnTo>
                <a:lnTo>
                  <a:pt x="531" y="256"/>
                </a:lnTo>
                <a:lnTo>
                  <a:pt x="533" y="256"/>
                </a:lnTo>
                <a:lnTo>
                  <a:pt x="534" y="256"/>
                </a:lnTo>
                <a:lnTo>
                  <a:pt x="536" y="258"/>
                </a:lnTo>
                <a:lnTo>
                  <a:pt x="533" y="260"/>
                </a:lnTo>
                <a:lnTo>
                  <a:pt x="531" y="262"/>
                </a:lnTo>
                <a:lnTo>
                  <a:pt x="529" y="264"/>
                </a:lnTo>
                <a:lnTo>
                  <a:pt x="531" y="264"/>
                </a:lnTo>
                <a:lnTo>
                  <a:pt x="533" y="264"/>
                </a:lnTo>
                <a:lnTo>
                  <a:pt x="534" y="262"/>
                </a:lnTo>
                <a:lnTo>
                  <a:pt x="538" y="260"/>
                </a:lnTo>
                <a:lnTo>
                  <a:pt x="540" y="260"/>
                </a:lnTo>
                <a:lnTo>
                  <a:pt x="542" y="260"/>
                </a:lnTo>
                <a:lnTo>
                  <a:pt x="544" y="262"/>
                </a:lnTo>
                <a:lnTo>
                  <a:pt x="544" y="264"/>
                </a:lnTo>
                <a:lnTo>
                  <a:pt x="546" y="266"/>
                </a:lnTo>
                <a:lnTo>
                  <a:pt x="548" y="266"/>
                </a:lnTo>
                <a:lnTo>
                  <a:pt x="548" y="264"/>
                </a:lnTo>
                <a:lnTo>
                  <a:pt x="550" y="264"/>
                </a:lnTo>
                <a:lnTo>
                  <a:pt x="552" y="264"/>
                </a:lnTo>
                <a:lnTo>
                  <a:pt x="550" y="264"/>
                </a:lnTo>
                <a:lnTo>
                  <a:pt x="548" y="264"/>
                </a:lnTo>
                <a:lnTo>
                  <a:pt x="548" y="262"/>
                </a:lnTo>
                <a:lnTo>
                  <a:pt x="548" y="260"/>
                </a:lnTo>
                <a:lnTo>
                  <a:pt x="548" y="258"/>
                </a:lnTo>
                <a:lnTo>
                  <a:pt x="552" y="256"/>
                </a:lnTo>
                <a:lnTo>
                  <a:pt x="556" y="256"/>
                </a:lnTo>
                <a:lnTo>
                  <a:pt x="558" y="256"/>
                </a:lnTo>
                <a:lnTo>
                  <a:pt x="562" y="256"/>
                </a:lnTo>
                <a:lnTo>
                  <a:pt x="564" y="258"/>
                </a:lnTo>
                <a:lnTo>
                  <a:pt x="566" y="258"/>
                </a:lnTo>
                <a:lnTo>
                  <a:pt x="567" y="258"/>
                </a:lnTo>
                <a:lnTo>
                  <a:pt x="567" y="260"/>
                </a:lnTo>
                <a:lnTo>
                  <a:pt x="571" y="262"/>
                </a:lnTo>
                <a:lnTo>
                  <a:pt x="571" y="268"/>
                </a:lnTo>
                <a:lnTo>
                  <a:pt x="571" y="270"/>
                </a:lnTo>
                <a:lnTo>
                  <a:pt x="569" y="272"/>
                </a:lnTo>
                <a:lnTo>
                  <a:pt x="567" y="274"/>
                </a:lnTo>
                <a:lnTo>
                  <a:pt x="566" y="274"/>
                </a:lnTo>
                <a:lnTo>
                  <a:pt x="567" y="274"/>
                </a:lnTo>
                <a:lnTo>
                  <a:pt x="569" y="276"/>
                </a:lnTo>
                <a:lnTo>
                  <a:pt x="567" y="278"/>
                </a:lnTo>
                <a:lnTo>
                  <a:pt x="566" y="280"/>
                </a:lnTo>
                <a:lnTo>
                  <a:pt x="566" y="282"/>
                </a:lnTo>
                <a:lnTo>
                  <a:pt x="564" y="282"/>
                </a:lnTo>
                <a:lnTo>
                  <a:pt x="564" y="284"/>
                </a:lnTo>
                <a:lnTo>
                  <a:pt x="564" y="285"/>
                </a:lnTo>
                <a:lnTo>
                  <a:pt x="562" y="285"/>
                </a:lnTo>
                <a:lnTo>
                  <a:pt x="562" y="287"/>
                </a:lnTo>
                <a:lnTo>
                  <a:pt x="558" y="289"/>
                </a:lnTo>
                <a:lnTo>
                  <a:pt x="554" y="289"/>
                </a:lnTo>
                <a:lnTo>
                  <a:pt x="552" y="289"/>
                </a:lnTo>
                <a:lnTo>
                  <a:pt x="550" y="289"/>
                </a:lnTo>
                <a:lnTo>
                  <a:pt x="550" y="291"/>
                </a:lnTo>
                <a:lnTo>
                  <a:pt x="548" y="293"/>
                </a:lnTo>
                <a:lnTo>
                  <a:pt x="546" y="293"/>
                </a:lnTo>
                <a:lnTo>
                  <a:pt x="544" y="293"/>
                </a:lnTo>
                <a:lnTo>
                  <a:pt x="542" y="293"/>
                </a:lnTo>
                <a:lnTo>
                  <a:pt x="538" y="293"/>
                </a:lnTo>
                <a:lnTo>
                  <a:pt x="538" y="291"/>
                </a:lnTo>
                <a:lnTo>
                  <a:pt x="536" y="291"/>
                </a:lnTo>
                <a:lnTo>
                  <a:pt x="534" y="291"/>
                </a:lnTo>
                <a:lnTo>
                  <a:pt x="534" y="289"/>
                </a:lnTo>
                <a:lnTo>
                  <a:pt x="534" y="287"/>
                </a:lnTo>
                <a:lnTo>
                  <a:pt x="534" y="289"/>
                </a:lnTo>
                <a:lnTo>
                  <a:pt x="533" y="289"/>
                </a:lnTo>
                <a:lnTo>
                  <a:pt x="531" y="293"/>
                </a:lnTo>
                <a:lnTo>
                  <a:pt x="529" y="293"/>
                </a:lnTo>
                <a:lnTo>
                  <a:pt x="527" y="293"/>
                </a:lnTo>
                <a:lnTo>
                  <a:pt x="525" y="293"/>
                </a:lnTo>
                <a:lnTo>
                  <a:pt x="523" y="293"/>
                </a:lnTo>
                <a:lnTo>
                  <a:pt x="521" y="291"/>
                </a:lnTo>
                <a:lnTo>
                  <a:pt x="519" y="291"/>
                </a:lnTo>
                <a:lnTo>
                  <a:pt x="517" y="291"/>
                </a:lnTo>
                <a:lnTo>
                  <a:pt x="519" y="291"/>
                </a:lnTo>
                <a:lnTo>
                  <a:pt x="521" y="291"/>
                </a:lnTo>
                <a:lnTo>
                  <a:pt x="521" y="289"/>
                </a:lnTo>
                <a:lnTo>
                  <a:pt x="519" y="289"/>
                </a:lnTo>
                <a:lnTo>
                  <a:pt x="517" y="287"/>
                </a:lnTo>
                <a:lnTo>
                  <a:pt x="515" y="289"/>
                </a:lnTo>
                <a:lnTo>
                  <a:pt x="513" y="289"/>
                </a:lnTo>
                <a:lnTo>
                  <a:pt x="511" y="291"/>
                </a:lnTo>
                <a:lnTo>
                  <a:pt x="507" y="291"/>
                </a:lnTo>
                <a:lnTo>
                  <a:pt x="507" y="293"/>
                </a:lnTo>
                <a:lnTo>
                  <a:pt x="505" y="295"/>
                </a:lnTo>
                <a:lnTo>
                  <a:pt x="503" y="295"/>
                </a:lnTo>
                <a:lnTo>
                  <a:pt x="501" y="295"/>
                </a:lnTo>
                <a:lnTo>
                  <a:pt x="499" y="295"/>
                </a:lnTo>
                <a:lnTo>
                  <a:pt x="498" y="295"/>
                </a:lnTo>
                <a:lnTo>
                  <a:pt x="496" y="295"/>
                </a:lnTo>
                <a:lnTo>
                  <a:pt x="494" y="295"/>
                </a:lnTo>
                <a:lnTo>
                  <a:pt x="492" y="295"/>
                </a:lnTo>
                <a:lnTo>
                  <a:pt x="492" y="297"/>
                </a:lnTo>
                <a:lnTo>
                  <a:pt x="488" y="297"/>
                </a:lnTo>
                <a:lnTo>
                  <a:pt x="488" y="299"/>
                </a:lnTo>
                <a:lnTo>
                  <a:pt x="486" y="301"/>
                </a:lnTo>
                <a:lnTo>
                  <a:pt x="484" y="301"/>
                </a:lnTo>
                <a:lnTo>
                  <a:pt x="482" y="303"/>
                </a:lnTo>
                <a:lnTo>
                  <a:pt x="478" y="305"/>
                </a:lnTo>
                <a:lnTo>
                  <a:pt x="476" y="305"/>
                </a:lnTo>
                <a:lnTo>
                  <a:pt x="474" y="305"/>
                </a:lnTo>
                <a:lnTo>
                  <a:pt x="472" y="305"/>
                </a:lnTo>
                <a:lnTo>
                  <a:pt x="472" y="307"/>
                </a:lnTo>
                <a:lnTo>
                  <a:pt x="470" y="307"/>
                </a:lnTo>
                <a:lnTo>
                  <a:pt x="468" y="307"/>
                </a:lnTo>
                <a:lnTo>
                  <a:pt x="466" y="307"/>
                </a:lnTo>
                <a:lnTo>
                  <a:pt x="465" y="307"/>
                </a:lnTo>
                <a:lnTo>
                  <a:pt x="461" y="309"/>
                </a:lnTo>
                <a:lnTo>
                  <a:pt x="459" y="309"/>
                </a:lnTo>
                <a:lnTo>
                  <a:pt x="457" y="309"/>
                </a:lnTo>
                <a:lnTo>
                  <a:pt x="453" y="309"/>
                </a:lnTo>
                <a:lnTo>
                  <a:pt x="451" y="309"/>
                </a:lnTo>
                <a:lnTo>
                  <a:pt x="449" y="309"/>
                </a:lnTo>
                <a:lnTo>
                  <a:pt x="445" y="309"/>
                </a:lnTo>
                <a:lnTo>
                  <a:pt x="443" y="309"/>
                </a:lnTo>
                <a:lnTo>
                  <a:pt x="441" y="309"/>
                </a:lnTo>
                <a:lnTo>
                  <a:pt x="439" y="309"/>
                </a:lnTo>
                <a:lnTo>
                  <a:pt x="435" y="307"/>
                </a:lnTo>
                <a:lnTo>
                  <a:pt x="433" y="305"/>
                </a:lnTo>
                <a:lnTo>
                  <a:pt x="432" y="305"/>
                </a:lnTo>
                <a:lnTo>
                  <a:pt x="430" y="303"/>
                </a:lnTo>
                <a:lnTo>
                  <a:pt x="428" y="303"/>
                </a:lnTo>
                <a:lnTo>
                  <a:pt x="428" y="301"/>
                </a:lnTo>
                <a:lnTo>
                  <a:pt x="426" y="301"/>
                </a:lnTo>
                <a:lnTo>
                  <a:pt x="428" y="301"/>
                </a:lnTo>
                <a:lnTo>
                  <a:pt x="428" y="299"/>
                </a:lnTo>
                <a:lnTo>
                  <a:pt x="430" y="299"/>
                </a:lnTo>
                <a:lnTo>
                  <a:pt x="432" y="297"/>
                </a:lnTo>
                <a:lnTo>
                  <a:pt x="433" y="297"/>
                </a:lnTo>
                <a:lnTo>
                  <a:pt x="437" y="295"/>
                </a:lnTo>
                <a:lnTo>
                  <a:pt x="441" y="295"/>
                </a:lnTo>
                <a:lnTo>
                  <a:pt x="443" y="295"/>
                </a:lnTo>
                <a:lnTo>
                  <a:pt x="445" y="295"/>
                </a:lnTo>
                <a:lnTo>
                  <a:pt x="445" y="293"/>
                </a:lnTo>
                <a:lnTo>
                  <a:pt x="447" y="293"/>
                </a:lnTo>
                <a:lnTo>
                  <a:pt x="449" y="291"/>
                </a:lnTo>
                <a:lnTo>
                  <a:pt x="451" y="291"/>
                </a:lnTo>
                <a:lnTo>
                  <a:pt x="453" y="291"/>
                </a:lnTo>
                <a:lnTo>
                  <a:pt x="457" y="291"/>
                </a:lnTo>
                <a:lnTo>
                  <a:pt x="459" y="291"/>
                </a:lnTo>
                <a:lnTo>
                  <a:pt x="465" y="289"/>
                </a:lnTo>
                <a:lnTo>
                  <a:pt x="466" y="289"/>
                </a:lnTo>
                <a:lnTo>
                  <a:pt x="466" y="291"/>
                </a:lnTo>
                <a:lnTo>
                  <a:pt x="468" y="291"/>
                </a:lnTo>
                <a:lnTo>
                  <a:pt x="470" y="291"/>
                </a:lnTo>
                <a:lnTo>
                  <a:pt x="472" y="289"/>
                </a:lnTo>
                <a:lnTo>
                  <a:pt x="476" y="287"/>
                </a:lnTo>
                <a:lnTo>
                  <a:pt x="482" y="285"/>
                </a:lnTo>
                <a:lnTo>
                  <a:pt x="484" y="284"/>
                </a:lnTo>
                <a:lnTo>
                  <a:pt x="480" y="282"/>
                </a:lnTo>
                <a:lnTo>
                  <a:pt x="478" y="282"/>
                </a:lnTo>
                <a:lnTo>
                  <a:pt x="478" y="284"/>
                </a:lnTo>
                <a:lnTo>
                  <a:pt x="476" y="284"/>
                </a:lnTo>
                <a:lnTo>
                  <a:pt x="474" y="285"/>
                </a:lnTo>
                <a:lnTo>
                  <a:pt x="472" y="285"/>
                </a:lnTo>
                <a:lnTo>
                  <a:pt x="470" y="285"/>
                </a:lnTo>
                <a:lnTo>
                  <a:pt x="468" y="285"/>
                </a:lnTo>
                <a:lnTo>
                  <a:pt x="466" y="285"/>
                </a:lnTo>
                <a:lnTo>
                  <a:pt x="463" y="285"/>
                </a:lnTo>
                <a:lnTo>
                  <a:pt x="459" y="285"/>
                </a:lnTo>
                <a:lnTo>
                  <a:pt x="461" y="285"/>
                </a:lnTo>
                <a:lnTo>
                  <a:pt x="461" y="284"/>
                </a:lnTo>
                <a:lnTo>
                  <a:pt x="459" y="282"/>
                </a:lnTo>
                <a:lnTo>
                  <a:pt x="459" y="284"/>
                </a:lnTo>
                <a:lnTo>
                  <a:pt x="457" y="285"/>
                </a:lnTo>
                <a:lnTo>
                  <a:pt x="457" y="284"/>
                </a:lnTo>
                <a:lnTo>
                  <a:pt x="455" y="284"/>
                </a:lnTo>
                <a:lnTo>
                  <a:pt x="457" y="284"/>
                </a:lnTo>
                <a:lnTo>
                  <a:pt x="457" y="282"/>
                </a:lnTo>
                <a:lnTo>
                  <a:pt x="455" y="282"/>
                </a:lnTo>
                <a:lnTo>
                  <a:pt x="455" y="284"/>
                </a:lnTo>
                <a:lnTo>
                  <a:pt x="455" y="285"/>
                </a:lnTo>
                <a:lnTo>
                  <a:pt x="453" y="287"/>
                </a:lnTo>
                <a:lnTo>
                  <a:pt x="451" y="287"/>
                </a:lnTo>
                <a:lnTo>
                  <a:pt x="445" y="287"/>
                </a:lnTo>
                <a:lnTo>
                  <a:pt x="443" y="287"/>
                </a:lnTo>
                <a:lnTo>
                  <a:pt x="439" y="287"/>
                </a:lnTo>
                <a:lnTo>
                  <a:pt x="439" y="289"/>
                </a:lnTo>
                <a:lnTo>
                  <a:pt x="435" y="289"/>
                </a:lnTo>
                <a:lnTo>
                  <a:pt x="433" y="289"/>
                </a:lnTo>
                <a:lnTo>
                  <a:pt x="433" y="287"/>
                </a:lnTo>
                <a:lnTo>
                  <a:pt x="435" y="284"/>
                </a:lnTo>
                <a:lnTo>
                  <a:pt x="437" y="280"/>
                </a:lnTo>
                <a:lnTo>
                  <a:pt x="439" y="280"/>
                </a:lnTo>
                <a:lnTo>
                  <a:pt x="441" y="278"/>
                </a:lnTo>
                <a:lnTo>
                  <a:pt x="443" y="278"/>
                </a:lnTo>
                <a:lnTo>
                  <a:pt x="441" y="276"/>
                </a:lnTo>
                <a:lnTo>
                  <a:pt x="441" y="278"/>
                </a:lnTo>
                <a:lnTo>
                  <a:pt x="439" y="278"/>
                </a:lnTo>
                <a:lnTo>
                  <a:pt x="437" y="278"/>
                </a:lnTo>
                <a:lnTo>
                  <a:pt x="435" y="278"/>
                </a:lnTo>
                <a:lnTo>
                  <a:pt x="433" y="278"/>
                </a:lnTo>
                <a:lnTo>
                  <a:pt x="433" y="276"/>
                </a:lnTo>
                <a:lnTo>
                  <a:pt x="432" y="276"/>
                </a:lnTo>
                <a:lnTo>
                  <a:pt x="432" y="278"/>
                </a:lnTo>
                <a:lnTo>
                  <a:pt x="433" y="278"/>
                </a:lnTo>
                <a:lnTo>
                  <a:pt x="432" y="282"/>
                </a:lnTo>
                <a:lnTo>
                  <a:pt x="432" y="284"/>
                </a:lnTo>
                <a:lnTo>
                  <a:pt x="430" y="284"/>
                </a:lnTo>
                <a:lnTo>
                  <a:pt x="428" y="282"/>
                </a:lnTo>
                <a:lnTo>
                  <a:pt x="426" y="280"/>
                </a:lnTo>
                <a:lnTo>
                  <a:pt x="424" y="282"/>
                </a:lnTo>
                <a:lnTo>
                  <a:pt x="426" y="282"/>
                </a:lnTo>
                <a:lnTo>
                  <a:pt x="428" y="282"/>
                </a:lnTo>
                <a:lnTo>
                  <a:pt x="430" y="285"/>
                </a:lnTo>
                <a:lnTo>
                  <a:pt x="428" y="285"/>
                </a:lnTo>
                <a:lnTo>
                  <a:pt x="428" y="287"/>
                </a:lnTo>
                <a:lnTo>
                  <a:pt x="426" y="287"/>
                </a:lnTo>
                <a:lnTo>
                  <a:pt x="426" y="289"/>
                </a:lnTo>
                <a:lnTo>
                  <a:pt x="424" y="289"/>
                </a:lnTo>
                <a:lnTo>
                  <a:pt x="422" y="289"/>
                </a:lnTo>
                <a:lnTo>
                  <a:pt x="420" y="291"/>
                </a:lnTo>
                <a:lnTo>
                  <a:pt x="418" y="291"/>
                </a:lnTo>
                <a:lnTo>
                  <a:pt x="416" y="291"/>
                </a:lnTo>
                <a:lnTo>
                  <a:pt x="414" y="291"/>
                </a:lnTo>
                <a:lnTo>
                  <a:pt x="414" y="289"/>
                </a:lnTo>
                <a:lnTo>
                  <a:pt x="414" y="287"/>
                </a:lnTo>
                <a:lnTo>
                  <a:pt x="414" y="285"/>
                </a:lnTo>
                <a:lnTo>
                  <a:pt x="412" y="285"/>
                </a:lnTo>
                <a:lnTo>
                  <a:pt x="412" y="287"/>
                </a:lnTo>
                <a:lnTo>
                  <a:pt x="410" y="287"/>
                </a:lnTo>
                <a:lnTo>
                  <a:pt x="408" y="287"/>
                </a:lnTo>
                <a:lnTo>
                  <a:pt x="408" y="285"/>
                </a:lnTo>
                <a:lnTo>
                  <a:pt x="408" y="287"/>
                </a:lnTo>
                <a:lnTo>
                  <a:pt x="408" y="289"/>
                </a:lnTo>
                <a:lnTo>
                  <a:pt x="408" y="291"/>
                </a:lnTo>
                <a:lnTo>
                  <a:pt x="406" y="291"/>
                </a:lnTo>
                <a:lnTo>
                  <a:pt x="404" y="291"/>
                </a:lnTo>
                <a:lnTo>
                  <a:pt x="398" y="289"/>
                </a:lnTo>
                <a:lnTo>
                  <a:pt x="397" y="287"/>
                </a:lnTo>
                <a:lnTo>
                  <a:pt x="397" y="285"/>
                </a:lnTo>
                <a:lnTo>
                  <a:pt x="397" y="284"/>
                </a:lnTo>
                <a:lnTo>
                  <a:pt x="393" y="284"/>
                </a:lnTo>
                <a:lnTo>
                  <a:pt x="393" y="285"/>
                </a:lnTo>
                <a:lnTo>
                  <a:pt x="391" y="285"/>
                </a:lnTo>
                <a:lnTo>
                  <a:pt x="391" y="287"/>
                </a:lnTo>
                <a:lnTo>
                  <a:pt x="383" y="285"/>
                </a:lnTo>
                <a:lnTo>
                  <a:pt x="379" y="285"/>
                </a:lnTo>
                <a:lnTo>
                  <a:pt x="379" y="284"/>
                </a:lnTo>
                <a:lnTo>
                  <a:pt x="377" y="284"/>
                </a:lnTo>
                <a:lnTo>
                  <a:pt x="375" y="282"/>
                </a:lnTo>
                <a:lnTo>
                  <a:pt x="377" y="278"/>
                </a:lnTo>
                <a:lnTo>
                  <a:pt x="379" y="278"/>
                </a:lnTo>
                <a:lnTo>
                  <a:pt x="379" y="276"/>
                </a:lnTo>
                <a:lnTo>
                  <a:pt x="381" y="276"/>
                </a:lnTo>
                <a:lnTo>
                  <a:pt x="383" y="274"/>
                </a:lnTo>
                <a:lnTo>
                  <a:pt x="385" y="274"/>
                </a:lnTo>
                <a:lnTo>
                  <a:pt x="387" y="274"/>
                </a:lnTo>
                <a:lnTo>
                  <a:pt x="389" y="274"/>
                </a:lnTo>
                <a:lnTo>
                  <a:pt x="398" y="276"/>
                </a:lnTo>
                <a:lnTo>
                  <a:pt x="400" y="274"/>
                </a:lnTo>
                <a:lnTo>
                  <a:pt x="402" y="274"/>
                </a:lnTo>
                <a:lnTo>
                  <a:pt x="404" y="274"/>
                </a:lnTo>
                <a:lnTo>
                  <a:pt x="406" y="272"/>
                </a:lnTo>
                <a:lnTo>
                  <a:pt x="408" y="272"/>
                </a:lnTo>
                <a:lnTo>
                  <a:pt x="410" y="272"/>
                </a:lnTo>
                <a:lnTo>
                  <a:pt x="412" y="270"/>
                </a:lnTo>
                <a:lnTo>
                  <a:pt x="414" y="268"/>
                </a:lnTo>
                <a:lnTo>
                  <a:pt x="416" y="268"/>
                </a:lnTo>
                <a:lnTo>
                  <a:pt x="418" y="268"/>
                </a:lnTo>
                <a:lnTo>
                  <a:pt x="416" y="268"/>
                </a:lnTo>
                <a:lnTo>
                  <a:pt x="414" y="268"/>
                </a:lnTo>
                <a:lnTo>
                  <a:pt x="412" y="268"/>
                </a:lnTo>
                <a:lnTo>
                  <a:pt x="412" y="270"/>
                </a:lnTo>
                <a:lnTo>
                  <a:pt x="410" y="270"/>
                </a:lnTo>
                <a:lnTo>
                  <a:pt x="408" y="270"/>
                </a:lnTo>
                <a:lnTo>
                  <a:pt x="406" y="270"/>
                </a:lnTo>
                <a:lnTo>
                  <a:pt x="402" y="270"/>
                </a:lnTo>
                <a:lnTo>
                  <a:pt x="400" y="272"/>
                </a:lnTo>
                <a:lnTo>
                  <a:pt x="397" y="272"/>
                </a:lnTo>
                <a:lnTo>
                  <a:pt x="395" y="272"/>
                </a:lnTo>
                <a:lnTo>
                  <a:pt x="393" y="272"/>
                </a:lnTo>
                <a:lnTo>
                  <a:pt x="389" y="272"/>
                </a:lnTo>
                <a:lnTo>
                  <a:pt x="383" y="272"/>
                </a:lnTo>
                <a:lnTo>
                  <a:pt x="381" y="272"/>
                </a:lnTo>
                <a:lnTo>
                  <a:pt x="381" y="270"/>
                </a:lnTo>
                <a:lnTo>
                  <a:pt x="385" y="268"/>
                </a:lnTo>
                <a:lnTo>
                  <a:pt x="385" y="266"/>
                </a:lnTo>
                <a:lnTo>
                  <a:pt x="387" y="266"/>
                </a:lnTo>
                <a:lnTo>
                  <a:pt x="387" y="264"/>
                </a:lnTo>
                <a:lnTo>
                  <a:pt x="389" y="264"/>
                </a:lnTo>
                <a:lnTo>
                  <a:pt x="391" y="264"/>
                </a:lnTo>
                <a:lnTo>
                  <a:pt x="393" y="264"/>
                </a:lnTo>
                <a:lnTo>
                  <a:pt x="397" y="264"/>
                </a:lnTo>
                <a:lnTo>
                  <a:pt x="400" y="264"/>
                </a:lnTo>
                <a:lnTo>
                  <a:pt x="404" y="264"/>
                </a:lnTo>
                <a:lnTo>
                  <a:pt x="404" y="262"/>
                </a:lnTo>
                <a:lnTo>
                  <a:pt x="406" y="262"/>
                </a:lnTo>
                <a:lnTo>
                  <a:pt x="408" y="264"/>
                </a:lnTo>
                <a:lnTo>
                  <a:pt x="410" y="264"/>
                </a:lnTo>
                <a:lnTo>
                  <a:pt x="410" y="262"/>
                </a:lnTo>
                <a:lnTo>
                  <a:pt x="412" y="262"/>
                </a:lnTo>
                <a:lnTo>
                  <a:pt x="416" y="262"/>
                </a:lnTo>
                <a:lnTo>
                  <a:pt x="418" y="262"/>
                </a:lnTo>
                <a:lnTo>
                  <a:pt x="420" y="262"/>
                </a:lnTo>
                <a:lnTo>
                  <a:pt x="420" y="260"/>
                </a:lnTo>
                <a:lnTo>
                  <a:pt x="418" y="260"/>
                </a:lnTo>
                <a:lnTo>
                  <a:pt x="416" y="262"/>
                </a:lnTo>
                <a:lnTo>
                  <a:pt x="414" y="262"/>
                </a:lnTo>
                <a:lnTo>
                  <a:pt x="412" y="262"/>
                </a:lnTo>
                <a:lnTo>
                  <a:pt x="410" y="262"/>
                </a:lnTo>
                <a:lnTo>
                  <a:pt x="408" y="262"/>
                </a:lnTo>
                <a:lnTo>
                  <a:pt x="406" y="262"/>
                </a:lnTo>
                <a:lnTo>
                  <a:pt x="404" y="262"/>
                </a:lnTo>
                <a:lnTo>
                  <a:pt x="400" y="262"/>
                </a:lnTo>
                <a:lnTo>
                  <a:pt x="398" y="262"/>
                </a:lnTo>
                <a:lnTo>
                  <a:pt x="393" y="262"/>
                </a:lnTo>
                <a:lnTo>
                  <a:pt x="391" y="262"/>
                </a:lnTo>
                <a:lnTo>
                  <a:pt x="391" y="260"/>
                </a:lnTo>
                <a:lnTo>
                  <a:pt x="389" y="260"/>
                </a:lnTo>
                <a:lnTo>
                  <a:pt x="391" y="258"/>
                </a:lnTo>
                <a:lnTo>
                  <a:pt x="393" y="258"/>
                </a:lnTo>
                <a:lnTo>
                  <a:pt x="395" y="258"/>
                </a:lnTo>
                <a:lnTo>
                  <a:pt x="393" y="256"/>
                </a:lnTo>
                <a:lnTo>
                  <a:pt x="391" y="256"/>
                </a:lnTo>
                <a:lnTo>
                  <a:pt x="391" y="254"/>
                </a:lnTo>
                <a:lnTo>
                  <a:pt x="393" y="252"/>
                </a:lnTo>
                <a:lnTo>
                  <a:pt x="397" y="252"/>
                </a:lnTo>
                <a:lnTo>
                  <a:pt x="398" y="250"/>
                </a:lnTo>
                <a:lnTo>
                  <a:pt x="400" y="250"/>
                </a:lnTo>
                <a:lnTo>
                  <a:pt x="402" y="250"/>
                </a:lnTo>
                <a:lnTo>
                  <a:pt x="404" y="252"/>
                </a:lnTo>
                <a:lnTo>
                  <a:pt x="406" y="252"/>
                </a:lnTo>
                <a:lnTo>
                  <a:pt x="408" y="252"/>
                </a:lnTo>
                <a:lnTo>
                  <a:pt x="410" y="252"/>
                </a:lnTo>
                <a:lnTo>
                  <a:pt x="412" y="252"/>
                </a:lnTo>
                <a:lnTo>
                  <a:pt x="414" y="252"/>
                </a:lnTo>
                <a:lnTo>
                  <a:pt x="416" y="252"/>
                </a:lnTo>
                <a:lnTo>
                  <a:pt x="418" y="252"/>
                </a:lnTo>
                <a:lnTo>
                  <a:pt x="420" y="252"/>
                </a:lnTo>
                <a:lnTo>
                  <a:pt x="422" y="252"/>
                </a:lnTo>
                <a:lnTo>
                  <a:pt x="420" y="252"/>
                </a:lnTo>
                <a:lnTo>
                  <a:pt x="418" y="252"/>
                </a:lnTo>
                <a:lnTo>
                  <a:pt x="418" y="250"/>
                </a:lnTo>
                <a:lnTo>
                  <a:pt x="416" y="250"/>
                </a:lnTo>
                <a:lnTo>
                  <a:pt x="414" y="250"/>
                </a:lnTo>
                <a:lnTo>
                  <a:pt x="412" y="250"/>
                </a:lnTo>
                <a:lnTo>
                  <a:pt x="408" y="250"/>
                </a:lnTo>
                <a:lnTo>
                  <a:pt x="406" y="250"/>
                </a:lnTo>
                <a:lnTo>
                  <a:pt x="404" y="250"/>
                </a:lnTo>
                <a:lnTo>
                  <a:pt x="404" y="249"/>
                </a:lnTo>
                <a:lnTo>
                  <a:pt x="402" y="249"/>
                </a:lnTo>
                <a:lnTo>
                  <a:pt x="402" y="247"/>
                </a:lnTo>
                <a:lnTo>
                  <a:pt x="404" y="247"/>
                </a:lnTo>
                <a:lnTo>
                  <a:pt x="406" y="245"/>
                </a:lnTo>
                <a:lnTo>
                  <a:pt x="408" y="243"/>
                </a:lnTo>
                <a:lnTo>
                  <a:pt x="410" y="243"/>
                </a:lnTo>
                <a:lnTo>
                  <a:pt x="414" y="243"/>
                </a:lnTo>
                <a:lnTo>
                  <a:pt x="418" y="243"/>
                </a:lnTo>
                <a:lnTo>
                  <a:pt x="418" y="241"/>
                </a:lnTo>
                <a:lnTo>
                  <a:pt x="420" y="241"/>
                </a:lnTo>
                <a:lnTo>
                  <a:pt x="422" y="241"/>
                </a:lnTo>
                <a:lnTo>
                  <a:pt x="424" y="241"/>
                </a:lnTo>
                <a:lnTo>
                  <a:pt x="426" y="241"/>
                </a:lnTo>
                <a:lnTo>
                  <a:pt x="430" y="243"/>
                </a:lnTo>
                <a:lnTo>
                  <a:pt x="432" y="243"/>
                </a:lnTo>
                <a:lnTo>
                  <a:pt x="432" y="245"/>
                </a:lnTo>
                <a:lnTo>
                  <a:pt x="432" y="247"/>
                </a:lnTo>
                <a:lnTo>
                  <a:pt x="433" y="250"/>
                </a:lnTo>
                <a:lnTo>
                  <a:pt x="433" y="252"/>
                </a:lnTo>
                <a:lnTo>
                  <a:pt x="437" y="250"/>
                </a:lnTo>
                <a:lnTo>
                  <a:pt x="439" y="250"/>
                </a:lnTo>
                <a:lnTo>
                  <a:pt x="441" y="250"/>
                </a:lnTo>
                <a:lnTo>
                  <a:pt x="443" y="249"/>
                </a:lnTo>
                <a:lnTo>
                  <a:pt x="445" y="249"/>
                </a:lnTo>
                <a:lnTo>
                  <a:pt x="449" y="249"/>
                </a:lnTo>
                <a:lnTo>
                  <a:pt x="451" y="249"/>
                </a:lnTo>
                <a:lnTo>
                  <a:pt x="451" y="250"/>
                </a:lnTo>
                <a:lnTo>
                  <a:pt x="453" y="250"/>
                </a:lnTo>
                <a:lnTo>
                  <a:pt x="455" y="250"/>
                </a:lnTo>
                <a:lnTo>
                  <a:pt x="457" y="250"/>
                </a:lnTo>
                <a:lnTo>
                  <a:pt x="459" y="252"/>
                </a:lnTo>
                <a:lnTo>
                  <a:pt x="457" y="252"/>
                </a:lnTo>
                <a:lnTo>
                  <a:pt x="457" y="254"/>
                </a:lnTo>
                <a:lnTo>
                  <a:pt x="459" y="256"/>
                </a:lnTo>
                <a:lnTo>
                  <a:pt x="461" y="256"/>
                </a:lnTo>
                <a:lnTo>
                  <a:pt x="463" y="256"/>
                </a:lnTo>
                <a:lnTo>
                  <a:pt x="465" y="258"/>
                </a:lnTo>
                <a:lnTo>
                  <a:pt x="466" y="258"/>
                </a:lnTo>
                <a:lnTo>
                  <a:pt x="468" y="260"/>
                </a:lnTo>
                <a:lnTo>
                  <a:pt x="470" y="260"/>
                </a:lnTo>
                <a:lnTo>
                  <a:pt x="468" y="262"/>
                </a:lnTo>
                <a:lnTo>
                  <a:pt x="466" y="262"/>
                </a:lnTo>
                <a:lnTo>
                  <a:pt x="465" y="262"/>
                </a:lnTo>
                <a:lnTo>
                  <a:pt x="463" y="262"/>
                </a:lnTo>
                <a:lnTo>
                  <a:pt x="463" y="264"/>
                </a:lnTo>
                <a:lnTo>
                  <a:pt x="465" y="264"/>
                </a:lnTo>
                <a:lnTo>
                  <a:pt x="468" y="264"/>
                </a:lnTo>
                <a:lnTo>
                  <a:pt x="470" y="264"/>
                </a:lnTo>
                <a:lnTo>
                  <a:pt x="472" y="264"/>
                </a:lnTo>
                <a:lnTo>
                  <a:pt x="472" y="262"/>
                </a:lnTo>
                <a:lnTo>
                  <a:pt x="474" y="262"/>
                </a:lnTo>
                <a:lnTo>
                  <a:pt x="474" y="264"/>
                </a:lnTo>
                <a:lnTo>
                  <a:pt x="476" y="266"/>
                </a:lnTo>
                <a:lnTo>
                  <a:pt x="476" y="268"/>
                </a:lnTo>
                <a:lnTo>
                  <a:pt x="474" y="270"/>
                </a:lnTo>
                <a:lnTo>
                  <a:pt x="476" y="272"/>
                </a:lnTo>
                <a:lnTo>
                  <a:pt x="478" y="274"/>
                </a:lnTo>
                <a:lnTo>
                  <a:pt x="482" y="274"/>
                </a:lnTo>
                <a:lnTo>
                  <a:pt x="484" y="272"/>
                </a:lnTo>
                <a:lnTo>
                  <a:pt x="486" y="272"/>
                </a:lnTo>
                <a:lnTo>
                  <a:pt x="490" y="272"/>
                </a:lnTo>
                <a:lnTo>
                  <a:pt x="492" y="272"/>
                </a:lnTo>
                <a:lnTo>
                  <a:pt x="496" y="272"/>
                </a:lnTo>
                <a:lnTo>
                  <a:pt x="498" y="272"/>
                </a:lnTo>
                <a:lnTo>
                  <a:pt x="498" y="274"/>
                </a:lnTo>
                <a:lnTo>
                  <a:pt x="501" y="274"/>
                </a:lnTo>
                <a:lnTo>
                  <a:pt x="505" y="274"/>
                </a:lnTo>
                <a:lnTo>
                  <a:pt x="509" y="274"/>
                </a:lnTo>
                <a:lnTo>
                  <a:pt x="511" y="274"/>
                </a:lnTo>
                <a:lnTo>
                  <a:pt x="513" y="274"/>
                </a:lnTo>
                <a:lnTo>
                  <a:pt x="515" y="276"/>
                </a:lnTo>
                <a:lnTo>
                  <a:pt x="515" y="274"/>
                </a:lnTo>
                <a:lnTo>
                  <a:pt x="517" y="270"/>
                </a:lnTo>
                <a:lnTo>
                  <a:pt x="517" y="268"/>
                </a:lnTo>
                <a:lnTo>
                  <a:pt x="515" y="268"/>
                </a:lnTo>
                <a:lnTo>
                  <a:pt x="513" y="266"/>
                </a:lnTo>
                <a:lnTo>
                  <a:pt x="511" y="266"/>
                </a:lnTo>
                <a:lnTo>
                  <a:pt x="509" y="266"/>
                </a:lnTo>
                <a:lnTo>
                  <a:pt x="507" y="264"/>
                </a:lnTo>
                <a:lnTo>
                  <a:pt x="503" y="264"/>
                </a:lnTo>
                <a:lnTo>
                  <a:pt x="503" y="262"/>
                </a:lnTo>
                <a:lnTo>
                  <a:pt x="501" y="262"/>
                </a:lnTo>
                <a:lnTo>
                  <a:pt x="499" y="262"/>
                </a:lnTo>
                <a:lnTo>
                  <a:pt x="498" y="262"/>
                </a:lnTo>
                <a:lnTo>
                  <a:pt x="498" y="260"/>
                </a:lnTo>
                <a:lnTo>
                  <a:pt x="499" y="260"/>
                </a:lnTo>
                <a:lnTo>
                  <a:pt x="501" y="260"/>
                </a:lnTo>
                <a:lnTo>
                  <a:pt x="503" y="260"/>
                </a:lnTo>
                <a:lnTo>
                  <a:pt x="507" y="256"/>
                </a:lnTo>
                <a:lnTo>
                  <a:pt x="509" y="254"/>
                </a:lnTo>
                <a:lnTo>
                  <a:pt x="507" y="252"/>
                </a:lnTo>
                <a:lnTo>
                  <a:pt x="503" y="250"/>
                </a:lnTo>
                <a:lnTo>
                  <a:pt x="501" y="250"/>
                </a:lnTo>
                <a:lnTo>
                  <a:pt x="499" y="250"/>
                </a:lnTo>
                <a:lnTo>
                  <a:pt x="498" y="250"/>
                </a:lnTo>
                <a:lnTo>
                  <a:pt x="498" y="249"/>
                </a:lnTo>
                <a:lnTo>
                  <a:pt x="496" y="249"/>
                </a:lnTo>
                <a:lnTo>
                  <a:pt x="494" y="249"/>
                </a:lnTo>
                <a:lnTo>
                  <a:pt x="492" y="249"/>
                </a:lnTo>
                <a:lnTo>
                  <a:pt x="492" y="245"/>
                </a:lnTo>
                <a:lnTo>
                  <a:pt x="492" y="243"/>
                </a:lnTo>
                <a:lnTo>
                  <a:pt x="494" y="243"/>
                </a:lnTo>
                <a:lnTo>
                  <a:pt x="496" y="243"/>
                </a:lnTo>
                <a:lnTo>
                  <a:pt x="498" y="243"/>
                </a:lnTo>
                <a:lnTo>
                  <a:pt x="501" y="241"/>
                </a:lnTo>
                <a:lnTo>
                  <a:pt x="499" y="241"/>
                </a:lnTo>
                <a:lnTo>
                  <a:pt x="501" y="239"/>
                </a:lnTo>
                <a:lnTo>
                  <a:pt x="503" y="239"/>
                </a:lnTo>
                <a:lnTo>
                  <a:pt x="505" y="237"/>
                </a:lnTo>
                <a:lnTo>
                  <a:pt x="505" y="235"/>
                </a:lnTo>
                <a:lnTo>
                  <a:pt x="509" y="231"/>
                </a:lnTo>
                <a:lnTo>
                  <a:pt x="511" y="231"/>
                </a:lnTo>
                <a:lnTo>
                  <a:pt x="513" y="231"/>
                </a:lnTo>
                <a:lnTo>
                  <a:pt x="515" y="231"/>
                </a:lnTo>
                <a:lnTo>
                  <a:pt x="517" y="231"/>
                </a:lnTo>
                <a:lnTo>
                  <a:pt x="517" y="229"/>
                </a:lnTo>
                <a:lnTo>
                  <a:pt x="519" y="231"/>
                </a:lnTo>
                <a:close/>
                <a:moveTo>
                  <a:pt x="1368" y="897"/>
                </a:moveTo>
                <a:lnTo>
                  <a:pt x="1372" y="897"/>
                </a:lnTo>
                <a:lnTo>
                  <a:pt x="1372" y="895"/>
                </a:lnTo>
                <a:lnTo>
                  <a:pt x="1370" y="895"/>
                </a:lnTo>
                <a:lnTo>
                  <a:pt x="1372" y="893"/>
                </a:lnTo>
                <a:lnTo>
                  <a:pt x="1372" y="895"/>
                </a:lnTo>
                <a:lnTo>
                  <a:pt x="1374" y="895"/>
                </a:lnTo>
                <a:lnTo>
                  <a:pt x="1374" y="893"/>
                </a:lnTo>
                <a:lnTo>
                  <a:pt x="1376" y="895"/>
                </a:lnTo>
                <a:lnTo>
                  <a:pt x="1376" y="897"/>
                </a:lnTo>
                <a:lnTo>
                  <a:pt x="1374" y="899"/>
                </a:lnTo>
                <a:lnTo>
                  <a:pt x="1372" y="901"/>
                </a:lnTo>
                <a:lnTo>
                  <a:pt x="1370" y="899"/>
                </a:lnTo>
                <a:lnTo>
                  <a:pt x="1368" y="899"/>
                </a:lnTo>
                <a:lnTo>
                  <a:pt x="1366" y="899"/>
                </a:lnTo>
                <a:lnTo>
                  <a:pt x="1364" y="899"/>
                </a:lnTo>
                <a:lnTo>
                  <a:pt x="1366" y="901"/>
                </a:lnTo>
                <a:lnTo>
                  <a:pt x="1366" y="903"/>
                </a:lnTo>
                <a:lnTo>
                  <a:pt x="1368" y="901"/>
                </a:lnTo>
                <a:lnTo>
                  <a:pt x="1370" y="903"/>
                </a:lnTo>
                <a:lnTo>
                  <a:pt x="1370" y="905"/>
                </a:lnTo>
                <a:lnTo>
                  <a:pt x="1370" y="907"/>
                </a:lnTo>
                <a:lnTo>
                  <a:pt x="1368" y="909"/>
                </a:lnTo>
                <a:lnTo>
                  <a:pt x="1366" y="911"/>
                </a:lnTo>
                <a:lnTo>
                  <a:pt x="1364" y="913"/>
                </a:lnTo>
                <a:lnTo>
                  <a:pt x="1364" y="909"/>
                </a:lnTo>
                <a:lnTo>
                  <a:pt x="1364" y="911"/>
                </a:lnTo>
                <a:lnTo>
                  <a:pt x="1364" y="913"/>
                </a:lnTo>
                <a:lnTo>
                  <a:pt x="1364" y="915"/>
                </a:lnTo>
                <a:lnTo>
                  <a:pt x="1362" y="917"/>
                </a:lnTo>
                <a:lnTo>
                  <a:pt x="1360" y="919"/>
                </a:lnTo>
                <a:lnTo>
                  <a:pt x="1358" y="921"/>
                </a:lnTo>
                <a:lnTo>
                  <a:pt x="1358" y="923"/>
                </a:lnTo>
                <a:lnTo>
                  <a:pt x="1358" y="924"/>
                </a:lnTo>
                <a:lnTo>
                  <a:pt x="1356" y="924"/>
                </a:lnTo>
                <a:lnTo>
                  <a:pt x="1356" y="926"/>
                </a:lnTo>
                <a:lnTo>
                  <a:pt x="1354" y="928"/>
                </a:lnTo>
                <a:lnTo>
                  <a:pt x="1354" y="930"/>
                </a:lnTo>
                <a:lnTo>
                  <a:pt x="1354" y="932"/>
                </a:lnTo>
                <a:lnTo>
                  <a:pt x="1352" y="932"/>
                </a:lnTo>
                <a:lnTo>
                  <a:pt x="1352" y="934"/>
                </a:lnTo>
                <a:lnTo>
                  <a:pt x="1354" y="934"/>
                </a:lnTo>
                <a:lnTo>
                  <a:pt x="1352" y="936"/>
                </a:lnTo>
                <a:lnTo>
                  <a:pt x="1352" y="938"/>
                </a:lnTo>
                <a:lnTo>
                  <a:pt x="1354" y="936"/>
                </a:lnTo>
                <a:lnTo>
                  <a:pt x="1354" y="934"/>
                </a:lnTo>
                <a:lnTo>
                  <a:pt x="1356" y="932"/>
                </a:lnTo>
                <a:lnTo>
                  <a:pt x="1358" y="930"/>
                </a:lnTo>
                <a:lnTo>
                  <a:pt x="1360" y="930"/>
                </a:lnTo>
                <a:lnTo>
                  <a:pt x="1360" y="928"/>
                </a:lnTo>
                <a:lnTo>
                  <a:pt x="1362" y="926"/>
                </a:lnTo>
                <a:lnTo>
                  <a:pt x="1364" y="924"/>
                </a:lnTo>
                <a:lnTo>
                  <a:pt x="1364" y="926"/>
                </a:lnTo>
                <a:lnTo>
                  <a:pt x="1366" y="928"/>
                </a:lnTo>
                <a:lnTo>
                  <a:pt x="1368" y="926"/>
                </a:lnTo>
                <a:lnTo>
                  <a:pt x="1368" y="928"/>
                </a:lnTo>
                <a:lnTo>
                  <a:pt x="1370" y="930"/>
                </a:lnTo>
                <a:lnTo>
                  <a:pt x="1372" y="928"/>
                </a:lnTo>
                <a:lnTo>
                  <a:pt x="1374" y="928"/>
                </a:lnTo>
                <a:lnTo>
                  <a:pt x="1374" y="930"/>
                </a:lnTo>
                <a:lnTo>
                  <a:pt x="1372" y="930"/>
                </a:lnTo>
                <a:lnTo>
                  <a:pt x="1368" y="932"/>
                </a:lnTo>
                <a:lnTo>
                  <a:pt x="1366" y="934"/>
                </a:lnTo>
                <a:lnTo>
                  <a:pt x="1364" y="936"/>
                </a:lnTo>
                <a:lnTo>
                  <a:pt x="1366" y="934"/>
                </a:lnTo>
                <a:lnTo>
                  <a:pt x="1368" y="934"/>
                </a:lnTo>
                <a:lnTo>
                  <a:pt x="1368" y="936"/>
                </a:lnTo>
                <a:lnTo>
                  <a:pt x="1366" y="938"/>
                </a:lnTo>
                <a:lnTo>
                  <a:pt x="1364" y="938"/>
                </a:lnTo>
                <a:lnTo>
                  <a:pt x="1364" y="940"/>
                </a:lnTo>
                <a:lnTo>
                  <a:pt x="1366" y="940"/>
                </a:lnTo>
                <a:lnTo>
                  <a:pt x="1366" y="938"/>
                </a:lnTo>
                <a:lnTo>
                  <a:pt x="1368" y="938"/>
                </a:lnTo>
                <a:lnTo>
                  <a:pt x="1370" y="938"/>
                </a:lnTo>
                <a:lnTo>
                  <a:pt x="1370" y="940"/>
                </a:lnTo>
                <a:lnTo>
                  <a:pt x="1372" y="940"/>
                </a:lnTo>
                <a:lnTo>
                  <a:pt x="1374" y="938"/>
                </a:lnTo>
                <a:lnTo>
                  <a:pt x="1374" y="940"/>
                </a:lnTo>
                <a:lnTo>
                  <a:pt x="1374" y="942"/>
                </a:lnTo>
                <a:lnTo>
                  <a:pt x="1374" y="940"/>
                </a:lnTo>
                <a:lnTo>
                  <a:pt x="1376" y="938"/>
                </a:lnTo>
                <a:lnTo>
                  <a:pt x="1376" y="940"/>
                </a:lnTo>
                <a:lnTo>
                  <a:pt x="1377" y="940"/>
                </a:lnTo>
                <a:lnTo>
                  <a:pt x="1376" y="942"/>
                </a:lnTo>
                <a:lnTo>
                  <a:pt x="1377" y="942"/>
                </a:lnTo>
                <a:lnTo>
                  <a:pt x="1377" y="940"/>
                </a:lnTo>
                <a:lnTo>
                  <a:pt x="1377" y="938"/>
                </a:lnTo>
                <a:lnTo>
                  <a:pt x="1379" y="938"/>
                </a:lnTo>
                <a:lnTo>
                  <a:pt x="1379" y="940"/>
                </a:lnTo>
                <a:lnTo>
                  <a:pt x="1377" y="944"/>
                </a:lnTo>
                <a:lnTo>
                  <a:pt x="1376" y="946"/>
                </a:lnTo>
                <a:lnTo>
                  <a:pt x="1377" y="946"/>
                </a:lnTo>
                <a:lnTo>
                  <a:pt x="1377" y="948"/>
                </a:lnTo>
                <a:lnTo>
                  <a:pt x="1376" y="948"/>
                </a:lnTo>
                <a:lnTo>
                  <a:pt x="1377" y="946"/>
                </a:lnTo>
                <a:lnTo>
                  <a:pt x="1377" y="944"/>
                </a:lnTo>
                <a:lnTo>
                  <a:pt x="1379" y="944"/>
                </a:lnTo>
                <a:lnTo>
                  <a:pt x="1381" y="944"/>
                </a:lnTo>
                <a:lnTo>
                  <a:pt x="1381" y="942"/>
                </a:lnTo>
                <a:lnTo>
                  <a:pt x="1381" y="944"/>
                </a:lnTo>
                <a:lnTo>
                  <a:pt x="1385" y="944"/>
                </a:lnTo>
                <a:lnTo>
                  <a:pt x="1385" y="942"/>
                </a:lnTo>
                <a:lnTo>
                  <a:pt x="1387" y="942"/>
                </a:lnTo>
                <a:lnTo>
                  <a:pt x="1387" y="940"/>
                </a:lnTo>
                <a:lnTo>
                  <a:pt x="1389" y="938"/>
                </a:lnTo>
                <a:lnTo>
                  <a:pt x="1391" y="938"/>
                </a:lnTo>
                <a:lnTo>
                  <a:pt x="1391" y="940"/>
                </a:lnTo>
                <a:lnTo>
                  <a:pt x="1391" y="942"/>
                </a:lnTo>
                <a:lnTo>
                  <a:pt x="1391" y="944"/>
                </a:lnTo>
                <a:lnTo>
                  <a:pt x="1391" y="942"/>
                </a:lnTo>
                <a:lnTo>
                  <a:pt x="1391" y="940"/>
                </a:lnTo>
                <a:lnTo>
                  <a:pt x="1393" y="940"/>
                </a:lnTo>
                <a:lnTo>
                  <a:pt x="1395" y="942"/>
                </a:lnTo>
                <a:lnTo>
                  <a:pt x="1395" y="940"/>
                </a:lnTo>
                <a:lnTo>
                  <a:pt x="1397" y="938"/>
                </a:lnTo>
                <a:lnTo>
                  <a:pt x="1399" y="940"/>
                </a:lnTo>
                <a:lnTo>
                  <a:pt x="1401" y="940"/>
                </a:lnTo>
                <a:lnTo>
                  <a:pt x="1403" y="942"/>
                </a:lnTo>
                <a:lnTo>
                  <a:pt x="1407" y="944"/>
                </a:lnTo>
                <a:lnTo>
                  <a:pt x="1405" y="948"/>
                </a:lnTo>
                <a:lnTo>
                  <a:pt x="1403" y="948"/>
                </a:lnTo>
                <a:lnTo>
                  <a:pt x="1401" y="948"/>
                </a:lnTo>
                <a:lnTo>
                  <a:pt x="1403" y="950"/>
                </a:lnTo>
                <a:lnTo>
                  <a:pt x="1401" y="950"/>
                </a:lnTo>
                <a:lnTo>
                  <a:pt x="1399" y="952"/>
                </a:lnTo>
                <a:lnTo>
                  <a:pt x="1397" y="952"/>
                </a:lnTo>
                <a:lnTo>
                  <a:pt x="1397" y="954"/>
                </a:lnTo>
                <a:lnTo>
                  <a:pt x="1399" y="952"/>
                </a:lnTo>
                <a:lnTo>
                  <a:pt x="1401" y="952"/>
                </a:lnTo>
                <a:lnTo>
                  <a:pt x="1401" y="954"/>
                </a:lnTo>
                <a:lnTo>
                  <a:pt x="1399" y="954"/>
                </a:lnTo>
                <a:lnTo>
                  <a:pt x="1399" y="956"/>
                </a:lnTo>
                <a:lnTo>
                  <a:pt x="1399" y="957"/>
                </a:lnTo>
                <a:lnTo>
                  <a:pt x="1401" y="956"/>
                </a:lnTo>
                <a:lnTo>
                  <a:pt x="1399" y="956"/>
                </a:lnTo>
                <a:lnTo>
                  <a:pt x="1401" y="956"/>
                </a:lnTo>
                <a:lnTo>
                  <a:pt x="1403" y="956"/>
                </a:lnTo>
                <a:lnTo>
                  <a:pt x="1405" y="956"/>
                </a:lnTo>
                <a:lnTo>
                  <a:pt x="1403" y="956"/>
                </a:lnTo>
                <a:lnTo>
                  <a:pt x="1403" y="957"/>
                </a:lnTo>
                <a:lnTo>
                  <a:pt x="1401" y="957"/>
                </a:lnTo>
                <a:lnTo>
                  <a:pt x="1399" y="957"/>
                </a:lnTo>
                <a:lnTo>
                  <a:pt x="1401" y="957"/>
                </a:lnTo>
                <a:lnTo>
                  <a:pt x="1403" y="957"/>
                </a:lnTo>
                <a:lnTo>
                  <a:pt x="1403" y="959"/>
                </a:lnTo>
                <a:lnTo>
                  <a:pt x="1405" y="957"/>
                </a:lnTo>
                <a:lnTo>
                  <a:pt x="1405" y="959"/>
                </a:lnTo>
                <a:lnTo>
                  <a:pt x="1405" y="961"/>
                </a:lnTo>
                <a:lnTo>
                  <a:pt x="1405" y="959"/>
                </a:lnTo>
                <a:lnTo>
                  <a:pt x="1407" y="959"/>
                </a:lnTo>
                <a:lnTo>
                  <a:pt x="1407" y="957"/>
                </a:lnTo>
                <a:lnTo>
                  <a:pt x="1409" y="957"/>
                </a:lnTo>
                <a:lnTo>
                  <a:pt x="1410" y="957"/>
                </a:lnTo>
                <a:lnTo>
                  <a:pt x="1412" y="957"/>
                </a:lnTo>
                <a:lnTo>
                  <a:pt x="1412" y="956"/>
                </a:lnTo>
                <a:lnTo>
                  <a:pt x="1414" y="956"/>
                </a:lnTo>
                <a:lnTo>
                  <a:pt x="1414" y="957"/>
                </a:lnTo>
                <a:lnTo>
                  <a:pt x="1412" y="961"/>
                </a:lnTo>
                <a:lnTo>
                  <a:pt x="1410" y="963"/>
                </a:lnTo>
                <a:lnTo>
                  <a:pt x="1410" y="961"/>
                </a:lnTo>
                <a:lnTo>
                  <a:pt x="1409" y="961"/>
                </a:lnTo>
                <a:lnTo>
                  <a:pt x="1409" y="963"/>
                </a:lnTo>
                <a:lnTo>
                  <a:pt x="1405" y="965"/>
                </a:lnTo>
                <a:lnTo>
                  <a:pt x="1403" y="965"/>
                </a:lnTo>
                <a:lnTo>
                  <a:pt x="1399" y="965"/>
                </a:lnTo>
                <a:lnTo>
                  <a:pt x="1399" y="967"/>
                </a:lnTo>
                <a:lnTo>
                  <a:pt x="1401" y="967"/>
                </a:lnTo>
                <a:lnTo>
                  <a:pt x="1403" y="967"/>
                </a:lnTo>
                <a:lnTo>
                  <a:pt x="1403" y="969"/>
                </a:lnTo>
                <a:lnTo>
                  <a:pt x="1401" y="969"/>
                </a:lnTo>
                <a:lnTo>
                  <a:pt x="1399" y="969"/>
                </a:lnTo>
                <a:lnTo>
                  <a:pt x="1401" y="969"/>
                </a:lnTo>
                <a:lnTo>
                  <a:pt x="1403" y="969"/>
                </a:lnTo>
                <a:lnTo>
                  <a:pt x="1405" y="969"/>
                </a:lnTo>
                <a:lnTo>
                  <a:pt x="1403" y="973"/>
                </a:lnTo>
                <a:lnTo>
                  <a:pt x="1401" y="975"/>
                </a:lnTo>
                <a:lnTo>
                  <a:pt x="1401" y="973"/>
                </a:lnTo>
                <a:lnTo>
                  <a:pt x="1401" y="975"/>
                </a:lnTo>
                <a:lnTo>
                  <a:pt x="1403" y="977"/>
                </a:lnTo>
                <a:lnTo>
                  <a:pt x="1405" y="979"/>
                </a:lnTo>
                <a:lnTo>
                  <a:pt x="1407" y="975"/>
                </a:lnTo>
                <a:lnTo>
                  <a:pt x="1407" y="973"/>
                </a:lnTo>
                <a:lnTo>
                  <a:pt x="1409" y="969"/>
                </a:lnTo>
                <a:lnTo>
                  <a:pt x="1410" y="969"/>
                </a:lnTo>
                <a:lnTo>
                  <a:pt x="1412" y="969"/>
                </a:lnTo>
                <a:lnTo>
                  <a:pt x="1414" y="967"/>
                </a:lnTo>
                <a:lnTo>
                  <a:pt x="1414" y="965"/>
                </a:lnTo>
                <a:lnTo>
                  <a:pt x="1416" y="965"/>
                </a:lnTo>
                <a:lnTo>
                  <a:pt x="1416" y="967"/>
                </a:lnTo>
                <a:lnTo>
                  <a:pt x="1414" y="967"/>
                </a:lnTo>
                <a:lnTo>
                  <a:pt x="1412" y="971"/>
                </a:lnTo>
                <a:lnTo>
                  <a:pt x="1412" y="973"/>
                </a:lnTo>
                <a:lnTo>
                  <a:pt x="1412" y="977"/>
                </a:lnTo>
                <a:lnTo>
                  <a:pt x="1410" y="977"/>
                </a:lnTo>
                <a:lnTo>
                  <a:pt x="1410" y="979"/>
                </a:lnTo>
                <a:lnTo>
                  <a:pt x="1410" y="981"/>
                </a:lnTo>
                <a:lnTo>
                  <a:pt x="1412" y="981"/>
                </a:lnTo>
                <a:lnTo>
                  <a:pt x="1414" y="979"/>
                </a:lnTo>
                <a:lnTo>
                  <a:pt x="1416" y="979"/>
                </a:lnTo>
                <a:lnTo>
                  <a:pt x="1416" y="977"/>
                </a:lnTo>
                <a:lnTo>
                  <a:pt x="1418" y="973"/>
                </a:lnTo>
                <a:lnTo>
                  <a:pt x="1418" y="975"/>
                </a:lnTo>
                <a:lnTo>
                  <a:pt x="1420" y="977"/>
                </a:lnTo>
                <a:lnTo>
                  <a:pt x="1420" y="979"/>
                </a:lnTo>
                <a:lnTo>
                  <a:pt x="1420" y="981"/>
                </a:lnTo>
                <a:lnTo>
                  <a:pt x="1418" y="983"/>
                </a:lnTo>
                <a:lnTo>
                  <a:pt x="1416" y="985"/>
                </a:lnTo>
                <a:lnTo>
                  <a:pt x="1416" y="987"/>
                </a:lnTo>
                <a:lnTo>
                  <a:pt x="1416" y="989"/>
                </a:lnTo>
                <a:lnTo>
                  <a:pt x="1416" y="991"/>
                </a:lnTo>
                <a:lnTo>
                  <a:pt x="1416" y="992"/>
                </a:lnTo>
                <a:lnTo>
                  <a:pt x="1414" y="992"/>
                </a:lnTo>
                <a:lnTo>
                  <a:pt x="1414" y="994"/>
                </a:lnTo>
                <a:lnTo>
                  <a:pt x="1412" y="996"/>
                </a:lnTo>
                <a:lnTo>
                  <a:pt x="1410" y="998"/>
                </a:lnTo>
                <a:lnTo>
                  <a:pt x="1409" y="996"/>
                </a:lnTo>
                <a:lnTo>
                  <a:pt x="1409" y="994"/>
                </a:lnTo>
                <a:lnTo>
                  <a:pt x="1409" y="996"/>
                </a:lnTo>
                <a:lnTo>
                  <a:pt x="1407" y="996"/>
                </a:lnTo>
                <a:lnTo>
                  <a:pt x="1405" y="998"/>
                </a:lnTo>
                <a:lnTo>
                  <a:pt x="1405" y="996"/>
                </a:lnTo>
                <a:lnTo>
                  <a:pt x="1403" y="994"/>
                </a:lnTo>
                <a:lnTo>
                  <a:pt x="1405" y="994"/>
                </a:lnTo>
                <a:lnTo>
                  <a:pt x="1405" y="991"/>
                </a:lnTo>
                <a:lnTo>
                  <a:pt x="1405" y="989"/>
                </a:lnTo>
                <a:lnTo>
                  <a:pt x="1405" y="987"/>
                </a:lnTo>
                <a:lnTo>
                  <a:pt x="1403" y="989"/>
                </a:lnTo>
                <a:lnTo>
                  <a:pt x="1401" y="991"/>
                </a:lnTo>
                <a:lnTo>
                  <a:pt x="1399" y="992"/>
                </a:lnTo>
                <a:lnTo>
                  <a:pt x="1397" y="994"/>
                </a:lnTo>
                <a:lnTo>
                  <a:pt x="1395" y="994"/>
                </a:lnTo>
                <a:lnTo>
                  <a:pt x="1395" y="992"/>
                </a:lnTo>
                <a:lnTo>
                  <a:pt x="1395" y="991"/>
                </a:lnTo>
                <a:lnTo>
                  <a:pt x="1397" y="989"/>
                </a:lnTo>
                <a:lnTo>
                  <a:pt x="1397" y="987"/>
                </a:lnTo>
                <a:lnTo>
                  <a:pt x="1399" y="985"/>
                </a:lnTo>
                <a:lnTo>
                  <a:pt x="1401" y="983"/>
                </a:lnTo>
                <a:lnTo>
                  <a:pt x="1401" y="981"/>
                </a:lnTo>
                <a:lnTo>
                  <a:pt x="1399" y="981"/>
                </a:lnTo>
                <a:lnTo>
                  <a:pt x="1399" y="979"/>
                </a:lnTo>
                <a:lnTo>
                  <a:pt x="1401" y="979"/>
                </a:lnTo>
                <a:lnTo>
                  <a:pt x="1399" y="977"/>
                </a:lnTo>
                <a:lnTo>
                  <a:pt x="1399" y="975"/>
                </a:lnTo>
                <a:lnTo>
                  <a:pt x="1397" y="973"/>
                </a:lnTo>
                <a:lnTo>
                  <a:pt x="1395" y="973"/>
                </a:lnTo>
                <a:lnTo>
                  <a:pt x="1395" y="975"/>
                </a:lnTo>
                <a:lnTo>
                  <a:pt x="1393" y="975"/>
                </a:lnTo>
                <a:lnTo>
                  <a:pt x="1393" y="977"/>
                </a:lnTo>
                <a:lnTo>
                  <a:pt x="1391" y="979"/>
                </a:lnTo>
                <a:lnTo>
                  <a:pt x="1391" y="981"/>
                </a:lnTo>
                <a:lnTo>
                  <a:pt x="1391" y="983"/>
                </a:lnTo>
                <a:lnTo>
                  <a:pt x="1389" y="983"/>
                </a:lnTo>
                <a:lnTo>
                  <a:pt x="1389" y="981"/>
                </a:lnTo>
                <a:lnTo>
                  <a:pt x="1391" y="981"/>
                </a:lnTo>
                <a:lnTo>
                  <a:pt x="1391" y="977"/>
                </a:lnTo>
                <a:lnTo>
                  <a:pt x="1389" y="979"/>
                </a:lnTo>
                <a:lnTo>
                  <a:pt x="1389" y="981"/>
                </a:lnTo>
                <a:lnTo>
                  <a:pt x="1387" y="983"/>
                </a:lnTo>
                <a:lnTo>
                  <a:pt x="1385" y="983"/>
                </a:lnTo>
                <a:lnTo>
                  <a:pt x="1385" y="981"/>
                </a:lnTo>
                <a:lnTo>
                  <a:pt x="1383" y="983"/>
                </a:lnTo>
                <a:lnTo>
                  <a:pt x="1381" y="985"/>
                </a:lnTo>
                <a:lnTo>
                  <a:pt x="1381" y="987"/>
                </a:lnTo>
                <a:lnTo>
                  <a:pt x="1381" y="989"/>
                </a:lnTo>
                <a:lnTo>
                  <a:pt x="1379" y="989"/>
                </a:lnTo>
                <a:lnTo>
                  <a:pt x="1379" y="991"/>
                </a:lnTo>
                <a:lnTo>
                  <a:pt x="1377" y="991"/>
                </a:lnTo>
                <a:lnTo>
                  <a:pt x="1377" y="992"/>
                </a:lnTo>
                <a:lnTo>
                  <a:pt x="1376" y="992"/>
                </a:lnTo>
                <a:lnTo>
                  <a:pt x="1374" y="992"/>
                </a:lnTo>
                <a:lnTo>
                  <a:pt x="1372" y="992"/>
                </a:lnTo>
                <a:lnTo>
                  <a:pt x="1370" y="992"/>
                </a:lnTo>
                <a:lnTo>
                  <a:pt x="1368" y="992"/>
                </a:lnTo>
                <a:lnTo>
                  <a:pt x="1366" y="992"/>
                </a:lnTo>
                <a:lnTo>
                  <a:pt x="1366" y="991"/>
                </a:lnTo>
                <a:lnTo>
                  <a:pt x="1368" y="989"/>
                </a:lnTo>
                <a:lnTo>
                  <a:pt x="1370" y="989"/>
                </a:lnTo>
                <a:lnTo>
                  <a:pt x="1372" y="989"/>
                </a:lnTo>
                <a:lnTo>
                  <a:pt x="1374" y="987"/>
                </a:lnTo>
                <a:lnTo>
                  <a:pt x="1377" y="985"/>
                </a:lnTo>
                <a:lnTo>
                  <a:pt x="1377" y="983"/>
                </a:lnTo>
                <a:lnTo>
                  <a:pt x="1379" y="981"/>
                </a:lnTo>
                <a:lnTo>
                  <a:pt x="1381" y="981"/>
                </a:lnTo>
                <a:lnTo>
                  <a:pt x="1383" y="979"/>
                </a:lnTo>
                <a:lnTo>
                  <a:pt x="1385" y="979"/>
                </a:lnTo>
                <a:lnTo>
                  <a:pt x="1385" y="977"/>
                </a:lnTo>
                <a:lnTo>
                  <a:pt x="1383" y="977"/>
                </a:lnTo>
                <a:lnTo>
                  <a:pt x="1381" y="977"/>
                </a:lnTo>
                <a:lnTo>
                  <a:pt x="1383" y="975"/>
                </a:lnTo>
                <a:lnTo>
                  <a:pt x="1381" y="975"/>
                </a:lnTo>
                <a:lnTo>
                  <a:pt x="1381" y="977"/>
                </a:lnTo>
                <a:lnTo>
                  <a:pt x="1379" y="977"/>
                </a:lnTo>
                <a:lnTo>
                  <a:pt x="1377" y="977"/>
                </a:lnTo>
                <a:lnTo>
                  <a:pt x="1376" y="975"/>
                </a:lnTo>
                <a:lnTo>
                  <a:pt x="1374" y="977"/>
                </a:lnTo>
                <a:lnTo>
                  <a:pt x="1376" y="977"/>
                </a:lnTo>
                <a:lnTo>
                  <a:pt x="1376" y="979"/>
                </a:lnTo>
                <a:lnTo>
                  <a:pt x="1376" y="981"/>
                </a:lnTo>
                <a:lnTo>
                  <a:pt x="1374" y="981"/>
                </a:lnTo>
                <a:lnTo>
                  <a:pt x="1372" y="983"/>
                </a:lnTo>
                <a:lnTo>
                  <a:pt x="1372" y="981"/>
                </a:lnTo>
                <a:lnTo>
                  <a:pt x="1370" y="981"/>
                </a:lnTo>
                <a:lnTo>
                  <a:pt x="1368" y="981"/>
                </a:lnTo>
                <a:lnTo>
                  <a:pt x="1368" y="979"/>
                </a:lnTo>
                <a:lnTo>
                  <a:pt x="1370" y="979"/>
                </a:lnTo>
                <a:lnTo>
                  <a:pt x="1368" y="979"/>
                </a:lnTo>
                <a:lnTo>
                  <a:pt x="1366" y="979"/>
                </a:lnTo>
                <a:lnTo>
                  <a:pt x="1364" y="981"/>
                </a:lnTo>
                <a:lnTo>
                  <a:pt x="1364" y="979"/>
                </a:lnTo>
                <a:lnTo>
                  <a:pt x="1366" y="979"/>
                </a:lnTo>
                <a:lnTo>
                  <a:pt x="1368" y="979"/>
                </a:lnTo>
                <a:lnTo>
                  <a:pt x="1372" y="977"/>
                </a:lnTo>
                <a:lnTo>
                  <a:pt x="1370" y="977"/>
                </a:lnTo>
                <a:lnTo>
                  <a:pt x="1368" y="977"/>
                </a:lnTo>
                <a:lnTo>
                  <a:pt x="1368" y="975"/>
                </a:lnTo>
                <a:lnTo>
                  <a:pt x="1370" y="975"/>
                </a:lnTo>
                <a:lnTo>
                  <a:pt x="1370" y="973"/>
                </a:lnTo>
                <a:lnTo>
                  <a:pt x="1370" y="971"/>
                </a:lnTo>
                <a:lnTo>
                  <a:pt x="1368" y="973"/>
                </a:lnTo>
                <a:lnTo>
                  <a:pt x="1368" y="975"/>
                </a:lnTo>
                <a:lnTo>
                  <a:pt x="1366" y="975"/>
                </a:lnTo>
                <a:lnTo>
                  <a:pt x="1364" y="975"/>
                </a:lnTo>
                <a:lnTo>
                  <a:pt x="1366" y="975"/>
                </a:lnTo>
                <a:lnTo>
                  <a:pt x="1364" y="975"/>
                </a:lnTo>
                <a:lnTo>
                  <a:pt x="1362" y="977"/>
                </a:lnTo>
                <a:lnTo>
                  <a:pt x="1364" y="977"/>
                </a:lnTo>
                <a:lnTo>
                  <a:pt x="1362" y="977"/>
                </a:lnTo>
                <a:lnTo>
                  <a:pt x="1360" y="977"/>
                </a:lnTo>
                <a:lnTo>
                  <a:pt x="1358" y="977"/>
                </a:lnTo>
                <a:lnTo>
                  <a:pt x="1356" y="977"/>
                </a:lnTo>
                <a:lnTo>
                  <a:pt x="1356" y="979"/>
                </a:lnTo>
                <a:lnTo>
                  <a:pt x="1354" y="979"/>
                </a:lnTo>
                <a:lnTo>
                  <a:pt x="1352" y="979"/>
                </a:lnTo>
                <a:lnTo>
                  <a:pt x="1350" y="979"/>
                </a:lnTo>
                <a:lnTo>
                  <a:pt x="1348" y="979"/>
                </a:lnTo>
                <a:lnTo>
                  <a:pt x="1346" y="979"/>
                </a:lnTo>
                <a:lnTo>
                  <a:pt x="1346" y="977"/>
                </a:lnTo>
                <a:lnTo>
                  <a:pt x="1341" y="977"/>
                </a:lnTo>
                <a:lnTo>
                  <a:pt x="1339" y="977"/>
                </a:lnTo>
                <a:lnTo>
                  <a:pt x="1337" y="977"/>
                </a:lnTo>
                <a:lnTo>
                  <a:pt x="1335" y="977"/>
                </a:lnTo>
                <a:lnTo>
                  <a:pt x="1333" y="975"/>
                </a:lnTo>
                <a:lnTo>
                  <a:pt x="1327" y="977"/>
                </a:lnTo>
                <a:lnTo>
                  <a:pt x="1323" y="977"/>
                </a:lnTo>
                <a:lnTo>
                  <a:pt x="1321" y="979"/>
                </a:lnTo>
                <a:lnTo>
                  <a:pt x="1319" y="979"/>
                </a:lnTo>
                <a:lnTo>
                  <a:pt x="1319" y="977"/>
                </a:lnTo>
                <a:lnTo>
                  <a:pt x="1319" y="979"/>
                </a:lnTo>
                <a:lnTo>
                  <a:pt x="1317" y="979"/>
                </a:lnTo>
                <a:lnTo>
                  <a:pt x="1315" y="979"/>
                </a:lnTo>
                <a:lnTo>
                  <a:pt x="1313" y="977"/>
                </a:lnTo>
                <a:lnTo>
                  <a:pt x="1313" y="975"/>
                </a:lnTo>
                <a:lnTo>
                  <a:pt x="1311" y="973"/>
                </a:lnTo>
                <a:lnTo>
                  <a:pt x="1311" y="971"/>
                </a:lnTo>
                <a:lnTo>
                  <a:pt x="1313" y="971"/>
                </a:lnTo>
                <a:lnTo>
                  <a:pt x="1313" y="969"/>
                </a:lnTo>
                <a:lnTo>
                  <a:pt x="1315" y="967"/>
                </a:lnTo>
                <a:lnTo>
                  <a:pt x="1317" y="967"/>
                </a:lnTo>
                <a:lnTo>
                  <a:pt x="1319" y="967"/>
                </a:lnTo>
                <a:lnTo>
                  <a:pt x="1321" y="963"/>
                </a:lnTo>
                <a:lnTo>
                  <a:pt x="1323" y="963"/>
                </a:lnTo>
                <a:lnTo>
                  <a:pt x="1323" y="961"/>
                </a:lnTo>
                <a:lnTo>
                  <a:pt x="1325" y="961"/>
                </a:lnTo>
                <a:lnTo>
                  <a:pt x="1325" y="959"/>
                </a:lnTo>
                <a:lnTo>
                  <a:pt x="1325" y="961"/>
                </a:lnTo>
                <a:lnTo>
                  <a:pt x="1327" y="961"/>
                </a:lnTo>
                <a:lnTo>
                  <a:pt x="1327" y="959"/>
                </a:lnTo>
                <a:lnTo>
                  <a:pt x="1325" y="957"/>
                </a:lnTo>
                <a:lnTo>
                  <a:pt x="1323" y="957"/>
                </a:lnTo>
                <a:lnTo>
                  <a:pt x="1321" y="957"/>
                </a:lnTo>
                <a:lnTo>
                  <a:pt x="1321" y="959"/>
                </a:lnTo>
                <a:lnTo>
                  <a:pt x="1319" y="959"/>
                </a:lnTo>
                <a:lnTo>
                  <a:pt x="1317" y="959"/>
                </a:lnTo>
                <a:lnTo>
                  <a:pt x="1315" y="959"/>
                </a:lnTo>
                <a:lnTo>
                  <a:pt x="1313" y="959"/>
                </a:lnTo>
                <a:lnTo>
                  <a:pt x="1313" y="957"/>
                </a:lnTo>
                <a:lnTo>
                  <a:pt x="1315" y="957"/>
                </a:lnTo>
                <a:lnTo>
                  <a:pt x="1317" y="957"/>
                </a:lnTo>
                <a:lnTo>
                  <a:pt x="1317" y="956"/>
                </a:lnTo>
                <a:lnTo>
                  <a:pt x="1319" y="956"/>
                </a:lnTo>
                <a:lnTo>
                  <a:pt x="1321" y="954"/>
                </a:lnTo>
                <a:lnTo>
                  <a:pt x="1319" y="956"/>
                </a:lnTo>
                <a:lnTo>
                  <a:pt x="1319" y="957"/>
                </a:lnTo>
                <a:lnTo>
                  <a:pt x="1321" y="957"/>
                </a:lnTo>
                <a:lnTo>
                  <a:pt x="1323" y="957"/>
                </a:lnTo>
                <a:lnTo>
                  <a:pt x="1323" y="956"/>
                </a:lnTo>
                <a:lnTo>
                  <a:pt x="1323" y="954"/>
                </a:lnTo>
                <a:lnTo>
                  <a:pt x="1325" y="952"/>
                </a:lnTo>
                <a:lnTo>
                  <a:pt x="1325" y="950"/>
                </a:lnTo>
                <a:lnTo>
                  <a:pt x="1327" y="946"/>
                </a:lnTo>
                <a:lnTo>
                  <a:pt x="1329" y="946"/>
                </a:lnTo>
                <a:lnTo>
                  <a:pt x="1329" y="948"/>
                </a:lnTo>
                <a:lnTo>
                  <a:pt x="1327" y="948"/>
                </a:lnTo>
                <a:lnTo>
                  <a:pt x="1329" y="948"/>
                </a:lnTo>
                <a:lnTo>
                  <a:pt x="1331" y="948"/>
                </a:lnTo>
                <a:lnTo>
                  <a:pt x="1333" y="950"/>
                </a:lnTo>
                <a:lnTo>
                  <a:pt x="1335" y="950"/>
                </a:lnTo>
                <a:lnTo>
                  <a:pt x="1333" y="950"/>
                </a:lnTo>
                <a:lnTo>
                  <a:pt x="1333" y="948"/>
                </a:lnTo>
                <a:lnTo>
                  <a:pt x="1331" y="948"/>
                </a:lnTo>
                <a:lnTo>
                  <a:pt x="1331" y="946"/>
                </a:lnTo>
                <a:lnTo>
                  <a:pt x="1333" y="946"/>
                </a:lnTo>
                <a:lnTo>
                  <a:pt x="1335" y="946"/>
                </a:lnTo>
                <a:lnTo>
                  <a:pt x="1333" y="946"/>
                </a:lnTo>
                <a:lnTo>
                  <a:pt x="1335" y="944"/>
                </a:lnTo>
                <a:lnTo>
                  <a:pt x="1333" y="944"/>
                </a:lnTo>
                <a:lnTo>
                  <a:pt x="1331" y="944"/>
                </a:lnTo>
                <a:lnTo>
                  <a:pt x="1329" y="944"/>
                </a:lnTo>
                <a:lnTo>
                  <a:pt x="1329" y="942"/>
                </a:lnTo>
                <a:lnTo>
                  <a:pt x="1331" y="940"/>
                </a:lnTo>
                <a:lnTo>
                  <a:pt x="1333" y="938"/>
                </a:lnTo>
                <a:lnTo>
                  <a:pt x="1335" y="938"/>
                </a:lnTo>
                <a:lnTo>
                  <a:pt x="1337" y="938"/>
                </a:lnTo>
                <a:lnTo>
                  <a:pt x="1339" y="940"/>
                </a:lnTo>
                <a:lnTo>
                  <a:pt x="1337" y="938"/>
                </a:lnTo>
                <a:lnTo>
                  <a:pt x="1335" y="936"/>
                </a:lnTo>
                <a:lnTo>
                  <a:pt x="1335" y="934"/>
                </a:lnTo>
                <a:lnTo>
                  <a:pt x="1335" y="932"/>
                </a:lnTo>
                <a:lnTo>
                  <a:pt x="1337" y="932"/>
                </a:lnTo>
                <a:lnTo>
                  <a:pt x="1339" y="926"/>
                </a:lnTo>
                <a:lnTo>
                  <a:pt x="1341" y="924"/>
                </a:lnTo>
                <a:lnTo>
                  <a:pt x="1341" y="923"/>
                </a:lnTo>
                <a:lnTo>
                  <a:pt x="1341" y="921"/>
                </a:lnTo>
                <a:lnTo>
                  <a:pt x="1342" y="919"/>
                </a:lnTo>
                <a:lnTo>
                  <a:pt x="1344" y="915"/>
                </a:lnTo>
                <a:lnTo>
                  <a:pt x="1346" y="915"/>
                </a:lnTo>
                <a:lnTo>
                  <a:pt x="1344" y="915"/>
                </a:lnTo>
                <a:lnTo>
                  <a:pt x="1344" y="913"/>
                </a:lnTo>
                <a:lnTo>
                  <a:pt x="1346" y="913"/>
                </a:lnTo>
                <a:lnTo>
                  <a:pt x="1348" y="911"/>
                </a:lnTo>
                <a:lnTo>
                  <a:pt x="1350" y="909"/>
                </a:lnTo>
                <a:lnTo>
                  <a:pt x="1352" y="907"/>
                </a:lnTo>
                <a:lnTo>
                  <a:pt x="1350" y="907"/>
                </a:lnTo>
                <a:lnTo>
                  <a:pt x="1350" y="905"/>
                </a:lnTo>
                <a:lnTo>
                  <a:pt x="1352" y="905"/>
                </a:lnTo>
                <a:lnTo>
                  <a:pt x="1352" y="903"/>
                </a:lnTo>
                <a:lnTo>
                  <a:pt x="1352" y="901"/>
                </a:lnTo>
                <a:lnTo>
                  <a:pt x="1354" y="901"/>
                </a:lnTo>
                <a:lnTo>
                  <a:pt x="1354" y="899"/>
                </a:lnTo>
                <a:lnTo>
                  <a:pt x="1356" y="899"/>
                </a:lnTo>
                <a:lnTo>
                  <a:pt x="1358" y="899"/>
                </a:lnTo>
                <a:lnTo>
                  <a:pt x="1358" y="897"/>
                </a:lnTo>
                <a:lnTo>
                  <a:pt x="1362" y="897"/>
                </a:lnTo>
                <a:lnTo>
                  <a:pt x="1364" y="895"/>
                </a:lnTo>
                <a:lnTo>
                  <a:pt x="1366" y="895"/>
                </a:lnTo>
                <a:lnTo>
                  <a:pt x="1366" y="893"/>
                </a:lnTo>
                <a:lnTo>
                  <a:pt x="1368" y="893"/>
                </a:lnTo>
                <a:lnTo>
                  <a:pt x="1368" y="895"/>
                </a:lnTo>
                <a:lnTo>
                  <a:pt x="1368" y="897"/>
                </a:lnTo>
                <a:close/>
                <a:moveTo>
                  <a:pt x="661" y="324"/>
                </a:moveTo>
                <a:lnTo>
                  <a:pt x="663" y="326"/>
                </a:lnTo>
                <a:lnTo>
                  <a:pt x="665" y="326"/>
                </a:lnTo>
                <a:lnTo>
                  <a:pt x="667" y="328"/>
                </a:lnTo>
                <a:lnTo>
                  <a:pt x="670" y="330"/>
                </a:lnTo>
                <a:lnTo>
                  <a:pt x="672" y="330"/>
                </a:lnTo>
                <a:lnTo>
                  <a:pt x="674" y="330"/>
                </a:lnTo>
                <a:lnTo>
                  <a:pt x="678" y="330"/>
                </a:lnTo>
                <a:lnTo>
                  <a:pt x="680" y="330"/>
                </a:lnTo>
                <a:lnTo>
                  <a:pt x="680" y="328"/>
                </a:lnTo>
                <a:lnTo>
                  <a:pt x="682" y="328"/>
                </a:lnTo>
                <a:lnTo>
                  <a:pt x="684" y="328"/>
                </a:lnTo>
                <a:lnTo>
                  <a:pt x="686" y="328"/>
                </a:lnTo>
                <a:lnTo>
                  <a:pt x="688" y="328"/>
                </a:lnTo>
                <a:lnTo>
                  <a:pt x="690" y="328"/>
                </a:lnTo>
                <a:lnTo>
                  <a:pt x="692" y="326"/>
                </a:lnTo>
                <a:lnTo>
                  <a:pt x="692" y="324"/>
                </a:lnTo>
                <a:lnTo>
                  <a:pt x="694" y="324"/>
                </a:lnTo>
                <a:lnTo>
                  <a:pt x="698" y="326"/>
                </a:lnTo>
                <a:lnTo>
                  <a:pt x="700" y="326"/>
                </a:lnTo>
                <a:lnTo>
                  <a:pt x="702" y="326"/>
                </a:lnTo>
                <a:lnTo>
                  <a:pt x="703" y="326"/>
                </a:lnTo>
                <a:lnTo>
                  <a:pt x="707" y="330"/>
                </a:lnTo>
                <a:lnTo>
                  <a:pt x="707" y="332"/>
                </a:lnTo>
                <a:lnTo>
                  <a:pt x="707" y="334"/>
                </a:lnTo>
                <a:lnTo>
                  <a:pt x="703" y="336"/>
                </a:lnTo>
                <a:lnTo>
                  <a:pt x="700" y="336"/>
                </a:lnTo>
                <a:lnTo>
                  <a:pt x="696" y="336"/>
                </a:lnTo>
                <a:lnTo>
                  <a:pt x="696" y="338"/>
                </a:lnTo>
                <a:lnTo>
                  <a:pt x="698" y="340"/>
                </a:lnTo>
                <a:lnTo>
                  <a:pt x="698" y="338"/>
                </a:lnTo>
                <a:lnTo>
                  <a:pt x="700" y="338"/>
                </a:lnTo>
                <a:lnTo>
                  <a:pt x="703" y="338"/>
                </a:lnTo>
                <a:lnTo>
                  <a:pt x="703" y="340"/>
                </a:lnTo>
                <a:lnTo>
                  <a:pt x="703" y="342"/>
                </a:lnTo>
                <a:lnTo>
                  <a:pt x="702" y="342"/>
                </a:lnTo>
                <a:lnTo>
                  <a:pt x="696" y="344"/>
                </a:lnTo>
                <a:lnTo>
                  <a:pt x="694" y="346"/>
                </a:lnTo>
                <a:lnTo>
                  <a:pt x="692" y="348"/>
                </a:lnTo>
                <a:lnTo>
                  <a:pt x="690" y="348"/>
                </a:lnTo>
                <a:lnTo>
                  <a:pt x="690" y="350"/>
                </a:lnTo>
                <a:lnTo>
                  <a:pt x="688" y="350"/>
                </a:lnTo>
                <a:lnTo>
                  <a:pt x="686" y="351"/>
                </a:lnTo>
                <a:lnTo>
                  <a:pt x="684" y="351"/>
                </a:lnTo>
                <a:lnTo>
                  <a:pt x="684" y="353"/>
                </a:lnTo>
                <a:lnTo>
                  <a:pt x="684" y="355"/>
                </a:lnTo>
                <a:lnTo>
                  <a:pt x="684" y="357"/>
                </a:lnTo>
                <a:lnTo>
                  <a:pt x="686" y="353"/>
                </a:lnTo>
                <a:lnTo>
                  <a:pt x="688" y="353"/>
                </a:lnTo>
                <a:lnTo>
                  <a:pt x="692" y="351"/>
                </a:lnTo>
                <a:lnTo>
                  <a:pt x="694" y="351"/>
                </a:lnTo>
                <a:lnTo>
                  <a:pt x="696" y="351"/>
                </a:lnTo>
                <a:lnTo>
                  <a:pt x="698" y="353"/>
                </a:lnTo>
                <a:lnTo>
                  <a:pt x="700" y="353"/>
                </a:lnTo>
                <a:lnTo>
                  <a:pt x="702" y="353"/>
                </a:lnTo>
                <a:lnTo>
                  <a:pt x="703" y="355"/>
                </a:lnTo>
                <a:lnTo>
                  <a:pt x="703" y="357"/>
                </a:lnTo>
                <a:lnTo>
                  <a:pt x="703" y="359"/>
                </a:lnTo>
                <a:lnTo>
                  <a:pt x="705" y="359"/>
                </a:lnTo>
                <a:lnTo>
                  <a:pt x="705" y="361"/>
                </a:lnTo>
                <a:lnTo>
                  <a:pt x="705" y="363"/>
                </a:lnTo>
                <a:lnTo>
                  <a:pt x="703" y="363"/>
                </a:lnTo>
                <a:lnTo>
                  <a:pt x="703" y="365"/>
                </a:lnTo>
                <a:lnTo>
                  <a:pt x="705" y="365"/>
                </a:lnTo>
                <a:lnTo>
                  <a:pt x="707" y="363"/>
                </a:lnTo>
                <a:lnTo>
                  <a:pt x="713" y="361"/>
                </a:lnTo>
                <a:lnTo>
                  <a:pt x="715" y="361"/>
                </a:lnTo>
                <a:lnTo>
                  <a:pt x="715" y="363"/>
                </a:lnTo>
                <a:lnTo>
                  <a:pt x="715" y="365"/>
                </a:lnTo>
                <a:lnTo>
                  <a:pt x="717" y="367"/>
                </a:lnTo>
                <a:lnTo>
                  <a:pt x="717" y="369"/>
                </a:lnTo>
                <a:lnTo>
                  <a:pt x="719" y="371"/>
                </a:lnTo>
                <a:lnTo>
                  <a:pt x="715" y="373"/>
                </a:lnTo>
                <a:lnTo>
                  <a:pt x="711" y="375"/>
                </a:lnTo>
                <a:lnTo>
                  <a:pt x="711" y="373"/>
                </a:lnTo>
                <a:lnTo>
                  <a:pt x="709" y="373"/>
                </a:lnTo>
                <a:lnTo>
                  <a:pt x="711" y="375"/>
                </a:lnTo>
                <a:lnTo>
                  <a:pt x="713" y="375"/>
                </a:lnTo>
                <a:lnTo>
                  <a:pt x="715" y="379"/>
                </a:lnTo>
                <a:lnTo>
                  <a:pt x="715" y="381"/>
                </a:lnTo>
                <a:lnTo>
                  <a:pt x="713" y="381"/>
                </a:lnTo>
                <a:lnTo>
                  <a:pt x="711" y="383"/>
                </a:lnTo>
                <a:lnTo>
                  <a:pt x="709" y="383"/>
                </a:lnTo>
                <a:lnTo>
                  <a:pt x="711" y="383"/>
                </a:lnTo>
                <a:lnTo>
                  <a:pt x="713" y="383"/>
                </a:lnTo>
                <a:lnTo>
                  <a:pt x="715" y="383"/>
                </a:lnTo>
                <a:lnTo>
                  <a:pt x="715" y="385"/>
                </a:lnTo>
                <a:lnTo>
                  <a:pt x="713" y="385"/>
                </a:lnTo>
                <a:lnTo>
                  <a:pt x="711" y="386"/>
                </a:lnTo>
                <a:lnTo>
                  <a:pt x="713" y="386"/>
                </a:lnTo>
                <a:lnTo>
                  <a:pt x="713" y="385"/>
                </a:lnTo>
                <a:lnTo>
                  <a:pt x="715" y="385"/>
                </a:lnTo>
                <a:lnTo>
                  <a:pt x="715" y="386"/>
                </a:lnTo>
                <a:lnTo>
                  <a:pt x="713" y="388"/>
                </a:lnTo>
                <a:lnTo>
                  <a:pt x="711" y="390"/>
                </a:lnTo>
                <a:lnTo>
                  <a:pt x="711" y="388"/>
                </a:lnTo>
                <a:lnTo>
                  <a:pt x="709" y="388"/>
                </a:lnTo>
                <a:lnTo>
                  <a:pt x="707" y="390"/>
                </a:lnTo>
                <a:lnTo>
                  <a:pt x="705" y="392"/>
                </a:lnTo>
                <a:lnTo>
                  <a:pt x="703" y="392"/>
                </a:lnTo>
                <a:lnTo>
                  <a:pt x="703" y="394"/>
                </a:lnTo>
                <a:lnTo>
                  <a:pt x="700" y="394"/>
                </a:lnTo>
                <a:lnTo>
                  <a:pt x="696" y="394"/>
                </a:lnTo>
                <a:lnTo>
                  <a:pt x="694" y="394"/>
                </a:lnTo>
                <a:lnTo>
                  <a:pt x="692" y="394"/>
                </a:lnTo>
                <a:lnTo>
                  <a:pt x="690" y="394"/>
                </a:lnTo>
                <a:lnTo>
                  <a:pt x="688" y="394"/>
                </a:lnTo>
                <a:lnTo>
                  <a:pt x="686" y="394"/>
                </a:lnTo>
                <a:lnTo>
                  <a:pt x="686" y="392"/>
                </a:lnTo>
                <a:lnTo>
                  <a:pt x="684" y="392"/>
                </a:lnTo>
                <a:lnTo>
                  <a:pt x="686" y="390"/>
                </a:lnTo>
                <a:lnTo>
                  <a:pt x="686" y="388"/>
                </a:lnTo>
                <a:lnTo>
                  <a:pt x="688" y="388"/>
                </a:lnTo>
                <a:lnTo>
                  <a:pt x="688" y="386"/>
                </a:lnTo>
                <a:lnTo>
                  <a:pt x="686" y="386"/>
                </a:lnTo>
                <a:lnTo>
                  <a:pt x="684" y="390"/>
                </a:lnTo>
                <a:lnTo>
                  <a:pt x="682" y="390"/>
                </a:lnTo>
                <a:lnTo>
                  <a:pt x="682" y="392"/>
                </a:lnTo>
                <a:lnTo>
                  <a:pt x="684" y="394"/>
                </a:lnTo>
                <a:lnTo>
                  <a:pt x="688" y="396"/>
                </a:lnTo>
                <a:lnTo>
                  <a:pt x="690" y="398"/>
                </a:lnTo>
                <a:lnTo>
                  <a:pt x="688" y="400"/>
                </a:lnTo>
                <a:lnTo>
                  <a:pt x="684" y="404"/>
                </a:lnTo>
                <a:lnTo>
                  <a:pt x="682" y="404"/>
                </a:lnTo>
                <a:lnTo>
                  <a:pt x="680" y="406"/>
                </a:lnTo>
                <a:lnTo>
                  <a:pt x="678" y="406"/>
                </a:lnTo>
                <a:lnTo>
                  <a:pt x="678" y="404"/>
                </a:lnTo>
                <a:lnTo>
                  <a:pt x="676" y="404"/>
                </a:lnTo>
                <a:lnTo>
                  <a:pt x="676" y="402"/>
                </a:lnTo>
                <a:lnTo>
                  <a:pt x="674" y="402"/>
                </a:lnTo>
                <a:lnTo>
                  <a:pt x="672" y="402"/>
                </a:lnTo>
                <a:lnTo>
                  <a:pt x="670" y="402"/>
                </a:lnTo>
                <a:lnTo>
                  <a:pt x="670" y="400"/>
                </a:lnTo>
                <a:lnTo>
                  <a:pt x="667" y="396"/>
                </a:lnTo>
                <a:lnTo>
                  <a:pt x="667" y="394"/>
                </a:lnTo>
                <a:lnTo>
                  <a:pt x="665" y="394"/>
                </a:lnTo>
                <a:lnTo>
                  <a:pt x="665" y="392"/>
                </a:lnTo>
                <a:lnTo>
                  <a:pt x="665" y="390"/>
                </a:lnTo>
                <a:lnTo>
                  <a:pt x="661" y="388"/>
                </a:lnTo>
                <a:lnTo>
                  <a:pt x="659" y="388"/>
                </a:lnTo>
                <a:lnTo>
                  <a:pt x="657" y="386"/>
                </a:lnTo>
                <a:lnTo>
                  <a:pt x="653" y="385"/>
                </a:lnTo>
                <a:lnTo>
                  <a:pt x="653" y="383"/>
                </a:lnTo>
                <a:lnTo>
                  <a:pt x="649" y="379"/>
                </a:lnTo>
                <a:lnTo>
                  <a:pt x="647" y="377"/>
                </a:lnTo>
                <a:lnTo>
                  <a:pt x="645" y="377"/>
                </a:lnTo>
                <a:lnTo>
                  <a:pt x="643" y="377"/>
                </a:lnTo>
                <a:lnTo>
                  <a:pt x="643" y="379"/>
                </a:lnTo>
                <a:lnTo>
                  <a:pt x="641" y="377"/>
                </a:lnTo>
                <a:lnTo>
                  <a:pt x="641" y="375"/>
                </a:lnTo>
                <a:lnTo>
                  <a:pt x="639" y="373"/>
                </a:lnTo>
                <a:lnTo>
                  <a:pt x="637" y="373"/>
                </a:lnTo>
                <a:lnTo>
                  <a:pt x="637" y="375"/>
                </a:lnTo>
                <a:lnTo>
                  <a:pt x="635" y="375"/>
                </a:lnTo>
                <a:lnTo>
                  <a:pt x="634" y="375"/>
                </a:lnTo>
                <a:lnTo>
                  <a:pt x="632" y="375"/>
                </a:lnTo>
                <a:lnTo>
                  <a:pt x="630" y="375"/>
                </a:lnTo>
                <a:lnTo>
                  <a:pt x="630" y="373"/>
                </a:lnTo>
                <a:lnTo>
                  <a:pt x="628" y="373"/>
                </a:lnTo>
                <a:lnTo>
                  <a:pt x="628" y="369"/>
                </a:lnTo>
                <a:lnTo>
                  <a:pt x="626" y="369"/>
                </a:lnTo>
                <a:lnTo>
                  <a:pt x="626" y="367"/>
                </a:lnTo>
                <a:lnTo>
                  <a:pt x="624" y="367"/>
                </a:lnTo>
                <a:lnTo>
                  <a:pt x="622" y="367"/>
                </a:lnTo>
                <a:lnTo>
                  <a:pt x="620" y="365"/>
                </a:lnTo>
                <a:lnTo>
                  <a:pt x="618" y="365"/>
                </a:lnTo>
                <a:lnTo>
                  <a:pt x="616" y="363"/>
                </a:lnTo>
                <a:lnTo>
                  <a:pt x="614" y="361"/>
                </a:lnTo>
                <a:lnTo>
                  <a:pt x="614" y="359"/>
                </a:lnTo>
                <a:lnTo>
                  <a:pt x="616" y="357"/>
                </a:lnTo>
                <a:lnTo>
                  <a:pt x="616" y="355"/>
                </a:lnTo>
                <a:lnTo>
                  <a:pt x="618" y="353"/>
                </a:lnTo>
                <a:lnTo>
                  <a:pt x="618" y="351"/>
                </a:lnTo>
                <a:lnTo>
                  <a:pt x="620" y="351"/>
                </a:lnTo>
                <a:lnTo>
                  <a:pt x="622" y="350"/>
                </a:lnTo>
                <a:lnTo>
                  <a:pt x="624" y="350"/>
                </a:lnTo>
                <a:lnTo>
                  <a:pt x="626" y="350"/>
                </a:lnTo>
                <a:lnTo>
                  <a:pt x="626" y="351"/>
                </a:lnTo>
                <a:lnTo>
                  <a:pt x="628" y="351"/>
                </a:lnTo>
                <a:lnTo>
                  <a:pt x="630" y="353"/>
                </a:lnTo>
                <a:lnTo>
                  <a:pt x="630" y="355"/>
                </a:lnTo>
                <a:lnTo>
                  <a:pt x="632" y="355"/>
                </a:lnTo>
                <a:lnTo>
                  <a:pt x="634" y="355"/>
                </a:lnTo>
                <a:lnTo>
                  <a:pt x="634" y="357"/>
                </a:lnTo>
                <a:lnTo>
                  <a:pt x="635" y="359"/>
                </a:lnTo>
                <a:lnTo>
                  <a:pt x="635" y="361"/>
                </a:lnTo>
                <a:lnTo>
                  <a:pt x="637" y="361"/>
                </a:lnTo>
                <a:lnTo>
                  <a:pt x="641" y="363"/>
                </a:lnTo>
                <a:lnTo>
                  <a:pt x="643" y="363"/>
                </a:lnTo>
                <a:lnTo>
                  <a:pt x="645" y="363"/>
                </a:lnTo>
                <a:lnTo>
                  <a:pt x="645" y="361"/>
                </a:lnTo>
                <a:lnTo>
                  <a:pt x="647" y="361"/>
                </a:lnTo>
                <a:lnTo>
                  <a:pt x="649" y="361"/>
                </a:lnTo>
                <a:lnTo>
                  <a:pt x="651" y="361"/>
                </a:lnTo>
                <a:lnTo>
                  <a:pt x="653" y="359"/>
                </a:lnTo>
                <a:lnTo>
                  <a:pt x="653" y="357"/>
                </a:lnTo>
                <a:lnTo>
                  <a:pt x="651" y="355"/>
                </a:lnTo>
                <a:lnTo>
                  <a:pt x="651" y="353"/>
                </a:lnTo>
                <a:lnTo>
                  <a:pt x="651" y="351"/>
                </a:lnTo>
                <a:lnTo>
                  <a:pt x="653" y="351"/>
                </a:lnTo>
                <a:lnTo>
                  <a:pt x="653" y="353"/>
                </a:lnTo>
                <a:lnTo>
                  <a:pt x="653" y="355"/>
                </a:lnTo>
                <a:lnTo>
                  <a:pt x="653" y="357"/>
                </a:lnTo>
                <a:lnTo>
                  <a:pt x="655" y="357"/>
                </a:lnTo>
                <a:lnTo>
                  <a:pt x="657" y="357"/>
                </a:lnTo>
                <a:lnTo>
                  <a:pt x="657" y="355"/>
                </a:lnTo>
                <a:lnTo>
                  <a:pt x="659" y="355"/>
                </a:lnTo>
                <a:lnTo>
                  <a:pt x="657" y="353"/>
                </a:lnTo>
                <a:lnTo>
                  <a:pt x="657" y="351"/>
                </a:lnTo>
                <a:lnTo>
                  <a:pt x="655" y="351"/>
                </a:lnTo>
                <a:lnTo>
                  <a:pt x="655" y="350"/>
                </a:lnTo>
                <a:lnTo>
                  <a:pt x="653" y="350"/>
                </a:lnTo>
                <a:lnTo>
                  <a:pt x="651" y="350"/>
                </a:lnTo>
                <a:lnTo>
                  <a:pt x="649" y="350"/>
                </a:lnTo>
                <a:lnTo>
                  <a:pt x="649" y="348"/>
                </a:lnTo>
                <a:lnTo>
                  <a:pt x="651" y="346"/>
                </a:lnTo>
                <a:lnTo>
                  <a:pt x="653" y="344"/>
                </a:lnTo>
                <a:lnTo>
                  <a:pt x="655" y="344"/>
                </a:lnTo>
                <a:lnTo>
                  <a:pt x="657" y="346"/>
                </a:lnTo>
                <a:lnTo>
                  <a:pt x="659" y="348"/>
                </a:lnTo>
                <a:lnTo>
                  <a:pt x="661" y="348"/>
                </a:lnTo>
                <a:lnTo>
                  <a:pt x="663" y="348"/>
                </a:lnTo>
                <a:lnTo>
                  <a:pt x="661" y="346"/>
                </a:lnTo>
                <a:lnTo>
                  <a:pt x="659" y="346"/>
                </a:lnTo>
                <a:lnTo>
                  <a:pt x="657" y="346"/>
                </a:lnTo>
                <a:lnTo>
                  <a:pt x="657" y="344"/>
                </a:lnTo>
                <a:lnTo>
                  <a:pt x="655" y="344"/>
                </a:lnTo>
                <a:lnTo>
                  <a:pt x="655" y="342"/>
                </a:lnTo>
                <a:lnTo>
                  <a:pt x="653" y="342"/>
                </a:lnTo>
                <a:lnTo>
                  <a:pt x="649" y="344"/>
                </a:lnTo>
                <a:lnTo>
                  <a:pt x="645" y="346"/>
                </a:lnTo>
                <a:lnTo>
                  <a:pt x="643" y="344"/>
                </a:lnTo>
                <a:lnTo>
                  <a:pt x="637" y="342"/>
                </a:lnTo>
                <a:lnTo>
                  <a:pt x="635" y="340"/>
                </a:lnTo>
                <a:lnTo>
                  <a:pt x="634" y="340"/>
                </a:lnTo>
                <a:lnTo>
                  <a:pt x="632" y="338"/>
                </a:lnTo>
                <a:lnTo>
                  <a:pt x="635" y="336"/>
                </a:lnTo>
                <a:lnTo>
                  <a:pt x="637" y="336"/>
                </a:lnTo>
                <a:lnTo>
                  <a:pt x="639" y="334"/>
                </a:lnTo>
                <a:lnTo>
                  <a:pt x="643" y="334"/>
                </a:lnTo>
                <a:lnTo>
                  <a:pt x="645" y="334"/>
                </a:lnTo>
                <a:lnTo>
                  <a:pt x="647" y="336"/>
                </a:lnTo>
                <a:lnTo>
                  <a:pt x="647" y="338"/>
                </a:lnTo>
                <a:lnTo>
                  <a:pt x="651" y="340"/>
                </a:lnTo>
                <a:lnTo>
                  <a:pt x="649" y="338"/>
                </a:lnTo>
                <a:lnTo>
                  <a:pt x="649" y="336"/>
                </a:lnTo>
                <a:lnTo>
                  <a:pt x="649" y="334"/>
                </a:lnTo>
                <a:lnTo>
                  <a:pt x="647" y="334"/>
                </a:lnTo>
                <a:lnTo>
                  <a:pt x="643" y="334"/>
                </a:lnTo>
                <a:lnTo>
                  <a:pt x="645" y="334"/>
                </a:lnTo>
                <a:lnTo>
                  <a:pt x="645" y="332"/>
                </a:lnTo>
                <a:lnTo>
                  <a:pt x="643" y="332"/>
                </a:lnTo>
                <a:lnTo>
                  <a:pt x="641" y="332"/>
                </a:lnTo>
                <a:lnTo>
                  <a:pt x="641" y="330"/>
                </a:lnTo>
                <a:lnTo>
                  <a:pt x="643" y="328"/>
                </a:lnTo>
                <a:lnTo>
                  <a:pt x="645" y="328"/>
                </a:lnTo>
                <a:lnTo>
                  <a:pt x="647" y="328"/>
                </a:lnTo>
                <a:lnTo>
                  <a:pt x="647" y="326"/>
                </a:lnTo>
                <a:lnTo>
                  <a:pt x="649" y="326"/>
                </a:lnTo>
                <a:lnTo>
                  <a:pt x="651" y="326"/>
                </a:lnTo>
                <a:lnTo>
                  <a:pt x="653" y="326"/>
                </a:lnTo>
                <a:lnTo>
                  <a:pt x="653" y="328"/>
                </a:lnTo>
                <a:lnTo>
                  <a:pt x="657" y="330"/>
                </a:lnTo>
                <a:lnTo>
                  <a:pt x="661" y="326"/>
                </a:lnTo>
                <a:lnTo>
                  <a:pt x="659" y="326"/>
                </a:lnTo>
                <a:lnTo>
                  <a:pt x="657" y="328"/>
                </a:lnTo>
                <a:lnTo>
                  <a:pt x="655" y="328"/>
                </a:lnTo>
                <a:lnTo>
                  <a:pt x="655" y="326"/>
                </a:lnTo>
                <a:lnTo>
                  <a:pt x="653" y="326"/>
                </a:lnTo>
                <a:lnTo>
                  <a:pt x="655" y="326"/>
                </a:lnTo>
                <a:lnTo>
                  <a:pt x="655" y="324"/>
                </a:lnTo>
                <a:lnTo>
                  <a:pt x="657" y="324"/>
                </a:lnTo>
                <a:lnTo>
                  <a:pt x="659" y="324"/>
                </a:lnTo>
                <a:lnTo>
                  <a:pt x="661" y="324"/>
                </a:lnTo>
                <a:close/>
                <a:moveTo>
                  <a:pt x="892" y="557"/>
                </a:moveTo>
                <a:lnTo>
                  <a:pt x="894" y="557"/>
                </a:lnTo>
                <a:lnTo>
                  <a:pt x="896" y="557"/>
                </a:lnTo>
                <a:lnTo>
                  <a:pt x="898" y="559"/>
                </a:lnTo>
                <a:lnTo>
                  <a:pt x="900" y="563"/>
                </a:lnTo>
                <a:lnTo>
                  <a:pt x="898" y="563"/>
                </a:lnTo>
                <a:lnTo>
                  <a:pt x="898" y="565"/>
                </a:lnTo>
                <a:lnTo>
                  <a:pt x="896" y="565"/>
                </a:lnTo>
                <a:lnTo>
                  <a:pt x="894" y="565"/>
                </a:lnTo>
                <a:lnTo>
                  <a:pt x="896" y="565"/>
                </a:lnTo>
                <a:lnTo>
                  <a:pt x="896" y="567"/>
                </a:lnTo>
                <a:lnTo>
                  <a:pt x="898" y="567"/>
                </a:lnTo>
                <a:lnTo>
                  <a:pt x="900" y="567"/>
                </a:lnTo>
                <a:lnTo>
                  <a:pt x="900" y="569"/>
                </a:lnTo>
                <a:lnTo>
                  <a:pt x="902" y="573"/>
                </a:lnTo>
                <a:lnTo>
                  <a:pt x="904" y="573"/>
                </a:lnTo>
                <a:lnTo>
                  <a:pt x="904" y="571"/>
                </a:lnTo>
                <a:lnTo>
                  <a:pt x="904" y="569"/>
                </a:lnTo>
                <a:lnTo>
                  <a:pt x="905" y="567"/>
                </a:lnTo>
                <a:lnTo>
                  <a:pt x="907" y="567"/>
                </a:lnTo>
                <a:lnTo>
                  <a:pt x="909" y="567"/>
                </a:lnTo>
                <a:lnTo>
                  <a:pt x="911" y="569"/>
                </a:lnTo>
                <a:lnTo>
                  <a:pt x="913" y="571"/>
                </a:lnTo>
                <a:lnTo>
                  <a:pt x="911" y="571"/>
                </a:lnTo>
                <a:lnTo>
                  <a:pt x="913" y="573"/>
                </a:lnTo>
                <a:lnTo>
                  <a:pt x="915" y="573"/>
                </a:lnTo>
                <a:lnTo>
                  <a:pt x="917" y="575"/>
                </a:lnTo>
                <a:lnTo>
                  <a:pt x="919" y="575"/>
                </a:lnTo>
                <a:lnTo>
                  <a:pt x="921" y="575"/>
                </a:lnTo>
                <a:lnTo>
                  <a:pt x="923" y="575"/>
                </a:lnTo>
                <a:lnTo>
                  <a:pt x="925" y="575"/>
                </a:lnTo>
                <a:lnTo>
                  <a:pt x="927" y="577"/>
                </a:lnTo>
                <a:lnTo>
                  <a:pt x="927" y="579"/>
                </a:lnTo>
                <a:lnTo>
                  <a:pt x="929" y="581"/>
                </a:lnTo>
                <a:lnTo>
                  <a:pt x="933" y="581"/>
                </a:lnTo>
                <a:lnTo>
                  <a:pt x="935" y="583"/>
                </a:lnTo>
                <a:lnTo>
                  <a:pt x="935" y="585"/>
                </a:lnTo>
                <a:lnTo>
                  <a:pt x="937" y="585"/>
                </a:lnTo>
                <a:lnTo>
                  <a:pt x="938" y="585"/>
                </a:lnTo>
                <a:lnTo>
                  <a:pt x="942" y="585"/>
                </a:lnTo>
                <a:lnTo>
                  <a:pt x="944" y="587"/>
                </a:lnTo>
                <a:lnTo>
                  <a:pt x="946" y="588"/>
                </a:lnTo>
                <a:lnTo>
                  <a:pt x="948" y="590"/>
                </a:lnTo>
                <a:lnTo>
                  <a:pt x="952" y="592"/>
                </a:lnTo>
                <a:lnTo>
                  <a:pt x="952" y="596"/>
                </a:lnTo>
                <a:lnTo>
                  <a:pt x="952" y="598"/>
                </a:lnTo>
                <a:lnTo>
                  <a:pt x="954" y="598"/>
                </a:lnTo>
                <a:lnTo>
                  <a:pt x="954" y="600"/>
                </a:lnTo>
                <a:lnTo>
                  <a:pt x="954" y="602"/>
                </a:lnTo>
                <a:lnTo>
                  <a:pt x="952" y="602"/>
                </a:lnTo>
                <a:lnTo>
                  <a:pt x="950" y="602"/>
                </a:lnTo>
                <a:lnTo>
                  <a:pt x="948" y="604"/>
                </a:lnTo>
                <a:lnTo>
                  <a:pt x="948" y="606"/>
                </a:lnTo>
                <a:lnTo>
                  <a:pt x="950" y="606"/>
                </a:lnTo>
                <a:lnTo>
                  <a:pt x="954" y="604"/>
                </a:lnTo>
                <a:lnTo>
                  <a:pt x="956" y="604"/>
                </a:lnTo>
                <a:lnTo>
                  <a:pt x="958" y="602"/>
                </a:lnTo>
                <a:lnTo>
                  <a:pt x="960" y="602"/>
                </a:lnTo>
                <a:lnTo>
                  <a:pt x="960" y="604"/>
                </a:lnTo>
                <a:lnTo>
                  <a:pt x="964" y="606"/>
                </a:lnTo>
                <a:lnTo>
                  <a:pt x="966" y="606"/>
                </a:lnTo>
                <a:lnTo>
                  <a:pt x="966" y="604"/>
                </a:lnTo>
                <a:lnTo>
                  <a:pt x="964" y="604"/>
                </a:lnTo>
                <a:lnTo>
                  <a:pt x="966" y="602"/>
                </a:lnTo>
                <a:lnTo>
                  <a:pt x="968" y="602"/>
                </a:lnTo>
                <a:lnTo>
                  <a:pt x="968" y="604"/>
                </a:lnTo>
                <a:lnTo>
                  <a:pt x="971" y="606"/>
                </a:lnTo>
                <a:lnTo>
                  <a:pt x="971" y="608"/>
                </a:lnTo>
                <a:lnTo>
                  <a:pt x="973" y="608"/>
                </a:lnTo>
                <a:lnTo>
                  <a:pt x="973" y="610"/>
                </a:lnTo>
                <a:lnTo>
                  <a:pt x="977" y="610"/>
                </a:lnTo>
                <a:lnTo>
                  <a:pt x="977" y="612"/>
                </a:lnTo>
                <a:lnTo>
                  <a:pt x="973" y="612"/>
                </a:lnTo>
                <a:lnTo>
                  <a:pt x="971" y="612"/>
                </a:lnTo>
                <a:lnTo>
                  <a:pt x="971" y="614"/>
                </a:lnTo>
                <a:lnTo>
                  <a:pt x="970" y="614"/>
                </a:lnTo>
                <a:lnTo>
                  <a:pt x="968" y="616"/>
                </a:lnTo>
                <a:lnTo>
                  <a:pt x="966" y="618"/>
                </a:lnTo>
                <a:lnTo>
                  <a:pt x="964" y="620"/>
                </a:lnTo>
                <a:lnTo>
                  <a:pt x="962" y="620"/>
                </a:lnTo>
                <a:lnTo>
                  <a:pt x="958" y="618"/>
                </a:lnTo>
                <a:lnTo>
                  <a:pt x="952" y="616"/>
                </a:lnTo>
                <a:lnTo>
                  <a:pt x="952" y="614"/>
                </a:lnTo>
                <a:lnTo>
                  <a:pt x="950" y="614"/>
                </a:lnTo>
                <a:lnTo>
                  <a:pt x="948" y="614"/>
                </a:lnTo>
                <a:lnTo>
                  <a:pt x="946" y="614"/>
                </a:lnTo>
                <a:lnTo>
                  <a:pt x="946" y="612"/>
                </a:lnTo>
                <a:lnTo>
                  <a:pt x="944" y="614"/>
                </a:lnTo>
                <a:lnTo>
                  <a:pt x="942" y="614"/>
                </a:lnTo>
                <a:lnTo>
                  <a:pt x="940" y="614"/>
                </a:lnTo>
                <a:lnTo>
                  <a:pt x="938" y="612"/>
                </a:lnTo>
                <a:lnTo>
                  <a:pt x="938" y="610"/>
                </a:lnTo>
                <a:lnTo>
                  <a:pt x="940" y="610"/>
                </a:lnTo>
                <a:lnTo>
                  <a:pt x="942" y="610"/>
                </a:lnTo>
                <a:lnTo>
                  <a:pt x="942" y="608"/>
                </a:lnTo>
                <a:lnTo>
                  <a:pt x="940" y="606"/>
                </a:lnTo>
                <a:lnTo>
                  <a:pt x="938" y="606"/>
                </a:lnTo>
                <a:lnTo>
                  <a:pt x="935" y="606"/>
                </a:lnTo>
                <a:lnTo>
                  <a:pt x="933" y="606"/>
                </a:lnTo>
                <a:lnTo>
                  <a:pt x="931" y="606"/>
                </a:lnTo>
                <a:lnTo>
                  <a:pt x="929" y="604"/>
                </a:lnTo>
                <a:lnTo>
                  <a:pt x="931" y="604"/>
                </a:lnTo>
                <a:lnTo>
                  <a:pt x="931" y="602"/>
                </a:lnTo>
                <a:lnTo>
                  <a:pt x="933" y="602"/>
                </a:lnTo>
                <a:lnTo>
                  <a:pt x="931" y="600"/>
                </a:lnTo>
                <a:lnTo>
                  <a:pt x="929" y="600"/>
                </a:lnTo>
                <a:lnTo>
                  <a:pt x="927" y="602"/>
                </a:lnTo>
                <a:lnTo>
                  <a:pt x="925" y="602"/>
                </a:lnTo>
                <a:lnTo>
                  <a:pt x="923" y="602"/>
                </a:lnTo>
                <a:lnTo>
                  <a:pt x="921" y="604"/>
                </a:lnTo>
                <a:lnTo>
                  <a:pt x="921" y="606"/>
                </a:lnTo>
                <a:lnTo>
                  <a:pt x="923" y="606"/>
                </a:lnTo>
                <a:lnTo>
                  <a:pt x="923" y="610"/>
                </a:lnTo>
                <a:lnTo>
                  <a:pt x="921" y="610"/>
                </a:lnTo>
                <a:lnTo>
                  <a:pt x="921" y="612"/>
                </a:lnTo>
                <a:lnTo>
                  <a:pt x="921" y="610"/>
                </a:lnTo>
                <a:lnTo>
                  <a:pt x="919" y="610"/>
                </a:lnTo>
                <a:lnTo>
                  <a:pt x="919" y="612"/>
                </a:lnTo>
                <a:lnTo>
                  <a:pt x="915" y="614"/>
                </a:lnTo>
                <a:lnTo>
                  <a:pt x="915" y="616"/>
                </a:lnTo>
                <a:lnTo>
                  <a:pt x="913" y="616"/>
                </a:lnTo>
                <a:lnTo>
                  <a:pt x="913" y="614"/>
                </a:lnTo>
                <a:lnTo>
                  <a:pt x="911" y="614"/>
                </a:lnTo>
                <a:lnTo>
                  <a:pt x="909" y="616"/>
                </a:lnTo>
                <a:lnTo>
                  <a:pt x="909" y="618"/>
                </a:lnTo>
                <a:lnTo>
                  <a:pt x="909" y="620"/>
                </a:lnTo>
                <a:lnTo>
                  <a:pt x="907" y="621"/>
                </a:lnTo>
                <a:lnTo>
                  <a:pt x="904" y="623"/>
                </a:lnTo>
                <a:lnTo>
                  <a:pt x="902" y="623"/>
                </a:lnTo>
                <a:lnTo>
                  <a:pt x="902" y="625"/>
                </a:lnTo>
                <a:lnTo>
                  <a:pt x="898" y="627"/>
                </a:lnTo>
                <a:lnTo>
                  <a:pt x="896" y="627"/>
                </a:lnTo>
                <a:lnTo>
                  <a:pt x="894" y="627"/>
                </a:lnTo>
                <a:lnTo>
                  <a:pt x="892" y="627"/>
                </a:lnTo>
                <a:lnTo>
                  <a:pt x="890" y="625"/>
                </a:lnTo>
                <a:lnTo>
                  <a:pt x="890" y="623"/>
                </a:lnTo>
                <a:lnTo>
                  <a:pt x="890" y="621"/>
                </a:lnTo>
                <a:lnTo>
                  <a:pt x="890" y="620"/>
                </a:lnTo>
                <a:lnTo>
                  <a:pt x="890" y="618"/>
                </a:lnTo>
                <a:lnTo>
                  <a:pt x="890" y="614"/>
                </a:lnTo>
                <a:lnTo>
                  <a:pt x="888" y="612"/>
                </a:lnTo>
                <a:lnTo>
                  <a:pt x="886" y="612"/>
                </a:lnTo>
                <a:lnTo>
                  <a:pt x="884" y="612"/>
                </a:lnTo>
                <a:lnTo>
                  <a:pt x="884" y="614"/>
                </a:lnTo>
                <a:lnTo>
                  <a:pt x="880" y="614"/>
                </a:lnTo>
                <a:lnTo>
                  <a:pt x="878" y="614"/>
                </a:lnTo>
                <a:lnTo>
                  <a:pt x="876" y="614"/>
                </a:lnTo>
                <a:lnTo>
                  <a:pt x="874" y="614"/>
                </a:lnTo>
                <a:lnTo>
                  <a:pt x="872" y="614"/>
                </a:lnTo>
                <a:lnTo>
                  <a:pt x="872" y="616"/>
                </a:lnTo>
                <a:lnTo>
                  <a:pt x="870" y="616"/>
                </a:lnTo>
                <a:lnTo>
                  <a:pt x="869" y="616"/>
                </a:lnTo>
                <a:lnTo>
                  <a:pt x="867" y="616"/>
                </a:lnTo>
                <a:lnTo>
                  <a:pt x="865" y="616"/>
                </a:lnTo>
                <a:lnTo>
                  <a:pt x="865" y="614"/>
                </a:lnTo>
                <a:lnTo>
                  <a:pt x="865" y="612"/>
                </a:lnTo>
                <a:lnTo>
                  <a:pt x="869" y="608"/>
                </a:lnTo>
                <a:lnTo>
                  <a:pt x="869" y="606"/>
                </a:lnTo>
                <a:lnTo>
                  <a:pt x="870" y="606"/>
                </a:lnTo>
                <a:lnTo>
                  <a:pt x="872" y="606"/>
                </a:lnTo>
                <a:lnTo>
                  <a:pt x="876" y="604"/>
                </a:lnTo>
                <a:lnTo>
                  <a:pt x="880" y="602"/>
                </a:lnTo>
                <a:lnTo>
                  <a:pt x="880" y="600"/>
                </a:lnTo>
                <a:lnTo>
                  <a:pt x="878" y="600"/>
                </a:lnTo>
                <a:lnTo>
                  <a:pt x="878" y="598"/>
                </a:lnTo>
                <a:lnTo>
                  <a:pt x="878" y="596"/>
                </a:lnTo>
                <a:lnTo>
                  <a:pt x="876" y="594"/>
                </a:lnTo>
                <a:lnTo>
                  <a:pt x="878" y="590"/>
                </a:lnTo>
                <a:lnTo>
                  <a:pt x="878" y="588"/>
                </a:lnTo>
                <a:lnTo>
                  <a:pt x="878" y="587"/>
                </a:lnTo>
                <a:lnTo>
                  <a:pt x="878" y="585"/>
                </a:lnTo>
                <a:lnTo>
                  <a:pt x="880" y="585"/>
                </a:lnTo>
                <a:lnTo>
                  <a:pt x="880" y="581"/>
                </a:lnTo>
                <a:lnTo>
                  <a:pt x="880" y="579"/>
                </a:lnTo>
                <a:lnTo>
                  <a:pt x="880" y="577"/>
                </a:lnTo>
                <a:lnTo>
                  <a:pt x="882" y="577"/>
                </a:lnTo>
                <a:lnTo>
                  <a:pt x="882" y="575"/>
                </a:lnTo>
                <a:lnTo>
                  <a:pt x="882" y="573"/>
                </a:lnTo>
                <a:lnTo>
                  <a:pt x="880" y="573"/>
                </a:lnTo>
                <a:lnTo>
                  <a:pt x="880" y="571"/>
                </a:lnTo>
                <a:lnTo>
                  <a:pt x="880" y="569"/>
                </a:lnTo>
                <a:lnTo>
                  <a:pt x="882" y="565"/>
                </a:lnTo>
                <a:lnTo>
                  <a:pt x="884" y="559"/>
                </a:lnTo>
                <a:lnTo>
                  <a:pt x="886" y="557"/>
                </a:lnTo>
                <a:lnTo>
                  <a:pt x="888" y="555"/>
                </a:lnTo>
                <a:lnTo>
                  <a:pt x="890" y="555"/>
                </a:lnTo>
                <a:lnTo>
                  <a:pt x="892" y="553"/>
                </a:lnTo>
                <a:lnTo>
                  <a:pt x="892" y="555"/>
                </a:lnTo>
                <a:lnTo>
                  <a:pt x="892" y="557"/>
                </a:lnTo>
                <a:close/>
                <a:moveTo>
                  <a:pt x="777" y="318"/>
                </a:moveTo>
                <a:lnTo>
                  <a:pt x="781" y="320"/>
                </a:lnTo>
                <a:lnTo>
                  <a:pt x="783" y="322"/>
                </a:lnTo>
                <a:lnTo>
                  <a:pt x="781" y="324"/>
                </a:lnTo>
                <a:lnTo>
                  <a:pt x="785" y="324"/>
                </a:lnTo>
                <a:lnTo>
                  <a:pt x="785" y="322"/>
                </a:lnTo>
                <a:lnTo>
                  <a:pt x="789" y="322"/>
                </a:lnTo>
                <a:lnTo>
                  <a:pt x="795" y="320"/>
                </a:lnTo>
                <a:lnTo>
                  <a:pt x="801" y="322"/>
                </a:lnTo>
                <a:lnTo>
                  <a:pt x="803" y="322"/>
                </a:lnTo>
                <a:lnTo>
                  <a:pt x="808" y="322"/>
                </a:lnTo>
                <a:lnTo>
                  <a:pt x="808" y="324"/>
                </a:lnTo>
                <a:lnTo>
                  <a:pt x="812" y="324"/>
                </a:lnTo>
                <a:lnTo>
                  <a:pt x="814" y="324"/>
                </a:lnTo>
                <a:lnTo>
                  <a:pt x="816" y="324"/>
                </a:lnTo>
                <a:lnTo>
                  <a:pt x="816" y="326"/>
                </a:lnTo>
                <a:lnTo>
                  <a:pt x="814" y="326"/>
                </a:lnTo>
                <a:lnTo>
                  <a:pt x="814" y="328"/>
                </a:lnTo>
                <a:lnTo>
                  <a:pt x="812" y="330"/>
                </a:lnTo>
                <a:lnTo>
                  <a:pt x="810" y="332"/>
                </a:lnTo>
                <a:lnTo>
                  <a:pt x="808" y="336"/>
                </a:lnTo>
                <a:lnTo>
                  <a:pt x="806" y="336"/>
                </a:lnTo>
                <a:lnTo>
                  <a:pt x="804" y="338"/>
                </a:lnTo>
                <a:lnTo>
                  <a:pt x="803" y="342"/>
                </a:lnTo>
                <a:lnTo>
                  <a:pt x="801" y="342"/>
                </a:lnTo>
                <a:lnTo>
                  <a:pt x="799" y="344"/>
                </a:lnTo>
                <a:lnTo>
                  <a:pt x="799" y="346"/>
                </a:lnTo>
                <a:lnTo>
                  <a:pt x="797" y="348"/>
                </a:lnTo>
                <a:lnTo>
                  <a:pt x="795" y="351"/>
                </a:lnTo>
                <a:lnTo>
                  <a:pt x="793" y="353"/>
                </a:lnTo>
                <a:lnTo>
                  <a:pt x="791" y="355"/>
                </a:lnTo>
                <a:lnTo>
                  <a:pt x="791" y="357"/>
                </a:lnTo>
                <a:lnTo>
                  <a:pt x="789" y="357"/>
                </a:lnTo>
                <a:lnTo>
                  <a:pt x="787" y="361"/>
                </a:lnTo>
                <a:lnTo>
                  <a:pt x="785" y="361"/>
                </a:lnTo>
                <a:lnTo>
                  <a:pt x="783" y="361"/>
                </a:lnTo>
                <a:lnTo>
                  <a:pt x="781" y="361"/>
                </a:lnTo>
                <a:lnTo>
                  <a:pt x="779" y="361"/>
                </a:lnTo>
                <a:lnTo>
                  <a:pt x="775" y="361"/>
                </a:lnTo>
                <a:lnTo>
                  <a:pt x="773" y="361"/>
                </a:lnTo>
                <a:lnTo>
                  <a:pt x="769" y="359"/>
                </a:lnTo>
                <a:lnTo>
                  <a:pt x="768" y="359"/>
                </a:lnTo>
                <a:lnTo>
                  <a:pt x="766" y="359"/>
                </a:lnTo>
                <a:lnTo>
                  <a:pt x="764" y="359"/>
                </a:lnTo>
                <a:lnTo>
                  <a:pt x="762" y="359"/>
                </a:lnTo>
                <a:lnTo>
                  <a:pt x="760" y="359"/>
                </a:lnTo>
                <a:lnTo>
                  <a:pt x="758" y="359"/>
                </a:lnTo>
                <a:lnTo>
                  <a:pt x="756" y="359"/>
                </a:lnTo>
                <a:lnTo>
                  <a:pt x="754" y="359"/>
                </a:lnTo>
                <a:lnTo>
                  <a:pt x="754" y="361"/>
                </a:lnTo>
                <a:lnTo>
                  <a:pt x="752" y="361"/>
                </a:lnTo>
                <a:lnTo>
                  <a:pt x="752" y="359"/>
                </a:lnTo>
                <a:lnTo>
                  <a:pt x="750" y="359"/>
                </a:lnTo>
                <a:lnTo>
                  <a:pt x="750" y="361"/>
                </a:lnTo>
                <a:lnTo>
                  <a:pt x="752" y="361"/>
                </a:lnTo>
                <a:lnTo>
                  <a:pt x="754" y="361"/>
                </a:lnTo>
                <a:lnTo>
                  <a:pt x="756" y="361"/>
                </a:lnTo>
                <a:lnTo>
                  <a:pt x="758" y="361"/>
                </a:lnTo>
                <a:lnTo>
                  <a:pt x="758" y="363"/>
                </a:lnTo>
                <a:lnTo>
                  <a:pt x="758" y="365"/>
                </a:lnTo>
                <a:lnTo>
                  <a:pt x="760" y="365"/>
                </a:lnTo>
                <a:lnTo>
                  <a:pt x="762" y="365"/>
                </a:lnTo>
                <a:lnTo>
                  <a:pt x="762" y="367"/>
                </a:lnTo>
                <a:lnTo>
                  <a:pt x="764" y="367"/>
                </a:lnTo>
                <a:lnTo>
                  <a:pt x="764" y="369"/>
                </a:lnTo>
                <a:lnTo>
                  <a:pt x="762" y="373"/>
                </a:lnTo>
                <a:lnTo>
                  <a:pt x="760" y="373"/>
                </a:lnTo>
                <a:lnTo>
                  <a:pt x="758" y="373"/>
                </a:lnTo>
                <a:lnTo>
                  <a:pt x="758" y="375"/>
                </a:lnTo>
                <a:lnTo>
                  <a:pt x="756" y="377"/>
                </a:lnTo>
                <a:lnTo>
                  <a:pt x="754" y="379"/>
                </a:lnTo>
                <a:lnTo>
                  <a:pt x="754" y="381"/>
                </a:lnTo>
                <a:lnTo>
                  <a:pt x="752" y="383"/>
                </a:lnTo>
                <a:lnTo>
                  <a:pt x="754" y="383"/>
                </a:lnTo>
                <a:lnTo>
                  <a:pt x="754" y="385"/>
                </a:lnTo>
                <a:lnTo>
                  <a:pt x="752" y="385"/>
                </a:lnTo>
                <a:lnTo>
                  <a:pt x="750" y="383"/>
                </a:lnTo>
                <a:lnTo>
                  <a:pt x="748" y="383"/>
                </a:lnTo>
                <a:lnTo>
                  <a:pt x="742" y="383"/>
                </a:lnTo>
                <a:lnTo>
                  <a:pt x="740" y="385"/>
                </a:lnTo>
                <a:lnTo>
                  <a:pt x="736" y="385"/>
                </a:lnTo>
                <a:lnTo>
                  <a:pt x="736" y="381"/>
                </a:lnTo>
                <a:lnTo>
                  <a:pt x="738" y="379"/>
                </a:lnTo>
                <a:lnTo>
                  <a:pt x="740" y="379"/>
                </a:lnTo>
                <a:lnTo>
                  <a:pt x="742" y="379"/>
                </a:lnTo>
                <a:lnTo>
                  <a:pt x="740" y="379"/>
                </a:lnTo>
                <a:lnTo>
                  <a:pt x="738" y="379"/>
                </a:lnTo>
                <a:lnTo>
                  <a:pt x="736" y="379"/>
                </a:lnTo>
                <a:lnTo>
                  <a:pt x="736" y="377"/>
                </a:lnTo>
                <a:lnTo>
                  <a:pt x="736" y="375"/>
                </a:lnTo>
                <a:lnTo>
                  <a:pt x="736" y="369"/>
                </a:lnTo>
                <a:lnTo>
                  <a:pt x="736" y="367"/>
                </a:lnTo>
                <a:lnTo>
                  <a:pt x="735" y="367"/>
                </a:lnTo>
                <a:lnTo>
                  <a:pt x="733" y="365"/>
                </a:lnTo>
                <a:lnTo>
                  <a:pt x="735" y="365"/>
                </a:lnTo>
                <a:lnTo>
                  <a:pt x="733" y="363"/>
                </a:lnTo>
                <a:lnTo>
                  <a:pt x="731" y="363"/>
                </a:lnTo>
                <a:lnTo>
                  <a:pt x="729" y="363"/>
                </a:lnTo>
                <a:lnTo>
                  <a:pt x="729" y="359"/>
                </a:lnTo>
                <a:lnTo>
                  <a:pt x="729" y="357"/>
                </a:lnTo>
                <a:lnTo>
                  <a:pt x="729" y="355"/>
                </a:lnTo>
                <a:lnTo>
                  <a:pt x="729" y="351"/>
                </a:lnTo>
                <a:lnTo>
                  <a:pt x="729" y="350"/>
                </a:lnTo>
                <a:lnTo>
                  <a:pt x="731" y="348"/>
                </a:lnTo>
                <a:lnTo>
                  <a:pt x="729" y="344"/>
                </a:lnTo>
                <a:lnTo>
                  <a:pt x="729" y="342"/>
                </a:lnTo>
                <a:lnTo>
                  <a:pt x="729" y="340"/>
                </a:lnTo>
                <a:lnTo>
                  <a:pt x="727" y="336"/>
                </a:lnTo>
                <a:lnTo>
                  <a:pt x="729" y="336"/>
                </a:lnTo>
                <a:lnTo>
                  <a:pt x="729" y="334"/>
                </a:lnTo>
                <a:lnTo>
                  <a:pt x="729" y="332"/>
                </a:lnTo>
                <a:lnTo>
                  <a:pt x="729" y="330"/>
                </a:lnTo>
                <a:lnTo>
                  <a:pt x="733" y="330"/>
                </a:lnTo>
                <a:lnTo>
                  <a:pt x="733" y="328"/>
                </a:lnTo>
                <a:lnTo>
                  <a:pt x="735" y="330"/>
                </a:lnTo>
                <a:lnTo>
                  <a:pt x="736" y="332"/>
                </a:lnTo>
                <a:lnTo>
                  <a:pt x="738" y="332"/>
                </a:lnTo>
                <a:lnTo>
                  <a:pt x="740" y="332"/>
                </a:lnTo>
                <a:lnTo>
                  <a:pt x="742" y="334"/>
                </a:lnTo>
                <a:lnTo>
                  <a:pt x="744" y="332"/>
                </a:lnTo>
                <a:lnTo>
                  <a:pt x="742" y="332"/>
                </a:lnTo>
                <a:lnTo>
                  <a:pt x="740" y="332"/>
                </a:lnTo>
                <a:lnTo>
                  <a:pt x="738" y="328"/>
                </a:lnTo>
                <a:lnTo>
                  <a:pt x="736" y="328"/>
                </a:lnTo>
                <a:lnTo>
                  <a:pt x="738" y="328"/>
                </a:lnTo>
                <a:lnTo>
                  <a:pt x="738" y="326"/>
                </a:lnTo>
                <a:lnTo>
                  <a:pt x="736" y="326"/>
                </a:lnTo>
                <a:lnTo>
                  <a:pt x="736" y="328"/>
                </a:lnTo>
                <a:lnTo>
                  <a:pt x="735" y="326"/>
                </a:lnTo>
                <a:lnTo>
                  <a:pt x="735" y="324"/>
                </a:lnTo>
                <a:lnTo>
                  <a:pt x="735" y="322"/>
                </a:lnTo>
                <a:lnTo>
                  <a:pt x="736" y="322"/>
                </a:lnTo>
                <a:lnTo>
                  <a:pt x="738" y="320"/>
                </a:lnTo>
                <a:lnTo>
                  <a:pt x="740" y="320"/>
                </a:lnTo>
                <a:lnTo>
                  <a:pt x="742" y="320"/>
                </a:lnTo>
                <a:lnTo>
                  <a:pt x="742" y="318"/>
                </a:lnTo>
                <a:lnTo>
                  <a:pt x="744" y="318"/>
                </a:lnTo>
                <a:lnTo>
                  <a:pt x="748" y="318"/>
                </a:lnTo>
                <a:lnTo>
                  <a:pt x="752" y="318"/>
                </a:lnTo>
                <a:lnTo>
                  <a:pt x="754" y="318"/>
                </a:lnTo>
                <a:lnTo>
                  <a:pt x="756" y="318"/>
                </a:lnTo>
                <a:lnTo>
                  <a:pt x="760" y="318"/>
                </a:lnTo>
                <a:lnTo>
                  <a:pt x="760" y="317"/>
                </a:lnTo>
                <a:lnTo>
                  <a:pt x="762" y="317"/>
                </a:lnTo>
                <a:lnTo>
                  <a:pt x="764" y="317"/>
                </a:lnTo>
                <a:lnTo>
                  <a:pt x="766" y="317"/>
                </a:lnTo>
                <a:lnTo>
                  <a:pt x="768" y="317"/>
                </a:lnTo>
                <a:lnTo>
                  <a:pt x="771" y="317"/>
                </a:lnTo>
                <a:lnTo>
                  <a:pt x="775" y="318"/>
                </a:lnTo>
                <a:lnTo>
                  <a:pt x="777" y="318"/>
                </a:lnTo>
                <a:close/>
                <a:moveTo>
                  <a:pt x="397" y="206"/>
                </a:moveTo>
                <a:lnTo>
                  <a:pt x="398" y="206"/>
                </a:lnTo>
                <a:lnTo>
                  <a:pt x="400" y="208"/>
                </a:lnTo>
                <a:lnTo>
                  <a:pt x="402" y="210"/>
                </a:lnTo>
                <a:lnTo>
                  <a:pt x="408" y="212"/>
                </a:lnTo>
                <a:lnTo>
                  <a:pt x="410" y="212"/>
                </a:lnTo>
                <a:lnTo>
                  <a:pt x="412" y="214"/>
                </a:lnTo>
                <a:lnTo>
                  <a:pt x="408" y="216"/>
                </a:lnTo>
                <a:lnTo>
                  <a:pt x="406" y="216"/>
                </a:lnTo>
                <a:lnTo>
                  <a:pt x="404" y="216"/>
                </a:lnTo>
                <a:lnTo>
                  <a:pt x="404" y="217"/>
                </a:lnTo>
                <a:lnTo>
                  <a:pt x="402" y="217"/>
                </a:lnTo>
                <a:lnTo>
                  <a:pt x="400" y="217"/>
                </a:lnTo>
                <a:lnTo>
                  <a:pt x="398" y="217"/>
                </a:lnTo>
                <a:lnTo>
                  <a:pt x="397" y="217"/>
                </a:lnTo>
                <a:lnTo>
                  <a:pt x="397" y="219"/>
                </a:lnTo>
                <a:lnTo>
                  <a:pt x="397" y="221"/>
                </a:lnTo>
                <a:lnTo>
                  <a:pt x="397" y="223"/>
                </a:lnTo>
                <a:lnTo>
                  <a:pt x="398" y="223"/>
                </a:lnTo>
                <a:lnTo>
                  <a:pt x="400" y="223"/>
                </a:lnTo>
                <a:lnTo>
                  <a:pt x="400" y="225"/>
                </a:lnTo>
                <a:lnTo>
                  <a:pt x="402" y="225"/>
                </a:lnTo>
                <a:lnTo>
                  <a:pt x="404" y="225"/>
                </a:lnTo>
                <a:lnTo>
                  <a:pt x="406" y="225"/>
                </a:lnTo>
                <a:lnTo>
                  <a:pt x="406" y="227"/>
                </a:lnTo>
                <a:lnTo>
                  <a:pt x="404" y="227"/>
                </a:lnTo>
                <a:lnTo>
                  <a:pt x="402" y="227"/>
                </a:lnTo>
                <a:lnTo>
                  <a:pt x="400" y="227"/>
                </a:lnTo>
                <a:lnTo>
                  <a:pt x="397" y="227"/>
                </a:lnTo>
                <a:lnTo>
                  <a:pt x="395" y="227"/>
                </a:lnTo>
                <a:lnTo>
                  <a:pt x="397" y="227"/>
                </a:lnTo>
                <a:lnTo>
                  <a:pt x="398" y="229"/>
                </a:lnTo>
                <a:lnTo>
                  <a:pt x="400" y="229"/>
                </a:lnTo>
                <a:lnTo>
                  <a:pt x="400" y="231"/>
                </a:lnTo>
                <a:lnTo>
                  <a:pt x="402" y="235"/>
                </a:lnTo>
                <a:lnTo>
                  <a:pt x="400" y="237"/>
                </a:lnTo>
                <a:lnTo>
                  <a:pt x="398" y="237"/>
                </a:lnTo>
                <a:lnTo>
                  <a:pt x="397" y="237"/>
                </a:lnTo>
                <a:lnTo>
                  <a:pt x="397" y="239"/>
                </a:lnTo>
                <a:lnTo>
                  <a:pt x="395" y="239"/>
                </a:lnTo>
                <a:lnTo>
                  <a:pt x="389" y="239"/>
                </a:lnTo>
                <a:lnTo>
                  <a:pt x="385" y="239"/>
                </a:lnTo>
                <a:lnTo>
                  <a:pt x="385" y="241"/>
                </a:lnTo>
                <a:lnTo>
                  <a:pt x="385" y="243"/>
                </a:lnTo>
                <a:lnTo>
                  <a:pt x="387" y="245"/>
                </a:lnTo>
                <a:lnTo>
                  <a:pt x="387" y="247"/>
                </a:lnTo>
                <a:lnTo>
                  <a:pt x="383" y="249"/>
                </a:lnTo>
                <a:lnTo>
                  <a:pt x="381" y="249"/>
                </a:lnTo>
                <a:lnTo>
                  <a:pt x="379" y="249"/>
                </a:lnTo>
                <a:lnTo>
                  <a:pt x="377" y="249"/>
                </a:lnTo>
                <a:lnTo>
                  <a:pt x="375" y="249"/>
                </a:lnTo>
                <a:lnTo>
                  <a:pt x="375" y="247"/>
                </a:lnTo>
                <a:lnTo>
                  <a:pt x="373" y="247"/>
                </a:lnTo>
                <a:lnTo>
                  <a:pt x="371" y="247"/>
                </a:lnTo>
                <a:lnTo>
                  <a:pt x="371" y="245"/>
                </a:lnTo>
                <a:lnTo>
                  <a:pt x="369" y="245"/>
                </a:lnTo>
                <a:lnTo>
                  <a:pt x="369" y="243"/>
                </a:lnTo>
                <a:lnTo>
                  <a:pt x="369" y="241"/>
                </a:lnTo>
                <a:lnTo>
                  <a:pt x="369" y="239"/>
                </a:lnTo>
                <a:lnTo>
                  <a:pt x="371" y="235"/>
                </a:lnTo>
                <a:lnTo>
                  <a:pt x="371" y="233"/>
                </a:lnTo>
                <a:lnTo>
                  <a:pt x="373" y="233"/>
                </a:lnTo>
                <a:lnTo>
                  <a:pt x="373" y="231"/>
                </a:lnTo>
                <a:lnTo>
                  <a:pt x="371" y="231"/>
                </a:lnTo>
                <a:lnTo>
                  <a:pt x="369" y="233"/>
                </a:lnTo>
                <a:lnTo>
                  <a:pt x="367" y="233"/>
                </a:lnTo>
                <a:lnTo>
                  <a:pt x="365" y="233"/>
                </a:lnTo>
                <a:lnTo>
                  <a:pt x="365" y="231"/>
                </a:lnTo>
                <a:lnTo>
                  <a:pt x="364" y="233"/>
                </a:lnTo>
                <a:lnTo>
                  <a:pt x="362" y="235"/>
                </a:lnTo>
                <a:lnTo>
                  <a:pt x="364" y="235"/>
                </a:lnTo>
                <a:lnTo>
                  <a:pt x="364" y="237"/>
                </a:lnTo>
                <a:lnTo>
                  <a:pt x="364" y="239"/>
                </a:lnTo>
                <a:lnTo>
                  <a:pt x="362" y="241"/>
                </a:lnTo>
                <a:lnTo>
                  <a:pt x="360" y="241"/>
                </a:lnTo>
                <a:lnTo>
                  <a:pt x="358" y="241"/>
                </a:lnTo>
                <a:lnTo>
                  <a:pt x="358" y="239"/>
                </a:lnTo>
                <a:lnTo>
                  <a:pt x="356" y="239"/>
                </a:lnTo>
                <a:lnTo>
                  <a:pt x="354" y="241"/>
                </a:lnTo>
                <a:lnTo>
                  <a:pt x="354" y="243"/>
                </a:lnTo>
                <a:lnTo>
                  <a:pt x="356" y="243"/>
                </a:lnTo>
                <a:lnTo>
                  <a:pt x="358" y="243"/>
                </a:lnTo>
                <a:lnTo>
                  <a:pt x="360" y="243"/>
                </a:lnTo>
                <a:lnTo>
                  <a:pt x="360" y="245"/>
                </a:lnTo>
                <a:lnTo>
                  <a:pt x="360" y="247"/>
                </a:lnTo>
                <a:lnTo>
                  <a:pt x="360" y="249"/>
                </a:lnTo>
                <a:lnTo>
                  <a:pt x="358" y="249"/>
                </a:lnTo>
                <a:lnTo>
                  <a:pt x="356" y="249"/>
                </a:lnTo>
                <a:lnTo>
                  <a:pt x="354" y="249"/>
                </a:lnTo>
                <a:lnTo>
                  <a:pt x="354" y="250"/>
                </a:lnTo>
                <a:lnTo>
                  <a:pt x="354" y="252"/>
                </a:lnTo>
                <a:lnTo>
                  <a:pt x="354" y="254"/>
                </a:lnTo>
                <a:lnTo>
                  <a:pt x="352" y="254"/>
                </a:lnTo>
                <a:lnTo>
                  <a:pt x="350" y="254"/>
                </a:lnTo>
                <a:lnTo>
                  <a:pt x="348" y="254"/>
                </a:lnTo>
                <a:lnTo>
                  <a:pt x="348" y="252"/>
                </a:lnTo>
                <a:lnTo>
                  <a:pt x="348" y="250"/>
                </a:lnTo>
                <a:lnTo>
                  <a:pt x="344" y="247"/>
                </a:lnTo>
                <a:lnTo>
                  <a:pt x="342" y="249"/>
                </a:lnTo>
                <a:lnTo>
                  <a:pt x="342" y="250"/>
                </a:lnTo>
                <a:lnTo>
                  <a:pt x="344" y="250"/>
                </a:lnTo>
                <a:lnTo>
                  <a:pt x="344" y="252"/>
                </a:lnTo>
                <a:lnTo>
                  <a:pt x="342" y="254"/>
                </a:lnTo>
                <a:lnTo>
                  <a:pt x="340" y="254"/>
                </a:lnTo>
                <a:lnTo>
                  <a:pt x="342" y="254"/>
                </a:lnTo>
                <a:lnTo>
                  <a:pt x="346" y="256"/>
                </a:lnTo>
                <a:lnTo>
                  <a:pt x="346" y="258"/>
                </a:lnTo>
                <a:lnTo>
                  <a:pt x="344" y="258"/>
                </a:lnTo>
                <a:lnTo>
                  <a:pt x="342" y="258"/>
                </a:lnTo>
                <a:lnTo>
                  <a:pt x="342" y="260"/>
                </a:lnTo>
                <a:lnTo>
                  <a:pt x="344" y="260"/>
                </a:lnTo>
                <a:lnTo>
                  <a:pt x="340" y="262"/>
                </a:lnTo>
                <a:lnTo>
                  <a:pt x="338" y="262"/>
                </a:lnTo>
                <a:lnTo>
                  <a:pt x="336" y="262"/>
                </a:lnTo>
                <a:lnTo>
                  <a:pt x="334" y="262"/>
                </a:lnTo>
                <a:lnTo>
                  <a:pt x="334" y="260"/>
                </a:lnTo>
                <a:lnTo>
                  <a:pt x="334" y="262"/>
                </a:lnTo>
                <a:lnTo>
                  <a:pt x="332" y="264"/>
                </a:lnTo>
                <a:lnTo>
                  <a:pt x="331" y="264"/>
                </a:lnTo>
                <a:lnTo>
                  <a:pt x="329" y="262"/>
                </a:lnTo>
                <a:lnTo>
                  <a:pt x="331" y="260"/>
                </a:lnTo>
                <a:lnTo>
                  <a:pt x="331" y="258"/>
                </a:lnTo>
                <a:lnTo>
                  <a:pt x="329" y="258"/>
                </a:lnTo>
                <a:lnTo>
                  <a:pt x="327" y="258"/>
                </a:lnTo>
                <a:lnTo>
                  <a:pt x="327" y="256"/>
                </a:lnTo>
                <a:lnTo>
                  <a:pt x="325" y="256"/>
                </a:lnTo>
                <a:lnTo>
                  <a:pt x="325" y="254"/>
                </a:lnTo>
                <a:lnTo>
                  <a:pt x="325" y="252"/>
                </a:lnTo>
                <a:lnTo>
                  <a:pt x="323" y="250"/>
                </a:lnTo>
                <a:lnTo>
                  <a:pt x="321" y="252"/>
                </a:lnTo>
                <a:lnTo>
                  <a:pt x="321" y="256"/>
                </a:lnTo>
                <a:lnTo>
                  <a:pt x="323" y="258"/>
                </a:lnTo>
                <a:lnTo>
                  <a:pt x="321" y="260"/>
                </a:lnTo>
                <a:lnTo>
                  <a:pt x="321" y="258"/>
                </a:lnTo>
                <a:lnTo>
                  <a:pt x="319" y="258"/>
                </a:lnTo>
                <a:lnTo>
                  <a:pt x="317" y="258"/>
                </a:lnTo>
                <a:lnTo>
                  <a:pt x="317" y="260"/>
                </a:lnTo>
                <a:lnTo>
                  <a:pt x="315" y="260"/>
                </a:lnTo>
                <a:lnTo>
                  <a:pt x="313" y="258"/>
                </a:lnTo>
                <a:lnTo>
                  <a:pt x="311" y="258"/>
                </a:lnTo>
                <a:lnTo>
                  <a:pt x="307" y="256"/>
                </a:lnTo>
                <a:lnTo>
                  <a:pt x="303" y="256"/>
                </a:lnTo>
                <a:lnTo>
                  <a:pt x="303" y="258"/>
                </a:lnTo>
                <a:lnTo>
                  <a:pt x="301" y="258"/>
                </a:lnTo>
                <a:lnTo>
                  <a:pt x="299" y="260"/>
                </a:lnTo>
                <a:lnTo>
                  <a:pt x="297" y="260"/>
                </a:lnTo>
                <a:lnTo>
                  <a:pt x="296" y="260"/>
                </a:lnTo>
                <a:lnTo>
                  <a:pt x="294" y="260"/>
                </a:lnTo>
                <a:lnTo>
                  <a:pt x="294" y="258"/>
                </a:lnTo>
                <a:lnTo>
                  <a:pt x="296" y="258"/>
                </a:lnTo>
                <a:lnTo>
                  <a:pt x="297" y="254"/>
                </a:lnTo>
                <a:lnTo>
                  <a:pt x="296" y="254"/>
                </a:lnTo>
                <a:lnTo>
                  <a:pt x="294" y="254"/>
                </a:lnTo>
                <a:lnTo>
                  <a:pt x="296" y="252"/>
                </a:lnTo>
                <a:lnTo>
                  <a:pt x="297" y="252"/>
                </a:lnTo>
                <a:lnTo>
                  <a:pt x="296" y="252"/>
                </a:lnTo>
                <a:lnTo>
                  <a:pt x="294" y="252"/>
                </a:lnTo>
                <a:lnTo>
                  <a:pt x="292" y="252"/>
                </a:lnTo>
                <a:lnTo>
                  <a:pt x="290" y="254"/>
                </a:lnTo>
                <a:lnTo>
                  <a:pt x="288" y="254"/>
                </a:lnTo>
                <a:lnTo>
                  <a:pt x="290" y="254"/>
                </a:lnTo>
                <a:lnTo>
                  <a:pt x="292" y="250"/>
                </a:lnTo>
                <a:lnTo>
                  <a:pt x="294" y="250"/>
                </a:lnTo>
                <a:lnTo>
                  <a:pt x="296" y="249"/>
                </a:lnTo>
                <a:lnTo>
                  <a:pt x="296" y="247"/>
                </a:lnTo>
                <a:lnTo>
                  <a:pt x="299" y="245"/>
                </a:lnTo>
                <a:lnTo>
                  <a:pt x="305" y="243"/>
                </a:lnTo>
                <a:lnTo>
                  <a:pt x="307" y="245"/>
                </a:lnTo>
                <a:lnTo>
                  <a:pt x="309" y="245"/>
                </a:lnTo>
                <a:lnTo>
                  <a:pt x="313" y="243"/>
                </a:lnTo>
                <a:lnTo>
                  <a:pt x="315" y="241"/>
                </a:lnTo>
                <a:lnTo>
                  <a:pt x="317" y="239"/>
                </a:lnTo>
                <a:lnTo>
                  <a:pt x="317" y="237"/>
                </a:lnTo>
                <a:lnTo>
                  <a:pt x="319" y="235"/>
                </a:lnTo>
                <a:lnTo>
                  <a:pt x="321" y="235"/>
                </a:lnTo>
                <a:lnTo>
                  <a:pt x="323" y="235"/>
                </a:lnTo>
                <a:lnTo>
                  <a:pt x="323" y="233"/>
                </a:lnTo>
                <a:lnTo>
                  <a:pt x="325" y="233"/>
                </a:lnTo>
                <a:lnTo>
                  <a:pt x="327" y="233"/>
                </a:lnTo>
                <a:lnTo>
                  <a:pt x="329" y="233"/>
                </a:lnTo>
                <a:lnTo>
                  <a:pt x="331" y="231"/>
                </a:lnTo>
                <a:lnTo>
                  <a:pt x="331" y="229"/>
                </a:lnTo>
                <a:lnTo>
                  <a:pt x="336" y="223"/>
                </a:lnTo>
                <a:lnTo>
                  <a:pt x="338" y="223"/>
                </a:lnTo>
                <a:lnTo>
                  <a:pt x="340" y="221"/>
                </a:lnTo>
                <a:lnTo>
                  <a:pt x="344" y="219"/>
                </a:lnTo>
                <a:lnTo>
                  <a:pt x="346" y="219"/>
                </a:lnTo>
                <a:lnTo>
                  <a:pt x="346" y="217"/>
                </a:lnTo>
                <a:lnTo>
                  <a:pt x="348" y="217"/>
                </a:lnTo>
                <a:lnTo>
                  <a:pt x="348" y="216"/>
                </a:lnTo>
                <a:lnTo>
                  <a:pt x="350" y="214"/>
                </a:lnTo>
                <a:lnTo>
                  <a:pt x="352" y="214"/>
                </a:lnTo>
                <a:lnTo>
                  <a:pt x="354" y="214"/>
                </a:lnTo>
                <a:lnTo>
                  <a:pt x="356" y="214"/>
                </a:lnTo>
                <a:lnTo>
                  <a:pt x="358" y="212"/>
                </a:lnTo>
                <a:lnTo>
                  <a:pt x="360" y="212"/>
                </a:lnTo>
                <a:lnTo>
                  <a:pt x="362" y="212"/>
                </a:lnTo>
                <a:lnTo>
                  <a:pt x="365" y="212"/>
                </a:lnTo>
                <a:lnTo>
                  <a:pt x="367" y="212"/>
                </a:lnTo>
                <a:lnTo>
                  <a:pt x="371" y="212"/>
                </a:lnTo>
                <a:lnTo>
                  <a:pt x="373" y="212"/>
                </a:lnTo>
                <a:lnTo>
                  <a:pt x="373" y="214"/>
                </a:lnTo>
                <a:lnTo>
                  <a:pt x="375" y="214"/>
                </a:lnTo>
                <a:lnTo>
                  <a:pt x="377" y="214"/>
                </a:lnTo>
                <a:lnTo>
                  <a:pt x="381" y="214"/>
                </a:lnTo>
                <a:lnTo>
                  <a:pt x="385" y="214"/>
                </a:lnTo>
                <a:lnTo>
                  <a:pt x="383" y="214"/>
                </a:lnTo>
                <a:lnTo>
                  <a:pt x="383" y="212"/>
                </a:lnTo>
                <a:lnTo>
                  <a:pt x="385" y="212"/>
                </a:lnTo>
                <a:lnTo>
                  <a:pt x="385" y="214"/>
                </a:lnTo>
                <a:lnTo>
                  <a:pt x="387" y="214"/>
                </a:lnTo>
                <a:lnTo>
                  <a:pt x="389" y="214"/>
                </a:lnTo>
                <a:lnTo>
                  <a:pt x="391" y="212"/>
                </a:lnTo>
                <a:lnTo>
                  <a:pt x="389" y="212"/>
                </a:lnTo>
                <a:lnTo>
                  <a:pt x="387" y="212"/>
                </a:lnTo>
                <a:lnTo>
                  <a:pt x="385" y="212"/>
                </a:lnTo>
                <a:lnTo>
                  <a:pt x="383" y="210"/>
                </a:lnTo>
                <a:lnTo>
                  <a:pt x="385" y="208"/>
                </a:lnTo>
                <a:lnTo>
                  <a:pt x="387" y="208"/>
                </a:lnTo>
                <a:lnTo>
                  <a:pt x="389" y="208"/>
                </a:lnTo>
                <a:lnTo>
                  <a:pt x="387" y="206"/>
                </a:lnTo>
                <a:lnTo>
                  <a:pt x="389" y="206"/>
                </a:lnTo>
                <a:lnTo>
                  <a:pt x="391" y="206"/>
                </a:lnTo>
                <a:lnTo>
                  <a:pt x="393" y="206"/>
                </a:lnTo>
                <a:lnTo>
                  <a:pt x="397" y="206"/>
                </a:lnTo>
                <a:close/>
                <a:moveTo>
                  <a:pt x="684" y="235"/>
                </a:moveTo>
                <a:lnTo>
                  <a:pt x="684" y="237"/>
                </a:lnTo>
                <a:lnTo>
                  <a:pt x="686" y="237"/>
                </a:lnTo>
                <a:lnTo>
                  <a:pt x="688" y="239"/>
                </a:lnTo>
                <a:lnTo>
                  <a:pt x="686" y="239"/>
                </a:lnTo>
                <a:lnTo>
                  <a:pt x="684" y="239"/>
                </a:lnTo>
                <a:lnTo>
                  <a:pt x="686" y="239"/>
                </a:lnTo>
                <a:lnTo>
                  <a:pt x="690" y="241"/>
                </a:lnTo>
                <a:lnTo>
                  <a:pt x="692" y="241"/>
                </a:lnTo>
                <a:lnTo>
                  <a:pt x="694" y="241"/>
                </a:lnTo>
                <a:lnTo>
                  <a:pt x="696" y="243"/>
                </a:lnTo>
                <a:lnTo>
                  <a:pt x="696" y="245"/>
                </a:lnTo>
                <a:lnTo>
                  <a:pt x="694" y="247"/>
                </a:lnTo>
                <a:lnTo>
                  <a:pt x="696" y="249"/>
                </a:lnTo>
                <a:lnTo>
                  <a:pt x="698" y="250"/>
                </a:lnTo>
                <a:lnTo>
                  <a:pt x="700" y="252"/>
                </a:lnTo>
                <a:lnTo>
                  <a:pt x="698" y="254"/>
                </a:lnTo>
                <a:lnTo>
                  <a:pt x="696" y="258"/>
                </a:lnTo>
                <a:lnTo>
                  <a:pt x="696" y="260"/>
                </a:lnTo>
                <a:lnTo>
                  <a:pt x="698" y="260"/>
                </a:lnTo>
                <a:lnTo>
                  <a:pt x="698" y="262"/>
                </a:lnTo>
                <a:lnTo>
                  <a:pt x="696" y="264"/>
                </a:lnTo>
                <a:lnTo>
                  <a:pt x="694" y="266"/>
                </a:lnTo>
                <a:lnTo>
                  <a:pt x="692" y="266"/>
                </a:lnTo>
                <a:lnTo>
                  <a:pt x="694" y="266"/>
                </a:lnTo>
                <a:lnTo>
                  <a:pt x="696" y="266"/>
                </a:lnTo>
                <a:lnTo>
                  <a:pt x="700" y="268"/>
                </a:lnTo>
                <a:lnTo>
                  <a:pt x="702" y="268"/>
                </a:lnTo>
                <a:lnTo>
                  <a:pt x="700" y="270"/>
                </a:lnTo>
                <a:lnTo>
                  <a:pt x="700" y="274"/>
                </a:lnTo>
                <a:lnTo>
                  <a:pt x="700" y="276"/>
                </a:lnTo>
                <a:lnTo>
                  <a:pt x="702" y="276"/>
                </a:lnTo>
                <a:lnTo>
                  <a:pt x="702" y="278"/>
                </a:lnTo>
                <a:lnTo>
                  <a:pt x="700" y="278"/>
                </a:lnTo>
                <a:lnTo>
                  <a:pt x="700" y="276"/>
                </a:lnTo>
                <a:lnTo>
                  <a:pt x="698" y="274"/>
                </a:lnTo>
                <a:lnTo>
                  <a:pt x="696" y="272"/>
                </a:lnTo>
                <a:lnTo>
                  <a:pt x="694" y="272"/>
                </a:lnTo>
                <a:lnTo>
                  <a:pt x="694" y="274"/>
                </a:lnTo>
                <a:lnTo>
                  <a:pt x="696" y="276"/>
                </a:lnTo>
                <a:lnTo>
                  <a:pt x="694" y="276"/>
                </a:lnTo>
                <a:lnTo>
                  <a:pt x="694" y="274"/>
                </a:lnTo>
                <a:lnTo>
                  <a:pt x="692" y="274"/>
                </a:lnTo>
                <a:lnTo>
                  <a:pt x="690" y="274"/>
                </a:lnTo>
                <a:lnTo>
                  <a:pt x="692" y="276"/>
                </a:lnTo>
                <a:lnTo>
                  <a:pt x="694" y="276"/>
                </a:lnTo>
                <a:lnTo>
                  <a:pt x="694" y="278"/>
                </a:lnTo>
                <a:lnTo>
                  <a:pt x="692" y="278"/>
                </a:lnTo>
                <a:lnTo>
                  <a:pt x="690" y="278"/>
                </a:lnTo>
                <a:lnTo>
                  <a:pt x="692" y="278"/>
                </a:lnTo>
                <a:lnTo>
                  <a:pt x="692" y="280"/>
                </a:lnTo>
                <a:lnTo>
                  <a:pt x="690" y="280"/>
                </a:lnTo>
                <a:lnTo>
                  <a:pt x="690" y="278"/>
                </a:lnTo>
                <a:lnTo>
                  <a:pt x="688" y="278"/>
                </a:lnTo>
                <a:lnTo>
                  <a:pt x="688" y="280"/>
                </a:lnTo>
                <a:lnTo>
                  <a:pt x="690" y="282"/>
                </a:lnTo>
                <a:lnTo>
                  <a:pt x="692" y="282"/>
                </a:lnTo>
                <a:lnTo>
                  <a:pt x="696" y="284"/>
                </a:lnTo>
                <a:lnTo>
                  <a:pt x="694" y="284"/>
                </a:lnTo>
                <a:lnTo>
                  <a:pt x="696" y="285"/>
                </a:lnTo>
                <a:lnTo>
                  <a:pt x="698" y="285"/>
                </a:lnTo>
                <a:lnTo>
                  <a:pt x="698" y="287"/>
                </a:lnTo>
                <a:lnTo>
                  <a:pt x="696" y="287"/>
                </a:lnTo>
                <a:lnTo>
                  <a:pt x="694" y="287"/>
                </a:lnTo>
                <a:lnTo>
                  <a:pt x="690" y="285"/>
                </a:lnTo>
                <a:lnTo>
                  <a:pt x="690" y="284"/>
                </a:lnTo>
                <a:lnTo>
                  <a:pt x="688" y="285"/>
                </a:lnTo>
                <a:lnTo>
                  <a:pt x="690" y="285"/>
                </a:lnTo>
                <a:lnTo>
                  <a:pt x="690" y="287"/>
                </a:lnTo>
                <a:lnTo>
                  <a:pt x="692" y="287"/>
                </a:lnTo>
                <a:lnTo>
                  <a:pt x="692" y="289"/>
                </a:lnTo>
                <a:lnTo>
                  <a:pt x="690" y="289"/>
                </a:lnTo>
                <a:lnTo>
                  <a:pt x="686" y="289"/>
                </a:lnTo>
                <a:lnTo>
                  <a:pt x="684" y="289"/>
                </a:lnTo>
                <a:lnTo>
                  <a:pt x="680" y="291"/>
                </a:lnTo>
                <a:lnTo>
                  <a:pt x="678" y="291"/>
                </a:lnTo>
                <a:lnTo>
                  <a:pt x="674" y="289"/>
                </a:lnTo>
                <a:lnTo>
                  <a:pt x="674" y="291"/>
                </a:lnTo>
                <a:lnTo>
                  <a:pt x="668" y="291"/>
                </a:lnTo>
                <a:lnTo>
                  <a:pt x="668" y="289"/>
                </a:lnTo>
                <a:lnTo>
                  <a:pt x="668" y="287"/>
                </a:lnTo>
                <a:lnTo>
                  <a:pt x="670" y="287"/>
                </a:lnTo>
                <a:lnTo>
                  <a:pt x="670" y="285"/>
                </a:lnTo>
                <a:lnTo>
                  <a:pt x="668" y="287"/>
                </a:lnTo>
                <a:lnTo>
                  <a:pt x="667" y="289"/>
                </a:lnTo>
                <a:lnTo>
                  <a:pt x="668" y="291"/>
                </a:lnTo>
                <a:lnTo>
                  <a:pt x="667" y="291"/>
                </a:lnTo>
                <a:lnTo>
                  <a:pt x="665" y="291"/>
                </a:lnTo>
                <a:lnTo>
                  <a:pt x="663" y="291"/>
                </a:lnTo>
                <a:lnTo>
                  <a:pt x="659" y="291"/>
                </a:lnTo>
                <a:lnTo>
                  <a:pt x="657" y="291"/>
                </a:lnTo>
                <a:lnTo>
                  <a:pt x="655" y="291"/>
                </a:lnTo>
                <a:lnTo>
                  <a:pt x="655" y="289"/>
                </a:lnTo>
                <a:lnTo>
                  <a:pt x="653" y="289"/>
                </a:lnTo>
                <a:lnTo>
                  <a:pt x="653" y="287"/>
                </a:lnTo>
                <a:lnTo>
                  <a:pt x="653" y="285"/>
                </a:lnTo>
                <a:lnTo>
                  <a:pt x="651" y="285"/>
                </a:lnTo>
                <a:lnTo>
                  <a:pt x="651" y="284"/>
                </a:lnTo>
                <a:lnTo>
                  <a:pt x="649" y="284"/>
                </a:lnTo>
                <a:lnTo>
                  <a:pt x="651" y="284"/>
                </a:lnTo>
                <a:lnTo>
                  <a:pt x="653" y="284"/>
                </a:lnTo>
                <a:lnTo>
                  <a:pt x="655" y="284"/>
                </a:lnTo>
                <a:lnTo>
                  <a:pt x="659" y="284"/>
                </a:lnTo>
                <a:lnTo>
                  <a:pt x="657" y="282"/>
                </a:lnTo>
                <a:lnTo>
                  <a:pt x="655" y="282"/>
                </a:lnTo>
                <a:lnTo>
                  <a:pt x="653" y="282"/>
                </a:lnTo>
                <a:lnTo>
                  <a:pt x="655" y="282"/>
                </a:lnTo>
                <a:lnTo>
                  <a:pt x="655" y="280"/>
                </a:lnTo>
                <a:lnTo>
                  <a:pt x="653" y="280"/>
                </a:lnTo>
                <a:lnTo>
                  <a:pt x="651" y="282"/>
                </a:lnTo>
                <a:lnTo>
                  <a:pt x="649" y="280"/>
                </a:lnTo>
                <a:lnTo>
                  <a:pt x="647" y="280"/>
                </a:lnTo>
                <a:lnTo>
                  <a:pt x="647" y="278"/>
                </a:lnTo>
                <a:lnTo>
                  <a:pt x="649" y="278"/>
                </a:lnTo>
                <a:lnTo>
                  <a:pt x="647" y="280"/>
                </a:lnTo>
                <a:lnTo>
                  <a:pt x="649" y="280"/>
                </a:lnTo>
                <a:lnTo>
                  <a:pt x="651" y="278"/>
                </a:lnTo>
                <a:lnTo>
                  <a:pt x="649" y="276"/>
                </a:lnTo>
                <a:lnTo>
                  <a:pt x="647" y="276"/>
                </a:lnTo>
                <a:lnTo>
                  <a:pt x="651" y="276"/>
                </a:lnTo>
                <a:lnTo>
                  <a:pt x="653" y="276"/>
                </a:lnTo>
                <a:lnTo>
                  <a:pt x="655" y="276"/>
                </a:lnTo>
                <a:lnTo>
                  <a:pt x="657" y="276"/>
                </a:lnTo>
                <a:lnTo>
                  <a:pt x="659" y="276"/>
                </a:lnTo>
                <a:lnTo>
                  <a:pt x="657" y="276"/>
                </a:lnTo>
                <a:lnTo>
                  <a:pt x="655" y="276"/>
                </a:lnTo>
                <a:lnTo>
                  <a:pt x="653" y="276"/>
                </a:lnTo>
                <a:lnTo>
                  <a:pt x="657" y="274"/>
                </a:lnTo>
                <a:lnTo>
                  <a:pt x="659" y="274"/>
                </a:lnTo>
                <a:lnTo>
                  <a:pt x="661" y="272"/>
                </a:lnTo>
                <a:lnTo>
                  <a:pt x="659" y="272"/>
                </a:lnTo>
                <a:lnTo>
                  <a:pt x="661" y="272"/>
                </a:lnTo>
                <a:lnTo>
                  <a:pt x="663" y="272"/>
                </a:lnTo>
                <a:lnTo>
                  <a:pt x="665" y="270"/>
                </a:lnTo>
                <a:lnTo>
                  <a:pt x="663" y="270"/>
                </a:lnTo>
                <a:lnTo>
                  <a:pt x="661" y="270"/>
                </a:lnTo>
                <a:lnTo>
                  <a:pt x="663" y="268"/>
                </a:lnTo>
                <a:lnTo>
                  <a:pt x="667" y="268"/>
                </a:lnTo>
                <a:lnTo>
                  <a:pt x="670" y="268"/>
                </a:lnTo>
                <a:lnTo>
                  <a:pt x="672" y="268"/>
                </a:lnTo>
                <a:lnTo>
                  <a:pt x="674" y="268"/>
                </a:lnTo>
                <a:lnTo>
                  <a:pt x="676" y="268"/>
                </a:lnTo>
                <a:lnTo>
                  <a:pt x="674" y="268"/>
                </a:lnTo>
                <a:lnTo>
                  <a:pt x="668" y="268"/>
                </a:lnTo>
                <a:lnTo>
                  <a:pt x="667" y="268"/>
                </a:lnTo>
                <a:lnTo>
                  <a:pt x="665" y="268"/>
                </a:lnTo>
                <a:lnTo>
                  <a:pt x="663" y="268"/>
                </a:lnTo>
                <a:lnTo>
                  <a:pt x="661" y="268"/>
                </a:lnTo>
                <a:lnTo>
                  <a:pt x="659" y="268"/>
                </a:lnTo>
                <a:lnTo>
                  <a:pt x="655" y="270"/>
                </a:lnTo>
                <a:lnTo>
                  <a:pt x="653" y="270"/>
                </a:lnTo>
                <a:lnTo>
                  <a:pt x="649" y="270"/>
                </a:lnTo>
                <a:lnTo>
                  <a:pt x="647" y="270"/>
                </a:lnTo>
                <a:lnTo>
                  <a:pt x="645" y="270"/>
                </a:lnTo>
                <a:lnTo>
                  <a:pt x="639" y="272"/>
                </a:lnTo>
                <a:lnTo>
                  <a:pt x="637" y="272"/>
                </a:lnTo>
                <a:lnTo>
                  <a:pt x="635" y="270"/>
                </a:lnTo>
                <a:lnTo>
                  <a:pt x="630" y="272"/>
                </a:lnTo>
                <a:lnTo>
                  <a:pt x="628" y="272"/>
                </a:lnTo>
                <a:lnTo>
                  <a:pt x="626" y="272"/>
                </a:lnTo>
                <a:lnTo>
                  <a:pt x="624" y="272"/>
                </a:lnTo>
                <a:lnTo>
                  <a:pt x="620" y="272"/>
                </a:lnTo>
                <a:lnTo>
                  <a:pt x="620" y="274"/>
                </a:lnTo>
                <a:lnTo>
                  <a:pt x="618" y="274"/>
                </a:lnTo>
                <a:lnTo>
                  <a:pt x="616" y="274"/>
                </a:lnTo>
                <a:lnTo>
                  <a:pt x="612" y="270"/>
                </a:lnTo>
                <a:lnTo>
                  <a:pt x="614" y="270"/>
                </a:lnTo>
                <a:lnTo>
                  <a:pt x="616" y="270"/>
                </a:lnTo>
                <a:lnTo>
                  <a:pt x="616" y="268"/>
                </a:lnTo>
                <a:lnTo>
                  <a:pt x="618" y="268"/>
                </a:lnTo>
                <a:lnTo>
                  <a:pt x="618" y="266"/>
                </a:lnTo>
                <a:lnTo>
                  <a:pt x="620" y="266"/>
                </a:lnTo>
                <a:lnTo>
                  <a:pt x="622" y="266"/>
                </a:lnTo>
                <a:lnTo>
                  <a:pt x="624" y="268"/>
                </a:lnTo>
                <a:lnTo>
                  <a:pt x="626" y="268"/>
                </a:lnTo>
                <a:lnTo>
                  <a:pt x="626" y="266"/>
                </a:lnTo>
                <a:lnTo>
                  <a:pt x="624" y="264"/>
                </a:lnTo>
                <a:lnTo>
                  <a:pt x="622" y="264"/>
                </a:lnTo>
                <a:lnTo>
                  <a:pt x="620" y="264"/>
                </a:lnTo>
                <a:lnTo>
                  <a:pt x="622" y="264"/>
                </a:lnTo>
                <a:lnTo>
                  <a:pt x="622" y="262"/>
                </a:lnTo>
                <a:lnTo>
                  <a:pt x="624" y="262"/>
                </a:lnTo>
                <a:lnTo>
                  <a:pt x="628" y="260"/>
                </a:lnTo>
                <a:lnTo>
                  <a:pt x="630" y="260"/>
                </a:lnTo>
                <a:lnTo>
                  <a:pt x="630" y="262"/>
                </a:lnTo>
                <a:lnTo>
                  <a:pt x="634" y="264"/>
                </a:lnTo>
                <a:lnTo>
                  <a:pt x="635" y="266"/>
                </a:lnTo>
                <a:lnTo>
                  <a:pt x="637" y="266"/>
                </a:lnTo>
                <a:lnTo>
                  <a:pt x="639" y="266"/>
                </a:lnTo>
                <a:lnTo>
                  <a:pt x="639" y="264"/>
                </a:lnTo>
                <a:lnTo>
                  <a:pt x="637" y="266"/>
                </a:lnTo>
                <a:lnTo>
                  <a:pt x="637" y="264"/>
                </a:lnTo>
                <a:lnTo>
                  <a:pt x="637" y="262"/>
                </a:lnTo>
                <a:lnTo>
                  <a:pt x="635" y="262"/>
                </a:lnTo>
                <a:lnTo>
                  <a:pt x="634" y="262"/>
                </a:lnTo>
                <a:lnTo>
                  <a:pt x="634" y="260"/>
                </a:lnTo>
                <a:lnTo>
                  <a:pt x="635" y="258"/>
                </a:lnTo>
                <a:lnTo>
                  <a:pt x="637" y="258"/>
                </a:lnTo>
                <a:lnTo>
                  <a:pt x="637" y="256"/>
                </a:lnTo>
                <a:lnTo>
                  <a:pt x="635" y="258"/>
                </a:lnTo>
                <a:lnTo>
                  <a:pt x="634" y="258"/>
                </a:lnTo>
                <a:lnTo>
                  <a:pt x="632" y="258"/>
                </a:lnTo>
                <a:lnTo>
                  <a:pt x="630" y="258"/>
                </a:lnTo>
                <a:lnTo>
                  <a:pt x="630" y="256"/>
                </a:lnTo>
                <a:lnTo>
                  <a:pt x="628" y="256"/>
                </a:lnTo>
                <a:lnTo>
                  <a:pt x="628" y="254"/>
                </a:lnTo>
                <a:lnTo>
                  <a:pt x="630" y="252"/>
                </a:lnTo>
                <a:lnTo>
                  <a:pt x="632" y="252"/>
                </a:lnTo>
                <a:lnTo>
                  <a:pt x="634" y="250"/>
                </a:lnTo>
                <a:lnTo>
                  <a:pt x="635" y="250"/>
                </a:lnTo>
                <a:lnTo>
                  <a:pt x="632" y="250"/>
                </a:lnTo>
                <a:lnTo>
                  <a:pt x="630" y="250"/>
                </a:lnTo>
                <a:lnTo>
                  <a:pt x="626" y="250"/>
                </a:lnTo>
                <a:lnTo>
                  <a:pt x="624" y="250"/>
                </a:lnTo>
                <a:lnTo>
                  <a:pt x="626" y="249"/>
                </a:lnTo>
                <a:lnTo>
                  <a:pt x="626" y="247"/>
                </a:lnTo>
                <a:lnTo>
                  <a:pt x="626" y="245"/>
                </a:lnTo>
                <a:lnTo>
                  <a:pt x="628" y="243"/>
                </a:lnTo>
                <a:lnTo>
                  <a:pt x="630" y="243"/>
                </a:lnTo>
                <a:lnTo>
                  <a:pt x="632" y="243"/>
                </a:lnTo>
                <a:lnTo>
                  <a:pt x="635" y="243"/>
                </a:lnTo>
                <a:lnTo>
                  <a:pt x="637" y="245"/>
                </a:lnTo>
                <a:lnTo>
                  <a:pt x="639" y="245"/>
                </a:lnTo>
                <a:lnTo>
                  <a:pt x="639" y="247"/>
                </a:lnTo>
                <a:lnTo>
                  <a:pt x="641" y="247"/>
                </a:lnTo>
                <a:lnTo>
                  <a:pt x="641" y="249"/>
                </a:lnTo>
                <a:lnTo>
                  <a:pt x="643" y="250"/>
                </a:lnTo>
                <a:lnTo>
                  <a:pt x="645" y="250"/>
                </a:lnTo>
                <a:lnTo>
                  <a:pt x="647" y="252"/>
                </a:lnTo>
                <a:lnTo>
                  <a:pt x="649" y="252"/>
                </a:lnTo>
                <a:lnTo>
                  <a:pt x="651" y="254"/>
                </a:lnTo>
                <a:lnTo>
                  <a:pt x="653" y="256"/>
                </a:lnTo>
                <a:lnTo>
                  <a:pt x="657" y="260"/>
                </a:lnTo>
                <a:lnTo>
                  <a:pt x="659" y="260"/>
                </a:lnTo>
                <a:lnTo>
                  <a:pt x="659" y="262"/>
                </a:lnTo>
                <a:lnTo>
                  <a:pt x="661" y="262"/>
                </a:lnTo>
                <a:lnTo>
                  <a:pt x="663" y="260"/>
                </a:lnTo>
                <a:lnTo>
                  <a:pt x="665" y="260"/>
                </a:lnTo>
                <a:lnTo>
                  <a:pt x="667" y="258"/>
                </a:lnTo>
                <a:lnTo>
                  <a:pt x="665" y="258"/>
                </a:lnTo>
                <a:lnTo>
                  <a:pt x="663" y="260"/>
                </a:lnTo>
                <a:lnTo>
                  <a:pt x="661" y="260"/>
                </a:lnTo>
                <a:lnTo>
                  <a:pt x="657" y="256"/>
                </a:lnTo>
                <a:lnTo>
                  <a:pt x="657" y="254"/>
                </a:lnTo>
                <a:lnTo>
                  <a:pt x="657" y="252"/>
                </a:lnTo>
                <a:lnTo>
                  <a:pt x="659" y="252"/>
                </a:lnTo>
                <a:lnTo>
                  <a:pt x="661" y="252"/>
                </a:lnTo>
                <a:lnTo>
                  <a:pt x="663" y="254"/>
                </a:lnTo>
                <a:lnTo>
                  <a:pt x="665" y="254"/>
                </a:lnTo>
                <a:lnTo>
                  <a:pt x="665" y="252"/>
                </a:lnTo>
                <a:lnTo>
                  <a:pt x="667" y="252"/>
                </a:lnTo>
                <a:lnTo>
                  <a:pt x="668" y="252"/>
                </a:lnTo>
                <a:lnTo>
                  <a:pt x="667" y="252"/>
                </a:lnTo>
                <a:lnTo>
                  <a:pt x="665" y="252"/>
                </a:lnTo>
                <a:lnTo>
                  <a:pt x="663" y="252"/>
                </a:lnTo>
                <a:lnTo>
                  <a:pt x="661" y="252"/>
                </a:lnTo>
                <a:lnTo>
                  <a:pt x="659" y="250"/>
                </a:lnTo>
                <a:lnTo>
                  <a:pt x="657" y="250"/>
                </a:lnTo>
                <a:lnTo>
                  <a:pt x="655" y="250"/>
                </a:lnTo>
                <a:lnTo>
                  <a:pt x="651" y="250"/>
                </a:lnTo>
                <a:lnTo>
                  <a:pt x="651" y="249"/>
                </a:lnTo>
                <a:lnTo>
                  <a:pt x="653" y="249"/>
                </a:lnTo>
                <a:lnTo>
                  <a:pt x="655" y="249"/>
                </a:lnTo>
                <a:lnTo>
                  <a:pt x="657" y="249"/>
                </a:lnTo>
                <a:lnTo>
                  <a:pt x="661" y="249"/>
                </a:lnTo>
                <a:lnTo>
                  <a:pt x="659" y="247"/>
                </a:lnTo>
                <a:lnTo>
                  <a:pt x="655" y="245"/>
                </a:lnTo>
                <a:lnTo>
                  <a:pt x="653" y="245"/>
                </a:lnTo>
                <a:lnTo>
                  <a:pt x="651" y="245"/>
                </a:lnTo>
                <a:lnTo>
                  <a:pt x="649" y="245"/>
                </a:lnTo>
                <a:lnTo>
                  <a:pt x="647" y="245"/>
                </a:lnTo>
                <a:lnTo>
                  <a:pt x="643" y="243"/>
                </a:lnTo>
                <a:lnTo>
                  <a:pt x="643" y="241"/>
                </a:lnTo>
                <a:lnTo>
                  <a:pt x="645" y="241"/>
                </a:lnTo>
                <a:lnTo>
                  <a:pt x="647" y="241"/>
                </a:lnTo>
                <a:lnTo>
                  <a:pt x="647" y="239"/>
                </a:lnTo>
                <a:lnTo>
                  <a:pt x="651" y="237"/>
                </a:lnTo>
                <a:lnTo>
                  <a:pt x="653" y="237"/>
                </a:lnTo>
                <a:lnTo>
                  <a:pt x="655" y="237"/>
                </a:lnTo>
                <a:lnTo>
                  <a:pt x="657" y="237"/>
                </a:lnTo>
                <a:lnTo>
                  <a:pt x="659" y="237"/>
                </a:lnTo>
                <a:lnTo>
                  <a:pt x="661" y="237"/>
                </a:lnTo>
                <a:lnTo>
                  <a:pt x="663" y="237"/>
                </a:lnTo>
                <a:lnTo>
                  <a:pt x="665" y="237"/>
                </a:lnTo>
                <a:lnTo>
                  <a:pt x="668" y="241"/>
                </a:lnTo>
                <a:lnTo>
                  <a:pt x="670" y="243"/>
                </a:lnTo>
                <a:lnTo>
                  <a:pt x="672" y="245"/>
                </a:lnTo>
                <a:lnTo>
                  <a:pt x="674" y="245"/>
                </a:lnTo>
                <a:lnTo>
                  <a:pt x="672" y="243"/>
                </a:lnTo>
                <a:lnTo>
                  <a:pt x="674" y="243"/>
                </a:lnTo>
                <a:lnTo>
                  <a:pt x="676" y="243"/>
                </a:lnTo>
                <a:lnTo>
                  <a:pt x="676" y="241"/>
                </a:lnTo>
                <a:lnTo>
                  <a:pt x="674" y="241"/>
                </a:lnTo>
                <a:lnTo>
                  <a:pt x="674" y="237"/>
                </a:lnTo>
                <a:lnTo>
                  <a:pt x="676" y="237"/>
                </a:lnTo>
                <a:lnTo>
                  <a:pt x="680" y="237"/>
                </a:lnTo>
                <a:lnTo>
                  <a:pt x="682" y="237"/>
                </a:lnTo>
                <a:lnTo>
                  <a:pt x="682" y="235"/>
                </a:lnTo>
                <a:lnTo>
                  <a:pt x="680" y="237"/>
                </a:lnTo>
                <a:lnTo>
                  <a:pt x="678" y="237"/>
                </a:lnTo>
                <a:lnTo>
                  <a:pt x="676" y="235"/>
                </a:lnTo>
                <a:lnTo>
                  <a:pt x="678" y="235"/>
                </a:lnTo>
                <a:lnTo>
                  <a:pt x="680" y="235"/>
                </a:lnTo>
                <a:lnTo>
                  <a:pt x="682" y="235"/>
                </a:lnTo>
                <a:lnTo>
                  <a:pt x="684" y="235"/>
                </a:lnTo>
                <a:close/>
                <a:moveTo>
                  <a:pt x="600" y="144"/>
                </a:moveTo>
                <a:lnTo>
                  <a:pt x="604" y="144"/>
                </a:lnTo>
                <a:lnTo>
                  <a:pt x="606" y="144"/>
                </a:lnTo>
                <a:lnTo>
                  <a:pt x="608" y="146"/>
                </a:lnTo>
                <a:lnTo>
                  <a:pt x="612" y="148"/>
                </a:lnTo>
                <a:lnTo>
                  <a:pt x="612" y="149"/>
                </a:lnTo>
                <a:lnTo>
                  <a:pt x="614" y="149"/>
                </a:lnTo>
                <a:lnTo>
                  <a:pt x="616" y="151"/>
                </a:lnTo>
                <a:lnTo>
                  <a:pt x="616" y="153"/>
                </a:lnTo>
                <a:lnTo>
                  <a:pt x="616" y="155"/>
                </a:lnTo>
                <a:lnTo>
                  <a:pt x="614" y="157"/>
                </a:lnTo>
                <a:lnTo>
                  <a:pt x="616" y="159"/>
                </a:lnTo>
                <a:lnTo>
                  <a:pt x="618" y="159"/>
                </a:lnTo>
                <a:lnTo>
                  <a:pt x="620" y="157"/>
                </a:lnTo>
                <a:lnTo>
                  <a:pt x="620" y="155"/>
                </a:lnTo>
                <a:lnTo>
                  <a:pt x="622" y="153"/>
                </a:lnTo>
                <a:lnTo>
                  <a:pt x="626" y="153"/>
                </a:lnTo>
                <a:lnTo>
                  <a:pt x="626" y="151"/>
                </a:lnTo>
                <a:lnTo>
                  <a:pt x="628" y="151"/>
                </a:lnTo>
                <a:lnTo>
                  <a:pt x="632" y="151"/>
                </a:lnTo>
                <a:lnTo>
                  <a:pt x="634" y="153"/>
                </a:lnTo>
                <a:lnTo>
                  <a:pt x="637" y="155"/>
                </a:lnTo>
                <a:lnTo>
                  <a:pt x="639" y="157"/>
                </a:lnTo>
                <a:lnTo>
                  <a:pt x="639" y="155"/>
                </a:lnTo>
                <a:lnTo>
                  <a:pt x="641" y="155"/>
                </a:lnTo>
                <a:lnTo>
                  <a:pt x="643" y="157"/>
                </a:lnTo>
                <a:lnTo>
                  <a:pt x="641" y="159"/>
                </a:lnTo>
                <a:lnTo>
                  <a:pt x="639" y="161"/>
                </a:lnTo>
                <a:lnTo>
                  <a:pt x="643" y="163"/>
                </a:lnTo>
                <a:lnTo>
                  <a:pt x="645" y="163"/>
                </a:lnTo>
                <a:lnTo>
                  <a:pt x="647" y="161"/>
                </a:lnTo>
                <a:lnTo>
                  <a:pt x="649" y="163"/>
                </a:lnTo>
                <a:lnTo>
                  <a:pt x="649" y="161"/>
                </a:lnTo>
                <a:lnTo>
                  <a:pt x="651" y="161"/>
                </a:lnTo>
                <a:lnTo>
                  <a:pt x="653" y="161"/>
                </a:lnTo>
                <a:lnTo>
                  <a:pt x="653" y="163"/>
                </a:lnTo>
                <a:lnTo>
                  <a:pt x="655" y="163"/>
                </a:lnTo>
                <a:lnTo>
                  <a:pt x="657" y="163"/>
                </a:lnTo>
                <a:lnTo>
                  <a:pt x="659" y="165"/>
                </a:lnTo>
                <a:lnTo>
                  <a:pt x="661" y="165"/>
                </a:lnTo>
                <a:lnTo>
                  <a:pt x="661" y="167"/>
                </a:lnTo>
                <a:lnTo>
                  <a:pt x="659" y="167"/>
                </a:lnTo>
                <a:lnTo>
                  <a:pt x="657" y="167"/>
                </a:lnTo>
                <a:lnTo>
                  <a:pt x="659" y="169"/>
                </a:lnTo>
                <a:lnTo>
                  <a:pt x="661" y="169"/>
                </a:lnTo>
                <a:lnTo>
                  <a:pt x="665" y="169"/>
                </a:lnTo>
                <a:lnTo>
                  <a:pt x="667" y="169"/>
                </a:lnTo>
                <a:lnTo>
                  <a:pt x="665" y="173"/>
                </a:lnTo>
                <a:lnTo>
                  <a:pt x="663" y="173"/>
                </a:lnTo>
                <a:lnTo>
                  <a:pt x="663" y="175"/>
                </a:lnTo>
                <a:lnTo>
                  <a:pt x="661" y="175"/>
                </a:lnTo>
                <a:lnTo>
                  <a:pt x="663" y="175"/>
                </a:lnTo>
                <a:lnTo>
                  <a:pt x="663" y="177"/>
                </a:lnTo>
                <a:lnTo>
                  <a:pt x="663" y="179"/>
                </a:lnTo>
                <a:lnTo>
                  <a:pt x="663" y="181"/>
                </a:lnTo>
                <a:lnTo>
                  <a:pt x="665" y="181"/>
                </a:lnTo>
                <a:lnTo>
                  <a:pt x="667" y="181"/>
                </a:lnTo>
                <a:lnTo>
                  <a:pt x="667" y="183"/>
                </a:lnTo>
                <a:lnTo>
                  <a:pt x="668" y="183"/>
                </a:lnTo>
                <a:lnTo>
                  <a:pt x="672" y="186"/>
                </a:lnTo>
                <a:lnTo>
                  <a:pt x="674" y="188"/>
                </a:lnTo>
                <a:lnTo>
                  <a:pt x="676" y="188"/>
                </a:lnTo>
                <a:lnTo>
                  <a:pt x="674" y="190"/>
                </a:lnTo>
                <a:lnTo>
                  <a:pt x="672" y="192"/>
                </a:lnTo>
                <a:lnTo>
                  <a:pt x="674" y="192"/>
                </a:lnTo>
                <a:lnTo>
                  <a:pt x="674" y="194"/>
                </a:lnTo>
                <a:lnTo>
                  <a:pt x="670" y="196"/>
                </a:lnTo>
                <a:lnTo>
                  <a:pt x="668" y="196"/>
                </a:lnTo>
                <a:lnTo>
                  <a:pt x="667" y="196"/>
                </a:lnTo>
                <a:lnTo>
                  <a:pt x="663" y="196"/>
                </a:lnTo>
                <a:lnTo>
                  <a:pt x="661" y="198"/>
                </a:lnTo>
                <a:lnTo>
                  <a:pt x="655" y="196"/>
                </a:lnTo>
                <a:lnTo>
                  <a:pt x="653" y="196"/>
                </a:lnTo>
                <a:lnTo>
                  <a:pt x="651" y="196"/>
                </a:lnTo>
                <a:lnTo>
                  <a:pt x="649" y="194"/>
                </a:lnTo>
                <a:lnTo>
                  <a:pt x="647" y="192"/>
                </a:lnTo>
                <a:lnTo>
                  <a:pt x="645" y="190"/>
                </a:lnTo>
                <a:lnTo>
                  <a:pt x="645" y="188"/>
                </a:lnTo>
                <a:lnTo>
                  <a:pt x="645" y="186"/>
                </a:lnTo>
                <a:lnTo>
                  <a:pt x="643" y="186"/>
                </a:lnTo>
                <a:lnTo>
                  <a:pt x="641" y="184"/>
                </a:lnTo>
                <a:lnTo>
                  <a:pt x="641" y="183"/>
                </a:lnTo>
                <a:lnTo>
                  <a:pt x="639" y="184"/>
                </a:lnTo>
                <a:lnTo>
                  <a:pt x="637" y="184"/>
                </a:lnTo>
                <a:lnTo>
                  <a:pt x="635" y="183"/>
                </a:lnTo>
                <a:lnTo>
                  <a:pt x="630" y="181"/>
                </a:lnTo>
                <a:lnTo>
                  <a:pt x="624" y="181"/>
                </a:lnTo>
                <a:lnTo>
                  <a:pt x="622" y="181"/>
                </a:lnTo>
                <a:lnTo>
                  <a:pt x="620" y="181"/>
                </a:lnTo>
                <a:lnTo>
                  <a:pt x="618" y="181"/>
                </a:lnTo>
                <a:lnTo>
                  <a:pt x="618" y="183"/>
                </a:lnTo>
                <a:lnTo>
                  <a:pt x="616" y="183"/>
                </a:lnTo>
                <a:lnTo>
                  <a:pt x="614" y="181"/>
                </a:lnTo>
                <a:lnTo>
                  <a:pt x="614" y="179"/>
                </a:lnTo>
                <a:lnTo>
                  <a:pt x="616" y="179"/>
                </a:lnTo>
                <a:lnTo>
                  <a:pt x="616" y="177"/>
                </a:lnTo>
                <a:lnTo>
                  <a:pt x="614" y="177"/>
                </a:lnTo>
                <a:lnTo>
                  <a:pt x="612" y="177"/>
                </a:lnTo>
                <a:lnTo>
                  <a:pt x="610" y="177"/>
                </a:lnTo>
                <a:lnTo>
                  <a:pt x="608" y="177"/>
                </a:lnTo>
                <a:lnTo>
                  <a:pt x="606" y="179"/>
                </a:lnTo>
                <a:lnTo>
                  <a:pt x="604" y="179"/>
                </a:lnTo>
                <a:lnTo>
                  <a:pt x="602" y="179"/>
                </a:lnTo>
                <a:lnTo>
                  <a:pt x="600" y="179"/>
                </a:lnTo>
                <a:lnTo>
                  <a:pt x="599" y="179"/>
                </a:lnTo>
                <a:lnTo>
                  <a:pt x="599" y="181"/>
                </a:lnTo>
                <a:lnTo>
                  <a:pt x="597" y="181"/>
                </a:lnTo>
                <a:lnTo>
                  <a:pt x="595" y="183"/>
                </a:lnTo>
                <a:lnTo>
                  <a:pt x="593" y="183"/>
                </a:lnTo>
                <a:lnTo>
                  <a:pt x="593" y="181"/>
                </a:lnTo>
                <a:lnTo>
                  <a:pt x="591" y="181"/>
                </a:lnTo>
                <a:lnTo>
                  <a:pt x="589" y="181"/>
                </a:lnTo>
                <a:lnTo>
                  <a:pt x="587" y="181"/>
                </a:lnTo>
                <a:lnTo>
                  <a:pt x="581" y="179"/>
                </a:lnTo>
                <a:lnTo>
                  <a:pt x="579" y="175"/>
                </a:lnTo>
                <a:lnTo>
                  <a:pt x="577" y="173"/>
                </a:lnTo>
                <a:lnTo>
                  <a:pt x="579" y="171"/>
                </a:lnTo>
                <a:lnTo>
                  <a:pt x="581" y="171"/>
                </a:lnTo>
                <a:lnTo>
                  <a:pt x="583" y="169"/>
                </a:lnTo>
                <a:lnTo>
                  <a:pt x="587" y="171"/>
                </a:lnTo>
                <a:lnTo>
                  <a:pt x="589" y="171"/>
                </a:lnTo>
                <a:lnTo>
                  <a:pt x="591" y="171"/>
                </a:lnTo>
                <a:lnTo>
                  <a:pt x="593" y="171"/>
                </a:lnTo>
                <a:lnTo>
                  <a:pt x="595" y="173"/>
                </a:lnTo>
                <a:lnTo>
                  <a:pt x="597" y="173"/>
                </a:lnTo>
                <a:lnTo>
                  <a:pt x="599" y="173"/>
                </a:lnTo>
                <a:lnTo>
                  <a:pt x="600" y="173"/>
                </a:lnTo>
                <a:lnTo>
                  <a:pt x="602" y="173"/>
                </a:lnTo>
                <a:lnTo>
                  <a:pt x="604" y="169"/>
                </a:lnTo>
                <a:lnTo>
                  <a:pt x="602" y="169"/>
                </a:lnTo>
                <a:lnTo>
                  <a:pt x="599" y="169"/>
                </a:lnTo>
                <a:lnTo>
                  <a:pt x="595" y="169"/>
                </a:lnTo>
                <a:lnTo>
                  <a:pt x="593" y="169"/>
                </a:lnTo>
                <a:lnTo>
                  <a:pt x="595" y="167"/>
                </a:lnTo>
                <a:lnTo>
                  <a:pt x="597" y="167"/>
                </a:lnTo>
                <a:lnTo>
                  <a:pt x="599" y="167"/>
                </a:lnTo>
                <a:lnTo>
                  <a:pt x="600" y="167"/>
                </a:lnTo>
                <a:lnTo>
                  <a:pt x="602" y="167"/>
                </a:lnTo>
                <a:lnTo>
                  <a:pt x="602" y="165"/>
                </a:lnTo>
                <a:lnTo>
                  <a:pt x="604" y="165"/>
                </a:lnTo>
                <a:lnTo>
                  <a:pt x="604" y="163"/>
                </a:lnTo>
                <a:lnTo>
                  <a:pt x="602" y="163"/>
                </a:lnTo>
                <a:lnTo>
                  <a:pt x="600" y="163"/>
                </a:lnTo>
                <a:lnTo>
                  <a:pt x="599" y="163"/>
                </a:lnTo>
                <a:lnTo>
                  <a:pt x="597" y="165"/>
                </a:lnTo>
                <a:lnTo>
                  <a:pt x="599" y="163"/>
                </a:lnTo>
                <a:lnTo>
                  <a:pt x="599" y="161"/>
                </a:lnTo>
                <a:lnTo>
                  <a:pt x="597" y="161"/>
                </a:lnTo>
                <a:lnTo>
                  <a:pt x="597" y="163"/>
                </a:lnTo>
                <a:lnTo>
                  <a:pt x="595" y="163"/>
                </a:lnTo>
                <a:lnTo>
                  <a:pt x="593" y="163"/>
                </a:lnTo>
                <a:lnTo>
                  <a:pt x="591" y="163"/>
                </a:lnTo>
                <a:lnTo>
                  <a:pt x="591" y="161"/>
                </a:lnTo>
                <a:lnTo>
                  <a:pt x="593" y="161"/>
                </a:lnTo>
                <a:lnTo>
                  <a:pt x="595" y="161"/>
                </a:lnTo>
                <a:lnTo>
                  <a:pt x="597" y="159"/>
                </a:lnTo>
                <a:lnTo>
                  <a:pt x="597" y="157"/>
                </a:lnTo>
                <a:lnTo>
                  <a:pt x="595" y="157"/>
                </a:lnTo>
                <a:lnTo>
                  <a:pt x="593" y="157"/>
                </a:lnTo>
                <a:lnTo>
                  <a:pt x="593" y="155"/>
                </a:lnTo>
                <a:lnTo>
                  <a:pt x="591" y="155"/>
                </a:lnTo>
                <a:lnTo>
                  <a:pt x="587" y="157"/>
                </a:lnTo>
                <a:lnTo>
                  <a:pt x="585" y="159"/>
                </a:lnTo>
                <a:lnTo>
                  <a:pt x="581" y="161"/>
                </a:lnTo>
                <a:lnTo>
                  <a:pt x="581" y="163"/>
                </a:lnTo>
                <a:lnTo>
                  <a:pt x="579" y="163"/>
                </a:lnTo>
                <a:lnTo>
                  <a:pt x="577" y="161"/>
                </a:lnTo>
                <a:lnTo>
                  <a:pt x="581" y="157"/>
                </a:lnTo>
                <a:lnTo>
                  <a:pt x="583" y="155"/>
                </a:lnTo>
                <a:lnTo>
                  <a:pt x="583" y="153"/>
                </a:lnTo>
                <a:lnTo>
                  <a:pt x="579" y="153"/>
                </a:lnTo>
                <a:lnTo>
                  <a:pt x="577" y="153"/>
                </a:lnTo>
                <a:lnTo>
                  <a:pt x="575" y="153"/>
                </a:lnTo>
                <a:lnTo>
                  <a:pt x="571" y="155"/>
                </a:lnTo>
                <a:lnTo>
                  <a:pt x="569" y="155"/>
                </a:lnTo>
                <a:lnTo>
                  <a:pt x="569" y="153"/>
                </a:lnTo>
                <a:lnTo>
                  <a:pt x="567" y="149"/>
                </a:lnTo>
                <a:lnTo>
                  <a:pt x="571" y="144"/>
                </a:lnTo>
                <a:lnTo>
                  <a:pt x="573" y="144"/>
                </a:lnTo>
                <a:lnTo>
                  <a:pt x="575" y="144"/>
                </a:lnTo>
                <a:lnTo>
                  <a:pt x="577" y="144"/>
                </a:lnTo>
                <a:lnTo>
                  <a:pt x="579" y="144"/>
                </a:lnTo>
                <a:lnTo>
                  <a:pt x="581" y="144"/>
                </a:lnTo>
                <a:lnTo>
                  <a:pt x="583" y="144"/>
                </a:lnTo>
                <a:lnTo>
                  <a:pt x="585" y="144"/>
                </a:lnTo>
                <a:lnTo>
                  <a:pt x="587" y="144"/>
                </a:lnTo>
                <a:lnTo>
                  <a:pt x="587" y="142"/>
                </a:lnTo>
                <a:lnTo>
                  <a:pt x="591" y="142"/>
                </a:lnTo>
                <a:lnTo>
                  <a:pt x="595" y="142"/>
                </a:lnTo>
                <a:lnTo>
                  <a:pt x="597" y="142"/>
                </a:lnTo>
                <a:lnTo>
                  <a:pt x="599" y="142"/>
                </a:lnTo>
                <a:lnTo>
                  <a:pt x="600" y="144"/>
                </a:lnTo>
                <a:close/>
                <a:moveTo>
                  <a:pt x="222" y="915"/>
                </a:moveTo>
                <a:lnTo>
                  <a:pt x="226" y="917"/>
                </a:lnTo>
                <a:lnTo>
                  <a:pt x="228" y="917"/>
                </a:lnTo>
                <a:lnTo>
                  <a:pt x="229" y="917"/>
                </a:lnTo>
                <a:lnTo>
                  <a:pt x="231" y="917"/>
                </a:lnTo>
                <a:lnTo>
                  <a:pt x="231" y="919"/>
                </a:lnTo>
                <a:lnTo>
                  <a:pt x="233" y="919"/>
                </a:lnTo>
                <a:lnTo>
                  <a:pt x="235" y="919"/>
                </a:lnTo>
                <a:lnTo>
                  <a:pt x="237" y="919"/>
                </a:lnTo>
                <a:lnTo>
                  <a:pt x="239" y="919"/>
                </a:lnTo>
                <a:lnTo>
                  <a:pt x="241" y="919"/>
                </a:lnTo>
                <a:lnTo>
                  <a:pt x="241" y="921"/>
                </a:lnTo>
                <a:lnTo>
                  <a:pt x="243" y="921"/>
                </a:lnTo>
                <a:lnTo>
                  <a:pt x="247" y="921"/>
                </a:lnTo>
                <a:lnTo>
                  <a:pt x="249" y="921"/>
                </a:lnTo>
                <a:lnTo>
                  <a:pt x="249" y="923"/>
                </a:lnTo>
                <a:lnTo>
                  <a:pt x="251" y="923"/>
                </a:lnTo>
                <a:lnTo>
                  <a:pt x="251" y="924"/>
                </a:lnTo>
                <a:lnTo>
                  <a:pt x="251" y="926"/>
                </a:lnTo>
                <a:lnTo>
                  <a:pt x="253" y="926"/>
                </a:lnTo>
                <a:lnTo>
                  <a:pt x="253" y="928"/>
                </a:lnTo>
                <a:lnTo>
                  <a:pt x="255" y="930"/>
                </a:lnTo>
                <a:lnTo>
                  <a:pt x="257" y="932"/>
                </a:lnTo>
                <a:lnTo>
                  <a:pt x="259" y="934"/>
                </a:lnTo>
                <a:lnTo>
                  <a:pt x="259" y="936"/>
                </a:lnTo>
                <a:lnTo>
                  <a:pt x="259" y="938"/>
                </a:lnTo>
                <a:lnTo>
                  <a:pt x="261" y="940"/>
                </a:lnTo>
                <a:lnTo>
                  <a:pt x="263" y="940"/>
                </a:lnTo>
                <a:lnTo>
                  <a:pt x="264" y="942"/>
                </a:lnTo>
                <a:lnTo>
                  <a:pt x="268" y="942"/>
                </a:lnTo>
                <a:lnTo>
                  <a:pt x="270" y="944"/>
                </a:lnTo>
                <a:lnTo>
                  <a:pt x="274" y="944"/>
                </a:lnTo>
                <a:lnTo>
                  <a:pt x="276" y="946"/>
                </a:lnTo>
                <a:lnTo>
                  <a:pt x="276" y="948"/>
                </a:lnTo>
                <a:lnTo>
                  <a:pt x="276" y="950"/>
                </a:lnTo>
                <a:lnTo>
                  <a:pt x="278" y="952"/>
                </a:lnTo>
                <a:lnTo>
                  <a:pt x="280" y="952"/>
                </a:lnTo>
                <a:lnTo>
                  <a:pt x="280" y="954"/>
                </a:lnTo>
                <a:lnTo>
                  <a:pt x="280" y="957"/>
                </a:lnTo>
                <a:lnTo>
                  <a:pt x="282" y="957"/>
                </a:lnTo>
                <a:lnTo>
                  <a:pt x="282" y="956"/>
                </a:lnTo>
                <a:lnTo>
                  <a:pt x="284" y="957"/>
                </a:lnTo>
                <a:lnTo>
                  <a:pt x="284" y="959"/>
                </a:lnTo>
                <a:lnTo>
                  <a:pt x="284" y="961"/>
                </a:lnTo>
                <a:lnTo>
                  <a:pt x="282" y="961"/>
                </a:lnTo>
                <a:lnTo>
                  <a:pt x="280" y="961"/>
                </a:lnTo>
                <a:lnTo>
                  <a:pt x="280" y="963"/>
                </a:lnTo>
                <a:lnTo>
                  <a:pt x="278" y="963"/>
                </a:lnTo>
                <a:lnTo>
                  <a:pt x="276" y="961"/>
                </a:lnTo>
                <a:lnTo>
                  <a:pt x="274" y="961"/>
                </a:lnTo>
                <a:lnTo>
                  <a:pt x="272" y="961"/>
                </a:lnTo>
                <a:lnTo>
                  <a:pt x="268" y="959"/>
                </a:lnTo>
                <a:lnTo>
                  <a:pt x="266" y="959"/>
                </a:lnTo>
                <a:lnTo>
                  <a:pt x="263" y="957"/>
                </a:lnTo>
                <a:lnTo>
                  <a:pt x="261" y="957"/>
                </a:lnTo>
                <a:lnTo>
                  <a:pt x="259" y="956"/>
                </a:lnTo>
                <a:lnTo>
                  <a:pt x="257" y="956"/>
                </a:lnTo>
                <a:lnTo>
                  <a:pt x="255" y="956"/>
                </a:lnTo>
                <a:lnTo>
                  <a:pt x="253" y="954"/>
                </a:lnTo>
                <a:lnTo>
                  <a:pt x="257" y="950"/>
                </a:lnTo>
                <a:lnTo>
                  <a:pt x="259" y="950"/>
                </a:lnTo>
                <a:lnTo>
                  <a:pt x="259" y="948"/>
                </a:lnTo>
                <a:lnTo>
                  <a:pt x="261" y="946"/>
                </a:lnTo>
                <a:lnTo>
                  <a:pt x="261" y="944"/>
                </a:lnTo>
                <a:lnTo>
                  <a:pt x="259" y="944"/>
                </a:lnTo>
                <a:lnTo>
                  <a:pt x="261" y="946"/>
                </a:lnTo>
                <a:lnTo>
                  <a:pt x="259" y="946"/>
                </a:lnTo>
                <a:lnTo>
                  <a:pt x="259" y="948"/>
                </a:lnTo>
                <a:lnTo>
                  <a:pt x="259" y="950"/>
                </a:lnTo>
                <a:lnTo>
                  <a:pt x="257" y="950"/>
                </a:lnTo>
                <a:lnTo>
                  <a:pt x="255" y="950"/>
                </a:lnTo>
                <a:lnTo>
                  <a:pt x="253" y="950"/>
                </a:lnTo>
                <a:lnTo>
                  <a:pt x="251" y="950"/>
                </a:lnTo>
                <a:lnTo>
                  <a:pt x="249" y="950"/>
                </a:lnTo>
                <a:lnTo>
                  <a:pt x="245" y="948"/>
                </a:lnTo>
                <a:lnTo>
                  <a:pt x="245" y="946"/>
                </a:lnTo>
                <a:lnTo>
                  <a:pt x="247" y="946"/>
                </a:lnTo>
                <a:lnTo>
                  <a:pt x="247" y="944"/>
                </a:lnTo>
                <a:lnTo>
                  <a:pt x="247" y="946"/>
                </a:lnTo>
                <a:lnTo>
                  <a:pt x="245" y="946"/>
                </a:lnTo>
                <a:lnTo>
                  <a:pt x="245" y="944"/>
                </a:lnTo>
                <a:lnTo>
                  <a:pt x="243" y="942"/>
                </a:lnTo>
                <a:lnTo>
                  <a:pt x="243" y="944"/>
                </a:lnTo>
                <a:lnTo>
                  <a:pt x="241" y="944"/>
                </a:lnTo>
                <a:lnTo>
                  <a:pt x="241" y="942"/>
                </a:lnTo>
                <a:lnTo>
                  <a:pt x="243" y="940"/>
                </a:lnTo>
                <a:lnTo>
                  <a:pt x="241" y="940"/>
                </a:lnTo>
                <a:lnTo>
                  <a:pt x="241" y="942"/>
                </a:lnTo>
                <a:lnTo>
                  <a:pt x="239" y="942"/>
                </a:lnTo>
                <a:lnTo>
                  <a:pt x="239" y="940"/>
                </a:lnTo>
                <a:lnTo>
                  <a:pt x="237" y="940"/>
                </a:lnTo>
                <a:lnTo>
                  <a:pt x="235" y="940"/>
                </a:lnTo>
                <a:lnTo>
                  <a:pt x="233" y="940"/>
                </a:lnTo>
                <a:lnTo>
                  <a:pt x="233" y="942"/>
                </a:lnTo>
                <a:lnTo>
                  <a:pt x="231" y="942"/>
                </a:lnTo>
                <a:lnTo>
                  <a:pt x="231" y="940"/>
                </a:lnTo>
                <a:lnTo>
                  <a:pt x="231" y="936"/>
                </a:lnTo>
                <a:lnTo>
                  <a:pt x="233" y="936"/>
                </a:lnTo>
                <a:lnTo>
                  <a:pt x="235" y="936"/>
                </a:lnTo>
                <a:lnTo>
                  <a:pt x="237" y="936"/>
                </a:lnTo>
                <a:lnTo>
                  <a:pt x="239" y="936"/>
                </a:lnTo>
                <a:lnTo>
                  <a:pt x="239" y="934"/>
                </a:lnTo>
                <a:lnTo>
                  <a:pt x="237" y="934"/>
                </a:lnTo>
                <a:lnTo>
                  <a:pt x="235" y="936"/>
                </a:lnTo>
                <a:lnTo>
                  <a:pt x="233" y="934"/>
                </a:lnTo>
                <a:lnTo>
                  <a:pt x="231" y="934"/>
                </a:lnTo>
                <a:lnTo>
                  <a:pt x="231" y="932"/>
                </a:lnTo>
                <a:lnTo>
                  <a:pt x="229" y="930"/>
                </a:lnTo>
                <a:lnTo>
                  <a:pt x="228" y="930"/>
                </a:lnTo>
                <a:lnTo>
                  <a:pt x="226" y="930"/>
                </a:lnTo>
                <a:lnTo>
                  <a:pt x="222" y="930"/>
                </a:lnTo>
                <a:lnTo>
                  <a:pt x="222" y="928"/>
                </a:lnTo>
                <a:lnTo>
                  <a:pt x="220" y="928"/>
                </a:lnTo>
                <a:lnTo>
                  <a:pt x="222" y="928"/>
                </a:lnTo>
                <a:lnTo>
                  <a:pt x="222" y="926"/>
                </a:lnTo>
                <a:lnTo>
                  <a:pt x="220" y="926"/>
                </a:lnTo>
                <a:lnTo>
                  <a:pt x="218" y="928"/>
                </a:lnTo>
                <a:lnTo>
                  <a:pt x="218" y="926"/>
                </a:lnTo>
                <a:lnTo>
                  <a:pt x="216" y="924"/>
                </a:lnTo>
                <a:lnTo>
                  <a:pt x="214" y="924"/>
                </a:lnTo>
                <a:lnTo>
                  <a:pt x="212" y="926"/>
                </a:lnTo>
                <a:lnTo>
                  <a:pt x="210" y="926"/>
                </a:lnTo>
                <a:lnTo>
                  <a:pt x="210" y="924"/>
                </a:lnTo>
                <a:lnTo>
                  <a:pt x="212" y="924"/>
                </a:lnTo>
                <a:lnTo>
                  <a:pt x="212" y="923"/>
                </a:lnTo>
                <a:lnTo>
                  <a:pt x="212" y="921"/>
                </a:lnTo>
                <a:lnTo>
                  <a:pt x="210" y="921"/>
                </a:lnTo>
                <a:lnTo>
                  <a:pt x="208" y="921"/>
                </a:lnTo>
                <a:lnTo>
                  <a:pt x="210" y="919"/>
                </a:lnTo>
                <a:lnTo>
                  <a:pt x="212" y="919"/>
                </a:lnTo>
                <a:lnTo>
                  <a:pt x="214" y="919"/>
                </a:lnTo>
                <a:lnTo>
                  <a:pt x="216" y="919"/>
                </a:lnTo>
                <a:lnTo>
                  <a:pt x="218" y="921"/>
                </a:lnTo>
                <a:lnTo>
                  <a:pt x="216" y="919"/>
                </a:lnTo>
                <a:lnTo>
                  <a:pt x="216" y="917"/>
                </a:lnTo>
                <a:lnTo>
                  <a:pt x="218" y="917"/>
                </a:lnTo>
                <a:lnTo>
                  <a:pt x="216" y="915"/>
                </a:lnTo>
                <a:lnTo>
                  <a:pt x="214" y="915"/>
                </a:lnTo>
                <a:lnTo>
                  <a:pt x="210" y="915"/>
                </a:lnTo>
                <a:lnTo>
                  <a:pt x="212" y="917"/>
                </a:lnTo>
                <a:lnTo>
                  <a:pt x="214" y="917"/>
                </a:lnTo>
                <a:lnTo>
                  <a:pt x="216" y="917"/>
                </a:lnTo>
                <a:lnTo>
                  <a:pt x="208" y="919"/>
                </a:lnTo>
                <a:lnTo>
                  <a:pt x="206" y="919"/>
                </a:lnTo>
                <a:lnTo>
                  <a:pt x="204" y="917"/>
                </a:lnTo>
                <a:lnTo>
                  <a:pt x="204" y="915"/>
                </a:lnTo>
                <a:lnTo>
                  <a:pt x="202" y="913"/>
                </a:lnTo>
                <a:lnTo>
                  <a:pt x="202" y="911"/>
                </a:lnTo>
                <a:lnTo>
                  <a:pt x="206" y="909"/>
                </a:lnTo>
                <a:lnTo>
                  <a:pt x="208" y="909"/>
                </a:lnTo>
                <a:lnTo>
                  <a:pt x="210" y="909"/>
                </a:lnTo>
                <a:lnTo>
                  <a:pt x="212" y="911"/>
                </a:lnTo>
                <a:lnTo>
                  <a:pt x="214" y="911"/>
                </a:lnTo>
                <a:lnTo>
                  <a:pt x="216" y="911"/>
                </a:lnTo>
                <a:lnTo>
                  <a:pt x="216" y="913"/>
                </a:lnTo>
                <a:lnTo>
                  <a:pt x="218" y="913"/>
                </a:lnTo>
                <a:lnTo>
                  <a:pt x="220" y="915"/>
                </a:lnTo>
                <a:lnTo>
                  <a:pt x="222" y="915"/>
                </a:lnTo>
                <a:close/>
                <a:moveTo>
                  <a:pt x="977" y="332"/>
                </a:moveTo>
                <a:lnTo>
                  <a:pt x="979" y="332"/>
                </a:lnTo>
                <a:lnTo>
                  <a:pt x="981" y="332"/>
                </a:lnTo>
                <a:lnTo>
                  <a:pt x="985" y="332"/>
                </a:lnTo>
                <a:lnTo>
                  <a:pt x="987" y="332"/>
                </a:lnTo>
                <a:lnTo>
                  <a:pt x="987" y="334"/>
                </a:lnTo>
                <a:lnTo>
                  <a:pt x="989" y="334"/>
                </a:lnTo>
                <a:lnTo>
                  <a:pt x="991" y="334"/>
                </a:lnTo>
                <a:lnTo>
                  <a:pt x="997" y="334"/>
                </a:lnTo>
                <a:lnTo>
                  <a:pt x="997" y="332"/>
                </a:lnTo>
                <a:lnTo>
                  <a:pt x="999" y="332"/>
                </a:lnTo>
                <a:lnTo>
                  <a:pt x="1003" y="332"/>
                </a:lnTo>
                <a:lnTo>
                  <a:pt x="1006" y="332"/>
                </a:lnTo>
                <a:lnTo>
                  <a:pt x="1008" y="332"/>
                </a:lnTo>
                <a:lnTo>
                  <a:pt x="1010" y="332"/>
                </a:lnTo>
                <a:lnTo>
                  <a:pt x="1012" y="334"/>
                </a:lnTo>
                <a:lnTo>
                  <a:pt x="1014" y="334"/>
                </a:lnTo>
                <a:lnTo>
                  <a:pt x="1016" y="334"/>
                </a:lnTo>
                <a:lnTo>
                  <a:pt x="1018" y="336"/>
                </a:lnTo>
                <a:lnTo>
                  <a:pt x="1020" y="336"/>
                </a:lnTo>
                <a:lnTo>
                  <a:pt x="1022" y="336"/>
                </a:lnTo>
                <a:lnTo>
                  <a:pt x="1022" y="338"/>
                </a:lnTo>
                <a:lnTo>
                  <a:pt x="1024" y="338"/>
                </a:lnTo>
                <a:lnTo>
                  <a:pt x="1026" y="338"/>
                </a:lnTo>
                <a:lnTo>
                  <a:pt x="1028" y="342"/>
                </a:lnTo>
                <a:lnTo>
                  <a:pt x="1030" y="344"/>
                </a:lnTo>
                <a:lnTo>
                  <a:pt x="1032" y="344"/>
                </a:lnTo>
                <a:lnTo>
                  <a:pt x="1034" y="344"/>
                </a:lnTo>
                <a:lnTo>
                  <a:pt x="1036" y="346"/>
                </a:lnTo>
                <a:lnTo>
                  <a:pt x="1034" y="348"/>
                </a:lnTo>
                <a:lnTo>
                  <a:pt x="1036" y="350"/>
                </a:lnTo>
                <a:lnTo>
                  <a:pt x="1038" y="350"/>
                </a:lnTo>
                <a:lnTo>
                  <a:pt x="1039" y="350"/>
                </a:lnTo>
                <a:lnTo>
                  <a:pt x="1039" y="351"/>
                </a:lnTo>
                <a:lnTo>
                  <a:pt x="1039" y="353"/>
                </a:lnTo>
                <a:lnTo>
                  <a:pt x="1039" y="355"/>
                </a:lnTo>
                <a:lnTo>
                  <a:pt x="1041" y="355"/>
                </a:lnTo>
                <a:lnTo>
                  <a:pt x="1043" y="355"/>
                </a:lnTo>
                <a:lnTo>
                  <a:pt x="1043" y="357"/>
                </a:lnTo>
                <a:lnTo>
                  <a:pt x="1041" y="357"/>
                </a:lnTo>
                <a:lnTo>
                  <a:pt x="1039" y="359"/>
                </a:lnTo>
                <a:lnTo>
                  <a:pt x="1036" y="359"/>
                </a:lnTo>
                <a:lnTo>
                  <a:pt x="1034" y="359"/>
                </a:lnTo>
                <a:lnTo>
                  <a:pt x="1034" y="357"/>
                </a:lnTo>
                <a:lnTo>
                  <a:pt x="1032" y="357"/>
                </a:lnTo>
                <a:lnTo>
                  <a:pt x="1030" y="357"/>
                </a:lnTo>
                <a:lnTo>
                  <a:pt x="1028" y="357"/>
                </a:lnTo>
                <a:lnTo>
                  <a:pt x="1026" y="357"/>
                </a:lnTo>
                <a:lnTo>
                  <a:pt x="1024" y="357"/>
                </a:lnTo>
                <a:lnTo>
                  <a:pt x="1022" y="357"/>
                </a:lnTo>
                <a:lnTo>
                  <a:pt x="1020" y="357"/>
                </a:lnTo>
                <a:lnTo>
                  <a:pt x="1016" y="355"/>
                </a:lnTo>
                <a:lnTo>
                  <a:pt x="1014" y="355"/>
                </a:lnTo>
                <a:lnTo>
                  <a:pt x="1014" y="357"/>
                </a:lnTo>
                <a:lnTo>
                  <a:pt x="1012" y="357"/>
                </a:lnTo>
                <a:lnTo>
                  <a:pt x="1010" y="357"/>
                </a:lnTo>
                <a:lnTo>
                  <a:pt x="1008" y="355"/>
                </a:lnTo>
                <a:lnTo>
                  <a:pt x="1008" y="357"/>
                </a:lnTo>
                <a:lnTo>
                  <a:pt x="1006" y="357"/>
                </a:lnTo>
                <a:lnTo>
                  <a:pt x="1005" y="357"/>
                </a:lnTo>
                <a:lnTo>
                  <a:pt x="1003" y="357"/>
                </a:lnTo>
                <a:lnTo>
                  <a:pt x="999" y="359"/>
                </a:lnTo>
                <a:lnTo>
                  <a:pt x="995" y="359"/>
                </a:lnTo>
                <a:lnTo>
                  <a:pt x="993" y="361"/>
                </a:lnTo>
                <a:lnTo>
                  <a:pt x="991" y="361"/>
                </a:lnTo>
                <a:lnTo>
                  <a:pt x="989" y="361"/>
                </a:lnTo>
                <a:lnTo>
                  <a:pt x="987" y="361"/>
                </a:lnTo>
                <a:lnTo>
                  <a:pt x="981" y="357"/>
                </a:lnTo>
                <a:lnTo>
                  <a:pt x="979" y="357"/>
                </a:lnTo>
                <a:lnTo>
                  <a:pt x="977" y="353"/>
                </a:lnTo>
                <a:lnTo>
                  <a:pt x="977" y="351"/>
                </a:lnTo>
                <a:lnTo>
                  <a:pt x="977" y="350"/>
                </a:lnTo>
                <a:lnTo>
                  <a:pt x="977" y="348"/>
                </a:lnTo>
                <a:lnTo>
                  <a:pt x="977" y="346"/>
                </a:lnTo>
                <a:lnTo>
                  <a:pt x="975" y="346"/>
                </a:lnTo>
                <a:lnTo>
                  <a:pt x="973" y="346"/>
                </a:lnTo>
                <a:lnTo>
                  <a:pt x="970" y="346"/>
                </a:lnTo>
                <a:lnTo>
                  <a:pt x="968" y="344"/>
                </a:lnTo>
                <a:lnTo>
                  <a:pt x="966" y="344"/>
                </a:lnTo>
                <a:lnTo>
                  <a:pt x="966" y="340"/>
                </a:lnTo>
                <a:lnTo>
                  <a:pt x="968" y="338"/>
                </a:lnTo>
                <a:lnTo>
                  <a:pt x="968" y="334"/>
                </a:lnTo>
                <a:lnTo>
                  <a:pt x="966" y="330"/>
                </a:lnTo>
                <a:lnTo>
                  <a:pt x="968" y="330"/>
                </a:lnTo>
                <a:lnTo>
                  <a:pt x="970" y="330"/>
                </a:lnTo>
                <a:lnTo>
                  <a:pt x="971" y="330"/>
                </a:lnTo>
                <a:lnTo>
                  <a:pt x="973" y="330"/>
                </a:lnTo>
                <a:lnTo>
                  <a:pt x="975" y="330"/>
                </a:lnTo>
                <a:lnTo>
                  <a:pt x="977" y="330"/>
                </a:lnTo>
                <a:lnTo>
                  <a:pt x="977" y="332"/>
                </a:lnTo>
                <a:close/>
                <a:moveTo>
                  <a:pt x="702" y="451"/>
                </a:moveTo>
                <a:lnTo>
                  <a:pt x="700" y="451"/>
                </a:lnTo>
                <a:lnTo>
                  <a:pt x="700" y="452"/>
                </a:lnTo>
                <a:lnTo>
                  <a:pt x="702" y="454"/>
                </a:lnTo>
                <a:lnTo>
                  <a:pt x="702" y="452"/>
                </a:lnTo>
                <a:lnTo>
                  <a:pt x="702" y="451"/>
                </a:lnTo>
                <a:lnTo>
                  <a:pt x="703" y="451"/>
                </a:lnTo>
                <a:lnTo>
                  <a:pt x="703" y="452"/>
                </a:lnTo>
                <a:lnTo>
                  <a:pt x="705" y="452"/>
                </a:lnTo>
                <a:lnTo>
                  <a:pt x="705" y="454"/>
                </a:lnTo>
                <a:lnTo>
                  <a:pt x="707" y="456"/>
                </a:lnTo>
                <a:lnTo>
                  <a:pt x="709" y="456"/>
                </a:lnTo>
                <a:lnTo>
                  <a:pt x="713" y="458"/>
                </a:lnTo>
                <a:lnTo>
                  <a:pt x="715" y="458"/>
                </a:lnTo>
                <a:lnTo>
                  <a:pt x="717" y="460"/>
                </a:lnTo>
                <a:lnTo>
                  <a:pt x="719" y="462"/>
                </a:lnTo>
                <a:lnTo>
                  <a:pt x="721" y="464"/>
                </a:lnTo>
                <a:lnTo>
                  <a:pt x="719" y="464"/>
                </a:lnTo>
                <a:lnTo>
                  <a:pt x="719" y="466"/>
                </a:lnTo>
                <a:lnTo>
                  <a:pt x="719" y="468"/>
                </a:lnTo>
                <a:lnTo>
                  <a:pt x="719" y="470"/>
                </a:lnTo>
                <a:lnTo>
                  <a:pt x="721" y="470"/>
                </a:lnTo>
                <a:lnTo>
                  <a:pt x="721" y="468"/>
                </a:lnTo>
                <a:lnTo>
                  <a:pt x="721" y="466"/>
                </a:lnTo>
                <a:lnTo>
                  <a:pt x="721" y="464"/>
                </a:lnTo>
                <a:lnTo>
                  <a:pt x="723" y="464"/>
                </a:lnTo>
                <a:lnTo>
                  <a:pt x="723" y="466"/>
                </a:lnTo>
                <a:lnTo>
                  <a:pt x="725" y="468"/>
                </a:lnTo>
                <a:lnTo>
                  <a:pt x="723" y="468"/>
                </a:lnTo>
                <a:lnTo>
                  <a:pt x="723" y="470"/>
                </a:lnTo>
                <a:lnTo>
                  <a:pt x="725" y="470"/>
                </a:lnTo>
                <a:lnTo>
                  <a:pt x="725" y="472"/>
                </a:lnTo>
                <a:lnTo>
                  <a:pt x="725" y="474"/>
                </a:lnTo>
                <a:lnTo>
                  <a:pt x="727" y="474"/>
                </a:lnTo>
                <a:lnTo>
                  <a:pt x="729" y="474"/>
                </a:lnTo>
                <a:lnTo>
                  <a:pt x="729" y="476"/>
                </a:lnTo>
                <a:lnTo>
                  <a:pt x="731" y="476"/>
                </a:lnTo>
                <a:lnTo>
                  <a:pt x="731" y="474"/>
                </a:lnTo>
                <a:lnTo>
                  <a:pt x="733" y="474"/>
                </a:lnTo>
                <a:lnTo>
                  <a:pt x="735" y="474"/>
                </a:lnTo>
                <a:lnTo>
                  <a:pt x="736" y="474"/>
                </a:lnTo>
                <a:lnTo>
                  <a:pt x="735" y="476"/>
                </a:lnTo>
                <a:lnTo>
                  <a:pt x="731" y="478"/>
                </a:lnTo>
                <a:lnTo>
                  <a:pt x="729" y="478"/>
                </a:lnTo>
                <a:lnTo>
                  <a:pt x="727" y="478"/>
                </a:lnTo>
                <a:lnTo>
                  <a:pt x="725" y="480"/>
                </a:lnTo>
                <a:lnTo>
                  <a:pt x="723" y="482"/>
                </a:lnTo>
                <a:lnTo>
                  <a:pt x="721" y="484"/>
                </a:lnTo>
                <a:lnTo>
                  <a:pt x="719" y="486"/>
                </a:lnTo>
                <a:lnTo>
                  <a:pt x="715" y="486"/>
                </a:lnTo>
                <a:lnTo>
                  <a:pt x="711" y="486"/>
                </a:lnTo>
                <a:lnTo>
                  <a:pt x="707" y="484"/>
                </a:lnTo>
                <a:lnTo>
                  <a:pt x="705" y="484"/>
                </a:lnTo>
                <a:lnTo>
                  <a:pt x="703" y="484"/>
                </a:lnTo>
                <a:lnTo>
                  <a:pt x="700" y="484"/>
                </a:lnTo>
                <a:lnTo>
                  <a:pt x="698" y="484"/>
                </a:lnTo>
                <a:lnTo>
                  <a:pt x="696" y="482"/>
                </a:lnTo>
                <a:lnTo>
                  <a:pt x="692" y="480"/>
                </a:lnTo>
                <a:lnTo>
                  <a:pt x="690" y="480"/>
                </a:lnTo>
                <a:lnTo>
                  <a:pt x="688" y="480"/>
                </a:lnTo>
                <a:lnTo>
                  <a:pt x="686" y="478"/>
                </a:lnTo>
                <a:lnTo>
                  <a:pt x="686" y="476"/>
                </a:lnTo>
                <a:lnTo>
                  <a:pt x="684" y="474"/>
                </a:lnTo>
                <a:lnTo>
                  <a:pt x="684" y="476"/>
                </a:lnTo>
                <a:lnTo>
                  <a:pt x="684" y="478"/>
                </a:lnTo>
                <a:lnTo>
                  <a:pt x="682" y="478"/>
                </a:lnTo>
                <a:lnTo>
                  <a:pt x="678" y="476"/>
                </a:lnTo>
                <a:lnTo>
                  <a:pt x="676" y="476"/>
                </a:lnTo>
                <a:lnTo>
                  <a:pt x="676" y="474"/>
                </a:lnTo>
                <a:lnTo>
                  <a:pt x="678" y="474"/>
                </a:lnTo>
                <a:lnTo>
                  <a:pt x="676" y="472"/>
                </a:lnTo>
                <a:lnTo>
                  <a:pt x="674" y="472"/>
                </a:lnTo>
                <a:lnTo>
                  <a:pt x="672" y="474"/>
                </a:lnTo>
                <a:lnTo>
                  <a:pt x="674" y="474"/>
                </a:lnTo>
                <a:lnTo>
                  <a:pt x="672" y="476"/>
                </a:lnTo>
                <a:lnTo>
                  <a:pt x="670" y="476"/>
                </a:lnTo>
                <a:lnTo>
                  <a:pt x="670" y="474"/>
                </a:lnTo>
                <a:lnTo>
                  <a:pt x="668" y="474"/>
                </a:lnTo>
                <a:lnTo>
                  <a:pt x="667" y="474"/>
                </a:lnTo>
                <a:lnTo>
                  <a:pt x="667" y="472"/>
                </a:lnTo>
                <a:lnTo>
                  <a:pt x="667" y="470"/>
                </a:lnTo>
                <a:lnTo>
                  <a:pt x="665" y="470"/>
                </a:lnTo>
                <a:lnTo>
                  <a:pt x="667" y="468"/>
                </a:lnTo>
                <a:lnTo>
                  <a:pt x="667" y="466"/>
                </a:lnTo>
                <a:lnTo>
                  <a:pt x="670" y="466"/>
                </a:lnTo>
                <a:lnTo>
                  <a:pt x="672" y="466"/>
                </a:lnTo>
                <a:lnTo>
                  <a:pt x="674" y="466"/>
                </a:lnTo>
                <a:lnTo>
                  <a:pt x="678" y="466"/>
                </a:lnTo>
                <a:lnTo>
                  <a:pt x="678" y="464"/>
                </a:lnTo>
                <a:lnTo>
                  <a:pt x="680" y="464"/>
                </a:lnTo>
                <a:lnTo>
                  <a:pt x="680" y="462"/>
                </a:lnTo>
                <a:lnTo>
                  <a:pt x="682" y="462"/>
                </a:lnTo>
                <a:lnTo>
                  <a:pt x="684" y="462"/>
                </a:lnTo>
                <a:lnTo>
                  <a:pt x="684" y="460"/>
                </a:lnTo>
                <a:lnTo>
                  <a:pt x="682" y="460"/>
                </a:lnTo>
                <a:lnTo>
                  <a:pt x="682" y="458"/>
                </a:lnTo>
                <a:lnTo>
                  <a:pt x="680" y="458"/>
                </a:lnTo>
                <a:lnTo>
                  <a:pt x="682" y="456"/>
                </a:lnTo>
                <a:lnTo>
                  <a:pt x="682" y="458"/>
                </a:lnTo>
                <a:lnTo>
                  <a:pt x="684" y="458"/>
                </a:lnTo>
                <a:lnTo>
                  <a:pt x="684" y="456"/>
                </a:lnTo>
                <a:lnTo>
                  <a:pt x="682" y="456"/>
                </a:lnTo>
                <a:lnTo>
                  <a:pt x="680" y="454"/>
                </a:lnTo>
                <a:lnTo>
                  <a:pt x="682" y="454"/>
                </a:lnTo>
                <a:lnTo>
                  <a:pt x="684" y="454"/>
                </a:lnTo>
                <a:lnTo>
                  <a:pt x="686" y="454"/>
                </a:lnTo>
                <a:lnTo>
                  <a:pt x="686" y="456"/>
                </a:lnTo>
                <a:lnTo>
                  <a:pt x="690" y="458"/>
                </a:lnTo>
                <a:lnTo>
                  <a:pt x="690" y="456"/>
                </a:lnTo>
                <a:lnTo>
                  <a:pt x="688" y="456"/>
                </a:lnTo>
                <a:lnTo>
                  <a:pt x="688" y="454"/>
                </a:lnTo>
                <a:lnTo>
                  <a:pt x="686" y="454"/>
                </a:lnTo>
                <a:lnTo>
                  <a:pt x="684" y="454"/>
                </a:lnTo>
                <a:lnTo>
                  <a:pt x="686" y="451"/>
                </a:lnTo>
                <a:lnTo>
                  <a:pt x="686" y="449"/>
                </a:lnTo>
                <a:lnTo>
                  <a:pt x="688" y="449"/>
                </a:lnTo>
                <a:lnTo>
                  <a:pt x="690" y="447"/>
                </a:lnTo>
                <a:lnTo>
                  <a:pt x="690" y="445"/>
                </a:lnTo>
                <a:lnTo>
                  <a:pt x="692" y="445"/>
                </a:lnTo>
                <a:lnTo>
                  <a:pt x="694" y="447"/>
                </a:lnTo>
                <a:lnTo>
                  <a:pt x="696" y="447"/>
                </a:lnTo>
                <a:lnTo>
                  <a:pt x="696" y="449"/>
                </a:lnTo>
                <a:lnTo>
                  <a:pt x="698" y="449"/>
                </a:lnTo>
                <a:lnTo>
                  <a:pt x="700" y="449"/>
                </a:lnTo>
                <a:lnTo>
                  <a:pt x="702" y="451"/>
                </a:lnTo>
                <a:close/>
                <a:moveTo>
                  <a:pt x="750" y="272"/>
                </a:moveTo>
                <a:lnTo>
                  <a:pt x="752" y="272"/>
                </a:lnTo>
                <a:lnTo>
                  <a:pt x="752" y="274"/>
                </a:lnTo>
                <a:lnTo>
                  <a:pt x="754" y="276"/>
                </a:lnTo>
                <a:lnTo>
                  <a:pt x="756" y="276"/>
                </a:lnTo>
                <a:lnTo>
                  <a:pt x="758" y="278"/>
                </a:lnTo>
                <a:lnTo>
                  <a:pt x="760" y="278"/>
                </a:lnTo>
                <a:lnTo>
                  <a:pt x="764" y="282"/>
                </a:lnTo>
                <a:lnTo>
                  <a:pt x="762" y="285"/>
                </a:lnTo>
                <a:lnTo>
                  <a:pt x="764" y="287"/>
                </a:lnTo>
                <a:lnTo>
                  <a:pt x="764" y="291"/>
                </a:lnTo>
                <a:lnTo>
                  <a:pt x="764" y="293"/>
                </a:lnTo>
                <a:lnTo>
                  <a:pt x="764" y="299"/>
                </a:lnTo>
                <a:lnTo>
                  <a:pt x="764" y="301"/>
                </a:lnTo>
                <a:lnTo>
                  <a:pt x="762" y="301"/>
                </a:lnTo>
                <a:lnTo>
                  <a:pt x="760" y="301"/>
                </a:lnTo>
                <a:lnTo>
                  <a:pt x="754" y="301"/>
                </a:lnTo>
                <a:lnTo>
                  <a:pt x="750" y="301"/>
                </a:lnTo>
                <a:lnTo>
                  <a:pt x="748" y="301"/>
                </a:lnTo>
                <a:lnTo>
                  <a:pt x="748" y="303"/>
                </a:lnTo>
                <a:lnTo>
                  <a:pt x="746" y="303"/>
                </a:lnTo>
                <a:lnTo>
                  <a:pt x="744" y="303"/>
                </a:lnTo>
                <a:lnTo>
                  <a:pt x="738" y="301"/>
                </a:lnTo>
                <a:lnTo>
                  <a:pt x="736" y="299"/>
                </a:lnTo>
                <a:lnTo>
                  <a:pt x="735" y="297"/>
                </a:lnTo>
                <a:lnTo>
                  <a:pt x="733" y="297"/>
                </a:lnTo>
                <a:lnTo>
                  <a:pt x="731" y="297"/>
                </a:lnTo>
                <a:lnTo>
                  <a:pt x="729" y="297"/>
                </a:lnTo>
                <a:lnTo>
                  <a:pt x="727" y="295"/>
                </a:lnTo>
                <a:lnTo>
                  <a:pt x="725" y="295"/>
                </a:lnTo>
                <a:lnTo>
                  <a:pt x="723" y="295"/>
                </a:lnTo>
                <a:lnTo>
                  <a:pt x="721" y="293"/>
                </a:lnTo>
                <a:lnTo>
                  <a:pt x="721" y="291"/>
                </a:lnTo>
                <a:lnTo>
                  <a:pt x="721" y="289"/>
                </a:lnTo>
                <a:lnTo>
                  <a:pt x="719" y="291"/>
                </a:lnTo>
                <a:lnTo>
                  <a:pt x="719" y="293"/>
                </a:lnTo>
                <a:lnTo>
                  <a:pt x="717" y="293"/>
                </a:lnTo>
                <a:lnTo>
                  <a:pt x="717" y="291"/>
                </a:lnTo>
                <a:lnTo>
                  <a:pt x="717" y="289"/>
                </a:lnTo>
                <a:lnTo>
                  <a:pt x="715" y="289"/>
                </a:lnTo>
                <a:lnTo>
                  <a:pt x="715" y="291"/>
                </a:lnTo>
                <a:lnTo>
                  <a:pt x="713" y="291"/>
                </a:lnTo>
                <a:lnTo>
                  <a:pt x="713" y="287"/>
                </a:lnTo>
                <a:lnTo>
                  <a:pt x="715" y="284"/>
                </a:lnTo>
                <a:lnTo>
                  <a:pt x="717" y="284"/>
                </a:lnTo>
                <a:lnTo>
                  <a:pt x="721" y="282"/>
                </a:lnTo>
                <a:lnTo>
                  <a:pt x="723" y="282"/>
                </a:lnTo>
                <a:lnTo>
                  <a:pt x="725" y="282"/>
                </a:lnTo>
                <a:lnTo>
                  <a:pt x="723" y="282"/>
                </a:lnTo>
                <a:lnTo>
                  <a:pt x="721" y="280"/>
                </a:lnTo>
                <a:lnTo>
                  <a:pt x="723" y="280"/>
                </a:lnTo>
                <a:lnTo>
                  <a:pt x="725" y="280"/>
                </a:lnTo>
                <a:lnTo>
                  <a:pt x="725" y="278"/>
                </a:lnTo>
                <a:lnTo>
                  <a:pt x="723" y="278"/>
                </a:lnTo>
                <a:lnTo>
                  <a:pt x="721" y="278"/>
                </a:lnTo>
                <a:lnTo>
                  <a:pt x="721" y="276"/>
                </a:lnTo>
                <a:lnTo>
                  <a:pt x="723" y="276"/>
                </a:lnTo>
                <a:lnTo>
                  <a:pt x="725" y="276"/>
                </a:lnTo>
                <a:lnTo>
                  <a:pt x="725" y="278"/>
                </a:lnTo>
                <a:lnTo>
                  <a:pt x="727" y="278"/>
                </a:lnTo>
                <a:lnTo>
                  <a:pt x="729" y="278"/>
                </a:lnTo>
                <a:lnTo>
                  <a:pt x="727" y="276"/>
                </a:lnTo>
                <a:lnTo>
                  <a:pt x="725" y="276"/>
                </a:lnTo>
                <a:lnTo>
                  <a:pt x="727" y="274"/>
                </a:lnTo>
                <a:lnTo>
                  <a:pt x="731" y="272"/>
                </a:lnTo>
                <a:lnTo>
                  <a:pt x="735" y="272"/>
                </a:lnTo>
                <a:lnTo>
                  <a:pt x="736" y="272"/>
                </a:lnTo>
                <a:lnTo>
                  <a:pt x="736" y="270"/>
                </a:lnTo>
                <a:lnTo>
                  <a:pt x="738" y="270"/>
                </a:lnTo>
                <a:lnTo>
                  <a:pt x="740" y="270"/>
                </a:lnTo>
                <a:lnTo>
                  <a:pt x="742" y="270"/>
                </a:lnTo>
                <a:lnTo>
                  <a:pt x="746" y="270"/>
                </a:lnTo>
                <a:lnTo>
                  <a:pt x="748" y="270"/>
                </a:lnTo>
                <a:lnTo>
                  <a:pt x="750" y="272"/>
                </a:lnTo>
                <a:close/>
                <a:moveTo>
                  <a:pt x="711" y="167"/>
                </a:moveTo>
                <a:lnTo>
                  <a:pt x="713" y="167"/>
                </a:lnTo>
                <a:lnTo>
                  <a:pt x="715" y="167"/>
                </a:lnTo>
                <a:lnTo>
                  <a:pt x="717" y="167"/>
                </a:lnTo>
                <a:lnTo>
                  <a:pt x="717" y="169"/>
                </a:lnTo>
                <a:lnTo>
                  <a:pt x="719" y="169"/>
                </a:lnTo>
                <a:lnTo>
                  <a:pt x="721" y="169"/>
                </a:lnTo>
                <a:lnTo>
                  <a:pt x="719" y="171"/>
                </a:lnTo>
                <a:lnTo>
                  <a:pt x="721" y="173"/>
                </a:lnTo>
                <a:lnTo>
                  <a:pt x="723" y="173"/>
                </a:lnTo>
                <a:lnTo>
                  <a:pt x="725" y="173"/>
                </a:lnTo>
                <a:lnTo>
                  <a:pt x="727" y="173"/>
                </a:lnTo>
                <a:lnTo>
                  <a:pt x="729" y="173"/>
                </a:lnTo>
                <a:lnTo>
                  <a:pt x="731" y="173"/>
                </a:lnTo>
                <a:lnTo>
                  <a:pt x="733" y="173"/>
                </a:lnTo>
                <a:lnTo>
                  <a:pt x="736" y="175"/>
                </a:lnTo>
                <a:lnTo>
                  <a:pt x="738" y="175"/>
                </a:lnTo>
                <a:lnTo>
                  <a:pt x="740" y="177"/>
                </a:lnTo>
                <a:lnTo>
                  <a:pt x="742" y="177"/>
                </a:lnTo>
                <a:lnTo>
                  <a:pt x="740" y="179"/>
                </a:lnTo>
                <a:lnTo>
                  <a:pt x="736" y="181"/>
                </a:lnTo>
                <a:lnTo>
                  <a:pt x="733" y="183"/>
                </a:lnTo>
                <a:lnTo>
                  <a:pt x="735" y="183"/>
                </a:lnTo>
                <a:lnTo>
                  <a:pt x="736" y="184"/>
                </a:lnTo>
                <a:lnTo>
                  <a:pt x="738" y="184"/>
                </a:lnTo>
                <a:lnTo>
                  <a:pt x="738" y="186"/>
                </a:lnTo>
                <a:lnTo>
                  <a:pt x="740" y="186"/>
                </a:lnTo>
                <a:lnTo>
                  <a:pt x="740" y="188"/>
                </a:lnTo>
                <a:lnTo>
                  <a:pt x="738" y="190"/>
                </a:lnTo>
                <a:lnTo>
                  <a:pt x="738" y="192"/>
                </a:lnTo>
                <a:lnTo>
                  <a:pt x="736" y="192"/>
                </a:lnTo>
                <a:lnTo>
                  <a:pt x="735" y="192"/>
                </a:lnTo>
                <a:lnTo>
                  <a:pt x="735" y="190"/>
                </a:lnTo>
                <a:lnTo>
                  <a:pt x="733" y="192"/>
                </a:lnTo>
                <a:lnTo>
                  <a:pt x="731" y="192"/>
                </a:lnTo>
                <a:lnTo>
                  <a:pt x="727" y="192"/>
                </a:lnTo>
                <a:lnTo>
                  <a:pt x="725" y="194"/>
                </a:lnTo>
                <a:lnTo>
                  <a:pt x="719" y="194"/>
                </a:lnTo>
                <a:lnTo>
                  <a:pt x="717" y="194"/>
                </a:lnTo>
                <a:lnTo>
                  <a:pt x="715" y="194"/>
                </a:lnTo>
                <a:lnTo>
                  <a:pt x="711" y="194"/>
                </a:lnTo>
                <a:lnTo>
                  <a:pt x="711" y="196"/>
                </a:lnTo>
                <a:lnTo>
                  <a:pt x="713" y="194"/>
                </a:lnTo>
                <a:lnTo>
                  <a:pt x="715" y="194"/>
                </a:lnTo>
                <a:lnTo>
                  <a:pt x="715" y="196"/>
                </a:lnTo>
                <a:lnTo>
                  <a:pt x="713" y="196"/>
                </a:lnTo>
                <a:lnTo>
                  <a:pt x="711" y="196"/>
                </a:lnTo>
                <a:lnTo>
                  <a:pt x="709" y="198"/>
                </a:lnTo>
                <a:lnTo>
                  <a:pt x="707" y="198"/>
                </a:lnTo>
                <a:lnTo>
                  <a:pt x="707" y="196"/>
                </a:lnTo>
                <a:lnTo>
                  <a:pt x="705" y="196"/>
                </a:lnTo>
                <a:lnTo>
                  <a:pt x="705" y="194"/>
                </a:lnTo>
                <a:lnTo>
                  <a:pt x="707" y="194"/>
                </a:lnTo>
                <a:lnTo>
                  <a:pt x="707" y="192"/>
                </a:lnTo>
                <a:lnTo>
                  <a:pt x="705" y="192"/>
                </a:lnTo>
                <a:lnTo>
                  <a:pt x="702" y="192"/>
                </a:lnTo>
                <a:lnTo>
                  <a:pt x="702" y="190"/>
                </a:lnTo>
                <a:lnTo>
                  <a:pt x="700" y="190"/>
                </a:lnTo>
                <a:lnTo>
                  <a:pt x="698" y="190"/>
                </a:lnTo>
                <a:lnTo>
                  <a:pt x="696" y="190"/>
                </a:lnTo>
                <a:lnTo>
                  <a:pt x="694" y="188"/>
                </a:lnTo>
                <a:lnTo>
                  <a:pt x="696" y="186"/>
                </a:lnTo>
                <a:lnTo>
                  <a:pt x="698" y="186"/>
                </a:lnTo>
                <a:lnTo>
                  <a:pt x="700" y="186"/>
                </a:lnTo>
                <a:lnTo>
                  <a:pt x="702" y="188"/>
                </a:lnTo>
                <a:lnTo>
                  <a:pt x="707" y="188"/>
                </a:lnTo>
                <a:lnTo>
                  <a:pt x="707" y="186"/>
                </a:lnTo>
                <a:lnTo>
                  <a:pt x="709" y="186"/>
                </a:lnTo>
                <a:lnTo>
                  <a:pt x="709" y="184"/>
                </a:lnTo>
                <a:lnTo>
                  <a:pt x="707" y="184"/>
                </a:lnTo>
                <a:lnTo>
                  <a:pt x="705" y="184"/>
                </a:lnTo>
                <a:lnTo>
                  <a:pt x="703" y="184"/>
                </a:lnTo>
                <a:lnTo>
                  <a:pt x="702" y="183"/>
                </a:lnTo>
                <a:lnTo>
                  <a:pt x="700" y="183"/>
                </a:lnTo>
                <a:lnTo>
                  <a:pt x="696" y="183"/>
                </a:lnTo>
                <a:lnTo>
                  <a:pt x="694" y="183"/>
                </a:lnTo>
                <a:lnTo>
                  <a:pt x="692" y="181"/>
                </a:lnTo>
                <a:lnTo>
                  <a:pt x="690" y="181"/>
                </a:lnTo>
                <a:lnTo>
                  <a:pt x="690" y="179"/>
                </a:lnTo>
                <a:lnTo>
                  <a:pt x="690" y="177"/>
                </a:lnTo>
                <a:lnTo>
                  <a:pt x="688" y="177"/>
                </a:lnTo>
                <a:lnTo>
                  <a:pt x="684" y="175"/>
                </a:lnTo>
                <a:lnTo>
                  <a:pt x="684" y="173"/>
                </a:lnTo>
                <a:lnTo>
                  <a:pt x="686" y="171"/>
                </a:lnTo>
                <a:lnTo>
                  <a:pt x="688" y="171"/>
                </a:lnTo>
                <a:lnTo>
                  <a:pt x="690" y="171"/>
                </a:lnTo>
                <a:lnTo>
                  <a:pt x="690" y="169"/>
                </a:lnTo>
                <a:lnTo>
                  <a:pt x="688" y="169"/>
                </a:lnTo>
                <a:lnTo>
                  <a:pt x="686" y="169"/>
                </a:lnTo>
                <a:lnTo>
                  <a:pt x="686" y="167"/>
                </a:lnTo>
                <a:lnTo>
                  <a:pt x="684" y="165"/>
                </a:lnTo>
                <a:lnTo>
                  <a:pt x="684" y="163"/>
                </a:lnTo>
                <a:lnTo>
                  <a:pt x="688" y="161"/>
                </a:lnTo>
                <a:lnTo>
                  <a:pt x="690" y="161"/>
                </a:lnTo>
                <a:lnTo>
                  <a:pt x="694" y="161"/>
                </a:lnTo>
                <a:lnTo>
                  <a:pt x="696" y="161"/>
                </a:lnTo>
                <a:lnTo>
                  <a:pt x="698" y="161"/>
                </a:lnTo>
                <a:lnTo>
                  <a:pt x="700" y="163"/>
                </a:lnTo>
                <a:lnTo>
                  <a:pt x="702" y="163"/>
                </a:lnTo>
                <a:lnTo>
                  <a:pt x="703" y="163"/>
                </a:lnTo>
                <a:lnTo>
                  <a:pt x="705" y="163"/>
                </a:lnTo>
                <a:lnTo>
                  <a:pt x="707" y="165"/>
                </a:lnTo>
                <a:lnTo>
                  <a:pt x="709" y="165"/>
                </a:lnTo>
                <a:lnTo>
                  <a:pt x="711" y="167"/>
                </a:lnTo>
                <a:close/>
                <a:moveTo>
                  <a:pt x="1051" y="489"/>
                </a:moveTo>
                <a:lnTo>
                  <a:pt x="1053" y="491"/>
                </a:lnTo>
                <a:lnTo>
                  <a:pt x="1055" y="491"/>
                </a:lnTo>
                <a:lnTo>
                  <a:pt x="1057" y="491"/>
                </a:lnTo>
                <a:lnTo>
                  <a:pt x="1059" y="491"/>
                </a:lnTo>
                <a:lnTo>
                  <a:pt x="1061" y="493"/>
                </a:lnTo>
                <a:lnTo>
                  <a:pt x="1061" y="495"/>
                </a:lnTo>
                <a:lnTo>
                  <a:pt x="1059" y="497"/>
                </a:lnTo>
                <a:lnTo>
                  <a:pt x="1059" y="499"/>
                </a:lnTo>
                <a:lnTo>
                  <a:pt x="1057" y="499"/>
                </a:lnTo>
                <a:lnTo>
                  <a:pt x="1059" y="503"/>
                </a:lnTo>
                <a:lnTo>
                  <a:pt x="1059" y="505"/>
                </a:lnTo>
                <a:lnTo>
                  <a:pt x="1061" y="509"/>
                </a:lnTo>
                <a:lnTo>
                  <a:pt x="1059" y="511"/>
                </a:lnTo>
                <a:lnTo>
                  <a:pt x="1059" y="513"/>
                </a:lnTo>
                <a:lnTo>
                  <a:pt x="1057" y="513"/>
                </a:lnTo>
                <a:lnTo>
                  <a:pt x="1057" y="515"/>
                </a:lnTo>
                <a:lnTo>
                  <a:pt x="1055" y="517"/>
                </a:lnTo>
                <a:lnTo>
                  <a:pt x="1051" y="517"/>
                </a:lnTo>
                <a:lnTo>
                  <a:pt x="1049" y="517"/>
                </a:lnTo>
                <a:lnTo>
                  <a:pt x="1047" y="519"/>
                </a:lnTo>
                <a:lnTo>
                  <a:pt x="1045" y="519"/>
                </a:lnTo>
                <a:lnTo>
                  <a:pt x="1043" y="519"/>
                </a:lnTo>
                <a:lnTo>
                  <a:pt x="1041" y="519"/>
                </a:lnTo>
                <a:lnTo>
                  <a:pt x="1039" y="519"/>
                </a:lnTo>
                <a:lnTo>
                  <a:pt x="1036" y="519"/>
                </a:lnTo>
                <a:lnTo>
                  <a:pt x="1034" y="520"/>
                </a:lnTo>
                <a:lnTo>
                  <a:pt x="1028" y="519"/>
                </a:lnTo>
                <a:lnTo>
                  <a:pt x="1026" y="517"/>
                </a:lnTo>
                <a:lnTo>
                  <a:pt x="1024" y="513"/>
                </a:lnTo>
                <a:lnTo>
                  <a:pt x="1024" y="511"/>
                </a:lnTo>
                <a:lnTo>
                  <a:pt x="1024" y="509"/>
                </a:lnTo>
                <a:lnTo>
                  <a:pt x="1024" y="507"/>
                </a:lnTo>
                <a:lnTo>
                  <a:pt x="1024" y="503"/>
                </a:lnTo>
                <a:lnTo>
                  <a:pt x="1026" y="501"/>
                </a:lnTo>
                <a:lnTo>
                  <a:pt x="1030" y="493"/>
                </a:lnTo>
                <a:lnTo>
                  <a:pt x="1032" y="491"/>
                </a:lnTo>
                <a:lnTo>
                  <a:pt x="1034" y="491"/>
                </a:lnTo>
                <a:lnTo>
                  <a:pt x="1039" y="489"/>
                </a:lnTo>
                <a:lnTo>
                  <a:pt x="1041" y="489"/>
                </a:lnTo>
                <a:lnTo>
                  <a:pt x="1043" y="489"/>
                </a:lnTo>
                <a:lnTo>
                  <a:pt x="1045" y="489"/>
                </a:lnTo>
                <a:lnTo>
                  <a:pt x="1047" y="489"/>
                </a:lnTo>
                <a:lnTo>
                  <a:pt x="1049" y="489"/>
                </a:lnTo>
                <a:lnTo>
                  <a:pt x="1051" y="489"/>
                </a:lnTo>
                <a:close/>
                <a:moveTo>
                  <a:pt x="503" y="188"/>
                </a:moveTo>
                <a:lnTo>
                  <a:pt x="505" y="188"/>
                </a:lnTo>
                <a:lnTo>
                  <a:pt x="503" y="190"/>
                </a:lnTo>
                <a:lnTo>
                  <a:pt x="503" y="192"/>
                </a:lnTo>
                <a:lnTo>
                  <a:pt x="501" y="192"/>
                </a:lnTo>
                <a:lnTo>
                  <a:pt x="499" y="192"/>
                </a:lnTo>
                <a:lnTo>
                  <a:pt x="498" y="192"/>
                </a:lnTo>
                <a:lnTo>
                  <a:pt x="496" y="192"/>
                </a:lnTo>
                <a:lnTo>
                  <a:pt x="496" y="194"/>
                </a:lnTo>
                <a:lnTo>
                  <a:pt x="494" y="194"/>
                </a:lnTo>
                <a:lnTo>
                  <a:pt x="490" y="194"/>
                </a:lnTo>
                <a:lnTo>
                  <a:pt x="488" y="194"/>
                </a:lnTo>
                <a:lnTo>
                  <a:pt x="486" y="194"/>
                </a:lnTo>
                <a:lnTo>
                  <a:pt x="484" y="194"/>
                </a:lnTo>
                <a:lnTo>
                  <a:pt x="484" y="196"/>
                </a:lnTo>
                <a:lnTo>
                  <a:pt x="486" y="198"/>
                </a:lnTo>
                <a:lnTo>
                  <a:pt x="488" y="198"/>
                </a:lnTo>
                <a:lnTo>
                  <a:pt x="490" y="198"/>
                </a:lnTo>
                <a:lnTo>
                  <a:pt x="492" y="198"/>
                </a:lnTo>
                <a:lnTo>
                  <a:pt x="494" y="198"/>
                </a:lnTo>
                <a:lnTo>
                  <a:pt x="496" y="198"/>
                </a:lnTo>
                <a:lnTo>
                  <a:pt x="498" y="202"/>
                </a:lnTo>
                <a:lnTo>
                  <a:pt x="496" y="206"/>
                </a:lnTo>
                <a:lnTo>
                  <a:pt x="494" y="208"/>
                </a:lnTo>
                <a:lnTo>
                  <a:pt x="490" y="208"/>
                </a:lnTo>
                <a:lnTo>
                  <a:pt x="484" y="210"/>
                </a:lnTo>
                <a:lnTo>
                  <a:pt x="482" y="210"/>
                </a:lnTo>
                <a:lnTo>
                  <a:pt x="480" y="210"/>
                </a:lnTo>
                <a:lnTo>
                  <a:pt x="478" y="210"/>
                </a:lnTo>
                <a:lnTo>
                  <a:pt x="476" y="210"/>
                </a:lnTo>
                <a:lnTo>
                  <a:pt x="474" y="212"/>
                </a:lnTo>
                <a:lnTo>
                  <a:pt x="472" y="212"/>
                </a:lnTo>
                <a:lnTo>
                  <a:pt x="468" y="212"/>
                </a:lnTo>
                <a:lnTo>
                  <a:pt x="465" y="214"/>
                </a:lnTo>
                <a:lnTo>
                  <a:pt x="463" y="214"/>
                </a:lnTo>
                <a:lnTo>
                  <a:pt x="459" y="212"/>
                </a:lnTo>
                <a:lnTo>
                  <a:pt x="457" y="212"/>
                </a:lnTo>
                <a:lnTo>
                  <a:pt x="457" y="210"/>
                </a:lnTo>
                <a:lnTo>
                  <a:pt x="455" y="208"/>
                </a:lnTo>
                <a:lnTo>
                  <a:pt x="455" y="210"/>
                </a:lnTo>
                <a:lnTo>
                  <a:pt x="453" y="210"/>
                </a:lnTo>
                <a:lnTo>
                  <a:pt x="451" y="208"/>
                </a:lnTo>
                <a:lnTo>
                  <a:pt x="449" y="208"/>
                </a:lnTo>
                <a:lnTo>
                  <a:pt x="449" y="206"/>
                </a:lnTo>
                <a:lnTo>
                  <a:pt x="447" y="206"/>
                </a:lnTo>
                <a:lnTo>
                  <a:pt x="445" y="204"/>
                </a:lnTo>
                <a:lnTo>
                  <a:pt x="447" y="204"/>
                </a:lnTo>
                <a:lnTo>
                  <a:pt x="447" y="200"/>
                </a:lnTo>
                <a:lnTo>
                  <a:pt x="445" y="198"/>
                </a:lnTo>
                <a:lnTo>
                  <a:pt x="445" y="196"/>
                </a:lnTo>
                <a:lnTo>
                  <a:pt x="445" y="194"/>
                </a:lnTo>
                <a:lnTo>
                  <a:pt x="447" y="194"/>
                </a:lnTo>
                <a:lnTo>
                  <a:pt x="447" y="192"/>
                </a:lnTo>
                <a:lnTo>
                  <a:pt x="449" y="192"/>
                </a:lnTo>
                <a:lnTo>
                  <a:pt x="449" y="194"/>
                </a:lnTo>
                <a:lnTo>
                  <a:pt x="451" y="192"/>
                </a:lnTo>
                <a:lnTo>
                  <a:pt x="453" y="192"/>
                </a:lnTo>
                <a:lnTo>
                  <a:pt x="457" y="190"/>
                </a:lnTo>
                <a:lnTo>
                  <a:pt x="459" y="190"/>
                </a:lnTo>
                <a:lnTo>
                  <a:pt x="461" y="190"/>
                </a:lnTo>
                <a:lnTo>
                  <a:pt x="465" y="190"/>
                </a:lnTo>
                <a:lnTo>
                  <a:pt x="466" y="190"/>
                </a:lnTo>
                <a:lnTo>
                  <a:pt x="468" y="188"/>
                </a:lnTo>
                <a:lnTo>
                  <a:pt x="470" y="188"/>
                </a:lnTo>
                <a:lnTo>
                  <a:pt x="472" y="188"/>
                </a:lnTo>
                <a:lnTo>
                  <a:pt x="476" y="188"/>
                </a:lnTo>
                <a:lnTo>
                  <a:pt x="476" y="186"/>
                </a:lnTo>
                <a:lnTo>
                  <a:pt x="480" y="186"/>
                </a:lnTo>
                <a:lnTo>
                  <a:pt x="482" y="186"/>
                </a:lnTo>
                <a:lnTo>
                  <a:pt x="484" y="188"/>
                </a:lnTo>
                <a:lnTo>
                  <a:pt x="486" y="186"/>
                </a:lnTo>
                <a:lnTo>
                  <a:pt x="488" y="186"/>
                </a:lnTo>
                <a:lnTo>
                  <a:pt x="490" y="186"/>
                </a:lnTo>
                <a:lnTo>
                  <a:pt x="494" y="186"/>
                </a:lnTo>
                <a:lnTo>
                  <a:pt x="496" y="186"/>
                </a:lnTo>
                <a:lnTo>
                  <a:pt x="498" y="186"/>
                </a:lnTo>
                <a:lnTo>
                  <a:pt x="501" y="186"/>
                </a:lnTo>
                <a:lnTo>
                  <a:pt x="503" y="186"/>
                </a:lnTo>
                <a:lnTo>
                  <a:pt x="503" y="188"/>
                </a:lnTo>
                <a:close/>
                <a:moveTo>
                  <a:pt x="577" y="330"/>
                </a:moveTo>
                <a:lnTo>
                  <a:pt x="579" y="332"/>
                </a:lnTo>
                <a:lnTo>
                  <a:pt x="581" y="332"/>
                </a:lnTo>
                <a:lnTo>
                  <a:pt x="583" y="334"/>
                </a:lnTo>
                <a:lnTo>
                  <a:pt x="585" y="334"/>
                </a:lnTo>
                <a:lnTo>
                  <a:pt x="585" y="336"/>
                </a:lnTo>
                <a:lnTo>
                  <a:pt x="587" y="336"/>
                </a:lnTo>
                <a:lnTo>
                  <a:pt x="587" y="338"/>
                </a:lnTo>
                <a:lnTo>
                  <a:pt x="585" y="340"/>
                </a:lnTo>
                <a:lnTo>
                  <a:pt x="585" y="344"/>
                </a:lnTo>
                <a:lnTo>
                  <a:pt x="583" y="344"/>
                </a:lnTo>
                <a:lnTo>
                  <a:pt x="583" y="346"/>
                </a:lnTo>
                <a:lnTo>
                  <a:pt x="581" y="348"/>
                </a:lnTo>
                <a:lnTo>
                  <a:pt x="581" y="350"/>
                </a:lnTo>
                <a:lnTo>
                  <a:pt x="579" y="351"/>
                </a:lnTo>
                <a:lnTo>
                  <a:pt x="577" y="353"/>
                </a:lnTo>
                <a:lnTo>
                  <a:pt x="575" y="353"/>
                </a:lnTo>
                <a:lnTo>
                  <a:pt x="575" y="355"/>
                </a:lnTo>
                <a:lnTo>
                  <a:pt x="573" y="355"/>
                </a:lnTo>
                <a:lnTo>
                  <a:pt x="573" y="357"/>
                </a:lnTo>
                <a:lnTo>
                  <a:pt x="575" y="357"/>
                </a:lnTo>
                <a:lnTo>
                  <a:pt x="573" y="357"/>
                </a:lnTo>
                <a:lnTo>
                  <a:pt x="571" y="357"/>
                </a:lnTo>
                <a:lnTo>
                  <a:pt x="571" y="355"/>
                </a:lnTo>
                <a:lnTo>
                  <a:pt x="569" y="353"/>
                </a:lnTo>
                <a:lnTo>
                  <a:pt x="566" y="351"/>
                </a:lnTo>
                <a:lnTo>
                  <a:pt x="564" y="350"/>
                </a:lnTo>
                <a:lnTo>
                  <a:pt x="564" y="348"/>
                </a:lnTo>
                <a:lnTo>
                  <a:pt x="560" y="348"/>
                </a:lnTo>
                <a:lnTo>
                  <a:pt x="562" y="346"/>
                </a:lnTo>
                <a:lnTo>
                  <a:pt x="558" y="342"/>
                </a:lnTo>
                <a:lnTo>
                  <a:pt x="554" y="342"/>
                </a:lnTo>
                <a:lnTo>
                  <a:pt x="550" y="340"/>
                </a:lnTo>
                <a:lnTo>
                  <a:pt x="548" y="338"/>
                </a:lnTo>
                <a:lnTo>
                  <a:pt x="546" y="338"/>
                </a:lnTo>
                <a:lnTo>
                  <a:pt x="546" y="336"/>
                </a:lnTo>
                <a:lnTo>
                  <a:pt x="548" y="336"/>
                </a:lnTo>
                <a:lnTo>
                  <a:pt x="550" y="332"/>
                </a:lnTo>
                <a:lnTo>
                  <a:pt x="552" y="332"/>
                </a:lnTo>
                <a:lnTo>
                  <a:pt x="554" y="330"/>
                </a:lnTo>
                <a:lnTo>
                  <a:pt x="558" y="330"/>
                </a:lnTo>
                <a:lnTo>
                  <a:pt x="560" y="330"/>
                </a:lnTo>
                <a:lnTo>
                  <a:pt x="562" y="330"/>
                </a:lnTo>
                <a:lnTo>
                  <a:pt x="566" y="330"/>
                </a:lnTo>
                <a:lnTo>
                  <a:pt x="567" y="330"/>
                </a:lnTo>
                <a:lnTo>
                  <a:pt x="569" y="330"/>
                </a:lnTo>
                <a:lnTo>
                  <a:pt x="573" y="330"/>
                </a:lnTo>
                <a:lnTo>
                  <a:pt x="575" y="330"/>
                </a:lnTo>
                <a:lnTo>
                  <a:pt x="577" y="330"/>
                </a:lnTo>
                <a:close/>
                <a:moveTo>
                  <a:pt x="1294" y="992"/>
                </a:moveTo>
                <a:lnTo>
                  <a:pt x="1296" y="992"/>
                </a:lnTo>
                <a:lnTo>
                  <a:pt x="1296" y="994"/>
                </a:lnTo>
                <a:lnTo>
                  <a:pt x="1296" y="996"/>
                </a:lnTo>
                <a:lnTo>
                  <a:pt x="1294" y="1002"/>
                </a:lnTo>
                <a:lnTo>
                  <a:pt x="1292" y="1004"/>
                </a:lnTo>
                <a:lnTo>
                  <a:pt x="1292" y="1006"/>
                </a:lnTo>
                <a:lnTo>
                  <a:pt x="1292" y="1004"/>
                </a:lnTo>
                <a:lnTo>
                  <a:pt x="1294" y="1004"/>
                </a:lnTo>
                <a:lnTo>
                  <a:pt x="1292" y="1006"/>
                </a:lnTo>
                <a:lnTo>
                  <a:pt x="1292" y="1008"/>
                </a:lnTo>
                <a:lnTo>
                  <a:pt x="1290" y="1008"/>
                </a:lnTo>
                <a:lnTo>
                  <a:pt x="1288" y="1008"/>
                </a:lnTo>
                <a:lnTo>
                  <a:pt x="1288" y="1010"/>
                </a:lnTo>
                <a:lnTo>
                  <a:pt x="1286" y="1010"/>
                </a:lnTo>
                <a:lnTo>
                  <a:pt x="1284" y="1010"/>
                </a:lnTo>
                <a:lnTo>
                  <a:pt x="1284" y="1012"/>
                </a:lnTo>
                <a:lnTo>
                  <a:pt x="1286" y="1010"/>
                </a:lnTo>
                <a:lnTo>
                  <a:pt x="1288" y="1010"/>
                </a:lnTo>
                <a:lnTo>
                  <a:pt x="1290" y="1008"/>
                </a:lnTo>
                <a:lnTo>
                  <a:pt x="1290" y="1010"/>
                </a:lnTo>
                <a:lnTo>
                  <a:pt x="1288" y="1012"/>
                </a:lnTo>
                <a:lnTo>
                  <a:pt x="1286" y="1012"/>
                </a:lnTo>
                <a:lnTo>
                  <a:pt x="1284" y="1012"/>
                </a:lnTo>
                <a:lnTo>
                  <a:pt x="1284" y="1014"/>
                </a:lnTo>
                <a:lnTo>
                  <a:pt x="1284" y="1012"/>
                </a:lnTo>
                <a:lnTo>
                  <a:pt x="1286" y="1012"/>
                </a:lnTo>
                <a:lnTo>
                  <a:pt x="1286" y="1014"/>
                </a:lnTo>
                <a:lnTo>
                  <a:pt x="1284" y="1014"/>
                </a:lnTo>
                <a:lnTo>
                  <a:pt x="1284" y="1016"/>
                </a:lnTo>
                <a:lnTo>
                  <a:pt x="1282" y="1016"/>
                </a:lnTo>
                <a:lnTo>
                  <a:pt x="1284" y="1016"/>
                </a:lnTo>
                <a:lnTo>
                  <a:pt x="1286" y="1016"/>
                </a:lnTo>
                <a:lnTo>
                  <a:pt x="1288" y="1016"/>
                </a:lnTo>
                <a:lnTo>
                  <a:pt x="1290" y="1014"/>
                </a:lnTo>
                <a:lnTo>
                  <a:pt x="1294" y="1012"/>
                </a:lnTo>
                <a:lnTo>
                  <a:pt x="1296" y="1010"/>
                </a:lnTo>
                <a:lnTo>
                  <a:pt x="1292" y="1012"/>
                </a:lnTo>
                <a:lnTo>
                  <a:pt x="1290" y="1012"/>
                </a:lnTo>
                <a:lnTo>
                  <a:pt x="1288" y="1012"/>
                </a:lnTo>
                <a:lnTo>
                  <a:pt x="1290" y="1010"/>
                </a:lnTo>
                <a:lnTo>
                  <a:pt x="1292" y="1010"/>
                </a:lnTo>
                <a:lnTo>
                  <a:pt x="1292" y="1008"/>
                </a:lnTo>
                <a:lnTo>
                  <a:pt x="1294" y="1008"/>
                </a:lnTo>
                <a:lnTo>
                  <a:pt x="1296" y="1006"/>
                </a:lnTo>
                <a:lnTo>
                  <a:pt x="1294" y="1006"/>
                </a:lnTo>
                <a:lnTo>
                  <a:pt x="1294" y="1008"/>
                </a:lnTo>
                <a:lnTo>
                  <a:pt x="1292" y="1008"/>
                </a:lnTo>
                <a:lnTo>
                  <a:pt x="1294" y="1006"/>
                </a:lnTo>
                <a:lnTo>
                  <a:pt x="1296" y="1004"/>
                </a:lnTo>
                <a:lnTo>
                  <a:pt x="1298" y="1004"/>
                </a:lnTo>
                <a:lnTo>
                  <a:pt x="1298" y="1006"/>
                </a:lnTo>
                <a:lnTo>
                  <a:pt x="1300" y="1006"/>
                </a:lnTo>
                <a:lnTo>
                  <a:pt x="1302" y="1006"/>
                </a:lnTo>
                <a:lnTo>
                  <a:pt x="1304" y="1006"/>
                </a:lnTo>
                <a:lnTo>
                  <a:pt x="1304" y="1008"/>
                </a:lnTo>
                <a:lnTo>
                  <a:pt x="1304" y="1010"/>
                </a:lnTo>
                <a:lnTo>
                  <a:pt x="1304" y="1012"/>
                </a:lnTo>
                <a:lnTo>
                  <a:pt x="1302" y="1012"/>
                </a:lnTo>
                <a:lnTo>
                  <a:pt x="1300" y="1012"/>
                </a:lnTo>
                <a:lnTo>
                  <a:pt x="1300" y="1014"/>
                </a:lnTo>
                <a:lnTo>
                  <a:pt x="1298" y="1016"/>
                </a:lnTo>
                <a:lnTo>
                  <a:pt x="1296" y="1018"/>
                </a:lnTo>
                <a:lnTo>
                  <a:pt x="1294" y="1018"/>
                </a:lnTo>
                <a:lnTo>
                  <a:pt x="1292" y="1018"/>
                </a:lnTo>
                <a:lnTo>
                  <a:pt x="1290" y="1018"/>
                </a:lnTo>
                <a:lnTo>
                  <a:pt x="1286" y="1018"/>
                </a:lnTo>
                <a:lnTo>
                  <a:pt x="1284" y="1020"/>
                </a:lnTo>
                <a:lnTo>
                  <a:pt x="1282" y="1020"/>
                </a:lnTo>
                <a:lnTo>
                  <a:pt x="1282" y="1018"/>
                </a:lnTo>
                <a:lnTo>
                  <a:pt x="1280" y="1020"/>
                </a:lnTo>
                <a:lnTo>
                  <a:pt x="1280" y="1018"/>
                </a:lnTo>
                <a:lnTo>
                  <a:pt x="1278" y="1018"/>
                </a:lnTo>
                <a:lnTo>
                  <a:pt x="1278" y="1016"/>
                </a:lnTo>
                <a:lnTo>
                  <a:pt x="1278" y="1014"/>
                </a:lnTo>
                <a:lnTo>
                  <a:pt x="1276" y="1010"/>
                </a:lnTo>
                <a:lnTo>
                  <a:pt x="1278" y="1008"/>
                </a:lnTo>
                <a:lnTo>
                  <a:pt x="1278" y="1006"/>
                </a:lnTo>
                <a:lnTo>
                  <a:pt x="1280" y="1006"/>
                </a:lnTo>
                <a:lnTo>
                  <a:pt x="1284" y="1000"/>
                </a:lnTo>
                <a:lnTo>
                  <a:pt x="1284" y="998"/>
                </a:lnTo>
                <a:lnTo>
                  <a:pt x="1286" y="998"/>
                </a:lnTo>
                <a:lnTo>
                  <a:pt x="1288" y="994"/>
                </a:lnTo>
                <a:lnTo>
                  <a:pt x="1290" y="992"/>
                </a:lnTo>
                <a:lnTo>
                  <a:pt x="1290" y="991"/>
                </a:lnTo>
                <a:lnTo>
                  <a:pt x="1292" y="991"/>
                </a:lnTo>
                <a:lnTo>
                  <a:pt x="1292" y="989"/>
                </a:lnTo>
                <a:lnTo>
                  <a:pt x="1294" y="991"/>
                </a:lnTo>
                <a:lnTo>
                  <a:pt x="1294" y="992"/>
                </a:lnTo>
                <a:close/>
                <a:moveTo>
                  <a:pt x="507" y="171"/>
                </a:moveTo>
                <a:lnTo>
                  <a:pt x="509" y="171"/>
                </a:lnTo>
                <a:lnTo>
                  <a:pt x="509" y="173"/>
                </a:lnTo>
                <a:lnTo>
                  <a:pt x="509" y="175"/>
                </a:lnTo>
                <a:lnTo>
                  <a:pt x="509" y="179"/>
                </a:lnTo>
                <a:lnTo>
                  <a:pt x="507" y="179"/>
                </a:lnTo>
                <a:lnTo>
                  <a:pt x="503" y="179"/>
                </a:lnTo>
                <a:lnTo>
                  <a:pt x="501" y="181"/>
                </a:lnTo>
                <a:lnTo>
                  <a:pt x="499" y="181"/>
                </a:lnTo>
                <a:lnTo>
                  <a:pt x="499" y="179"/>
                </a:lnTo>
                <a:lnTo>
                  <a:pt x="498" y="179"/>
                </a:lnTo>
                <a:lnTo>
                  <a:pt x="496" y="179"/>
                </a:lnTo>
                <a:lnTo>
                  <a:pt x="494" y="181"/>
                </a:lnTo>
                <a:lnTo>
                  <a:pt x="492" y="181"/>
                </a:lnTo>
                <a:lnTo>
                  <a:pt x="490" y="181"/>
                </a:lnTo>
                <a:lnTo>
                  <a:pt x="488" y="181"/>
                </a:lnTo>
                <a:lnTo>
                  <a:pt x="486" y="181"/>
                </a:lnTo>
                <a:lnTo>
                  <a:pt x="486" y="179"/>
                </a:lnTo>
                <a:lnTo>
                  <a:pt x="484" y="179"/>
                </a:lnTo>
                <a:lnTo>
                  <a:pt x="482" y="177"/>
                </a:lnTo>
                <a:lnTo>
                  <a:pt x="480" y="177"/>
                </a:lnTo>
                <a:lnTo>
                  <a:pt x="478" y="177"/>
                </a:lnTo>
                <a:lnTo>
                  <a:pt x="478" y="179"/>
                </a:lnTo>
                <a:lnTo>
                  <a:pt x="476" y="179"/>
                </a:lnTo>
                <a:lnTo>
                  <a:pt x="474" y="181"/>
                </a:lnTo>
                <a:lnTo>
                  <a:pt x="472" y="181"/>
                </a:lnTo>
                <a:lnTo>
                  <a:pt x="470" y="181"/>
                </a:lnTo>
                <a:lnTo>
                  <a:pt x="468" y="181"/>
                </a:lnTo>
                <a:lnTo>
                  <a:pt x="468" y="179"/>
                </a:lnTo>
                <a:lnTo>
                  <a:pt x="466" y="179"/>
                </a:lnTo>
                <a:lnTo>
                  <a:pt x="463" y="177"/>
                </a:lnTo>
                <a:lnTo>
                  <a:pt x="459" y="179"/>
                </a:lnTo>
                <a:lnTo>
                  <a:pt x="457" y="179"/>
                </a:lnTo>
                <a:lnTo>
                  <a:pt x="455" y="179"/>
                </a:lnTo>
                <a:lnTo>
                  <a:pt x="453" y="179"/>
                </a:lnTo>
                <a:lnTo>
                  <a:pt x="451" y="181"/>
                </a:lnTo>
                <a:lnTo>
                  <a:pt x="449" y="181"/>
                </a:lnTo>
                <a:lnTo>
                  <a:pt x="447" y="181"/>
                </a:lnTo>
                <a:lnTo>
                  <a:pt x="445" y="181"/>
                </a:lnTo>
                <a:lnTo>
                  <a:pt x="445" y="179"/>
                </a:lnTo>
                <a:lnTo>
                  <a:pt x="447" y="177"/>
                </a:lnTo>
                <a:lnTo>
                  <a:pt x="447" y="175"/>
                </a:lnTo>
                <a:lnTo>
                  <a:pt x="449" y="175"/>
                </a:lnTo>
                <a:lnTo>
                  <a:pt x="455" y="173"/>
                </a:lnTo>
                <a:lnTo>
                  <a:pt x="457" y="173"/>
                </a:lnTo>
                <a:lnTo>
                  <a:pt x="461" y="171"/>
                </a:lnTo>
                <a:lnTo>
                  <a:pt x="463" y="171"/>
                </a:lnTo>
                <a:lnTo>
                  <a:pt x="465" y="171"/>
                </a:lnTo>
                <a:lnTo>
                  <a:pt x="466" y="171"/>
                </a:lnTo>
                <a:lnTo>
                  <a:pt x="468" y="171"/>
                </a:lnTo>
                <a:lnTo>
                  <a:pt x="470" y="171"/>
                </a:lnTo>
                <a:lnTo>
                  <a:pt x="472" y="171"/>
                </a:lnTo>
                <a:lnTo>
                  <a:pt x="472" y="169"/>
                </a:lnTo>
                <a:lnTo>
                  <a:pt x="474" y="169"/>
                </a:lnTo>
                <a:lnTo>
                  <a:pt x="476" y="169"/>
                </a:lnTo>
                <a:lnTo>
                  <a:pt x="476" y="167"/>
                </a:lnTo>
                <a:lnTo>
                  <a:pt x="480" y="165"/>
                </a:lnTo>
                <a:lnTo>
                  <a:pt x="482" y="165"/>
                </a:lnTo>
                <a:lnTo>
                  <a:pt x="486" y="165"/>
                </a:lnTo>
                <a:lnTo>
                  <a:pt x="488" y="163"/>
                </a:lnTo>
                <a:lnTo>
                  <a:pt x="490" y="163"/>
                </a:lnTo>
                <a:lnTo>
                  <a:pt x="492" y="163"/>
                </a:lnTo>
                <a:lnTo>
                  <a:pt x="494" y="165"/>
                </a:lnTo>
                <a:lnTo>
                  <a:pt x="496" y="165"/>
                </a:lnTo>
                <a:lnTo>
                  <a:pt x="498" y="167"/>
                </a:lnTo>
                <a:lnTo>
                  <a:pt x="499" y="167"/>
                </a:lnTo>
                <a:lnTo>
                  <a:pt x="503" y="169"/>
                </a:lnTo>
                <a:lnTo>
                  <a:pt x="505" y="169"/>
                </a:lnTo>
                <a:lnTo>
                  <a:pt x="507" y="171"/>
                </a:lnTo>
                <a:close/>
                <a:moveTo>
                  <a:pt x="1267" y="940"/>
                </a:moveTo>
                <a:lnTo>
                  <a:pt x="1269" y="940"/>
                </a:lnTo>
                <a:lnTo>
                  <a:pt x="1271" y="942"/>
                </a:lnTo>
                <a:lnTo>
                  <a:pt x="1273" y="942"/>
                </a:lnTo>
                <a:lnTo>
                  <a:pt x="1275" y="946"/>
                </a:lnTo>
                <a:lnTo>
                  <a:pt x="1275" y="948"/>
                </a:lnTo>
                <a:lnTo>
                  <a:pt x="1273" y="948"/>
                </a:lnTo>
                <a:lnTo>
                  <a:pt x="1269" y="948"/>
                </a:lnTo>
                <a:lnTo>
                  <a:pt x="1267" y="948"/>
                </a:lnTo>
                <a:lnTo>
                  <a:pt x="1263" y="948"/>
                </a:lnTo>
                <a:lnTo>
                  <a:pt x="1257" y="946"/>
                </a:lnTo>
                <a:lnTo>
                  <a:pt x="1255" y="944"/>
                </a:lnTo>
                <a:lnTo>
                  <a:pt x="1251" y="944"/>
                </a:lnTo>
                <a:lnTo>
                  <a:pt x="1249" y="944"/>
                </a:lnTo>
                <a:lnTo>
                  <a:pt x="1249" y="942"/>
                </a:lnTo>
                <a:lnTo>
                  <a:pt x="1247" y="942"/>
                </a:lnTo>
                <a:lnTo>
                  <a:pt x="1245" y="942"/>
                </a:lnTo>
                <a:lnTo>
                  <a:pt x="1243" y="940"/>
                </a:lnTo>
                <a:lnTo>
                  <a:pt x="1243" y="938"/>
                </a:lnTo>
                <a:lnTo>
                  <a:pt x="1241" y="938"/>
                </a:lnTo>
                <a:lnTo>
                  <a:pt x="1240" y="936"/>
                </a:lnTo>
                <a:lnTo>
                  <a:pt x="1238" y="934"/>
                </a:lnTo>
                <a:lnTo>
                  <a:pt x="1232" y="932"/>
                </a:lnTo>
                <a:lnTo>
                  <a:pt x="1230" y="932"/>
                </a:lnTo>
                <a:lnTo>
                  <a:pt x="1230" y="930"/>
                </a:lnTo>
                <a:lnTo>
                  <a:pt x="1234" y="928"/>
                </a:lnTo>
                <a:lnTo>
                  <a:pt x="1236" y="928"/>
                </a:lnTo>
                <a:lnTo>
                  <a:pt x="1238" y="930"/>
                </a:lnTo>
                <a:lnTo>
                  <a:pt x="1243" y="930"/>
                </a:lnTo>
                <a:lnTo>
                  <a:pt x="1245" y="932"/>
                </a:lnTo>
                <a:lnTo>
                  <a:pt x="1247" y="932"/>
                </a:lnTo>
                <a:lnTo>
                  <a:pt x="1249" y="932"/>
                </a:lnTo>
                <a:lnTo>
                  <a:pt x="1251" y="932"/>
                </a:lnTo>
                <a:lnTo>
                  <a:pt x="1253" y="934"/>
                </a:lnTo>
                <a:lnTo>
                  <a:pt x="1257" y="934"/>
                </a:lnTo>
                <a:lnTo>
                  <a:pt x="1261" y="936"/>
                </a:lnTo>
                <a:lnTo>
                  <a:pt x="1263" y="938"/>
                </a:lnTo>
                <a:lnTo>
                  <a:pt x="1265" y="938"/>
                </a:lnTo>
                <a:lnTo>
                  <a:pt x="1267" y="940"/>
                </a:lnTo>
                <a:close/>
                <a:moveTo>
                  <a:pt x="950" y="631"/>
                </a:moveTo>
                <a:lnTo>
                  <a:pt x="950" y="633"/>
                </a:lnTo>
                <a:lnTo>
                  <a:pt x="948" y="637"/>
                </a:lnTo>
                <a:lnTo>
                  <a:pt x="946" y="639"/>
                </a:lnTo>
                <a:lnTo>
                  <a:pt x="944" y="641"/>
                </a:lnTo>
                <a:lnTo>
                  <a:pt x="942" y="641"/>
                </a:lnTo>
                <a:lnTo>
                  <a:pt x="940" y="643"/>
                </a:lnTo>
                <a:lnTo>
                  <a:pt x="940" y="645"/>
                </a:lnTo>
                <a:lnTo>
                  <a:pt x="938" y="645"/>
                </a:lnTo>
                <a:lnTo>
                  <a:pt x="937" y="647"/>
                </a:lnTo>
                <a:lnTo>
                  <a:pt x="935" y="649"/>
                </a:lnTo>
                <a:lnTo>
                  <a:pt x="933" y="651"/>
                </a:lnTo>
                <a:lnTo>
                  <a:pt x="931" y="651"/>
                </a:lnTo>
                <a:lnTo>
                  <a:pt x="929" y="651"/>
                </a:lnTo>
                <a:lnTo>
                  <a:pt x="929" y="649"/>
                </a:lnTo>
                <a:lnTo>
                  <a:pt x="927" y="649"/>
                </a:lnTo>
                <a:lnTo>
                  <a:pt x="925" y="649"/>
                </a:lnTo>
                <a:lnTo>
                  <a:pt x="925" y="651"/>
                </a:lnTo>
                <a:lnTo>
                  <a:pt x="923" y="651"/>
                </a:lnTo>
                <a:lnTo>
                  <a:pt x="921" y="653"/>
                </a:lnTo>
                <a:lnTo>
                  <a:pt x="921" y="651"/>
                </a:lnTo>
                <a:lnTo>
                  <a:pt x="921" y="649"/>
                </a:lnTo>
                <a:lnTo>
                  <a:pt x="919" y="647"/>
                </a:lnTo>
                <a:lnTo>
                  <a:pt x="917" y="645"/>
                </a:lnTo>
                <a:lnTo>
                  <a:pt x="917" y="643"/>
                </a:lnTo>
                <a:lnTo>
                  <a:pt x="919" y="643"/>
                </a:lnTo>
                <a:lnTo>
                  <a:pt x="919" y="641"/>
                </a:lnTo>
                <a:lnTo>
                  <a:pt x="921" y="641"/>
                </a:lnTo>
                <a:lnTo>
                  <a:pt x="923" y="639"/>
                </a:lnTo>
                <a:lnTo>
                  <a:pt x="923" y="637"/>
                </a:lnTo>
                <a:lnTo>
                  <a:pt x="923" y="635"/>
                </a:lnTo>
                <a:lnTo>
                  <a:pt x="925" y="633"/>
                </a:lnTo>
                <a:lnTo>
                  <a:pt x="927" y="633"/>
                </a:lnTo>
                <a:lnTo>
                  <a:pt x="929" y="633"/>
                </a:lnTo>
                <a:lnTo>
                  <a:pt x="931" y="635"/>
                </a:lnTo>
                <a:lnTo>
                  <a:pt x="933" y="635"/>
                </a:lnTo>
                <a:lnTo>
                  <a:pt x="935" y="633"/>
                </a:lnTo>
                <a:lnTo>
                  <a:pt x="937" y="631"/>
                </a:lnTo>
                <a:lnTo>
                  <a:pt x="938" y="631"/>
                </a:lnTo>
                <a:lnTo>
                  <a:pt x="940" y="631"/>
                </a:lnTo>
                <a:lnTo>
                  <a:pt x="940" y="633"/>
                </a:lnTo>
                <a:lnTo>
                  <a:pt x="942" y="631"/>
                </a:lnTo>
                <a:lnTo>
                  <a:pt x="944" y="631"/>
                </a:lnTo>
                <a:lnTo>
                  <a:pt x="946" y="631"/>
                </a:lnTo>
                <a:lnTo>
                  <a:pt x="948" y="631"/>
                </a:lnTo>
                <a:lnTo>
                  <a:pt x="950" y="631"/>
                </a:lnTo>
                <a:close/>
                <a:moveTo>
                  <a:pt x="109" y="454"/>
                </a:moveTo>
                <a:lnTo>
                  <a:pt x="111" y="454"/>
                </a:lnTo>
                <a:lnTo>
                  <a:pt x="113" y="456"/>
                </a:lnTo>
                <a:lnTo>
                  <a:pt x="115" y="456"/>
                </a:lnTo>
                <a:lnTo>
                  <a:pt x="115" y="454"/>
                </a:lnTo>
                <a:lnTo>
                  <a:pt x="117" y="454"/>
                </a:lnTo>
                <a:lnTo>
                  <a:pt x="115" y="456"/>
                </a:lnTo>
                <a:lnTo>
                  <a:pt x="115" y="458"/>
                </a:lnTo>
                <a:lnTo>
                  <a:pt x="113" y="458"/>
                </a:lnTo>
                <a:lnTo>
                  <a:pt x="111" y="460"/>
                </a:lnTo>
                <a:lnTo>
                  <a:pt x="109" y="462"/>
                </a:lnTo>
                <a:lnTo>
                  <a:pt x="107" y="464"/>
                </a:lnTo>
                <a:lnTo>
                  <a:pt x="107" y="466"/>
                </a:lnTo>
                <a:lnTo>
                  <a:pt x="105" y="468"/>
                </a:lnTo>
                <a:lnTo>
                  <a:pt x="103" y="468"/>
                </a:lnTo>
                <a:lnTo>
                  <a:pt x="101" y="470"/>
                </a:lnTo>
                <a:lnTo>
                  <a:pt x="101" y="472"/>
                </a:lnTo>
                <a:lnTo>
                  <a:pt x="103" y="472"/>
                </a:lnTo>
                <a:lnTo>
                  <a:pt x="103" y="474"/>
                </a:lnTo>
                <a:lnTo>
                  <a:pt x="105" y="474"/>
                </a:lnTo>
                <a:lnTo>
                  <a:pt x="105" y="476"/>
                </a:lnTo>
                <a:lnTo>
                  <a:pt x="105" y="478"/>
                </a:lnTo>
                <a:lnTo>
                  <a:pt x="107" y="478"/>
                </a:lnTo>
                <a:lnTo>
                  <a:pt x="109" y="480"/>
                </a:lnTo>
                <a:lnTo>
                  <a:pt x="107" y="480"/>
                </a:lnTo>
                <a:lnTo>
                  <a:pt x="105" y="480"/>
                </a:lnTo>
                <a:lnTo>
                  <a:pt x="105" y="478"/>
                </a:lnTo>
                <a:lnTo>
                  <a:pt x="103" y="476"/>
                </a:lnTo>
                <a:lnTo>
                  <a:pt x="101" y="474"/>
                </a:lnTo>
                <a:lnTo>
                  <a:pt x="99" y="472"/>
                </a:lnTo>
                <a:lnTo>
                  <a:pt x="97" y="472"/>
                </a:lnTo>
                <a:lnTo>
                  <a:pt x="97" y="474"/>
                </a:lnTo>
                <a:lnTo>
                  <a:pt x="95" y="474"/>
                </a:lnTo>
                <a:lnTo>
                  <a:pt x="94" y="474"/>
                </a:lnTo>
                <a:lnTo>
                  <a:pt x="94" y="472"/>
                </a:lnTo>
                <a:lnTo>
                  <a:pt x="92" y="472"/>
                </a:lnTo>
                <a:lnTo>
                  <a:pt x="90" y="472"/>
                </a:lnTo>
                <a:lnTo>
                  <a:pt x="84" y="474"/>
                </a:lnTo>
                <a:lnTo>
                  <a:pt x="82" y="474"/>
                </a:lnTo>
                <a:lnTo>
                  <a:pt x="80" y="472"/>
                </a:lnTo>
                <a:lnTo>
                  <a:pt x="80" y="470"/>
                </a:lnTo>
                <a:lnTo>
                  <a:pt x="82" y="470"/>
                </a:lnTo>
                <a:lnTo>
                  <a:pt x="84" y="470"/>
                </a:lnTo>
                <a:lnTo>
                  <a:pt x="86" y="470"/>
                </a:lnTo>
                <a:lnTo>
                  <a:pt x="88" y="470"/>
                </a:lnTo>
                <a:lnTo>
                  <a:pt x="84" y="470"/>
                </a:lnTo>
                <a:lnTo>
                  <a:pt x="82" y="468"/>
                </a:lnTo>
                <a:lnTo>
                  <a:pt x="80" y="466"/>
                </a:lnTo>
                <a:lnTo>
                  <a:pt x="80" y="464"/>
                </a:lnTo>
                <a:lnTo>
                  <a:pt x="82" y="464"/>
                </a:lnTo>
                <a:lnTo>
                  <a:pt x="84" y="466"/>
                </a:lnTo>
                <a:lnTo>
                  <a:pt x="86" y="466"/>
                </a:lnTo>
                <a:lnTo>
                  <a:pt x="88" y="468"/>
                </a:lnTo>
                <a:lnTo>
                  <a:pt x="86" y="466"/>
                </a:lnTo>
                <a:lnTo>
                  <a:pt x="84" y="464"/>
                </a:lnTo>
                <a:lnTo>
                  <a:pt x="82" y="462"/>
                </a:lnTo>
                <a:lnTo>
                  <a:pt x="84" y="462"/>
                </a:lnTo>
                <a:lnTo>
                  <a:pt x="88" y="460"/>
                </a:lnTo>
                <a:lnTo>
                  <a:pt x="90" y="460"/>
                </a:lnTo>
                <a:lnTo>
                  <a:pt x="90" y="462"/>
                </a:lnTo>
                <a:lnTo>
                  <a:pt x="92" y="462"/>
                </a:lnTo>
                <a:lnTo>
                  <a:pt x="94" y="464"/>
                </a:lnTo>
                <a:lnTo>
                  <a:pt x="94" y="462"/>
                </a:lnTo>
                <a:lnTo>
                  <a:pt x="92" y="460"/>
                </a:lnTo>
                <a:lnTo>
                  <a:pt x="92" y="458"/>
                </a:lnTo>
                <a:lnTo>
                  <a:pt x="94" y="456"/>
                </a:lnTo>
                <a:lnTo>
                  <a:pt x="95" y="456"/>
                </a:lnTo>
                <a:lnTo>
                  <a:pt x="97" y="456"/>
                </a:lnTo>
                <a:lnTo>
                  <a:pt x="101" y="456"/>
                </a:lnTo>
                <a:lnTo>
                  <a:pt x="103" y="458"/>
                </a:lnTo>
                <a:lnTo>
                  <a:pt x="105" y="458"/>
                </a:lnTo>
                <a:lnTo>
                  <a:pt x="105" y="456"/>
                </a:lnTo>
                <a:lnTo>
                  <a:pt x="105" y="454"/>
                </a:lnTo>
                <a:lnTo>
                  <a:pt x="105" y="452"/>
                </a:lnTo>
                <a:lnTo>
                  <a:pt x="105" y="451"/>
                </a:lnTo>
                <a:lnTo>
                  <a:pt x="107" y="451"/>
                </a:lnTo>
                <a:lnTo>
                  <a:pt x="109" y="452"/>
                </a:lnTo>
                <a:lnTo>
                  <a:pt x="109" y="454"/>
                </a:lnTo>
                <a:close/>
                <a:moveTo>
                  <a:pt x="130" y="839"/>
                </a:moveTo>
                <a:lnTo>
                  <a:pt x="132" y="839"/>
                </a:lnTo>
                <a:lnTo>
                  <a:pt x="134" y="839"/>
                </a:lnTo>
                <a:lnTo>
                  <a:pt x="134" y="841"/>
                </a:lnTo>
                <a:lnTo>
                  <a:pt x="134" y="843"/>
                </a:lnTo>
                <a:lnTo>
                  <a:pt x="132" y="843"/>
                </a:lnTo>
                <a:lnTo>
                  <a:pt x="134" y="843"/>
                </a:lnTo>
                <a:lnTo>
                  <a:pt x="136" y="843"/>
                </a:lnTo>
                <a:lnTo>
                  <a:pt x="136" y="841"/>
                </a:lnTo>
                <a:lnTo>
                  <a:pt x="138" y="839"/>
                </a:lnTo>
                <a:lnTo>
                  <a:pt x="140" y="839"/>
                </a:lnTo>
                <a:lnTo>
                  <a:pt x="140" y="841"/>
                </a:lnTo>
                <a:lnTo>
                  <a:pt x="142" y="843"/>
                </a:lnTo>
                <a:lnTo>
                  <a:pt x="142" y="845"/>
                </a:lnTo>
                <a:lnTo>
                  <a:pt x="140" y="847"/>
                </a:lnTo>
                <a:lnTo>
                  <a:pt x="136" y="849"/>
                </a:lnTo>
                <a:lnTo>
                  <a:pt x="134" y="849"/>
                </a:lnTo>
                <a:lnTo>
                  <a:pt x="136" y="851"/>
                </a:lnTo>
                <a:lnTo>
                  <a:pt x="138" y="851"/>
                </a:lnTo>
                <a:lnTo>
                  <a:pt x="138" y="849"/>
                </a:lnTo>
                <a:lnTo>
                  <a:pt x="140" y="849"/>
                </a:lnTo>
                <a:lnTo>
                  <a:pt x="142" y="849"/>
                </a:lnTo>
                <a:lnTo>
                  <a:pt x="142" y="847"/>
                </a:lnTo>
                <a:lnTo>
                  <a:pt x="142" y="845"/>
                </a:lnTo>
                <a:lnTo>
                  <a:pt x="142" y="843"/>
                </a:lnTo>
                <a:lnTo>
                  <a:pt x="142" y="841"/>
                </a:lnTo>
                <a:lnTo>
                  <a:pt x="144" y="841"/>
                </a:lnTo>
                <a:lnTo>
                  <a:pt x="146" y="841"/>
                </a:lnTo>
                <a:lnTo>
                  <a:pt x="148" y="841"/>
                </a:lnTo>
                <a:lnTo>
                  <a:pt x="148" y="839"/>
                </a:lnTo>
                <a:lnTo>
                  <a:pt x="150" y="839"/>
                </a:lnTo>
                <a:lnTo>
                  <a:pt x="150" y="841"/>
                </a:lnTo>
                <a:lnTo>
                  <a:pt x="150" y="843"/>
                </a:lnTo>
                <a:lnTo>
                  <a:pt x="148" y="843"/>
                </a:lnTo>
                <a:lnTo>
                  <a:pt x="148" y="845"/>
                </a:lnTo>
                <a:lnTo>
                  <a:pt x="146" y="845"/>
                </a:lnTo>
                <a:lnTo>
                  <a:pt x="146" y="847"/>
                </a:lnTo>
                <a:lnTo>
                  <a:pt x="146" y="851"/>
                </a:lnTo>
                <a:lnTo>
                  <a:pt x="146" y="853"/>
                </a:lnTo>
                <a:lnTo>
                  <a:pt x="146" y="855"/>
                </a:lnTo>
                <a:lnTo>
                  <a:pt x="146" y="856"/>
                </a:lnTo>
                <a:lnTo>
                  <a:pt x="144" y="858"/>
                </a:lnTo>
                <a:lnTo>
                  <a:pt x="142" y="858"/>
                </a:lnTo>
                <a:lnTo>
                  <a:pt x="140" y="858"/>
                </a:lnTo>
                <a:lnTo>
                  <a:pt x="140" y="860"/>
                </a:lnTo>
                <a:lnTo>
                  <a:pt x="142" y="860"/>
                </a:lnTo>
                <a:lnTo>
                  <a:pt x="138" y="860"/>
                </a:lnTo>
                <a:lnTo>
                  <a:pt x="136" y="860"/>
                </a:lnTo>
                <a:lnTo>
                  <a:pt x="134" y="858"/>
                </a:lnTo>
                <a:lnTo>
                  <a:pt x="132" y="858"/>
                </a:lnTo>
                <a:lnTo>
                  <a:pt x="134" y="856"/>
                </a:lnTo>
                <a:lnTo>
                  <a:pt x="136" y="856"/>
                </a:lnTo>
                <a:lnTo>
                  <a:pt x="134" y="856"/>
                </a:lnTo>
                <a:lnTo>
                  <a:pt x="132" y="856"/>
                </a:lnTo>
                <a:lnTo>
                  <a:pt x="136" y="856"/>
                </a:lnTo>
                <a:lnTo>
                  <a:pt x="138" y="856"/>
                </a:lnTo>
                <a:lnTo>
                  <a:pt x="136" y="855"/>
                </a:lnTo>
                <a:lnTo>
                  <a:pt x="132" y="855"/>
                </a:lnTo>
                <a:lnTo>
                  <a:pt x="130" y="855"/>
                </a:lnTo>
                <a:lnTo>
                  <a:pt x="128" y="853"/>
                </a:lnTo>
                <a:lnTo>
                  <a:pt x="128" y="851"/>
                </a:lnTo>
                <a:lnTo>
                  <a:pt x="130" y="851"/>
                </a:lnTo>
                <a:lnTo>
                  <a:pt x="128" y="851"/>
                </a:lnTo>
                <a:lnTo>
                  <a:pt x="128" y="849"/>
                </a:lnTo>
                <a:lnTo>
                  <a:pt x="128" y="847"/>
                </a:lnTo>
                <a:lnTo>
                  <a:pt x="127" y="847"/>
                </a:lnTo>
                <a:lnTo>
                  <a:pt x="127" y="845"/>
                </a:lnTo>
                <a:lnTo>
                  <a:pt x="127" y="843"/>
                </a:lnTo>
                <a:lnTo>
                  <a:pt x="127" y="841"/>
                </a:lnTo>
                <a:lnTo>
                  <a:pt x="127" y="839"/>
                </a:lnTo>
                <a:lnTo>
                  <a:pt x="128" y="839"/>
                </a:lnTo>
                <a:lnTo>
                  <a:pt x="130" y="839"/>
                </a:lnTo>
                <a:close/>
                <a:moveTo>
                  <a:pt x="733" y="198"/>
                </a:moveTo>
                <a:lnTo>
                  <a:pt x="733" y="200"/>
                </a:lnTo>
                <a:lnTo>
                  <a:pt x="736" y="198"/>
                </a:lnTo>
                <a:lnTo>
                  <a:pt x="738" y="198"/>
                </a:lnTo>
                <a:lnTo>
                  <a:pt x="740" y="198"/>
                </a:lnTo>
                <a:lnTo>
                  <a:pt x="742" y="198"/>
                </a:lnTo>
                <a:lnTo>
                  <a:pt x="744" y="198"/>
                </a:lnTo>
                <a:lnTo>
                  <a:pt x="746" y="198"/>
                </a:lnTo>
                <a:lnTo>
                  <a:pt x="748" y="198"/>
                </a:lnTo>
                <a:lnTo>
                  <a:pt x="750" y="198"/>
                </a:lnTo>
                <a:lnTo>
                  <a:pt x="754" y="198"/>
                </a:lnTo>
                <a:lnTo>
                  <a:pt x="756" y="200"/>
                </a:lnTo>
                <a:lnTo>
                  <a:pt x="758" y="200"/>
                </a:lnTo>
                <a:lnTo>
                  <a:pt x="758" y="198"/>
                </a:lnTo>
                <a:lnTo>
                  <a:pt x="760" y="198"/>
                </a:lnTo>
                <a:lnTo>
                  <a:pt x="762" y="198"/>
                </a:lnTo>
                <a:lnTo>
                  <a:pt x="768" y="200"/>
                </a:lnTo>
                <a:lnTo>
                  <a:pt x="769" y="202"/>
                </a:lnTo>
                <a:lnTo>
                  <a:pt x="768" y="202"/>
                </a:lnTo>
                <a:lnTo>
                  <a:pt x="766" y="202"/>
                </a:lnTo>
                <a:lnTo>
                  <a:pt x="766" y="204"/>
                </a:lnTo>
                <a:lnTo>
                  <a:pt x="764" y="206"/>
                </a:lnTo>
                <a:lnTo>
                  <a:pt x="764" y="208"/>
                </a:lnTo>
                <a:lnTo>
                  <a:pt x="762" y="210"/>
                </a:lnTo>
                <a:lnTo>
                  <a:pt x="756" y="210"/>
                </a:lnTo>
                <a:lnTo>
                  <a:pt x="750" y="210"/>
                </a:lnTo>
                <a:lnTo>
                  <a:pt x="750" y="208"/>
                </a:lnTo>
                <a:lnTo>
                  <a:pt x="748" y="208"/>
                </a:lnTo>
                <a:lnTo>
                  <a:pt x="742" y="208"/>
                </a:lnTo>
                <a:lnTo>
                  <a:pt x="738" y="208"/>
                </a:lnTo>
                <a:lnTo>
                  <a:pt x="736" y="208"/>
                </a:lnTo>
                <a:lnTo>
                  <a:pt x="735" y="208"/>
                </a:lnTo>
                <a:lnTo>
                  <a:pt x="733" y="208"/>
                </a:lnTo>
                <a:lnTo>
                  <a:pt x="731" y="208"/>
                </a:lnTo>
                <a:lnTo>
                  <a:pt x="727" y="208"/>
                </a:lnTo>
                <a:lnTo>
                  <a:pt x="725" y="208"/>
                </a:lnTo>
                <a:lnTo>
                  <a:pt x="723" y="208"/>
                </a:lnTo>
                <a:lnTo>
                  <a:pt x="721" y="208"/>
                </a:lnTo>
                <a:lnTo>
                  <a:pt x="719" y="206"/>
                </a:lnTo>
                <a:lnTo>
                  <a:pt x="717" y="204"/>
                </a:lnTo>
                <a:lnTo>
                  <a:pt x="719" y="200"/>
                </a:lnTo>
                <a:lnTo>
                  <a:pt x="721" y="200"/>
                </a:lnTo>
                <a:lnTo>
                  <a:pt x="725" y="198"/>
                </a:lnTo>
                <a:lnTo>
                  <a:pt x="727" y="198"/>
                </a:lnTo>
                <a:lnTo>
                  <a:pt x="729" y="198"/>
                </a:lnTo>
                <a:lnTo>
                  <a:pt x="731" y="198"/>
                </a:lnTo>
                <a:lnTo>
                  <a:pt x="731" y="196"/>
                </a:lnTo>
                <a:lnTo>
                  <a:pt x="733" y="196"/>
                </a:lnTo>
                <a:lnTo>
                  <a:pt x="733" y="198"/>
                </a:lnTo>
                <a:close/>
                <a:moveTo>
                  <a:pt x="1236" y="994"/>
                </a:moveTo>
                <a:lnTo>
                  <a:pt x="1238" y="994"/>
                </a:lnTo>
                <a:lnTo>
                  <a:pt x="1240" y="998"/>
                </a:lnTo>
                <a:lnTo>
                  <a:pt x="1240" y="1000"/>
                </a:lnTo>
                <a:lnTo>
                  <a:pt x="1241" y="1000"/>
                </a:lnTo>
                <a:lnTo>
                  <a:pt x="1241" y="1002"/>
                </a:lnTo>
                <a:lnTo>
                  <a:pt x="1241" y="1000"/>
                </a:lnTo>
                <a:lnTo>
                  <a:pt x="1241" y="998"/>
                </a:lnTo>
                <a:lnTo>
                  <a:pt x="1243" y="998"/>
                </a:lnTo>
                <a:lnTo>
                  <a:pt x="1245" y="1000"/>
                </a:lnTo>
                <a:lnTo>
                  <a:pt x="1247" y="1000"/>
                </a:lnTo>
                <a:lnTo>
                  <a:pt x="1249" y="1002"/>
                </a:lnTo>
                <a:lnTo>
                  <a:pt x="1255" y="1002"/>
                </a:lnTo>
                <a:lnTo>
                  <a:pt x="1259" y="1000"/>
                </a:lnTo>
                <a:lnTo>
                  <a:pt x="1261" y="1000"/>
                </a:lnTo>
                <a:lnTo>
                  <a:pt x="1263" y="1000"/>
                </a:lnTo>
                <a:lnTo>
                  <a:pt x="1267" y="1000"/>
                </a:lnTo>
                <a:lnTo>
                  <a:pt x="1269" y="1000"/>
                </a:lnTo>
                <a:lnTo>
                  <a:pt x="1271" y="1000"/>
                </a:lnTo>
                <a:lnTo>
                  <a:pt x="1269" y="1002"/>
                </a:lnTo>
                <a:lnTo>
                  <a:pt x="1267" y="1002"/>
                </a:lnTo>
                <a:lnTo>
                  <a:pt x="1267" y="1004"/>
                </a:lnTo>
                <a:lnTo>
                  <a:pt x="1265" y="1004"/>
                </a:lnTo>
                <a:lnTo>
                  <a:pt x="1265" y="1002"/>
                </a:lnTo>
                <a:lnTo>
                  <a:pt x="1263" y="1002"/>
                </a:lnTo>
                <a:lnTo>
                  <a:pt x="1263" y="1004"/>
                </a:lnTo>
                <a:lnTo>
                  <a:pt x="1265" y="1004"/>
                </a:lnTo>
                <a:lnTo>
                  <a:pt x="1263" y="1004"/>
                </a:lnTo>
                <a:lnTo>
                  <a:pt x="1263" y="1006"/>
                </a:lnTo>
                <a:lnTo>
                  <a:pt x="1261" y="1006"/>
                </a:lnTo>
                <a:lnTo>
                  <a:pt x="1259" y="1006"/>
                </a:lnTo>
                <a:lnTo>
                  <a:pt x="1261" y="1008"/>
                </a:lnTo>
                <a:lnTo>
                  <a:pt x="1263" y="1008"/>
                </a:lnTo>
                <a:lnTo>
                  <a:pt x="1263" y="1010"/>
                </a:lnTo>
                <a:lnTo>
                  <a:pt x="1261" y="1010"/>
                </a:lnTo>
                <a:lnTo>
                  <a:pt x="1259" y="1010"/>
                </a:lnTo>
                <a:lnTo>
                  <a:pt x="1259" y="1012"/>
                </a:lnTo>
                <a:lnTo>
                  <a:pt x="1257" y="1012"/>
                </a:lnTo>
                <a:lnTo>
                  <a:pt x="1255" y="1010"/>
                </a:lnTo>
                <a:lnTo>
                  <a:pt x="1253" y="1008"/>
                </a:lnTo>
                <a:lnTo>
                  <a:pt x="1255" y="1008"/>
                </a:lnTo>
                <a:lnTo>
                  <a:pt x="1255" y="1006"/>
                </a:lnTo>
                <a:lnTo>
                  <a:pt x="1253" y="1006"/>
                </a:lnTo>
                <a:lnTo>
                  <a:pt x="1251" y="1006"/>
                </a:lnTo>
                <a:lnTo>
                  <a:pt x="1253" y="1004"/>
                </a:lnTo>
                <a:lnTo>
                  <a:pt x="1251" y="1004"/>
                </a:lnTo>
                <a:lnTo>
                  <a:pt x="1251" y="1006"/>
                </a:lnTo>
                <a:lnTo>
                  <a:pt x="1249" y="1008"/>
                </a:lnTo>
                <a:lnTo>
                  <a:pt x="1247" y="1006"/>
                </a:lnTo>
                <a:lnTo>
                  <a:pt x="1245" y="1006"/>
                </a:lnTo>
                <a:lnTo>
                  <a:pt x="1243" y="1006"/>
                </a:lnTo>
                <a:lnTo>
                  <a:pt x="1241" y="1004"/>
                </a:lnTo>
                <a:lnTo>
                  <a:pt x="1240" y="1004"/>
                </a:lnTo>
                <a:lnTo>
                  <a:pt x="1241" y="1002"/>
                </a:lnTo>
                <a:lnTo>
                  <a:pt x="1240" y="1002"/>
                </a:lnTo>
                <a:lnTo>
                  <a:pt x="1238" y="1002"/>
                </a:lnTo>
                <a:lnTo>
                  <a:pt x="1236" y="1002"/>
                </a:lnTo>
                <a:lnTo>
                  <a:pt x="1236" y="1000"/>
                </a:lnTo>
                <a:lnTo>
                  <a:pt x="1236" y="998"/>
                </a:lnTo>
                <a:lnTo>
                  <a:pt x="1234" y="998"/>
                </a:lnTo>
                <a:lnTo>
                  <a:pt x="1232" y="998"/>
                </a:lnTo>
                <a:lnTo>
                  <a:pt x="1230" y="996"/>
                </a:lnTo>
                <a:lnTo>
                  <a:pt x="1232" y="994"/>
                </a:lnTo>
                <a:lnTo>
                  <a:pt x="1234" y="992"/>
                </a:lnTo>
                <a:lnTo>
                  <a:pt x="1234" y="991"/>
                </a:lnTo>
                <a:lnTo>
                  <a:pt x="1238" y="989"/>
                </a:lnTo>
                <a:lnTo>
                  <a:pt x="1238" y="991"/>
                </a:lnTo>
                <a:lnTo>
                  <a:pt x="1238" y="992"/>
                </a:lnTo>
                <a:lnTo>
                  <a:pt x="1236" y="994"/>
                </a:lnTo>
                <a:close/>
                <a:moveTo>
                  <a:pt x="987" y="645"/>
                </a:moveTo>
                <a:lnTo>
                  <a:pt x="989" y="647"/>
                </a:lnTo>
                <a:lnTo>
                  <a:pt x="991" y="649"/>
                </a:lnTo>
                <a:lnTo>
                  <a:pt x="993" y="649"/>
                </a:lnTo>
                <a:lnTo>
                  <a:pt x="993" y="651"/>
                </a:lnTo>
                <a:lnTo>
                  <a:pt x="991" y="654"/>
                </a:lnTo>
                <a:lnTo>
                  <a:pt x="989" y="656"/>
                </a:lnTo>
                <a:lnTo>
                  <a:pt x="989" y="658"/>
                </a:lnTo>
                <a:lnTo>
                  <a:pt x="987" y="660"/>
                </a:lnTo>
                <a:lnTo>
                  <a:pt x="987" y="662"/>
                </a:lnTo>
                <a:lnTo>
                  <a:pt x="985" y="664"/>
                </a:lnTo>
                <a:lnTo>
                  <a:pt x="983" y="666"/>
                </a:lnTo>
                <a:lnTo>
                  <a:pt x="981" y="664"/>
                </a:lnTo>
                <a:lnTo>
                  <a:pt x="981" y="662"/>
                </a:lnTo>
                <a:lnTo>
                  <a:pt x="979" y="662"/>
                </a:lnTo>
                <a:lnTo>
                  <a:pt x="977" y="662"/>
                </a:lnTo>
                <a:lnTo>
                  <a:pt x="977" y="660"/>
                </a:lnTo>
                <a:lnTo>
                  <a:pt x="975" y="660"/>
                </a:lnTo>
                <a:lnTo>
                  <a:pt x="975" y="656"/>
                </a:lnTo>
                <a:lnTo>
                  <a:pt x="975" y="653"/>
                </a:lnTo>
                <a:lnTo>
                  <a:pt x="977" y="651"/>
                </a:lnTo>
                <a:lnTo>
                  <a:pt x="979" y="647"/>
                </a:lnTo>
                <a:lnTo>
                  <a:pt x="981" y="647"/>
                </a:lnTo>
                <a:lnTo>
                  <a:pt x="981" y="645"/>
                </a:lnTo>
                <a:lnTo>
                  <a:pt x="983" y="645"/>
                </a:lnTo>
                <a:lnTo>
                  <a:pt x="985" y="645"/>
                </a:lnTo>
                <a:lnTo>
                  <a:pt x="987" y="645"/>
                </a:lnTo>
                <a:close/>
                <a:moveTo>
                  <a:pt x="810" y="204"/>
                </a:moveTo>
                <a:lnTo>
                  <a:pt x="812" y="204"/>
                </a:lnTo>
                <a:lnTo>
                  <a:pt x="812" y="202"/>
                </a:lnTo>
                <a:lnTo>
                  <a:pt x="814" y="204"/>
                </a:lnTo>
                <a:lnTo>
                  <a:pt x="816" y="204"/>
                </a:lnTo>
                <a:lnTo>
                  <a:pt x="818" y="206"/>
                </a:lnTo>
                <a:lnTo>
                  <a:pt x="820" y="206"/>
                </a:lnTo>
                <a:lnTo>
                  <a:pt x="822" y="208"/>
                </a:lnTo>
                <a:lnTo>
                  <a:pt x="824" y="208"/>
                </a:lnTo>
                <a:lnTo>
                  <a:pt x="824" y="210"/>
                </a:lnTo>
                <a:lnTo>
                  <a:pt x="826" y="214"/>
                </a:lnTo>
                <a:lnTo>
                  <a:pt x="824" y="214"/>
                </a:lnTo>
                <a:lnTo>
                  <a:pt x="822" y="216"/>
                </a:lnTo>
                <a:lnTo>
                  <a:pt x="820" y="217"/>
                </a:lnTo>
                <a:lnTo>
                  <a:pt x="818" y="217"/>
                </a:lnTo>
                <a:lnTo>
                  <a:pt x="814" y="217"/>
                </a:lnTo>
                <a:lnTo>
                  <a:pt x="812" y="217"/>
                </a:lnTo>
                <a:lnTo>
                  <a:pt x="808" y="216"/>
                </a:lnTo>
                <a:lnTo>
                  <a:pt x="806" y="214"/>
                </a:lnTo>
                <a:lnTo>
                  <a:pt x="804" y="214"/>
                </a:lnTo>
                <a:lnTo>
                  <a:pt x="801" y="212"/>
                </a:lnTo>
                <a:lnTo>
                  <a:pt x="801" y="210"/>
                </a:lnTo>
                <a:lnTo>
                  <a:pt x="801" y="206"/>
                </a:lnTo>
                <a:lnTo>
                  <a:pt x="801" y="204"/>
                </a:lnTo>
                <a:lnTo>
                  <a:pt x="804" y="202"/>
                </a:lnTo>
                <a:lnTo>
                  <a:pt x="806" y="202"/>
                </a:lnTo>
                <a:lnTo>
                  <a:pt x="808" y="202"/>
                </a:lnTo>
                <a:lnTo>
                  <a:pt x="810" y="204"/>
                </a:lnTo>
                <a:close/>
                <a:moveTo>
                  <a:pt x="364" y="272"/>
                </a:moveTo>
                <a:lnTo>
                  <a:pt x="360" y="274"/>
                </a:lnTo>
                <a:lnTo>
                  <a:pt x="358" y="274"/>
                </a:lnTo>
                <a:lnTo>
                  <a:pt x="356" y="274"/>
                </a:lnTo>
                <a:lnTo>
                  <a:pt x="356" y="272"/>
                </a:lnTo>
                <a:lnTo>
                  <a:pt x="354" y="272"/>
                </a:lnTo>
                <a:lnTo>
                  <a:pt x="352" y="272"/>
                </a:lnTo>
                <a:lnTo>
                  <a:pt x="350" y="272"/>
                </a:lnTo>
                <a:lnTo>
                  <a:pt x="348" y="272"/>
                </a:lnTo>
                <a:lnTo>
                  <a:pt x="346" y="272"/>
                </a:lnTo>
                <a:lnTo>
                  <a:pt x="346" y="270"/>
                </a:lnTo>
                <a:lnTo>
                  <a:pt x="348" y="270"/>
                </a:lnTo>
                <a:lnTo>
                  <a:pt x="348" y="268"/>
                </a:lnTo>
                <a:lnTo>
                  <a:pt x="350" y="268"/>
                </a:lnTo>
                <a:lnTo>
                  <a:pt x="352" y="266"/>
                </a:lnTo>
                <a:lnTo>
                  <a:pt x="354" y="264"/>
                </a:lnTo>
                <a:lnTo>
                  <a:pt x="356" y="262"/>
                </a:lnTo>
                <a:lnTo>
                  <a:pt x="358" y="262"/>
                </a:lnTo>
                <a:lnTo>
                  <a:pt x="360" y="260"/>
                </a:lnTo>
                <a:lnTo>
                  <a:pt x="364" y="258"/>
                </a:lnTo>
                <a:lnTo>
                  <a:pt x="365" y="258"/>
                </a:lnTo>
                <a:lnTo>
                  <a:pt x="367" y="258"/>
                </a:lnTo>
                <a:lnTo>
                  <a:pt x="367" y="256"/>
                </a:lnTo>
                <a:lnTo>
                  <a:pt x="369" y="256"/>
                </a:lnTo>
                <a:lnTo>
                  <a:pt x="371" y="256"/>
                </a:lnTo>
                <a:lnTo>
                  <a:pt x="371" y="254"/>
                </a:lnTo>
                <a:lnTo>
                  <a:pt x="373" y="254"/>
                </a:lnTo>
                <a:lnTo>
                  <a:pt x="375" y="254"/>
                </a:lnTo>
                <a:lnTo>
                  <a:pt x="377" y="254"/>
                </a:lnTo>
                <a:lnTo>
                  <a:pt x="377" y="256"/>
                </a:lnTo>
                <a:lnTo>
                  <a:pt x="375" y="258"/>
                </a:lnTo>
                <a:lnTo>
                  <a:pt x="375" y="260"/>
                </a:lnTo>
                <a:lnTo>
                  <a:pt x="373" y="260"/>
                </a:lnTo>
                <a:lnTo>
                  <a:pt x="371" y="262"/>
                </a:lnTo>
                <a:lnTo>
                  <a:pt x="369" y="264"/>
                </a:lnTo>
                <a:lnTo>
                  <a:pt x="369" y="266"/>
                </a:lnTo>
                <a:lnTo>
                  <a:pt x="369" y="268"/>
                </a:lnTo>
                <a:lnTo>
                  <a:pt x="367" y="268"/>
                </a:lnTo>
                <a:lnTo>
                  <a:pt x="365" y="270"/>
                </a:lnTo>
                <a:lnTo>
                  <a:pt x="365" y="272"/>
                </a:lnTo>
                <a:lnTo>
                  <a:pt x="364" y="272"/>
                </a:lnTo>
                <a:close/>
                <a:moveTo>
                  <a:pt x="577" y="210"/>
                </a:moveTo>
                <a:lnTo>
                  <a:pt x="579" y="210"/>
                </a:lnTo>
                <a:lnTo>
                  <a:pt x="581" y="210"/>
                </a:lnTo>
                <a:lnTo>
                  <a:pt x="583" y="210"/>
                </a:lnTo>
                <a:lnTo>
                  <a:pt x="585" y="214"/>
                </a:lnTo>
                <a:lnTo>
                  <a:pt x="587" y="214"/>
                </a:lnTo>
                <a:lnTo>
                  <a:pt x="589" y="216"/>
                </a:lnTo>
                <a:lnTo>
                  <a:pt x="589" y="217"/>
                </a:lnTo>
                <a:lnTo>
                  <a:pt x="587" y="219"/>
                </a:lnTo>
                <a:lnTo>
                  <a:pt x="585" y="219"/>
                </a:lnTo>
                <a:lnTo>
                  <a:pt x="583" y="221"/>
                </a:lnTo>
                <a:lnTo>
                  <a:pt x="581" y="221"/>
                </a:lnTo>
                <a:lnTo>
                  <a:pt x="581" y="219"/>
                </a:lnTo>
                <a:lnTo>
                  <a:pt x="579" y="219"/>
                </a:lnTo>
                <a:lnTo>
                  <a:pt x="577" y="219"/>
                </a:lnTo>
                <a:lnTo>
                  <a:pt x="577" y="217"/>
                </a:lnTo>
                <a:lnTo>
                  <a:pt x="575" y="217"/>
                </a:lnTo>
                <a:lnTo>
                  <a:pt x="575" y="219"/>
                </a:lnTo>
                <a:lnTo>
                  <a:pt x="573" y="217"/>
                </a:lnTo>
                <a:lnTo>
                  <a:pt x="571" y="216"/>
                </a:lnTo>
                <a:lnTo>
                  <a:pt x="571" y="214"/>
                </a:lnTo>
                <a:lnTo>
                  <a:pt x="569" y="214"/>
                </a:lnTo>
                <a:lnTo>
                  <a:pt x="567" y="210"/>
                </a:lnTo>
                <a:lnTo>
                  <a:pt x="567" y="208"/>
                </a:lnTo>
                <a:lnTo>
                  <a:pt x="566" y="204"/>
                </a:lnTo>
                <a:lnTo>
                  <a:pt x="564" y="204"/>
                </a:lnTo>
                <a:lnTo>
                  <a:pt x="564" y="202"/>
                </a:lnTo>
                <a:lnTo>
                  <a:pt x="562" y="202"/>
                </a:lnTo>
                <a:lnTo>
                  <a:pt x="562" y="200"/>
                </a:lnTo>
                <a:lnTo>
                  <a:pt x="560" y="200"/>
                </a:lnTo>
                <a:lnTo>
                  <a:pt x="562" y="200"/>
                </a:lnTo>
                <a:lnTo>
                  <a:pt x="562" y="198"/>
                </a:lnTo>
                <a:lnTo>
                  <a:pt x="564" y="198"/>
                </a:lnTo>
                <a:lnTo>
                  <a:pt x="567" y="198"/>
                </a:lnTo>
                <a:lnTo>
                  <a:pt x="569" y="200"/>
                </a:lnTo>
                <a:lnTo>
                  <a:pt x="571" y="200"/>
                </a:lnTo>
                <a:lnTo>
                  <a:pt x="571" y="202"/>
                </a:lnTo>
                <a:lnTo>
                  <a:pt x="575" y="204"/>
                </a:lnTo>
                <a:lnTo>
                  <a:pt x="577" y="206"/>
                </a:lnTo>
                <a:lnTo>
                  <a:pt x="579" y="208"/>
                </a:lnTo>
                <a:lnTo>
                  <a:pt x="577" y="210"/>
                </a:lnTo>
                <a:close/>
                <a:moveTo>
                  <a:pt x="667" y="115"/>
                </a:moveTo>
                <a:lnTo>
                  <a:pt x="668" y="115"/>
                </a:lnTo>
                <a:lnTo>
                  <a:pt x="670" y="115"/>
                </a:lnTo>
                <a:lnTo>
                  <a:pt x="672" y="115"/>
                </a:lnTo>
                <a:lnTo>
                  <a:pt x="676" y="116"/>
                </a:lnTo>
                <a:lnTo>
                  <a:pt x="678" y="118"/>
                </a:lnTo>
                <a:lnTo>
                  <a:pt x="680" y="120"/>
                </a:lnTo>
                <a:lnTo>
                  <a:pt x="680" y="126"/>
                </a:lnTo>
                <a:lnTo>
                  <a:pt x="678" y="130"/>
                </a:lnTo>
                <a:lnTo>
                  <a:pt x="676" y="130"/>
                </a:lnTo>
                <a:lnTo>
                  <a:pt x="676" y="128"/>
                </a:lnTo>
                <a:lnTo>
                  <a:pt x="674" y="128"/>
                </a:lnTo>
                <a:lnTo>
                  <a:pt x="672" y="128"/>
                </a:lnTo>
                <a:lnTo>
                  <a:pt x="670" y="128"/>
                </a:lnTo>
                <a:lnTo>
                  <a:pt x="668" y="128"/>
                </a:lnTo>
                <a:lnTo>
                  <a:pt x="670" y="126"/>
                </a:lnTo>
                <a:lnTo>
                  <a:pt x="670" y="124"/>
                </a:lnTo>
                <a:lnTo>
                  <a:pt x="668" y="124"/>
                </a:lnTo>
                <a:lnTo>
                  <a:pt x="667" y="122"/>
                </a:lnTo>
                <a:lnTo>
                  <a:pt x="665" y="122"/>
                </a:lnTo>
                <a:lnTo>
                  <a:pt x="663" y="122"/>
                </a:lnTo>
                <a:lnTo>
                  <a:pt x="663" y="124"/>
                </a:lnTo>
                <a:lnTo>
                  <a:pt x="659" y="124"/>
                </a:lnTo>
                <a:lnTo>
                  <a:pt x="657" y="124"/>
                </a:lnTo>
                <a:lnTo>
                  <a:pt x="657" y="122"/>
                </a:lnTo>
                <a:lnTo>
                  <a:pt x="655" y="122"/>
                </a:lnTo>
                <a:lnTo>
                  <a:pt x="655" y="118"/>
                </a:lnTo>
                <a:lnTo>
                  <a:pt x="657" y="116"/>
                </a:lnTo>
                <a:lnTo>
                  <a:pt x="657" y="115"/>
                </a:lnTo>
                <a:lnTo>
                  <a:pt x="659" y="115"/>
                </a:lnTo>
                <a:lnTo>
                  <a:pt x="661" y="113"/>
                </a:lnTo>
                <a:lnTo>
                  <a:pt x="663" y="113"/>
                </a:lnTo>
                <a:lnTo>
                  <a:pt x="665" y="113"/>
                </a:lnTo>
                <a:lnTo>
                  <a:pt x="665" y="115"/>
                </a:lnTo>
                <a:lnTo>
                  <a:pt x="667" y="115"/>
                </a:lnTo>
                <a:close/>
                <a:moveTo>
                  <a:pt x="148" y="860"/>
                </a:moveTo>
                <a:lnTo>
                  <a:pt x="150" y="862"/>
                </a:lnTo>
                <a:lnTo>
                  <a:pt x="148" y="862"/>
                </a:lnTo>
                <a:lnTo>
                  <a:pt x="146" y="862"/>
                </a:lnTo>
                <a:lnTo>
                  <a:pt x="144" y="862"/>
                </a:lnTo>
                <a:lnTo>
                  <a:pt x="146" y="864"/>
                </a:lnTo>
                <a:lnTo>
                  <a:pt x="146" y="862"/>
                </a:lnTo>
                <a:lnTo>
                  <a:pt x="148" y="862"/>
                </a:lnTo>
                <a:lnTo>
                  <a:pt x="150" y="864"/>
                </a:lnTo>
                <a:lnTo>
                  <a:pt x="150" y="866"/>
                </a:lnTo>
                <a:lnTo>
                  <a:pt x="148" y="866"/>
                </a:lnTo>
                <a:lnTo>
                  <a:pt x="146" y="866"/>
                </a:lnTo>
                <a:lnTo>
                  <a:pt x="144" y="866"/>
                </a:lnTo>
                <a:lnTo>
                  <a:pt x="146" y="866"/>
                </a:lnTo>
                <a:lnTo>
                  <a:pt x="148" y="870"/>
                </a:lnTo>
                <a:lnTo>
                  <a:pt x="150" y="872"/>
                </a:lnTo>
                <a:lnTo>
                  <a:pt x="150" y="874"/>
                </a:lnTo>
                <a:lnTo>
                  <a:pt x="152" y="874"/>
                </a:lnTo>
                <a:lnTo>
                  <a:pt x="154" y="876"/>
                </a:lnTo>
                <a:lnTo>
                  <a:pt x="154" y="878"/>
                </a:lnTo>
                <a:lnTo>
                  <a:pt x="154" y="876"/>
                </a:lnTo>
                <a:lnTo>
                  <a:pt x="156" y="876"/>
                </a:lnTo>
                <a:lnTo>
                  <a:pt x="156" y="878"/>
                </a:lnTo>
                <a:lnTo>
                  <a:pt x="156" y="880"/>
                </a:lnTo>
                <a:lnTo>
                  <a:pt x="158" y="878"/>
                </a:lnTo>
                <a:lnTo>
                  <a:pt x="158" y="880"/>
                </a:lnTo>
                <a:lnTo>
                  <a:pt x="160" y="880"/>
                </a:lnTo>
                <a:lnTo>
                  <a:pt x="160" y="882"/>
                </a:lnTo>
                <a:lnTo>
                  <a:pt x="158" y="882"/>
                </a:lnTo>
                <a:lnTo>
                  <a:pt x="158" y="884"/>
                </a:lnTo>
                <a:lnTo>
                  <a:pt x="156" y="884"/>
                </a:lnTo>
                <a:lnTo>
                  <a:pt x="156" y="882"/>
                </a:lnTo>
                <a:lnTo>
                  <a:pt x="154" y="882"/>
                </a:lnTo>
                <a:lnTo>
                  <a:pt x="152" y="878"/>
                </a:lnTo>
                <a:lnTo>
                  <a:pt x="152" y="876"/>
                </a:lnTo>
                <a:lnTo>
                  <a:pt x="150" y="876"/>
                </a:lnTo>
                <a:lnTo>
                  <a:pt x="148" y="876"/>
                </a:lnTo>
                <a:lnTo>
                  <a:pt x="148" y="874"/>
                </a:lnTo>
                <a:lnTo>
                  <a:pt x="146" y="874"/>
                </a:lnTo>
                <a:lnTo>
                  <a:pt x="144" y="870"/>
                </a:lnTo>
                <a:lnTo>
                  <a:pt x="142" y="870"/>
                </a:lnTo>
                <a:lnTo>
                  <a:pt x="144" y="870"/>
                </a:lnTo>
                <a:lnTo>
                  <a:pt x="144" y="868"/>
                </a:lnTo>
                <a:lnTo>
                  <a:pt x="144" y="870"/>
                </a:lnTo>
                <a:lnTo>
                  <a:pt x="146" y="870"/>
                </a:lnTo>
                <a:lnTo>
                  <a:pt x="146" y="868"/>
                </a:lnTo>
                <a:lnTo>
                  <a:pt x="144" y="868"/>
                </a:lnTo>
                <a:lnTo>
                  <a:pt x="142" y="870"/>
                </a:lnTo>
                <a:lnTo>
                  <a:pt x="140" y="868"/>
                </a:lnTo>
                <a:lnTo>
                  <a:pt x="138" y="866"/>
                </a:lnTo>
                <a:lnTo>
                  <a:pt x="138" y="864"/>
                </a:lnTo>
                <a:lnTo>
                  <a:pt x="140" y="864"/>
                </a:lnTo>
                <a:lnTo>
                  <a:pt x="142" y="866"/>
                </a:lnTo>
                <a:lnTo>
                  <a:pt x="142" y="864"/>
                </a:lnTo>
                <a:lnTo>
                  <a:pt x="140" y="864"/>
                </a:lnTo>
                <a:lnTo>
                  <a:pt x="140" y="862"/>
                </a:lnTo>
                <a:lnTo>
                  <a:pt x="138" y="862"/>
                </a:lnTo>
                <a:lnTo>
                  <a:pt x="136" y="864"/>
                </a:lnTo>
                <a:lnTo>
                  <a:pt x="136" y="862"/>
                </a:lnTo>
                <a:lnTo>
                  <a:pt x="134" y="862"/>
                </a:lnTo>
                <a:lnTo>
                  <a:pt x="134" y="860"/>
                </a:lnTo>
                <a:lnTo>
                  <a:pt x="136" y="860"/>
                </a:lnTo>
                <a:lnTo>
                  <a:pt x="138" y="860"/>
                </a:lnTo>
                <a:lnTo>
                  <a:pt x="140" y="860"/>
                </a:lnTo>
                <a:lnTo>
                  <a:pt x="144" y="860"/>
                </a:lnTo>
                <a:lnTo>
                  <a:pt x="146" y="858"/>
                </a:lnTo>
                <a:lnTo>
                  <a:pt x="148" y="858"/>
                </a:lnTo>
                <a:lnTo>
                  <a:pt x="148" y="860"/>
                </a:lnTo>
                <a:close/>
                <a:moveTo>
                  <a:pt x="970" y="870"/>
                </a:moveTo>
                <a:lnTo>
                  <a:pt x="968" y="870"/>
                </a:lnTo>
                <a:lnTo>
                  <a:pt x="966" y="870"/>
                </a:lnTo>
                <a:lnTo>
                  <a:pt x="964" y="870"/>
                </a:lnTo>
                <a:lnTo>
                  <a:pt x="962" y="868"/>
                </a:lnTo>
                <a:lnTo>
                  <a:pt x="960" y="868"/>
                </a:lnTo>
                <a:lnTo>
                  <a:pt x="958" y="866"/>
                </a:lnTo>
                <a:lnTo>
                  <a:pt x="954" y="866"/>
                </a:lnTo>
                <a:lnTo>
                  <a:pt x="952" y="866"/>
                </a:lnTo>
                <a:lnTo>
                  <a:pt x="950" y="864"/>
                </a:lnTo>
                <a:lnTo>
                  <a:pt x="948" y="864"/>
                </a:lnTo>
                <a:lnTo>
                  <a:pt x="946" y="864"/>
                </a:lnTo>
                <a:lnTo>
                  <a:pt x="946" y="862"/>
                </a:lnTo>
                <a:lnTo>
                  <a:pt x="948" y="860"/>
                </a:lnTo>
                <a:lnTo>
                  <a:pt x="950" y="860"/>
                </a:lnTo>
                <a:lnTo>
                  <a:pt x="952" y="860"/>
                </a:lnTo>
                <a:lnTo>
                  <a:pt x="956" y="858"/>
                </a:lnTo>
                <a:lnTo>
                  <a:pt x="958" y="858"/>
                </a:lnTo>
                <a:lnTo>
                  <a:pt x="960" y="858"/>
                </a:lnTo>
                <a:lnTo>
                  <a:pt x="962" y="860"/>
                </a:lnTo>
                <a:lnTo>
                  <a:pt x="964" y="860"/>
                </a:lnTo>
                <a:lnTo>
                  <a:pt x="964" y="862"/>
                </a:lnTo>
                <a:lnTo>
                  <a:pt x="968" y="864"/>
                </a:lnTo>
                <a:lnTo>
                  <a:pt x="968" y="866"/>
                </a:lnTo>
                <a:lnTo>
                  <a:pt x="970" y="868"/>
                </a:lnTo>
                <a:lnTo>
                  <a:pt x="970" y="870"/>
                </a:lnTo>
                <a:close/>
                <a:moveTo>
                  <a:pt x="618" y="250"/>
                </a:moveTo>
                <a:lnTo>
                  <a:pt x="618" y="252"/>
                </a:lnTo>
                <a:lnTo>
                  <a:pt x="616" y="254"/>
                </a:lnTo>
                <a:lnTo>
                  <a:pt x="614" y="254"/>
                </a:lnTo>
                <a:lnTo>
                  <a:pt x="612" y="254"/>
                </a:lnTo>
                <a:lnTo>
                  <a:pt x="612" y="256"/>
                </a:lnTo>
                <a:lnTo>
                  <a:pt x="604" y="256"/>
                </a:lnTo>
                <a:lnTo>
                  <a:pt x="599" y="256"/>
                </a:lnTo>
                <a:lnTo>
                  <a:pt x="597" y="256"/>
                </a:lnTo>
                <a:lnTo>
                  <a:pt x="595" y="256"/>
                </a:lnTo>
                <a:lnTo>
                  <a:pt x="597" y="256"/>
                </a:lnTo>
                <a:lnTo>
                  <a:pt x="595" y="256"/>
                </a:lnTo>
                <a:lnTo>
                  <a:pt x="593" y="256"/>
                </a:lnTo>
                <a:lnTo>
                  <a:pt x="589" y="254"/>
                </a:lnTo>
                <a:lnTo>
                  <a:pt x="587" y="254"/>
                </a:lnTo>
                <a:lnTo>
                  <a:pt x="587" y="252"/>
                </a:lnTo>
                <a:lnTo>
                  <a:pt x="589" y="250"/>
                </a:lnTo>
                <a:lnTo>
                  <a:pt x="591" y="250"/>
                </a:lnTo>
                <a:lnTo>
                  <a:pt x="593" y="250"/>
                </a:lnTo>
                <a:lnTo>
                  <a:pt x="595" y="250"/>
                </a:lnTo>
                <a:lnTo>
                  <a:pt x="597" y="249"/>
                </a:lnTo>
                <a:lnTo>
                  <a:pt x="600" y="249"/>
                </a:lnTo>
                <a:lnTo>
                  <a:pt x="604" y="249"/>
                </a:lnTo>
                <a:lnTo>
                  <a:pt x="608" y="249"/>
                </a:lnTo>
                <a:lnTo>
                  <a:pt x="610" y="249"/>
                </a:lnTo>
                <a:lnTo>
                  <a:pt x="612" y="247"/>
                </a:lnTo>
                <a:lnTo>
                  <a:pt x="614" y="247"/>
                </a:lnTo>
                <a:lnTo>
                  <a:pt x="614" y="249"/>
                </a:lnTo>
                <a:lnTo>
                  <a:pt x="616" y="249"/>
                </a:lnTo>
                <a:lnTo>
                  <a:pt x="616" y="250"/>
                </a:lnTo>
                <a:lnTo>
                  <a:pt x="618" y="250"/>
                </a:lnTo>
                <a:close/>
                <a:moveTo>
                  <a:pt x="595" y="289"/>
                </a:moveTo>
                <a:lnTo>
                  <a:pt x="591" y="289"/>
                </a:lnTo>
                <a:lnTo>
                  <a:pt x="587" y="289"/>
                </a:lnTo>
                <a:lnTo>
                  <a:pt x="583" y="287"/>
                </a:lnTo>
                <a:lnTo>
                  <a:pt x="581" y="287"/>
                </a:lnTo>
                <a:lnTo>
                  <a:pt x="581" y="285"/>
                </a:lnTo>
                <a:lnTo>
                  <a:pt x="581" y="284"/>
                </a:lnTo>
                <a:lnTo>
                  <a:pt x="583" y="282"/>
                </a:lnTo>
                <a:lnTo>
                  <a:pt x="581" y="282"/>
                </a:lnTo>
                <a:lnTo>
                  <a:pt x="583" y="280"/>
                </a:lnTo>
                <a:lnTo>
                  <a:pt x="587" y="278"/>
                </a:lnTo>
                <a:lnTo>
                  <a:pt x="587" y="276"/>
                </a:lnTo>
                <a:lnTo>
                  <a:pt x="589" y="276"/>
                </a:lnTo>
                <a:lnTo>
                  <a:pt x="591" y="276"/>
                </a:lnTo>
                <a:lnTo>
                  <a:pt x="593" y="276"/>
                </a:lnTo>
                <a:lnTo>
                  <a:pt x="595" y="278"/>
                </a:lnTo>
                <a:lnTo>
                  <a:pt x="597" y="278"/>
                </a:lnTo>
                <a:lnTo>
                  <a:pt x="597" y="280"/>
                </a:lnTo>
                <a:lnTo>
                  <a:pt x="599" y="282"/>
                </a:lnTo>
                <a:lnTo>
                  <a:pt x="600" y="285"/>
                </a:lnTo>
                <a:lnTo>
                  <a:pt x="599" y="287"/>
                </a:lnTo>
                <a:lnTo>
                  <a:pt x="597" y="287"/>
                </a:lnTo>
                <a:lnTo>
                  <a:pt x="597" y="289"/>
                </a:lnTo>
                <a:lnTo>
                  <a:pt x="595" y="289"/>
                </a:lnTo>
                <a:close/>
                <a:moveTo>
                  <a:pt x="1073" y="495"/>
                </a:moveTo>
                <a:lnTo>
                  <a:pt x="1074" y="497"/>
                </a:lnTo>
                <a:lnTo>
                  <a:pt x="1076" y="497"/>
                </a:lnTo>
                <a:lnTo>
                  <a:pt x="1080" y="497"/>
                </a:lnTo>
                <a:lnTo>
                  <a:pt x="1082" y="499"/>
                </a:lnTo>
                <a:lnTo>
                  <a:pt x="1082" y="497"/>
                </a:lnTo>
                <a:lnTo>
                  <a:pt x="1084" y="497"/>
                </a:lnTo>
                <a:lnTo>
                  <a:pt x="1084" y="499"/>
                </a:lnTo>
                <a:lnTo>
                  <a:pt x="1086" y="499"/>
                </a:lnTo>
                <a:lnTo>
                  <a:pt x="1086" y="503"/>
                </a:lnTo>
                <a:lnTo>
                  <a:pt x="1086" y="505"/>
                </a:lnTo>
                <a:lnTo>
                  <a:pt x="1082" y="505"/>
                </a:lnTo>
                <a:lnTo>
                  <a:pt x="1078" y="505"/>
                </a:lnTo>
                <a:lnTo>
                  <a:pt x="1076" y="505"/>
                </a:lnTo>
                <a:lnTo>
                  <a:pt x="1074" y="505"/>
                </a:lnTo>
                <a:lnTo>
                  <a:pt x="1073" y="505"/>
                </a:lnTo>
                <a:lnTo>
                  <a:pt x="1071" y="505"/>
                </a:lnTo>
                <a:lnTo>
                  <a:pt x="1069" y="505"/>
                </a:lnTo>
                <a:lnTo>
                  <a:pt x="1069" y="503"/>
                </a:lnTo>
                <a:lnTo>
                  <a:pt x="1067" y="503"/>
                </a:lnTo>
                <a:lnTo>
                  <a:pt x="1065" y="501"/>
                </a:lnTo>
                <a:lnTo>
                  <a:pt x="1065" y="499"/>
                </a:lnTo>
                <a:lnTo>
                  <a:pt x="1065" y="497"/>
                </a:lnTo>
                <a:lnTo>
                  <a:pt x="1067" y="497"/>
                </a:lnTo>
                <a:lnTo>
                  <a:pt x="1069" y="495"/>
                </a:lnTo>
                <a:lnTo>
                  <a:pt x="1071" y="493"/>
                </a:lnTo>
                <a:lnTo>
                  <a:pt x="1073" y="493"/>
                </a:lnTo>
                <a:lnTo>
                  <a:pt x="1073" y="495"/>
                </a:lnTo>
                <a:close/>
                <a:moveTo>
                  <a:pt x="593" y="239"/>
                </a:moveTo>
                <a:lnTo>
                  <a:pt x="595" y="239"/>
                </a:lnTo>
                <a:lnTo>
                  <a:pt x="597" y="239"/>
                </a:lnTo>
                <a:lnTo>
                  <a:pt x="597" y="237"/>
                </a:lnTo>
                <a:lnTo>
                  <a:pt x="599" y="237"/>
                </a:lnTo>
                <a:lnTo>
                  <a:pt x="600" y="239"/>
                </a:lnTo>
                <a:lnTo>
                  <a:pt x="600" y="241"/>
                </a:lnTo>
                <a:lnTo>
                  <a:pt x="604" y="241"/>
                </a:lnTo>
                <a:lnTo>
                  <a:pt x="606" y="241"/>
                </a:lnTo>
                <a:lnTo>
                  <a:pt x="610" y="243"/>
                </a:lnTo>
                <a:lnTo>
                  <a:pt x="610" y="245"/>
                </a:lnTo>
                <a:lnTo>
                  <a:pt x="608" y="245"/>
                </a:lnTo>
                <a:lnTo>
                  <a:pt x="608" y="247"/>
                </a:lnTo>
                <a:lnTo>
                  <a:pt x="606" y="247"/>
                </a:lnTo>
                <a:lnTo>
                  <a:pt x="604" y="247"/>
                </a:lnTo>
                <a:lnTo>
                  <a:pt x="600" y="247"/>
                </a:lnTo>
                <a:lnTo>
                  <a:pt x="599" y="249"/>
                </a:lnTo>
                <a:lnTo>
                  <a:pt x="597" y="247"/>
                </a:lnTo>
                <a:lnTo>
                  <a:pt x="593" y="247"/>
                </a:lnTo>
                <a:lnTo>
                  <a:pt x="589" y="247"/>
                </a:lnTo>
                <a:lnTo>
                  <a:pt x="587" y="247"/>
                </a:lnTo>
                <a:lnTo>
                  <a:pt x="589" y="247"/>
                </a:lnTo>
                <a:lnTo>
                  <a:pt x="589" y="243"/>
                </a:lnTo>
                <a:lnTo>
                  <a:pt x="587" y="241"/>
                </a:lnTo>
                <a:lnTo>
                  <a:pt x="587" y="243"/>
                </a:lnTo>
                <a:lnTo>
                  <a:pt x="585" y="243"/>
                </a:lnTo>
                <a:lnTo>
                  <a:pt x="585" y="241"/>
                </a:lnTo>
                <a:lnTo>
                  <a:pt x="583" y="239"/>
                </a:lnTo>
                <a:lnTo>
                  <a:pt x="585" y="237"/>
                </a:lnTo>
                <a:lnTo>
                  <a:pt x="587" y="237"/>
                </a:lnTo>
                <a:lnTo>
                  <a:pt x="589" y="237"/>
                </a:lnTo>
                <a:lnTo>
                  <a:pt x="589" y="235"/>
                </a:lnTo>
                <a:lnTo>
                  <a:pt x="591" y="235"/>
                </a:lnTo>
                <a:lnTo>
                  <a:pt x="593" y="235"/>
                </a:lnTo>
                <a:lnTo>
                  <a:pt x="595" y="235"/>
                </a:lnTo>
                <a:lnTo>
                  <a:pt x="595" y="237"/>
                </a:lnTo>
                <a:lnTo>
                  <a:pt x="595" y="239"/>
                </a:lnTo>
                <a:lnTo>
                  <a:pt x="593" y="239"/>
                </a:lnTo>
                <a:close/>
                <a:moveTo>
                  <a:pt x="432" y="190"/>
                </a:moveTo>
                <a:lnTo>
                  <a:pt x="433" y="192"/>
                </a:lnTo>
                <a:lnTo>
                  <a:pt x="435" y="194"/>
                </a:lnTo>
                <a:lnTo>
                  <a:pt x="437" y="194"/>
                </a:lnTo>
                <a:lnTo>
                  <a:pt x="439" y="196"/>
                </a:lnTo>
                <a:lnTo>
                  <a:pt x="441" y="196"/>
                </a:lnTo>
                <a:lnTo>
                  <a:pt x="439" y="196"/>
                </a:lnTo>
                <a:lnTo>
                  <a:pt x="439" y="198"/>
                </a:lnTo>
                <a:lnTo>
                  <a:pt x="437" y="198"/>
                </a:lnTo>
                <a:lnTo>
                  <a:pt x="435" y="200"/>
                </a:lnTo>
                <a:lnTo>
                  <a:pt x="432" y="200"/>
                </a:lnTo>
                <a:lnTo>
                  <a:pt x="430" y="200"/>
                </a:lnTo>
                <a:lnTo>
                  <a:pt x="428" y="200"/>
                </a:lnTo>
                <a:lnTo>
                  <a:pt x="426" y="198"/>
                </a:lnTo>
                <a:lnTo>
                  <a:pt x="424" y="196"/>
                </a:lnTo>
                <a:lnTo>
                  <a:pt x="422" y="196"/>
                </a:lnTo>
                <a:lnTo>
                  <a:pt x="420" y="196"/>
                </a:lnTo>
                <a:lnTo>
                  <a:pt x="416" y="192"/>
                </a:lnTo>
                <a:lnTo>
                  <a:pt x="418" y="192"/>
                </a:lnTo>
                <a:lnTo>
                  <a:pt x="420" y="190"/>
                </a:lnTo>
                <a:lnTo>
                  <a:pt x="422" y="190"/>
                </a:lnTo>
                <a:lnTo>
                  <a:pt x="424" y="188"/>
                </a:lnTo>
                <a:lnTo>
                  <a:pt x="428" y="188"/>
                </a:lnTo>
                <a:lnTo>
                  <a:pt x="430" y="188"/>
                </a:lnTo>
                <a:lnTo>
                  <a:pt x="432" y="190"/>
                </a:lnTo>
                <a:close/>
                <a:moveTo>
                  <a:pt x="198" y="860"/>
                </a:moveTo>
                <a:lnTo>
                  <a:pt x="198" y="862"/>
                </a:lnTo>
                <a:lnTo>
                  <a:pt x="200" y="864"/>
                </a:lnTo>
                <a:lnTo>
                  <a:pt x="200" y="866"/>
                </a:lnTo>
                <a:lnTo>
                  <a:pt x="198" y="870"/>
                </a:lnTo>
                <a:lnTo>
                  <a:pt x="198" y="872"/>
                </a:lnTo>
                <a:lnTo>
                  <a:pt x="196" y="872"/>
                </a:lnTo>
                <a:lnTo>
                  <a:pt x="196" y="870"/>
                </a:lnTo>
                <a:lnTo>
                  <a:pt x="196" y="866"/>
                </a:lnTo>
                <a:lnTo>
                  <a:pt x="198" y="866"/>
                </a:lnTo>
                <a:lnTo>
                  <a:pt x="198" y="864"/>
                </a:lnTo>
                <a:lnTo>
                  <a:pt x="196" y="868"/>
                </a:lnTo>
                <a:lnTo>
                  <a:pt x="196" y="870"/>
                </a:lnTo>
                <a:lnTo>
                  <a:pt x="196" y="872"/>
                </a:lnTo>
                <a:lnTo>
                  <a:pt x="195" y="872"/>
                </a:lnTo>
                <a:lnTo>
                  <a:pt x="193" y="870"/>
                </a:lnTo>
                <a:lnTo>
                  <a:pt x="191" y="868"/>
                </a:lnTo>
                <a:lnTo>
                  <a:pt x="191" y="866"/>
                </a:lnTo>
                <a:lnTo>
                  <a:pt x="193" y="866"/>
                </a:lnTo>
                <a:lnTo>
                  <a:pt x="193" y="864"/>
                </a:lnTo>
                <a:lnTo>
                  <a:pt x="195" y="864"/>
                </a:lnTo>
                <a:lnTo>
                  <a:pt x="195" y="862"/>
                </a:lnTo>
                <a:lnTo>
                  <a:pt x="193" y="860"/>
                </a:lnTo>
                <a:lnTo>
                  <a:pt x="193" y="862"/>
                </a:lnTo>
                <a:lnTo>
                  <a:pt x="195" y="862"/>
                </a:lnTo>
                <a:lnTo>
                  <a:pt x="191" y="866"/>
                </a:lnTo>
                <a:lnTo>
                  <a:pt x="189" y="866"/>
                </a:lnTo>
                <a:lnTo>
                  <a:pt x="189" y="864"/>
                </a:lnTo>
                <a:lnTo>
                  <a:pt x="191" y="862"/>
                </a:lnTo>
                <a:lnTo>
                  <a:pt x="191" y="860"/>
                </a:lnTo>
                <a:lnTo>
                  <a:pt x="191" y="858"/>
                </a:lnTo>
                <a:lnTo>
                  <a:pt x="191" y="856"/>
                </a:lnTo>
                <a:lnTo>
                  <a:pt x="193" y="856"/>
                </a:lnTo>
                <a:lnTo>
                  <a:pt x="195" y="858"/>
                </a:lnTo>
                <a:lnTo>
                  <a:pt x="196" y="858"/>
                </a:lnTo>
                <a:lnTo>
                  <a:pt x="196" y="860"/>
                </a:lnTo>
                <a:lnTo>
                  <a:pt x="198" y="860"/>
                </a:lnTo>
                <a:close/>
                <a:moveTo>
                  <a:pt x="676" y="328"/>
                </a:moveTo>
                <a:lnTo>
                  <a:pt x="674" y="328"/>
                </a:lnTo>
                <a:lnTo>
                  <a:pt x="672" y="328"/>
                </a:lnTo>
                <a:lnTo>
                  <a:pt x="668" y="326"/>
                </a:lnTo>
                <a:lnTo>
                  <a:pt x="668" y="324"/>
                </a:lnTo>
                <a:lnTo>
                  <a:pt x="670" y="324"/>
                </a:lnTo>
                <a:lnTo>
                  <a:pt x="672" y="324"/>
                </a:lnTo>
                <a:lnTo>
                  <a:pt x="674" y="322"/>
                </a:lnTo>
                <a:lnTo>
                  <a:pt x="676" y="322"/>
                </a:lnTo>
                <a:lnTo>
                  <a:pt x="678" y="322"/>
                </a:lnTo>
                <a:lnTo>
                  <a:pt x="680" y="320"/>
                </a:lnTo>
                <a:lnTo>
                  <a:pt x="682" y="320"/>
                </a:lnTo>
                <a:lnTo>
                  <a:pt x="684" y="320"/>
                </a:lnTo>
                <a:lnTo>
                  <a:pt x="686" y="320"/>
                </a:lnTo>
                <a:lnTo>
                  <a:pt x="688" y="318"/>
                </a:lnTo>
                <a:lnTo>
                  <a:pt x="690" y="318"/>
                </a:lnTo>
                <a:lnTo>
                  <a:pt x="694" y="318"/>
                </a:lnTo>
                <a:lnTo>
                  <a:pt x="696" y="318"/>
                </a:lnTo>
                <a:lnTo>
                  <a:pt x="696" y="320"/>
                </a:lnTo>
                <a:lnTo>
                  <a:pt x="696" y="322"/>
                </a:lnTo>
                <a:lnTo>
                  <a:pt x="694" y="322"/>
                </a:lnTo>
                <a:lnTo>
                  <a:pt x="688" y="326"/>
                </a:lnTo>
                <a:lnTo>
                  <a:pt x="684" y="326"/>
                </a:lnTo>
                <a:lnTo>
                  <a:pt x="682" y="326"/>
                </a:lnTo>
                <a:lnTo>
                  <a:pt x="678" y="328"/>
                </a:lnTo>
                <a:lnTo>
                  <a:pt x="676" y="328"/>
                </a:lnTo>
                <a:close/>
                <a:moveTo>
                  <a:pt x="995" y="789"/>
                </a:moveTo>
                <a:lnTo>
                  <a:pt x="997" y="789"/>
                </a:lnTo>
                <a:lnTo>
                  <a:pt x="997" y="790"/>
                </a:lnTo>
                <a:lnTo>
                  <a:pt x="995" y="794"/>
                </a:lnTo>
                <a:lnTo>
                  <a:pt x="995" y="796"/>
                </a:lnTo>
                <a:lnTo>
                  <a:pt x="995" y="798"/>
                </a:lnTo>
                <a:lnTo>
                  <a:pt x="993" y="798"/>
                </a:lnTo>
                <a:lnTo>
                  <a:pt x="993" y="800"/>
                </a:lnTo>
                <a:lnTo>
                  <a:pt x="993" y="798"/>
                </a:lnTo>
                <a:lnTo>
                  <a:pt x="995" y="796"/>
                </a:lnTo>
                <a:lnTo>
                  <a:pt x="995" y="794"/>
                </a:lnTo>
                <a:lnTo>
                  <a:pt x="995" y="792"/>
                </a:lnTo>
                <a:lnTo>
                  <a:pt x="997" y="792"/>
                </a:lnTo>
                <a:lnTo>
                  <a:pt x="997" y="790"/>
                </a:lnTo>
                <a:lnTo>
                  <a:pt x="997" y="789"/>
                </a:lnTo>
                <a:lnTo>
                  <a:pt x="995" y="789"/>
                </a:lnTo>
                <a:lnTo>
                  <a:pt x="995" y="790"/>
                </a:lnTo>
                <a:lnTo>
                  <a:pt x="995" y="792"/>
                </a:lnTo>
                <a:lnTo>
                  <a:pt x="995" y="794"/>
                </a:lnTo>
                <a:lnTo>
                  <a:pt x="993" y="798"/>
                </a:lnTo>
                <a:lnTo>
                  <a:pt x="993" y="800"/>
                </a:lnTo>
                <a:lnTo>
                  <a:pt x="991" y="800"/>
                </a:lnTo>
                <a:lnTo>
                  <a:pt x="993" y="798"/>
                </a:lnTo>
                <a:lnTo>
                  <a:pt x="993" y="796"/>
                </a:lnTo>
                <a:lnTo>
                  <a:pt x="995" y="794"/>
                </a:lnTo>
                <a:lnTo>
                  <a:pt x="995" y="792"/>
                </a:lnTo>
                <a:lnTo>
                  <a:pt x="993" y="792"/>
                </a:lnTo>
                <a:lnTo>
                  <a:pt x="993" y="794"/>
                </a:lnTo>
                <a:lnTo>
                  <a:pt x="991" y="794"/>
                </a:lnTo>
                <a:lnTo>
                  <a:pt x="991" y="796"/>
                </a:lnTo>
                <a:lnTo>
                  <a:pt x="991" y="798"/>
                </a:lnTo>
                <a:lnTo>
                  <a:pt x="989" y="800"/>
                </a:lnTo>
                <a:lnTo>
                  <a:pt x="987" y="800"/>
                </a:lnTo>
                <a:lnTo>
                  <a:pt x="983" y="802"/>
                </a:lnTo>
                <a:lnTo>
                  <a:pt x="987" y="798"/>
                </a:lnTo>
                <a:lnTo>
                  <a:pt x="989" y="796"/>
                </a:lnTo>
                <a:lnTo>
                  <a:pt x="989" y="794"/>
                </a:lnTo>
                <a:lnTo>
                  <a:pt x="987" y="794"/>
                </a:lnTo>
                <a:lnTo>
                  <a:pt x="985" y="796"/>
                </a:lnTo>
                <a:lnTo>
                  <a:pt x="983" y="800"/>
                </a:lnTo>
                <a:lnTo>
                  <a:pt x="981" y="800"/>
                </a:lnTo>
                <a:lnTo>
                  <a:pt x="981" y="798"/>
                </a:lnTo>
                <a:lnTo>
                  <a:pt x="983" y="794"/>
                </a:lnTo>
                <a:lnTo>
                  <a:pt x="985" y="792"/>
                </a:lnTo>
                <a:lnTo>
                  <a:pt x="987" y="792"/>
                </a:lnTo>
                <a:lnTo>
                  <a:pt x="987" y="790"/>
                </a:lnTo>
                <a:lnTo>
                  <a:pt x="989" y="789"/>
                </a:lnTo>
                <a:lnTo>
                  <a:pt x="989" y="787"/>
                </a:lnTo>
                <a:lnTo>
                  <a:pt x="989" y="785"/>
                </a:lnTo>
                <a:lnTo>
                  <a:pt x="989" y="787"/>
                </a:lnTo>
                <a:lnTo>
                  <a:pt x="989" y="789"/>
                </a:lnTo>
                <a:lnTo>
                  <a:pt x="989" y="790"/>
                </a:lnTo>
                <a:lnTo>
                  <a:pt x="987" y="792"/>
                </a:lnTo>
                <a:lnTo>
                  <a:pt x="989" y="792"/>
                </a:lnTo>
                <a:lnTo>
                  <a:pt x="991" y="789"/>
                </a:lnTo>
                <a:lnTo>
                  <a:pt x="991" y="787"/>
                </a:lnTo>
                <a:lnTo>
                  <a:pt x="991" y="785"/>
                </a:lnTo>
                <a:lnTo>
                  <a:pt x="995" y="785"/>
                </a:lnTo>
                <a:lnTo>
                  <a:pt x="995" y="787"/>
                </a:lnTo>
                <a:lnTo>
                  <a:pt x="995" y="789"/>
                </a:lnTo>
                <a:close/>
                <a:moveTo>
                  <a:pt x="1010" y="618"/>
                </a:moveTo>
                <a:lnTo>
                  <a:pt x="1012" y="618"/>
                </a:lnTo>
                <a:lnTo>
                  <a:pt x="1014" y="618"/>
                </a:lnTo>
                <a:lnTo>
                  <a:pt x="1018" y="620"/>
                </a:lnTo>
                <a:lnTo>
                  <a:pt x="1020" y="623"/>
                </a:lnTo>
                <a:lnTo>
                  <a:pt x="1018" y="625"/>
                </a:lnTo>
                <a:lnTo>
                  <a:pt x="1016" y="627"/>
                </a:lnTo>
                <a:lnTo>
                  <a:pt x="1014" y="627"/>
                </a:lnTo>
                <a:lnTo>
                  <a:pt x="1012" y="627"/>
                </a:lnTo>
                <a:lnTo>
                  <a:pt x="1010" y="625"/>
                </a:lnTo>
                <a:lnTo>
                  <a:pt x="1008" y="625"/>
                </a:lnTo>
                <a:lnTo>
                  <a:pt x="1008" y="623"/>
                </a:lnTo>
                <a:lnTo>
                  <a:pt x="1006" y="623"/>
                </a:lnTo>
                <a:lnTo>
                  <a:pt x="1005" y="621"/>
                </a:lnTo>
                <a:lnTo>
                  <a:pt x="1003" y="620"/>
                </a:lnTo>
                <a:lnTo>
                  <a:pt x="1006" y="618"/>
                </a:lnTo>
                <a:lnTo>
                  <a:pt x="1008" y="618"/>
                </a:lnTo>
                <a:lnTo>
                  <a:pt x="1010" y="618"/>
                </a:lnTo>
                <a:close/>
                <a:moveTo>
                  <a:pt x="1006" y="460"/>
                </a:moveTo>
                <a:lnTo>
                  <a:pt x="1008" y="460"/>
                </a:lnTo>
                <a:lnTo>
                  <a:pt x="1008" y="462"/>
                </a:lnTo>
                <a:lnTo>
                  <a:pt x="1006" y="464"/>
                </a:lnTo>
                <a:lnTo>
                  <a:pt x="1005" y="466"/>
                </a:lnTo>
                <a:lnTo>
                  <a:pt x="1003" y="468"/>
                </a:lnTo>
                <a:lnTo>
                  <a:pt x="1001" y="470"/>
                </a:lnTo>
                <a:lnTo>
                  <a:pt x="1001" y="472"/>
                </a:lnTo>
                <a:lnTo>
                  <a:pt x="999" y="474"/>
                </a:lnTo>
                <a:lnTo>
                  <a:pt x="997" y="474"/>
                </a:lnTo>
                <a:lnTo>
                  <a:pt x="995" y="474"/>
                </a:lnTo>
                <a:lnTo>
                  <a:pt x="993" y="474"/>
                </a:lnTo>
                <a:lnTo>
                  <a:pt x="993" y="476"/>
                </a:lnTo>
                <a:lnTo>
                  <a:pt x="991" y="476"/>
                </a:lnTo>
                <a:lnTo>
                  <a:pt x="989" y="474"/>
                </a:lnTo>
                <a:lnTo>
                  <a:pt x="989" y="472"/>
                </a:lnTo>
                <a:lnTo>
                  <a:pt x="991" y="472"/>
                </a:lnTo>
                <a:lnTo>
                  <a:pt x="991" y="470"/>
                </a:lnTo>
                <a:lnTo>
                  <a:pt x="993" y="468"/>
                </a:lnTo>
                <a:lnTo>
                  <a:pt x="995" y="468"/>
                </a:lnTo>
                <a:lnTo>
                  <a:pt x="997" y="468"/>
                </a:lnTo>
                <a:lnTo>
                  <a:pt x="999" y="466"/>
                </a:lnTo>
                <a:lnTo>
                  <a:pt x="1001" y="464"/>
                </a:lnTo>
                <a:lnTo>
                  <a:pt x="1001" y="462"/>
                </a:lnTo>
                <a:lnTo>
                  <a:pt x="1001" y="460"/>
                </a:lnTo>
                <a:lnTo>
                  <a:pt x="1003" y="460"/>
                </a:lnTo>
                <a:lnTo>
                  <a:pt x="1005" y="460"/>
                </a:lnTo>
                <a:lnTo>
                  <a:pt x="1006" y="460"/>
                </a:lnTo>
                <a:close/>
                <a:moveTo>
                  <a:pt x="876" y="497"/>
                </a:moveTo>
                <a:lnTo>
                  <a:pt x="878" y="499"/>
                </a:lnTo>
                <a:lnTo>
                  <a:pt x="878" y="501"/>
                </a:lnTo>
                <a:lnTo>
                  <a:pt x="876" y="503"/>
                </a:lnTo>
                <a:lnTo>
                  <a:pt x="876" y="505"/>
                </a:lnTo>
                <a:lnTo>
                  <a:pt x="874" y="505"/>
                </a:lnTo>
                <a:lnTo>
                  <a:pt x="874" y="507"/>
                </a:lnTo>
                <a:lnTo>
                  <a:pt x="872" y="505"/>
                </a:lnTo>
                <a:lnTo>
                  <a:pt x="870" y="505"/>
                </a:lnTo>
                <a:lnTo>
                  <a:pt x="869" y="503"/>
                </a:lnTo>
                <a:lnTo>
                  <a:pt x="869" y="501"/>
                </a:lnTo>
                <a:lnTo>
                  <a:pt x="870" y="499"/>
                </a:lnTo>
                <a:lnTo>
                  <a:pt x="870" y="497"/>
                </a:lnTo>
                <a:lnTo>
                  <a:pt x="869" y="497"/>
                </a:lnTo>
                <a:lnTo>
                  <a:pt x="869" y="495"/>
                </a:lnTo>
                <a:lnTo>
                  <a:pt x="869" y="493"/>
                </a:lnTo>
                <a:lnTo>
                  <a:pt x="872" y="491"/>
                </a:lnTo>
                <a:lnTo>
                  <a:pt x="872" y="489"/>
                </a:lnTo>
                <a:lnTo>
                  <a:pt x="874" y="491"/>
                </a:lnTo>
                <a:lnTo>
                  <a:pt x="876" y="491"/>
                </a:lnTo>
                <a:lnTo>
                  <a:pt x="876" y="493"/>
                </a:lnTo>
                <a:lnTo>
                  <a:pt x="876" y="495"/>
                </a:lnTo>
                <a:lnTo>
                  <a:pt x="876" y="497"/>
                </a:lnTo>
                <a:close/>
                <a:moveTo>
                  <a:pt x="632" y="194"/>
                </a:moveTo>
                <a:lnTo>
                  <a:pt x="634" y="194"/>
                </a:lnTo>
                <a:lnTo>
                  <a:pt x="635" y="194"/>
                </a:lnTo>
                <a:lnTo>
                  <a:pt x="637" y="196"/>
                </a:lnTo>
                <a:lnTo>
                  <a:pt x="639" y="196"/>
                </a:lnTo>
                <a:lnTo>
                  <a:pt x="643" y="198"/>
                </a:lnTo>
                <a:lnTo>
                  <a:pt x="643" y="200"/>
                </a:lnTo>
                <a:lnTo>
                  <a:pt x="641" y="200"/>
                </a:lnTo>
                <a:lnTo>
                  <a:pt x="639" y="200"/>
                </a:lnTo>
                <a:lnTo>
                  <a:pt x="637" y="200"/>
                </a:lnTo>
                <a:lnTo>
                  <a:pt x="634" y="200"/>
                </a:lnTo>
                <a:lnTo>
                  <a:pt x="632" y="200"/>
                </a:lnTo>
                <a:lnTo>
                  <a:pt x="630" y="202"/>
                </a:lnTo>
                <a:lnTo>
                  <a:pt x="626" y="202"/>
                </a:lnTo>
                <a:lnTo>
                  <a:pt x="624" y="200"/>
                </a:lnTo>
                <a:lnTo>
                  <a:pt x="620" y="200"/>
                </a:lnTo>
                <a:lnTo>
                  <a:pt x="618" y="198"/>
                </a:lnTo>
                <a:lnTo>
                  <a:pt x="618" y="196"/>
                </a:lnTo>
                <a:lnTo>
                  <a:pt x="618" y="194"/>
                </a:lnTo>
                <a:lnTo>
                  <a:pt x="620" y="194"/>
                </a:lnTo>
                <a:lnTo>
                  <a:pt x="624" y="194"/>
                </a:lnTo>
                <a:lnTo>
                  <a:pt x="626" y="194"/>
                </a:lnTo>
                <a:lnTo>
                  <a:pt x="628" y="194"/>
                </a:lnTo>
                <a:lnTo>
                  <a:pt x="630" y="194"/>
                </a:lnTo>
                <a:lnTo>
                  <a:pt x="632" y="194"/>
                </a:lnTo>
                <a:close/>
                <a:moveTo>
                  <a:pt x="820" y="243"/>
                </a:moveTo>
                <a:lnTo>
                  <a:pt x="818" y="243"/>
                </a:lnTo>
                <a:lnTo>
                  <a:pt x="818" y="241"/>
                </a:lnTo>
                <a:lnTo>
                  <a:pt x="816" y="241"/>
                </a:lnTo>
                <a:lnTo>
                  <a:pt x="812" y="237"/>
                </a:lnTo>
                <a:lnTo>
                  <a:pt x="812" y="235"/>
                </a:lnTo>
                <a:lnTo>
                  <a:pt x="810" y="235"/>
                </a:lnTo>
                <a:lnTo>
                  <a:pt x="810" y="233"/>
                </a:lnTo>
                <a:lnTo>
                  <a:pt x="810" y="231"/>
                </a:lnTo>
                <a:lnTo>
                  <a:pt x="812" y="231"/>
                </a:lnTo>
                <a:lnTo>
                  <a:pt x="816" y="231"/>
                </a:lnTo>
                <a:lnTo>
                  <a:pt x="818" y="229"/>
                </a:lnTo>
                <a:lnTo>
                  <a:pt x="820" y="229"/>
                </a:lnTo>
                <a:lnTo>
                  <a:pt x="820" y="231"/>
                </a:lnTo>
                <a:lnTo>
                  <a:pt x="822" y="231"/>
                </a:lnTo>
                <a:lnTo>
                  <a:pt x="824" y="233"/>
                </a:lnTo>
                <a:lnTo>
                  <a:pt x="824" y="235"/>
                </a:lnTo>
                <a:lnTo>
                  <a:pt x="822" y="235"/>
                </a:lnTo>
                <a:lnTo>
                  <a:pt x="822" y="237"/>
                </a:lnTo>
                <a:lnTo>
                  <a:pt x="822" y="239"/>
                </a:lnTo>
                <a:lnTo>
                  <a:pt x="822" y="241"/>
                </a:lnTo>
                <a:lnTo>
                  <a:pt x="824" y="241"/>
                </a:lnTo>
                <a:lnTo>
                  <a:pt x="822" y="241"/>
                </a:lnTo>
                <a:lnTo>
                  <a:pt x="820" y="243"/>
                </a:lnTo>
                <a:close/>
                <a:moveTo>
                  <a:pt x="989" y="449"/>
                </a:moveTo>
                <a:lnTo>
                  <a:pt x="991" y="451"/>
                </a:lnTo>
                <a:lnTo>
                  <a:pt x="989" y="452"/>
                </a:lnTo>
                <a:lnTo>
                  <a:pt x="987" y="452"/>
                </a:lnTo>
                <a:lnTo>
                  <a:pt x="985" y="452"/>
                </a:lnTo>
                <a:lnTo>
                  <a:pt x="981" y="452"/>
                </a:lnTo>
                <a:lnTo>
                  <a:pt x="979" y="452"/>
                </a:lnTo>
                <a:lnTo>
                  <a:pt x="979" y="454"/>
                </a:lnTo>
                <a:lnTo>
                  <a:pt x="981" y="456"/>
                </a:lnTo>
                <a:lnTo>
                  <a:pt x="979" y="456"/>
                </a:lnTo>
                <a:lnTo>
                  <a:pt x="977" y="456"/>
                </a:lnTo>
                <a:lnTo>
                  <a:pt x="977" y="454"/>
                </a:lnTo>
                <a:lnTo>
                  <a:pt x="973" y="452"/>
                </a:lnTo>
                <a:lnTo>
                  <a:pt x="971" y="452"/>
                </a:lnTo>
                <a:lnTo>
                  <a:pt x="968" y="452"/>
                </a:lnTo>
                <a:lnTo>
                  <a:pt x="968" y="451"/>
                </a:lnTo>
                <a:lnTo>
                  <a:pt x="968" y="449"/>
                </a:lnTo>
                <a:lnTo>
                  <a:pt x="970" y="449"/>
                </a:lnTo>
                <a:lnTo>
                  <a:pt x="971" y="451"/>
                </a:lnTo>
                <a:lnTo>
                  <a:pt x="971" y="449"/>
                </a:lnTo>
                <a:lnTo>
                  <a:pt x="973" y="449"/>
                </a:lnTo>
                <a:lnTo>
                  <a:pt x="975" y="449"/>
                </a:lnTo>
                <a:lnTo>
                  <a:pt x="977" y="449"/>
                </a:lnTo>
                <a:lnTo>
                  <a:pt x="979" y="449"/>
                </a:lnTo>
                <a:lnTo>
                  <a:pt x="981" y="451"/>
                </a:lnTo>
                <a:lnTo>
                  <a:pt x="983" y="449"/>
                </a:lnTo>
                <a:lnTo>
                  <a:pt x="985" y="447"/>
                </a:lnTo>
                <a:lnTo>
                  <a:pt x="987" y="449"/>
                </a:lnTo>
                <a:lnTo>
                  <a:pt x="989" y="449"/>
                </a:lnTo>
                <a:close/>
                <a:moveTo>
                  <a:pt x="917" y="552"/>
                </a:moveTo>
                <a:lnTo>
                  <a:pt x="921" y="553"/>
                </a:lnTo>
                <a:lnTo>
                  <a:pt x="921" y="555"/>
                </a:lnTo>
                <a:lnTo>
                  <a:pt x="921" y="557"/>
                </a:lnTo>
                <a:lnTo>
                  <a:pt x="919" y="557"/>
                </a:lnTo>
                <a:lnTo>
                  <a:pt x="921" y="557"/>
                </a:lnTo>
                <a:lnTo>
                  <a:pt x="923" y="559"/>
                </a:lnTo>
                <a:lnTo>
                  <a:pt x="927" y="559"/>
                </a:lnTo>
                <a:lnTo>
                  <a:pt x="929" y="559"/>
                </a:lnTo>
                <a:lnTo>
                  <a:pt x="929" y="561"/>
                </a:lnTo>
                <a:lnTo>
                  <a:pt x="927" y="561"/>
                </a:lnTo>
                <a:lnTo>
                  <a:pt x="927" y="563"/>
                </a:lnTo>
                <a:lnTo>
                  <a:pt x="925" y="563"/>
                </a:lnTo>
                <a:lnTo>
                  <a:pt x="925" y="561"/>
                </a:lnTo>
                <a:lnTo>
                  <a:pt x="923" y="561"/>
                </a:lnTo>
                <a:lnTo>
                  <a:pt x="921" y="561"/>
                </a:lnTo>
                <a:lnTo>
                  <a:pt x="919" y="561"/>
                </a:lnTo>
                <a:lnTo>
                  <a:pt x="919" y="559"/>
                </a:lnTo>
                <a:lnTo>
                  <a:pt x="921" y="559"/>
                </a:lnTo>
                <a:lnTo>
                  <a:pt x="919" y="557"/>
                </a:lnTo>
                <a:lnTo>
                  <a:pt x="919" y="559"/>
                </a:lnTo>
                <a:lnTo>
                  <a:pt x="917" y="559"/>
                </a:lnTo>
                <a:lnTo>
                  <a:pt x="915" y="559"/>
                </a:lnTo>
                <a:lnTo>
                  <a:pt x="913" y="559"/>
                </a:lnTo>
                <a:lnTo>
                  <a:pt x="913" y="557"/>
                </a:lnTo>
                <a:lnTo>
                  <a:pt x="913" y="555"/>
                </a:lnTo>
                <a:lnTo>
                  <a:pt x="913" y="553"/>
                </a:lnTo>
                <a:lnTo>
                  <a:pt x="911" y="553"/>
                </a:lnTo>
                <a:lnTo>
                  <a:pt x="909" y="553"/>
                </a:lnTo>
                <a:lnTo>
                  <a:pt x="909" y="552"/>
                </a:lnTo>
                <a:lnTo>
                  <a:pt x="907" y="552"/>
                </a:lnTo>
                <a:lnTo>
                  <a:pt x="907" y="550"/>
                </a:lnTo>
                <a:lnTo>
                  <a:pt x="909" y="550"/>
                </a:lnTo>
                <a:lnTo>
                  <a:pt x="911" y="550"/>
                </a:lnTo>
                <a:lnTo>
                  <a:pt x="913" y="550"/>
                </a:lnTo>
                <a:lnTo>
                  <a:pt x="915" y="550"/>
                </a:lnTo>
                <a:lnTo>
                  <a:pt x="915" y="552"/>
                </a:lnTo>
                <a:lnTo>
                  <a:pt x="917" y="552"/>
                </a:lnTo>
                <a:close/>
                <a:moveTo>
                  <a:pt x="441" y="233"/>
                </a:moveTo>
                <a:lnTo>
                  <a:pt x="439" y="235"/>
                </a:lnTo>
                <a:lnTo>
                  <a:pt x="437" y="235"/>
                </a:lnTo>
                <a:lnTo>
                  <a:pt x="437" y="233"/>
                </a:lnTo>
                <a:lnTo>
                  <a:pt x="435" y="233"/>
                </a:lnTo>
                <a:lnTo>
                  <a:pt x="433" y="235"/>
                </a:lnTo>
                <a:lnTo>
                  <a:pt x="432" y="233"/>
                </a:lnTo>
                <a:lnTo>
                  <a:pt x="430" y="233"/>
                </a:lnTo>
                <a:lnTo>
                  <a:pt x="426" y="233"/>
                </a:lnTo>
                <a:lnTo>
                  <a:pt x="422" y="233"/>
                </a:lnTo>
                <a:lnTo>
                  <a:pt x="420" y="233"/>
                </a:lnTo>
                <a:lnTo>
                  <a:pt x="420" y="231"/>
                </a:lnTo>
                <a:lnTo>
                  <a:pt x="422" y="231"/>
                </a:lnTo>
                <a:lnTo>
                  <a:pt x="424" y="229"/>
                </a:lnTo>
                <a:lnTo>
                  <a:pt x="428" y="229"/>
                </a:lnTo>
                <a:lnTo>
                  <a:pt x="432" y="229"/>
                </a:lnTo>
                <a:lnTo>
                  <a:pt x="433" y="227"/>
                </a:lnTo>
                <a:lnTo>
                  <a:pt x="435" y="227"/>
                </a:lnTo>
                <a:lnTo>
                  <a:pt x="437" y="227"/>
                </a:lnTo>
                <a:lnTo>
                  <a:pt x="437" y="229"/>
                </a:lnTo>
                <a:lnTo>
                  <a:pt x="441" y="229"/>
                </a:lnTo>
                <a:lnTo>
                  <a:pt x="441" y="231"/>
                </a:lnTo>
                <a:lnTo>
                  <a:pt x="443" y="231"/>
                </a:lnTo>
                <a:lnTo>
                  <a:pt x="441" y="233"/>
                </a:lnTo>
                <a:close/>
                <a:moveTo>
                  <a:pt x="179" y="849"/>
                </a:moveTo>
                <a:lnTo>
                  <a:pt x="183" y="853"/>
                </a:lnTo>
                <a:lnTo>
                  <a:pt x="185" y="853"/>
                </a:lnTo>
                <a:lnTo>
                  <a:pt x="185" y="855"/>
                </a:lnTo>
                <a:lnTo>
                  <a:pt x="185" y="856"/>
                </a:lnTo>
                <a:lnTo>
                  <a:pt x="185" y="858"/>
                </a:lnTo>
                <a:lnTo>
                  <a:pt x="183" y="860"/>
                </a:lnTo>
                <a:lnTo>
                  <a:pt x="181" y="856"/>
                </a:lnTo>
                <a:lnTo>
                  <a:pt x="179" y="856"/>
                </a:lnTo>
                <a:lnTo>
                  <a:pt x="179" y="855"/>
                </a:lnTo>
                <a:lnTo>
                  <a:pt x="179" y="853"/>
                </a:lnTo>
                <a:lnTo>
                  <a:pt x="179" y="851"/>
                </a:lnTo>
                <a:lnTo>
                  <a:pt x="177" y="851"/>
                </a:lnTo>
                <a:lnTo>
                  <a:pt x="175" y="851"/>
                </a:lnTo>
                <a:lnTo>
                  <a:pt x="177" y="851"/>
                </a:lnTo>
                <a:lnTo>
                  <a:pt x="177" y="849"/>
                </a:lnTo>
                <a:lnTo>
                  <a:pt x="175" y="849"/>
                </a:lnTo>
                <a:lnTo>
                  <a:pt x="173" y="849"/>
                </a:lnTo>
                <a:lnTo>
                  <a:pt x="171" y="845"/>
                </a:lnTo>
                <a:lnTo>
                  <a:pt x="173" y="845"/>
                </a:lnTo>
                <a:lnTo>
                  <a:pt x="175" y="845"/>
                </a:lnTo>
                <a:lnTo>
                  <a:pt x="177" y="847"/>
                </a:lnTo>
                <a:lnTo>
                  <a:pt x="179" y="849"/>
                </a:lnTo>
                <a:close/>
                <a:moveTo>
                  <a:pt x="1224" y="672"/>
                </a:moveTo>
                <a:lnTo>
                  <a:pt x="1222" y="672"/>
                </a:lnTo>
                <a:lnTo>
                  <a:pt x="1222" y="670"/>
                </a:lnTo>
                <a:lnTo>
                  <a:pt x="1218" y="668"/>
                </a:lnTo>
                <a:lnTo>
                  <a:pt x="1216" y="666"/>
                </a:lnTo>
                <a:lnTo>
                  <a:pt x="1214" y="666"/>
                </a:lnTo>
                <a:lnTo>
                  <a:pt x="1212" y="666"/>
                </a:lnTo>
                <a:lnTo>
                  <a:pt x="1212" y="664"/>
                </a:lnTo>
                <a:lnTo>
                  <a:pt x="1214" y="664"/>
                </a:lnTo>
                <a:lnTo>
                  <a:pt x="1216" y="664"/>
                </a:lnTo>
                <a:lnTo>
                  <a:pt x="1216" y="662"/>
                </a:lnTo>
                <a:lnTo>
                  <a:pt x="1218" y="662"/>
                </a:lnTo>
                <a:lnTo>
                  <a:pt x="1220" y="662"/>
                </a:lnTo>
                <a:lnTo>
                  <a:pt x="1222" y="662"/>
                </a:lnTo>
                <a:lnTo>
                  <a:pt x="1226" y="664"/>
                </a:lnTo>
                <a:lnTo>
                  <a:pt x="1226" y="666"/>
                </a:lnTo>
                <a:lnTo>
                  <a:pt x="1226" y="668"/>
                </a:lnTo>
                <a:lnTo>
                  <a:pt x="1226" y="670"/>
                </a:lnTo>
                <a:lnTo>
                  <a:pt x="1224" y="672"/>
                </a:lnTo>
                <a:close/>
                <a:moveTo>
                  <a:pt x="608" y="266"/>
                </a:moveTo>
                <a:lnTo>
                  <a:pt x="606" y="266"/>
                </a:lnTo>
                <a:lnTo>
                  <a:pt x="604" y="266"/>
                </a:lnTo>
                <a:lnTo>
                  <a:pt x="604" y="264"/>
                </a:lnTo>
                <a:lnTo>
                  <a:pt x="608" y="262"/>
                </a:lnTo>
                <a:lnTo>
                  <a:pt x="610" y="260"/>
                </a:lnTo>
                <a:lnTo>
                  <a:pt x="616" y="260"/>
                </a:lnTo>
                <a:lnTo>
                  <a:pt x="618" y="258"/>
                </a:lnTo>
                <a:lnTo>
                  <a:pt x="620" y="258"/>
                </a:lnTo>
                <a:lnTo>
                  <a:pt x="622" y="258"/>
                </a:lnTo>
                <a:lnTo>
                  <a:pt x="624" y="258"/>
                </a:lnTo>
                <a:lnTo>
                  <a:pt x="626" y="258"/>
                </a:lnTo>
                <a:lnTo>
                  <a:pt x="626" y="260"/>
                </a:lnTo>
                <a:lnTo>
                  <a:pt x="624" y="260"/>
                </a:lnTo>
                <a:lnTo>
                  <a:pt x="622" y="260"/>
                </a:lnTo>
                <a:lnTo>
                  <a:pt x="622" y="262"/>
                </a:lnTo>
                <a:lnTo>
                  <a:pt x="620" y="262"/>
                </a:lnTo>
                <a:lnTo>
                  <a:pt x="618" y="264"/>
                </a:lnTo>
                <a:lnTo>
                  <a:pt x="616" y="266"/>
                </a:lnTo>
                <a:lnTo>
                  <a:pt x="612" y="266"/>
                </a:lnTo>
                <a:lnTo>
                  <a:pt x="610" y="266"/>
                </a:lnTo>
                <a:lnTo>
                  <a:pt x="608" y="266"/>
                </a:lnTo>
                <a:close/>
                <a:moveTo>
                  <a:pt x="1030" y="460"/>
                </a:moveTo>
                <a:lnTo>
                  <a:pt x="1032" y="458"/>
                </a:lnTo>
                <a:lnTo>
                  <a:pt x="1034" y="458"/>
                </a:lnTo>
                <a:lnTo>
                  <a:pt x="1034" y="460"/>
                </a:lnTo>
                <a:lnTo>
                  <a:pt x="1034" y="462"/>
                </a:lnTo>
                <a:lnTo>
                  <a:pt x="1032" y="462"/>
                </a:lnTo>
                <a:lnTo>
                  <a:pt x="1030" y="464"/>
                </a:lnTo>
                <a:lnTo>
                  <a:pt x="1030" y="466"/>
                </a:lnTo>
                <a:lnTo>
                  <a:pt x="1026" y="468"/>
                </a:lnTo>
                <a:lnTo>
                  <a:pt x="1024" y="466"/>
                </a:lnTo>
                <a:lnTo>
                  <a:pt x="1022" y="464"/>
                </a:lnTo>
                <a:lnTo>
                  <a:pt x="1022" y="462"/>
                </a:lnTo>
                <a:lnTo>
                  <a:pt x="1022" y="460"/>
                </a:lnTo>
                <a:lnTo>
                  <a:pt x="1022" y="458"/>
                </a:lnTo>
                <a:lnTo>
                  <a:pt x="1024" y="458"/>
                </a:lnTo>
                <a:lnTo>
                  <a:pt x="1026" y="458"/>
                </a:lnTo>
                <a:lnTo>
                  <a:pt x="1028" y="458"/>
                </a:lnTo>
                <a:lnTo>
                  <a:pt x="1030" y="460"/>
                </a:lnTo>
                <a:close/>
                <a:moveTo>
                  <a:pt x="904" y="565"/>
                </a:moveTo>
                <a:lnTo>
                  <a:pt x="904" y="563"/>
                </a:lnTo>
                <a:lnTo>
                  <a:pt x="902" y="563"/>
                </a:lnTo>
                <a:lnTo>
                  <a:pt x="902" y="561"/>
                </a:lnTo>
                <a:lnTo>
                  <a:pt x="900" y="559"/>
                </a:lnTo>
                <a:lnTo>
                  <a:pt x="898" y="559"/>
                </a:lnTo>
                <a:lnTo>
                  <a:pt x="898" y="553"/>
                </a:lnTo>
                <a:lnTo>
                  <a:pt x="898" y="552"/>
                </a:lnTo>
                <a:lnTo>
                  <a:pt x="900" y="552"/>
                </a:lnTo>
                <a:lnTo>
                  <a:pt x="902" y="552"/>
                </a:lnTo>
                <a:lnTo>
                  <a:pt x="902" y="553"/>
                </a:lnTo>
                <a:lnTo>
                  <a:pt x="904" y="555"/>
                </a:lnTo>
                <a:lnTo>
                  <a:pt x="904" y="557"/>
                </a:lnTo>
                <a:lnTo>
                  <a:pt x="905" y="559"/>
                </a:lnTo>
                <a:lnTo>
                  <a:pt x="905" y="561"/>
                </a:lnTo>
                <a:lnTo>
                  <a:pt x="907" y="561"/>
                </a:lnTo>
                <a:lnTo>
                  <a:pt x="907" y="563"/>
                </a:lnTo>
                <a:lnTo>
                  <a:pt x="905" y="563"/>
                </a:lnTo>
                <a:lnTo>
                  <a:pt x="905" y="565"/>
                </a:lnTo>
                <a:lnTo>
                  <a:pt x="904" y="565"/>
                </a:lnTo>
                <a:close/>
                <a:moveTo>
                  <a:pt x="1065" y="487"/>
                </a:moveTo>
                <a:lnTo>
                  <a:pt x="1063" y="489"/>
                </a:lnTo>
                <a:lnTo>
                  <a:pt x="1061" y="489"/>
                </a:lnTo>
                <a:lnTo>
                  <a:pt x="1061" y="487"/>
                </a:lnTo>
                <a:lnTo>
                  <a:pt x="1059" y="487"/>
                </a:lnTo>
                <a:lnTo>
                  <a:pt x="1057" y="486"/>
                </a:lnTo>
                <a:lnTo>
                  <a:pt x="1055" y="486"/>
                </a:lnTo>
                <a:lnTo>
                  <a:pt x="1053" y="484"/>
                </a:lnTo>
                <a:lnTo>
                  <a:pt x="1053" y="482"/>
                </a:lnTo>
                <a:lnTo>
                  <a:pt x="1055" y="482"/>
                </a:lnTo>
                <a:lnTo>
                  <a:pt x="1055" y="480"/>
                </a:lnTo>
                <a:lnTo>
                  <a:pt x="1055" y="478"/>
                </a:lnTo>
                <a:lnTo>
                  <a:pt x="1057" y="478"/>
                </a:lnTo>
                <a:lnTo>
                  <a:pt x="1061" y="480"/>
                </a:lnTo>
                <a:lnTo>
                  <a:pt x="1061" y="482"/>
                </a:lnTo>
                <a:lnTo>
                  <a:pt x="1061" y="484"/>
                </a:lnTo>
                <a:lnTo>
                  <a:pt x="1063" y="484"/>
                </a:lnTo>
                <a:lnTo>
                  <a:pt x="1065" y="486"/>
                </a:lnTo>
                <a:lnTo>
                  <a:pt x="1065" y="487"/>
                </a:lnTo>
                <a:close/>
                <a:moveTo>
                  <a:pt x="1032" y="616"/>
                </a:moveTo>
                <a:lnTo>
                  <a:pt x="1034" y="616"/>
                </a:lnTo>
                <a:lnTo>
                  <a:pt x="1034" y="618"/>
                </a:lnTo>
                <a:lnTo>
                  <a:pt x="1036" y="618"/>
                </a:lnTo>
                <a:lnTo>
                  <a:pt x="1034" y="621"/>
                </a:lnTo>
                <a:lnTo>
                  <a:pt x="1032" y="621"/>
                </a:lnTo>
                <a:lnTo>
                  <a:pt x="1030" y="621"/>
                </a:lnTo>
                <a:lnTo>
                  <a:pt x="1028" y="620"/>
                </a:lnTo>
                <a:lnTo>
                  <a:pt x="1026" y="618"/>
                </a:lnTo>
                <a:lnTo>
                  <a:pt x="1024" y="616"/>
                </a:lnTo>
                <a:lnTo>
                  <a:pt x="1022" y="616"/>
                </a:lnTo>
                <a:lnTo>
                  <a:pt x="1020" y="614"/>
                </a:lnTo>
                <a:lnTo>
                  <a:pt x="1022" y="614"/>
                </a:lnTo>
                <a:lnTo>
                  <a:pt x="1022" y="612"/>
                </a:lnTo>
                <a:lnTo>
                  <a:pt x="1026" y="614"/>
                </a:lnTo>
                <a:lnTo>
                  <a:pt x="1028" y="614"/>
                </a:lnTo>
                <a:lnTo>
                  <a:pt x="1032" y="616"/>
                </a:lnTo>
                <a:close/>
                <a:moveTo>
                  <a:pt x="1129" y="635"/>
                </a:moveTo>
                <a:lnTo>
                  <a:pt x="1131" y="635"/>
                </a:lnTo>
                <a:lnTo>
                  <a:pt x="1133" y="637"/>
                </a:lnTo>
                <a:lnTo>
                  <a:pt x="1135" y="637"/>
                </a:lnTo>
                <a:lnTo>
                  <a:pt x="1137" y="641"/>
                </a:lnTo>
                <a:lnTo>
                  <a:pt x="1135" y="643"/>
                </a:lnTo>
                <a:lnTo>
                  <a:pt x="1133" y="643"/>
                </a:lnTo>
                <a:lnTo>
                  <a:pt x="1129" y="641"/>
                </a:lnTo>
                <a:lnTo>
                  <a:pt x="1127" y="641"/>
                </a:lnTo>
                <a:lnTo>
                  <a:pt x="1127" y="637"/>
                </a:lnTo>
                <a:lnTo>
                  <a:pt x="1125" y="635"/>
                </a:lnTo>
                <a:lnTo>
                  <a:pt x="1123" y="635"/>
                </a:lnTo>
                <a:lnTo>
                  <a:pt x="1121" y="635"/>
                </a:lnTo>
                <a:lnTo>
                  <a:pt x="1121" y="633"/>
                </a:lnTo>
                <a:lnTo>
                  <a:pt x="1123" y="633"/>
                </a:lnTo>
                <a:lnTo>
                  <a:pt x="1129" y="635"/>
                </a:lnTo>
                <a:close/>
                <a:moveTo>
                  <a:pt x="622" y="256"/>
                </a:moveTo>
                <a:lnTo>
                  <a:pt x="620" y="258"/>
                </a:lnTo>
                <a:lnTo>
                  <a:pt x="618" y="258"/>
                </a:lnTo>
                <a:lnTo>
                  <a:pt x="616" y="258"/>
                </a:lnTo>
                <a:lnTo>
                  <a:pt x="614" y="258"/>
                </a:lnTo>
                <a:lnTo>
                  <a:pt x="612" y="260"/>
                </a:lnTo>
                <a:lnTo>
                  <a:pt x="610" y="260"/>
                </a:lnTo>
                <a:lnTo>
                  <a:pt x="608" y="260"/>
                </a:lnTo>
                <a:lnTo>
                  <a:pt x="606" y="260"/>
                </a:lnTo>
                <a:lnTo>
                  <a:pt x="604" y="260"/>
                </a:lnTo>
                <a:lnTo>
                  <a:pt x="602" y="260"/>
                </a:lnTo>
                <a:lnTo>
                  <a:pt x="600" y="260"/>
                </a:lnTo>
                <a:lnTo>
                  <a:pt x="600" y="262"/>
                </a:lnTo>
                <a:lnTo>
                  <a:pt x="599" y="262"/>
                </a:lnTo>
                <a:lnTo>
                  <a:pt x="599" y="260"/>
                </a:lnTo>
                <a:lnTo>
                  <a:pt x="597" y="260"/>
                </a:lnTo>
                <a:lnTo>
                  <a:pt x="595" y="260"/>
                </a:lnTo>
                <a:lnTo>
                  <a:pt x="597" y="260"/>
                </a:lnTo>
                <a:lnTo>
                  <a:pt x="599" y="258"/>
                </a:lnTo>
                <a:lnTo>
                  <a:pt x="600" y="258"/>
                </a:lnTo>
                <a:lnTo>
                  <a:pt x="602" y="258"/>
                </a:lnTo>
                <a:lnTo>
                  <a:pt x="604" y="258"/>
                </a:lnTo>
                <a:lnTo>
                  <a:pt x="604" y="256"/>
                </a:lnTo>
                <a:lnTo>
                  <a:pt x="606" y="256"/>
                </a:lnTo>
                <a:lnTo>
                  <a:pt x="608" y="256"/>
                </a:lnTo>
                <a:lnTo>
                  <a:pt x="610" y="256"/>
                </a:lnTo>
                <a:lnTo>
                  <a:pt x="612" y="256"/>
                </a:lnTo>
                <a:lnTo>
                  <a:pt x="614" y="254"/>
                </a:lnTo>
                <a:lnTo>
                  <a:pt x="616" y="254"/>
                </a:lnTo>
                <a:lnTo>
                  <a:pt x="618" y="254"/>
                </a:lnTo>
                <a:lnTo>
                  <a:pt x="620" y="254"/>
                </a:lnTo>
                <a:lnTo>
                  <a:pt x="622" y="256"/>
                </a:lnTo>
                <a:close/>
                <a:moveTo>
                  <a:pt x="725" y="272"/>
                </a:moveTo>
                <a:lnTo>
                  <a:pt x="721" y="276"/>
                </a:lnTo>
                <a:lnTo>
                  <a:pt x="719" y="276"/>
                </a:lnTo>
                <a:lnTo>
                  <a:pt x="717" y="274"/>
                </a:lnTo>
                <a:lnTo>
                  <a:pt x="715" y="274"/>
                </a:lnTo>
                <a:lnTo>
                  <a:pt x="717" y="272"/>
                </a:lnTo>
                <a:lnTo>
                  <a:pt x="715" y="272"/>
                </a:lnTo>
                <a:lnTo>
                  <a:pt x="715" y="274"/>
                </a:lnTo>
                <a:lnTo>
                  <a:pt x="713" y="274"/>
                </a:lnTo>
                <a:lnTo>
                  <a:pt x="715" y="274"/>
                </a:lnTo>
                <a:lnTo>
                  <a:pt x="715" y="276"/>
                </a:lnTo>
                <a:lnTo>
                  <a:pt x="713" y="278"/>
                </a:lnTo>
                <a:lnTo>
                  <a:pt x="709" y="280"/>
                </a:lnTo>
                <a:lnTo>
                  <a:pt x="707" y="278"/>
                </a:lnTo>
                <a:lnTo>
                  <a:pt x="705" y="276"/>
                </a:lnTo>
                <a:lnTo>
                  <a:pt x="705" y="274"/>
                </a:lnTo>
                <a:lnTo>
                  <a:pt x="707" y="274"/>
                </a:lnTo>
                <a:lnTo>
                  <a:pt x="709" y="274"/>
                </a:lnTo>
                <a:lnTo>
                  <a:pt x="711" y="272"/>
                </a:lnTo>
                <a:lnTo>
                  <a:pt x="715" y="272"/>
                </a:lnTo>
                <a:lnTo>
                  <a:pt x="715" y="270"/>
                </a:lnTo>
                <a:lnTo>
                  <a:pt x="717" y="270"/>
                </a:lnTo>
                <a:lnTo>
                  <a:pt x="719" y="270"/>
                </a:lnTo>
                <a:lnTo>
                  <a:pt x="721" y="270"/>
                </a:lnTo>
                <a:lnTo>
                  <a:pt x="723" y="270"/>
                </a:lnTo>
                <a:lnTo>
                  <a:pt x="723" y="272"/>
                </a:lnTo>
                <a:lnTo>
                  <a:pt x="725" y="272"/>
                </a:lnTo>
                <a:close/>
                <a:moveTo>
                  <a:pt x="179" y="855"/>
                </a:moveTo>
                <a:lnTo>
                  <a:pt x="181" y="858"/>
                </a:lnTo>
                <a:lnTo>
                  <a:pt x="181" y="860"/>
                </a:lnTo>
                <a:lnTo>
                  <a:pt x="179" y="860"/>
                </a:lnTo>
                <a:lnTo>
                  <a:pt x="177" y="860"/>
                </a:lnTo>
                <a:lnTo>
                  <a:pt x="175" y="858"/>
                </a:lnTo>
                <a:lnTo>
                  <a:pt x="175" y="856"/>
                </a:lnTo>
                <a:lnTo>
                  <a:pt x="173" y="856"/>
                </a:lnTo>
                <a:lnTo>
                  <a:pt x="171" y="856"/>
                </a:lnTo>
                <a:lnTo>
                  <a:pt x="171" y="855"/>
                </a:lnTo>
                <a:lnTo>
                  <a:pt x="169" y="853"/>
                </a:lnTo>
                <a:lnTo>
                  <a:pt x="167" y="853"/>
                </a:lnTo>
                <a:lnTo>
                  <a:pt x="167" y="851"/>
                </a:lnTo>
                <a:lnTo>
                  <a:pt x="169" y="851"/>
                </a:lnTo>
                <a:lnTo>
                  <a:pt x="171" y="851"/>
                </a:lnTo>
                <a:lnTo>
                  <a:pt x="173" y="853"/>
                </a:lnTo>
                <a:lnTo>
                  <a:pt x="177" y="855"/>
                </a:lnTo>
                <a:lnTo>
                  <a:pt x="179" y="855"/>
                </a:lnTo>
                <a:close/>
                <a:moveTo>
                  <a:pt x="878" y="159"/>
                </a:moveTo>
                <a:lnTo>
                  <a:pt x="876" y="159"/>
                </a:lnTo>
                <a:lnTo>
                  <a:pt x="876" y="157"/>
                </a:lnTo>
                <a:lnTo>
                  <a:pt x="878" y="157"/>
                </a:lnTo>
                <a:lnTo>
                  <a:pt x="878" y="155"/>
                </a:lnTo>
                <a:lnTo>
                  <a:pt x="882" y="153"/>
                </a:lnTo>
                <a:lnTo>
                  <a:pt x="884" y="153"/>
                </a:lnTo>
                <a:lnTo>
                  <a:pt x="886" y="153"/>
                </a:lnTo>
                <a:lnTo>
                  <a:pt x="888" y="153"/>
                </a:lnTo>
                <a:lnTo>
                  <a:pt x="890" y="153"/>
                </a:lnTo>
                <a:lnTo>
                  <a:pt x="894" y="153"/>
                </a:lnTo>
                <a:lnTo>
                  <a:pt x="896" y="153"/>
                </a:lnTo>
                <a:lnTo>
                  <a:pt x="898" y="153"/>
                </a:lnTo>
                <a:lnTo>
                  <a:pt x="898" y="155"/>
                </a:lnTo>
                <a:lnTo>
                  <a:pt x="896" y="155"/>
                </a:lnTo>
                <a:lnTo>
                  <a:pt x="892" y="157"/>
                </a:lnTo>
                <a:lnTo>
                  <a:pt x="890" y="157"/>
                </a:lnTo>
                <a:lnTo>
                  <a:pt x="888" y="157"/>
                </a:lnTo>
                <a:lnTo>
                  <a:pt x="884" y="157"/>
                </a:lnTo>
                <a:lnTo>
                  <a:pt x="880" y="159"/>
                </a:lnTo>
                <a:lnTo>
                  <a:pt x="878" y="159"/>
                </a:lnTo>
                <a:close/>
                <a:moveTo>
                  <a:pt x="1117" y="414"/>
                </a:moveTo>
                <a:lnTo>
                  <a:pt x="1119" y="412"/>
                </a:lnTo>
                <a:lnTo>
                  <a:pt x="1119" y="414"/>
                </a:lnTo>
                <a:lnTo>
                  <a:pt x="1119" y="416"/>
                </a:lnTo>
                <a:lnTo>
                  <a:pt x="1117" y="416"/>
                </a:lnTo>
                <a:lnTo>
                  <a:pt x="1113" y="416"/>
                </a:lnTo>
                <a:lnTo>
                  <a:pt x="1113" y="418"/>
                </a:lnTo>
                <a:lnTo>
                  <a:pt x="1109" y="418"/>
                </a:lnTo>
                <a:lnTo>
                  <a:pt x="1107" y="419"/>
                </a:lnTo>
                <a:lnTo>
                  <a:pt x="1106" y="416"/>
                </a:lnTo>
                <a:lnTo>
                  <a:pt x="1107" y="416"/>
                </a:lnTo>
                <a:lnTo>
                  <a:pt x="1107" y="414"/>
                </a:lnTo>
                <a:lnTo>
                  <a:pt x="1107" y="412"/>
                </a:lnTo>
                <a:lnTo>
                  <a:pt x="1109" y="412"/>
                </a:lnTo>
                <a:lnTo>
                  <a:pt x="1111" y="412"/>
                </a:lnTo>
                <a:lnTo>
                  <a:pt x="1113" y="412"/>
                </a:lnTo>
                <a:lnTo>
                  <a:pt x="1115" y="412"/>
                </a:lnTo>
                <a:lnTo>
                  <a:pt x="1117" y="414"/>
                </a:lnTo>
                <a:close/>
                <a:moveTo>
                  <a:pt x="1170" y="699"/>
                </a:moveTo>
                <a:lnTo>
                  <a:pt x="1168" y="699"/>
                </a:lnTo>
                <a:lnTo>
                  <a:pt x="1166" y="699"/>
                </a:lnTo>
                <a:lnTo>
                  <a:pt x="1166" y="697"/>
                </a:lnTo>
                <a:lnTo>
                  <a:pt x="1168" y="697"/>
                </a:lnTo>
                <a:lnTo>
                  <a:pt x="1168" y="695"/>
                </a:lnTo>
                <a:lnTo>
                  <a:pt x="1170" y="691"/>
                </a:lnTo>
                <a:lnTo>
                  <a:pt x="1172" y="689"/>
                </a:lnTo>
                <a:lnTo>
                  <a:pt x="1174" y="689"/>
                </a:lnTo>
                <a:lnTo>
                  <a:pt x="1174" y="691"/>
                </a:lnTo>
                <a:lnTo>
                  <a:pt x="1175" y="691"/>
                </a:lnTo>
                <a:lnTo>
                  <a:pt x="1175" y="693"/>
                </a:lnTo>
                <a:lnTo>
                  <a:pt x="1175" y="695"/>
                </a:lnTo>
                <a:lnTo>
                  <a:pt x="1174" y="697"/>
                </a:lnTo>
                <a:lnTo>
                  <a:pt x="1170" y="697"/>
                </a:lnTo>
                <a:lnTo>
                  <a:pt x="1170" y="699"/>
                </a:lnTo>
                <a:close/>
                <a:moveTo>
                  <a:pt x="731" y="454"/>
                </a:moveTo>
                <a:lnTo>
                  <a:pt x="733" y="454"/>
                </a:lnTo>
                <a:lnTo>
                  <a:pt x="733" y="456"/>
                </a:lnTo>
                <a:lnTo>
                  <a:pt x="733" y="460"/>
                </a:lnTo>
                <a:lnTo>
                  <a:pt x="731" y="460"/>
                </a:lnTo>
                <a:lnTo>
                  <a:pt x="731" y="462"/>
                </a:lnTo>
                <a:lnTo>
                  <a:pt x="729" y="462"/>
                </a:lnTo>
                <a:lnTo>
                  <a:pt x="727" y="462"/>
                </a:lnTo>
                <a:lnTo>
                  <a:pt x="727" y="460"/>
                </a:lnTo>
                <a:lnTo>
                  <a:pt x="729" y="460"/>
                </a:lnTo>
                <a:lnTo>
                  <a:pt x="729" y="458"/>
                </a:lnTo>
                <a:lnTo>
                  <a:pt x="729" y="456"/>
                </a:lnTo>
                <a:lnTo>
                  <a:pt x="729" y="454"/>
                </a:lnTo>
                <a:lnTo>
                  <a:pt x="727" y="454"/>
                </a:lnTo>
                <a:lnTo>
                  <a:pt x="725" y="454"/>
                </a:lnTo>
                <a:lnTo>
                  <a:pt x="725" y="456"/>
                </a:lnTo>
                <a:lnTo>
                  <a:pt x="727" y="456"/>
                </a:lnTo>
                <a:lnTo>
                  <a:pt x="725" y="460"/>
                </a:lnTo>
                <a:lnTo>
                  <a:pt x="723" y="460"/>
                </a:lnTo>
                <a:lnTo>
                  <a:pt x="723" y="456"/>
                </a:lnTo>
                <a:lnTo>
                  <a:pt x="725" y="454"/>
                </a:lnTo>
                <a:lnTo>
                  <a:pt x="727" y="452"/>
                </a:lnTo>
                <a:lnTo>
                  <a:pt x="729" y="452"/>
                </a:lnTo>
                <a:lnTo>
                  <a:pt x="731" y="454"/>
                </a:lnTo>
                <a:close/>
                <a:moveTo>
                  <a:pt x="655" y="233"/>
                </a:moveTo>
                <a:lnTo>
                  <a:pt x="653" y="233"/>
                </a:lnTo>
                <a:lnTo>
                  <a:pt x="651" y="235"/>
                </a:lnTo>
                <a:lnTo>
                  <a:pt x="647" y="237"/>
                </a:lnTo>
                <a:lnTo>
                  <a:pt x="643" y="237"/>
                </a:lnTo>
                <a:lnTo>
                  <a:pt x="639" y="239"/>
                </a:lnTo>
                <a:lnTo>
                  <a:pt x="637" y="239"/>
                </a:lnTo>
                <a:lnTo>
                  <a:pt x="635" y="239"/>
                </a:lnTo>
                <a:lnTo>
                  <a:pt x="634" y="239"/>
                </a:lnTo>
                <a:lnTo>
                  <a:pt x="632" y="239"/>
                </a:lnTo>
                <a:lnTo>
                  <a:pt x="634" y="237"/>
                </a:lnTo>
                <a:lnTo>
                  <a:pt x="635" y="237"/>
                </a:lnTo>
                <a:lnTo>
                  <a:pt x="637" y="237"/>
                </a:lnTo>
                <a:lnTo>
                  <a:pt x="639" y="237"/>
                </a:lnTo>
                <a:lnTo>
                  <a:pt x="641" y="235"/>
                </a:lnTo>
                <a:lnTo>
                  <a:pt x="643" y="233"/>
                </a:lnTo>
                <a:lnTo>
                  <a:pt x="647" y="233"/>
                </a:lnTo>
                <a:lnTo>
                  <a:pt x="649" y="233"/>
                </a:lnTo>
                <a:lnTo>
                  <a:pt x="651" y="233"/>
                </a:lnTo>
                <a:lnTo>
                  <a:pt x="655" y="233"/>
                </a:lnTo>
                <a:close/>
                <a:moveTo>
                  <a:pt x="709" y="355"/>
                </a:moveTo>
                <a:lnTo>
                  <a:pt x="707" y="355"/>
                </a:lnTo>
                <a:lnTo>
                  <a:pt x="705" y="355"/>
                </a:lnTo>
                <a:lnTo>
                  <a:pt x="705" y="353"/>
                </a:lnTo>
                <a:lnTo>
                  <a:pt x="705" y="351"/>
                </a:lnTo>
                <a:lnTo>
                  <a:pt x="705" y="350"/>
                </a:lnTo>
                <a:lnTo>
                  <a:pt x="705" y="348"/>
                </a:lnTo>
                <a:lnTo>
                  <a:pt x="707" y="348"/>
                </a:lnTo>
                <a:lnTo>
                  <a:pt x="709" y="348"/>
                </a:lnTo>
                <a:lnTo>
                  <a:pt x="711" y="348"/>
                </a:lnTo>
                <a:lnTo>
                  <a:pt x="713" y="350"/>
                </a:lnTo>
                <a:lnTo>
                  <a:pt x="713" y="351"/>
                </a:lnTo>
                <a:lnTo>
                  <a:pt x="713" y="353"/>
                </a:lnTo>
                <a:lnTo>
                  <a:pt x="713" y="355"/>
                </a:lnTo>
                <a:lnTo>
                  <a:pt x="711" y="355"/>
                </a:lnTo>
                <a:lnTo>
                  <a:pt x="709" y="355"/>
                </a:lnTo>
                <a:close/>
                <a:moveTo>
                  <a:pt x="655" y="476"/>
                </a:moveTo>
                <a:lnTo>
                  <a:pt x="655" y="478"/>
                </a:lnTo>
                <a:lnTo>
                  <a:pt x="653" y="478"/>
                </a:lnTo>
                <a:lnTo>
                  <a:pt x="653" y="480"/>
                </a:lnTo>
                <a:lnTo>
                  <a:pt x="651" y="478"/>
                </a:lnTo>
                <a:lnTo>
                  <a:pt x="649" y="478"/>
                </a:lnTo>
                <a:lnTo>
                  <a:pt x="649" y="474"/>
                </a:lnTo>
                <a:lnTo>
                  <a:pt x="649" y="470"/>
                </a:lnTo>
                <a:lnTo>
                  <a:pt x="651" y="470"/>
                </a:lnTo>
                <a:lnTo>
                  <a:pt x="653" y="470"/>
                </a:lnTo>
                <a:lnTo>
                  <a:pt x="653" y="472"/>
                </a:lnTo>
                <a:lnTo>
                  <a:pt x="655" y="472"/>
                </a:lnTo>
                <a:lnTo>
                  <a:pt x="655" y="474"/>
                </a:lnTo>
                <a:lnTo>
                  <a:pt x="657" y="474"/>
                </a:lnTo>
                <a:lnTo>
                  <a:pt x="655" y="476"/>
                </a:lnTo>
                <a:close/>
                <a:moveTo>
                  <a:pt x="997" y="262"/>
                </a:moveTo>
                <a:lnTo>
                  <a:pt x="999" y="262"/>
                </a:lnTo>
                <a:lnTo>
                  <a:pt x="997" y="262"/>
                </a:lnTo>
                <a:lnTo>
                  <a:pt x="995" y="262"/>
                </a:lnTo>
                <a:lnTo>
                  <a:pt x="991" y="262"/>
                </a:lnTo>
                <a:lnTo>
                  <a:pt x="989" y="262"/>
                </a:lnTo>
                <a:lnTo>
                  <a:pt x="989" y="264"/>
                </a:lnTo>
                <a:lnTo>
                  <a:pt x="987" y="262"/>
                </a:lnTo>
                <a:lnTo>
                  <a:pt x="985" y="262"/>
                </a:lnTo>
                <a:lnTo>
                  <a:pt x="983" y="262"/>
                </a:lnTo>
                <a:lnTo>
                  <a:pt x="987" y="260"/>
                </a:lnTo>
                <a:lnTo>
                  <a:pt x="989" y="258"/>
                </a:lnTo>
                <a:lnTo>
                  <a:pt x="991" y="258"/>
                </a:lnTo>
                <a:lnTo>
                  <a:pt x="991" y="256"/>
                </a:lnTo>
                <a:lnTo>
                  <a:pt x="995" y="254"/>
                </a:lnTo>
                <a:lnTo>
                  <a:pt x="997" y="254"/>
                </a:lnTo>
                <a:lnTo>
                  <a:pt x="999" y="254"/>
                </a:lnTo>
                <a:lnTo>
                  <a:pt x="999" y="256"/>
                </a:lnTo>
                <a:lnTo>
                  <a:pt x="997" y="256"/>
                </a:lnTo>
                <a:lnTo>
                  <a:pt x="995" y="258"/>
                </a:lnTo>
                <a:lnTo>
                  <a:pt x="993" y="258"/>
                </a:lnTo>
                <a:lnTo>
                  <a:pt x="993" y="260"/>
                </a:lnTo>
                <a:lnTo>
                  <a:pt x="995" y="260"/>
                </a:lnTo>
                <a:lnTo>
                  <a:pt x="995" y="262"/>
                </a:lnTo>
                <a:lnTo>
                  <a:pt x="997" y="262"/>
                </a:lnTo>
                <a:close/>
                <a:moveTo>
                  <a:pt x="212" y="886"/>
                </a:moveTo>
                <a:lnTo>
                  <a:pt x="210" y="888"/>
                </a:lnTo>
                <a:lnTo>
                  <a:pt x="210" y="886"/>
                </a:lnTo>
                <a:lnTo>
                  <a:pt x="210" y="884"/>
                </a:lnTo>
                <a:lnTo>
                  <a:pt x="210" y="882"/>
                </a:lnTo>
                <a:lnTo>
                  <a:pt x="212" y="882"/>
                </a:lnTo>
                <a:lnTo>
                  <a:pt x="212" y="880"/>
                </a:lnTo>
                <a:lnTo>
                  <a:pt x="214" y="880"/>
                </a:lnTo>
                <a:lnTo>
                  <a:pt x="216" y="880"/>
                </a:lnTo>
                <a:lnTo>
                  <a:pt x="218" y="878"/>
                </a:lnTo>
                <a:lnTo>
                  <a:pt x="218" y="876"/>
                </a:lnTo>
                <a:lnTo>
                  <a:pt x="220" y="876"/>
                </a:lnTo>
                <a:lnTo>
                  <a:pt x="222" y="876"/>
                </a:lnTo>
                <a:lnTo>
                  <a:pt x="222" y="878"/>
                </a:lnTo>
                <a:lnTo>
                  <a:pt x="222" y="880"/>
                </a:lnTo>
                <a:lnTo>
                  <a:pt x="220" y="880"/>
                </a:lnTo>
                <a:lnTo>
                  <a:pt x="218" y="880"/>
                </a:lnTo>
                <a:lnTo>
                  <a:pt x="216" y="882"/>
                </a:lnTo>
                <a:lnTo>
                  <a:pt x="214" y="884"/>
                </a:lnTo>
                <a:lnTo>
                  <a:pt x="214" y="886"/>
                </a:lnTo>
                <a:lnTo>
                  <a:pt x="212" y="886"/>
                </a:lnTo>
                <a:close/>
                <a:moveTo>
                  <a:pt x="1012" y="452"/>
                </a:moveTo>
                <a:lnTo>
                  <a:pt x="1010" y="454"/>
                </a:lnTo>
                <a:lnTo>
                  <a:pt x="1006" y="454"/>
                </a:lnTo>
                <a:lnTo>
                  <a:pt x="1006" y="456"/>
                </a:lnTo>
                <a:lnTo>
                  <a:pt x="1005" y="456"/>
                </a:lnTo>
                <a:lnTo>
                  <a:pt x="1003" y="456"/>
                </a:lnTo>
                <a:lnTo>
                  <a:pt x="1001" y="456"/>
                </a:lnTo>
                <a:lnTo>
                  <a:pt x="999" y="458"/>
                </a:lnTo>
                <a:lnTo>
                  <a:pt x="999" y="456"/>
                </a:lnTo>
                <a:lnTo>
                  <a:pt x="1001" y="456"/>
                </a:lnTo>
                <a:lnTo>
                  <a:pt x="1001" y="454"/>
                </a:lnTo>
                <a:lnTo>
                  <a:pt x="1003" y="454"/>
                </a:lnTo>
                <a:lnTo>
                  <a:pt x="1003" y="452"/>
                </a:lnTo>
                <a:lnTo>
                  <a:pt x="1005" y="452"/>
                </a:lnTo>
                <a:lnTo>
                  <a:pt x="1006" y="452"/>
                </a:lnTo>
                <a:lnTo>
                  <a:pt x="1008" y="452"/>
                </a:lnTo>
                <a:lnTo>
                  <a:pt x="1008" y="451"/>
                </a:lnTo>
                <a:lnTo>
                  <a:pt x="1008" y="449"/>
                </a:lnTo>
                <a:lnTo>
                  <a:pt x="1010" y="449"/>
                </a:lnTo>
                <a:lnTo>
                  <a:pt x="1010" y="451"/>
                </a:lnTo>
                <a:lnTo>
                  <a:pt x="1012" y="451"/>
                </a:lnTo>
                <a:lnTo>
                  <a:pt x="1012" y="452"/>
                </a:lnTo>
                <a:close/>
                <a:moveTo>
                  <a:pt x="748" y="266"/>
                </a:moveTo>
                <a:lnTo>
                  <a:pt x="746" y="266"/>
                </a:lnTo>
                <a:lnTo>
                  <a:pt x="744" y="266"/>
                </a:lnTo>
                <a:lnTo>
                  <a:pt x="742" y="266"/>
                </a:lnTo>
                <a:lnTo>
                  <a:pt x="742" y="264"/>
                </a:lnTo>
                <a:lnTo>
                  <a:pt x="740" y="260"/>
                </a:lnTo>
                <a:lnTo>
                  <a:pt x="742" y="260"/>
                </a:lnTo>
                <a:lnTo>
                  <a:pt x="744" y="258"/>
                </a:lnTo>
                <a:lnTo>
                  <a:pt x="746" y="258"/>
                </a:lnTo>
                <a:lnTo>
                  <a:pt x="748" y="258"/>
                </a:lnTo>
                <a:lnTo>
                  <a:pt x="748" y="260"/>
                </a:lnTo>
                <a:lnTo>
                  <a:pt x="748" y="262"/>
                </a:lnTo>
                <a:lnTo>
                  <a:pt x="750" y="264"/>
                </a:lnTo>
                <a:lnTo>
                  <a:pt x="750" y="266"/>
                </a:lnTo>
                <a:lnTo>
                  <a:pt x="748" y="266"/>
                </a:lnTo>
                <a:close/>
                <a:moveTo>
                  <a:pt x="630" y="484"/>
                </a:moveTo>
                <a:lnTo>
                  <a:pt x="628" y="484"/>
                </a:lnTo>
                <a:lnTo>
                  <a:pt x="628" y="482"/>
                </a:lnTo>
                <a:lnTo>
                  <a:pt x="626" y="482"/>
                </a:lnTo>
                <a:lnTo>
                  <a:pt x="624" y="482"/>
                </a:lnTo>
                <a:lnTo>
                  <a:pt x="622" y="480"/>
                </a:lnTo>
                <a:lnTo>
                  <a:pt x="624" y="478"/>
                </a:lnTo>
                <a:lnTo>
                  <a:pt x="626" y="478"/>
                </a:lnTo>
                <a:lnTo>
                  <a:pt x="626" y="476"/>
                </a:lnTo>
                <a:lnTo>
                  <a:pt x="628" y="476"/>
                </a:lnTo>
                <a:lnTo>
                  <a:pt x="630" y="476"/>
                </a:lnTo>
                <a:lnTo>
                  <a:pt x="632" y="478"/>
                </a:lnTo>
                <a:lnTo>
                  <a:pt x="632" y="480"/>
                </a:lnTo>
                <a:lnTo>
                  <a:pt x="632" y="482"/>
                </a:lnTo>
                <a:lnTo>
                  <a:pt x="630" y="484"/>
                </a:lnTo>
                <a:close/>
                <a:moveTo>
                  <a:pt x="867" y="437"/>
                </a:moveTo>
                <a:lnTo>
                  <a:pt x="867" y="439"/>
                </a:lnTo>
                <a:lnTo>
                  <a:pt x="869" y="439"/>
                </a:lnTo>
                <a:lnTo>
                  <a:pt x="870" y="439"/>
                </a:lnTo>
                <a:lnTo>
                  <a:pt x="872" y="439"/>
                </a:lnTo>
                <a:lnTo>
                  <a:pt x="874" y="439"/>
                </a:lnTo>
                <a:lnTo>
                  <a:pt x="874" y="441"/>
                </a:lnTo>
                <a:lnTo>
                  <a:pt x="876" y="441"/>
                </a:lnTo>
                <a:lnTo>
                  <a:pt x="876" y="443"/>
                </a:lnTo>
                <a:lnTo>
                  <a:pt x="874" y="443"/>
                </a:lnTo>
                <a:lnTo>
                  <a:pt x="872" y="443"/>
                </a:lnTo>
                <a:lnTo>
                  <a:pt x="870" y="443"/>
                </a:lnTo>
                <a:lnTo>
                  <a:pt x="869" y="443"/>
                </a:lnTo>
                <a:lnTo>
                  <a:pt x="869" y="441"/>
                </a:lnTo>
                <a:lnTo>
                  <a:pt x="867" y="441"/>
                </a:lnTo>
                <a:lnTo>
                  <a:pt x="867" y="443"/>
                </a:lnTo>
                <a:lnTo>
                  <a:pt x="865" y="443"/>
                </a:lnTo>
                <a:lnTo>
                  <a:pt x="865" y="441"/>
                </a:lnTo>
                <a:lnTo>
                  <a:pt x="863" y="441"/>
                </a:lnTo>
                <a:lnTo>
                  <a:pt x="863" y="439"/>
                </a:lnTo>
                <a:lnTo>
                  <a:pt x="861" y="439"/>
                </a:lnTo>
                <a:lnTo>
                  <a:pt x="863" y="439"/>
                </a:lnTo>
                <a:lnTo>
                  <a:pt x="865" y="439"/>
                </a:lnTo>
                <a:lnTo>
                  <a:pt x="867" y="439"/>
                </a:lnTo>
                <a:lnTo>
                  <a:pt x="865" y="439"/>
                </a:lnTo>
                <a:lnTo>
                  <a:pt x="865" y="437"/>
                </a:lnTo>
                <a:lnTo>
                  <a:pt x="867" y="437"/>
                </a:lnTo>
                <a:close/>
                <a:moveTo>
                  <a:pt x="1226" y="641"/>
                </a:moveTo>
                <a:lnTo>
                  <a:pt x="1228" y="641"/>
                </a:lnTo>
                <a:lnTo>
                  <a:pt x="1232" y="643"/>
                </a:lnTo>
                <a:lnTo>
                  <a:pt x="1230" y="645"/>
                </a:lnTo>
                <a:lnTo>
                  <a:pt x="1228" y="645"/>
                </a:lnTo>
                <a:lnTo>
                  <a:pt x="1228" y="647"/>
                </a:lnTo>
                <a:lnTo>
                  <a:pt x="1226" y="647"/>
                </a:lnTo>
                <a:lnTo>
                  <a:pt x="1224" y="645"/>
                </a:lnTo>
                <a:lnTo>
                  <a:pt x="1222" y="645"/>
                </a:lnTo>
                <a:lnTo>
                  <a:pt x="1222" y="643"/>
                </a:lnTo>
                <a:lnTo>
                  <a:pt x="1224" y="641"/>
                </a:lnTo>
                <a:lnTo>
                  <a:pt x="1226" y="641"/>
                </a:lnTo>
                <a:close/>
                <a:moveTo>
                  <a:pt x="585" y="487"/>
                </a:moveTo>
                <a:lnTo>
                  <a:pt x="583" y="487"/>
                </a:lnTo>
                <a:lnTo>
                  <a:pt x="579" y="486"/>
                </a:lnTo>
                <a:lnTo>
                  <a:pt x="577" y="484"/>
                </a:lnTo>
                <a:lnTo>
                  <a:pt x="577" y="482"/>
                </a:lnTo>
                <a:lnTo>
                  <a:pt x="579" y="482"/>
                </a:lnTo>
                <a:lnTo>
                  <a:pt x="581" y="482"/>
                </a:lnTo>
                <a:lnTo>
                  <a:pt x="583" y="482"/>
                </a:lnTo>
                <a:lnTo>
                  <a:pt x="585" y="484"/>
                </a:lnTo>
                <a:lnTo>
                  <a:pt x="587" y="484"/>
                </a:lnTo>
                <a:lnTo>
                  <a:pt x="587" y="486"/>
                </a:lnTo>
                <a:lnTo>
                  <a:pt x="587" y="487"/>
                </a:lnTo>
                <a:lnTo>
                  <a:pt x="585" y="487"/>
                </a:lnTo>
                <a:close/>
                <a:moveTo>
                  <a:pt x="1090" y="398"/>
                </a:moveTo>
                <a:lnTo>
                  <a:pt x="1090" y="400"/>
                </a:lnTo>
                <a:lnTo>
                  <a:pt x="1092" y="400"/>
                </a:lnTo>
                <a:lnTo>
                  <a:pt x="1092" y="398"/>
                </a:lnTo>
                <a:lnTo>
                  <a:pt x="1094" y="398"/>
                </a:lnTo>
                <a:lnTo>
                  <a:pt x="1096" y="400"/>
                </a:lnTo>
                <a:lnTo>
                  <a:pt x="1094" y="400"/>
                </a:lnTo>
                <a:lnTo>
                  <a:pt x="1092" y="400"/>
                </a:lnTo>
                <a:lnTo>
                  <a:pt x="1092" y="402"/>
                </a:lnTo>
                <a:lnTo>
                  <a:pt x="1094" y="404"/>
                </a:lnTo>
                <a:lnTo>
                  <a:pt x="1092" y="404"/>
                </a:lnTo>
                <a:lnTo>
                  <a:pt x="1090" y="404"/>
                </a:lnTo>
                <a:lnTo>
                  <a:pt x="1088" y="402"/>
                </a:lnTo>
                <a:lnTo>
                  <a:pt x="1088" y="400"/>
                </a:lnTo>
                <a:lnTo>
                  <a:pt x="1086" y="398"/>
                </a:lnTo>
                <a:lnTo>
                  <a:pt x="1090" y="396"/>
                </a:lnTo>
                <a:lnTo>
                  <a:pt x="1092" y="396"/>
                </a:lnTo>
                <a:lnTo>
                  <a:pt x="1092" y="398"/>
                </a:lnTo>
                <a:lnTo>
                  <a:pt x="1090" y="398"/>
                </a:lnTo>
                <a:close/>
                <a:moveTo>
                  <a:pt x="713" y="454"/>
                </a:moveTo>
                <a:lnTo>
                  <a:pt x="715" y="454"/>
                </a:lnTo>
                <a:lnTo>
                  <a:pt x="717" y="454"/>
                </a:lnTo>
                <a:lnTo>
                  <a:pt x="717" y="456"/>
                </a:lnTo>
                <a:lnTo>
                  <a:pt x="719" y="456"/>
                </a:lnTo>
                <a:lnTo>
                  <a:pt x="719" y="454"/>
                </a:lnTo>
                <a:lnTo>
                  <a:pt x="721" y="454"/>
                </a:lnTo>
                <a:lnTo>
                  <a:pt x="721" y="456"/>
                </a:lnTo>
                <a:lnTo>
                  <a:pt x="721" y="458"/>
                </a:lnTo>
                <a:lnTo>
                  <a:pt x="721" y="460"/>
                </a:lnTo>
                <a:lnTo>
                  <a:pt x="719" y="460"/>
                </a:lnTo>
                <a:lnTo>
                  <a:pt x="717" y="460"/>
                </a:lnTo>
                <a:lnTo>
                  <a:pt x="717" y="458"/>
                </a:lnTo>
                <a:lnTo>
                  <a:pt x="715" y="458"/>
                </a:lnTo>
                <a:lnTo>
                  <a:pt x="715" y="456"/>
                </a:lnTo>
                <a:lnTo>
                  <a:pt x="713" y="456"/>
                </a:lnTo>
                <a:lnTo>
                  <a:pt x="711" y="454"/>
                </a:lnTo>
                <a:lnTo>
                  <a:pt x="713" y="454"/>
                </a:lnTo>
                <a:close/>
                <a:moveTo>
                  <a:pt x="229" y="936"/>
                </a:moveTo>
                <a:lnTo>
                  <a:pt x="228" y="936"/>
                </a:lnTo>
                <a:lnTo>
                  <a:pt x="226" y="934"/>
                </a:lnTo>
                <a:lnTo>
                  <a:pt x="226" y="932"/>
                </a:lnTo>
                <a:lnTo>
                  <a:pt x="226" y="930"/>
                </a:lnTo>
                <a:lnTo>
                  <a:pt x="228" y="930"/>
                </a:lnTo>
                <a:lnTo>
                  <a:pt x="229" y="930"/>
                </a:lnTo>
                <a:lnTo>
                  <a:pt x="229" y="932"/>
                </a:lnTo>
                <a:lnTo>
                  <a:pt x="231" y="936"/>
                </a:lnTo>
                <a:lnTo>
                  <a:pt x="229" y="936"/>
                </a:lnTo>
                <a:close/>
                <a:moveTo>
                  <a:pt x="208" y="891"/>
                </a:moveTo>
                <a:lnTo>
                  <a:pt x="206" y="891"/>
                </a:lnTo>
                <a:lnTo>
                  <a:pt x="204" y="888"/>
                </a:lnTo>
                <a:lnTo>
                  <a:pt x="204" y="886"/>
                </a:lnTo>
                <a:lnTo>
                  <a:pt x="206" y="886"/>
                </a:lnTo>
                <a:lnTo>
                  <a:pt x="206" y="884"/>
                </a:lnTo>
                <a:lnTo>
                  <a:pt x="208" y="884"/>
                </a:lnTo>
                <a:lnTo>
                  <a:pt x="210" y="884"/>
                </a:lnTo>
                <a:lnTo>
                  <a:pt x="210" y="886"/>
                </a:lnTo>
                <a:lnTo>
                  <a:pt x="208" y="890"/>
                </a:lnTo>
                <a:lnTo>
                  <a:pt x="208" y="891"/>
                </a:lnTo>
                <a:close/>
                <a:moveTo>
                  <a:pt x="171" y="843"/>
                </a:moveTo>
                <a:lnTo>
                  <a:pt x="173" y="843"/>
                </a:lnTo>
                <a:lnTo>
                  <a:pt x="171" y="845"/>
                </a:lnTo>
                <a:lnTo>
                  <a:pt x="169" y="845"/>
                </a:lnTo>
                <a:lnTo>
                  <a:pt x="169" y="843"/>
                </a:lnTo>
                <a:lnTo>
                  <a:pt x="171" y="843"/>
                </a:lnTo>
                <a:lnTo>
                  <a:pt x="169" y="843"/>
                </a:lnTo>
                <a:lnTo>
                  <a:pt x="169" y="845"/>
                </a:lnTo>
                <a:lnTo>
                  <a:pt x="167" y="845"/>
                </a:lnTo>
                <a:lnTo>
                  <a:pt x="167" y="843"/>
                </a:lnTo>
                <a:lnTo>
                  <a:pt x="165" y="843"/>
                </a:lnTo>
                <a:lnTo>
                  <a:pt x="165" y="845"/>
                </a:lnTo>
                <a:lnTo>
                  <a:pt x="167" y="845"/>
                </a:lnTo>
                <a:lnTo>
                  <a:pt x="165" y="845"/>
                </a:lnTo>
                <a:lnTo>
                  <a:pt x="165" y="843"/>
                </a:lnTo>
                <a:lnTo>
                  <a:pt x="167" y="841"/>
                </a:lnTo>
                <a:lnTo>
                  <a:pt x="169" y="839"/>
                </a:lnTo>
                <a:lnTo>
                  <a:pt x="171" y="841"/>
                </a:lnTo>
                <a:lnTo>
                  <a:pt x="171" y="843"/>
                </a:lnTo>
                <a:close/>
                <a:moveTo>
                  <a:pt x="655" y="429"/>
                </a:moveTo>
                <a:lnTo>
                  <a:pt x="651" y="427"/>
                </a:lnTo>
                <a:lnTo>
                  <a:pt x="649" y="427"/>
                </a:lnTo>
                <a:lnTo>
                  <a:pt x="647" y="425"/>
                </a:lnTo>
                <a:lnTo>
                  <a:pt x="647" y="423"/>
                </a:lnTo>
                <a:lnTo>
                  <a:pt x="651" y="423"/>
                </a:lnTo>
                <a:lnTo>
                  <a:pt x="653" y="425"/>
                </a:lnTo>
                <a:lnTo>
                  <a:pt x="655" y="425"/>
                </a:lnTo>
                <a:lnTo>
                  <a:pt x="655" y="429"/>
                </a:lnTo>
                <a:close/>
                <a:moveTo>
                  <a:pt x="738" y="93"/>
                </a:moveTo>
                <a:lnTo>
                  <a:pt x="740" y="95"/>
                </a:lnTo>
                <a:lnTo>
                  <a:pt x="738" y="95"/>
                </a:lnTo>
                <a:lnTo>
                  <a:pt x="736" y="97"/>
                </a:lnTo>
                <a:lnTo>
                  <a:pt x="735" y="97"/>
                </a:lnTo>
                <a:lnTo>
                  <a:pt x="733" y="95"/>
                </a:lnTo>
                <a:lnTo>
                  <a:pt x="729" y="95"/>
                </a:lnTo>
                <a:lnTo>
                  <a:pt x="727" y="95"/>
                </a:lnTo>
                <a:lnTo>
                  <a:pt x="725" y="95"/>
                </a:lnTo>
                <a:lnTo>
                  <a:pt x="721" y="95"/>
                </a:lnTo>
                <a:lnTo>
                  <a:pt x="721" y="93"/>
                </a:lnTo>
                <a:lnTo>
                  <a:pt x="723" y="93"/>
                </a:lnTo>
                <a:lnTo>
                  <a:pt x="731" y="93"/>
                </a:lnTo>
                <a:lnTo>
                  <a:pt x="733" y="93"/>
                </a:lnTo>
                <a:lnTo>
                  <a:pt x="736" y="93"/>
                </a:lnTo>
                <a:lnTo>
                  <a:pt x="738" y="93"/>
                </a:lnTo>
                <a:close/>
                <a:moveTo>
                  <a:pt x="193" y="876"/>
                </a:moveTo>
                <a:lnTo>
                  <a:pt x="191" y="874"/>
                </a:lnTo>
                <a:lnTo>
                  <a:pt x="189" y="872"/>
                </a:lnTo>
                <a:lnTo>
                  <a:pt x="189" y="870"/>
                </a:lnTo>
                <a:lnTo>
                  <a:pt x="187" y="868"/>
                </a:lnTo>
                <a:lnTo>
                  <a:pt x="189" y="868"/>
                </a:lnTo>
                <a:lnTo>
                  <a:pt x="191" y="870"/>
                </a:lnTo>
                <a:lnTo>
                  <a:pt x="193" y="872"/>
                </a:lnTo>
                <a:lnTo>
                  <a:pt x="195" y="872"/>
                </a:lnTo>
                <a:lnTo>
                  <a:pt x="195" y="874"/>
                </a:lnTo>
                <a:lnTo>
                  <a:pt x="193" y="876"/>
                </a:lnTo>
                <a:close/>
                <a:moveTo>
                  <a:pt x="1278" y="777"/>
                </a:moveTo>
                <a:lnTo>
                  <a:pt x="1280" y="777"/>
                </a:lnTo>
                <a:lnTo>
                  <a:pt x="1278" y="777"/>
                </a:lnTo>
                <a:lnTo>
                  <a:pt x="1280" y="777"/>
                </a:lnTo>
                <a:lnTo>
                  <a:pt x="1280" y="779"/>
                </a:lnTo>
                <a:lnTo>
                  <a:pt x="1278" y="779"/>
                </a:lnTo>
                <a:lnTo>
                  <a:pt x="1276" y="779"/>
                </a:lnTo>
                <a:lnTo>
                  <a:pt x="1276" y="781"/>
                </a:lnTo>
                <a:lnTo>
                  <a:pt x="1276" y="779"/>
                </a:lnTo>
                <a:lnTo>
                  <a:pt x="1278" y="779"/>
                </a:lnTo>
                <a:lnTo>
                  <a:pt x="1280" y="781"/>
                </a:lnTo>
                <a:lnTo>
                  <a:pt x="1280" y="783"/>
                </a:lnTo>
                <a:lnTo>
                  <a:pt x="1278" y="783"/>
                </a:lnTo>
                <a:lnTo>
                  <a:pt x="1276" y="783"/>
                </a:lnTo>
                <a:lnTo>
                  <a:pt x="1276" y="781"/>
                </a:lnTo>
                <a:lnTo>
                  <a:pt x="1275" y="781"/>
                </a:lnTo>
                <a:lnTo>
                  <a:pt x="1275" y="779"/>
                </a:lnTo>
                <a:lnTo>
                  <a:pt x="1275" y="777"/>
                </a:lnTo>
                <a:lnTo>
                  <a:pt x="1276" y="777"/>
                </a:lnTo>
                <a:lnTo>
                  <a:pt x="1276" y="775"/>
                </a:lnTo>
                <a:lnTo>
                  <a:pt x="1278" y="775"/>
                </a:lnTo>
                <a:lnTo>
                  <a:pt x="1278" y="777"/>
                </a:lnTo>
                <a:close/>
                <a:moveTo>
                  <a:pt x="1228" y="610"/>
                </a:moveTo>
                <a:lnTo>
                  <a:pt x="1230" y="610"/>
                </a:lnTo>
                <a:lnTo>
                  <a:pt x="1232" y="612"/>
                </a:lnTo>
                <a:lnTo>
                  <a:pt x="1230" y="614"/>
                </a:lnTo>
                <a:lnTo>
                  <a:pt x="1226" y="612"/>
                </a:lnTo>
                <a:lnTo>
                  <a:pt x="1224" y="612"/>
                </a:lnTo>
                <a:lnTo>
                  <a:pt x="1222" y="610"/>
                </a:lnTo>
                <a:lnTo>
                  <a:pt x="1222" y="608"/>
                </a:lnTo>
                <a:lnTo>
                  <a:pt x="1224" y="608"/>
                </a:lnTo>
                <a:lnTo>
                  <a:pt x="1226" y="608"/>
                </a:lnTo>
                <a:lnTo>
                  <a:pt x="1228" y="608"/>
                </a:lnTo>
                <a:lnTo>
                  <a:pt x="1228" y="610"/>
                </a:lnTo>
                <a:close/>
                <a:moveTo>
                  <a:pt x="735" y="307"/>
                </a:moveTo>
                <a:lnTo>
                  <a:pt x="733" y="307"/>
                </a:lnTo>
                <a:lnTo>
                  <a:pt x="731" y="307"/>
                </a:lnTo>
                <a:lnTo>
                  <a:pt x="729" y="305"/>
                </a:lnTo>
                <a:lnTo>
                  <a:pt x="727" y="305"/>
                </a:lnTo>
                <a:lnTo>
                  <a:pt x="725" y="305"/>
                </a:lnTo>
                <a:lnTo>
                  <a:pt x="725" y="303"/>
                </a:lnTo>
                <a:lnTo>
                  <a:pt x="729" y="301"/>
                </a:lnTo>
                <a:lnTo>
                  <a:pt x="731" y="303"/>
                </a:lnTo>
                <a:lnTo>
                  <a:pt x="733" y="303"/>
                </a:lnTo>
                <a:lnTo>
                  <a:pt x="735" y="303"/>
                </a:lnTo>
                <a:lnTo>
                  <a:pt x="735" y="305"/>
                </a:lnTo>
                <a:lnTo>
                  <a:pt x="735" y="307"/>
                </a:lnTo>
                <a:close/>
                <a:moveTo>
                  <a:pt x="1222" y="662"/>
                </a:moveTo>
                <a:lnTo>
                  <a:pt x="1218" y="660"/>
                </a:lnTo>
                <a:lnTo>
                  <a:pt x="1216" y="658"/>
                </a:lnTo>
                <a:lnTo>
                  <a:pt x="1218" y="656"/>
                </a:lnTo>
                <a:lnTo>
                  <a:pt x="1220" y="656"/>
                </a:lnTo>
                <a:lnTo>
                  <a:pt x="1220" y="658"/>
                </a:lnTo>
                <a:lnTo>
                  <a:pt x="1222" y="658"/>
                </a:lnTo>
                <a:lnTo>
                  <a:pt x="1222" y="660"/>
                </a:lnTo>
                <a:lnTo>
                  <a:pt x="1224" y="660"/>
                </a:lnTo>
                <a:lnTo>
                  <a:pt x="1224" y="662"/>
                </a:lnTo>
                <a:lnTo>
                  <a:pt x="1222" y="662"/>
                </a:lnTo>
                <a:close/>
                <a:moveTo>
                  <a:pt x="1236" y="623"/>
                </a:moveTo>
                <a:lnTo>
                  <a:pt x="1234" y="623"/>
                </a:lnTo>
                <a:lnTo>
                  <a:pt x="1234" y="621"/>
                </a:lnTo>
                <a:lnTo>
                  <a:pt x="1232" y="620"/>
                </a:lnTo>
                <a:lnTo>
                  <a:pt x="1230" y="618"/>
                </a:lnTo>
                <a:lnTo>
                  <a:pt x="1230" y="616"/>
                </a:lnTo>
                <a:lnTo>
                  <a:pt x="1230" y="614"/>
                </a:lnTo>
                <a:lnTo>
                  <a:pt x="1232" y="614"/>
                </a:lnTo>
                <a:lnTo>
                  <a:pt x="1232" y="616"/>
                </a:lnTo>
                <a:lnTo>
                  <a:pt x="1234" y="620"/>
                </a:lnTo>
                <a:lnTo>
                  <a:pt x="1234" y="621"/>
                </a:lnTo>
                <a:lnTo>
                  <a:pt x="1236" y="621"/>
                </a:lnTo>
                <a:lnTo>
                  <a:pt x="1236" y="623"/>
                </a:lnTo>
                <a:close/>
                <a:moveTo>
                  <a:pt x="1005" y="484"/>
                </a:moveTo>
                <a:lnTo>
                  <a:pt x="1003" y="484"/>
                </a:lnTo>
                <a:lnTo>
                  <a:pt x="1001" y="484"/>
                </a:lnTo>
                <a:lnTo>
                  <a:pt x="1003" y="484"/>
                </a:lnTo>
                <a:lnTo>
                  <a:pt x="1003" y="486"/>
                </a:lnTo>
                <a:lnTo>
                  <a:pt x="1001" y="486"/>
                </a:lnTo>
                <a:lnTo>
                  <a:pt x="999" y="486"/>
                </a:lnTo>
                <a:lnTo>
                  <a:pt x="997" y="486"/>
                </a:lnTo>
                <a:lnTo>
                  <a:pt x="997" y="484"/>
                </a:lnTo>
                <a:lnTo>
                  <a:pt x="999" y="484"/>
                </a:lnTo>
                <a:lnTo>
                  <a:pt x="1001" y="484"/>
                </a:lnTo>
                <a:lnTo>
                  <a:pt x="1001" y="482"/>
                </a:lnTo>
                <a:lnTo>
                  <a:pt x="999" y="482"/>
                </a:lnTo>
                <a:lnTo>
                  <a:pt x="999" y="480"/>
                </a:lnTo>
                <a:lnTo>
                  <a:pt x="1001" y="480"/>
                </a:lnTo>
                <a:lnTo>
                  <a:pt x="1005" y="482"/>
                </a:lnTo>
                <a:lnTo>
                  <a:pt x="1005" y="484"/>
                </a:lnTo>
                <a:close/>
                <a:moveTo>
                  <a:pt x="210" y="897"/>
                </a:moveTo>
                <a:lnTo>
                  <a:pt x="208" y="897"/>
                </a:lnTo>
                <a:lnTo>
                  <a:pt x="206" y="893"/>
                </a:lnTo>
                <a:lnTo>
                  <a:pt x="208" y="891"/>
                </a:lnTo>
                <a:lnTo>
                  <a:pt x="208" y="893"/>
                </a:lnTo>
                <a:lnTo>
                  <a:pt x="210" y="893"/>
                </a:lnTo>
                <a:lnTo>
                  <a:pt x="210" y="895"/>
                </a:lnTo>
                <a:lnTo>
                  <a:pt x="210" y="897"/>
                </a:lnTo>
                <a:close/>
                <a:moveTo>
                  <a:pt x="999" y="794"/>
                </a:moveTo>
                <a:lnTo>
                  <a:pt x="997" y="794"/>
                </a:lnTo>
                <a:lnTo>
                  <a:pt x="997" y="792"/>
                </a:lnTo>
                <a:lnTo>
                  <a:pt x="999" y="792"/>
                </a:lnTo>
                <a:lnTo>
                  <a:pt x="999" y="790"/>
                </a:lnTo>
                <a:lnTo>
                  <a:pt x="999" y="789"/>
                </a:lnTo>
                <a:lnTo>
                  <a:pt x="1001" y="789"/>
                </a:lnTo>
                <a:lnTo>
                  <a:pt x="1001" y="787"/>
                </a:lnTo>
                <a:lnTo>
                  <a:pt x="1003" y="790"/>
                </a:lnTo>
                <a:lnTo>
                  <a:pt x="1003" y="792"/>
                </a:lnTo>
                <a:lnTo>
                  <a:pt x="1001" y="792"/>
                </a:lnTo>
                <a:lnTo>
                  <a:pt x="1001" y="794"/>
                </a:lnTo>
                <a:lnTo>
                  <a:pt x="999" y="794"/>
                </a:lnTo>
                <a:close/>
                <a:moveTo>
                  <a:pt x="804" y="216"/>
                </a:moveTo>
                <a:lnTo>
                  <a:pt x="806" y="216"/>
                </a:lnTo>
                <a:lnTo>
                  <a:pt x="806" y="217"/>
                </a:lnTo>
                <a:lnTo>
                  <a:pt x="808" y="217"/>
                </a:lnTo>
                <a:lnTo>
                  <a:pt x="806" y="219"/>
                </a:lnTo>
                <a:lnTo>
                  <a:pt x="804" y="219"/>
                </a:lnTo>
                <a:lnTo>
                  <a:pt x="803" y="219"/>
                </a:lnTo>
                <a:lnTo>
                  <a:pt x="801" y="219"/>
                </a:lnTo>
                <a:lnTo>
                  <a:pt x="799" y="217"/>
                </a:lnTo>
                <a:lnTo>
                  <a:pt x="799" y="216"/>
                </a:lnTo>
                <a:lnTo>
                  <a:pt x="801" y="216"/>
                </a:lnTo>
                <a:lnTo>
                  <a:pt x="803" y="216"/>
                </a:lnTo>
                <a:lnTo>
                  <a:pt x="804" y="216"/>
                </a:lnTo>
                <a:close/>
                <a:moveTo>
                  <a:pt x="1212" y="592"/>
                </a:moveTo>
                <a:lnTo>
                  <a:pt x="1210" y="592"/>
                </a:lnTo>
                <a:lnTo>
                  <a:pt x="1210" y="590"/>
                </a:lnTo>
                <a:lnTo>
                  <a:pt x="1210" y="588"/>
                </a:lnTo>
                <a:lnTo>
                  <a:pt x="1212" y="588"/>
                </a:lnTo>
                <a:lnTo>
                  <a:pt x="1214" y="587"/>
                </a:lnTo>
                <a:lnTo>
                  <a:pt x="1216" y="587"/>
                </a:lnTo>
                <a:lnTo>
                  <a:pt x="1216" y="588"/>
                </a:lnTo>
                <a:lnTo>
                  <a:pt x="1218" y="588"/>
                </a:lnTo>
                <a:lnTo>
                  <a:pt x="1216" y="588"/>
                </a:lnTo>
                <a:lnTo>
                  <a:pt x="1214" y="590"/>
                </a:lnTo>
                <a:lnTo>
                  <a:pt x="1214" y="592"/>
                </a:lnTo>
                <a:lnTo>
                  <a:pt x="1212" y="592"/>
                </a:lnTo>
                <a:close/>
                <a:moveTo>
                  <a:pt x="202" y="878"/>
                </a:moveTo>
                <a:lnTo>
                  <a:pt x="200" y="878"/>
                </a:lnTo>
                <a:lnTo>
                  <a:pt x="202" y="874"/>
                </a:lnTo>
                <a:lnTo>
                  <a:pt x="200" y="872"/>
                </a:lnTo>
                <a:lnTo>
                  <a:pt x="202" y="870"/>
                </a:lnTo>
                <a:lnTo>
                  <a:pt x="202" y="868"/>
                </a:lnTo>
                <a:lnTo>
                  <a:pt x="202" y="870"/>
                </a:lnTo>
                <a:lnTo>
                  <a:pt x="204" y="872"/>
                </a:lnTo>
                <a:lnTo>
                  <a:pt x="204" y="876"/>
                </a:lnTo>
                <a:lnTo>
                  <a:pt x="202" y="878"/>
                </a:lnTo>
                <a:close/>
                <a:moveTo>
                  <a:pt x="1174" y="456"/>
                </a:moveTo>
                <a:lnTo>
                  <a:pt x="1172" y="456"/>
                </a:lnTo>
                <a:lnTo>
                  <a:pt x="1170" y="454"/>
                </a:lnTo>
                <a:lnTo>
                  <a:pt x="1172" y="452"/>
                </a:lnTo>
                <a:lnTo>
                  <a:pt x="1174" y="451"/>
                </a:lnTo>
                <a:lnTo>
                  <a:pt x="1175" y="451"/>
                </a:lnTo>
                <a:lnTo>
                  <a:pt x="1175" y="454"/>
                </a:lnTo>
                <a:lnTo>
                  <a:pt x="1174" y="456"/>
                </a:lnTo>
                <a:close/>
                <a:moveTo>
                  <a:pt x="997" y="493"/>
                </a:moveTo>
                <a:lnTo>
                  <a:pt x="995" y="493"/>
                </a:lnTo>
                <a:lnTo>
                  <a:pt x="993" y="493"/>
                </a:lnTo>
                <a:lnTo>
                  <a:pt x="993" y="491"/>
                </a:lnTo>
                <a:lnTo>
                  <a:pt x="993" y="489"/>
                </a:lnTo>
                <a:lnTo>
                  <a:pt x="995" y="489"/>
                </a:lnTo>
                <a:lnTo>
                  <a:pt x="997" y="489"/>
                </a:lnTo>
                <a:lnTo>
                  <a:pt x="999" y="489"/>
                </a:lnTo>
                <a:lnTo>
                  <a:pt x="999" y="491"/>
                </a:lnTo>
                <a:lnTo>
                  <a:pt x="997" y="493"/>
                </a:lnTo>
                <a:close/>
                <a:moveTo>
                  <a:pt x="237" y="911"/>
                </a:moveTo>
                <a:lnTo>
                  <a:pt x="237" y="913"/>
                </a:lnTo>
                <a:lnTo>
                  <a:pt x="237" y="915"/>
                </a:lnTo>
                <a:lnTo>
                  <a:pt x="233" y="915"/>
                </a:lnTo>
                <a:lnTo>
                  <a:pt x="231" y="915"/>
                </a:lnTo>
                <a:lnTo>
                  <a:pt x="231" y="913"/>
                </a:lnTo>
                <a:lnTo>
                  <a:pt x="233" y="911"/>
                </a:lnTo>
                <a:lnTo>
                  <a:pt x="235" y="911"/>
                </a:lnTo>
                <a:lnTo>
                  <a:pt x="237" y="911"/>
                </a:lnTo>
                <a:close/>
                <a:moveTo>
                  <a:pt x="987" y="789"/>
                </a:moveTo>
                <a:lnTo>
                  <a:pt x="985" y="789"/>
                </a:lnTo>
                <a:lnTo>
                  <a:pt x="985" y="790"/>
                </a:lnTo>
                <a:lnTo>
                  <a:pt x="981" y="792"/>
                </a:lnTo>
                <a:lnTo>
                  <a:pt x="979" y="792"/>
                </a:lnTo>
                <a:lnTo>
                  <a:pt x="979" y="790"/>
                </a:lnTo>
                <a:lnTo>
                  <a:pt x="981" y="789"/>
                </a:lnTo>
                <a:lnTo>
                  <a:pt x="983" y="789"/>
                </a:lnTo>
                <a:lnTo>
                  <a:pt x="985" y="789"/>
                </a:lnTo>
                <a:lnTo>
                  <a:pt x="987" y="789"/>
                </a:lnTo>
                <a:lnTo>
                  <a:pt x="987" y="787"/>
                </a:lnTo>
                <a:lnTo>
                  <a:pt x="987" y="785"/>
                </a:lnTo>
                <a:lnTo>
                  <a:pt x="987" y="787"/>
                </a:lnTo>
                <a:lnTo>
                  <a:pt x="987" y="789"/>
                </a:lnTo>
                <a:close/>
                <a:moveTo>
                  <a:pt x="610" y="186"/>
                </a:moveTo>
                <a:lnTo>
                  <a:pt x="608" y="186"/>
                </a:lnTo>
                <a:lnTo>
                  <a:pt x="606" y="186"/>
                </a:lnTo>
                <a:lnTo>
                  <a:pt x="606" y="184"/>
                </a:lnTo>
                <a:lnTo>
                  <a:pt x="606" y="183"/>
                </a:lnTo>
                <a:lnTo>
                  <a:pt x="608" y="183"/>
                </a:lnTo>
                <a:lnTo>
                  <a:pt x="610" y="181"/>
                </a:lnTo>
                <a:lnTo>
                  <a:pt x="612" y="181"/>
                </a:lnTo>
                <a:lnTo>
                  <a:pt x="614" y="181"/>
                </a:lnTo>
                <a:lnTo>
                  <a:pt x="614" y="183"/>
                </a:lnTo>
                <a:lnTo>
                  <a:pt x="612" y="184"/>
                </a:lnTo>
                <a:lnTo>
                  <a:pt x="610" y="184"/>
                </a:lnTo>
                <a:lnTo>
                  <a:pt x="610" y="186"/>
                </a:lnTo>
                <a:close/>
                <a:moveTo>
                  <a:pt x="696" y="307"/>
                </a:moveTo>
                <a:lnTo>
                  <a:pt x="694" y="307"/>
                </a:lnTo>
                <a:lnTo>
                  <a:pt x="694" y="305"/>
                </a:lnTo>
                <a:lnTo>
                  <a:pt x="698" y="305"/>
                </a:lnTo>
                <a:lnTo>
                  <a:pt x="698" y="303"/>
                </a:lnTo>
                <a:lnTo>
                  <a:pt x="700" y="303"/>
                </a:lnTo>
                <a:lnTo>
                  <a:pt x="702" y="303"/>
                </a:lnTo>
                <a:lnTo>
                  <a:pt x="703" y="303"/>
                </a:lnTo>
                <a:lnTo>
                  <a:pt x="702" y="305"/>
                </a:lnTo>
                <a:lnTo>
                  <a:pt x="702" y="307"/>
                </a:lnTo>
                <a:lnTo>
                  <a:pt x="698" y="307"/>
                </a:lnTo>
                <a:lnTo>
                  <a:pt x="696" y="307"/>
                </a:lnTo>
                <a:close/>
                <a:moveTo>
                  <a:pt x="814" y="464"/>
                </a:moveTo>
                <a:lnTo>
                  <a:pt x="810" y="460"/>
                </a:lnTo>
                <a:lnTo>
                  <a:pt x="812" y="460"/>
                </a:lnTo>
                <a:lnTo>
                  <a:pt x="814" y="458"/>
                </a:lnTo>
                <a:lnTo>
                  <a:pt x="816" y="458"/>
                </a:lnTo>
                <a:lnTo>
                  <a:pt x="816" y="460"/>
                </a:lnTo>
                <a:lnTo>
                  <a:pt x="814" y="464"/>
                </a:lnTo>
                <a:close/>
                <a:moveTo>
                  <a:pt x="896" y="204"/>
                </a:moveTo>
                <a:lnTo>
                  <a:pt x="898" y="204"/>
                </a:lnTo>
                <a:lnTo>
                  <a:pt x="900" y="204"/>
                </a:lnTo>
                <a:lnTo>
                  <a:pt x="900" y="206"/>
                </a:lnTo>
                <a:lnTo>
                  <a:pt x="902" y="208"/>
                </a:lnTo>
                <a:lnTo>
                  <a:pt x="904" y="208"/>
                </a:lnTo>
                <a:lnTo>
                  <a:pt x="902" y="208"/>
                </a:lnTo>
                <a:lnTo>
                  <a:pt x="900" y="208"/>
                </a:lnTo>
                <a:lnTo>
                  <a:pt x="898" y="210"/>
                </a:lnTo>
                <a:lnTo>
                  <a:pt x="898" y="208"/>
                </a:lnTo>
                <a:lnTo>
                  <a:pt x="896" y="206"/>
                </a:lnTo>
                <a:lnTo>
                  <a:pt x="894" y="206"/>
                </a:lnTo>
                <a:lnTo>
                  <a:pt x="892" y="206"/>
                </a:lnTo>
                <a:lnTo>
                  <a:pt x="894" y="204"/>
                </a:lnTo>
                <a:lnTo>
                  <a:pt x="896" y="204"/>
                </a:lnTo>
                <a:close/>
                <a:moveTo>
                  <a:pt x="1230" y="695"/>
                </a:moveTo>
                <a:lnTo>
                  <a:pt x="1230" y="697"/>
                </a:lnTo>
                <a:lnTo>
                  <a:pt x="1228" y="697"/>
                </a:lnTo>
                <a:lnTo>
                  <a:pt x="1228" y="695"/>
                </a:lnTo>
                <a:lnTo>
                  <a:pt x="1226" y="695"/>
                </a:lnTo>
                <a:lnTo>
                  <a:pt x="1224" y="695"/>
                </a:lnTo>
                <a:lnTo>
                  <a:pt x="1224" y="693"/>
                </a:lnTo>
                <a:lnTo>
                  <a:pt x="1228" y="693"/>
                </a:lnTo>
                <a:lnTo>
                  <a:pt x="1230" y="695"/>
                </a:lnTo>
                <a:close/>
                <a:moveTo>
                  <a:pt x="1071" y="639"/>
                </a:moveTo>
                <a:lnTo>
                  <a:pt x="1073" y="639"/>
                </a:lnTo>
                <a:lnTo>
                  <a:pt x="1074" y="639"/>
                </a:lnTo>
                <a:lnTo>
                  <a:pt x="1076" y="639"/>
                </a:lnTo>
                <a:lnTo>
                  <a:pt x="1076" y="641"/>
                </a:lnTo>
                <a:lnTo>
                  <a:pt x="1074" y="641"/>
                </a:lnTo>
                <a:lnTo>
                  <a:pt x="1071" y="639"/>
                </a:lnTo>
                <a:lnTo>
                  <a:pt x="1069" y="639"/>
                </a:lnTo>
                <a:lnTo>
                  <a:pt x="1067" y="639"/>
                </a:lnTo>
                <a:lnTo>
                  <a:pt x="1067" y="637"/>
                </a:lnTo>
                <a:lnTo>
                  <a:pt x="1069" y="637"/>
                </a:lnTo>
                <a:lnTo>
                  <a:pt x="1071" y="639"/>
                </a:lnTo>
                <a:close/>
                <a:moveTo>
                  <a:pt x="175" y="851"/>
                </a:moveTo>
                <a:lnTo>
                  <a:pt x="173" y="851"/>
                </a:lnTo>
                <a:lnTo>
                  <a:pt x="171" y="851"/>
                </a:lnTo>
                <a:lnTo>
                  <a:pt x="169" y="849"/>
                </a:lnTo>
                <a:lnTo>
                  <a:pt x="171" y="847"/>
                </a:lnTo>
                <a:lnTo>
                  <a:pt x="173" y="847"/>
                </a:lnTo>
                <a:lnTo>
                  <a:pt x="175" y="849"/>
                </a:lnTo>
                <a:lnTo>
                  <a:pt x="175" y="851"/>
                </a:lnTo>
                <a:close/>
                <a:moveTo>
                  <a:pt x="191" y="855"/>
                </a:moveTo>
                <a:lnTo>
                  <a:pt x="191" y="851"/>
                </a:lnTo>
                <a:lnTo>
                  <a:pt x="191" y="849"/>
                </a:lnTo>
                <a:lnTo>
                  <a:pt x="193" y="849"/>
                </a:lnTo>
                <a:lnTo>
                  <a:pt x="195" y="849"/>
                </a:lnTo>
                <a:lnTo>
                  <a:pt x="193" y="851"/>
                </a:lnTo>
                <a:lnTo>
                  <a:pt x="191" y="853"/>
                </a:lnTo>
                <a:lnTo>
                  <a:pt x="191" y="855"/>
                </a:lnTo>
                <a:close/>
                <a:moveTo>
                  <a:pt x="264" y="934"/>
                </a:moveTo>
                <a:lnTo>
                  <a:pt x="266" y="934"/>
                </a:lnTo>
                <a:lnTo>
                  <a:pt x="268" y="934"/>
                </a:lnTo>
                <a:lnTo>
                  <a:pt x="270" y="938"/>
                </a:lnTo>
                <a:lnTo>
                  <a:pt x="268" y="938"/>
                </a:lnTo>
                <a:lnTo>
                  <a:pt x="266" y="936"/>
                </a:lnTo>
                <a:lnTo>
                  <a:pt x="264" y="934"/>
                </a:lnTo>
                <a:lnTo>
                  <a:pt x="263" y="934"/>
                </a:lnTo>
                <a:lnTo>
                  <a:pt x="263" y="932"/>
                </a:lnTo>
                <a:lnTo>
                  <a:pt x="264" y="934"/>
                </a:lnTo>
                <a:close/>
                <a:moveTo>
                  <a:pt x="711" y="361"/>
                </a:moveTo>
                <a:lnTo>
                  <a:pt x="707" y="361"/>
                </a:lnTo>
                <a:lnTo>
                  <a:pt x="707" y="359"/>
                </a:lnTo>
                <a:lnTo>
                  <a:pt x="707" y="357"/>
                </a:lnTo>
                <a:lnTo>
                  <a:pt x="709" y="357"/>
                </a:lnTo>
                <a:lnTo>
                  <a:pt x="711" y="355"/>
                </a:lnTo>
                <a:lnTo>
                  <a:pt x="711" y="357"/>
                </a:lnTo>
                <a:lnTo>
                  <a:pt x="711" y="359"/>
                </a:lnTo>
                <a:lnTo>
                  <a:pt x="713" y="359"/>
                </a:lnTo>
                <a:lnTo>
                  <a:pt x="711" y="361"/>
                </a:lnTo>
                <a:close/>
                <a:moveTo>
                  <a:pt x="847" y="183"/>
                </a:moveTo>
                <a:lnTo>
                  <a:pt x="845" y="183"/>
                </a:lnTo>
                <a:lnTo>
                  <a:pt x="845" y="181"/>
                </a:lnTo>
                <a:lnTo>
                  <a:pt x="847" y="175"/>
                </a:lnTo>
                <a:lnTo>
                  <a:pt x="849" y="175"/>
                </a:lnTo>
                <a:lnTo>
                  <a:pt x="851" y="175"/>
                </a:lnTo>
                <a:lnTo>
                  <a:pt x="851" y="177"/>
                </a:lnTo>
                <a:lnTo>
                  <a:pt x="849" y="179"/>
                </a:lnTo>
                <a:lnTo>
                  <a:pt x="849" y="181"/>
                </a:lnTo>
                <a:lnTo>
                  <a:pt x="847" y="181"/>
                </a:lnTo>
                <a:lnTo>
                  <a:pt x="847" y="183"/>
                </a:lnTo>
                <a:close/>
                <a:moveTo>
                  <a:pt x="993" y="884"/>
                </a:moveTo>
                <a:lnTo>
                  <a:pt x="991" y="886"/>
                </a:lnTo>
                <a:lnTo>
                  <a:pt x="991" y="888"/>
                </a:lnTo>
                <a:lnTo>
                  <a:pt x="989" y="888"/>
                </a:lnTo>
                <a:lnTo>
                  <a:pt x="987" y="888"/>
                </a:lnTo>
                <a:lnTo>
                  <a:pt x="985" y="886"/>
                </a:lnTo>
                <a:lnTo>
                  <a:pt x="987" y="886"/>
                </a:lnTo>
                <a:lnTo>
                  <a:pt x="989" y="884"/>
                </a:lnTo>
                <a:lnTo>
                  <a:pt x="991" y="884"/>
                </a:lnTo>
                <a:lnTo>
                  <a:pt x="993" y="884"/>
                </a:lnTo>
                <a:close/>
                <a:moveTo>
                  <a:pt x="1074" y="491"/>
                </a:moveTo>
                <a:lnTo>
                  <a:pt x="1073" y="491"/>
                </a:lnTo>
                <a:lnTo>
                  <a:pt x="1071" y="487"/>
                </a:lnTo>
                <a:lnTo>
                  <a:pt x="1071" y="486"/>
                </a:lnTo>
                <a:lnTo>
                  <a:pt x="1073" y="486"/>
                </a:lnTo>
                <a:lnTo>
                  <a:pt x="1073" y="487"/>
                </a:lnTo>
                <a:lnTo>
                  <a:pt x="1074" y="489"/>
                </a:lnTo>
                <a:lnTo>
                  <a:pt x="1074" y="491"/>
                </a:lnTo>
                <a:close/>
                <a:moveTo>
                  <a:pt x="810" y="464"/>
                </a:moveTo>
                <a:lnTo>
                  <a:pt x="806" y="462"/>
                </a:lnTo>
                <a:lnTo>
                  <a:pt x="806" y="460"/>
                </a:lnTo>
                <a:lnTo>
                  <a:pt x="808" y="460"/>
                </a:lnTo>
                <a:lnTo>
                  <a:pt x="810" y="460"/>
                </a:lnTo>
                <a:lnTo>
                  <a:pt x="812" y="462"/>
                </a:lnTo>
                <a:lnTo>
                  <a:pt x="812" y="464"/>
                </a:lnTo>
                <a:lnTo>
                  <a:pt x="810" y="464"/>
                </a:lnTo>
                <a:close/>
                <a:moveTo>
                  <a:pt x="200" y="876"/>
                </a:moveTo>
                <a:lnTo>
                  <a:pt x="198" y="876"/>
                </a:lnTo>
                <a:lnTo>
                  <a:pt x="196" y="876"/>
                </a:lnTo>
                <a:lnTo>
                  <a:pt x="196" y="874"/>
                </a:lnTo>
                <a:lnTo>
                  <a:pt x="195" y="874"/>
                </a:lnTo>
                <a:lnTo>
                  <a:pt x="196" y="872"/>
                </a:lnTo>
                <a:lnTo>
                  <a:pt x="198" y="872"/>
                </a:lnTo>
                <a:lnTo>
                  <a:pt x="200" y="872"/>
                </a:lnTo>
                <a:lnTo>
                  <a:pt x="200" y="874"/>
                </a:lnTo>
                <a:lnTo>
                  <a:pt x="200" y="876"/>
                </a:lnTo>
                <a:close/>
                <a:moveTo>
                  <a:pt x="641" y="456"/>
                </a:moveTo>
                <a:lnTo>
                  <a:pt x="643" y="456"/>
                </a:lnTo>
                <a:lnTo>
                  <a:pt x="643" y="458"/>
                </a:lnTo>
                <a:lnTo>
                  <a:pt x="641" y="458"/>
                </a:lnTo>
                <a:lnTo>
                  <a:pt x="639" y="460"/>
                </a:lnTo>
                <a:lnTo>
                  <a:pt x="637" y="460"/>
                </a:lnTo>
                <a:lnTo>
                  <a:pt x="639" y="460"/>
                </a:lnTo>
                <a:lnTo>
                  <a:pt x="639" y="458"/>
                </a:lnTo>
                <a:lnTo>
                  <a:pt x="639" y="456"/>
                </a:lnTo>
                <a:lnTo>
                  <a:pt x="637" y="456"/>
                </a:lnTo>
                <a:lnTo>
                  <a:pt x="635" y="454"/>
                </a:lnTo>
                <a:lnTo>
                  <a:pt x="637" y="454"/>
                </a:lnTo>
                <a:lnTo>
                  <a:pt x="641" y="454"/>
                </a:lnTo>
                <a:lnTo>
                  <a:pt x="641" y="456"/>
                </a:lnTo>
                <a:close/>
                <a:moveTo>
                  <a:pt x="191" y="862"/>
                </a:moveTo>
                <a:lnTo>
                  <a:pt x="189" y="862"/>
                </a:lnTo>
                <a:lnTo>
                  <a:pt x="187" y="862"/>
                </a:lnTo>
                <a:lnTo>
                  <a:pt x="187" y="860"/>
                </a:lnTo>
                <a:lnTo>
                  <a:pt x="187" y="858"/>
                </a:lnTo>
                <a:lnTo>
                  <a:pt x="189" y="856"/>
                </a:lnTo>
                <a:lnTo>
                  <a:pt x="191" y="858"/>
                </a:lnTo>
                <a:lnTo>
                  <a:pt x="191" y="862"/>
                </a:lnTo>
                <a:close/>
                <a:moveTo>
                  <a:pt x="255" y="921"/>
                </a:moveTo>
                <a:lnTo>
                  <a:pt x="257" y="923"/>
                </a:lnTo>
                <a:lnTo>
                  <a:pt x="257" y="924"/>
                </a:lnTo>
                <a:lnTo>
                  <a:pt x="255" y="924"/>
                </a:lnTo>
                <a:lnTo>
                  <a:pt x="255" y="926"/>
                </a:lnTo>
                <a:lnTo>
                  <a:pt x="255" y="924"/>
                </a:lnTo>
                <a:lnTo>
                  <a:pt x="255" y="923"/>
                </a:lnTo>
                <a:lnTo>
                  <a:pt x="253" y="921"/>
                </a:lnTo>
                <a:lnTo>
                  <a:pt x="251" y="921"/>
                </a:lnTo>
                <a:lnTo>
                  <a:pt x="251" y="923"/>
                </a:lnTo>
                <a:lnTo>
                  <a:pt x="251" y="921"/>
                </a:lnTo>
                <a:lnTo>
                  <a:pt x="253" y="919"/>
                </a:lnTo>
                <a:lnTo>
                  <a:pt x="255" y="921"/>
                </a:lnTo>
                <a:close/>
                <a:moveTo>
                  <a:pt x="1096" y="398"/>
                </a:moveTo>
                <a:lnTo>
                  <a:pt x="1094" y="398"/>
                </a:lnTo>
                <a:lnTo>
                  <a:pt x="1094" y="396"/>
                </a:lnTo>
                <a:lnTo>
                  <a:pt x="1092" y="396"/>
                </a:lnTo>
                <a:lnTo>
                  <a:pt x="1094" y="394"/>
                </a:lnTo>
                <a:lnTo>
                  <a:pt x="1096" y="394"/>
                </a:lnTo>
                <a:lnTo>
                  <a:pt x="1098" y="394"/>
                </a:lnTo>
                <a:lnTo>
                  <a:pt x="1098" y="396"/>
                </a:lnTo>
                <a:lnTo>
                  <a:pt x="1098" y="398"/>
                </a:lnTo>
                <a:lnTo>
                  <a:pt x="1096" y="398"/>
                </a:lnTo>
                <a:close/>
                <a:moveTo>
                  <a:pt x="659" y="472"/>
                </a:moveTo>
                <a:lnTo>
                  <a:pt x="657" y="472"/>
                </a:lnTo>
                <a:lnTo>
                  <a:pt x="655" y="472"/>
                </a:lnTo>
                <a:lnTo>
                  <a:pt x="655" y="470"/>
                </a:lnTo>
                <a:lnTo>
                  <a:pt x="655" y="468"/>
                </a:lnTo>
                <a:lnTo>
                  <a:pt x="657" y="466"/>
                </a:lnTo>
                <a:lnTo>
                  <a:pt x="657" y="468"/>
                </a:lnTo>
                <a:lnTo>
                  <a:pt x="659" y="468"/>
                </a:lnTo>
                <a:lnTo>
                  <a:pt x="659" y="470"/>
                </a:lnTo>
                <a:lnTo>
                  <a:pt x="659" y="472"/>
                </a:lnTo>
                <a:close/>
                <a:moveTo>
                  <a:pt x="1399" y="936"/>
                </a:moveTo>
                <a:lnTo>
                  <a:pt x="1393" y="938"/>
                </a:lnTo>
                <a:lnTo>
                  <a:pt x="1393" y="936"/>
                </a:lnTo>
                <a:lnTo>
                  <a:pt x="1393" y="934"/>
                </a:lnTo>
                <a:lnTo>
                  <a:pt x="1395" y="934"/>
                </a:lnTo>
                <a:lnTo>
                  <a:pt x="1397" y="934"/>
                </a:lnTo>
                <a:lnTo>
                  <a:pt x="1399" y="936"/>
                </a:lnTo>
                <a:close/>
                <a:moveTo>
                  <a:pt x="1084" y="596"/>
                </a:moveTo>
                <a:lnTo>
                  <a:pt x="1082" y="596"/>
                </a:lnTo>
                <a:lnTo>
                  <a:pt x="1082" y="594"/>
                </a:lnTo>
                <a:lnTo>
                  <a:pt x="1082" y="592"/>
                </a:lnTo>
                <a:lnTo>
                  <a:pt x="1082" y="590"/>
                </a:lnTo>
                <a:lnTo>
                  <a:pt x="1084" y="590"/>
                </a:lnTo>
                <a:lnTo>
                  <a:pt x="1084" y="592"/>
                </a:lnTo>
                <a:lnTo>
                  <a:pt x="1084" y="594"/>
                </a:lnTo>
                <a:lnTo>
                  <a:pt x="1084" y="596"/>
                </a:lnTo>
                <a:close/>
                <a:moveTo>
                  <a:pt x="319" y="266"/>
                </a:moveTo>
                <a:lnTo>
                  <a:pt x="317" y="266"/>
                </a:lnTo>
                <a:lnTo>
                  <a:pt x="319" y="264"/>
                </a:lnTo>
                <a:lnTo>
                  <a:pt x="321" y="264"/>
                </a:lnTo>
                <a:lnTo>
                  <a:pt x="321" y="262"/>
                </a:lnTo>
                <a:lnTo>
                  <a:pt x="321" y="260"/>
                </a:lnTo>
                <a:lnTo>
                  <a:pt x="323" y="260"/>
                </a:lnTo>
                <a:lnTo>
                  <a:pt x="323" y="262"/>
                </a:lnTo>
                <a:lnTo>
                  <a:pt x="323" y="264"/>
                </a:lnTo>
                <a:lnTo>
                  <a:pt x="321" y="266"/>
                </a:lnTo>
                <a:lnTo>
                  <a:pt x="319" y="266"/>
                </a:lnTo>
                <a:close/>
                <a:moveTo>
                  <a:pt x="1073" y="167"/>
                </a:moveTo>
                <a:lnTo>
                  <a:pt x="1071" y="167"/>
                </a:lnTo>
                <a:lnTo>
                  <a:pt x="1067" y="165"/>
                </a:lnTo>
                <a:lnTo>
                  <a:pt x="1065" y="165"/>
                </a:lnTo>
                <a:lnTo>
                  <a:pt x="1067" y="163"/>
                </a:lnTo>
                <a:lnTo>
                  <a:pt x="1071" y="163"/>
                </a:lnTo>
                <a:lnTo>
                  <a:pt x="1073" y="163"/>
                </a:lnTo>
                <a:lnTo>
                  <a:pt x="1073" y="165"/>
                </a:lnTo>
                <a:lnTo>
                  <a:pt x="1074" y="165"/>
                </a:lnTo>
                <a:lnTo>
                  <a:pt x="1073" y="167"/>
                </a:lnTo>
                <a:close/>
                <a:moveTo>
                  <a:pt x="1259" y="524"/>
                </a:moveTo>
                <a:lnTo>
                  <a:pt x="1257" y="526"/>
                </a:lnTo>
                <a:lnTo>
                  <a:pt x="1257" y="524"/>
                </a:lnTo>
                <a:lnTo>
                  <a:pt x="1255" y="524"/>
                </a:lnTo>
                <a:lnTo>
                  <a:pt x="1257" y="524"/>
                </a:lnTo>
                <a:lnTo>
                  <a:pt x="1259" y="522"/>
                </a:lnTo>
                <a:lnTo>
                  <a:pt x="1259" y="520"/>
                </a:lnTo>
                <a:lnTo>
                  <a:pt x="1261" y="520"/>
                </a:lnTo>
                <a:lnTo>
                  <a:pt x="1263" y="520"/>
                </a:lnTo>
                <a:lnTo>
                  <a:pt x="1263" y="522"/>
                </a:lnTo>
                <a:lnTo>
                  <a:pt x="1261" y="522"/>
                </a:lnTo>
                <a:lnTo>
                  <a:pt x="1259" y="522"/>
                </a:lnTo>
                <a:lnTo>
                  <a:pt x="1259" y="524"/>
                </a:lnTo>
                <a:close/>
                <a:moveTo>
                  <a:pt x="1335" y="823"/>
                </a:moveTo>
                <a:lnTo>
                  <a:pt x="1337" y="823"/>
                </a:lnTo>
                <a:lnTo>
                  <a:pt x="1335" y="825"/>
                </a:lnTo>
                <a:lnTo>
                  <a:pt x="1333" y="825"/>
                </a:lnTo>
                <a:lnTo>
                  <a:pt x="1331" y="825"/>
                </a:lnTo>
                <a:lnTo>
                  <a:pt x="1331" y="823"/>
                </a:lnTo>
                <a:lnTo>
                  <a:pt x="1333" y="822"/>
                </a:lnTo>
                <a:lnTo>
                  <a:pt x="1335" y="822"/>
                </a:lnTo>
                <a:lnTo>
                  <a:pt x="1335" y="823"/>
                </a:lnTo>
                <a:close/>
                <a:moveTo>
                  <a:pt x="1278" y="785"/>
                </a:moveTo>
                <a:lnTo>
                  <a:pt x="1282" y="787"/>
                </a:lnTo>
                <a:lnTo>
                  <a:pt x="1276" y="787"/>
                </a:lnTo>
                <a:lnTo>
                  <a:pt x="1275" y="787"/>
                </a:lnTo>
                <a:lnTo>
                  <a:pt x="1276" y="787"/>
                </a:lnTo>
                <a:lnTo>
                  <a:pt x="1278" y="787"/>
                </a:lnTo>
                <a:lnTo>
                  <a:pt x="1276" y="787"/>
                </a:lnTo>
                <a:lnTo>
                  <a:pt x="1275" y="787"/>
                </a:lnTo>
                <a:lnTo>
                  <a:pt x="1276" y="785"/>
                </a:lnTo>
                <a:lnTo>
                  <a:pt x="1278" y="785"/>
                </a:lnTo>
                <a:close/>
                <a:moveTo>
                  <a:pt x="1286" y="796"/>
                </a:moveTo>
                <a:lnTo>
                  <a:pt x="1284" y="796"/>
                </a:lnTo>
                <a:lnTo>
                  <a:pt x="1282" y="796"/>
                </a:lnTo>
                <a:lnTo>
                  <a:pt x="1282" y="794"/>
                </a:lnTo>
                <a:lnTo>
                  <a:pt x="1284" y="794"/>
                </a:lnTo>
                <a:lnTo>
                  <a:pt x="1286" y="794"/>
                </a:lnTo>
                <a:lnTo>
                  <a:pt x="1286" y="796"/>
                </a:lnTo>
                <a:close/>
                <a:moveTo>
                  <a:pt x="1403" y="967"/>
                </a:moveTo>
                <a:lnTo>
                  <a:pt x="1405" y="965"/>
                </a:lnTo>
                <a:lnTo>
                  <a:pt x="1407" y="965"/>
                </a:lnTo>
                <a:lnTo>
                  <a:pt x="1407" y="967"/>
                </a:lnTo>
                <a:lnTo>
                  <a:pt x="1405" y="967"/>
                </a:lnTo>
                <a:lnTo>
                  <a:pt x="1401" y="967"/>
                </a:lnTo>
                <a:lnTo>
                  <a:pt x="1399" y="965"/>
                </a:lnTo>
                <a:lnTo>
                  <a:pt x="1401" y="965"/>
                </a:lnTo>
                <a:lnTo>
                  <a:pt x="1403" y="967"/>
                </a:lnTo>
                <a:close/>
                <a:moveTo>
                  <a:pt x="193" y="856"/>
                </a:moveTo>
                <a:lnTo>
                  <a:pt x="191" y="856"/>
                </a:lnTo>
                <a:lnTo>
                  <a:pt x="191" y="855"/>
                </a:lnTo>
                <a:lnTo>
                  <a:pt x="191" y="853"/>
                </a:lnTo>
                <a:lnTo>
                  <a:pt x="193" y="853"/>
                </a:lnTo>
                <a:lnTo>
                  <a:pt x="193" y="855"/>
                </a:lnTo>
                <a:lnTo>
                  <a:pt x="195" y="856"/>
                </a:lnTo>
                <a:lnTo>
                  <a:pt x="193" y="856"/>
                </a:lnTo>
                <a:close/>
                <a:moveTo>
                  <a:pt x="529" y="513"/>
                </a:moveTo>
                <a:lnTo>
                  <a:pt x="527" y="511"/>
                </a:lnTo>
                <a:lnTo>
                  <a:pt x="529" y="511"/>
                </a:lnTo>
                <a:lnTo>
                  <a:pt x="529" y="509"/>
                </a:lnTo>
                <a:lnTo>
                  <a:pt x="529" y="507"/>
                </a:lnTo>
                <a:lnTo>
                  <a:pt x="531" y="507"/>
                </a:lnTo>
                <a:lnTo>
                  <a:pt x="531" y="509"/>
                </a:lnTo>
                <a:lnTo>
                  <a:pt x="531" y="511"/>
                </a:lnTo>
                <a:lnTo>
                  <a:pt x="529" y="513"/>
                </a:lnTo>
                <a:close/>
                <a:moveTo>
                  <a:pt x="655" y="270"/>
                </a:moveTo>
                <a:lnTo>
                  <a:pt x="657" y="272"/>
                </a:lnTo>
                <a:lnTo>
                  <a:pt x="655" y="272"/>
                </a:lnTo>
                <a:lnTo>
                  <a:pt x="653" y="272"/>
                </a:lnTo>
                <a:lnTo>
                  <a:pt x="651" y="272"/>
                </a:lnTo>
                <a:lnTo>
                  <a:pt x="653" y="272"/>
                </a:lnTo>
                <a:lnTo>
                  <a:pt x="651" y="272"/>
                </a:lnTo>
                <a:lnTo>
                  <a:pt x="647" y="272"/>
                </a:lnTo>
                <a:lnTo>
                  <a:pt x="645" y="272"/>
                </a:lnTo>
                <a:lnTo>
                  <a:pt x="643" y="272"/>
                </a:lnTo>
                <a:lnTo>
                  <a:pt x="641" y="272"/>
                </a:lnTo>
                <a:lnTo>
                  <a:pt x="645" y="272"/>
                </a:lnTo>
                <a:lnTo>
                  <a:pt x="647" y="272"/>
                </a:lnTo>
                <a:lnTo>
                  <a:pt x="649" y="272"/>
                </a:lnTo>
                <a:lnTo>
                  <a:pt x="649" y="270"/>
                </a:lnTo>
                <a:lnTo>
                  <a:pt x="651" y="270"/>
                </a:lnTo>
                <a:lnTo>
                  <a:pt x="653" y="270"/>
                </a:lnTo>
                <a:lnTo>
                  <a:pt x="655" y="270"/>
                </a:lnTo>
                <a:close/>
                <a:moveTo>
                  <a:pt x="1265" y="561"/>
                </a:moveTo>
                <a:lnTo>
                  <a:pt x="1267" y="561"/>
                </a:lnTo>
                <a:lnTo>
                  <a:pt x="1267" y="559"/>
                </a:lnTo>
                <a:lnTo>
                  <a:pt x="1267" y="561"/>
                </a:lnTo>
                <a:lnTo>
                  <a:pt x="1267" y="563"/>
                </a:lnTo>
                <a:lnTo>
                  <a:pt x="1265" y="563"/>
                </a:lnTo>
                <a:lnTo>
                  <a:pt x="1263" y="561"/>
                </a:lnTo>
                <a:lnTo>
                  <a:pt x="1261" y="561"/>
                </a:lnTo>
                <a:lnTo>
                  <a:pt x="1261" y="559"/>
                </a:lnTo>
                <a:lnTo>
                  <a:pt x="1265" y="559"/>
                </a:lnTo>
                <a:lnTo>
                  <a:pt x="1265" y="561"/>
                </a:lnTo>
                <a:close/>
                <a:moveTo>
                  <a:pt x="533" y="336"/>
                </a:moveTo>
                <a:lnTo>
                  <a:pt x="531" y="336"/>
                </a:lnTo>
                <a:lnTo>
                  <a:pt x="529" y="336"/>
                </a:lnTo>
                <a:lnTo>
                  <a:pt x="529" y="334"/>
                </a:lnTo>
                <a:lnTo>
                  <a:pt x="531" y="334"/>
                </a:lnTo>
                <a:lnTo>
                  <a:pt x="533" y="334"/>
                </a:lnTo>
                <a:lnTo>
                  <a:pt x="534" y="334"/>
                </a:lnTo>
                <a:lnTo>
                  <a:pt x="536" y="334"/>
                </a:lnTo>
                <a:lnTo>
                  <a:pt x="536" y="336"/>
                </a:lnTo>
                <a:lnTo>
                  <a:pt x="534" y="336"/>
                </a:lnTo>
                <a:lnTo>
                  <a:pt x="533" y="336"/>
                </a:lnTo>
                <a:close/>
                <a:moveTo>
                  <a:pt x="255" y="928"/>
                </a:moveTo>
                <a:lnTo>
                  <a:pt x="253" y="928"/>
                </a:lnTo>
                <a:lnTo>
                  <a:pt x="253" y="926"/>
                </a:lnTo>
                <a:lnTo>
                  <a:pt x="251" y="924"/>
                </a:lnTo>
                <a:lnTo>
                  <a:pt x="251" y="923"/>
                </a:lnTo>
                <a:lnTo>
                  <a:pt x="253" y="923"/>
                </a:lnTo>
                <a:lnTo>
                  <a:pt x="255" y="924"/>
                </a:lnTo>
                <a:lnTo>
                  <a:pt x="253" y="924"/>
                </a:lnTo>
                <a:lnTo>
                  <a:pt x="255" y="928"/>
                </a:lnTo>
                <a:close/>
                <a:moveTo>
                  <a:pt x="1278" y="977"/>
                </a:moveTo>
                <a:lnTo>
                  <a:pt x="1278" y="979"/>
                </a:lnTo>
                <a:lnTo>
                  <a:pt x="1276" y="979"/>
                </a:lnTo>
                <a:lnTo>
                  <a:pt x="1278" y="977"/>
                </a:lnTo>
                <a:lnTo>
                  <a:pt x="1276" y="977"/>
                </a:lnTo>
                <a:lnTo>
                  <a:pt x="1275" y="979"/>
                </a:lnTo>
                <a:lnTo>
                  <a:pt x="1273" y="981"/>
                </a:lnTo>
                <a:lnTo>
                  <a:pt x="1275" y="981"/>
                </a:lnTo>
                <a:lnTo>
                  <a:pt x="1275" y="979"/>
                </a:lnTo>
                <a:lnTo>
                  <a:pt x="1275" y="981"/>
                </a:lnTo>
                <a:lnTo>
                  <a:pt x="1273" y="981"/>
                </a:lnTo>
                <a:lnTo>
                  <a:pt x="1273" y="983"/>
                </a:lnTo>
                <a:lnTo>
                  <a:pt x="1271" y="983"/>
                </a:lnTo>
                <a:lnTo>
                  <a:pt x="1271" y="985"/>
                </a:lnTo>
                <a:lnTo>
                  <a:pt x="1273" y="985"/>
                </a:lnTo>
                <a:lnTo>
                  <a:pt x="1271" y="985"/>
                </a:lnTo>
                <a:lnTo>
                  <a:pt x="1269" y="985"/>
                </a:lnTo>
                <a:lnTo>
                  <a:pt x="1271" y="983"/>
                </a:lnTo>
                <a:lnTo>
                  <a:pt x="1271" y="981"/>
                </a:lnTo>
                <a:lnTo>
                  <a:pt x="1275" y="979"/>
                </a:lnTo>
                <a:lnTo>
                  <a:pt x="1276" y="979"/>
                </a:lnTo>
                <a:lnTo>
                  <a:pt x="1276" y="977"/>
                </a:lnTo>
                <a:lnTo>
                  <a:pt x="1278" y="977"/>
                </a:lnTo>
                <a:close/>
                <a:moveTo>
                  <a:pt x="169" y="825"/>
                </a:moveTo>
                <a:lnTo>
                  <a:pt x="169" y="823"/>
                </a:lnTo>
                <a:lnTo>
                  <a:pt x="171" y="822"/>
                </a:lnTo>
                <a:lnTo>
                  <a:pt x="173" y="820"/>
                </a:lnTo>
                <a:lnTo>
                  <a:pt x="173" y="822"/>
                </a:lnTo>
                <a:lnTo>
                  <a:pt x="171" y="823"/>
                </a:lnTo>
                <a:lnTo>
                  <a:pt x="169" y="825"/>
                </a:lnTo>
                <a:close/>
                <a:moveTo>
                  <a:pt x="1067" y="484"/>
                </a:moveTo>
                <a:lnTo>
                  <a:pt x="1065" y="484"/>
                </a:lnTo>
                <a:lnTo>
                  <a:pt x="1063" y="484"/>
                </a:lnTo>
                <a:lnTo>
                  <a:pt x="1063" y="482"/>
                </a:lnTo>
                <a:lnTo>
                  <a:pt x="1063" y="480"/>
                </a:lnTo>
                <a:lnTo>
                  <a:pt x="1065" y="480"/>
                </a:lnTo>
                <a:lnTo>
                  <a:pt x="1067" y="480"/>
                </a:lnTo>
                <a:lnTo>
                  <a:pt x="1069" y="484"/>
                </a:lnTo>
                <a:lnTo>
                  <a:pt x="1067" y="484"/>
                </a:lnTo>
                <a:close/>
                <a:moveTo>
                  <a:pt x="591" y="221"/>
                </a:moveTo>
                <a:lnTo>
                  <a:pt x="589" y="221"/>
                </a:lnTo>
                <a:lnTo>
                  <a:pt x="587" y="221"/>
                </a:lnTo>
                <a:lnTo>
                  <a:pt x="587" y="219"/>
                </a:lnTo>
                <a:lnTo>
                  <a:pt x="589" y="219"/>
                </a:lnTo>
                <a:lnTo>
                  <a:pt x="591" y="219"/>
                </a:lnTo>
                <a:lnTo>
                  <a:pt x="593" y="219"/>
                </a:lnTo>
                <a:lnTo>
                  <a:pt x="595" y="219"/>
                </a:lnTo>
                <a:lnTo>
                  <a:pt x="595" y="221"/>
                </a:lnTo>
                <a:lnTo>
                  <a:pt x="593" y="221"/>
                </a:lnTo>
                <a:lnTo>
                  <a:pt x="591" y="221"/>
                </a:lnTo>
                <a:close/>
                <a:moveTo>
                  <a:pt x="1016" y="606"/>
                </a:moveTo>
                <a:lnTo>
                  <a:pt x="1012" y="606"/>
                </a:lnTo>
                <a:lnTo>
                  <a:pt x="1012" y="604"/>
                </a:lnTo>
                <a:lnTo>
                  <a:pt x="1014" y="604"/>
                </a:lnTo>
                <a:lnTo>
                  <a:pt x="1016" y="604"/>
                </a:lnTo>
                <a:lnTo>
                  <a:pt x="1018" y="604"/>
                </a:lnTo>
                <a:lnTo>
                  <a:pt x="1020" y="604"/>
                </a:lnTo>
                <a:lnTo>
                  <a:pt x="1018" y="604"/>
                </a:lnTo>
                <a:lnTo>
                  <a:pt x="1018" y="606"/>
                </a:lnTo>
                <a:lnTo>
                  <a:pt x="1016" y="606"/>
                </a:lnTo>
                <a:close/>
                <a:moveTo>
                  <a:pt x="33" y="454"/>
                </a:moveTo>
                <a:lnTo>
                  <a:pt x="31" y="454"/>
                </a:lnTo>
                <a:lnTo>
                  <a:pt x="29" y="456"/>
                </a:lnTo>
                <a:lnTo>
                  <a:pt x="26" y="454"/>
                </a:lnTo>
                <a:lnTo>
                  <a:pt x="27" y="452"/>
                </a:lnTo>
                <a:lnTo>
                  <a:pt x="29" y="452"/>
                </a:lnTo>
                <a:lnTo>
                  <a:pt x="31" y="452"/>
                </a:lnTo>
                <a:lnTo>
                  <a:pt x="33" y="452"/>
                </a:lnTo>
                <a:lnTo>
                  <a:pt x="33" y="454"/>
                </a:lnTo>
                <a:close/>
                <a:moveTo>
                  <a:pt x="154" y="872"/>
                </a:moveTo>
                <a:lnTo>
                  <a:pt x="150" y="872"/>
                </a:lnTo>
                <a:lnTo>
                  <a:pt x="148" y="870"/>
                </a:lnTo>
                <a:lnTo>
                  <a:pt x="150" y="870"/>
                </a:lnTo>
                <a:lnTo>
                  <a:pt x="152" y="870"/>
                </a:lnTo>
                <a:lnTo>
                  <a:pt x="154" y="870"/>
                </a:lnTo>
                <a:lnTo>
                  <a:pt x="154" y="872"/>
                </a:lnTo>
                <a:close/>
                <a:moveTo>
                  <a:pt x="282" y="956"/>
                </a:moveTo>
                <a:lnTo>
                  <a:pt x="280" y="956"/>
                </a:lnTo>
                <a:lnTo>
                  <a:pt x="280" y="954"/>
                </a:lnTo>
                <a:lnTo>
                  <a:pt x="280" y="952"/>
                </a:lnTo>
                <a:lnTo>
                  <a:pt x="280" y="950"/>
                </a:lnTo>
                <a:lnTo>
                  <a:pt x="280" y="952"/>
                </a:lnTo>
                <a:lnTo>
                  <a:pt x="282" y="952"/>
                </a:lnTo>
                <a:lnTo>
                  <a:pt x="284" y="954"/>
                </a:lnTo>
                <a:lnTo>
                  <a:pt x="282" y="954"/>
                </a:lnTo>
                <a:lnTo>
                  <a:pt x="282" y="956"/>
                </a:lnTo>
                <a:close/>
                <a:moveTo>
                  <a:pt x="1201" y="495"/>
                </a:moveTo>
                <a:lnTo>
                  <a:pt x="1199" y="493"/>
                </a:lnTo>
                <a:lnTo>
                  <a:pt x="1197" y="493"/>
                </a:lnTo>
                <a:lnTo>
                  <a:pt x="1195" y="493"/>
                </a:lnTo>
                <a:lnTo>
                  <a:pt x="1197" y="491"/>
                </a:lnTo>
                <a:lnTo>
                  <a:pt x="1201" y="491"/>
                </a:lnTo>
                <a:lnTo>
                  <a:pt x="1201" y="493"/>
                </a:lnTo>
                <a:lnTo>
                  <a:pt x="1201" y="495"/>
                </a:lnTo>
                <a:close/>
                <a:moveTo>
                  <a:pt x="1247" y="519"/>
                </a:moveTo>
                <a:lnTo>
                  <a:pt x="1245" y="519"/>
                </a:lnTo>
                <a:lnTo>
                  <a:pt x="1243" y="519"/>
                </a:lnTo>
                <a:lnTo>
                  <a:pt x="1241" y="519"/>
                </a:lnTo>
                <a:lnTo>
                  <a:pt x="1240" y="519"/>
                </a:lnTo>
                <a:lnTo>
                  <a:pt x="1241" y="517"/>
                </a:lnTo>
                <a:lnTo>
                  <a:pt x="1243" y="517"/>
                </a:lnTo>
                <a:lnTo>
                  <a:pt x="1245" y="517"/>
                </a:lnTo>
                <a:lnTo>
                  <a:pt x="1247" y="519"/>
                </a:lnTo>
                <a:close/>
                <a:moveTo>
                  <a:pt x="750" y="184"/>
                </a:moveTo>
                <a:lnTo>
                  <a:pt x="748" y="184"/>
                </a:lnTo>
                <a:lnTo>
                  <a:pt x="746" y="184"/>
                </a:lnTo>
                <a:lnTo>
                  <a:pt x="744" y="183"/>
                </a:lnTo>
                <a:lnTo>
                  <a:pt x="744" y="181"/>
                </a:lnTo>
                <a:lnTo>
                  <a:pt x="746" y="181"/>
                </a:lnTo>
                <a:lnTo>
                  <a:pt x="748" y="181"/>
                </a:lnTo>
                <a:lnTo>
                  <a:pt x="750" y="183"/>
                </a:lnTo>
                <a:lnTo>
                  <a:pt x="750" y="184"/>
                </a:lnTo>
                <a:close/>
                <a:moveTo>
                  <a:pt x="1003" y="688"/>
                </a:moveTo>
                <a:lnTo>
                  <a:pt x="1001" y="688"/>
                </a:lnTo>
                <a:lnTo>
                  <a:pt x="1003" y="686"/>
                </a:lnTo>
                <a:lnTo>
                  <a:pt x="1006" y="684"/>
                </a:lnTo>
                <a:lnTo>
                  <a:pt x="1008" y="684"/>
                </a:lnTo>
                <a:lnTo>
                  <a:pt x="1008" y="686"/>
                </a:lnTo>
                <a:lnTo>
                  <a:pt x="1006" y="686"/>
                </a:lnTo>
                <a:lnTo>
                  <a:pt x="1003" y="688"/>
                </a:lnTo>
                <a:close/>
                <a:moveTo>
                  <a:pt x="820" y="480"/>
                </a:moveTo>
                <a:lnTo>
                  <a:pt x="820" y="478"/>
                </a:lnTo>
                <a:lnTo>
                  <a:pt x="818" y="478"/>
                </a:lnTo>
                <a:lnTo>
                  <a:pt x="820" y="476"/>
                </a:lnTo>
                <a:lnTo>
                  <a:pt x="820" y="474"/>
                </a:lnTo>
                <a:lnTo>
                  <a:pt x="822" y="478"/>
                </a:lnTo>
                <a:lnTo>
                  <a:pt x="822" y="480"/>
                </a:lnTo>
                <a:lnTo>
                  <a:pt x="820" y="480"/>
                </a:lnTo>
                <a:close/>
                <a:moveTo>
                  <a:pt x="1152" y="728"/>
                </a:moveTo>
                <a:lnTo>
                  <a:pt x="1150" y="728"/>
                </a:lnTo>
                <a:lnTo>
                  <a:pt x="1152" y="726"/>
                </a:lnTo>
                <a:lnTo>
                  <a:pt x="1150" y="724"/>
                </a:lnTo>
                <a:lnTo>
                  <a:pt x="1152" y="724"/>
                </a:lnTo>
                <a:lnTo>
                  <a:pt x="1154" y="724"/>
                </a:lnTo>
                <a:lnTo>
                  <a:pt x="1154" y="726"/>
                </a:lnTo>
                <a:lnTo>
                  <a:pt x="1154" y="728"/>
                </a:lnTo>
                <a:lnTo>
                  <a:pt x="1152" y="728"/>
                </a:lnTo>
                <a:close/>
                <a:moveTo>
                  <a:pt x="1275" y="765"/>
                </a:moveTo>
                <a:lnTo>
                  <a:pt x="1273" y="765"/>
                </a:lnTo>
                <a:lnTo>
                  <a:pt x="1271" y="765"/>
                </a:lnTo>
                <a:lnTo>
                  <a:pt x="1273" y="763"/>
                </a:lnTo>
                <a:lnTo>
                  <a:pt x="1275" y="761"/>
                </a:lnTo>
                <a:lnTo>
                  <a:pt x="1275" y="763"/>
                </a:lnTo>
                <a:lnTo>
                  <a:pt x="1276" y="765"/>
                </a:lnTo>
                <a:lnTo>
                  <a:pt x="1275" y="765"/>
                </a:lnTo>
                <a:close/>
                <a:moveTo>
                  <a:pt x="795" y="451"/>
                </a:moveTo>
                <a:lnTo>
                  <a:pt x="791" y="449"/>
                </a:lnTo>
                <a:lnTo>
                  <a:pt x="795" y="445"/>
                </a:lnTo>
                <a:lnTo>
                  <a:pt x="797" y="445"/>
                </a:lnTo>
                <a:lnTo>
                  <a:pt x="797" y="449"/>
                </a:lnTo>
                <a:lnTo>
                  <a:pt x="795" y="449"/>
                </a:lnTo>
                <a:lnTo>
                  <a:pt x="795" y="451"/>
                </a:lnTo>
                <a:close/>
                <a:moveTo>
                  <a:pt x="162" y="831"/>
                </a:moveTo>
                <a:lnTo>
                  <a:pt x="162" y="829"/>
                </a:lnTo>
                <a:lnTo>
                  <a:pt x="162" y="827"/>
                </a:lnTo>
                <a:lnTo>
                  <a:pt x="163" y="827"/>
                </a:lnTo>
                <a:lnTo>
                  <a:pt x="163" y="829"/>
                </a:lnTo>
                <a:lnTo>
                  <a:pt x="163" y="831"/>
                </a:lnTo>
                <a:lnTo>
                  <a:pt x="162" y="831"/>
                </a:lnTo>
                <a:close/>
                <a:moveTo>
                  <a:pt x="659" y="233"/>
                </a:moveTo>
                <a:lnTo>
                  <a:pt x="661" y="233"/>
                </a:lnTo>
                <a:lnTo>
                  <a:pt x="663" y="233"/>
                </a:lnTo>
                <a:lnTo>
                  <a:pt x="665" y="233"/>
                </a:lnTo>
                <a:lnTo>
                  <a:pt x="667" y="233"/>
                </a:lnTo>
                <a:lnTo>
                  <a:pt x="667" y="235"/>
                </a:lnTo>
                <a:lnTo>
                  <a:pt x="668" y="235"/>
                </a:lnTo>
                <a:lnTo>
                  <a:pt x="667" y="235"/>
                </a:lnTo>
                <a:lnTo>
                  <a:pt x="665" y="235"/>
                </a:lnTo>
                <a:lnTo>
                  <a:pt x="663" y="235"/>
                </a:lnTo>
                <a:lnTo>
                  <a:pt x="661" y="233"/>
                </a:lnTo>
                <a:lnTo>
                  <a:pt x="659" y="233"/>
                </a:lnTo>
                <a:lnTo>
                  <a:pt x="657" y="233"/>
                </a:lnTo>
                <a:lnTo>
                  <a:pt x="659" y="233"/>
                </a:lnTo>
                <a:close/>
                <a:moveTo>
                  <a:pt x="931" y="546"/>
                </a:moveTo>
                <a:lnTo>
                  <a:pt x="933" y="546"/>
                </a:lnTo>
                <a:lnTo>
                  <a:pt x="933" y="548"/>
                </a:lnTo>
                <a:lnTo>
                  <a:pt x="931" y="548"/>
                </a:lnTo>
                <a:lnTo>
                  <a:pt x="927" y="546"/>
                </a:lnTo>
                <a:lnTo>
                  <a:pt x="927" y="544"/>
                </a:lnTo>
                <a:lnTo>
                  <a:pt x="929" y="544"/>
                </a:lnTo>
                <a:lnTo>
                  <a:pt x="929" y="546"/>
                </a:lnTo>
                <a:lnTo>
                  <a:pt x="931" y="546"/>
                </a:lnTo>
                <a:close/>
                <a:moveTo>
                  <a:pt x="940" y="451"/>
                </a:moveTo>
                <a:lnTo>
                  <a:pt x="938" y="451"/>
                </a:lnTo>
                <a:lnTo>
                  <a:pt x="937" y="451"/>
                </a:lnTo>
                <a:lnTo>
                  <a:pt x="935" y="449"/>
                </a:lnTo>
                <a:lnTo>
                  <a:pt x="937" y="449"/>
                </a:lnTo>
                <a:lnTo>
                  <a:pt x="938" y="449"/>
                </a:lnTo>
                <a:lnTo>
                  <a:pt x="940" y="449"/>
                </a:lnTo>
                <a:lnTo>
                  <a:pt x="940" y="451"/>
                </a:lnTo>
                <a:close/>
                <a:moveTo>
                  <a:pt x="531" y="517"/>
                </a:moveTo>
                <a:lnTo>
                  <a:pt x="529" y="515"/>
                </a:lnTo>
                <a:lnTo>
                  <a:pt x="531" y="513"/>
                </a:lnTo>
                <a:lnTo>
                  <a:pt x="533" y="513"/>
                </a:lnTo>
                <a:lnTo>
                  <a:pt x="533" y="517"/>
                </a:lnTo>
                <a:lnTo>
                  <a:pt x="531" y="517"/>
                </a:lnTo>
                <a:close/>
                <a:moveTo>
                  <a:pt x="1240" y="513"/>
                </a:moveTo>
                <a:lnTo>
                  <a:pt x="1238" y="513"/>
                </a:lnTo>
                <a:lnTo>
                  <a:pt x="1238" y="511"/>
                </a:lnTo>
                <a:lnTo>
                  <a:pt x="1236" y="511"/>
                </a:lnTo>
                <a:lnTo>
                  <a:pt x="1238" y="511"/>
                </a:lnTo>
                <a:lnTo>
                  <a:pt x="1238" y="509"/>
                </a:lnTo>
                <a:lnTo>
                  <a:pt x="1240" y="509"/>
                </a:lnTo>
                <a:lnTo>
                  <a:pt x="1240" y="511"/>
                </a:lnTo>
                <a:lnTo>
                  <a:pt x="1241" y="511"/>
                </a:lnTo>
                <a:lnTo>
                  <a:pt x="1241" y="513"/>
                </a:lnTo>
                <a:lnTo>
                  <a:pt x="1240" y="513"/>
                </a:lnTo>
                <a:close/>
                <a:moveTo>
                  <a:pt x="1172" y="476"/>
                </a:moveTo>
                <a:lnTo>
                  <a:pt x="1175" y="478"/>
                </a:lnTo>
                <a:lnTo>
                  <a:pt x="1177" y="478"/>
                </a:lnTo>
                <a:lnTo>
                  <a:pt x="1177" y="480"/>
                </a:lnTo>
                <a:lnTo>
                  <a:pt x="1175" y="480"/>
                </a:lnTo>
                <a:lnTo>
                  <a:pt x="1174" y="478"/>
                </a:lnTo>
                <a:lnTo>
                  <a:pt x="1172" y="478"/>
                </a:lnTo>
                <a:lnTo>
                  <a:pt x="1170" y="478"/>
                </a:lnTo>
                <a:lnTo>
                  <a:pt x="1168" y="476"/>
                </a:lnTo>
                <a:lnTo>
                  <a:pt x="1168" y="478"/>
                </a:lnTo>
                <a:lnTo>
                  <a:pt x="1166" y="476"/>
                </a:lnTo>
                <a:lnTo>
                  <a:pt x="1168" y="476"/>
                </a:lnTo>
                <a:lnTo>
                  <a:pt x="1170" y="476"/>
                </a:lnTo>
                <a:lnTo>
                  <a:pt x="1172" y="476"/>
                </a:lnTo>
                <a:close/>
                <a:moveTo>
                  <a:pt x="1389" y="938"/>
                </a:moveTo>
                <a:lnTo>
                  <a:pt x="1385" y="938"/>
                </a:lnTo>
                <a:lnTo>
                  <a:pt x="1383" y="938"/>
                </a:lnTo>
                <a:lnTo>
                  <a:pt x="1383" y="936"/>
                </a:lnTo>
                <a:lnTo>
                  <a:pt x="1385" y="936"/>
                </a:lnTo>
                <a:lnTo>
                  <a:pt x="1385" y="938"/>
                </a:lnTo>
                <a:lnTo>
                  <a:pt x="1387" y="938"/>
                </a:lnTo>
                <a:lnTo>
                  <a:pt x="1387" y="936"/>
                </a:lnTo>
                <a:lnTo>
                  <a:pt x="1389" y="936"/>
                </a:lnTo>
                <a:lnTo>
                  <a:pt x="1389" y="934"/>
                </a:lnTo>
                <a:lnTo>
                  <a:pt x="1389" y="936"/>
                </a:lnTo>
                <a:lnTo>
                  <a:pt x="1389" y="938"/>
                </a:lnTo>
                <a:close/>
                <a:moveTo>
                  <a:pt x="1014" y="198"/>
                </a:moveTo>
                <a:lnTo>
                  <a:pt x="1014" y="196"/>
                </a:lnTo>
                <a:lnTo>
                  <a:pt x="1012" y="196"/>
                </a:lnTo>
                <a:lnTo>
                  <a:pt x="1014" y="196"/>
                </a:lnTo>
                <a:lnTo>
                  <a:pt x="1016" y="194"/>
                </a:lnTo>
                <a:lnTo>
                  <a:pt x="1018" y="194"/>
                </a:lnTo>
                <a:lnTo>
                  <a:pt x="1020" y="196"/>
                </a:lnTo>
                <a:lnTo>
                  <a:pt x="1018" y="196"/>
                </a:lnTo>
                <a:lnTo>
                  <a:pt x="1018" y="198"/>
                </a:lnTo>
                <a:lnTo>
                  <a:pt x="1014" y="198"/>
                </a:lnTo>
                <a:close/>
                <a:moveTo>
                  <a:pt x="1271" y="763"/>
                </a:moveTo>
                <a:lnTo>
                  <a:pt x="1269" y="763"/>
                </a:lnTo>
                <a:lnTo>
                  <a:pt x="1269" y="761"/>
                </a:lnTo>
                <a:lnTo>
                  <a:pt x="1271" y="761"/>
                </a:lnTo>
                <a:lnTo>
                  <a:pt x="1273" y="761"/>
                </a:lnTo>
                <a:lnTo>
                  <a:pt x="1273" y="763"/>
                </a:lnTo>
                <a:lnTo>
                  <a:pt x="1271" y="763"/>
                </a:lnTo>
                <a:close/>
                <a:moveTo>
                  <a:pt x="198" y="880"/>
                </a:moveTo>
                <a:lnTo>
                  <a:pt x="196" y="880"/>
                </a:lnTo>
                <a:lnTo>
                  <a:pt x="196" y="878"/>
                </a:lnTo>
                <a:lnTo>
                  <a:pt x="196" y="876"/>
                </a:lnTo>
                <a:lnTo>
                  <a:pt x="198" y="876"/>
                </a:lnTo>
                <a:lnTo>
                  <a:pt x="198" y="878"/>
                </a:lnTo>
                <a:lnTo>
                  <a:pt x="198" y="880"/>
                </a:lnTo>
                <a:close/>
                <a:moveTo>
                  <a:pt x="979" y="711"/>
                </a:moveTo>
                <a:lnTo>
                  <a:pt x="977" y="711"/>
                </a:lnTo>
                <a:lnTo>
                  <a:pt x="977" y="709"/>
                </a:lnTo>
                <a:lnTo>
                  <a:pt x="979" y="707"/>
                </a:lnTo>
                <a:lnTo>
                  <a:pt x="981" y="707"/>
                </a:lnTo>
                <a:lnTo>
                  <a:pt x="981" y="709"/>
                </a:lnTo>
                <a:lnTo>
                  <a:pt x="979" y="709"/>
                </a:lnTo>
                <a:lnTo>
                  <a:pt x="979" y="711"/>
                </a:lnTo>
                <a:close/>
                <a:moveTo>
                  <a:pt x="1238" y="711"/>
                </a:moveTo>
                <a:lnTo>
                  <a:pt x="1236" y="711"/>
                </a:lnTo>
                <a:lnTo>
                  <a:pt x="1234" y="711"/>
                </a:lnTo>
                <a:lnTo>
                  <a:pt x="1234" y="709"/>
                </a:lnTo>
                <a:lnTo>
                  <a:pt x="1236" y="707"/>
                </a:lnTo>
                <a:lnTo>
                  <a:pt x="1236" y="709"/>
                </a:lnTo>
                <a:lnTo>
                  <a:pt x="1238" y="709"/>
                </a:lnTo>
                <a:lnTo>
                  <a:pt x="1238" y="711"/>
                </a:lnTo>
                <a:close/>
                <a:moveTo>
                  <a:pt x="210" y="882"/>
                </a:moveTo>
                <a:lnTo>
                  <a:pt x="208" y="882"/>
                </a:lnTo>
                <a:lnTo>
                  <a:pt x="206" y="882"/>
                </a:lnTo>
                <a:lnTo>
                  <a:pt x="206" y="880"/>
                </a:lnTo>
                <a:lnTo>
                  <a:pt x="208" y="880"/>
                </a:lnTo>
                <a:lnTo>
                  <a:pt x="210" y="880"/>
                </a:lnTo>
                <a:lnTo>
                  <a:pt x="210" y="882"/>
                </a:lnTo>
                <a:close/>
                <a:moveTo>
                  <a:pt x="995" y="822"/>
                </a:moveTo>
                <a:lnTo>
                  <a:pt x="993" y="822"/>
                </a:lnTo>
                <a:lnTo>
                  <a:pt x="987" y="823"/>
                </a:lnTo>
                <a:lnTo>
                  <a:pt x="985" y="823"/>
                </a:lnTo>
                <a:lnTo>
                  <a:pt x="983" y="825"/>
                </a:lnTo>
                <a:lnTo>
                  <a:pt x="985" y="823"/>
                </a:lnTo>
                <a:lnTo>
                  <a:pt x="989" y="822"/>
                </a:lnTo>
                <a:lnTo>
                  <a:pt x="991" y="822"/>
                </a:lnTo>
                <a:lnTo>
                  <a:pt x="993" y="822"/>
                </a:lnTo>
                <a:lnTo>
                  <a:pt x="995" y="822"/>
                </a:lnTo>
                <a:lnTo>
                  <a:pt x="997" y="822"/>
                </a:lnTo>
                <a:lnTo>
                  <a:pt x="995" y="822"/>
                </a:lnTo>
                <a:close/>
                <a:moveTo>
                  <a:pt x="1275" y="789"/>
                </a:moveTo>
                <a:lnTo>
                  <a:pt x="1276" y="789"/>
                </a:lnTo>
                <a:lnTo>
                  <a:pt x="1278" y="789"/>
                </a:lnTo>
                <a:lnTo>
                  <a:pt x="1278" y="790"/>
                </a:lnTo>
                <a:lnTo>
                  <a:pt x="1276" y="790"/>
                </a:lnTo>
                <a:lnTo>
                  <a:pt x="1275" y="789"/>
                </a:lnTo>
                <a:lnTo>
                  <a:pt x="1273" y="789"/>
                </a:lnTo>
                <a:lnTo>
                  <a:pt x="1275" y="789"/>
                </a:lnTo>
                <a:close/>
                <a:moveTo>
                  <a:pt x="1123" y="992"/>
                </a:moveTo>
                <a:lnTo>
                  <a:pt x="1125" y="991"/>
                </a:lnTo>
                <a:lnTo>
                  <a:pt x="1127" y="991"/>
                </a:lnTo>
                <a:lnTo>
                  <a:pt x="1127" y="989"/>
                </a:lnTo>
                <a:lnTo>
                  <a:pt x="1127" y="991"/>
                </a:lnTo>
                <a:lnTo>
                  <a:pt x="1127" y="992"/>
                </a:lnTo>
                <a:lnTo>
                  <a:pt x="1125" y="992"/>
                </a:lnTo>
                <a:lnTo>
                  <a:pt x="1123" y="992"/>
                </a:lnTo>
                <a:close/>
                <a:moveTo>
                  <a:pt x="1230" y="971"/>
                </a:moveTo>
                <a:lnTo>
                  <a:pt x="1230" y="973"/>
                </a:lnTo>
                <a:lnTo>
                  <a:pt x="1228" y="973"/>
                </a:lnTo>
                <a:lnTo>
                  <a:pt x="1228" y="975"/>
                </a:lnTo>
                <a:lnTo>
                  <a:pt x="1226" y="975"/>
                </a:lnTo>
                <a:lnTo>
                  <a:pt x="1226" y="973"/>
                </a:lnTo>
                <a:lnTo>
                  <a:pt x="1228" y="971"/>
                </a:lnTo>
                <a:lnTo>
                  <a:pt x="1230" y="971"/>
                </a:lnTo>
                <a:close/>
                <a:moveTo>
                  <a:pt x="632" y="468"/>
                </a:moveTo>
                <a:lnTo>
                  <a:pt x="632" y="466"/>
                </a:lnTo>
                <a:lnTo>
                  <a:pt x="632" y="464"/>
                </a:lnTo>
                <a:lnTo>
                  <a:pt x="634" y="464"/>
                </a:lnTo>
                <a:lnTo>
                  <a:pt x="635" y="466"/>
                </a:lnTo>
                <a:lnTo>
                  <a:pt x="634" y="466"/>
                </a:lnTo>
                <a:lnTo>
                  <a:pt x="634" y="468"/>
                </a:lnTo>
                <a:lnTo>
                  <a:pt x="632" y="468"/>
                </a:lnTo>
                <a:close/>
                <a:moveTo>
                  <a:pt x="1275" y="757"/>
                </a:moveTo>
                <a:lnTo>
                  <a:pt x="1273" y="757"/>
                </a:lnTo>
                <a:lnTo>
                  <a:pt x="1271" y="757"/>
                </a:lnTo>
                <a:lnTo>
                  <a:pt x="1271" y="755"/>
                </a:lnTo>
                <a:lnTo>
                  <a:pt x="1273" y="755"/>
                </a:lnTo>
                <a:lnTo>
                  <a:pt x="1275" y="755"/>
                </a:lnTo>
                <a:lnTo>
                  <a:pt x="1275" y="757"/>
                </a:lnTo>
                <a:close/>
                <a:moveTo>
                  <a:pt x="820" y="322"/>
                </a:moveTo>
                <a:lnTo>
                  <a:pt x="818" y="322"/>
                </a:lnTo>
                <a:lnTo>
                  <a:pt x="816" y="322"/>
                </a:lnTo>
                <a:lnTo>
                  <a:pt x="814" y="322"/>
                </a:lnTo>
                <a:lnTo>
                  <a:pt x="814" y="320"/>
                </a:lnTo>
                <a:lnTo>
                  <a:pt x="816" y="320"/>
                </a:lnTo>
                <a:lnTo>
                  <a:pt x="820" y="320"/>
                </a:lnTo>
                <a:lnTo>
                  <a:pt x="820" y="322"/>
                </a:lnTo>
                <a:close/>
                <a:moveTo>
                  <a:pt x="1222" y="598"/>
                </a:moveTo>
                <a:lnTo>
                  <a:pt x="1222" y="600"/>
                </a:lnTo>
                <a:lnTo>
                  <a:pt x="1220" y="600"/>
                </a:lnTo>
                <a:lnTo>
                  <a:pt x="1220" y="598"/>
                </a:lnTo>
                <a:lnTo>
                  <a:pt x="1220" y="596"/>
                </a:lnTo>
                <a:lnTo>
                  <a:pt x="1222" y="596"/>
                </a:lnTo>
                <a:lnTo>
                  <a:pt x="1222" y="598"/>
                </a:lnTo>
                <a:close/>
                <a:moveTo>
                  <a:pt x="921" y="451"/>
                </a:moveTo>
                <a:lnTo>
                  <a:pt x="919" y="451"/>
                </a:lnTo>
                <a:lnTo>
                  <a:pt x="919" y="449"/>
                </a:lnTo>
                <a:lnTo>
                  <a:pt x="917" y="449"/>
                </a:lnTo>
                <a:lnTo>
                  <a:pt x="917" y="447"/>
                </a:lnTo>
                <a:lnTo>
                  <a:pt x="919" y="447"/>
                </a:lnTo>
                <a:lnTo>
                  <a:pt x="923" y="449"/>
                </a:lnTo>
                <a:lnTo>
                  <a:pt x="921" y="449"/>
                </a:lnTo>
                <a:lnTo>
                  <a:pt x="921" y="451"/>
                </a:lnTo>
                <a:close/>
                <a:moveTo>
                  <a:pt x="1001" y="373"/>
                </a:moveTo>
                <a:lnTo>
                  <a:pt x="999" y="373"/>
                </a:lnTo>
                <a:lnTo>
                  <a:pt x="997" y="373"/>
                </a:lnTo>
                <a:lnTo>
                  <a:pt x="995" y="373"/>
                </a:lnTo>
                <a:lnTo>
                  <a:pt x="995" y="371"/>
                </a:lnTo>
                <a:lnTo>
                  <a:pt x="997" y="371"/>
                </a:lnTo>
                <a:lnTo>
                  <a:pt x="999" y="371"/>
                </a:lnTo>
                <a:lnTo>
                  <a:pt x="1001" y="373"/>
                </a:lnTo>
                <a:close/>
                <a:moveTo>
                  <a:pt x="511" y="499"/>
                </a:moveTo>
                <a:lnTo>
                  <a:pt x="513" y="499"/>
                </a:lnTo>
                <a:lnTo>
                  <a:pt x="515" y="499"/>
                </a:lnTo>
                <a:lnTo>
                  <a:pt x="517" y="501"/>
                </a:lnTo>
                <a:lnTo>
                  <a:pt x="515" y="501"/>
                </a:lnTo>
                <a:lnTo>
                  <a:pt x="515" y="503"/>
                </a:lnTo>
                <a:lnTo>
                  <a:pt x="515" y="501"/>
                </a:lnTo>
                <a:lnTo>
                  <a:pt x="513" y="501"/>
                </a:lnTo>
                <a:lnTo>
                  <a:pt x="511" y="501"/>
                </a:lnTo>
                <a:lnTo>
                  <a:pt x="511" y="499"/>
                </a:lnTo>
                <a:close/>
                <a:moveTo>
                  <a:pt x="468" y="433"/>
                </a:moveTo>
                <a:lnTo>
                  <a:pt x="466" y="433"/>
                </a:lnTo>
                <a:lnTo>
                  <a:pt x="465" y="433"/>
                </a:lnTo>
                <a:lnTo>
                  <a:pt x="463" y="433"/>
                </a:lnTo>
                <a:lnTo>
                  <a:pt x="461" y="433"/>
                </a:lnTo>
                <a:lnTo>
                  <a:pt x="461" y="431"/>
                </a:lnTo>
                <a:lnTo>
                  <a:pt x="463" y="431"/>
                </a:lnTo>
                <a:lnTo>
                  <a:pt x="465" y="431"/>
                </a:lnTo>
                <a:lnTo>
                  <a:pt x="466" y="433"/>
                </a:lnTo>
                <a:lnTo>
                  <a:pt x="468" y="433"/>
                </a:lnTo>
                <a:lnTo>
                  <a:pt x="470" y="433"/>
                </a:lnTo>
                <a:lnTo>
                  <a:pt x="468" y="433"/>
                </a:lnTo>
                <a:close/>
                <a:moveTo>
                  <a:pt x="1183" y="454"/>
                </a:moveTo>
                <a:lnTo>
                  <a:pt x="1183" y="456"/>
                </a:lnTo>
                <a:lnTo>
                  <a:pt x="1181" y="456"/>
                </a:lnTo>
                <a:lnTo>
                  <a:pt x="1179" y="456"/>
                </a:lnTo>
                <a:lnTo>
                  <a:pt x="1181" y="456"/>
                </a:lnTo>
                <a:lnTo>
                  <a:pt x="1179" y="456"/>
                </a:lnTo>
                <a:lnTo>
                  <a:pt x="1177" y="456"/>
                </a:lnTo>
                <a:lnTo>
                  <a:pt x="1177" y="454"/>
                </a:lnTo>
                <a:lnTo>
                  <a:pt x="1179" y="454"/>
                </a:lnTo>
                <a:lnTo>
                  <a:pt x="1181" y="454"/>
                </a:lnTo>
                <a:lnTo>
                  <a:pt x="1183" y="454"/>
                </a:lnTo>
                <a:close/>
                <a:moveTo>
                  <a:pt x="1271" y="755"/>
                </a:moveTo>
                <a:lnTo>
                  <a:pt x="1269" y="755"/>
                </a:lnTo>
                <a:lnTo>
                  <a:pt x="1267" y="755"/>
                </a:lnTo>
                <a:lnTo>
                  <a:pt x="1269" y="755"/>
                </a:lnTo>
                <a:lnTo>
                  <a:pt x="1269" y="754"/>
                </a:lnTo>
                <a:lnTo>
                  <a:pt x="1271" y="754"/>
                </a:lnTo>
                <a:lnTo>
                  <a:pt x="1271" y="755"/>
                </a:lnTo>
                <a:close/>
                <a:moveTo>
                  <a:pt x="239" y="944"/>
                </a:moveTo>
                <a:lnTo>
                  <a:pt x="237" y="944"/>
                </a:lnTo>
                <a:lnTo>
                  <a:pt x="237" y="942"/>
                </a:lnTo>
                <a:lnTo>
                  <a:pt x="239" y="940"/>
                </a:lnTo>
                <a:lnTo>
                  <a:pt x="239" y="942"/>
                </a:lnTo>
                <a:lnTo>
                  <a:pt x="239" y="944"/>
                </a:lnTo>
                <a:close/>
                <a:moveTo>
                  <a:pt x="261" y="924"/>
                </a:moveTo>
                <a:lnTo>
                  <a:pt x="261" y="926"/>
                </a:lnTo>
                <a:lnTo>
                  <a:pt x="259" y="926"/>
                </a:lnTo>
                <a:lnTo>
                  <a:pt x="259" y="924"/>
                </a:lnTo>
                <a:lnTo>
                  <a:pt x="257" y="923"/>
                </a:lnTo>
                <a:lnTo>
                  <a:pt x="259" y="923"/>
                </a:lnTo>
                <a:lnTo>
                  <a:pt x="261" y="924"/>
                </a:lnTo>
                <a:close/>
                <a:moveTo>
                  <a:pt x="185" y="860"/>
                </a:moveTo>
                <a:lnTo>
                  <a:pt x="187" y="862"/>
                </a:lnTo>
                <a:lnTo>
                  <a:pt x="189" y="864"/>
                </a:lnTo>
                <a:lnTo>
                  <a:pt x="187" y="864"/>
                </a:lnTo>
                <a:lnTo>
                  <a:pt x="185" y="864"/>
                </a:lnTo>
                <a:lnTo>
                  <a:pt x="185" y="862"/>
                </a:lnTo>
                <a:lnTo>
                  <a:pt x="185" y="860"/>
                </a:lnTo>
                <a:lnTo>
                  <a:pt x="183" y="860"/>
                </a:lnTo>
                <a:lnTo>
                  <a:pt x="185" y="860"/>
                </a:lnTo>
                <a:close/>
                <a:moveTo>
                  <a:pt x="735" y="219"/>
                </a:moveTo>
                <a:lnTo>
                  <a:pt x="733" y="219"/>
                </a:lnTo>
                <a:lnTo>
                  <a:pt x="733" y="217"/>
                </a:lnTo>
                <a:lnTo>
                  <a:pt x="731" y="217"/>
                </a:lnTo>
                <a:lnTo>
                  <a:pt x="729" y="217"/>
                </a:lnTo>
                <a:lnTo>
                  <a:pt x="729" y="216"/>
                </a:lnTo>
                <a:lnTo>
                  <a:pt x="731" y="216"/>
                </a:lnTo>
                <a:lnTo>
                  <a:pt x="733" y="216"/>
                </a:lnTo>
                <a:lnTo>
                  <a:pt x="735" y="217"/>
                </a:lnTo>
                <a:lnTo>
                  <a:pt x="736" y="217"/>
                </a:lnTo>
                <a:lnTo>
                  <a:pt x="735" y="219"/>
                </a:lnTo>
                <a:close/>
                <a:moveTo>
                  <a:pt x="160" y="888"/>
                </a:moveTo>
                <a:lnTo>
                  <a:pt x="160" y="886"/>
                </a:lnTo>
                <a:lnTo>
                  <a:pt x="158" y="884"/>
                </a:lnTo>
                <a:lnTo>
                  <a:pt x="158" y="882"/>
                </a:lnTo>
                <a:lnTo>
                  <a:pt x="160" y="882"/>
                </a:lnTo>
                <a:lnTo>
                  <a:pt x="160" y="884"/>
                </a:lnTo>
                <a:lnTo>
                  <a:pt x="160" y="886"/>
                </a:lnTo>
                <a:lnTo>
                  <a:pt x="160" y="888"/>
                </a:lnTo>
                <a:close/>
                <a:moveTo>
                  <a:pt x="484" y="486"/>
                </a:moveTo>
                <a:lnTo>
                  <a:pt x="482" y="486"/>
                </a:lnTo>
                <a:lnTo>
                  <a:pt x="480" y="486"/>
                </a:lnTo>
                <a:lnTo>
                  <a:pt x="482" y="484"/>
                </a:lnTo>
                <a:lnTo>
                  <a:pt x="484" y="484"/>
                </a:lnTo>
                <a:lnTo>
                  <a:pt x="486" y="484"/>
                </a:lnTo>
                <a:lnTo>
                  <a:pt x="486" y="486"/>
                </a:lnTo>
                <a:lnTo>
                  <a:pt x="484" y="486"/>
                </a:lnTo>
                <a:close/>
                <a:moveTo>
                  <a:pt x="604" y="262"/>
                </a:moveTo>
                <a:lnTo>
                  <a:pt x="602" y="264"/>
                </a:lnTo>
                <a:lnTo>
                  <a:pt x="600" y="264"/>
                </a:lnTo>
                <a:lnTo>
                  <a:pt x="599" y="264"/>
                </a:lnTo>
                <a:lnTo>
                  <a:pt x="597" y="262"/>
                </a:lnTo>
                <a:lnTo>
                  <a:pt x="599" y="262"/>
                </a:lnTo>
                <a:lnTo>
                  <a:pt x="600" y="262"/>
                </a:lnTo>
                <a:lnTo>
                  <a:pt x="604" y="262"/>
                </a:lnTo>
                <a:close/>
                <a:moveTo>
                  <a:pt x="733" y="392"/>
                </a:moveTo>
                <a:lnTo>
                  <a:pt x="731" y="392"/>
                </a:lnTo>
                <a:lnTo>
                  <a:pt x="731" y="390"/>
                </a:lnTo>
                <a:lnTo>
                  <a:pt x="733" y="388"/>
                </a:lnTo>
                <a:lnTo>
                  <a:pt x="735" y="388"/>
                </a:lnTo>
                <a:lnTo>
                  <a:pt x="735" y="390"/>
                </a:lnTo>
                <a:lnTo>
                  <a:pt x="735" y="392"/>
                </a:lnTo>
                <a:lnTo>
                  <a:pt x="733" y="392"/>
                </a:lnTo>
                <a:close/>
                <a:moveTo>
                  <a:pt x="1393" y="983"/>
                </a:moveTo>
                <a:lnTo>
                  <a:pt x="1393" y="981"/>
                </a:lnTo>
                <a:lnTo>
                  <a:pt x="1395" y="979"/>
                </a:lnTo>
                <a:lnTo>
                  <a:pt x="1395" y="977"/>
                </a:lnTo>
                <a:lnTo>
                  <a:pt x="1397" y="977"/>
                </a:lnTo>
                <a:lnTo>
                  <a:pt x="1395" y="979"/>
                </a:lnTo>
                <a:lnTo>
                  <a:pt x="1395" y="981"/>
                </a:lnTo>
                <a:lnTo>
                  <a:pt x="1393" y="983"/>
                </a:lnTo>
                <a:close/>
                <a:moveTo>
                  <a:pt x="204" y="886"/>
                </a:moveTo>
                <a:lnTo>
                  <a:pt x="204" y="884"/>
                </a:lnTo>
                <a:lnTo>
                  <a:pt x="204" y="882"/>
                </a:lnTo>
                <a:lnTo>
                  <a:pt x="206" y="882"/>
                </a:lnTo>
                <a:lnTo>
                  <a:pt x="206" y="884"/>
                </a:lnTo>
                <a:lnTo>
                  <a:pt x="204" y="886"/>
                </a:lnTo>
                <a:close/>
                <a:moveTo>
                  <a:pt x="1210" y="660"/>
                </a:moveTo>
                <a:lnTo>
                  <a:pt x="1210" y="662"/>
                </a:lnTo>
                <a:lnTo>
                  <a:pt x="1208" y="662"/>
                </a:lnTo>
                <a:lnTo>
                  <a:pt x="1208" y="660"/>
                </a:lnTo>
                <a:lnTo>
                  <a:pt x="1207" y="660"/>
                </a:lnTo>
                <a:lnTo>
                  <a:pt x="1208" y="658"/>
                </a:lnTo>
                <a:lnTo>
                  <a:pt x="1210" y="658"/>
                </a:lnTo>
                <a:lnTo>
                  <a:pt x="1210" y="660"/>
                </a:lnTo>
                <a:close/>
                <a:moveTo>
                  <a:pt x="1191" y="1037"/>
                </a:moveTo>
                <a:lnTo>
                  <a:pt x="1191" y="1035"/>
                </a:lnTo>
                <a:lnTo>
                  <a:pt x="1193" y="1033"/>
                </a:lnTo>
                <a:lnTo>
                  <a:pt x="1193" y="1035"/>
                </a:lnTo>
                <a:lnTo>
                  <a:pt x="1193" y="1037"/>
                </a:lnTo>
                <a:lnTo>
                  <a:pt x="1191" y="1037"/>
                </a:lnTo>
                <a:close/>
                <a:moveTo>
                  <a:pt x="204" y="872"/>
                </a:moveTo>
                <a:lnTo>
                  <a:pt x="204" y="870"/>
                </a:lnTo>
                <a:lnTo>
                  <a:pt x="202" y="868"/>
                </a:lnTo>
                <a:lnTo>
                  <a:pt x="204" y="868"/>
                </a:lnTo>
                <a:lnTo>
                  <a:pt x="206" y="868"/>
                </a:lnTo>
                <a:lnTo>
                  <a:pt x="204" y="870"/>
                </a:lnTo>
                <a:lnTo>
                  <a:pt x="204" y="872"/>
                </a:lnTo>
                <a:close/>
                <a:moveTo>
                  <a:pt x="208" y="884"/>
                </a:moveTo>
                <a:lnTo>
                  <a:pt x="206" y="884"/>
                </a:lnTo>
                <a:lnTo>
                  <a:pt x="206" y="882"/>
                </a:lnTo>
                <a:lnTo>
                  <a:pt x="208" y="882"/>
                </a:lnTo>
                <a:lnTo>
                  <a:pt x="210" y="882"/>
                </a:lnTo>
                <a:lnTo>
                  <a:pt x="210" y="884"/>
                </a:lnTo>
                <a:lnTo>
                  <a:pt x="208" y="884"/>
                </a:lnTo>
                <a:close/>
                <a:moveTo>
                  <a:pt x="987" y="373"/>
                </a:moveTo>
                <a:lnTo>
                  <a:pt x="985" y="371"/>
                </a:lnTo>
                <a:lnTo>
                  <a:pt x="987" y="369"/>
                </a:lnTo>
                <a:lnTo>
                  <a:pt x="987" y="371"/>
                </a:lnTo>
                <a:lnTo>
                  <a:pt x="989" y="371"/>
                </a:lnTo>
                <a:lnTo>
                  <a:pt x="989" y="373"/>
                </a:lnTo>
                <a:lnTo>
                  <a:pt x="987" y="373"/>
                </a:lnTo>
                <a:close/>
                <a:moveTo>
                  <a:pt x="229" y="911"/>
                </a:moveTo>
                <a:lnTo>
                  <a:pt x="228" y="911"/>
                </a:lnTo>
                <a:lnTo>
                  <a:pt x="226" y="911"/>
                </a:lnTo>
                <a:lnTo>
                  <a:pt x="229" y="911"/>
                </a:lnTo>
                <a:lnTo>
                  <a:pt x="231" y="911"/>
                </a:lnTo>
                <a:lnTo>
                  <a:pt x="229" y="911"/>
                </a:lnTo>
                <a:close/>
                <a:moveTo>
                  <a:pt x="703" y="225"/>
                </a:moveTo>
                <a:lnTo>
                  <a:pt x="702" y="225"/>
                </a:lnTo>
                <a:lnTo>
                  <a:pt x="700" y="225"/>
                </a:lnTo>
                <a:lnTo>
                  <a:pt x="700" y="223"/>
                </a:lnTo>
                <a:lnTo>
                  <a:pt x="702" y="223"/>
                </a:lnTo>
                <a:lnTo>
                  <a:pt x="703" y="223"/>
                </a:lnTo>
                <a:lnTo>
                  <a:pt x="705" y="223"/>
                </a:lnTo>
                <a:lnTo>
                  <a:pt x="703" y="225"/>
                </a:lnTo>
                <a:close/>
                <a:moveTo>
                  <a:pt x="700" y="509"/>
                </a:moveTo>
                <a:lnTo>
                  <a:pt x="698" y="509"/>
                </a:lnTo>
                <a:lnTo>
                  <a:pt x="698" y="507"/>
                </a:lnTo>
                <a:lnTo>
                  <a:pt x="700" y="505"/>
                </a:lnTo>
                <a:lnTo>
                  <a:pt x="702" y="505"/>
                </a:lnTo>
                <a:lnTo>
                  <a:pt x="702" y="507"/>
                </a:lnTo>
                <a:lnTo>
                  <a:pt x="702" y="509"/>
                </a:lnTo>
                <a:lnTo>
                  <a:pt x="700" y="509"/>
                </a:lnTo>
                <a:close/>
                <a:moveTo>
                  <a:pt x="985" y="763"/>
                </a:moveTo>
                <a:lnTo>
                  <a:pt x="983" y="765"/>
                </a:lnTo>
                <a:lnTo>
                  <a:pt x="983" y="763"/>
                </a:lnTo>
                <a:lnTo>
                  <a:pt x="983" y="761"/>
                </a:lnTo>
                <a:lnTo>
                  <a:pt x="985" y="759"/>
                </a:lnTo>
                <a:lnTo>
                  <a:pt x="985" y="761"/>
                </a:lnTo>
                <a:lnTo>
                  <a:pt x="985" y="763"/>
                </a:lnTo>
                <a:close/>
                <a:moveTo>
                  <a:pt x="1224" y="620"/>
                </a:moveTo>
                <a:lnTo>
                  <a:pt x="1224" y="621"/>
                </a:lnTo>
                <a:lnTo>
                  <a:pt x="1224" y="620"/>
                </a:lnTo>
                <a:lnTo>
                  <a:pt x="1222" y="620"/>
                </a:lnTo>
                <a:lnTo>
                  <a:pt x="1220" y="618"/>
                </a:lnTo>
                <a:lnTo>
                  <a:pt x="1220" y="616"/>
                </a:lnTo>
                <a:lnTo>
                  <a:pt x="1222" y="616"/>
                </a:lnTo>
                <a:lnTo>
                  <a:pt x="1222" y="618"/>
                </a:lnTo>
                <a:lnTo>
                  <a:pt x="1224" y="620"/>
                </a:lnTo>
                <a:close/>
                <a:moveTo>
                  <a:pt x="525" y="513"/>
                </a:moveTo>
                <a:lnTo>
                  <a:pt x="523" y="513"/>
                </a:lnTo>
                <a:lnTo>
                  <a:pt x="523" y="511"/>
                </a:lnTo>
                <a:lnTo>
                  <a:pt x="525" y="511"/>
                </a:lnTo>
                <a:lnTo>
                  <a:pt x="525" y="513"/>
                </a:lnTo>
                <a:close/>
                <a:moveTo>
                  <a:pt x="742" y="254"/>
                </a:moveTo>
                <a:lnTo>
                  <a:pt x="740" y="256"/>
                </a:lnTo>
                <a:lnTo>
                  <a:pt x="738" y="256"/>
                </a:lnTo>
                <a:lnTo>
                  <a:pt x="736" y="254"/>
                </a:lnTo>
                <a:lnTo>
                  <a:pt x="738" y="254"/>
                </a:lnTo>
                <a:lnTo>
                  <a:pt x="740" y="252"/>
                </a:lnTo>
                <a:lnTo>
                  <a:pt x="742" y="254"/>
                </a:lnTo>
                <a:close/>
                <a:moveTo>
                  <a:pt x="632" y="184"/>
                </a:moveTo>
                <a:lnTo>
                  <a:pt x="630" y="184"/>
                </a:lnTo>
                <a:lnTo>
                  <a:pt x="628" y="184"/>
                </a:lnTo>
                <a:lnTo>
                  <a:pt x="630" y="183"/>
                </a:lnTo>
                <a:lnTo>
                  <a:pt x="632" y="183"/>
                </a:lnTo>
                <a:lnTo>
                  <a:pt x="634" y="184"/>
                </a:lnTo>
                <a:lnTo>
                  <a:pt x="632" y="184"/>
                </a:lnTo>
                <a:close/>
                <a:moveTo>
                  <a:pt x="237" y="917"/>
                </a:moveTo>
                <a:lnTo>
                  <a:pt x="235" y="917"/>
                </a:lnTo>
                <a:lnTo>
                  <a:pt x="233" y="917"/>
                </a:lnTo>
                <a:lnTo>
                  <a:pt x="231" y="917"/>
                </a:lnTo>
                <a:lnTo>
                  <a:pt x="233" y="917"/>
                </a:lnTo>
                <a:lnTo>
                  <a:pt x="235" y="917"/>
                </a:lnTo>
                <a:lnTo>
                  <a:pt x="235" y="915"/>
                </a:lnTo>
                <a:lnTo>
                  <a:pt x="237" y="917"/>
                </a:lnTo>
                <a:close/>
                <a:moveTo>
                  <a:pt x="989" y="783"/>
                </a:moveTo>
                <a:lnTo>
                  <a:pt x="987" y="783"/>
                </a:lnTo>
                <a:lnTo>
                  <a:pt x="987" y="781"/>
                </a:lnTo>
                <a:lnTo>
                  <a:pt x="987" y="779"/>
                </a:lnTo>
                <a:lnTo>
                  <a:pt x="989" y="781"/>
                </a:lnTo>
                <a:lnTo>
                  <a:pt x="989" y="783"/>
                </a:lnTo>
                <a:close/>
                <a:moveTo>
                  <a:pt x="206" y="425"/>
                </a:moveTo>
                <a:lnTo>
                  <a:pt x="202" y="427"/>
                </a:lnTo>
                <a:lnTo>
                  <a:pt x="204" y="423"/>
                </a:lnTo>
                <a:lnTo>
                  <a:pt x="206" y="423"/>
                </a:lnTo>
                <a:lnTo>
                  <a:pt x="206" y="425"/>
                </a:lnTo>
                <a:close/>
                <a:moveTo>
                  <a:pt x="1006" y="8"/>
                </a:moveTo>
                <a:lnTo>
                  <a:pt x="1005" y="8"/>
                </a:lnTo>
                <a:lnTo>
                  <a:pt x="1006" y="6"/>
                </a:lnTo>
                <a:lnTo>
                  <a:pt x="1008" y="6"/>
                </a:lnTo>
                <a:lnTo>
                  <a:pt x="1010" y="6"/>
                </a:lnTo>
                <a:lnTo>
                  <a:pt x="1008" y="8"/>
                </a:lnTo>
                <a:lnTo>
                  <a:pt x="1006" y="8"/>
                </a:lnTo>
                <a:close/>
                <a:moveTo>
                  <a:pt x="771" y="658"/>
                </a:moveTo>
                <a:lnTo>
                  <a:pt x="769" y="660"/>
                </a:lnTo>
                <a:lnTo>
                  <a:pt x="769" y="658"/>
                </a:lnTo>
                <a:lnTo>
                  <a:pt x="768" y="658"/>
                </a:lnTo>
                <a:lnTo>
                  <a:pt x="768" y="656"/>
                </a:lnTo>
                <a:lnTo>
                  <a:pt x="769" y="656"/>
                </a:lnTo>
                <a:lnTo>
                  <a:pt x="771" y="658"/>
                </a:lnTo>
                <a:close/>
                <a:moveTo>
                  <a:pt x="259" y="926"/>
                </a:moveTo>
                <a:lnTo>
                  <a:pt x="257" y="926"/>
                </a:lnTo>
                <a:lnTo>
                  <a:pt x="255" y="926"/>
                </a:lnTo>
                <a:lnTo>
                  <a:pt x="257" y="924"/>
                </a:lnTo>
                <a:lnTo>
                  <a:pt x="257" y="923"/>
                </a:lnTo>
                <a:lnTo>
                  <a:pt x="259" y="924"/>
                </a:lnTo>
                <a:lnTo>
                  <a:pt x="259" y="926"/>
                </a:lnTo>
                <a:close/>
                <a:moveTo>
                  <a:pt x="1086" y="396"/>
                </a:moveTo>
                <a:lnTo>
                  <a:pt x="1086" y="394"/>
                </a:lnTo>
                <a:lnTo>
                  <a:pt x="1088" y="392"/>
                </a:lnTo>
                <a:lnTo>
                  <a:pt x="1090" y="392"/>
                </a:lnTo>
                <a:lnTo>
                  <a:pt x="1090" y="394"/>
                </a:lnTo>
                <a:lnTo>
                  <a:pt x="1088" y="394"/>
                </a:lnTo>
                <a:lnTo>
                  <a:pt x="1088" y="396"/>
                </a:lnTo>
                <a:lnTo>
                  <a:pt x="1086" y="396"/>
                </a:lnTo>
                <a:close/>
                <a:moveTo>
                  <a:pt x="299" y="262"/>
                </a:moveTo>
                <a:lnTo>
                  <a:pt x="294" y="262"/>
                </a:lnTo>
                <a:lnTo>
                  <a:pt x="294" y="260"/>
                </a:lnTo>
                <a:lnTo>
                  <a:pt x="296" y="260"/>
                </a:lnTo>
                <a:lnTo>
                  <a:pt x="299" y="260"/>
                </a:lnTo>
                <a:lnTo>
                  <a:pt x="299" y="262"/>
                </a:lnTo>
                <a:close/>
                <a:moveTo>
                  <a:pt x="946" y="489"/>
                </a:moveTo>
                <a:lnTo>
                  <a:pt x="944" y="489"/>
                </a:lnTo>
                <a:lnTo>
                  <a:pt x="942" y="489"/>
                </a:lnTo>
                <a:lnTo>
                  <a:pt x="942" y="487"/>
                </a:lnTo>
                <a:lnTo>
                  <a:pt x="944" y="487"/>
                </a:lnTo>
                <a:lnTo>
                  <a:pt x="946" y="487"/>
                </a:lnTo>
                <a:lnTo>
                  <a:pt x="948" y="489"/>
                </a:lnTo>
                <a:lnTo>
                  <a:pt x="946" y="489"/>
                </a:lnTo>
                <a:close/>
                <a:moveTo>
                  <a:pt x="529" y="501"/>
                </a:moveTo>
                <a:lnTo>
                  <a:pt x="527" y="501"/>
                </a:lnTo>
                <a:lnTo>
                  <a:pt x="527" y="499"/>
                </a:lnTo>
                <a:lnTo>
                  <a:pt x="529" y="499"/>
                </a:lnTo>
                <a:lnTo>
                  <a:pt x="529" y="501"/>
                </a:lnTo>
                <a:close/>
                <a:moveTo>
                  <a:pt x="1370" y="855"/>
                </a:moveTo>
                <a:lnTo>
                  <a:pt x="1366" y="855"/>
                </a:lnTo>
                <a:lnTo>
                  <a:pt x="1366" y="853"/>
                </a:lnTo>
                <a:lnTo>
                  <a:pt x="1368" y="853"/>
                </a:lnTo>
                <a:lnTo>
                  <a:pt x="1370" y="853"/>
                </a:lnTo>
                <a:lnTo>
                  <a:pt x="1370" y="855"/>
                </a:lnTo>
                <a:close/>
                <a:moveTo>
                  <a:pt x="1195" y="546"/>
                </a:moveTo>
                <a:lnTo>
                  <a:pt x="1193" y="544"/>
                </a:lnTo>
                <a:lnTo>
                  <a:pt x="1191" y="544"/>
                </a:lnTo>
                <a:lnTo>
                  <a:pt x="1191" y="542"/>
                </a:lnTo>
                <a:lnTo>
                  <a:pt x="1189" y="542"/>
                </a:lnTo>
                <a:lnTo>
                  <a:pt x="1191" y="542"/>
                </a:lnTo>
                <a:lnTo>
                  <a:pt x="1193" y="542"/>
                </a:lnTo>
                <a:lnTo>
                  <a:pt x="1193" y="544"/>
                </a:lnTo>
                <a:lnTo>
                  <a:pt x="1195" y="544"/>
                </a:lnTo>
                <a:lnTo>
                  <a:pt x="1195" y="546"/>
                </a:lnTo>
                <a:close/>
                <a:moveTo>
                  <a:pt x="509" y="499"/>
                </a:moveTo>
                <a:lnTo>
                  <a:pt x="507" y="499"/>
                </a:lnTo>
                <a:lnTo>
                  <a:pt x="505" y="497"/>
                </a:lnTo>
                <a:lnTo>
                  <a:pt x="505" y="495"/>
                </a:lnTo>
                <a:lnTo>
                  <a:pt x="507" y="495"/>
                </a:lnTo>
                <a:lnTo>
                  <a:pt x="507" y="497"/>
                </a:lnTo>
                <a:lnTo>
                  <a:pt x="509" y="497"/>
                </a:lnTo>
                <a:lnTo>
                  <a:pt x="509" y="499"/>
                </a:lnTo>
                <a:close/>
                <a:moveTo>
                  <a:pt x="713" y="266"/>
                </a:moveTo>
                <a:lnTo>
                  <a:pt x="711" y="266"/>
                </a:lnTo>
                <a:lnTo>
                  <a:pt x="711" y="264"/>
                </a:lnTo>
                <a:lnTo>
                  <a:pt x="715" y="264"/>
                </a:lnTo>
                <a:lnTo>
                  <a:pt x="715" y="266"/>
                </a:lnTo>
                <a:lnTo>
                  <a:pt x="713" y="266"/>
                </a:lnTo>
                <a:close/>
                <a:moveTo>
                  <a:pt x="791" y="60"/>
                </a:moveTo>
                <a:lnTo>
                  <a:pt x="789" y="60"/>
                </a:lnTo>
                <a:lnTo>
                  <a:pt x="787" y="60"/>
                </a:lnTo>
                <a:lnTo>
                  <a:pt x="787" y="58"/>
                </a:lnTo>
                <a:lnTo>
                  <a:pt x="789" y="58"/>
                </a:lnTo>
                <a:lnTo>
                  <a:pt x="791" y="58"/>
                </a:lnTo>
                <a:lnTo>
                  <a:pt x="793" y="60"/>
                </a:lnTo>
                <a:lnTo>
                  <a:pt x="795" y="60"/>
                </a:lnTo>
                <a:lnTo>
                  <a:pt x="793" y="60"/>
                </a:lnTo>
                <a:lnTo>
                  <a:pt x="791" y="60"/>
                </a:lnTo>
                <a:close/>
                <a:moveTo>
                  <a:pt x="1286" y="1020"/>
                </a:moveTo>
                <a:lnTo>
                  <a:pt x="1286" y="1022"/>
                </a:lnTo>
                <a:lnTo>
                  <a:pt x="1284" y="1022"/>
                </a:lnTo>
                <a:lnTo>
                  <a:pt x="1284" y="1020"/>
                </a:lnTo>
                <a:lnTo>
                  <a:pt x="1284" y="1018"/>
                </a:lnTo>
                <a:lnTo>
                  <a:pt x="1286" y="1018"/>
                </a:lnTo>
                <a:lnTo>
                  <a:pt x="1288" y="1020"/>
                </a:lnTo>
                <a:lnTo>
                  <a:pt x="1286" y="1020"/>
                </a:lnTo>
                <a:close/>
                <a:moveTo>
                  <a:pt x="886" y="375"/>
                </a:moveTo>
                <a:lnTo>
                  <a:pt x="886" y="377"/>
                </a:lnTo>
                <a:lnTo>
                  <a:pt x="884" y="377"/>
                </a:lnTo>
                <a:lnTo>
                  <a:pt x="882" y="375"/>
                </a:lnTo>
                <a:lnTo>
                  <a:pt x="884" y="375"/>
                </a:lnTo>
                <a:lnTo>
                  <a:pt x="886" y="375"/>
                </a:lnTo>
                <a:close/>
                <a:moveTo>
                  <a:pt x="540" y="524"/>
                </a:moveTo>
                <a:lnTo>
                  <a:pt x="538" y="524"/>
                </a:lnTo>
                <a:lnTo>
                  <a:pt x="536" y="522"/>
                </a:lnTo>
                <a:lnTo>
                  <a:pt x="536" y="520"/>
                </a:lnTo>
                <a:lnTo>
                  <a:pt x="538" y="522"/>
                </a:lnTo>
                <a:lnTo>
                  <a:pt x="540" y="522"/>
                </a:lnTo>
                <a:lnTo>
                  <a:pt x="540" y="524"/>
                </a:lnTo>
                <a:close/>
                <a:moveTo>
                  <a:pt x="1222" y="643"/>
                </a:moveTo>
                <a:lnTo>
                  <a:pt x="1220" y="643"/>
                </a:lnTo>
                <a:lnTo>
                  <a:pt x="1218" y="641"/>
                </a:lnTo>
                <a:lnTo>
                  <a:pt x="1220" y="641"/>
                </a:lnTo>
                <a:lnTo>
                  <a:pt x="1222" y="641"/>
                </a:lnTo>
                <a:lnTo>
                  <a:pt x="1224" y="641"/>
                </a:lnTo>
                <a:lnTo>
                  <a:pt x="1222" y="643"/>
                </a:lnTo>
                <a:close/>
                <a:moveTo>
                  <a:pt x="494" y="497"/>
                </a:moveTo>
                <a:lnTo>
                  <a:pt x="496" y="497"/>
                </a:lnTo>
                <a:lnTo>
                  <a:pt x="499" y="495"/>
                </a:lnTo>
                <a:lnTo>
                  <a:pt x="499" y="497"/>
                </a:lnTo>
                <a:lnTo>
                  <a:pt x="496" y="497"/>
                </a:lnTo>
                <a:lnTo>
                  <a:pt x="494" y="497"/>
                </a:lnTo>
                <a:close/>
                <a:moveTo>
                  <a:pt x="387" y="425"/>
                </a:moveTo>
                <a:lnTo>
                  <a:pt x="387" y="427"/>
                </a:lnTo>
                <a:lnTo>
                  <a:pt x="385" y="427"/>
                </a:lnTo>
                <a:lnTo>
                  <a:pt x="383" y="427"/>
                </a:lnTo>
                <a:lnTo>
                  <a:pt x="381" y="427"/>
                </a:lnTo>
                <a:lnTo>
                  <a:pt x="381" y="425"/>
                </a:lnTo>
                <a:lnTo>
                  <a:pt x="383" y="425"/>
                </a:lnTo>
                <a:lnTo>
                  <a:pt x="387" y="425"/>
                </a:lnTo>
                <a:close/>
                <a:moveTo>
                  <a:pt x="983" y="777"/>
                </a:moveTo>
                <a:lnTo>
                  <a:pt x="985" y="779"/>
                </a:lnTo>
                <a:lnTo>
                  <a:pt x="983" y="779"/>
                </a:lnTo>
                <a:lnTo>
                  <a:pt x="983" y="777"/>
                </a:lnTo>
                <a:lnTo>
                  <a:pt x="981" y="777"/>
                </a:lnTo>
                <a:lnTo>
                  <a:pt x="983" y="777"/>
                </a:lnTo>
                <a:lnTo>
                  <a:pt x="983" y="775"/>
                </a:lnTo>
                <a:lnTo>
                  <a:pt x="983" y="777"/>
                </a:lnTo>
                <a:close/>
                <a:moveTo>
                  <a:pt x="1374" y="913"/>
                </a:moveTo>
                <a:lnTo>
                  <a:pt x="1372" y="913"/>
                </a:lnTo>
                <a:lnTo>
                  <a:pt x="1372" y="911"/>
                </a:lnTo>
                <a:lnTo>
                  <a:pt x="1374" y="911"/>
                </a:lnTo>
                <a:lnTo>
                  <a:pt x="1376" y="911"/>
                </a:lnTo>
                <a:lnTo>
                  <a:pt x="1374" y="911"/>
                </a:lnTo>
                <a:lnTo>
                  <a:pt x="1374" y="913"/>
                </a:lnTo>
                <a:close/>
                <a:moveTo>
                  <a:pt x="702" y="445"/>
                </a:moveTo>
                <a:lnTo>
                  <a:pt x="703" y="445"/>
                </a:lnTo>
                <a:lnTo>
                  <a:pt x="703" y="447"/>
                </a:lnTo>
                <a:lnTo>
                  <a:pt x="702" y="447"/>
                </a:lnTo>
                <a:lnTo>
                  <a:pt x="700" y="445"/>
                </a:lnTo>
                <a:lnTo>
                  <a:pt x="700" y="443"/>
                </a:lnTo>
                <a:lnTo>
                  <a:pt x="702" y="443"/>
                </a:lnTo>
                <a:lnTo>
                  <a:pt x="702" y="445"/>
                </a:lnTo>
                <a:close/>
                <a:moveTo>
                  <a:pt x="92" y="462"/>
                </a:moveTo>
                <a:lnTo>
                  <a:pt x="90" y="460"/>
                </a:lnTo>
                <a:lnTo>
                  <a:pt x="88" y="460"/>
                </a:lnTo>
                <a:lnTo>
                  <a:pt x="88" y="458"/>
                </a:lnTo>
                <a:lnTo>
                  <a:pt x="90" y="460"/>
                </a:lnTo>
                <a:lnTo>
                  <a:pt x="92" y="460"/>
                </a:lnTo>
                <a:lnTo>
                  <a:pt x="92" y="462"/>
                </a:lnTo>
                <a:close/>
                <a:moveTo>
                  <a:pt x="917" y="243"/>
                </a:moveTo>
                <a:lnTo>
                  <a:pt x="915" y="243"/>
                </a:lnTo>
                <a:lnTo>
                  <a:pt x="913" y="243"/>
                </a:lnTo>
                <a:lnTo>
                  <a:pt x="913" y="241"/>
                </a:lnTo>
                <a:lnTo>
                  <a:pt x="915" y="241"/>
                </a:lnTo>
                <a:lnTo>
                  <a:pt x="917" y="243"/>
                </a:lnTo>
                <a:close/>
                <a:moveTo>
                  <a:pt x="995" y="802"/>
                </a:moveTo>
                <a:lnTo>
                  <a:pt x="995" y="800"/>
                </a:lnTo>
                <a:lnTo>
                  <a:pt x="995" y="798"/>
                </a:lnTo>
                <a:lnTo>
                  <a:pt x="997" y="796"/>
                </a:lnTo>
                <a:lnTo>
                  <a:pt x="995" y="800"/>
                </a:lnTo>
                <a:lnTo>
                  <a:pt x="995" y="802"/>
                </a:lnTo>
                <a:close/>
                <a:moveTo>
                  <a:pt x="268" y="336"/>
                </a:moveTo>
                <a:lnTo>
                  <a:pt x="266" y="336"/>
                </a:lnTo>
                <a:lnTo>
                  <a:pt x="266" y="334"/>
                </a:lnTo>
                <a:lnTo>
                  <a:pt x="268" y="334"/>
                </a:lnTo>
                <a:lnTo>
                  <a:pt x="270" y="334"/>
                </a:lnTo>
                <a:lnTo>
                  <a:pt x="270" y="336"/>
                </a:lnTo>
                <a:lnTo>
                  <a:pt x="268" y="336"/>
                </a:lnTo>
                <a:close/>
                <a:moveTo>
                  <a:pt x="940" y="449"/>
                </a:moveTo>
                <a:lnTo>
                  <a:pt x="938" y="449"/>
                </a:lnTo>
                <a:lnTo>
                  <a:pt x="937" y="447"/>
                </a:lnTo>
                <a:lnTo>
                  <a:pt x="937" y="445"/>
                </a:lnTo>
                <a:lnTo>
                  <a:pt x="938" y="447"/>
                </a:lnTo>
                <a:lnTo>
                  <a:pt x="940" y="447"/>
                </a:lnTo>
                <a:lnTo>
                  <a:pt x="940" y="449"/>
                </a:lnTo>
                <a:close/>
                <a:moveTo>
                  <a:pt x="587" y="495"/>
                </a:moveTo>
                <a:lnTo>
                  <a:pt x="587" y="497"/>
                </a:lnTo>
                <a:lnTo>
                  <a:pt x="587" y="495"/>
                </a:lnTo>
                <a:lnTo>
                  <a:pt x="585" y="495"/>
                </a:lnTo>
                <a:lnTo>
                  <a:pt x="585" y="493"/>
                </a:lnTo>
                <a:lnTo>
                  <a:pt x="587" y="493"/>
                </a:lnTo>
                <a:lnTo>
                  <a:pt x="589" y="493"/>
                </a:lnTo>
                <a:lnTo>
                  <a:pt x="587" y="495"/>
                </a:lnTo>
                <a:close/>
                <a:moveTo>
                  <a:pt x="284" y="952"/>
                </a:moveTo>
                <a:lnTo>
                  <a:pt x="282" y="952"/>
                </a:lnTo>
                <a:lnTo>
                  <a:pt x="280" y="950"/>
                </a:lnTo>
                <a:lnTo>
                  <a:pt x="278" y="948"/>
                </a:lnTo>
                <a:lnTo>
                  <a:pt x="278" y="946"/>
                </a:lnTo>
                <a:lnTo>
                  <a:pt x="278" y="948"/>
                </a:lnTo>
                <a:lnTo>
                  <a:pt x="280" y="948"/>
                </a:lnTo>
                <a:lnTo>
                  <a:pt x="280" y="950"/>
                </a:lnTo>
                <a:lnTo>
                  <a:pt x="282" y="950"/>
                </a:lnTo>
                <a:lnTo>
                  <a:pt x="282" y="952"/>
                </a:lnTo>
                <a:lnTo>
                  <a:pt x="284" y="952"/>
                </a:lnTo>
                <a:close/>
                <a:moveTo>
                  <a:pt x="263" y="924"/>
                </a:moveTo>
                <a:lnTo>
                  <a:pt x="261" y="924"/>
                </a:lnTo>
                <a:lnTo>
                  <a:pt x="261" y="923"/>
                </a:lnTo>
                <a:lnTo>
                  <a:pt x="263" y="923"/>
                </a:lnTo>
                <a:lnTo>
                  <a:pt x="263" y="924"/>
                </a:lnTo>
                <a:close/>
                <a:moveTo>
                  <a:pt x="979" y="371"/>
                </a:moveTo>
                <a:lnTo>
                  <a:pt x="977" y="369"/>
                </a:lnTo>
                <a:lnTo>
                  <a:pt x="977" y="367"/>
                </a:lnTo>
                <a:lnTo>
                  <a:pt x="979" y="367"/>
                </a:lnTo>
                <a:lnTo>
                  <a:pt x="981" y="369"/>
                </a:lnTo>
                <a:lnTo>
                  <a:pt x="981" y="371"/>
                </a:lnTo>
                <a:lnTo>
                  <a:pt x="979" y="371"/>
                </a:lnTo>
                <a:close/>
                <a:moveTo>
                  <a:pt x="981" y="858"/>
                </a:moveTo>
                <a:lnTo>
                  <a:pt x="979" y="858"/>
                </a:lnTo>
                <a:lnTo>
                  <a:pt x="979" y="856"/>
                </a:lnTo>
                <a:lnTo>
                  <a:pt x="981" y="856"/>
                </a:lnTo>
                <a:lnTo>
                  <a:pt x="981" y="858"/>
                </a:lnTo>
                <a:close/>
                <a:moveTo>
                  <a:pt x="200" y="872"/>
                </a:moveTo>
                <a:lnTo>
                  <a:pt x="200" y="870"/>
                </a:lnTo>
                <a:lnTo>
                  <a:pt x="200" y="868"/>
                </a:lnTo>
                <a:lnTo>
                  <a:pt x="200" y="866"/>
                </a:lnTo>
                <a:lnTo>
                  <a:pt x="200" y="868"/>
                </a:lnTo>
                <a:lnTo>
                  <a:pt x="200" y="872"/>
                </a:lnTo>
                <a:close/>
                <a:moveTo>
                  <a:pt x="1210" y="493"/>
                </a:moveTo>
                <a:lnTo>
                  <a:pt x="1212" y="493"/>
                </a:lnTo>
                <a:lnTo>
                  <a:pt x="1212" y="495"/>
                </a:lnTo>
                <a:lnTo>
                  <a:pt x="1210" y="495"/>
                </a:lnTo>
                <a:lnTo>
                  <a:pt x="1210" y="493"/>
                </a:lnTo>
                <a:close/>
                <a:moveTo>
                  <a:pt x="981" y="781"/>
                </a:moveTo>
                <a:lnTo>
                  <a:pt x="981" y="779"/>
                </a:lnTo>
                <a:lnTo>
                  <a:pt x="981" y="777"/>
                </a:lnTo>
                <a:lnTo>
                  <a:pt x="983" y="777"/>
                </a:lnTo>
                <a:lnTo>
                  <a:pt x="983" y="779"/>
                </a:lnTo>
                <a:lnTo>
                  <a:pt x="981" y="781"/>
                </a:lnTo>
                <a:close/>
                <a:moveTo>
                  <a:pt x="470" y="493"/>
                </a:moveTo>
                <a:lnTo>
                  <a:pt x="470" y="491"/>
                </a:lnTo>
                <a:lnTo>
                  <a:pt x="468" y="491"/>
                </a:lnTo>
                <a:lnTo>
                  <a:pt x="470" y="489"/>
                </a:lnTo>
                <a:lnTo>
                  <a:pt x="472" y="489"/>
                </a:lnTo>
                <a:lnTo>
                  <a:pt x="474" y="489"/>
                </a:lnTo>
                <a:lnTo>
                  <a:pt x="472" y="491"/>
                </a:lnTo>
                <a:lnTo>
                  <a:pt x="470" y="491"/>
                </a:lnTo>
                <a:lnTo>
                  <a:pt x="470" y="493"/>
                </a:lnTo>
                <a:close/>
                <a:moveTo>
                  <a:pt x="249" y="921"/>
                </a:moveTo>
                <a:lnTo>
                  <a:pt x="249" y="919"/>
                </a:lnTo>
                <a:lnTo>
                  <a:pt x="251" y="919"/>
                </a:lnTo>
                <a:lnTo>
                  <a:pt x="251" y="921"/>
                </a:lnTo>
                <a:lnTo>
                  <a:pt x="249" y="921"/>
                </a:lnTo>
                <a:close/>
                <a:moveTo>
                  <a:pt x="927" y="557"/>
                </a:moveTo>
                <a:lnTo>
                  <a:pt x="925" y="557"/>
                </a:lnTo>
                <a:lnTo>
                  <a:pt x="923" y="557"/>
                </a:lnTo>
                <a:lnTo>
                  <a:pt x="923" y="555"/>
                </a:lnTo>
                <a:lnTo>
                  <a:pt x="925" y="555"/>
                </a:lnTo>
                <a:lnTo>
                  <a:pt x="927" y="555"/>
                </a:lnTo>
                <a:lnTo>
                  <a:pt x="927" y="557"/>
                </a:lnTo>
                <a:close/>
                <a:moveTo>
                  <a:pt x="1195" y="60"/>
                </a:moveTo>
                <a:lnTo>
                  <a:pt x="1193" y="60"/>
                </a:lnTo>
                <a:lnTo>
                  <a:pt x="1191" y="60"/>
                </a:lnTo>
                <a:lnTo>
                  <a:pt x="1193" y="58"/>
                </a:lnTo>
                <a:lnTo>
                  <a:pt x="1197" y="58"/>
                </a:lnTo>
                <a:lnTo>
                  <a:pt x="1199" y="58"/>
                </a:lnTo>
                <a:lnTo>
                  <a:pt x="1201" y="60"/>
                </a:lnTo>
                <a:lnTo>
                  <a:pt x="1199" y="60"/>
                </a:lnTo>
                <a:lnTo>
                  <a:pt x="1197" y="60"/>
                </a:lnTo>
                <a:lnTo>
                  <a:pt x="1195" y="60"/>
                </a:lnTo>
                <a:close/>
                <a:moveTo>
                  <a:pt x="1288" y="800"/>
                </a:moveTo>
                <a:lnTo>
                  <a:pt x="1286" y="800"/>
                </a:lnTo>
                <a:lnTo>
                  <a:pt x="1288" y="798"/>
                </a:lnTo>
                <a:lnTo>
                  <a:pt x="1290" y="798"/>
                </a:lnTo>
                <a:lnTo>
                  <a:pt x="1290" y="800"/>
                </a:lnTo>
                <a:lnTo>
                  <a:pt x="1288" y="800"/>
                </a:lnTo>
                <a:close/>
                <a:moveTo>
                  <a:pt x="1234" y="608"/>
                </a:moveTo>
                <a:lnTo>
                  <a:pt x="1234" y="610"/>
                </a:lnTo>
                <a:lnTo>
                  <a:pt x="1232" y="610"/>
                </a:lnTo>
                <a:lnTo>
                  <a:pt x="1232" y="608"/>
                </a:lnTo>
                <a:lnTo>
                  <a:pt x="1234" y="608"/>
                </a:lnTo>
                <a:close/>
                <a:moveTo>
                  <a:pt x="1236" y="618"/>
                </a:moveTo>
                <a:lnTo>
                  <a:pt x="1234" y="618"/>
                </a:lnTo>
                <a:lnTo>
                  <a:pt x="1234" y="616"/>
                </a:lnTo>
                <a:lnTo>
                  <a:pt x="1234" y="614"/>
                </a:lnTo>
                <a:lnTo>
                  <a:pt x="1236" y="616"/>
                </a:lnTo>
                <a:lnTo>
                  <a:pt x="1236" y="618"/>
                </a:lnTo>
                <a:close/>
                <a:moveTo>
                  <a:pt x="169" y="825"/>
                </a:moveTo>
                <a:lnTo>
                  <a:pt x="167" y="827"/>
                </a:lnTo>
                <a:lnTo>
                  <a:pt x="167" y="825"/>
                </a:lnTo>
                <a:lnTo>
                  <a:pt x="169" y="823"/>
                </a:lnTo>
                <a:lnTo>
                  <a:pt x="169" y="825"/>
                </a:lnTo>
                <a:close/>
                <a:moveTo>
                  <a:pt x="1073" y="594"/>
                </a:moveTo>
                <a:lnTo>
                  <a:pt x="1071" y="594"/>
                </a:lnTo>
                <a:lnTo>
                  <a:pt x="1069" y="592"/>
                </a:lnTo>
                <a:lnTo>
                  <a:pt x="1071" y="592"/>
                </a:lnTo>
                <a:lnTo>
                  <a:pt x="1073" y="592"/>
                </a:lnTo>
                <a:lnTo>
                  <a:pt x="1073" y="594"/>
                </a:lnTo>
                <a:lnTo>
                  <a:pt x="1074" y="594"/>
                </a:lnTo>
                <a:lnTo>
                  <a:pt x="1073" y="594"/>
                </a:lnTo>
                <a:close/>
                <a:moveTo>
                  <a:pt x="1282" y="785"/>
                </a:moveTo>
                <a:lnTo>
                  <a:pt x="1282" y="783"/>
                </a:lnTo>
                <a:lnTo>
                  <a:pt x="1282" y="781"/>
                </a:lnTo>
                <a:lnTo>
                  <a:pt x="1284" y="783"/>
                </a:lnTo>
                <a:lnTo>
                  <a:pt x="1282" y="785"/>
                </a:lnTo>
                <a:close/>
                <a:moveTo>
                  <a:pt x="1100" y="614"/>
                </a:moveTo>
                <a:lnTo>
                  <a:pt x="1096" y="614"/>
                </a:lnTo>
                <a:lnTo>
                  <a:pt x="1098" y="614"/>
                </a:lnTo>
                <a:lnTo>
                  <a:pt x="1100" y="612"/>
                </a:lnTo>
                <a:lnTo>
                  <a:pt x="1102" y="612"/>
                </a:lnTo>
                <a:lnTo>
                  <a:pt x="1102" y="614"/>
                </a:lnTo>
                <a:lnTo>
                  <a:pt x="1100" y="614"/>
                </a:lnTo>
                <a:close/>
                <a:moveTo>
                  <a:pt x="1368" y="977"/>
                </a:moveTo>
                <a:lnTo>
                  <a:pt x="1366" y="977"/>
                </a:lnTo>
                <a:lnTo>
                  <a:pt x="1364" y="977"/>
                </a:lnTo>
                <a:lnTo>
                  <a:pt x="1366" y="977"/>
                </a:lnTo>
                <a:lnTo>
                  <a:pt x="1368" y="977"/>
                </a:lnTo>
                <a:close/>
                <a:moveTo>
                  <a:pt x="206" y="880"/>
                </a:moveTo>
                <a:lnTo>
                  <a:pt x="204" y="880"/>
                </a:lnTo>
                <a:lnTo>
                  <a:pt x="206" y="878"/>
                </a:lnTo>
                <a:lnTo>
                  <a:pt x="206" y="876"/>
                </a:lnTo>
                <a:lnTo>
                  <a:pt x="206" y="878"/>
                </a:lnTo>
                <a:lnTo>
                  <a:pt x="208" y="878"/>
                </a:lnTo>
                <a:lnTo>
                  <a:pt x="206" y="880"/>
                </a:lnTo>
                <a:close/>
                <a:moveTo>
                  <a:pt x="529" y="513"/>
                </a:moveTo>
                <a:lnTo>
                  <a:pt x="527" y="513"/>
                </a:lnTo>
                <a:lnTo>
                  <a:pt x="525" y="513"/>
                </a:lnTo>
                <a:lnTo>
                  <a:pt x="527" y="511"/>
                </a:lnTo>
                <a:lnTo>
                  <a:pt x="529" y="513"/>
                </a:lnTo>
                <a:close/>
                <a:moveTo>
                  <a:pt x="1082" y="598"/>
                </a:moveTo>
                <a:lnTo>
                  <a:pt x="1080" y="598"/>
                </a:lnTo>
                <a:lnTo>
                  <a:pt x="1080" y="596"/>
                </a:lnTo>
                <a:lnTo>
                  <a:pt x="1078" y="596"/>
                </a:lnTo>
                <a:lnTo>
                  <a:pt x="1080" y="594"/>
                </a:lnTo>
                <a:lnTo>
                  <a:pt x="1082" y="596"/>
                </a:lnTo>
                <a:lnTo>
                  <a:pt x="1082" y="598"/>
                </a:lnTo>
                <a:close/>
                <a:moveTo>
                  <a:pt x="1012" y="641"/>
                </a:moveTo>
                <a:lnTo>
                  <a:pt x="1014" y="641"/>
                </a:lnTo>
                <a:lnTo>
                  <a:pt x="1014" y="643"/>
                </a:lnTo>
                <a:lnTo>
                  <a:pt x="1014" y="641"/>
                </a:lnTo>
                <a:lnTo>
                  <a:pt x="1010" y="641"/>
                </a:lnTo>
                <a:lnTo>
                  <a:pt x="1012" y="641"/>
                </a:lnTo>
                <a:close/>
                <a:moveTo>
                  <a:pt x="715" y="406"/>
                </a:moveTo>
                <a:lnTo>
                  <a:pt x="715" y="408"/>
                </a:lnTo>
                <a:lnTo>
                  <a:pt x="713" y="408"/>
                </a:lnTo>
                <a:lnTo>
                  <a:pt x="713" y="406"/>
                </a:lnTo>
                <a:lnTo>
                  <a:pt x="713" y="404"/>
                </a:lnTo>
                <a:lnTo>
                  <a:pt x="715" y="404"/>
                </a:lnTo>
                <a:lnTo>
                  <a:pt x="715" y="406"/>
                </a:lnTo>
                <a:close/>
                <a:moveTo>
                  <a:pt x="284" y="940"/>
                </a:moveTo>
                <a:lnTo>
                  <a:pt x="282" y="940"/>
                </a:lnTo>
                <a:lnTo>
                  <a:pt x="282" y="938"/>
                </a:lnTo>
                <a:lnTo>
                  <a:pt x="284" y="938"/>
                </a:lnTo>
                <a:lnTo>
                  <a:pt x="284" y="940"/>
                </a:lnTo>
                <a:close/>
                <a:moveTo>
                  <a:pt x="226" y="915"/>
                </a:moveTo>
                <a:lnTo>
                  <a:pt x="228" y="915"/>
                </a:lnTo>
                <a:lnTo>
                  <a:pt x="226" y="915"/>
                </a:lnTo>
                <a:lnTo>
                  <a:pt x="224" y="915"/>
                </a:lnTo>
                <a:lnTo>
                  <a:pt x="222" y="915"/>
                </a:lnTo>
                <a:lnTo>
                  <a:pt x="224" y="915"/>
                </a:lnTo>
                <a:lnTo>
                  <a:pt x="226" y="915"/>
                </a:lnTo>
                <a:close/>
                <a:moveTo>
                  <a:pt x="523" y="501"/>
                </a:moveTo>
                <a:lnTo>
                  <a:pt x="519" y="503"/>
                </a:lnTo>
                <a:lnTo>
                  <a:pt x="519" y="501"/>
                </a:lnTo>
                <a:lnTo>
                  <a:pt x="521" y="501"/>
                </a:lnTo>
                <a:lnTo>
                  <a:pt x="525" y="501"/>
                </a:lnTo>
                <a:lnTo>
                  <a:pt x="523" y="501"/>
                </a:lnTo>
                <a:close/>
                <a:moveTo>
                  <a:pt x="501" y="495"/>
                </a:moveTo>
                <a:lnTo>
                  <a:pt x="499" y="495"/>
                </a:lnTo>
                <a:lnTo>
                  <a:pt x="499" y="493"/>
                </a:lnTo>
                <a:lnTo>
                  <a:pt x="501" y="493"/>
                </a:lnTo>
                <a:lnTo>
                  <a:pt x="503" y="491"/>
                </a:lnTo>
                <a:lnTo>
                  <a:pt x="505" y="491"/>
                </a:lnTo>
                <a:lnTo>
                  <a:pt x="503" y="493"/>
                </a:lnTo>
                <a:lnTo>
                  <a:pt x="501" y="495"/>
                </a:lnTo>
                <a:close/>
                <a:moveTo>
                  <a:pt x="1224" y="596"/>
                </a:moveTo>
                <a:lnTo>
                  <a:pt x="1222" y="596"/>
                </a:lnTo>
                <a:lnTo>
                  <a:pt x="1222" y="594"/>
                </a:lnTo>
                <a:lnTo>
                  <a:pt x="1224" y="594"/>
                </a:lnTo>
                <a:lnTo>
                  <a:pt x="1224" y="596"/>
                </a:lnTo>
                <a:close/>
                <a:moveTo>
                  <a:pt x="1238" y="612"/>
                </a:moveTo>
                <a:lnTo>
                  <a:pt x="1234" y="614"/>
                </a:lnTo>
                <a:lnTo>
                  <a:pt x="1234" y="612"/>
                </a:lnTo>
                <a:lnTo>
                  <a:pt x="1236" y="612"/>
                </a:lnTo>
                <a:lnTo>
                  <a:pt x="1238" y="612"/>
                </a:lnTo>
                <a:close/>
                <a:moveTo>
                  <a:pt x="806" y="618"/>
                </a:moveTo>
                <a:lnTo>
                  <a:pt x="804" y="618"/>
                </a:lnTo>
                <a:lnTo>
                  <a:pt x="804" y="616"/>
                </a:lnTo>
                <a:lnTo>
                  <a:pt x="806" y="616"/>
                </a:lnTo>
                <a:lnTo>
                  <a:pt x="808" y="616"/>
                </a:lnTo>
                <a:lnTo>
                  <a:pt x="808" y="618"/>
                </a:lnTo>
                <a:lnTo>
                  <a:pt x="806" y="618"/>
                </a:lnTo>
                <a:close/>
                <a:moveTo>
                  <a:pt x="243" y="946"/>
                </a:moveTo>
                <a:lnTo>
                  <a:pt x="241" y="946"/>
                </a:lnTo>
                <a:lnTo>
                  <a:pt x="241" y="944"/>
                </a:lnTo>
                <a:lnTo>
                  <a:pt x="243" y="944"/>
                </a:lnTo>
                <a:lnTo>
                  <a:pt x="243" y="946"/>
                </a:lnTo>
                <a:close/>
                <a:moveTo>
                  <a:pt x="1123" y="410"/>
                </a:moveTo>
                <a:lnTo>
                  <a:pt x="1121" y="412"/>
                </a:lnTo>
                <a:lnTo>
                  <a:pt x="1121" y="410"/>
                </a:lnTo>
                <a:lnTo>
                  <a:pt x="1123" y="410"/>
                </a:lnTo>
                <a:lnTo>
                  <a:pt x="1123" y="408"/>
                </a:lnTo>
                <a:lnTo>
                  <a:pt x="1125" y="408"/>
                </a:lnTo>
                <a:lnTo>
                  <a:pt x="1125" y="410"/>
                </a:lnTo>
                <a:lnTo>
                  <a:pt x="1123" y="410"/>
                </a:lnTo>
                <a:close/>
                <a:moveTo>
                  <a:pt x="820" y="472"/>
                </a:moveTo>
                <a:lnTo>
                  <a:pt x="820" y="474"/>
                </a:lnTo>
                <a:lnTo>
                  <a:pt x="820" y="472"/>
                </a:lnTo>
                <a:lnTo>
                  <a:pt x="818" y="472"/>
                </a:lnTo>
                <a:lnTo>
                  <a:pt x="820" y="470"/>
                </a:lnTo>
                <a:lnTo>
                  <a:pt x="820" y="472"/>
                </a:lnTo>
                <a:close/>
                <a:moveTo>
                  <a:pt x="1063" y="379"/>
                </a:moveTo>
                <a:lnTo>
                  <a:pt x="1061" y="379"/>
                </a:lnTo>
                <a:lnTo>
                  <a:pt x="1061" y="377"/>
                </a:lnTo>
                <a:lnTo>
                  <a:pt x="1063" y="377"/>
                </a:lnTo>
                <a:lnTo>
                  <a:pt x="1065" y="377"/>
                </a:lnTo>
                <a:lnTo>
                  <a:pt x="1065" y="379"/>
                </a:lnTo>
                <a:lnTo>
                  <a:pt x="1063" y="379"/>
                </a:lnTo>
                <a:close/>
                <a:moveTo>
                  <a:pt x="680" y="313"/>
                </a:moveTo>
                <a:lnTo>
                  <a:pt x="678" y="313"/>
                </a:lnTo>
                <a:lnTo>
                  <a:pt x="676" y="313"/>
                </a:lnTo>
                <a:lnTo>
                  <a:pt x="678" y="311"/>
                </a:lnTo>
                <a:lnTo>
                  <a:pt x="680" y="311"/>
                </a:lnTo>
                <a:lnTo>
                  <a:pt x="682" y="311"/>
                </a:lnTo>
                <a:lnTo>
                  <a:pt x="682" y="313"/>
                </a:lnTo>
                <a:lnTo>
                  <a:pt x="680" y="313"/>
                </a:lnTo>
                <a:close/>
                <a:moveTo>
                  <a:pt x="204" y="882"/>
                </a:moveTo>
                <a:lnTo>
                  <a:pt x="204" y="884"/>
                </a:lnTo>
                <a:lnTo>
                  <a:pt x="202" y="882"/>
                </a:lnTo>
                <a:lnTo>
                  <a:pt x="202" y="880"/>
                </a:lnTo>
                <a:lnTo>
                  <a:pt x="204" y="880"/>
                </a:lnTo>
                <a:lnTo>
                  <a:pt x="204" y="882"/>
                </a:lnTo>
                <a:close/>
                <a:moveTo>
                  <a:pt x="975" y="713"/>
                </a:moveTo>
                <a:lnTo>
                  <a:pt x="975" y="711"/>
                </a:lnTo>
                <a:lnTo>
                  <a:pt x="977" y="711"/>
                </a:lnTo>
                <a:lnTo>
                  <a:pt x="977" y="713"/>
                </a:lnTo>
                <a:lnTo>
                  <a:pt x="975" y="713"/>
                </a:lnTo>
                <a:close/>
                <a:moveTo>
                  <a:pt x="1267" y="546"/>
                </a:moveTo>
                <a:lnTo>
                  <a:pt x="1267" y="548"/>
                </a:lnTo>
                <a:lnTo>
                  <a:pt x="1263" y="548"/>
                </a:lnTo>
                <a:lnTo>
                  <a:pt x="1263" y="546"/>
                </a:lnTo>
                <a:lnTo>
                  <a:pt x="1265" y="546"/>
                </a:lnTo>
                <a:lnTo>
                  <a:pt x="1267" y="546"/>
                </a:lnTo>
                <a:close/>
                <a:moveTo>
                  <a:pt x="437" y="221"/>
                </a:moveTo>
                <a:lnTo>
                  <a:pt x="435" y="221"/>
                </a:lnTo>
                <a:lnTo>
                  <a:pt x="435" y="219"/>
                </a:lnTo>
                <a:lnTo>
                  <a:pt x="437" y="219"/>
                </a:lnTo>
                <a:lnTo>
                  <a:pt x="439" y="219"/>
                </a:lnTo>
                <a:lnTo>
                  <a:pt x="439" y="221"/>
                </a:lnTo>
                <a:lnTo>
                  <a:pt x="437" y="221"/>
                </a:lnTo>
                <a:close/>
                <a:moveTo>
                  <a:pt x="531" y="530"/>
                </a:moveTo>
                <a:lnTo>
                  <a:pt x="533" y="526"/>
                </a:lnTo>
                <a:lnTo>
                  <a:pt x="533" y="528"/>
                </a:lnTo>
                <a:lnTo>
                  <a:pt x="533" y="530"/>
                </a:lnTo>
                <a:lnTo>
                  <a:pt x="531" y="530"/>
                </a:lnTo>
                <a:close/>
                <a:moveTo>
                  <a:pt x="783" y="647"/>
                </a:moveTo>
                <a:lnTo>
                  <a:pt x="781" y="647"/>
                </a:lnTo>
                <a:lnTo>
                  <a:pt x="781" y="645"/>
                </a:lnTo>
                <a:lnTo>
                  <a:pt x="783" y="645"/>
                </a:lnTo>
                <a:lnTo>
                  <a:pt x="785" y="645"/>
                </a:lnTo>
                <a:lnTo>
                  <a:pt x="783" y="647"/>
                </a:lnTo>
                <a:close/>
                <a:moveTo>
                  <a:pt x="733" y="520"/>
                </a:moveTo>
                <a:lnTo>
                  <a:pt x="731" y="520"/>
                </a:lnTo>
                <a:lnTo>
                  <a:pt x="731" y="519"/>
                </a:lnTo>
                <a:lnTo>
                  <a:pt x="733" y="519"/>
                </a:lnTo>
                <a:lnTo>
                  <a:pt x="735" y="519"/>
                </a:lnTo>
                <a:lnTo>
                  <a:pt x="733" y="520"/>
                </a:lnTo>
                <a:close/>
                <a:moveTo>
                  <a:pt x="983" y="862"/>
                </a:moveTo>
                <a:lnTo>
                  <a:pt x="981" y="862"/>
                </a:lnTo>
                <a:lnTo>
                  <a:pt x="981" y="860"/>
                </a:lnTo>
                <a:lnTo>
                  <a:pt x="983" y="860"/>
                </a:lnTo>
                <a:lnTo>
                  <a:pt x="983" y="862"/>
                </a:lnTo>
                <a:close/>
                <a:moveTo>
                  <a:pt x="1255" y="526"/>
                </a:moveTo>
                <a:lnTo>
                  <a:pt x="1253" y="526"/>
                </a:lnTo>
                <a:lnTo>
                  <a:pt x="1253" y="524"/>
                </a:lnTo>
                <a:lnTo>
                  <a:pt x="1251" y="524"/>
                </a:lnTo>
                <a:lnTo>
                  <a:pt x="1253" y="524"/>
                </a:lnTo>
                <a:lnTo>
                  <a:pt x="1255" y="524"/>
                </a:lnTo>
                <a:lnTo>
                  <a:pt x="1255" y="526"/>
                </a:lnTo>
                <a:close/>
                <a:moveTo>
                  <a:pt x="480" y="503"/>
                </a:moveTo>
                <a:lnTo>
                  <a:pt x="484" y="499"/>
                </a:lnTo>
                <a:lnTo>
                  <a:pt x="484" y="501"/>
                </a:lnTo>
                <a:lnTo>
                  <a:pt x="480" y="503"/>
                </a:lnTo>
                <a:close/>
                <a:moveTo>
                  <a:pt x="270" y="936"/>
                </a:moveTo>
                <a:lnTo>
                  <a:pt x="270" y="934"/>
                </a:lnTo>
                <a:lnTo>
                  <a:pt x="272" y="932"/>
                </a:lnTo>
                <a:lnTo>
                  <a:pt x="272" y="934"/>
                </a:lnTo>
                <a:lnTo>
                  <a:pt x="270" y="934"/>
                </a:lnTo>
                <a:lnTo>
                  <a:pt x="270" y="936"/>
                </a:lnTo>
                <a:close/>
                <a:moveTo>
                  <a:pt x="397" y="425"/>
                </a:moveTo>
                <a:lnTo>
                  <a:pt x="398" y="427"/>
                </a:lnTo>
                <a:lnTo>
                  <a:pt x="397" y="427"/>
                </a:lnTo>
                <a:lnTo>
                  <a:pt x="395" y="427"/>
                </a:lnTo>
                <a:lnTo>
                  <a:pt x="393" y="427"/>
                </a:lnTo>
                <a:lnTo>
                  <a:pt x="395" y="427"/>
                </a:lnTo>
                <a:lnTo>
                  <a:pt x="397" y="425"/>
                </a:lnTo>
                <a:close/>
                <a:moveTo>
                  <a:pt x="1276" y="767"/>
                </a:moveTo>
                <a:lnTo>
                  <a:pt x="1275" y="767"/>
                </a:lnTo>
                <a:lnTo>
                  <a:pt x="1273" y="767"/>
                </a:lnTo>
                <a:lnTo>
                  <a:pt x="1273" y="765"/>
                </a:lnTo>
                <a:lnTo>
                  <a:pt x="1275" y="765"/>
                </a:lnTo>
                <a:lnTo>
                  <a:pt x="1275" y="767"/>
                </a:lnTo>
                <a:lnTo>
                  <a:pt x="1276" y="767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93" name="Cameroon"/>
          <p:cNvSpPr>
            <a:spLocks/>
          </p:cNvSpPr>
          <p:nvPr/>
        </p:nvSpPr>
        <p:spPr bwMode="auto">
          <a:xfrm>
            <a:off x="5156217" y="4194188"/>
            <a:ext cx="196851" cy="292101"/>
          </a:xfrm>
          <a:custGeom>
            <a:avLst/>
            <a:gdLst>
              <a:gd name="T0" fmla="*/ 105 w 124"/>
              <a:gd name="T1" fmla="*/ 21 h 184"/>
              <a:gd name="T2" fmla="*/ 105 w 124"/>
              <a:gd name="T3" fmla="*/ 33 h 184"/>
              <a:gd name="T4" fmla="*/ 107 w 124"/>
              <a:gd name="T5" fmla="*/ 40 h 184"/>
              <a:gd name="T6" fmla="*/ 113 w 124"/>
              <a:gd name="T7" fmla="*/ 50 h 184"/>
              <a:gd name="T8" fmla="*/ 107 w 124"/>
              <a:gd name="T9" fmla="*/ 50 h 184"/>
              <a:gd name="T10" fmla="*/ 95 w 124"/>
              <a:gd name="T11" fmla="*/ 50 h 184"/>
              <a:gd name="T12" fmla="*/ 87 w 124"/>
              <a:gd name="T13" fmla="*/ 54 h 184"/>
              <a:gd name="T14" fmla="*/ 97 w 124"/>
              <a:gd name="T15" fmla="*/ 68 h 184"/>
              <a:gd name="T16" fmla="*/ 109 w 124"/>
              <a:gd name="T17" fmla="*/ 77 h 184"/>
              <a:gd name="T18" fmla="*/ 111 w 124"/>
              <a:gd name="T19" fmla="*/ 85 h 184"/>
              <a:gd name="T20" fmla="*/ 111 w 124"/>
              <a:gd name="T21" fmla="*/ 93 h 184"/>
              <a:gd name="T22" fmla="*/ 103 w 124"/>
              <a:gd name="T23" fmla="*/ 103 h 184"/>
              <a:gd name="T24" fmla="*/ 95 w 124"/>
              <a:gd name="T25" fmla="*/ 112 h 184"/>
              <a:gd name="T26" fmla="*/ 97 w 124"/>
              <a:gd name="T27" fmla="*/ 120 h 184"/>
              <a:gd name="T28" fmla="*/ 99 w 124"/>
              <a:gd name="T29" fmla="*/ 128 h 184"/>
              <a:gd name="T30" fmla="*/ 99 w 124"/>
              <a:gd name="T31" fmla="*/ 137 h 184"/>
              <a:gd name="T32" fmla="*/ 105 w 124"/>
              <a:gd name="T33" fmla="*/ 143 h 184"/>
              <a:gd name="T34" fmla="*/ 107 w 124"/>
              <a:gd name="T35" fmla="*/ 149 h 184"/>
              <a:gd name="T36" fmla="*/ 119 w 124"/>
              <a:gd name="T37" fmla="*/ 161 h 184"/>
              <a:gd name="T38" fmla="*/ 122 w 124"/>
              <a:gd name="T39" fmla="*/ 171 h 184"/>
              <a:gd name="T40" fmla="*/ 122 w 124"/>
              <a:gd name="T41" fmla="*/ 178 h 184"/>
              <a:gd name="T42" fmla="*/ 120 w 124"/>
              <a:gd name="T43" fmla="*/ 182 h 184"/>
              <a:gd name="T44" fmla="*/ 111 w 124"/>
              <a:gd name="T45" fmla="*/ 180 h 184"/>
              <a:gd name="T46" fmla="*/ 103 w 124"/>
              <a:gd name="T47" fmla="*/ 178 h 184"/>
              <a:gd name="T48" fmla="*/ 93 w 124"/>
              <a:gd name="T49" fmla="*/ 176 h 184"/>
              <a:gd name="T50" fmla="*/ 76 w 124"/>
              <a:gd name="T51" fmla="*/ 176 h 184"/>
              <a:gd name="T52" fmla="*/ 68 w 124"/>
              <a:gd name="T53" fmla="*/ 176 h 184"/>
              <a:gd name="T54" fmla="*/ 52 w 124"/>
              <a:gd name="T55" fmla="*/ 174 h 184"/>
              <a:gd name="T56" fmla="*/ 43 w 124"/>
              <a:gd name="T57" fmla="*/ 176 h 184"/>
              <a:gd name="T58" fmla="*/ 29 w 124"/>
              <a:gd name="T59" fmla="*/ 176 h 184"/>
              <a:gd name="T60" fmla="*/ 21 w 124"/>
              <a:gd name="T61" fmla="*/ 174 h 184"/>
              <a:gd name="T62" fmla="*/ 23 w 124"/>
              <a:gd name="T63" fmla="*/ 163 h 184"/>
              <a:gd name="T64" fmla="*/ 21 w 124"/>
              <a:gd name="T65" fmla="*/ 157 h 184"/>
              <a:gd name="T66" fmla="*/ 16 w 124"/>
              <a:gd name="T67" fmla="*/ 151 h 184"/>
              <a:gd name="T68" fmla="*/ 16 w 124"/>
              <a:gd name="T69" fmla="*/ 147 h 184"/>
              <a:gd name="T70" fmla="*/ 12 w 124"/>
              <a:gd name="T71" fmla="*/ 147 h 184"/>
              <a:gd name="T72" fmla="*/ 6 w 124"/>
              <a:gd name="T73" fmla="*/ 141 h 184"/>
              <a:gd name="T74" fmla="*/ 2 w 124"/>
              <a:gd name="T75" fmla="*/ 137 h 184"/>
              <a:gd name="T76" fmla="*/ 0 w 124"/>
              <a:gd name="T77" fmla="*/ 136 h 184"/>
              <a:gd name="T78" fmla="*/ 4 w 124"/>
              <a:gd name="T79" fmla="*/ 128 h 184"/>
              <a:gd name="T80" fmla="*/ 6 w 124"/>
              <a:gd name="T81" fmla="*/ 118 h 184"/>
              <a:gd name="T82" fmla="*/ 14 w 124"/>
              <a:gd name="T83" fmla="*/ 110 h 184"/>
              <a:gd name="T84" fmla="*/ 19 w 124"/>
              <a:gd name="T85" fmla="*/ 103 h 184"/>
              <a:gd name="T86" fmla="*/ 31 w 124"/>
              <a:gd name="T87" fmla="*/ 101 h 184"/>
              <a:gd name="T88" fmla="*/ 39 w 124"/>
              <a:gd name="T89" fmla="*/ 103 h 184"/>
              <a:gd name="T90" fmla="*/ 43 w 124"/>
              <a:gd name="T91" fmla="*/ 108 h 184"/>
              <a:gd name="T92" fmla="*/ 49 w 124"/>
              <a:gd name="T93" fmla="*/ 104 h 184"/>
              <a:gd name="T94" fmla="*/ 54 w 124"/>
              <a:gd name="T95" fmla="*/ 97 h 184"/>
              <a:gd name="T96" fmla="*/ 56 w 124"/>
              <a:gd name="T97" fmla="*/ 89 h 184"/>
              <a:gd name="T98" fmla="*/ 58 w 124"/>
              <a:gd name="T99" fmla="*/ 81 h 184"/>
              <a:gd name="T100" fmla="*/ 62 w 124"/>
              <a:gd name="T101" fmla="*/ 73 h 184"/>
              <a:gd name="T102" fmla="*/ 70 w 124"/>
              <a:gd name="T103" fmla="*/ 70 h 184"/>
              <a:gd name="T104" fmla="*/ 74 w 124"/>
              <a:gd name="T105" fmla="*/ 58 h 184"/>
              <a:gd name="T106" fmla="*/ 76 w 124"/>
              <a:gd name="T107" fmla="*/ 50 h 184"/>
              <a:gd name="T108" fmla="*/ 80 w 124"/>
              <a:gd name="T109" fmla="*/ 42 h 184"/>
              <a:gd name="T110" fmla="*/ 86 w 124"/>
              <a:gd name="T111" fmla="*/ 33 h 184"/>
              <a:gd name="T112" fmla="*/ 91 w 124"/>
              <a:gd name="T113" fmla="*/ 31 h 184"/>
              <a:gd name="T114" fmla="*/ 97 w 124"/>
              <a:gd name="T115" fmla="*/ 25 h 184"/>
              <a:gd name="T116" fmla="*/ 97 w 124"/>
              <a:gd name="T117" fmla="*/ 19 h 184"/>
              <a:gd name="T118" fmla="*/ 95 w 124"/>
              <a:gd name="T119" fmla="*/ 11 h 184"/>
              <a:gd name="T120" fmla="*/ 89 w 124"/>
              <a:gd name="T121" fmla="*/ 2 h 184"/>
              <a:gd name="T122" fmla="*/ 95 w 124"/>
              <a:gd name="T123" fmla="*/ 2 h 184"/>
              <a:gd name="T124" fmla="*/ 101 w 124"/>
              <a:gd name="T125" fmla="*/ 7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4" h="184">
                <a:moveTo>
                  <a:pt x="103" y="11"/>
                </a:moveTo>
                <a:lnTo>
                  <a:pt x="103" y="13"/>
                </a:lnTo>
                <a:lnTo>
                  <a:pt x="103" y="15"/>
                </a:lnTo>
                <a:lnTo>
                  <a:pt x="105" y="17"/>
                </a:lnTo>
                <a:lnTo>
                  <a:pt x="105" y="21"/>
                </a:lnTo>
                <a:lnTo>
                  <a:pt x="105" y="23"/>
                </a:lnTo>
                <a:lnTo>
                  <a:pt x="105" y="25"/>
                </a:lnTo>
                <a:lnTo>
                  <a:pt x="105" y="27"/>
                </a:lnTo>
                <a:lnTo>
                  <a:pt x="105" y="31"/>
                </a:lnTo>
                <a:lnTo>
                  <a:pt x="105" y="33"/>
                </a:lnTo>
                <a:lnTo>
                  <a:pt x="105" y="35"/>
                </a:lnTo>
                <a:lnTo>
                  <a:pt x="105" y="36"/>
                </a:lnTo>
                <a:lnTo>
                  <a:pt x="105" y="38"/>
                </a:lnTo>
                <a:lnTo>
                  <a:pt x="107" y="38"/>
                </a:lnTo>
                <a:lnTo>
                  <a:pt x="107" y="40"/>
                </a:lnTo>
                <a:lnTo>
                  <a:pt x="107" y="42"/>
                </a:lnTo>
                <a:lnTo>
                  <a:pt x="109" y="44"/>
                </a:lnTo>
                <a:lnTo>
                  <a:pt x="111" y="46"/>
                </a:lnTo>
                <a:lnTo>
                  <a:pt x="113" y="48"/>
                </a:lnTo>
                <a:lnTo>
                  <a:pt x="113" y="50"/>
                </a:lnTo>
                <a:lnTo>
                  <a:pt x="115" y="50"/>
                </a:lnTo>
                <a:lnTo>
                  <a:pt x="113" y="50"/>
                </a:lnTo>
                <a:lnTo>
                  <a:pt x="111" y="52"/>
                </a:lnTo>
                <a:lnTo>
                  <a:pt x="109" y="50"/>
                </a:lnTo>
                <a:lnTo>
                  <a:pt x="107" y="50"/>
                </a:lnTo>
                <a:lnTo>
                  <a:pt x="105" y="50"/>
                </a:lnTo>
                <a:lnTo>
                  <a:pt x="103" y="50"/>
                </a:lnTo>
                <a:lnTo>
                  <a:pt x="101" y="52"/>
                </a:lnTo>
                <a:lnTo>
                  <a:pt x="99" y="50"/>
                </a:lnTo>
                <a:lnTo>
                  <a:pt x="95" y="50"/>
                </a:lnTo>
                <a:lnTo>
                  <a:pt x="91" y="50"/>
                </a:lnTo>
                <a:lnTo>
                  <a:pt x="91" y="52"/>
                </a:lnTo>
                <a:lnTo>
                  <a:pt x="89" y="52"/>
                </a:lnTo>
                <a:lnTo>
                  <a:pt x="89" y="54"/>
                </a:lnTo>
                <a:lnTo>
                  <a:pt x="87" y="54"/>
                </a:lnTo>
                <a:lnTo>
                  <a:pt x="87" y="56"/>
                </a:lnTo>
                <a:lnTo>
                  <a:pt x="93" y="62"/>
                </a:lnTo>
                <a:lnTo>
                  <a:pt x="93" y="64"/>
                </a:lnTo>
                <a:lnTo>
                  <a:pt x="97" y="66"/>
                </a:lnTo>
                <a:lnTo>
                  <a:pt x="97" y="68"/>
                </a:lnTo>
                <a:lnTo>
                  <a:pt x="101" y="70"/>
                </a:lnTo>
                <a:lnTo>
                  <a:pt x="103" y="70"/>
                </a:lnTo>
                <a:lnTo>
                  <a:pt x="105" y="71"/>
                </a:lnTo>
                <a:lnTo>
                  <a:pt x="107" y="75"/>
                </a:lnTo>
                <a:lnTo>
                  <a:pt x="109" y="77"/>
                </a:lnTo>
                <a:lnTo>
                  <a:pt x="109" y="79"/>
                </a:lnTo>
                <a:lnTo>
                  <a:pt x="111" y="79"/>
                </a:lnTo>
                <a:lnTo>
                  <a:pt x="111" y="81"/>
                </a:lnTo>
                <a:lnTo>
                  <a:pt x="111" y="83"/>
                </a:lnTo>
                <a:lnTo>
                  <a:pt x="111" y="85"/>
                </a:lnTo>
                <a:lnTo>
                  <a:pt x="113" y="85"/>
                </a:lnTo>
                <a:lnTo>
                  <a:pt x="113" y="87"/>
                </a:lnTo>
                <a:lnTo>
                  <a:pt x="113" y="89"/>
                </a:lnTo>
                <a:lnTo>
                  <a:pt x="113" y="91"/>
                </a:lnTo>
                <a:lnTo>
                  <a:pt x="111" y="93"/>
                </a:lnTo>
                <a:lnTo>
                  <a:pt x="109" y="95"/>
                </a:lnTo>
                <a:lnTo>
                  <a:pt x="107" y="95"/>
                </a:lnTo>
                <a:lnTo>
                  <a:pt x="107" y="99"/>
                </a:lnTo>
                <a:lnTo>
                  <a:pt x="105" y="103"/>
                </a:lnTo>
                <a:lnTo>
                  <a:pt x="103" y="103"/>
                </a:lnTo>
                <a:lnTo>
                  <a:pt x="103" y="104"/>
                </a:lnTo>
                <a:lnTo>
                  <a:pt x="101" y="108"/>
                </a:lnTo>
                <a:lnTo>
                  <a:pt x="99" y="110"/>
                </a:lnTo>
                <a:lnTo>
                  <a:pt x="97" y="112"/>
                </a:lnTo>
                <a:lnTo>
                  <a:pt x="95" y="112"/>
                </a:lnTo>
                <a:lnTo>
                  <a:pt x="95" y="114"/>
                </a:lnTo>
                <a:lnTo>
                  <a:pt x="95" y="116"/>
                </a:lnTo>
                <a:lnTo>
                  <a:pt x="97" y="116"/>
                </a:lnTo>
                <a:lnTo>
                  <a:pt x="97" y="118"/>
                </a:lnTo>
                <a:lnTo>
                  <a:pt x="97" y="120"/>
                </a:lnTo>
                <a:lnTo>
                  <a:pt x="97" y="122"/>
                </a:lnTo>
                <a:lnTo>
                  <a:pt x="97" y="124"/>
                </a:lnTo>
                <a:lnTo>
                  <a:pt x="97" y="126"/>
                </a:lnTo>
                <a:lnTo>
                  <a:pt x="97" y="128"/>
                </a:lnTo>
                <a:lnTo>
                  <a:pt x="99" y="128"/>
                </a:lnTo>
                <a:lnTo>
                  <a:pt x="99" y="130"/>
                </a:lnTo>
                <a:lnTo>
                  <a:pt x="99" y="132"/>
                </a:lnTo>
                <a:lnTo>
                  <a:pt x="99" y="134"/>
                </a:lnTo>
                <a:lnTo>
                  <a:pt x="99" y="136"/>
                </a:lnTo>
                <a:lnTo>
                  <a:pt x="99" y="137"/>
                </a:lnTo>
                <a:lnTo>
                  <a:pt x="101" y="137"/>
                </a:lnTo>
                <a:lnTo>
                  <a:pt x="103" y="139"/>
                </a:lnTo>
                <a:lnTo>
                  <a:pt x="105" y="139"/>
                </a:lnTo>
                <a:lnTo>
                  <a:pt x="105" y="141"/>
                </a:lnTo>
                <a:lnTo>
                  <a:pt x="105" y="143"/>
                </a:lnTo>
                <a:lnTo>
                  <a:pt x="105" y="145"/>
                </a:lnTo>
                <a:lnTo>
                  <a:pt x="107" y="145"/>
                </a:lnTo>
                <a:lnTo>
                  <a:pt x="105" y="147"/>
                </a:lnTo>
                <a:lnTo>
                  <a:pt x="105" y="149"/>
                </a:lnTo>
                <a:lnTo>
                  <a:pt x="107" y="149"/>
                </a:lnTo>
                <a:lnTo>
                  <a:pt x="107" y="151"/>
                </a:lnTo>
                <a:lnTo>
                  <a:pt x="109" y="153"/>
                </a:lnTo>
                <a:lnTo>
                  <a:pt x="113" y="157"/>
                </a:lnTo>
                <a:lnTo>
                  <a:pt x="117" y="161"/>
                </a:lnTo>
                <a:lnTo>
                  <a:pt x="119" y="161"/>
                </a:lnTo>
                <a:lnTo>
                  <a:pt x="120" y="165"/>
                </a:lnTo>
                <a:lnTo>
                  <a:pt x="122" y="165"/>
                </a:lnTo>
                <a:lnTo>
                  <a:pt x="122" y="167"/>
                </a:lnTo>
                <a:lnTo>
                  <a:pt x="120" y="167"/>
                </a:lnTo>
                <a:lnTo>
                  <a:pt x="122" y="171"/>
                </a:lnTo>
                <a:lnTo>
                  <a:pt x="122" y="172"/>
                </a:lnTo>
                <a:lnTo>
                  <a:pt x="122" y="174"/>
                </a:lnTo>
                <a:lnTo>
                  <a:pt x="124" y="176"/>
                </a:lnTo>
                <a:lnTo>
                  <a:pt x="122" y="176"/>
                </a:lnTo>
                <a:lnTo>
                  <a:pt x="122" y="178"/>
                </a:lnTo>
                <a:lnTo>
                  <a:pt x="122" y="180"/>
                </a:lnTo>
                <a:lnTo>
                  <a:pt x="122" y="182"/>
                </a:lnTo>
                <a:lnTo>
                  <a:pt x="122" y="184"/>
                </a:lnTo>
                <a:lnTo>
                  <a:pt x="120" y="184"/>
                </a:lnTo>
                <a:lnTo>
                  <a:pt x="120" y="182"/>
                </a:lnTo>
                <a:lnTo>
                  <a:pt x="119" y="182"/>
                </a:lnTo>
                <a:lnTo>
                  <a:pt x="117" y="180"/>
                </a:lnTo>
                <a:lnTo>
                  <a:pt x="115" y="180"/>
                </a:lnTo>
                <a:lnTo>
                  <a:pt x="113" y="180"/>
                </a:lnTo>
                <a:lnTo>
                  <a:pt x="111" y="180"/>
                </a:lnTo>
                <a:lnTo>
                  <a:pt x="109" y="180"/>
                </a:lnTo>
                <a:lnTo>
                  <a:pt x="109" y="178"/>
                </a:lnTo>
                <a:lnTo>
                  <a:pt x="107" y="178"/>
                </a:lnTo>
                <a:lnTo>
                  <a:pt x="105" y="180"/>
                </a:lnTo>
                <a:lnTo>
                  <a:pt x="103" y="178"/>
                </a:lnTo>
                <a:lnTo>
                  <a:pt x="101" y="178"/>
                </a:lnTo>
                <a:lnTo>
                  <a:pt x="99" y="176"/>
                </a:lnTo>
                <a:lnTo>
                  <a:pt x="97" y="176"/>
                </a:lnTo>
                <a:lnTo>
                  <a:pt x="95" y="176"/>
                </a:lnTo>
                <a:lnTo>
                  <a:pt x="93" y="176"/>
                </a:lnTo>
                <a:lnTo>
                  <a:pt x="89" y="176"/>
                </a:lnTo>
                <a:lnTo>
                  <a:pt x="84" y="176"/>
                </a:lnTo>
                <a:lnTo>
                  <a:pt x="82" y="176"/>
                </a:lnTo>
                <a:lnTo>
                  <a:pt x="78" y="176"/>
                </a:lnTo>
                <a:lnTo>
                  <a:pt x="76" y="176"/>
                </a:lnTo>
                <a:lnTo>
                  <a:pt x="76" y="174"/>
                </a:lnTo>
                <a:lnTo>
                  <a:pt x="74" y="174"/>
                </a:lnTo>
                <a:lnTo>
                  <a:pt x="72" y="174"/>
                </a:lnTo>
                <a:lnTo>
                  <a:pt x="70" y="174"/>
                </a:lnTo>
                <a:lnTo>
                  <a:pt x="68" y="176"/>
                </a:lnTo>
                <a:lnTo>
                  <a:pt x="66" y="174"/>
                </a:lnTo>
                <a:lnTo>
                  <a:pt x="64" y="174"/>
                </a:lnTo>
                <a:lnTo>
                  <a:pt x="62" y="174"/>
                </a:lnTo>
                <a:lnTo>
                  <a:pt x="60" y="174"/>
                </a:lnTo>
                <a:lnTo>
                  <a:pt x="52" y="174"/>
                </a:lnTo>
                <a:lnTo>
                  <a:pt x="51" y="174"/>
                </a:lnTo>
                <a:lnTo>
                  <a:pt x="49" y="174"/>
                </a:lnTo>
                <a:lnTo>
                  <a:pt x="45" y="174"/>
                </a:lnTo>
                <a:lnTo>
                  <a:pt x="45" y="176"/>
                </a:lnTo>
                <a:lnTo>
                  <a:pt x="43" y="176"/>
                </a:lnTo>
                <a:lnTo>
                  <a:pt x="41" y="176"/>
                </a:lnTo>
                <a:lnTo>
                  <a:pt x="35" y="176"/>
                </a:lnTo>
                <a:lnTo>
                  <a:pt x="33" y="176"/>
                </a:lnTo>
                <a:lnTo>
                  <a:pt x="31" y="176"/>
                </a:lnTo>
                <a:lnTo>
                  <a:pt x="29" y="176"/>
                </a:lnTo>
                <a:lnTo>
                  <a:pt x="27" y="176"/>
                </a:lnTo>
                <a:lnTo>
                  <a:pt x="25" y="176"/>
                </a:lnTo>
                <a:lnTo>
                  <a:pt x="23" y="176"/>
                </a:lnTo>
                <a:lnTo>
                  <a:pt x="21" y="176"/>
                </a:lnTo>
                <a:lnTo>
                  <a:pt x="21" y="174"/>
                </a:lnTo>
                <a:lnTo>
                  <a:pt x="21" y="172"/>
                </a:lnTo>
                <a:lnTo>
                  <a:pt x="21" y="171"/>
                </a:lnTo>
                <a:lnTo>
                  <a:pt x="21" y="165"/>
                </a:lnTo>
                <a:lnTo>
                  <a:pt x="21" y="163"/>
                </a:lnTo>
                <a:lnTo>
                  <a:pt x="23" y="163"/>
                </a:lnTo>
                <a:lnTo>
                  <a:pt x="23" y="161"/>
                </a:lnTo>
                <a:lnTo>
                  <a:pt x="21" y="159"/>
                </a:lnTo>
                <a:lnTo>
                  <a:pt x="23" y="159"/>
                </a:lnTo>
                <a:lnTo>
                  <a:pt x="21" y="159"/>
                </a:lnTo>
                <a:lnTo>
                  <a:pt x="21" y="157"/>
                </a:lnTo>
                <a:lnTo>
                  <a:pt x="19" y="155"/>
                </a:lnTo>
                <a:lnTo>
                  <a:pt x="18" y="155"/>
                </a:lnTo>
                <a:lnTo>
                  <a:pt x="19" y="153"/>
                </a:lnTo>
                <a:lnTo>
                  <a:pt x="18" y="153"/>
                </a:lnTo>
                <a:lnTo>
                  <a:pt x="16" y="151"/>
                </a:lnTo>
                <a:lnTo>
                  <a:pt x="16" y="149"/>
                </a:lnTo>
                <a:lnTo>
                  <a:pt x="18" y="149"/>
                </a:lnTo>
                <a:lnTo>
                  <a:pt x="19" y="149"/>
                </a:lnTo>
                <a:lnTo>
                  <a:pt x="18" y="147"/>
                </a:lnTo>
                <a:lnTo>
                  <a:pt x="16" y="147"/>
                </a:lnTo>
                <a:lnTo>
                  <a:pt x="16" y="145"/>
                </a:lnTo>
                <a:lnTo>
                  <a:pt x="16" y="147"/>
                </a:lnTo>
                <a:lnTo>
                  <a:pt x="16" y="149"/>
                </a:lnTo>
                <a:lnTo>
                  <a:pt x="14" y="149"/>
                </a:lnTo>
                <a:lnTo>
                  <a:pt x="12" y="147"/>
                </a:lnTo>
                <a:lnTo>
                  <a:pt x="10" y="147"/>
                </a:lnTo>
                <a:lnTo>
                  <a:pt x="8" y="145"/>
                </a:lnTo>
                <a:lnTo>
                  <a:pt x="8" y="143"/>
                </a:lnTo>
                <a:lnTo>
                  <a:pt x="6" y="143"/>
                </a:lnTo>
                <a:lnTo>
                  <a:pt x="6" y="141"/>
                </a:lnTo>
                <a:lnTo>
                  <a:pt x="6" y="139"/>
                </a:lnTo>
                <a:lnTo>
                  <a:pt x="6" y="137"/>
                </a:lnTo>
                <a:lnTo>
                  <a:pt x="4" y="137"/>
                </a:lnTo>
                <a:lnTo>
                  <a:pt x="2" y="136"/>
                </a:lnTo>
                <a:lnTo>
                  <a:pt x="2" y="137"/>
                </a:lnTo>
                <a:lnTo>
                  <a:pt x="4" y="137"/>
                </a:lnTo>
                <a:lnTo>
                  <a:pt x="4" y="139"/>
                </a:lnTo>
                <a:lnTo>
                  <a:pt x="0" y="139"/>
                </a:lnTo>
                <a:lnTo>
                  <a:pt x="0" y="137"/>
                </a:lnTo>
                <a:lnTo>
                  <a:pt x="0" y="136"/>
                </a:lnTo>
                <a:lnTo>
                  <a:pt x="0" y="134"/>
                </a:lnTo>
                <a:lnTo>
                  <a:pt x="2" y="134"/>
                </a:lnTo>
                <a:lnTo>
                  <a:pt x="2" y="132"/>
                </a:lnTo>
                <a:lnTo>
                  <a:pt x="4" y="130"/>
                </a:lnTo>
                <a:lnTo>
                  <a:pt x="4" y="128"/>
                </a:lnTo>
                <a:lnTo>
                  <a:pt x="6" y="126"/>
                </a:lnTo>
                <a:lnTo>
                  <a:pt x="6" y="124"/>
                </a:lnTo>
                <a:lnTo>
                  <a:pt x="6" y="122"/>
                </a:lnTo>
                <a:lnTo>
                  <a:pt x="6" y="120"/>
                </a:lnTo>
                <a:lnTo>
                  <a:pt x="6" y="118"/>
                </a:lnTo>
                <a:lnTo>
                  <a:pt x="6" y="116"/>
                </a:lnTo>
                <a:lnTo>
                  <a:pt x="8" y="116"/>
                </a:lnTo>
                <a:lnTo>
                  <a:pt x="8" y="114"/>
                </a:lnTo>
                <a:lnTo>
                  <a:pt x="12" y="112"/>
                </a:lnTo>
                <a:lnTo>
                  <a:pt x="14" y="110"/>
                </a:lnTo>
                <a:lnTo>
                  <a:pt x="16" y="108"/>
                </a:lnTo>
                <a:lnTo>
                  <a:pt x="18" y="106"/>
                </a:lnTo>
                <a:lnTo>
                  <a:pt x="19" y="106"/>
                </a:lnTo>
                <a:lnTo>
                  <a:pt x="19" y="104"/>
                </a:lnTo>
                <a:lnTo>
                  <a:pt x="19" y="103"/>
                </a:lnTo>
                <a:lnTo>
                  <a:pt x="21" y="103"/>
                </a:lnTo>
                <a:lnTo>
                  <a:pt x="25" y="99"/>
                </a:lnTo>
                <a:lnTo>
                  <a:pt x="27" y="99"/>
                </a:lnTo>
                <a:lnTo>
                  <a:pt x="27" y="101"/>
                </a:lnTo>
                <a:lnTo>
                  <a:pt x="31" y="101"/>
                </a:lnTo>
                <a:lnTo>
                  <a:pt x="33" y="99"/>
                </a:lnTo>
                <a:lnTo>
                  <a:pt x="35" y="99"/>
                </a:lnTo>
                <a:lnTo>
                  <a:pt x="37" y="99"/>
                </a:lnTo>
                <a:lnTo>
                  <a:pt x="37" y="101"/>
                </a:lnTo>
                <a:lnTo>
                  <a:pt x="39" y="103"/>
                </a:lnTo>
                <a:lnTo>
                  <a:pt x="41" y="103"/>
                </a:lnTo>
                <a:lnTo>
                  <a:pt x="41" y="104"/>
                </a:lnTo>
                <a:lnTo>
                  <a:pt x="41" y="106"/>
                </a:lnTo>
                <a:lnTo>
                  <a:pt x="41" y="108"/>
                </a:lnTo>
                <a:lnTo>
                  <a:pt x="43" y="108"/>
                </a:lnTo>
                <a:lnTo>
                  <a:pt x="45" y="108"/>
                </a:lnTo>
                <a:lnTo>
                  <a:pt x="47" y="108"/>
                </a:lnTo>
                <a:lnTo>
                  <a:pt x="47" y="106"/>
                </a:lnTo>
                <a:lnTo>
                  <a:pt x="47" y="104"/>
                </a:lnTo>
                <a:lnTo>
                  <a:pt x="49" y="104"/>
                </a:lnTo>
                <a:lnTo>
                  <a:pt x="49" y="103"/>
                </a:lnTo>
                <a:lnTo>
                  <a:pt x="49" y="101"/>
                </a:lnTo>
                <a:lnTo>
                  <a:pt x="51" y="99"/>
                </a:lnTo>
                <a:lnTo>
                  <a:pt x="52" y="99"/>
                </a:lnTo>
                <a:lnTo>
                  <a:pt x="54" y="97"/>
                </a:lnTo>
                <a:lnTo>
                  <a:pt x="52" y="95"/>
                </a:lnTo>
                <a:lnTo>
                  <a:pt x="52" y="93"/>
                </a:lnTo>
                <a:lnTo>
                  <a:pt x="54" y="93"/>
                </a:lnTo>
                <a:lnTo>
                  <a:pt x="54" y="91"/>
                </a:lnTo>
                <a:lnTo>
                  <a:pt x="56" y="89"/>
                </a:lnTo>
                <a:lnTo>
                  <a:pt x="56" y="87"/>
                </a:lnTo>
                <a:lnTo>
                  <a:pt x="56" y="85"/>
                </a:lnTo>
                <a:lnTo>
                  <a:pt x="58" y="85"/>
                </a:lnTo>
                <a:lnTo>
                  <a:pt x="58" y="83"/>
                </a:lnTo>
                <a:lnTo>
                  <a:pt x="58" y="81"/>
                </a:lnTo>
                <a:lnTo>
                  <a:pt x="60" y="79"/>
                </a:lnTo>
                <a:lnTo>
                  <a:pt x="60" y="77"/>
                </a:lnTo>
                <a:lnTo>
                  <a:pt x="60" y="75"/>
                </a:lnTo>
                <a:lnTo>
                  <a:pt x="62" y="75"/>
                </a:lnTo>
                <a:lnTo>
                  <a:pt x="62" y="73"/>
                </a:lnTo>
                <a:lnTo>
                  <a:pt x="64" y="71"/>
                </a:lnTo>
                <a:lnTo>
                  <a:pt x="64" y="73"/>
                </a:lnTo>
                <a:lnTo>
                  <a:pt x="66" y="71"/>
                </a:lnTo>
                <a:lnTo>
                  <a:pt x="68" y="70"/>
                </a:lnTo>
                <a:lnTo>
                  <a:pt x="70" y="70"/>
                </a:lnTo>
                <a:lnTo>
                  <a:pt x="70" y="66"/>
                </a:lnTo>
                <a:lnTo>
                  <a:pt x="70" y="60"/>
                </a:lnTo>
                <a:lnTo>
                  <a:pt x="72" y="60"/>
                </a:lnTo>
                <a:lnTo>
                  <a:pt x="72" y="58"/>
                </a:lnTo>
                <a:lnTo>
                  <a:pt x="74" y="58"/>
                </a:lnTo>
                <a:lnTo>
                  <a:pt x="76" y="58"/>
                </a:lnTo>
                <a:lnTo>
                  <a:pt x="76" y="56"/>
                </a:lnTo>
                <a:lnTo>
                  <a:pt x="76" y="54"/>
                </a:lnTo>
                <a:lnTo>
                  <a:pt x="76" y="52"/>
                </a:lnTo>
                <a:lnTo>
                  <a:pt x="76" y="50"/>
                </a:lnTo>
                <a:lnTo>
                  <a:pt x="76" y="48"/>
                </a:lnTo>
                <a:lnTo>
                  <a:pt x="78" y="48"/>
                </a:lnTo>
                <a:lnTo>
                  <a:pt x="80" y="48"/>
                </a:lnTo>
                <a:lnTo>
                  <a:pt x="80" y="46"/>
                </a:lnTo>
                <a:lnTo>
                  <a:pt x="80" y="42"/>
                </a:lnTo>
                <a:lnTo>
                  <a:pt x="82" y="40"/>
                </a:lnTo>
                <a:lnTo>
                  <a:pt x="82" y="38"/>
                </a:lnTo>
                <a:lnTo>
                  <a:pt x="84" y="36"/>
                </a:lnTo>
                <a:lnTo>
                  <a:pt x="84" y="35"/>
                </a:lnTo>
                <a:lnTo>
                  <a:pt x="86" y="33"/>
                </a:lnTo>
                <a:lnTo>
                  <a:pt x="86" y="31"/>
                </a:lnTo>
                <a:lnTo>
                  <a:pt x="87" y="29"/>
                </a:lnTo>
                <a:lnTo>
                  <a:pt x="89" y="29"/>
                </a:lnTo>
                <a:lnTo>
                  <a:pt x="89" y="31"/>
                </a:lnTo>
                <a:lnTo>
                  <a:pt x="91" y="31"/>
                </a:lnTo>
                <a:lnTo>
                  <a:pt x="91" y="29"/>
                </a:lnTo>
                <a:lnTo>
                  <a:pt x="93" y="29"/>
                </a:lnTo>
                <a:lnTo>
                  <a:pt x="93" y="27"/>
                </a:lnTo>
                <a:lnTo>
                  <a:pt x="95" y="27"/>
                </a:lnTo>
                <a:lnTo>
                  <a:pt x="97" y="25"/>
                </a:lnTo>
                <a:lnTo>
                  <a:pt x="99" y="25"/>
                </a:lnTo>
                <a:lnTo>
                  <a:pt x="99" y="23"/>
                </a:lnTo>
                <a:lnTo>
                  <a:pt x="97" y="23"/>
                </a:lnTo>
                <a:lnTo>
                  <a:pt x="97" y="21"/>
                </a:lnTo>
                <a:lnTo>
                  <a:pt x="97" y="19"/>
                </a:lnTo>
                <a:lnTo>
                  <a:pt x="99" y="17"/>
                </a:lnTo>
                <a:lnTo>
                  <a:pt x="97" y="17"/>
                </a:lnTo>
                <a:lnTo>
                  <a:pt x="99" y="15"/>
                </a:lnTo>
                <a:lnTo>
                  <a:pt x="97" y="13"/>
                </a:lnTo>
                <a:lnTo>
                  <a:pt x="95" y="11"/>
                </a:lnTo>
                <a:lnTo>
                  <a:pt x="93" y="11"/>
                </a:lnTo>
                <a:lnTo>
                  <a:pt x="91" y="11"/>
                </a:lnTo>
                <a:lnTo>
                  <a:pt x="91" y="9"/>
                </a:lnTo>
                <a:lnTo>
                  <a:pt x="91" y="7"/>
                </a:lnTo>
                <a:lnTo>
                  <a:pt x="89" y="2"/>
                </a:lnTo>
                <a:lnTo>
                  <a:pt x="89" y="0"/>
                </a:lnTo>
                <a:lnTo>
                  <a:pt x="91" y="0"/>
                </a:lnTo>
                <a:lnTo>
                  <a:pt x="93" y="0"/>
                </a:lnTo>
                <a:lnTo>
                  <a:pt x="95" y="0"/>
                </a:lnTo>
                <a:lnTo>
                  <a:pt x="95" y="2"/>
                </a:lnTo>
                <a:lnTo>
                  <a:pt x="97" y="2"/>
                </a:lnTo>
                <a:lnTo>
                  <a:pt x="97" y="3"/>
                </a:lnTo>
                <a:lnTo>
                  <a:pt x="97" y="5"/>
                </a:lnTo>
                <a:lnTo>
                  <a:pt x="99" y="5"/>
                </a:lnTo>
                <a:lnTo>
                  <a:pt x="101" y="7"/>
                </a:lnTo>
                <a:lnTo>
                  <a:pt x="103" y="11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3" name="Cambodia"/>
          <p:cNvSpPr>
            <a:spLocks/>
          </p:cNvSpPr>
          <p:nvPr/>
        </p:nvSpPr>
        <p:spPr bwMode="auto">
          <a:xfrm>
            <a:off x="7548586" y="4149738"/>
            <a:ext cx="136525" cy="111125"/>
          </a:xfrm>
          <a:custGeom>
            <a:avLst/>
            <a:gdLst>
              <a:gd name="T0" fmla="*/ 82 w 86"/>
              <a:gd name="T1" fmla="*/ 8 h 70"/>
              <a:gd name="T2" fmla="*/ 84 w 86"/>
              <a:gd name="T3" fmla="*/ 14 h 70"/>
              <a:gd name="T4" fmla="*/ 86 w 86"/>
              <a:gd name="T5" fmla="*/ 24 h 70"/>
              <a:gd name="T6" fmla="*/ 86 w 86"/>
              <a:gd name="T7" fmla="*/ 35 h 70"/>
              <a:gd name="T8" fmla="*/ 82 w 86"/>
              <a:gd name="T9" fmla="*/ 41 h 70"/>
              <a:gd name="T10" fmla="*/ 78 w 86"/>
              <a:gd name="T11" fmla="*/ 41 h 70"/>
              <a:gd name="T12" fmla="*/ 74 w 86"/>
              <a:gd name="T13" fmla="*/ 45 h 70"/>
              <a:gd name="T14" fmla="*/ 70 w 86"/>
              <a:gd name="T15" fmla="*/ 45 h 70"/>
              <a:gd name="T16" fmla="*/ 66 w 86"/>
              <a:gd name="T17" fmla="*/ 49 h 70"/>
              <a:gd name="T18" fmla="*/ 61 w 86"/>
              <a:gd name="T19" fmla="*/ 49 h 70"/>
              <a:gd name="T20" fmla="*/ 59 w 86"/>
              <a:gd name="T21" fmla="*/ 51 h 70"/>
              <a:gd name="T22" fmla="*/ 59 w 86"/>
              <a:gd name="T23" fmla="*/ 55 h 70"/>
              <a:gd name="T24" fmla="*/ 63 w 86"/>
              <a:gd name="T25" fmla="*/ 61 h 70"/>
              <a:gd name="T26" fmla="*/ 63 w 86"/>
              <a:gd name="T27" fmla="*/ 63 h 70"/>
              <a:gd name="T28" fmla="*/ 57 w 86"/>
              <a:gd name="T29" fmla="*/ 61 h 70"/>
              <a:gd name="T30" fmla="*/ 53 w 86"/>
              <a:gd name="T31" fmla="*/ 63 h 70"/>
              <a:gd name="T32" fmla="*/ 49 w 86"/>
              <a:gd name="T33" fmla="*/ 64 h 70"/>
              <a:gd name="T34" fmla="*/ 45 w 86"/>
              <a:gd name="T35" fmla="*/ 63 h 70"/>
              <a:gd name="T36" fmla="*/ 45 w 86"/>
              <a:gd name="T37" fmla="*/ 66 h 70"/>
              <a:gd name="T38" fmla="*/ 41 w 86"/>
              <a:gd name="T39" fmla="*/ 68 h 70"/>
              <a:gd name="T40" fmla="*/ 39 w 86"/>
              <a:gd name="T41" fmla="*/ 70 h 70"/>
              <a:gd name="T42" fmla="*/ 35 w 86"/>
              <a:gd name="T43" fmla="*/ 70 h 70"/>
              <a:gd name="T44" fmla="*/ 29 w 86"/>
              <a:gd name="T45" fmla="*/ 68 h 70"/>
              <a:gd name="T46" fmla="*/ 24 w 86"/>
              <a:gd name="T47" fmla="*/ 70 h 70"/>
              <a:gd name="T48" fmla="*/ 20 w 86"/>
              <a:gd name="T49" fmla="*/ 66 h 70"/>
              <a:gd name="T50" fmla="*/ 24 w 86"/>
              <a:gd name="T51" fmla="*/ 64 h 70"/>
              <a:gd name="T52" fmla="*/ 20 w 86"/>
              <a:gd name="T53" fmla="*/ 59 h 70"/>
              <a:gd name="T54" fmla="*/ 14 w 86"/>
              <a:gd name="T55" fmla="*/ 64 h 70"/>
              <a:gd name="T56" fmla="*/ 14 w 86"/>
              <a:gd name="T57" fmla="*/ 59 h 70"/>
              <a:gd name="T58" fmla="*/ 10 w 86"/>
              <a:gd name="T59" fmla="*/ 53 h 70"/>
              <a:gd name="T60" fmla="*/ 12 w 86"/>
              <a:gd name="T61" fmla="*/ 51 h 70"/>
              <a:gd name="T62" fmla="*/ 12 w 86"/>
              <a:gd name="T63" fmla="*/ 51 h 70"/>
              <a:gd name="T64" fmla="*/ 10 w 86"/>
              <a:gd name="T65" fmla="*/ 49 h 70"/>
              <a:gd name="T66" fmla="*/ 10 w 86"/>
              <a:gd name="T67" fmla="*/ 51 h 70"/>
              <a:gd name="T68" fmla="*/ 10 w 86"/>
              <a:gd name="T69" fmla="*/ 49 h 70"/>
              <a:gd name="T70" fmla="*/ 6 w 86"/>
              <a:gd name="T71" fmla="*/ 43 h 70"/>
              <a:gd name="T72" fmla="*/ 4 w 86"/>
              <a:gd name="T73" fmla="*/ 35 h 70"/>
              <a:gd name="T74" fmla="*/ 4 w 86"/>
              <a:gd name="T75" fmla="*/ 30 h 70"/>
              <a:gd name="T76" fmla="*/ 0 w 86"/>
              <a:gd name="T77" fmla="*/ 24 h 70"/>
              <a:gd name="T78" fmla="*/ 4 w 86"/>
              <a:gd name="T79" fmla="*/ 20 h 70"/>
              <a:gd name="T80" fmla="*/ 6 w 86"/>
              <a:gd name="T81" fmla="*/ 16 h 70"/>
              <a:gd name="T82" fmla="*/ 10 w 86"/>
              <a:gd name="T83" fmla="*/ 12 h 70"/>
              <a:gd name="T84" fmla="*/ 12 w 86"/>
              <a:gd name="T85" fmla="*/ 10 h 70"/>
              <a:gd name="T86" fmla="*/ 14 w 86"/>
              <a:gd name="T87" fmla="*/ 8 h 70"/>
              <a:gd name="T88" fmla="*/ 20 w 86"/>
              <a:gd name="T89" fmla="*/ 6 h 70"/>
              <a:gd name="T90" fmla="*/ 28 w 86"/>
              <a:gd name="T91" fmla="*/ 6 h 70"/>
              <a:gd name="T92" fmla="*/ 35 w 86"/>
              <a:gd name="T93" fmla="*/ 6 h 70"/>
              <a:gd name="T94" fmla="*/ 41 w 86"/>
              <a:gd name="T95" fmla="*/ 6 h 70"/>
              <a:gd name="T96" fmla="*/ 43 w 86"/>
              <a:gd name="T97" fmla="*/ 8 h 70"/>
              <a:gd name="T98" fmla="*/ 47 w 86"/>
              <a:gd name="T99" fmla="*/ 8 h 70"/>
              <a:gd name="T100" fmla="*/ 51 w 86"/>
              <a:gd name="T101" fmla="*/ 10 h 70"/>
              <a:gd name="T102" fmla="*/ 57 w 86"/>
              <a:gd name="T103" fmla="*/ 12 h 70"/>
              <a:gd name="T104" fmla="*/ 63 w 86"/>
              <a:gd name="T105" fmla="*/ 12 h 70"/>
              <a:gd name="T106" fmla="*/ 61 w 86"/>
              <a:gd name="T107" fmla="*/ 6 h 70"/>
              <a:gd name="T108" fmla="*/ 64 w 86"/>
              <a:gd name="T109" fmla="*/ 4 h 70"/>
              <a:gd name="T110" fmla="*/ 66 w 86"/>
              <a:gd name="T111" fmla="*/ 4 h 70"/>
              <a:gd name="T112" fmla="*/ 72 w 86"/>
              <a:gd name="T113" fmla="*/ 6 h 70"/>
              <a:gd name="T114" fmla="*/ 80 w 86"/>
              <a:gd name="T115" fmla="*/ 4 h 70"/>
              <a:gd name="T116" fmla="*/ 84 w 86"/>
              <a:gd name="T11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6" h="70">
                <a:moveTo>
                  <a:pt x="84" y="6"/>
                </a:moveTo>
                <a:lnTo>
                  <a:pt x="84" y="6"/>
                </a:lnTo>
                <a:lnTo>
                  <a:pt x="82" y="6"/>
                </a:lnTo>
                <a:lnTo>
                  <a:pt x="82" y="6"/>
                </a:lnTo>
                <a:lnTo>
                  <a:pt x="82" y="8"/>
                </a:lnTo>
                <a:lnTo>
                  <a:pt x="82" y="8"/>
                </a:lnTo>
                <a:lnTo>
                  <a:pt x="82" y="8"/>
                </a:lnTo>
                <a:lnTo>
                  <a:pt x="82" y="10"/>
                </a:lnTo>
                <a:lnTo>
                  <a:pt x="82" y="10"/>
                </a:lnTo>
                <a:lnTo>
                  <a:pt x="82" y="12"/>
                </a:lnTo>
                <a:lnTo>
                  <a:pt x="82" y="12"/>
                </a:lnTo>
                <a:lnTo>
                  <a:pt x="84" y="14"/>
                </a:lnTo>
                <a:lnTo>
                  <a:pt x="84" y="16"/>
                </a:lnTo>
                <a:lnTo>
                  <a:pt x="84" y="16"/>
                </a:lnTo>
                <a:lnTo>
                  <a:pt x="86" y="20"/>
                </a:lnTo>
                <a:lnTo>
                  <a:pt x="86" y="20"/>
                </a:lnTo>
                <a:lnTo>
                  <a:pt x="86" y="24"/>
                </a:lnTo>
                <a:lnTo>
                  <a:pt x="86" y="24"/>
                </a:lnTo>
                <a:lnTo>
                  <a:pt x="84" y="30"/>
                </a:lnTo>
                <a:lnTo>
                  <a:pt x="84" y="30"/>
                </a:lnTo>
                <a:lnTo>
                  <a:pt x="84" y="31"/>
                </a:lnTo>
                <a:lnTo>
                  <a:pt x="84" y="31"/>
                </a:lnTo>
                <a:lnTo>
                  <a:pt x="86" y="31"/>
                </a:lnTo>
                <a:lnTo>
                  <a:pt x="86" y="35"/>
                </a:lnTo>
                <a:lnTo>
                  <a:pt x="86" y="37"/>
                </a:lnTo>
                <a:lnTo>
                  <a:pt x="84" y="39"/>
                </a:lnTo>
                <a:lnTo>
                  <a:pt x="84" y="39"/>
                </a:lnTo>
                <a:lnTo>
                  <a:pt x="84" y="41"/>
                </a:lnTo>
                <a:lnTo>
                  <a:pt x="82" y="41"/>
                </a:lnTo>
                <a:lnTo>
                  <a:pt x="82" y="41"/>
                </a:lnTo>
                <a:lnTo>
                  <a:pt x="82" y="41"/>
                </a:lnTo>
                <a:lnTo>
                  <a:pt x="82" y="39"/>
                </a:lnTo>
                <a:lnTo>
                  <a:pt x="80" y="41"/>
                </a:lnTo>
                <a:lnTo>
                  <a:pt x="80" y="41"/>
                </a:lnTo>
                <a:lnTo>
                  <a:pt x="78" y="41"/>
                </a:lnTo>
                <a:lnTo>
                  <a:pt x="78" y="41"/>
                </a:lnTo>
                <a:lnTo>
                  <a:pt x="78" y="41"/>
                </a:lnTo>
                <a:lnTo>
                  <a:pt x="78" y="43"/>
                </a:lnTo>
                <a:lnTo>
                  <a:pt x="76" y="43"/>
                </a:lnTo>
                <a:lnTo>
                  <a:pt x="76" y="45"/>
                </a:lnTo>
                <a:lnTo>
                  <a:pt x="76" y="45"/>
                </a:lnTo>
                <a:lnTo>
                  <a:pt x="74" y="45"/>
                </a:lnTo>
                <a:lnTo>
                  <a:pt x="74" y="45"/>
                </a:lnTo>
                <a:lnTo>
                  <a:pt x="72" y="45"/>
                </a:lnTo>
                <a:lnTo>
                  <a:pt x="72" y="45"/>
                </a:lnTo>
                <a:lnTo>
                  <a:pt x="72" y="45"/>
                </a:lnTo>
                <a:lnTo>
                  <a:pt x="70" y="47"/>
                </a:lnTo>
                <a:lnTo>
                  <a:pt x="70" y="45"/>
                </a:lnTo>
                <a:lnTo>
                  <a:pt x="66" y="45"/>
                </a:lnTo>
                <a:lnTo>
                  <a:pt x="66" y="45"/>
                </a:lnTo>
                <a:lnTo>
                  <a:pt x="66" y="47"/>
                </a:lnTo>
                <a:lnTo>
                  <a:pt x="66" y="47"/>
                </a:lnTo>
                <a:lnTo>
                  <a:pt x="66" y="49"/>
                </a:lnTo>
                <a:lnTo>
                  <a:pt x="66" y="49"/>
                </a:lnTo>
                <a:lnTo>
                  <a:pt x="66" y="51"/>
                </a:lnTo>
                <a:lnTo>
                  <a:pt x="66" y="51"/>
                </a:lnTo>
                <a:lnTo>
                  <a:pt x="66" y="51"/>
                </a:lnTo>
                <a:lnTo>
                  <a:pt x="64" y="51"/>
                </a:lnTo>
                <a:lnTo>
                  <a:pt x="64" y="51"/>
                </a:lnTo>
                <a:lnTo>
                  <a:pt x="61" y="49"/>
                </a:lnTo>
                <a:lnTo>
                  <a:pt x="61" y="49"/>
                </a:lnTo>
                <a:lnTo>
                  <a:pt x="61" y="49"/>
                </a:lnTo>
                <a:lnTo>
                  <a:pt x="61" y="51"/>
                </a:lnTo>
                <a:lnTo>
                  <a:pt x="59" y="51"/>
                </a:lnTo>
                <a:lnTo>
                  <a:pt x="59" y="51"/>
                </a:lnTo>
                <a:lnTo>
                  <a:pt x="59" y="51"/>
                </a:lnTo>
                <a:lnTo>
                  <a:pt x="59" y="51"/>
                </a:lnTo>
                <a:lnTo>
                  <a:pt x="57" y="51"/>
                </a:lnTo>
                <a:lnTo>
                  <a:pt x="57" y="51"/>
                </a:lnTo>
                <a:lnTo>
                  <a:pt x="57" y="53"/>
                </a:lnTo>
                <a:lnTo>
                  <a:pt x="59" y="53"/>
                </a:lnTo>
                <a:lnTo>
                  <a:pt x="59" y="55"/>
                </a:lnTo>
                <a:lnTo>
                  <a:pt x="59" y="57"/>
                </a:lnTo>
                <a:lnTo>
                  <a:pt x="59" y="57"/>
                </a:lnTo>
                <a:lnTo>
                  <a:pt x="59" y="59"/>
                </a:lnTo>
                <a:lnTo>
                  <a:pt x="59" y="59"/>
                </a:lnTo>
                <a:lnTo>
                  <a:pt x="63" y="61"/>
                </a:lnTo>
                <a:lnTo>
                  <a:pt x="63" y="61"/>
                </a:lnTo>
                <a:lnTo>
                  <a:pt x="63" y="61"/>
                </a:lnTo>
                <a:lnTo>
                  <a:pt x="63" y="63"/>
                </a:lnTo>
                <a:lnTo>
                  <a:pt x="63" y="63"/>
                </a:lnTo>
                <a:lnTo>
                  <a:pt x="63" y="63"/>
                </a:lnTo>
                <a:lnTo>
                  <a:pt x="63" y="63"/>
                </a:lnTo>
                <a:lnTo>
                  <a:pt x="63" y="63"/>
                </a:lnTo>
                <a:lnTo>
                  <a:pt x="63" y="64"/>
                </a:lnTo>
                <a:lnTo>
                  <a:pt x="63" y="66"/>
                </a:lnTo>
                <a:lnTo>
                  <a:pt x="61" y="64"/>
                </a:lnTo>
                <a:lnTo>
                  <a:pt x="59" y="64"/>
                </a:lnTo>
                <a:lnTo>
                  <a:pt x="57" y="63"/>
                </a:lnTo>
                <a:lnTo>
                  <a:pt x="57" y="61"/>
                </a:lnTo>
                <a:lnTo>
                  <a:pt x="57" y="61"/>
                </a:lnTo>
                <a:lnTo>
                  <a:pt x="55" y="63"/>
                </a:lnTo>
                <a:lnTo>
                  <a:pt x="55" y="63"/>
                </a:lnTo>
                <a:lnTo>
                  <a:pt x="55" y="63"/>
                </a:lnTo>
                <a:lnTo>
                  <a:pt x="53" y="63"/>
                </a:lnTo>
                <a:lnTo>
                  <a:pt x="53" y="63"/>
                </a:lnTo>
                <a:lnTo>
                  <a:pt x="53" y="63"/>
                </a:lnTo>
                <a:lnTo>
                  <a:pt x="53" y="63"/>
                </a:lnTo>
                <a:lnTo>
                  <a:pt x="51" y="63"/>
                </a:lnTo>
                <a:lnTo>
                  <a:pt x="49" y="63"/>
                </a:lnTo>
                <a:lnTo>
                  <a:pt x="49" y="64"/>
                </a:lnTo>
                <a:lnTo>
                  <a:pt x="49" y="64"/>
                </a:lnTo>
                <a:lnTo>
                  <a:pt x="47" y="64"/>
                </a:lnTo>
                <a:lnTo>
                  <a:pt x="47" y="63"/>
                </a:lnTo>
                <a:lnTo>
                  <a:pt x="47" y="63"/>
                </a:lnTo>
                <a:lnTo>
                  <a:pt x="45" y="63"/>
                </a:lnTo>
                <a:lnTo>
                  <a:pt x="45" y="63"/>
                </a:lnTo>
                <a:lnTo>
                  <a:pt x="45" y="63"/>
                </a:lnTo>
                <a:lnTo>
                  <a:pt x="45" y="64"/>
                </a:lnTo>
                <a:lnTo>
                  <a:pt x="45" y="64"/>
                </a:lnTo>
                <a:lnTo>
                  <a:pt x="45" y="64"/>
                </a:lnTo>
                <a:lnTo>
                  <a:pt x="45" y="66"/>
                </a:lnTo>
                <a:lnTo>
                  <a:pt x="45" y="66"/>
                </a:lnTo>
                <a:lnTo>
                  <a:pt x="45" y="66"/>
                </a:lnTo>
                <a:lnTo>
                  <a:pt x="43" y="68"/>
                </a:lnTo>
                <a:lnTo>
                  <a:pt x="43" y="68"/>
                </a:lnTo>
                <a:lnTo>
                  <a:pt x="43" y="68"/>
                </a:lnTo>
                <a:lnTo>
                  <a:pt x="43" y="68"/>
                </a:lnTo>
                <a:lnTo>
                  <a:pt x="43" y="68"/>
                </a:lnTo>
                <a:lnTo>
                  <a:pt x="41" y="68"/>
                </a:lnTo>
                <a:lnTo>
                  <a:pt x="41" y="70"/>
                </a:lnTo>
                <a:lnTo>
                  <a:pt x="41" y="70"/>
                </a:lnTo>
                <a:lnTo>
                  <a:pt x="41" y="70"/>
                </a:lnTo>
                <a:lnTo>
                  <a:pt x="39" y="70"/>
                </a:lnTo>
                <a:lnTo>
                  <a:pt x="39" y="70"/>
                </a:lnTo>
                <a:lnTo>
                  <a:pt x="39" y="70"/>
                </a:lnTo>
                <a:lnTo>
                  <a:pt x="39" y="70"/>
                </a:lnTo>
                <a:lnTo>
                  <a:pt x="39" y="68"/>
                </a:lnTo>
                <a:lnTo>
                  <a:pt x="37" y="70"/>
                </a:lnTo>
                <a:lnTo>
                  <a:pt x="37" y="70"/>
                </a:lnTo>
                <a:lnTo>
                  <a:pt x="37" y="70"/>
                </a:lnTo>
                <a:lnTo>
                  <a:pt x="35" y="70"/>
                </a:lnTo>
                <a:lnTo>
                  <a:pt x="35" y="70"/>
                </a:lnTo>
                <a:lnTo>
                  <a:pt x="33" y="70"/>
                </a:lnTo>
                <a:lnTo>
                  <a:pt x="31" y="68"/>
                </a:lnTo>
                <a:lnTo>
                  <a:pt x="31" y="68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8" y="68"/>
                </a:lnTo>
                <a:lnTo>
                  <a:pt x="28" y="68"/>
                </a:lnTo>
                <a:lnTo>
                  <a:pt x="26" y="68"/>
                </a:lnTo>
                <a:lnTo>
                  <a:pt x="26" y="68"/>
                </a:lnTo>
                <a:lnTo>
                  <a:pt x="24" y="70"/>
                </a:lnTo>
                <a:lnTo>
                  <a:pt x="24" y="70"/>
                </a:lnTo>
                <a:lnTo>
                  <a:pt x="24" y="70"/>
                </a:lnTo>
                <a:lnTo>
                  <a:pt x="22" y="70"/>
                </a:lnTo>
                <a:lnTo>
                  <a:pt x="20" y="68"/>
                </a:lnTo>
                <a:lnTo>
                  <a:pt x="20" y="68"/>
                </a:lnTo>
                <a:lnTo>
                  <a:pt x="20" y="66"/>
                </a:lnTo>
                <a:lnTo>
                  <a:pt x="22" y="66"/>
                </a:lnTo>
                <a:lnTo>
                  <a:pt x="22" y="66"/>
                </a:lnTo>
                <a:lnTo>
                  <a:pt x="22" y="66"/>
                </a:lnTo>
                <a:lnTo>
                  <a:pt x="22" y="64"/>
                </a:lnTo>
                <a:lnTo>
                  <a:pt x="24" y="64"/>
                </a:lnTo>
                <a:lnTo>
                  <a:pt x="24" y="64"/>
                </a:lnTo>
                <a:lnTo>
                  <a:pt x="24" y="64"/>
                </a:lnTo>
                <a:lnTo>
                  <a:pt x="24" y="64"/>
                </a:lnTo>
                <a:lnTo>
                  <a:pt x="24" y="63"/>
                </a:lnTo>
                <a:lnTo>
                  <a:pt x="22" y="61"/>
                </a:lnTo>
                <a:lnTo>
                  <a:pt x="20" y="59"/>
                </a:lnTo>
                <a:lnTo>
                  <a:pt x="20" y="59"/>
                </a:lnTo>
                <a:lnTo>
                  <a:pt x="20" y="61"/>
                </a:lnTo>
                <a:lnTo>
                  <a:pt x="20" y="61"/>
                </a:lnTo>
                <a:lnTo>
                  <a:pt x="18" y="61"/>
                </a:lnTo>
                <a:lnTo>
                  <a:pt x="18" y="63"/>
                </a:lnTo>
                <a:lnTo>
                  <a:pt x="18" y="64"/>
                </a:lnTo>
                <a:lnTo>
                  <a:pt x="14" y="64"/>
                </a:lnTo>
                <a:lnTo>
                  <a:pt x="14" y="64"/>
                </a:lnTo>
                <a:lnTo>
                  <a:pt x="14" y="64"/>
                </a:lnTo>
                <a:lnTo>
                  <a:pt x="14" y="63"/>
                </a:lnTo>
                <a:lnTo>
                  <a:pt x="14" y="63"/>
                </a:lnTo>
                <a:lnTo>
                  <a:pt x="14" y="61"/>
                </a:lnTo>
                <a:lnTo>
                  <a:pt x="14" y="59"/>
                </a:lnTo>
                <a:lnTo>
                  <a:pt x="14" y="59"/>
                </a:lnTo>
                <a:lnTo>
                  <a:pt x="14" y="57"/>
                </a:lnTo>
                <a:lnTo>
                  <a:pt x="12" y="55"/>
                </a:lnTo>
                <a:lnTo>
                  <a:pt x="12" y="53"/>
                </a:lnTo>
                <a:lnTo>
                  <a:pt x="12" y="53"/>
                </a:lnTo>
                <a:lnTo>
                  <a:pt x="10" y="53"/>
                </a:lnTo>
                <a:lnTo>
                  <a:pt x="12" y="53"/>
                </a:lnTo>
                <a:lnTo>
                  <a:pt x="12" y="53"/>
                </a:lnTo>
                <a:lnTo>
                  <a:pt x="12" y="51"/>
                </a:lnTo>
                <a:lnTo>
                  <a:pt x="12" y="51"/>
                </a:lnTo>
                <a:lnTo>
                  <a:pt x="10" y="51"/>
                </a:lnTo>
                <a:lnTo>
                  <a:pt x="12" y="51"/>
                </a:lnTo>
                <a:lnTo>
                  <a:pt x="12" y="51"/>
                </a:lnTo>
                <a:lnTo>
                  <a:pt x="12" y="51"/>
                </a:lnTo>
                <a:lnTo>
                  <a:pt x="12" y="51"/>
                </a:lnTo>
                <a:lnTo>
                  <a:pt x="12" y="51"/>
                </a:lnTo>
                <a:lnTo>
                  <a:pt x="12" y="51"/>
                </a:lnTo>
                <a:lnTo>
                  <a:pt x="12" y="51"/>
                </a:lnTo>
                <a:lnTo>
                  <a:pt x="12" y="51"/>
                </a:lnTo>
                <a:lnTo>
                  <a:pt x="12" y="49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10" y="51"/>
                </a:lnTo>
                <a:lnTo>
                  <a:pt x="10" y="51"/>
                </a:lnTo>
                <a:lnTo>
                  <a:pt x="10" y="51"/>
                </a:lnTo>
                <a:lnTo>
                  <a:pt x="12" y="53"/>
                </a:lnTo>
                <a:lnTo>
                  <a:pt x="10" y="53"/>
                </a:lnTo>
                <a:lnTo>
                  <a:pt x="10" y="53"/>
                </a:lnTo>
                <a:lnTo>
                  <a:pt x="10" y="51"/>
                </a:lnTo>
                <a:lnTo>
                  <a:pt x="10" y="51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6" y="43"/>
                </a:lnTo>
                <a:lnTo>
                  <a:pt x="6" y="43"/>
                </a:lnTo>
                <a:lnTo>
                  <a:pt x="8" y="39"/>
                </a:lnTo>
                <a:lnTo>
                  <a:pt x="8" y="39"/>
                </a:lnTo>
                <a:lnTo>
                  <a:pt x="8" y="37"/>
                </a:lnTo>
                <a:lnTo>
                  <a:pt x="6" y="35"/>
                </a:lnTo>
                <a:lnTo>
                  <a:pt x="4" y="35"/>
                </a:lnTo>
                <a:lnTo>
                  <a:pt x="4" y="35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0"/>
                </a:lnTo>
                <a:lnTo>
                  <a:pt x="2" y="28"/>
                </a:lnTo>
                <a:lnTo>
                  <a:pt x="2" y="26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2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4" y="20"/>
                </a:lnTo>
                <a:lnTo>
                  <a:pt x="4" y="20"/>
                </a:lnTo>
                <a:lnTo>
                  <a:pt x="4" y="20"/>
                </a:lnTo>
                <a:lnTo>
                  <a:pt x="4" y="18"/>
                </a:lnTo>
                <a:lnTo>
                  <a:pt x="4" y="18"/>
                </a:lnTo>
                <a:lnTo>
                  <a:pt x="6" y="18"/>
                </a:lnTo>
                <a:lnTo>
                  <a:pt x="6" y="16"/>
                </a:lnTo>
                <a:lnTo>
                  <a:pt x="8" y="16"/>
                </a:lnTo>
                <a:lnTo>
                  <a:pt x="8" y="14"/>
                </a:lnTo>
                <a:lnTo>
                  <a:pt x="8" y="14"/>
                </a:lnTo>
                <a:lnTo>
                  <a:pt x="8" y="14"/>
                </a:lnTo>
                <a:lnTo>
                  <a:pt x="8" y="14"/>
                </a:lnTo>
                <a:lnTo>
                  <a:pt x="10" y="12"/>
                </a:lnTo>
                <a:lnTo>
                  <a:pt x="10" y="12"/>
                </a:lnTo>
                <a:lnTo>
                  <a:pt x="10" y="10"/>
                </a:lnTo>
                <a:lnTo>
                  <a:pt x="10" y="10"/>
                </a:lnTo>
                <a:lnTo>
                  <a:pt x="10" y="10"/>
                </a:lnTo>
                <a:lnTo>
                  <a:pt x="10" y="10"/>
                </a:lnTo>
                <a:lnTo>
                  <a:pt x="12" y="10"/>
                </a:lnTo>
                <a:lnTo>
                  <a:pt x="12" y="8"/>
                </a:lnTo>
                <a:lnTo>
                  <a:pt x="12" y="8"/>
                </a:lnTo>
                <a:lnTo>
                  <a:pt x="12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6" y="8"/>
                </a:lnTo>
                <a:lnTo>
                  <a:pt x="16" y="6"/>
                </a:lnTo>
                <a:lnTo>
                  <a:pt x="16" y="6"/>
                </a:lnTo>
                <a:lnTo>
                  <a:pt x="18" y="6"/>
                </a:lnTo>
                <a:lnTo>
                  <a:pt x="20" y="6"/>
                </a:lnTo>
                <a:lnTo>
                  <a:pt x="20" y="6"/>
                </a:lnTo>
                <a:lnTo>
                  <a:pt x="20" y="6"/>
                </a:lnTo>
                <a:lnTo>
                  <a:pt x="22" y="6"/>
                </a:lnTo>
                <a:lnTo>
                  <a:pt x="24" y="6"/>
                </a:lnTo>
                <a:lnTo>
                  <a:pt x="24" y="6"/>
                </a:lnTo>
                <a:lnTo>
                  <a:pt x="26" y="8"/>
                </a:lnTo>
                <a:lnTo>
                  <a:pt x="28" y="6"/>
                </a:lnTo>
                <a:lnTo>
                  <a:pt x="28" y="6"/>
                </a:lnTo>
                <a:lnTo>
                  <a:pt x="29" y="6"/>
                </a:lnTo>
                <a:lnTo>
                  <a:pt x="29" y="6"/>
                </a:lnTo>
                <a:lnTo>
                  <a:pt x="31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41" y="6"/>
                </a:lnTo>
                <a:lnTo>
                  <a:pt x="41" y="6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3" y="8"/>
                </a:lnTo>
                <a:lnTo>
                  <a:pt x="43" y="8"/>
                </a:lnTo>
                <a:lnTo>
                  <a:pt x="45" y="8"/>
                </a:lnTo>
                <a:lnTo>
                  <a:pt x="45" y="10"/>
                </a:lnTo>
                <a:lnTo>
                  <a:pt x="45" y="8"/>
                </a:lnTo>
                <a:lnTo>
                  <a:pt x="47" y="8"/>
                </a:lnTo>
                <a:lnTo>
                  <a:pt x="47" y="8"/>
                </a:lnTo>
                <a:lnTo>
                  <a:pt x="47" y="6"/>
                </a:lnTo>
                <a:lnTo>
                  <a:pt x="47" y="6"/>
                </a:lnTo>
                <a:lnTo>
                  <a:pt x="47" y="8"/>
                </a:lnTo>
                <a:lnTo>
                  <a:pt x="49" y="10"/>
                </a:lnTo>
                <a:lnTo>
                  <a:pt x="49" y="12"/>
                </a:lnTo>
                <a:lnTo>
                  <a:pt x="51" y="10"/>
                </a:lnTo>
                <a:lnTo>
                  <a:pt x="51" y="10"/>
                </a:lnTo>
                <a:lnTo>
                  <a:pt x="53" y="10"/>
                </a:lnTo>
                <a:lnTo>
                  <a:pt x="55" y="10"/>
                </a:lnTo>
                <a:lnTo>
                  <a:pt x="57" y="12"/>
                </a:lnTo>
                <a:lnTo>
                  <a:pt x="57" y="12"/>
                </a:lnTo>
                <a:lnTo>
                  <a:pt x="57" y="12"/>
                </a:lnTo>
                <a:lnTo>
                  <a:pt x="59" y="14"/>
                </a:lnTo>
                <a:lnTo>
                  <a:pt x="59" y="14"/>
                </a:lnTo>
                <a:lnTo>
                  <a:pt x="59" y="14"/>
                </a:lnTo>
                <a:lnTo>
                  <a:pt x="61" y="14"/>
                </a:lnTo>
                <a:lnTo>
                  <a:pt x="63" y="14"/>
                </a:lnTo>
                <a:lnTo>
                  <a:pt x="63" y="12"/>
                </a:lnTo>
                <a:lnTo>
                  <a:pt x="63" y="12"/>
                </a:lnTo>
                <a:lnTo>
                  <a:pt x="63" y="10"/>
                </a:lnTo>
                <a:lnTo>
                  <a:pt x="61" y="8"/>
                </a:lnTo>
                <a:lnTo>
                  <a:pt x="61" y="8"/>
                </a:lnTo>
                <a:lnTo>
                  <a:pt x="61" y="6"/>
                </a:lnTo>
                <a:lnTo>
                  <a:pt x="61" y="6"/>
                </a:lnTo>
                <a:lnTo>
                  <a:pt x="63" y="6"/>
                </a:lnTo>
                <a:lnTo>
                  <a:pt x="63" y="6"/>
                </a:lnTo>
                <a:lnTo>
                  <a:pt x="63" y="6"/>
                </a:lnTo>
                <a:lnTo>
                  <a:pt x="64" y="6"/>
                </a:lnTo>
                <a:lnTo>
                  <a:pt x="64" y="6"/>
                </a:lnTo>
                <a:lnTo>
                  <a:pt x="64" y="4"/>
                </a:lnTo>
                <a:lnTo>
                  <a:pt x="64" y="4"/>
                </a:lnTo>
                <a:lnTo>
                  <a:pt x="64" y="6"/>
                </a:lnTo>
                <a:lnTo>
                  <a:pt x="64" y="6"/>
                </a:lnTo>
                <a:lnTo>
                  <a:pt x="66" y="6"/>
                </a:lnTo>
                <a:lnTo>
                  <a:pt x="66" y="4"/>
                </a:lnTo>
                <a:lnTo>
                  <a:pt x="66" y="4"/>
                </a:lnTo>
                <a:lnTo>
                  <a:pt x="68" y="4"/>
                </a:lnTo>
                <a:lnTo>
                  <a:pt x="68" y="2"/>
                </a:lnTo>
                <a:lnTo>
                  <a:pt x="70" y="4"/>
                </a:lnTo>
                <a:lnTo>
                  <a:pt x="70" y="4"/>
                </a:lnTo>
                <a:lnTo>
                  <a:pt x="70" y="6"/>
                </a:lnTo>
                <a:lnTo>
                  <a:pt x="72" y="6"/>
                </a:lnTo>
                <a:lnTo>
                  <a:pt x="72" y="6"/>
                </a:lnTo>
                <a:lnTo>
                  <a:pt x="72" y="8"/>
                </a:lnTo>
                <a:lnTo>
                  <a:pt x="74" y="8"/>
                </a:lnTo>
                <a:lnTo>
                  <a:pt x="78" y="6"/>
                </a:lnTo>
                <a:lnTo>
                  <a:pt x="78" y="6"/>
                </a:lnTo>
                <a:lnTo>
                  <a:pt x="80" y="4"/>
                </a:lnTo>
                <a:lnTo>
                  <a:pt x="80" y="4"/>
                </a:lnTo>
                <a:lnTo>
                  <a:pt x="82" y="2"/>
                </a:lnTo>
                <a:lnTo>
                  <a:pt x="84" y="2"/>
                </a:lnTo>
                <a:lnTo>
                  <a:pt x="84" y="0"/>
                </a:lnTo>
                <a:lnTo>
                  <a:pt x="84" y="0"/>
                </a:lnTo>
                <a:lnTo>
                  <a:pt x="84" y="2"/>
                </a:lnTo>
                <a:lnTo>
                  <a:pt x="84" y="4"/>
                </a:lnTo>
                <a:lnTo>
                  <a:pt x="84" y="4"/>
                </a:lnTo>
                <a:lnTo>
                  <a:pt x="84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67" name="Burundi"/>
          <p:cNvSpPr>
            <a:spLocks/>
          </p:cNvSpPr>
          <p:nvPr/>
        </p:nvSpPr>
        <p:spPr bwMode="auto">
          <a:xfrm>
            <a:off x="5676918" y="4587890"/>
            <a:ext cx="49213" cy="55563"/>
          </a:xfrm>
          <a:custGeom>
            <a:avLst/>
            <a:gdLst>
              <a:gd name="T0" fmla="*/ 26 w 31"/>
              <a:gd name="T1" fmla="*/ 2 h 35"/>
              <a:gd name="T2" fmla="*/ 24 w 31"/>
              <a:gd name="T3" fmla="*/ 10 h 35"/>
              <a:gd name="T4" fmla="*/ 26 w 31"/>
              <a:gd name="T5" fmla="*/ 10 h 35"/>
              <a:gd name="T6" fmla="*/ 28 w 31"/>
              <a:gd name="T7" fmla="*/ 12 h 35"/>
              <a:gd name="T8" fmla="*/ 31 w 31"/>
              <a:gd name="T9" fmla="*/ 12 h 35"/>
              <a:gd name="T10" fmla="*/ 31 w 31"/>
              <a:gd name="T11" fmla="*/ 16 h 35"/>
              <a:gd name="T12" fmla="*/ 29 w 31"/>
              <a:gd name="T13" fmla="*/ 16 h 35"/>
              <a:gd name="T14" fmla="*/ 28 w 31"/>
              <a:gd name="T15" fmla="*/ 18 h 35"/>
              <a:gd name="T16" fmla="*/ 28 w 31"/>
              <a:gd name="T17" fmla="*/ 18 h 35"/>
              <a:gd name="T18" fmla="*/ 28 w 31"/>
              <a:gd name="T19" fmla="*/ 20 h 35"/>
              <a:gd name="T20" fmla="*/ 24 w 31"/>
              <a:gd name="T21" fmla="*/ 20 h 35"/>
              <a:gd name="T22" fmla="*/ 24 w 31"/>
              <a:gd name="T23" fmla="*/ 24 h 35"/>
              <a:gd name="T24" fmla="*/ 24 w 31"/>
              <a:gd name="T25" fmla="*/ 24 h 35"/>
              <a:gd name="T26" fmla="*/ 22 w 31"/>
              <a:gd name="T27" fmla="*/ 27 h 35"/>
              <a:gd name="T28" fmla="*/ 16 w 31"/>
              <a:gd name="T29" fmla="*/ 33 h 35"/>
              <a:gd name="T30" fmla="*/ 12 w 31"/>
              <a:gd name="T31" fmla="*/ 35 h 35"/>
              <a:gd name="T32" fmla="*/ 8 w 31"/>
              <a:gd name="T33" fmla="*/ 33 h 35"/>
              <a:gd name="T34" fmla="*/ 8 w 31"/>
              <a:gd name="T35" fmla="*/ 31 h 35"/>
              <a:gd name="T36" fmla="*/ 6 w 31"/>
              <a:gd name="T37" fmla="*/ 29 h 35"/>
              <a:gd name="T38" fmla="*/ 6 w 31"/>
              <a:gd name="T39" fmla="*/ 27 h 35"/>
              <a:gd name="T40" fmla="*/ 4 w 31"/>
              <a:gd name="T41" fmla="*/ 25 h 35"/>
              <a:gd name="T42" fmla="*/ 4 w 31"/>
              <a:gd name="T43" fmla="*/ 24 h 35"/>
              <a:gd name="T44" fmla="*/ 4 w 31"/>
              <a:gd name="T45" fmla="*/ 24 h 35"/>
              <a:gd name="T46" fmla="*/ 4 w 31"/>
              <a:gd name="T47" fmla="*/ 20 h 35"/>
              <a:gd name="T48" fmla="*/ 4 w 31"/>
              <a:gd name="T49" fmla="*/ 18 h 35"/>
              <a:gd name="T50" fmla="*/ 4 w 31"/>
              <a:gd name="T51" fmla="*/ 16 h 35"/>
              <a:gd name="T52" fmla="*/ 4 w 31"/>
              <a:gd name="T53" fmla="*/ 14 h 35"/>
              <a:gd name="T54" fmla="*/ 4 w 31"/>
              <a:gd name="T55" fmla="*/ 12 h 35"/>
              <a:gd name="T56" fmla="*/ 0 w 31"/>
              <a:gd name="T57" fmla="*/ 8 h 35"/>
              <a:gd name="T58" fmla="*/ 2 w 31"/>
              <a:gd name="T59" fmla="*/ 8 h 35"/>
              <a:gd name="T60" fmla="*/ 2 w 31"/>
              <a:gd name="T61" fmla="*/ 6 h 35"/>
              <a:gd name="T62" fmla="*/ 4 w 31"/>
              <a:gd name="T63" fmla="*/ 4 h 35"/>
              <a:gd name="T64" fmla="*/ 6 w 31"/>
              <a:gd name="T65" fmla="*/ 6 h 35"/>
              <a:gd name="T66" fmla="*/ 6 w 31"/>
              <a:gd name="T67" fmla="*/ 8 h 35"/>
              <a:gd name="T68" fmla="*/ 8 w 31"/>
              <a:gd name="T69" fmla="*/ 8 h 35"/>
              <a:gd name="T70" fmla="*/ 10 w 31"/>
              <a:gd name="T71" fmla="*/ 8 h 35"/>
              <a:gd name="T72" fmla="*/ 12 w 31"/>
              <a:gd name="T73" fmla="*/ 8 h 35"/>
              <a:gd name="T74" fmla="*/ 14 w 31"/>
              <a:gd name="T75" fmla="*/ 8 h 35"/>
              <a:gd name="T76" fmla="*/ 16 w 31"/>
              <a:gd name="T77" fmla="*/ 6 h 35"/>
              <a:gd name="T78" fmla="*/ 16 w 31"/>
              <a:gd name="T79" fmla="*/ 4 h 35"/>
              <a:gd name="T80" fmla="*/ 16 w 31"/>
              <a:gd name="T81" fmla="*/ 0 h 35"/>
              <a:gd name="T82" fmla="*/ 20 w 31"/>
              <a:gd name="T83" fmla="*/ 2 h 35"/>
              <a:gd name="T84" fmla="*/ 24 w 31"/>
              <a:gd name="T85" fmla="*/ 0 h 35"/>
              <a:gd name="T86" fmla="*/ 26 w 31"/>
              <a:gd name="T8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1" h="35">
                <a:moveTo>
                  <a:pt x="26" y="2"/>
                </a:moveTo>
                <a:lnTo>
                  <a:pt x="26" y="2"/>
                </a:lnTo>
                <a:lnTo>
                  <a:pt x="26" y="2"/>
                </a:lnTo>
                <a:lnTo>
                  <a:pt x="26" y="2"/>
                </a:lnTo>
                <a:lnTo>
                  <a:pt x="26" y="4"/>
                </a:lnTo>
                <a:lnTo>
                  <a:pt x="24" y="10"/>
                </a:lnTo>
                <a:lnTo>
                  <a:pt x="26" y="10"/>
                </a:lnTo>
                <a:lnTo>
                  <a:pt x="26" y="10"/>
                </a:lnTo>
                <a:lnTo>
                  <a:pt x="26" y="10"/>
                </a:lnTo>
                <a:lnTo>
                  <a:pt x="28" y="10"/>
                </a:lnTo>
                <a:lnTo>
                  <a:pt x="28" y="10"/>
                </a:lnTo>
                <a:lnTo>
                  <a:pt x="28" y="12"/>
                </a:lnTo>
                <a:lnTo>
                  <a:pt x="29" y="12"/>
                </a:lnTo>
                <a:lnTo>
                  <a:pt x="31" y="12"/>
                </a:lnTo>
                <a:lnTo>
                  <a:pt x="31" y="12"/>
                </a:lnTo>
                <a:lnTo>
                  <a:pt x="31" y="14"/>
                </a:lnTo>
                <a:lnTo>
                  <a:pt x="31" y="14"/>
                </a:lnTo>
                <a:lnTo>
                  <a:pt x="31" y="16"/>
                </a:lnTo>
                <a:lnTo>
                  <a:pt x="29" y="16"/>
                </a:lnTo>
                <a:lnTo>
                  <a:pt x="29" y="16"/>
                </a:lnTo>
                <a:lnTo>
                  <a:pt x="29" y="16"/>
                </a:lnTo>
                <a:lnTo>
                  <a:pt x="28" y="18"/>
                </a:lnTo>
                <a:lnTo>
                  <a:pt x="28" y="18"/>
                </a:lnTo>
                <a:lnTo>
                  <a:pt x="28" y="18"/>
                </a:lnTo>
                <a:lnTo>
                  <a:pt x="28" y="18"/>
                </a:lnTo>
                <a:lnTo>
                  <a:pt x="28" y="18"/>
                </a:lnTo>
                <a:lnTo>
                  <a:pt x="28" y="18"/>
                </a:lnTo>
                <a:lnTo>
                  <a:pt x="28" y="18"/>
                </a:lnTo>
                <a:lnTo>
                  <a:pt x="28" y="20"/>
                </a:lnTo>
                <a:lnTo>
                  <a:pt x="28" y="20"/>
                </a:lnTo>
                <a:lnTo>
                  <a:pt x="26" y="20"/>
                </a:lnTo>
                <a:lnTo>
                  <a:pt x="26" y="20"/>
                </a:lnTo>
                <a:lnTo>
                  <a:pt x="24" y="20"/>
                </a:lnTo>
                <a:lnTo>
                  <a:pt x="24" y="24"/>
                </a:lnTo>
                <a:lnTo>
                  <a:pt x="24" y="24"/>
                </a:lnTo>
                <a:lnTo>
                  <a:pt x="24" y="24"/>
                </a:lnTo>
                <a:lnTo>
                  <a:pt x="24" y="24"/>
                </a:lnTo>
                <a:lnTo>
                  <a:pt x="24" y="24"/>
                </a:lnTo>
                <a:lnTo>
                  <a:pt x="24" y="24"/>
                </a:lnTo>
                <a:lnTo>
                  <a:pt x="22" y="24"/>
                </a:lnTo>
                <a:lnTo>
                  <a:pt x="22" y="27"/>
                </a:lnTo>
                <a:lnTo>
                  <a:pt x="22" y="27"/>
                </a:lnTo>
                <a:lnTo>
                  <a:pt x="20" y="29"/>
                </a:lnTo>
                <a:lnTo>
                  <a:pt x="18" y="31"/>
                </a:lnTo>
                <a:lnTo>
                  <a:pt x="16" y="33"/>
                </a:lnTo>
                <a:lnTo>
                  <a:pt x="14" y="35"/>
                </a:lnTo>
                <a:lnTo>
                  <a:pt x="12" y="35"/>
                </a:lnTo>
                <a:lnTo>
                  <a:pt x="12" y="35"/>
                </a:lnTo>
                <a:lnTo>
                  <a:pt x="8" y="35"/>
                </a:lnTo>
                <a:lnTo>
                  <a:pt x="8" y="35"/>
                </a:lnTo>
                <a:lnTo>
                  <a:pt x="8" y="33"/>
                </a:lnTo>
                <a:lnTo>
                  <a:pt x="8" y="33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8" y="29"/>
                </a:lnTo>
                <a:lnTo>
                  <a:pt x="6" y="29"/>
                </a:lnTo>
                <a:lnTo>
                  <a:pt x="6" y="27"/>
                </a:lnTo>
                <a:lnTo>
                  <a:pt x="6" y="27"/>
                </a:lnTo>
                <a:lnTo>
                  <a:pt x="6" y="27"/>
                </a:lnTo>
                <a:lnTo>
                  <a:pt x="6" y="27"/>
                </a:lnTo>
                <a:lnTo>
                  <a:pt x="6" y="27"/>
                </a:lnTo>
                <a:lnTo>
                  <a:pt x="4" y="25"/>
                </a:lnTo>
                <a:lnTo>
                  <a:pt x="4" y="25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4" y="22"/>
                </a:lnTo>
                <a:lnTo>
                  <a:pt x="4" y="20"/>
                </a:lnTo>
                <a:lnTo>
                  <a:pt x="4" y="20"/>
                </a:lnTo>
                <a:lnTo>
                  <a:pt x="4" y="18"/>
                </a:lnTo>
                <a:lnTo>
                  <a:pt x="4" y="18"/>
                </a:lnTo>
                <a:lnTo>
                  <a:pt x="4" y="18"/>
                </a:lnTo>
                <a:lnTo>
                  <a:pt x="4" y="18"/>
                </a:ln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4" y="14"/>
                </a:lnTo>
                <a:lnTo>
                  <a:pt x="4" y="14"/>
                </a:lnTo>
                <a:lnTo>
                  <a:pt x="4" y="12"/>
                </a:lnTo>
                <a:lnTo>
                  <a:pt x="4" y="12"/>
                </a:lnTo>
                <a:lnTo>
                  <a:pt x="4" y="12"/>
                </a:lnTo>
                <a:lnTo>
                  <a:pt x="4" y="12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2" y="8"/>
                </a:lnTo>
                <a:lnTo>
                  <a:pt x="2" y="8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4"/>
                </a:lnTo>
                <a:lnTo>
                  <a:pt x="4" y="4"/>
                </a:lnTo>
                <a:lnTo>
                  <a:pt x="6" y="6"/>
                </a:lnTo>
                <a:lnTo>
                  <a:pt x="6" y="6"/>
                </a:lnTo>
                <a:lnTo>
                  <a:pt x="6" y="6"/>
                </a:lnTo>
                <a:lnTo>
                  <a:pt x="6" y="6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0" y="8"/>
                </a:lnTo>
                <a:lnTo>
                  <a:pt x="10" y="8"/>
                </a:lnTo>
                <a:lnTo>
                  <a:pt x="10" y="8"/>
                </a:lnTo>
                <a:lnTo>
                  <a:pt x="12" y="8"/>
                </a:lnTo>
                <a:lnTo>
                  <a:pt x="12" y="8"/>
                </a:lnTo>
                <a:lnTo>
                  <a:pt x="12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6" y="8"/>
                </a:lnTo>
                <a:lnTo>
                  <a:pt x="16" y="6"/>
                </a:lnTo>
                <a:lnTo>
                  <a:pt x="16" y="6"/>
                </a:lnTo>
                <a:lnTo>
                  <a:pt x="16" y="6"/>
                </a:lnTo>
                <a:lnTo>
                  <a:pt x="16" y="4"/>
                </a:lnTo>
                <a:lnTo>
                  <a:pt x="16" y="2"/>
                </a:lnTo>
                <a:lnTo>
                  <a:pt x="16" y="0"/>
                </a:lnTo>
                <a:lnTo>
                  <a:pt x="16" y="0"/>
                </a:lnTo>
                <a:lnTo>
                  <a:pt x="18" y="0"/>
                </a:lnTo>
                <a:lnTo>
                  <a:pt x="18" y="2"/>
                </a:lnTo>
                <a:lnTo>
                  <a:pt x="20" y="2"/>
                </a:lnTo>
                <a:lnTo>
                  <a:pt x="20" y="2"/>
                </a:lnTo>
                <a:lnTo>
                  <a:pt x="22" y="2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6" y="0"/>
                </a:lnTo>
                <a:lnTo>
                  <a:pt x="26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0" name="Burkina Faso"/>
          <p:cNvSpPr>
            <a:spLocks/>
          </p:cNvSpPr>
          <p:nvPr/>
        </p:nvSpPr>
        <p:spPr bwMode="auto">
          <a:xfrm>
            <a:off x="4799028" y="4141801"/>
            <a:ext cx="200026" cy="147638"/>
          </a:xfrm>
          <a:custGeom>
            <a:avLst/>
            <a:gdLst>
              <a:gd name="T0" fmla="*/ 91 w 126"/>
              <a:gd name="T1" fmla="*/ 3 h 93"/>
              <a:gd name="T2" fmla="*/ 91 w 126"/>
              <a:gd name="T3" fmla="*/ 5 h 93"/>
              <a:gd name="T4" fmla="*/ 93 w 126"/>
              <a:gd name="T5" fmla="*/ 11 h 93"/>
              <a:gd name="T6" fmla="*/ 95 w 126"/>
              <a:gd name="T7" fmla="*/ 19 h 93"/>
              <a:gd name="T8" fmla="*/ 105 w 126"/>
              <a:gd name="T9" fmla="*/ 25 h 93"/>
              <a:gd name="T10" fmla="*/ 107 w 126"/>
              <a:gd name="T11" fmla="*/ 27 h 93"/>
              <a:gd name="T12" fmla="*/ 107 w 126"/>
              <a:gd name="T13" fmla="*/ 29 h 93"/>
              <a:gd name="T14" fmla="*/ 105 w 126"/>
              <a:gd name="T15" fmla="*/ 29 h 93"/>
              <a:gd name="T16" fmla="*/ 109 w 126"/>
              <a:gd name="T17" fmla="*/ 36 h 93"/>
              <a:gd name="T18" fmla="*/ 122 w 126"/>
              <a:gd name="T19" fmla="*/ 38 h 93"/>
              <a:gd name="T20" fmla="*/ 124 w 126"/>
              <a:gd name="T21" fmla="*/ 44 h 93"/>
              <a:gd name="T22" fmla="*/ 126 w 126"/>
              <a:gd name="T23" fmla="*/ 52 h 93"/>
              <a:gd name="T24" fmla="*/ 124 w 126"/>
              <a:gd name="T25" fmla="*/ 56 h 93"/>
              <a:gd name="T26" fmla="*/ 120 w 126"/>
              <a:gd name="T27" fmla="*/ 60 h 93"/>
              <a:gd name="T28" fmla="*/ 116 w 126"/>
              <a:gd name="T29" fmla="*/ 60 h 93"/>
              <a:gd name="T30" fmla="*/ 112 w 126"/>
              <a:gd name="T31" fmla="*/ 60 h 93"/>
              <a:gd name="T32" fmla="*/ 109 w 126"/>
              <a:gd name="T33" fmla="*/ 62 h 93"/>
              <a:gd name="T34" fmla="*/ 105 w 126"/>
              <a:gd name="T35" fmla="*/ 66 h 93"/>
              <a:gd name="T36" fmla="*/ 99 w 126"/>
              <a:gd name="T37" fmla="*/ 68 h 93"/>
              <a:gd name="T38" fmla="*/ 97 w 126"/>
              <a:gd name="T39" fmla="*/ 68 h 93"/>
              <a:gd name="T40" fmla="*/ 87 w 126"/>
              <a:gd name="T41" fmla="*/ 66 h 93"/>
              <a:gd name="T42" fmla="*/ 81 w 126"/>
              <a:gd name="T43" fmla="*/ 66 h 93"/>
              <a:gd name="T44" fmla="*/ 75 w 126"/>
              <a:gd name="T45" fmla="*/ 68 h 93"/>
              <a:gd name="T46" fmla="*/ 66 w 126"/>
              <a:gd name="T47" fmla="*/ 66 h 93"/>
              <a:gd name="T48" fmla="*/ 50 w 126"/>
              <a:gd name="T49" fmla="*/ 68 h 93"/>
              <a:gd name="T50" fmla="*/ 41 w 126"/>
              <a:gd name="T51" fmla="*/ 71 h 93"/>
              <a:gd name="T52" fmla="*/ 42 w 126"/>
              <a:gd name="T53" fmla="*/ 77 h 93"/>
              <a:gd name="T54" fmla="*/ 42 w 126"/>
              <a:gd name="T55" fmla="*/ 83 h 93"/>
              <a:gd name="T56" fmla="*/ 44 w 126"/>
              <a:gd name="T57" fmla="*/ 89 h 93"/>
              <a:gd name="T58" fmla="*/ 44 w 126"/>
              <a:gd name="T59" fmla="*/ 91 h 93"/>
              <a:gd name="T60" fmla="*/ 42 w 126"/>
              <a:gd name="T61" fmla="*/ 93 h 93"/>
              <a:gd name="T62" fmla="*/ 41 w 126"/>
              <a:gd name="T63" fmla="*/ 87 h 93"/>
              <a:gd name="T64" fmla="*/ 29 w 126"/>
              <a:gd name="T65" fmla="*/ 83 h 93"/>
              <a:gd name="T66" fmla="*/ 25 w 126"/>
              <a:gd name="T67" fmla="*/ 85 h 93"/>
              <a:gd name="T68" fmla="*/ 19 w 126"/>
              <a:gd name="T69" fmla="*/ 89 h 93"/>
              <a:gd name="T70" fmla="*/ 17 w 126"/>
              <a:gd name="T71" fmla="*/ 89 h 93"/>
              <a:gd name="T72" fmla="*/ 11 w 126"/>
              <a:gd name="T73" fmla="*/ 87 h 93"/>
              <a:gd name="T74" fmla="*/ 7 w 126"/>
              <a:gd name="T75" fmla="*/ 83 h 93"/>
              <a:gd name="T76" fmla="*/ 4 w 126"/>
              <a:gd name="T77" fmla="*/ 77 h 93"/>
              <a:gd name="T78" fmla="*/ 0 w 126"/>
              <a:gd name="T79" fmla="*/ 75 h 93"/>
              <a:gd name="T80" fmla="*/ 0 w 126"/>
              <a:gd name="T81" fmla="*/ 71 h 93"/>
              <a:gd name="T82" fmla="*/ 0 w 126"/>
              <a:gd name="T83" fmla="*/ 68 h 93"/>
              <a:gd name="T84" fmla="*/ 2 w 126"/>
              <a:gd name="T85" fmla="*/ 66 h 93"/>
              <a:gd name="T86" fmla="*/ 4 w 126"/>
              <a:gd name="T87" fmla="*/ 58 h 93"/>
              <a:gd name="T88" fmla="*/ 6 w 126"/>
              <a:gd name="T89" fmla="*/ 52 h 93"/>
              <a:gd name="T90" fmla="*/ 13 w 126"/>
              <a:gd name="T91" fmla="*/ 50 h 93"/>
              <a:gd name="T92" fmla="*/ 15 w 126"/>
              <a:gd name="T93" fmla="*/ 46 h 93"/>
              <a:gd name="T94" fmla="*/ 17 w 126"/>
              <a:gd name="T95" fmla="*/ 42 h 93"/>
              <a:gd name="T96" fmla="*/ 15 w 126"/>
              <a:gd name="T97" fmla="*/ 38 h 93"/>
              <a:gd name="T98" fmla="*/ 21 w 126"/>
              <a:gd name="T99" fmla="*/ 36 h 93"/>
              <a:gd name="T100" fmla="*/ 19 w 126"/>
              <a:gd name="T101" fmla="*/ 33 h 93"/>
              <a:gd name="T102" fmla="*/ 25 w 126"/>
              <a:gd name="T103" fmla="*/ 27 h 93"/>
              <a:gd name="T104" fmla="*/ 29 w 126"/>
              <a:gd name="T105" fmla="*/ 31 h 93"/>
              <a:gd name="T106" fmla="*/ 33 w 126"/>
              <a:gd name="T107" fmla="*/ 31 h 93"/>
              <a:gd name="T108" fmla="*/ 33 w 126"/>
              <a:gd name="T109" fmla="*/ 31 h 93"/>
              <a:gd name="T110" fmla="*/ 37 w 126"/>
              <a:gd name="T111" fmla="*/ 29 h 93"/>
              <a:gd name="T112" fmla="*/ 39 w 126"/>
              <a:gd name="T113" fmla="*/ 23 h 93"/>
              <a:gd name="T114" fmla="*/ 41 w 126"/>
              <a:gd name="T115" fmla="*/ 21 h 93"/>
              <a:gd name="T116" fmla="*/ 48 w 126"/>
              <a:gd name="T117" fmla="*/ 13 h 93"/>
              <a:gd name="T118" fmla="*/ 54 w 126"/>
              <a:gd name="T119" fmla="*/ 15 h 93"/>
              <a:gd name="T120" fmla="*/ 56 w 126"/>
              <a:gd name="T121" fmla="*/ 11 h 93"/>
              <a:gd name="T122" fmla="*/ 66 w 126"/>
              <a:gd name="T123" fmla="*/ 5 h 93"/>
              <a:gd name="T124" fmla="*/ 75 w 126"/>
              <a:gd name="T125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6" h="93">
                <a:moveTo>
                  <a:pt x="81" y="0"/>
                </a:moveTo>
                <a:lnTo>
                  <a:pt x="81" y="2"/>
                </a:lnTo>
                <a:lnTo>
                  <a:pt x="83" y="0"/>
                </a:lnTo>
                <a:lnTo>
                  <a:pt x="87" y="2"/>
                </a:lnTo>
                <a:lnTo>
                  <a:pt x="91" y="3"/>
                </a:lnTo>
                <a:lnTo>
                  <a:pt x="91" y="3"/>
                </a:lnTo>
                <a:lnTo>
                  <a:pt x="91" y="3"/>
                </a:lnTo>
                <a:lnTo>
                  <a:pt x="91" y="3"/>
                </a:lnTo>
                <a:lnTo>
                  <a:pt x="91" y="5"/>
                </a:lnTo>
                <a:lnTo>
                  <a:pt x="91" y="5"/>
                </a:lnTo>
                <a:lnTo>
                  <a:pt x="91" y="9"/>
                </a:lnTo>
                <a:lnTo>
                  <a:pt x="91" y="9"/>
                </a:lnTo>
                <a:lnTo>
                  <a:pt x="91" y="11"/>
                </a:lnTo>
                <a:lnTo>
                  <a:pt x="93" y="11"/>
                </a:lnTo>
                <a:lnTo>
                  <a:pt x="93" y="11"/>
                </a:lnTo>
                <a:lnTo>
                  <a:pt x="95" y="13"/>
                </a:lnTo>
                <a:lnTo>
                  <a:pt x="95" y="13"/>
                </a:lnTo>
                <a:lnTo>
                  <a:pt x="95" y="15"/>
                </a:lnTo>
                <a:lnTo>
                  <a:pt x="93" y="15"/>
                </a:lnTo>
                <a:lnTo>
                  <a:pt x="95" y="19"/>
                </a:lnTo>
                <a:lnTo>
                  <a:pt x="97" y="21"/>
                </a:lnTo>
                <a:lnTo>
                  <a:pt x="97" y="23"/>
                </a:lnTo>
                <a:lnTo>
                  <a:pt x="99" y="23"/>
                </a:lnTo>
                <a:lnTo>
                  <a:pt x="101" y="23"/>
                </a:lnTo>
                <a:lnTo>
                  <a:pt x="105" y="25"/>
                </a:lnTo>
                <a:lnTo>
                  <a:pt x="105" y="25"/>
                </a:lnTo>
                <a:lnTo>
                  <a:pt x="105" y="27"/>
                </a:lnTo>
                <a:lnTo>
                  <a:pt x="105" y="27"/>
                </a:lnTo>
                <a:lnTo>
                  <a:pt x="107" y="27"/>
                </a:lnTo>
                <a:lnTo>
                  <a:pt x="107" y="27"/>
                </a:lnTo>
                <a:lnTo>
                  <a:pt x="107" y="29"/>
                </a:lnTo>
                <a:lnTo>
                  <a:pt x="109" y="29"/>
                </a:lnTo>
                <a:lnTo>
                  <a:pt x="109" y="29"/>
                </a:lnTo>
                <a:lnTo>
                  <a:pt x="107" y="29"/>
                </a:lnTo>
                <a:lnTo>
                  <a:pt x="107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33"/>
                </a:lnTo>
                <a:lnTo>
                  <a:pt x="105" y="33"/>
                </a:lnTo>
                <a:lnTo>
                  <a:pt x="105" y="35"/>
                </a:lnTo>
                <a:lnTo>
                  <a:pt x="107" y="35"/>
                </a:lnTo>
                <a:lnTo>
                  <a:pt x="109" y="36"/>
                </a:lnTo>
                <a:lnTo>
                  <a:pt x="112" y="40"/>
                </a:lnTo>
                <a:lnTo>
                  <a:pt x="118" y="40"/>
                </a:lnTo>
                <a:lnTo>
                  <a:pt x="118" y="38"/>
                </a:lnTo>
                <a:lnTo>
                  <a:pt x="120" y="38"/>
                </a:lnTo>
                <a:lnTo>
                  <a:pt x="122" y="38"/>
                </a:lnTo>
                <a:lnTo>
                  <a:pt x="122" y="38"/>
                </a:lnTo>
                <a:lnTo>
                  <a:pt x="124" y="40"/>
                </a:lnTo>
                <a:lnTo>
                  <a:pt x="124" y="40"/>
                </a:lnTo>
                <a:lnTo>
                  <a:pt x="124" y="42"/>
                </a:lnTo>
                <a:lnTo>
                  <a:pt x="124" y="44"/>
                </a:lnTo>
                <a:lnTo>
                  <a:pt x="122" y="44"/>
                </a:lnTo>
                <a:lnTo>
                  <a:pt x="122" y="44"/>
                </a:lnTo>
                <a:lnTo>
                  <a:pt x="120" y="44"/>
                </a:lnTo>
                <a:lnTo>
                  <a:pt x="126" y="50"/>
                </a:lnTo>
                <a:lnTo>
                  <a:pt x="126" y="52"/>
                </a:lnTo>
                <a:lnTo>
                  <a:pt x="126" y="52"/>
                </a:lnTo>
                <a:lnTo>
                  <a:pt x="126" y="52"/>
                </a:lnTo>
                <a:lnTo>
                  <a:pt x="126" y="54"/>
                </a:lnTo>
                <a:lnTo>
                  <a:pt x="126" y="56"/>
                </a:lnTo>
                <a:lnTo>
                  <a:pt x="124" y="56"/>
                </a:lnTo>
                <a:lnTo>
                  <a:pt x="124" y="58"/>
                </a:lnTo>
                <a:lnTo>
                  <a:pt x="120" y="60"/>
                </a:lnTo>
                <a:lnTo>
                  <a:pt x="120" y="60"/>
                </a:lnTo>
                <a:lnTo>
                  <a:pt x="120" y="60"/>
                </a:lnTo>
                <a:lnTo>
                  <a:pt x="120" y="60"/>
                </a:lnTo>
                <a:lnTo>
                  <a:pt x="120" y="60"/>
                </a:lnTo>
                <a:lnTo>
                  <a:pt x="118" y="60"/>
                </a:lnTo>
                <a:lnTo>
                  <a:pt x="118" y="60"/>
                </a:lnTo>
                <a:lnTo>
                  <a:pt x="116" y="60"/>
                </a:lnTo>
                <a:lnTo>
                  <a:pt x="116" y="60"/>
                </a:lnTo>
                <a:lnTo>
                  <a:pt x="114" y="60"/>
                </a:lnTo>
                <a:lnTo>
                  <a:pt x="114" y="60"/>
                </a:lnTo>
                <a:lnTo>
                  <a:pt x="112" y="60"/>
                </a:lnTo>
                <a:lnTo>
                  <a:pt x="112" y="60"/>
                </a:lnTo>
                <a:lnTo>
                  <a:pt x="112" y="60"/>
                </a:lnTo>
                <a:lnTo>
                  <a:pt x="110" y="60"/>
                </a:lnTo>
                <a:lnTo>
                  <a:pt x="110" y="60"/>
                </a:lnTo>
                <a:lnTo>
                  <a:pt x="110" y="60"/>
                </a:lnTo>
                <a:lnTo>
                  <a:pt x="110" y="60"/>
                </a:lnTo>
                <a:lnTo>
                  <a:pt x="109" y="62"/>
                </a:lnTo>
                <a:lnTo>
                  <a:pt x="110" y="62"/>
                </a:lnTo>
                <a:lnTo>
                  <a:pt x="109" y="64"/>
                </a:lnTo>
                <a:lnTo>
                  <a:pt x="107" y="62"/>
                </a:lnTo>
                <a:lnTo>
                  <a:pt x="107" y="64"/>
                </a:lnTo>
                <a:lnTo>
                  <a:pt x="105" y="66"/>
                </a:lnTo>
                <a:lnTo>
                  <a:pt x="105" y="66"/>
                </a:lnTo>
                <a:lnTo>
                  <a:pt x="103" y="66"/>
                </a:lnTo>
                <a:lnTo>
                  <a:pt x="103" y="68"/>
                </a:lnTo>
                <a:lnTo>
                  <a:pt x="101" y="68"/>
                </a:lnTo>
                <a:lnTo>
                  <a:pt x="99" y="68"/>
                </a:lnTo>
                <a:lnTo>
                  <a:pt x="99" y="68"/>
                </a:lnTo>
                <a:lnTo>
                  <a:pt x="99" y="68"/>
                </a:lnTo>
                <a:lnTo>
                  <a:pt x="97" y="68"/>
                </a:lnTo>
                <a:lnTo>
                  <a:pt x="97" y="68"/>
                </a:lnTo>
                <a:lnTo>
                  <a:pt x="97" y="68"/>
                </a:lnTo>
                <a:lnTo>
                  <a:pt x="95" y="66"/>
                </a:lnTo>
                <a:lnTo>
                  <a:pt x="91" y="66"/>
                </a:lnTo>
                <a:lnTo>
                  <a:pt x="91" y="66"/>
                </a:lnTo>
                <a:lnTo>
                  <a:pt x="89" y="66"/>
                </a:lnTo>
                <a:lnTo>
                  <a:pt x="87" y="66"/>
                </a:lnTo>
                <a:lnTo>
                  <a:pt x="85" y="64"/>
                </a:lnTo>
                <a:lnTo>
                  <a:pt x="85" y="64"/>
                </a:lnTo>
                <a:lnTo>
                  <a:pt x="85" y="64"/>
                </a:lnTo>
                <a:lnTo>
                  <a:pt x="83" y="64"/>
                </a:lnTo>
                <a:lnTo>
                  <a:pt x="81" y="66"/>
                </a:lnTo>
                <a:lnTo>
                  <a:pt x="77" y="68"/>
                </a:lnTo>
                <a:lnTo>
                  <a:pt x="77" y="68"/>
                </a:lnTo>
                <a:lnTo>
                  <a:pt x="77" y="68"/>
                </a:lnTo>
                <a:lnTo>
                  <a:pt x="77" y="68"/>
                </a:lnTo>
                <a:lnTo>
                  <a:pt x="75" y="68"/>
                </a:lnTo>
                <a:lnTo>
                  <a:pt x="74" y="68"/>
                </a:lnTo>
                <a:lnTo>
                  <a:pt x="72" y="66"/>
                </a:lnTo>
                <a:lnTo>
                  <a:pt x="70" y="68"/>
                </a:lnTo>
                <a:lnTo>
                  <a:pt x="66" y="68"/>
                </a:lnTo>
                <a:lnTo>
                  <a:pt x="66" y="66"/>
                </a:lnTo>
                <a:lnTo>
                  <a:pt x="64" y="66"/>
                </a:lnTo>
                <a:lnTo>
                  <a:pt x="62" y="68"/>
                </a:lnTo>
                <a:lnTo>
                  <a:pt x="60" y="68"/>
                </a:lnTo>
                <a:lnTo>
                  <a:pt x="56" y="68"/>
                </a:lnTo>
                <a:lnTo>
                  <a:pt x="50" y="68"/>
                </a:lnTo>
                <a:lnTo>
                  <a:pt x="44" y="68"/>
                </a:lnTo>
                <a:lnTo>
                  <a:pt x="42" y="68"/>
                </a:lnTo>
                <a:lnTo>
                  <a:pt x="42" y="68"/>
                </a:lnTo>
                <a:lnTo>
                  <a:pt x="42" y="69"/>
                </a:lnTo>
                <a:lnTo>
                  <a:pt x="41" y="71"/>
                </a:lnTo>
                <a:lnTo>
                  <a:pt x="41" y="71"/>
                </a:lnTo>
                <a:lnTo>
                  <a:pt x="41" y="71"/>
                </a:lnTo>
                <a:lnTo>
                  <a:pt x="41" y="73"/>
                </a:lnTo>
                <a:lnTo>
                  <a:pt x="41" y="75"/>
                </a:lnTo>
                <a:lnTo>
                  <a:pt x="42" y="77"/>
                </a:lnTo>
                <a:lnTo>
                  <a:pt x="42" y="79"/>
                </a:lnTo>
                <a:lnTo>
                  <a:pt x="42" y="79"/>
                </a:lnTo>
                <a:lnTo>
                  <a:pt x="42" y="81"/>
                </a:lnTo>
                <a:lnTo>
                  <a:pt x="42" y="83"/>
                </a:lnTo>
                <a:lnTo>
                  <a:pt x="42" y="83"/>
                </a:lnTo>
                <a:lnTo>
                  <a:pt x="44" y="87"/>
                </a:lnTo>
                <a:lnTo>
                  <a:pt x="42" y="87"/>
                </a:lnTo>
                <a:lnTo>
                  <a:pt x="42" y="89"/>
                </a:lnTo>
                <a:lnTo>
                  <a:pt x="44" y="89"/>
                </a:lnTo>
                <a:lnTo>
                  <a:pt x="44" y="89"/>
                </a:lnTo>
                <a:lnTo>
                  <a:pt x="44" y="89"/>
                </a:lnTo>
                <a:lnTo>
                  <a:pt x="44" y="89"/>
                </a:lnTo>
                <a:lnTo>
                  <a:pt x="44" y="91"/>
                </a:lnTo>
                <a:lnTo>
                  <a:pt x="44" y="91"/>
                </a:lnTo>
                <a:lnTo>
                  <a:pt x="44" y="91"/>
                </a:lnTo>
                <a:lnTo>
                  <a:pt x="44" y="91"/>
                </a:lnTo>
                <a:lnTo>
                  <a:pt x="44" y="91"/>
                </a:lnTo>
                <a:lnTo>
                  <a:pt x="44" y="93"/>
                </a:lnTo>
                <a:lnTo>
                  <a:pt x="44" y="93"/>
                </a:lnTo>
                <a:lnTo>
                  <a:pt x="42" y="93"/>
                </a:lnTo>
                <a:lnTo>
                  <a:pt x="42" y="93"/>
                </a:lnTo>
                <a:lnTo>
                  <a:pt x="42" y="91"/>
                </a:lnTo>
                <a:lnTo>
                  <a:pt x="41" y="91"/>
                </a:lnTo>
                <a:lnTo>
                  <a:pt x="41" y="89"/>
                </a:lnTo>
                <a:lnTo>
                  <a:pt x="41" y="87"/>
                </a:lnTo>
                <a:lnTo>
                  <a:pt x="41" y="87"/>
                </a:lnTo>
                <a:lnTo>
                  <a:pt x="39" y="85"/>
                </a:lnTo>
                <a:lnTo>
                  <a:pt x="37" y="85"/>
                </a:lnTo>
                <a:lnTo>
                  <a:pt x="33" y="85"/>
                </a:lnTo>
                <a:lnTo>
                  <a:pt x="29" y="83"/>
                </a:lnTo>
                <a:lnTo>
                  <a:pt x="29" y="83"/>
                </a:lnTo>
                <a:lnTo>
                  <a:pt x="27" y="85"/>
                </a:lnTo>
                <a:lnTo>
                  <a:pt x="25" y="85"/>
                </a:lnTo>
                <a:lnTo>
                  <a:pt x="25" y="85"/>
                </a:lnTo>
                <a:lnTo>
                  <a:pt x="25" y="85"/>
                </a:lnTo>
                <a:lnTo>
                  <a:pt x="25" y="85"/>
                </a:lnTo>
                <a:lnTo>
                  <a:pt x="23" y="87"/>
                </a:lnTo>
                <a:lnTo>
                  <a:pt x="21" y="85"/>
                </a:lnTo>
                <a:lnTo>
                  <a:pt x="19" y="87"/>
                </a:lnTo>
                <a:lnTo>
                  <a:pt x="19" y="89"/>
                </a:lnTo>
                <a:lnTo>
                  <a:pt x="19" y="89"/>
                </a:lnTo>
                <a:lnTo>
                  <a:pt x="19" y="89"/>
                </a:lnTo>
                <a:lnTo>
                  <a:pt x="19" y="89"/>
                </a:lnTo>
                <a:lnTo>
                  <a:pt x="19" y="89"/>
                </a:lnTo>
                <a:lnTo>
                  <a:pt x="17" y="89"/>
                </a:lnTo>
                <a:lnTo>
                  <a:pt x="15" y="89"/>
                </a:lnTo>
                <a:lnTo>
                  <a:pt x="13" y="87"/>
                </a:lnTo>
                <a:lnTo>
                  <a:pt x="13" y="87"/>
                </a:lnTo>
                <a:lnTo>
                  <a:pt x="11" y="87"/>
                </a:lnTo>
                <a:lnTo>
                  <a:pt x="11" y="87"/>
                </a:lnTo>
                <a:lnTo>
                  <a:pt x="11" y="87"/>
                </a:lnTo>
                <a:lnTo>
                  <a:pt x="11" y="87"/>
                </a:lnTo>
                <a:lnTo>
                  <a:pt x="11" y="85"/>
                </a:lnTo>
                <a:lnTo>
                  <a:pt x="9" y="85"/>
                </a:lnTo>
                <a:lnTo>
                  <a:pt x="7" y="83"/>
                </a:lnTo>
                <a:lnTo>
                  <a:pt x="7" y="81"/>
                </a:lnTo>
                <a:lnTo>
                  <a:pt x="6" y="77"/>
                </a:lnTo>
                <a:lnTo>
                  <a:pt x="4" y="77"/>
                </a:lnTo>
                <a:lnTo>
                  <a:pt x="4" y="77"/>
                </a:lnTo>
                <a:lnTo>
                  <a:pt x="4" y="77"/>
                </a:lnTo>
                <a:lnTo>
                  <a:pt x="2" y="77"/>
                </a:lnTo>
                <a:lnTo>
                  <a:pt x="2" y="79"/>
                </a:lnTo>
                <a:lnTo>
                  <a:pt x="2" y="77"/>
                </a:lnTo>
                <a:lnTo>
                  <a:pt x="0" y="77"/>
                </a:lnTo>
                <a:lnTo>
                  <a:pt x="0" y="75"/>
                </a:lnTo>
                <a:lnTo>
                  <a:pt x="0" y="75"/>
                </a:lnTo>
                <a:lnTo>
                  <a:pt x="0" y="75"/>
                </a:lnTo>
                <a:lnTo>
                  <a:pt x="0" y="73"/>
                </a:lnTo>
                <a:lnTo>
                  <a:pt x="0" y="71"/>
                </a:lnTo>
                <a:lnTo>
                  <a:pt x="0" y="71"/>
                </a:lnTo>
                <a:lnTo>
                  <a:pt x="0" y="71"/>
                </a:lnTo>
                <a:lnTo>
                  <a:pt x="2" y="69"/>
                </a:lnTo>
                <a:lnTo>
                  <a:pt x="2" y="69"/>
                </a:lnTo>
                <a:lnTo>
                  <a:pt x="0" y="68"/>
                </a:lnTo>
                <a:lnTo>
                  <a:pt x="0" y="68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2" y="66"/>
                </a:lnTo>
                <a:lnTo>
                  <a:pt x="2" y="66"/>
                </a:lnTo>
                <a:lnTo>
                  <a:pt x="2" y="66"/>
                </a:lnTo>
                <a:lnTo>
                  <a:pt x="4" y="64"/>
                </a:lnTo>
                <a:lnTo>
                  <a:pt x="4" y="62"/>
                </a:lnTo>
                <a:lnTo>
                  <a:pt x="4" y="60"/>
                </a:lnTo>
                <a:lnTo>
                  <a:pt x="4" y="58"/>
                </a:lnTo>
                <a:lnTo>
                  <a:pt x="4" y="58"/>
                </a:lnTo>
                <a:lnTo>
                  <a:pt x="4" y="56"/>
                </a:lnTo>
                <a:lnTo>
                  <a:pt x="4" y="54"/>
                </a:lnTo>
                <a:lnTo>
                  <a:pt x="4" y="54"/>
                </a:lnTo>
                <a:lnTo>
                  <a:pt x="6" y="52"/>
                </a:lnTo>
                <a:lnTo>
                  <a:pt x="6" y="52"/>
                </a:lnTo>
                <a:lnTo>
                  <a:pt x="6" y="52"/>
                </a:lnTo>
                <a:lnTo>
                  <a:pt x="6" y="50"/>
                </a:lnTo>
                <a:lnTo>
                  <a:pt x="9" y="50"/>
                </a:lnTo>
                <a:lnTo>
                  <a:pt x="13" y="50"/>
                </a:lnTo>
                <a:lnTo>
                  <a:pt x="13" y="50"/>
                </a:lnTo>
                <a:lnTo>
                  <a:pt x="13" y="48"/>
                </a:lnTo>
                <a:lnTo>
                  <a:pt x="13" y="48"/>
                </a:lnTo>
                <a:lnTo>
                  <a:pt x="15" y="48"/>
                </a:lnTo>
                <a:lnTo>
                  <a:pt x="15" y="46"/>
                </a:lnTo>
                <a:lnTo>
                  <a:pt x="17" y="46"/>
                </a:lnTo>
                <a:lnTo>
                  <a:pt x="17" y="44"/>
                </a:lnTo>
                <a:lnTo>
                  <a:pt x="17" y="42"/>
                </a:lnTo>
                <a:lnTo>
                  <a:pt x="17" y="42"/>
                </a:lnTo>
                <a:lnTo>
                  <a:pt x="17" y="42"/>
                </a:lnTo>
                <a:lnTo>
                  <a:pt x="17" y="40"/>
                </a:lnTo>
                <a:lnTo>
                  <a:pt x="17" y="40"/>
                </a:lnTo>
                <a:lnTo>
                  <a:pt x="15" y="40"/>
                </a:lnTo>
                <a:lnTo>
                  <a:pt x="15" y="38"/>
                </a:lnTo>
                <a:lnTo>
                  <a:pt x="15" y="38"/>
                </a:lnTo>
                <a:lnTo>
                  <a:pt x="19" y="38"/>
                </a:lnTo>
                <a:lnTo>
                  <a:pt x="19" y="38"/>
                </a:lnTo>
                <a:lnTo>
                  <a:pt x="19" y="38"/>
                </a:lnTo>
                <a:lnTo>
                  <a:pt x="21" y="38"/>
                </a:lnTo>
                <a:lnTo>
                  <a:pt x="21" y="36"/>
                </a:lnTo>
                <a:lnTo>
                  <a:pt x="21" y="35"/>
                </a:lnTo>
                <a:lnTo>
                  <a:pt x="21" y="35"/>
                </a:lnTo>
                <a:lnTo>
                  <a:pt x="19" y="35"/>
                </a:lnTo>
                <a:lnTo>
                  <a:pt x="19" y="35"/>
                </a:lnTo>
                <a:lnTo>
                  <a:pt x="19" y="33"/>
                </a:lnTo>
                <a:lnTo>
                  <a:pt x="19" y="31"/>
                </a:lnTo>
                <a:lnTo>
                  <a:pt x="19" y="31"/>
                </a:lnTo>
                <a:lnTo>
                  <a:pt x="21" y="31"/>
                </a:lnTo>
                <a:lnTo>
                  <a:pt x="21" y="29"/>
                </a:lnTo>
                <a:lnTo>
                  <a:pt x="25" y="27"/>
                </a:lnTo>
                <a:lnTo>
                  <a:pt x="25" y="27"/>
                </a:lnTo>
                <a:lnTo>
                  <a:pt x="25" y="27"/>
                </a:lnTo>
                <a:lnTo>
                  <a:pt x="25" y="27"/>
                </a:lnTo>
                <a:lnTo>
                  <a:pt x="27" y="29"/>
                </a:lnTo>
                <a:lnTo>
                  <a:pt x="29" y="31"/>
                </a:lnTo>
                <a:lnTo>
                  <a:pt x="31" y="31"/>
                </a:lnTo>
                <a:lnTo>
                  <a:pt x="31" y="31"/>
                </a:lnTo>
                <a:lnTo>
                  <a:pt x="31" y="31"/>
                </a:lnTo>
                <a:lnTo>
                  <a:pt x="33" y="31"/>
                </a:lnTo>
                <a:lnTo>
                  <a:pt x="33" y="31"/>
                </a:lnTo>
                <a:lnTo>
                  <a:pt x="33" y="31"/>
                </a:lnTo>
                <a:lnTo>
                  <a:pt x="33" y="31"/>
                </a:lnTo>
                <a:lnTo>
                  <a:pt x="33" y="31"/>
                </a:lnTo>
                <a:lnTo>
                  <a:pt x="33" y="31"/>
                </a:lnTo>
                <a:lnTo>
                  <a:pt x="33" y="31"/>
                </a:lnTo>
                <a:lnTo>
                  <a:pt x="33" y="29"/>
                </a:lnTo>
                <a:lnTo>
                  <a:pt x="35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5" y="27"/>
                </a:lnTo>
                <a:lnTo>
                  <a:pt x="35" y="25"/>
                </a:lnTo>
                <a:lnTo>
                  <a:pt x="35" y="23"/>
                </a:lnTo>
                <a:lnTo>
                  <a:pt x="37" y="23"/>
                </a:lnTo>
                <a:lnTo>
                  <a:pt x="39" y="23"/>
                </a:lnTo>
                <a:lnTo>
                  <a:pt x="41" y="25"/>
                </a:lnTo>
                <a:lnTo>
                  <a:pt x="41" y="23"/>
                </a:lnTo>
                <a:lnTo>
                  <a:pt x="42" y="23"/>
                </a:lnTo>
                <a:lnTo>
                  <a:pt x="41" y="23"/>
                </a:lnTo>
                <a:lnTo>
                  <a:pt x="41" y="21"/>
                </a:lnTo>
                <a:lnTo>
                  <a:pt x="42" y="17"/>
                </a:lnTo>
                <a:lnTo>
                  <a:pt x="42" y="17"/>
                </a:lnTo>
                <a:lnTo>
                  <a:pt x="46" y="15"/>
                </a:lnTo>
                <a:lnTo>
                  <a:pt x="46" y="15"/>
                </a:lnTo>
                <a:lnTo>
                  <a:pt x="48" y="13"/>
                </a:lnTo>
                <a:lnTo>
                  <a:pt x="50" y="13"/>
                </a:lnTo>
                <a:lnTo>
                  <a:pt x="50" y="13"/>
                </a:lnTo>
                <a:lnTo>
                  <a:pt x="52" y="15"/>
                </a:lnTo>
                <a:lnTo>
                  <a:pt x="54" y="15"/>
                </a:lnTo>
                <a:lnTo>
                  <a:pt x="54" y="15"/>
                </a:lnTo>
                <a:lnTo>
                  <a:pt x="56" y="15"/>
                </a:lnTo>
                <a:lnTo>
                  <a:pt x="56" y="13"/>
                </a:lnTo>
                <a:lnTo>
                  <a:pt x="56" y="13"/>
                </a:lnTo>
                <a:lnTo>
                  <a:pt x="56" y="11"/>
                </a:lnTo>
                <a:lnTo>
                  <a:pt x="56" y="11"/>
                </a:lnTo>
                <a:lnTo>
                  <a:pt x="56" y="9"/>
                </a:lnTo>
                <a:lnTo>
                  <a:pt x="58" y="9"/>
                </a:lnTo>
                <a:lnTo>
                  <a:pt x="60" y="9"/>
                </a:lnTo>
                <a:lnTo>
                  <a:pt x="62" y="9"/>
                </a:lnTo>
                <a:lnTo>
                  <a:pt x="66" y="5"/>
                </a:lnTo>
                <a:lnTo>
                  <a:pt x="68" y="5"/>
                </a:lnTo>
                <a:lnTo>
                  <a:pt x="70" y="5"/>
                </a:lnTo>
                <a:lnTo>
                  <a:pt x="72" y="5"/>
                </a:lnTo>
                <a:lnTo>
                  <a:pt x="72" y="3"/>
                </a:lnTo>
                <a:lnTo>
                  <a:pt x="75" y="0"/>
                </a:lnTo>
                <a:lnTo>
                  <a:pt x="75" y="0"/>
                </a:lnTo>
                <a:lnTo>
                  <a:pt x="81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2" name="Bulgaria"/>
          <p:cNvSpPr>
            <a:spLocks/>
          </p:cNvSpPr>
          <p:nvPr/>
        </p:nvSpPr>
        <p:spPr bwMode="auto">
          <a:xfrm>
            <a:off x="5510230" y="3321061"/>
            <a:ext cx="157163" cy="92075"/>
          </a:xfrm>
          <a:custGeom>
            <a:avLst/>
            <a:gdLst>
              <a:gd name="T0" fmla="*/ 12 w 99"/>
              <a:gd name="T1" fmla="*/ 8 h 58"/>
              <a:gd name="T2" fmla="*/ 16 w 99"/>
              <a:gd name="T3" fmla="*/ 8 h 58"/>
              <a:gd name="T4" fmla="*/ 20 w 99"/>
              <a:gd name="T5" fmla="*/ 10 h 58"/>
              <a:gd name="T6" fmla="*/ 28 w 99"/>
              <a:gd name="T7" fmla="*/ 12 h 58"/>
              <a:gd name="T8" fmla="*/ 32 w 99"/>
              <a:gd name="T9" fmla="*/ 12 h 58"/>
              <a:gd name="T10" fmla="*/ 33 w 99"/>
              <a:gd name="T11" fmla="*/ 10 h 58"/>
              <a:gd name="T12" fmla="*/ 37 w 99"/>
              <a:gd name="T13" fmla="*/ 10 h 58"/>
              <a:gd name="T14" fmla="*/ 45 w 99"/>
              <a:gd name="T15" fmla="*/ 12 h 58"/>
              <a:gd name="T16" fmla="*/ 49 w 99"/>
              <a:gd name="T17" fmla="*/ 12 h 58"/>
              <a:gd name="T18" fmla="*/ 53 w 99"/>
              <a:gd name="T19" fmla="*/ 12 h 58"/>
              <a:gd name="T20" fmla="*/ 59 w 99"/>
              <a:gd name="T21" fmla="*/ 6 h 58"/>
              <a:gd name="T22" fmla="*/ 65 w 99"/>
              <a:gd name="T23" fmla="*/ 4 h 58"/>
              <a:gd name="T24" fmla="*/ 72 w 99"/>
              <a:gd name="T25" fmla="*/ 2 h 58"/>
              <a:gd name="T26" fmla="*/ 76 w 99"/>
              <a:gd name="T27" fmla="*/ 2 h 58"/>
              <a:gd name="T28" fmla="*/ 78 w 99"/>
              <a:gd name="T29" fmla="*/ 2 h 58"/>
              <a:gd name="T30" fmla="*/ 84 w 99"/>
              <a:gd name="T31" fmla="*/ 4 h 58"/>
              <a:gd name="T32" fmla="*/ 88 w 99"/>
              <a:gd name="T33" fmla="*/ 6 h 58"/>
              <a:gd name="T34" fmla="*/ 90 w 99"/>
              <a:gd name="T35" fmla="*/ 6 h 58"/>
              <a:gd name="T36" fmla="*/ 94 w 99"/>
              <a:gd name="T37" fmla="*/ 10 h 58"/>
              <a:gd name="T38" fmla="*/ 99 w 99"/>
              <a:gd name="T39" fmla="*/ 10 h 58"/>
              <a:gd name="T40" fmla="*/ 99 w 99"/>
              <a:gd name="T41" fmla="*/ 15 h 58"/>
              <a:gd name="T42" fmla="*/ 98 w 99"/>
              <a:gd name="T43" fmla="*/ 17 h 58"/>
              <a:gd name="T44" fmla="*/ 96 w 99"/>
              <a:gd name="T45" fmla="*/ 15 h 58"/>
              <a:gd name="T46" fmla="*/ 92 w 99"/>
              <a:gd name="T47" fmla="*/ 19 h 58"/>
              <a:gd name="T48" fmla="*/ 88 w 99"/>
              <a:gd name="T49" fmla="*/ 25 h 58"/>
              <a:gd name="T50" fmla="*/ 88 w 99"/>
              <a:gd name="T51" fmla="*/ 31 h 58"/>
              <a:gd name="T52" fmla="*/ 82 w 99"/>
              <a:gd name="T53" fmla="*/ 33 h 58"/>
              <a:gd name="T54" fmla="*/ 82 w 99"/>
              <a:gd name="T55" fmla="*/ 35 h 58"/>
              <a:gd name="T56" fmla="*/ 86 w 99"/>
              <a:gd name="T57" fmla="*/ 39 h 58"/>
              <a:gd name="T58" fmla="*/ 90 w 99"/>
              <a:gd name="T59" fmla="*/ 43 h 58"/>
              <a:gd name="T60" fmla="*/ 88 w 99"/>
              <a:gd name="T61" fmla="*/ 45 h 58"/>
              <a:gd name="T62" fmla="*/ 84 w 99"/>
              <a:gd name="T63" fmla="*/ 45 h 58"/>
              <a:gd name="T64" fmla="*/ 80 w 99"/>
              <a:gd name="T65" fmla="*/ 43 h 58"/>
              <a:gd name="T66" fmla="*/ 74 w 99"/>
              <a:gd name="T67" fmla="*/ 43 h 58"/>
              <a:gd name="T68" fmla="*/ 66 w 99"/>
              <a:gd name="T69" fmla="*/ 45 h 58"/>
              <a:gd name="T70" fmla="*/ 65 w 99"/>
              <a:gd name="T71" fmla="*/ 47 h 58"/>
              <a:gd name="T72" fmla="*/ 63 w 99"/>
              <a:gd name="T73" fmla="*/ 48 h 58"/>
              <a:gd name="T74" fmla="*/ 61 w 99"/>
              <a:gd name="T75" fmla="*/ 48 h 58"/>
              <a:gd name="T76" fmla="*/ 59 w 99"/>
              <a:gd name="T77" fmla="*/ 50 h 58"/>
              <a:gd name="T78" fmla="*/ 57 w 99"/>
              <a:gd name="T79" fmla="*/ 56 h 58"/>
              <a:gd name="T80" fmla="*/ 51 w 99"/>
              <a:gd name="T81" fmla="*/ 56 h 58"/>
              <a:gd name="T82" fmla="*/ 45 w 99"/>
              <a:gd name="T83" fmla="*/ 58 h 58"/>
              <a:gd name="T84" fmla="*/ 39 w 99"/>
              <a:gd name="T85" fmla="*/ 54 h 58"/>
              <a:gd name="T86" fmla="*/ 35 w 99"/>
              <a:gd name="T87" fmla="*/ 54 h 58"/>
              <a:gd name="T88" fmla="*/ 30 w 99"/>
              <a:gd name="T89" fmla="*/ 52 h 58"/>
              <a:gd name="T90" fmla="*/ 28 w 99"/>
              <a:gd name="T91" fmla="*/ 54 h 58"/>
              <a:gd name="T92" fmla="*/ 20 w 99"/>
              <a:gd name="T93" fmla="*/ 56 h 58"/>
              <a:gd name="T94" fmla="*/ 14 w 99"/>
              <a:gd name="T95" fmla="*/ 56 h 58"/>
              <a:gd name="T96" fmla="*/ 12 w 99"/>
              <a:gd name="T97" fmla="*/ 56 h 58"/>
              <a:gd name="T98" fmla="*/ 8 w 99"/>
              <a:gd name="T99" fmla="*/ 54 h 58"/>
              <a:gd name="T100" fmla="*/ 10 w 99"/>
              <a:gd name="T101" fmla="*/ 48 h 58"/>
              <a:gd name="T102" fmla="*/ 8 w 99"/>
              <a:gd name="T103" fmla="*/ 45 h 58"/>
              <a:gd name="T104" fmla="*/ 0 w 99"/>
              <a:gd name="T105" fmla="*/ 39 h 58"/>
              <a:gd name="T106" fmla="*/ 2 w 99"/>
              <a:gd name="T107" fmla="*/ 35 h 58"/>
              <a:gd name="T108" fmla="*/ 0 w 99"/>
              <a:gd name="T109" fmla="*/ 33 h 58"/>
              <a:gd name="T110" fmla="*/ 4 w 99"/>
              <a:gd name="T111" fmla="*/ 27 h 58"/>
              <a:gd name="T112" fmla="*/ 8 w 99"/>
              <a:gd name="T113" fmla="*/ 21 h 58"/>
              <a:gd name="T114" fmla="*/ 4 w 99"/>
              <a:gd name="T115" fmla="*/ 17 h 58"/>
              <a:gd name="T116" fmla="*/ 0 w 99"/>
              <a:gd name="T117" fmla="*/ 8 h 58"/>
              <a:gd name="T118" fmla="*/ 4 w 99"/>
              <a:gd name="T119" fmla="*/ 0 h 58"/>
              <a:gd name="T120" fmla="*/ 8 w 99"/>
              <a:gd name="T121" fmla="*/ 2 h 58"/>
              <a:gd name="T122" fmla="*/ 10 w 99"/>
              <a:gd name="T123" fmla="*/ 4 h 58"/>
              <a:gd name="T124" fmla="*/ 8 w 99"/>
              <a:gd name="T125" fmla="*/ 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9" h="58">
                <a:moveTo>
                  <a:pt x="8" y="8"/>
                </a:moveTo>
                <a:lnTo>
                  <a:pt x="10" y="10"/>
                </a:lnTo>
                <a:lnTo>
                  <a:pt x="12" y="8"/>
                </a:lnTo>
                <a:lnTo>
                  <a:pt x="12" y="8"/>
                </a:lnTo>
                <a:lnTo>
                  <a:pt x="12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6" y="8"/>
                </a:lnTo>
                <a:lnTo>
                  <a:pt x="16" y="8"/>
                </a:lnTo>
                <a:lnTo>
                  <a:pt x="18" y="8"/>
                </a:lnTo>
                <a:lnTo>
                  <a:pt x="18" y="8"/>
                </a:lnTo>
                <a:lnTo>
                  <a:pt x="18" y="10"/>
                </a:lnTo>
                <a:lnTo>
                  <a:pt x="20" y="10"/>
                </a:lnTo>
                <a:lnTo>
                  <a:pt x="20" y="10"/>
                </a:lnTo>
                <a:lnTo>
                  <a:pt x="22" y="10"/>
                </a:lnTo>
                <a:lnTo>
                  <a:pt x="26" y="10"/>
                </a:lnTo>
                <a:lnTo>
                  <a:pt x="28" y="10"/>
                </a:lnTo>
                <a:lnTo>
                  <a:pt x="28" y="12"/>
                </a:lnTo>
                <a:lnTo>
                  <a:pt x="28" y="12"/>
                </a:lnTo>
                <a:lnTo>
                  <a:pt x="30" y="12"/>
                </a:lnTo>
                <a:lnTo>
                  <a:pt x="30" y="12"/>
                </a:lnTo>
                <a:lnTo>
                  <a:pt x="30" y="12"/>
                </a:lnTo>
                <a:lnTo>
                  <a:pt x="30" y="12"/>
                </a:lnTo>
                <a:lnTo>
                  <a:pt x="32" y="12"/>
                </a:lnTo>
                <a:lnTo>
                  <a:pt x="32" y="12"/>
                </a:lnTo>
                <a:lnTo>
                  <a:pt x="32" y="12"/>
                </a:lnTo>
                <a:lnTo>
                  <a:pt x="32" y="10"/>
                </a:lnTo>
                <a:lnTo>
                  <a:pt x="33" y="10"/>
                </a:lnTo>
                <a:lnTo>
                  <a:pt x="33" y="10"/>
                </a:lnTo>
                <a:lnTo>
                  <a:pt x="33" y="10"/>
                </a:lnTo>
                <a:lnTo>
                  <a:pt x="33" y="10"/>
                </a:lnTo>
                <a:lnTo>
                  <a:pt x="35" y="10"/>
                </a:lnTo>
                <a:lnTo>
                  <a:pt x="35" y="10"/>
                </a:lnTo>
                <a:lnTo>
                  <a:pt x="37" y="10"/>
                </a:lnTo>
                <a:lnTo>
                  <a:pt x="37" y="10"/>
                </a:lnTo>
                <a:lnTo>
                  <a:pt x="39" y="10"/>
                </a:lnTo>
                <a:lnTo>
                  <a:pt x="39" y="10"/>
                </a:lnTo>
                <a:lnTo>
                  <a:pt x="41" y="10"/>
                </a:lnTo>
                <a:lnTo>
                  <a:pt x="45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9" y="12"/>
                </a:lnTo>
                <a:lnTo>
                  <a:pt x="49" y="12"/>
                </a:lnTo>
                <a:lnTo>
                  <a:pt x="51" y="12"/>
                </a:lnTo>
                <a:lnTo>
                  <a:pt x="51" y="12"/>
                </a:lnTo>
                <a:lnTo>
                  <a:pt x="53" y="12"/>
                </a:lnTo>
                <a:lnTo>
                  <a:pt x="53" y="12"/>
                </a:lnTo>
                <a:lnTo>
                  <a:pt x="55" y="12"/>
                </a:lnTo>
                <a:lnTo>
                  <a:pt x="55" y="10"/>
                </a:lnTo>
                <a:lnTo>
                  <a:pt x="57" y="10"/>
                </a:lnTo>
                <a:lnTo>
                  <a:pt x="57" y="8"/>
                </a:lnTo>
                <a:lnTo>
                  <a:pt x="59" y="6"/>
                </a:lnTo>
                <a:lnTo>
                  <a:pt x="61" y="6"/>
                </a:lnTo>
                <a:lnTo>
                  <a:pt x="61" y="6"/>
                </a:lnTo>
                <a:lnTo>
                  <a:pt x="63" y="4"/>
                </a:lnTo>
                <a:lnTo>
                  <a:pt x="65" y="4"/>
                </a:lnTo>
                <a:lnTo>
                  <a:pt x="65" y="4"/>
                </a:lnTo>
                <a:lnTo>
                  <a:pt x="65" y="4"/>
                </a:lnTo>
                <a:lnTo>
                  <a:pt x="66" y="4"/>
                </a:lnTo>
                <a:lnTo>
                  <a:pt x="68" y="4"/>
                </a:lnTo>
                <a:lnTo>
                  <a:pt x="70" y="4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4" y="2"/>
                </a:lnTo>
                <a:lnTo>
                  <a:pt x="76" y="2"/>
                </a:lnTo>
                <a:lnTo>
                  <a:pt x="76" y="2"/>
                </a:lnTo>
                <a:lnTo>
                  <a:pt x="76" y="2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8" y="4"/>
                </a:lnTo>
                <a:lnTo>
                  <a:pt x="80" y="4"/>
                </a:lnTo>
                <a:lnTo>
                  <a:pt x="82" y="4"/>
                </a:lnTo>
                <a:lnTo>
                  <a:pt x="84" y="4"/>
                </a:lnTo>
                <a:lnTo>
                  <a:pt x="84" y="4"/>
                </a:lnTo>
                <a:lnTo>
                  <a:pt x="84" y="4"/>
                </a:lnTo>
                <a:lnTo>
                  <a:pt x="86" y="6"/>
                </a:lnTo>
                <a:lnTo>
                  <a:pt x="86" y="6"/>
                </a:lnTo>
                <a:lnTo>
                  <a:pt x="86" y="6"/>
                </a:lnTo>
                <a:lnTo>
                  <a:pt x="88" y="6"/>
                </a:lnTo>
                <a:lnTo>
                  <a:pt x="88" y="6"/>
                </a:lnTo>
                <a:lnTo>
                  <a:pt x="88" y="6"/>
                </a:lnTo>
                <a:lnTo>
                  <a:pt x="88" y="6"/>
                </a:lnTo>
                <a:lnTo>
                  <a:pt x="90" y="6"/>
                </a:lnTo>
                <a:lnTo>
                  <a:pt x="90" y="6"/>
                </a:lnTo>
                <a:lnTo>
                  <a:pt x="90" y="8"/>
                </a:lnTo>
                <a:lnTo>
                  <a:pt x="90" y="8"/>
                </a:lnTo>
                <a:lnTo>
                  <a:pt x="92" y="10"/>
                </a:lnTo>
                <a:lnTo>
                  <a:pt x="94" y="10"/>
                </a:lnTo>
                <a:lnTo>
                  <a:pt x="94" y="10"/>
                </a:lnTo>
                <a:lnTo>
                  <a:pt x="94" y="10"/>
                </a:lnTo>
                <a:lnTo>
                  <a:pt x="96" y="10"/>
                </a:lnTo>
                <a:lnTo>
                  <a:pt x="98" y="10"/>
                </a:lnTo>
                <a:lnTo>
                  <a:pt x="99" y="10"/>
                </a:lnTo>
                <a:lnTo>
                  <a:pt x="99" y="10"/>
                </a:lnTo>
                <a:lnTo>
                  <a:pt x="99" y="12"/>
                </a:lnTo>
                <a:lnTo>
                  <a:pt x="99" y="13"/>
                </a:lnTo>
                <a:lnTo>
                  <a:pt x="99" y="13"/>
                </a:lnTo>
                <a:lnTo>
                  <a:pt x="99" y="13"/>
                </a:lnTo>
                <a:lnTo>
                  <a:pt x="99" y="15"/>
                </a:lnTo>
                <a:lnTo>
                  <a:pt x="99" y="15"/>
                </a:lnTo>
                <a:lnTo>
                  <a:pt x="99" y="15"/>
                </a:lnTo>
                <a:lnTo>
                  <a:pt x="98" y="15"/>
                </a:lnTo>
                <a:lnTo>
                  <a:pt x="98" y="17"/>
                </a:lnTo>
                <a:lnTo>
                  <a:pt x="98" y="17"/>
                </a:lnTo>
                <a:lnTo>
                  <a:pt x="98" y="17"/>
                </a:lnTo>
                <a:lnTo>
                  <a:pt x="98" y="17"/>
                </a:lnTo>
                <a:lnTo>
                  <a:pt x="96" y="15"/>
                </a:lnTo>
                <a:lnTo>
                  <a:pt x="96" y="15"/>
                </a:lnTo>
                <a:lnTo>
                  <a:pt x="96" y="15"/>
                </a:lnTo>
                <a:lnTo>
                  <a:pt x="92" y="17"/>
                </a:lnTo>
                <a:lnTo>
                  <a:pt x="92" y="17"/>
                </a:lnTo>
                <a:lnTo>
                  <a:pt x="92" y="17"/>
                </a:lnTo>
                <a:lnTo>
                  <a:pt x="92" y="17"/>
                </a:lnTo>
                <a:lnTo>
                  <a:pt x="92" y="19"/>
                </a:lnTo>
                <a:lnTo>
                  <a:pt x="90" y="19"/>
                </a:lnTo>
                <a:lnTo>
                  <a:pt x="90" y="21"/>
                </a:lnTo>
                <a:lnTo>
                  <a:pt x="88" y="23"/>
                </a:lnTo>
                <a:lnTo>
                  <a:pt x="88" y="23"/>
                </a:lnTo>
                <a:lnTo>
                  <a:pt x="88" y="25"/>
                </a:lnTo>
                <a:lnTo>
                  <a:pt x="88" y="27"/>
                </a:lnTo>
                <a:lnTo>
                  <a:pt x="88" y="27"/>
                </a:lnTo>
                <a:lnTo>
                  <a:pt x="88" y="27"/>
                </a:lnTo>
                <a:lnTo>
                  <a:pt x="88" y="29"/>
                </a:lnTo>
                <a:lnTo>
                  <a:pt x="88" y="31"/>
                </a:lnTo>
                <a:lnTo>
                  <a:pt x="88" y="31"/>
                </a:lnTo>
                <a:lnTo>
                  <a:pt x="86" y="29"/>
                </a:lnTo>
                <a:lnTo>
                  <a:pt x="86" y="31"/>
                </a:lnTo>
                <a:lnTo>
                  <a:pt x="84" y="31"/>
                </a:lnTo>
                <a:lnTo>
                  <a:pt x="82" y="33"/>
                </a:lnTo>
                <a:lnTo>
                  <a:pt x="82" y="33"/>
                </a:lnTo>
                <a:lnTo>
                  <a:pt x="82" y="35"/>
                </a:lnTo>
                <a:lnTo>
                  <a:pt x="82" y="35"/>
                </a:lnTo>
                <a:lnTo>
                  <a:pt x="82" y="35"/>
                </a:lnTo>
                <a:lnTo>
                  <a:pt x="82" y="35"/>
                </a:lnTo>
                <a:lnTo>
                  <a:pt x="84" y="35"/>
                </a:lnTo>
                <a:lnTo>
                  <a:pt x="84" y="35"/>
                </a:lnTo>
                <a:lnTo>
                  <a:pt x="86" y="37"/>
                </a:lnTo>
                <a:lnTo>
                  <a:pt x="86" y="37"/>
                </a:lnTo>
                <a:lnTo>
                  <a:pt x="86" y="39"/>
                </a:lnTo>
                <a:lnTo>
                  <a:pt x="86" y="39"/>
                </a:lnTo>
                <a:lnTo>
                  <a:pt x="88" y="41"/>
                </a:lnTo>
                <a:lnTo>
                  <a:pt x="88" y="41"/>
                </a:lnTo>
                <a:lnTo>
                  <a:pt x="90" y="43"/>
                </a:lnTo>
                <a:lnTo>
                  <a:pt x="90" y="43"/>
                </a:lnTo>
                <a:lnTo>
                  <a:pt x="90" y="43"/>
                </a:lnTo>
                <a:lnTo>
                  <a:pt x="90" y="45"/>
                </a:lnTo>
                <a:lnTo>
                  <a:pt x="90" y="45"/>
                </a:lnTo>
                <a:lnTo>
                  <a:pt x="90" y="45"/>
                </a:lnTo>
                <a:lnTo>
                  <a:pt x="88" y="45"/>
                </a:lnTo>
                <a:lnTo>
                  <a:pt x="88" y="45"/>
                </a:lnTo>
                <a:lnTo>
                  <a:pt x="88" y="45"/>
                </a:lnTo>
                <a:lnTo>
                  <a:pt x="86" y="45"/>
                </a:lnTo>
                <a:lnTo>
                  <a:pt x="84" y="45"/>
                </a:lnTo>
                <a:lnTo>
                  <a:pt x="84" y="45"/>
                </a:lnTo>
                <a:lnTo>
                  <a:pt x="84" y="47"/>
                </a:lnTo>
                <a:lnTo>
                  <a:pt x="82" y="45"/>
                </a:lnTo>
                <a:lnTo>
                  <a:pt x="80" y="45"/>
                </a:lnTo>
                <a:lnTo>
                  <a:pt x="80" y="45"/>
                </a:lnTo>
                <a:lnTo>
                  <a:pt x="80" y="43"/>
                </a:lnTo>
                <a:lnTo>
                  <a:pt x="80" y="43"/>
                </a:lnTo>
                <a:lnTo>
                  <a:pt x="78" y="43"/>
                </a:lnTo>
                <a:lnTo>
                  <a:pt x="78" y="43"/>
                </a:lnTo>
                <a:lnTo>
                  <a:pt x="78" y="43"/>
                </a:lnTo>
                <a:lnTo>
                  <a:pt x="74" y="43"/>
                </a:lnTo>
                <a:lnTo>
                  <a:pt x="74" y="43"/>
                </a:lnTo>
                <a:lnTo>
                  <a:pt x="74" y="45"/>
                </a:lnTo>
                <a:lnTo>
                  <a:pt x="72" y="45"/>
                </a:lnTo>
                <a:lnTo>
                  <a:pt x="68" y="45"/>
                </a:lnTo>
                <a:lnTo>
                  <a:pt x="66" y="45"/>
                </a:lnTo>
                <a:lnTo>
                  <a:pt x="66" y="47"/>
                </a:lnTo>
                <a:lnTo>
                  <a:pt x="66" y="47"/>
                </a:lnTo>
                <a:lnTo>
                  <a:pt x="66" y="47"/>
                </a:lnTo>
                <a:lnTo>
                  <a:pt x="66" y="47"/>
                </a:lnTo>
                <a:lnTo>
                  <a:pt x="65" y="47"/>
                </a:lnTo>
                <a:lnTo>
                  <a:pt x="65" y="47"/>
                </a:lnTo>
                <a:lnTo>
                  <a:pt x="65" y="47"/>
                </a:lnTo>
                <a:lnTo>
                  <a:pt x="63" y="48"/>
                </a:lnTo>
                <a:lnTo>
                  <a:pt x="63" y="48"/>
                </a:lnTo>
                <a:lnTo>
                  <a:pt x="63" y="48"/>
                </a:lnTo>
                <a:lnTo>
                  <a:pt x="65" y="48"/>
                </a:lnTo>
                <a:lnTo>
                  <a:pt x="63" y="50"/>
                </a:lnTo>
                <a:lnTo>
                  <a:pt x="63" y="48"/>
                </a:lnTo>
                <a:lnTo>
                  <a:pt x="63" y="48"/>
                </a:lnTo>
                <a:lnTo>
                  <a:pt x="61" y="48"/>
                </a:lnTo>
                <a:lnTo>
                  <a:pt x="61" y="48"/>
                </a:lnTo>
                <a:lnTo>
                  <a:pt x="59" y="48"/>
                </a:lnTo>
                <a:lnTo>
                  <a:pt x="59" y="50"/>
                </a:lnTo>
                <a:lnTo>
                  <a:pt x="59" y="50"/>
                </a:lnTo>
                <a:lnTo>
                  <a:pt x="59" y="50"/>
                </a:lnTo>
                <a:lnTo>
                  <a:pt x="61" y="50"/>
                </a:lnTo>
                <a:lnTo>
                  <a:pt x="61" y="52"/>
                </a:lnTo>
                <a:lnTo>
                  <a:pt x="61" y="54"/>
                </a:lnTo>
                <a:lnTo>
                  <a:pt x="61" y="56"/>
                </a:lnTo>
                <a:lnTo>
                  <a:pt x="57" y="56"/>
                </a:lnTo>
                <a:lnTo>
                  <a:pt x="57" y="56"/>
                </a:lnTo>
                <a:lnTo>
                  <a:pt x="57" y="56"/>
                </a:lnTo>
                <a:lnTo>
                  <a:pt x="55" y="56"/>
                </a:lnTo>
                <a:lnTo>
                  <a:pt x="53" y="56"/>
                </a:lnTo>
                <a:lnTo>
                  <a:pt x="51" y="56"/>
                </a:lnTo>
                <a:lnTo>
                  <a:pt x="49" y="58"/>
                </a:lnTo>
                <a:lnTo>
                  <a:pt x="47" y="58"/>
                </a:lnTo>
                <a:lnTo>
                  <a:pt x="47" y="58"/>
                </a:lnTo>
                <a:lnTo>
                  <a:pt x="45" y="58"/>
                </a:lnTo>
                <a:lnTo>
                  <a:pt x="45" y="58"/>
                </a:lnTo>
                <a:lnTo>
                  <a:pt x="45" y="56"/>
                </a:lnTo>
                <a:lnTo>
                  <a:pt x="45" y="56"/>
                </a:lnTo>
                <a:lnTo>
                  <a:pt x="43" y="56"/>
                </a:lnTo>
                <a:lnTo>
                  <a:pt x="43" y="56"/>
                </a:lnTo>
                <a:lnTo>
                  <a:pt x="39" y="54"/>
                </a:lnTo>
                <a:lnTo>
                  <a:pt x="39" y="56"/>
                </a:lnTo>
                <a:lnTo>
                  <a:pt x="39" y="56"/>
                </a:lnTo>
                <a:lnTo>
                  <a:pt x="39" y="56"/>
                </a:lnTo>
                <a:lnTo>
                  <a:pt x="37" y="56"/>
                </a:lnTo>
                <a:lnTo>
                  <a:pt x="35" y="54"/>
                </a:lnTo>
                <a:lnTo>
                  <a:pt x="35" y="54"/>
                </a:lnTo>
                <a:lnTo>
                  <a:pt x="33" y="52"/>
                </a:lnTo>
                <a:lnTo>
                  <a:pt x="32" y="52"/>
                </a:lnTo>
                <a:lnTo>
                  <a:pt x="30" y="52"/>
                </a:lnTo>
                <a:lnTo>
                  <a:pt x="30" y="52"/>
                </a:lnTo>
                <a:lnTo>
                  <a:pt x="30" y="52"/>
                </a:lnTo>
                <a:lnTo>
                  <a:pt x="28" y="52"/>
                </a:lnTo>
                <a:lnTo>
                  <a:pt x="28" y="52"/>
                </a:lnTo>
                <a:lnTo>
                  <a:pt x="28" y="52"/>
                </a:lnTo>
                <a:lnTo>
                  <a:pt x="28" y="54"/>
                </a:lnTo>
                <a:lnTo>
                  <a:pt x="26" y="54"/>
                </a:lnTo>
                <a:lnTo>
                  <a:pt x="24" y="54"/>
                </a:lnTo>
                <a:lnTo>
                  <a:pt x="22" y="54"/>
                </a:lnTo>
                <a:lnTo>
                  <a:pt x="22" y="54"/>
                </a:lnTo>
                <a:lnTo>
                  <a:pt x="20" y="56"/>
                </a:lnTo>
                <a:lnTo>
                  <a:pt x="20" y="56"/>
                </a:lnTo>
                <a:lnTo>
                  <a:pt x="18" y="56"/>
                </a:lnTo>
                <a:lnTo>
                  <a:pt x="16" y="54"/>
                </a:lnTo>
                <a:lnTo>
                  <a:pt x="14" y="56"/>
                </a:lnTo>
                <a:lnTo>
                  <a:pt x="14" y="56"/>
                </a:lnTo>
                <a:lnTo>
                  <a:pt x="14" y="56"/>
                </a:lnTo>
                <a:lnTo>
                  <a:pt x="12" y="56"/>
                </a:lnTo>
                <a:lnTo>
                  <a:pt x="12" y="56"/>
                </a:lnTo>
                <a:lnTo>
                  <a:pt x="12" y="56"/>
                </a:lnTo>
                <a:lnTo>
                  <a:pt x="12" y="56"/>
                </a:lnTo>
                <a:lnTo>
                  <a:pt x="10" y="56"/>
                </a:lnTo>
                <a:lnTo>
                  <a:pt x="8" y="56"/>
                </a:lnTo>
                <a:lnTo>
                  <a:pt x="8" y="56"/>
                </a:lnTo>
                <a:lnTo>
                  <a:pt x="8" y="56"/>
                </a:lnTo>
                <a:lnTo>
                  <a:pt x="8" y="54"/>
                </a:lnTo>
                <a:lnTo>
                  <a:pt x="8" y="52"/>
                </a:lnTo>
                <a:lnTo>
                  <a:pt x="8" y="50"/>
                </a:lnTo>
                <a:lnTo>
                  <a:pt x="10" y="50"/>
                </a:lnTo>
                <a:lnTo>
                  <a:pt x="10" y="50"/>
                </a:lnTo>
                <a:lnTo>
                  <a:pt x="10" y="48"/>
                </a:lnTo>
                <a:lnTo>
                  <a:pt x="10" y="48"/>
                </a:lnTo>
                <a:lnTo>
                  <a:pt x="8" y="48"/>
                </a:lnTo>
                <a:lnTo>
                  <a:pt x="8" y="48"/>
                </a:lnTo>
                <a:lnTo>
                  <a:pt x="8" y="47"/>
                </a:lnTo>
                <a:lnTo>
                  <a:pt x="8" y="45"/>
                </a:lnTo>
                <a:lnTo>
                  <a:pt x="6" y="43"/>
                </a:lnTo>
                <a:lnTo>
                  <a:pt x="4" y="43"/>
                </a:lnTo>
                <a:lnTo>
                  <a:pt x="4" y="43"/>
                </a:lnTo>
                <a:lnTo>
                  <a:pt x="2" y="41"/>
                </a:lnTo>
                <a:lnTo>
                  <a:pt x="0" y="39"/>
                </a:lnTo>
                <a:lnTo>
                  <a:pt x="0" y="37"/>
                </a:lnTo>
                <a:lnTo>
                  <a:pt x="0" y="37"/>
                </a:lnTo>
                <a:lnTo>
                  <a:pt x="0" y="37"/>
                </a:lnTo>
                <a:lnTo>
                  <a:pt x="2" y="37"/>
                </a:lnTo>
                <a:lnTo>
                  <a:pt x="2" y="35"/>
                </a:lnTo>
                <a:lnTo>
                  <a:pt x="2" y="35"/>
                </a:lnTo>
                <a:lnTo>
                  <a:pt x="2" y="35"/>
                </a:lnTo>
                <a:lnTo>
                  <a:pt x="2" y="33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2" y="27"/>
                </a:lnTo>
                <a:lnTo>
                  <a:pt x="2" y="27"/>
                </a:lnTo>
                <a:lnTo>
                  <a:pt x="4" y="27"/>
                </a:lnTo>
                <a:lnTo>
                  <a:pt x="4" y="27"/>
                </a:lnTo>
                <a:lnTo>
                  <a:pt x="6" y="27"/>
                </a:lnTo>
                <a:lnTo>
                  <a:pt x="8" y="23"/>
                </a:lnTo>
                <a:lnTo>
                  <a:pt x="10" y="21"/>
                </a:lnTo>
                <a:lnTo>
                  <a:pt x="10" y="21"/>
                </a:lnTo>
                <a:lnTo>
                  <a:pt x="8" y="21"/>
                </a:lnTo>
                <a:lnTo>
                  <a:pt x="8" y="19"/>
                </a:lnTo>
                <a:lnTo>
                  <a:pt x="6" y="19"/>
                </a:lnTo>
                <a:lnTo>
                  <a:pt x="6" y="17"/>
                </a:lnTo>
                <a:lnTo>
                  <a:pt x="6" y="17"/>
                </a:lnTo>
                <a:lnTo>
                  <a:pt x="4" y="17"/>
                </a:lnTo>
                <a:lnTo>
                  <a:pt x="4" y="15"/>
                </a:lnTo>
                <a:lnTo>
                  <a:pt x="4" y="15"/>
                </a:lnTo>
                <a:lnTo>
                  <a:pt x="2" y="15"/>
                </a:lnTo>
                <a:lnTo>
                  <a:pt x="0" y="10"/>
                </a:lnTo>
                <a:lnTo>
                  <a:pt x="0" y="8"/>
                </a:lnTo>
                <a:lnTo>
                  <a:pt x="0" y="4"/>
                </a:lnTo>
                <a:lnTo>
                  <a:pt x="2" y="4"/>
                </a:lnTo>
                <a:lnTo>
                  <a:pt x="4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8" y="2"/>
                </a:lnTo>
                <a:lnTo>
                  <a:pt x="8" y="2"/>
                </a:lnTo>
                <a:lnTo>
                  <a:pt x="10" y="4"/>
                </a:lnTo>
                <a:lnTo>
                  <a:pt x="10" y="4"/>
                </a:lnTo>
                <a:lnTo>
                  <a:pt x="10" y="4"/>
                </a:lnTo>
                <a:lnTo>
                  <a:pt x="10" y="4"/>
                </a:lnTo>
                <a:lnTo>
                  <a:pt x="10" y="4"/>
                </a:lnTo>
                <a:lnTo>
                  <a:pt x="8" y="4"/>
                </a:lnTo>
                <a:lnTo>
                  <a:pt x="8" y="6"/>
                </a:lnTo>
                <a:lnTo>
                  <a:pt x="8" y="6"/>
                </a:lnTo>
                <a:lnTo>
                  <a:pt x="6" y="8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2" name="Brunei Darussalam"/>
          <p:cNvSpPr>
            <a:spLocks noEditPoints="1"/>
          </p:cNvSpPr>
          <p:nvPr/>
        </p:nvSpPr>
        <p:spPr bwMode="auto">
          <a:xfrm>
            <a:off x="7851800" y="4400564"/>
            <a:ext cx="30163" cy="26988"/>
          </a:xfrm>
          <a:custGeom>
            <a:avLst/>
            <a:gdLst>
              <a:gd name="T0" fmla="*/ 13 w 19"/>
              <a:gd name="T1" fmla="*/ 4 h 17"/>
              <a:gd name="T2" fmla="*/ 13 w 19"/>
              <a:gd name="T3" fmla="*/ 4 h 17"/>
              <a:gd name="T4" fmla="*/ 13 w 19"/>
              <a:gd name="T5" fmla="*/ 4 h 17"/>
              <a:gd name="T6" fmla="*/ 11 w 19"/>
              <a:gd name="T7" fmla="*/ 4 h 17"/>
              <a:gd name="T8" fmla="*/ 11 w 19"/>
              <a:gd name="T9" fmla="*/ 4 h 17"/>
              <a:gd name="T10" fmla="*/ 11 w 19"/>
              <a:gd name="T11" fmla="*/ 4 h 17"/>
              <a:gd name="T12" fmla="*/ 9 w 19"/>
              <a:gd name="T13" fmla="*/ 6 h 17"/>
              <a:gd name="T14" fmla="*/ 9 w 19"/>
              <a:gd name="T15" fmla="*/ 6 h 17"/>
              <a:gd name="T16" fmla="*/ 11 w 19"/>
              <a:gd name="T17" fmla="*/ 7 h 17"/>
              <a:gd name="T18" fmla="*/ 11 w 19"/>
              <a:gd name="T19" fmla="*/ 9 h 17"/>
              <a:gd name="T20" fmla="*/ 11 w 19"/>
              <a:gd name="T21" fmla="*/ 9 h 17"/>
              <a:gd name="T22" fmla="*/ 11 w 19"/>
              <a:gd name="T23" fmla="*/ 11 h 17"/>
              <a:gd name="T24" fmla="*/ 9 w 19"/>
              <a:gd name="T25" fmla="*/ 15 h 17"/>
              <a:gd name="T26" fmla="*/ 7 w 19"/>
              <a:gd name="T27" fmla="*/ 17 h 17"/>
              <a:gd name="T28" fmla="*/ 7 w 19"/>
              <a:gd name="T29" fmla="*/ 17 h 17"/>
              <a:gd name="T30" fmla="*/ 7 w 19"/>
              <a:gd name="T31" fmla="*/ 17 h 17"/>
              <a:gd name="T32" fmla="*/ 6 w 19"/>
              <a:gd name="T33" fmla="*/ 13 h 17"/>
              <a:gd name="T34" fmla="*/ 4 w 19"/>
              <a:gd name="T35" fmla="*/ 11 h 17"/>
              <a:gd name="T36" fmla="*/ 2 w 19"/>
              <a:gd name="T37" fmla="*/ 9 h 17"/>
              <a:gd name="T38" fmla="*/ 2 w 19"/>
              <a:gd name="T39" fmla="*/ 9 h 17"/>
              <a:gd name="T40" fmla="*/ 0 w 19"/>
              <a:gd name="T41" fmla="*/ 7 h 17"/>
              <a:gd name="T42" fmla="*/ 0 w 19"/>
              <a:gd name="T43" fmla="*/ 7 h 17"/>
              <a:gd name="T44" fmla="*/ 0 w 19"/>
              <a:gd name="T45" fmla="*/ 7 h 17"/>
              <a:gd name="T46" fmla="*/ 0 w 19"/>
              <a:gd name="T47" fmla="*/ 7 h 17"/>
              <a:gd name="T48" fmla="*/ 0 w 19"/>
              <a:gd name="T49" fmla="*/ 7 h 17"/>
              <a:gd name="T50" fmla="*/ 0 w 19"/>
              <a:gd name="T51" fmla="*/ 7 h 17"/>
              <a:gd name="T52" fmla="*/ 2 w 19"/>
              <a:gd name="T53" fmla="*/ 7 h 17"/>
              <a:gd name="T54" fmla="*/ 6 w 19"/>
              <a:gd name="T55" fmla="*/ 6 h 17"/>
              <a:gd name="T56" fmla="*/ 6 w 19"/>
              <a:gd name="T57" fmla="*/ 6 h 17"/>
              <a:gd name="T58" fmla="*/ 7 w 19"/>
              <a:gd name="T59" fmla="*/ 6 h 17"/>
              <a:gd name="T60" fmla="*/ 7 w 19"/>
              <a:gd name="T61" fmla="*/ 4 h 17"/>
              <a:gd name="T62" fmla="*/ 7 w 19"/>
              <a:gd name="T63" fmla="*/ 4 h 17"/>
              <a:gd name="T64" fmla="*/ 9 w 19"/>
              <a:gd name="T65" fmla="*/ 4 h 17"/>
              <a:gd name="T66" fmla="*/ 11 w 19"/>
              <a:gd name="T67" fmla="*/ 2 h 17"/>
              <a:gd name="T68" fmla="*/ 13 w 19"/>
              <a:gd name="T69" fmla="*/ 0 h 17"/>
              <a:gd name="T70" fmla="*/ 13 w 19"/>
              <a:gd name="T71" fmla="*/ 0 h 17"/>
              <a:gd name="T72" fmla="*/ 15 w 19"/>
              <a:gd name="T73" fmla="*/ 0 h 17"/>
              <a:gd name="T74" fmla="*/ 15 w 19"/>
              <a:gd name="T75" fmla="*/ 0 h 17"/>
              <a:gd name="T76" fmla="*/ 15 w 19"/>
              <a:gd name="T77" fmla="*/ 0 h 17"/>
              <a:gd name="T78" fmla="*/ 13 w 19"/>
              <a:gd name="T79" fmla="*/ 2 h 17"/>
              <a:gd name="T80" fmla="*/ 17 w 19"/>
              <a:gd name="T81" fmla="*/ 6 h 17"/>
              <a:gd name="T82" fmla="*/ 17 w 19"/>
              <a:gd name="T83" fmla="*/ 7 h 17"/>
              <a:gd name="T84" fmla="*/ 17 w 19"/>
              <a:gd name="T85" fmla="*/ 7 h 17"/>
              <a:gd name="T86" fmla="*/ 17 w 19"/>
              <a:gd name="T87" fmla="*/ 7 h 17"/>
              <a:gd name="T88" fmla="*/ 17 w 19"/>
              <a:gd name="T89" fmla="*/ 9 h 17"/>
              <a:gd name="T90" fmla="*/ 19 w 19"/>
              <a:gd name="T91" fmla="*/ 9 h 17"/>
              <a:gd name="T92" fmla="*/ 19 w 19"/>
              <a:gd name="T93" fmla="*/ 11 h 17"/>
              <a:gd name="T94" fmla="*/ 19 w 19"/>
              <a:gd name="T95" fmla="*/ 11 h 17"/>
              <a:gd name="T96" fmla="*/ 19 w 19"/>
              <a:gd name="T97" fmla="*/ 11 h 17"/>
              <a:gd name="T98" fmla="*/ 19 w 19"/>
              <a:gd name="T99" fmla="*/ 11 h 17"/>
              <a:gd name="T100" fmla="*/ 15 w 19"/>
              <a:gd name="T101" fmla="*/ 11 h 17"/>
              <a:gd name="T102" fmla="*/ 15 w 19"/>
              <a:gd name="T103" fmla="*/ 9 h 17"/>
              <a:gd name="T104" fmla="*/ 13 w 19"/>
              <a:gd name="T105" fmla="*/ 6 h 17"/>
              <a:gd name="T106" fmla="*/ 13 w 19"/>
              <a:gd name="T107" fmla="*/ 6 h 17"/>
              <a:gd name="T108" fmla="*/ 13 w 19"/>
              <a:gd name="T109" fmla="*/ 4 h 17"/>
              <a:gd name="T110" fmla="*/ 15 w 19"/>
              <a:gd name="T111" fmla="*/ 4 h 17"/>
              <a:gd name="T112" fmla="*/ 15 w 19"/>
              <a:gd name="T113" fmla="*/ 4 h 17"/>
              <a:gd name="T114" fmla="*/ 17 w 19"/>
              <a:gd name="T115" fmla="*/ 4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9" h="17">
                <a:moveTo>
                  <a:pt x="13" y="2"/>
                </a:moveTo>
                <a:lnTo>
                  <a:pt x="13" y="4"/>
                </a:lnTo>
                <a:lnTo>
                  <a:pt x="13" y="2"/>
                </a:lnTo>
                <a:lnTo>
                  <a:pt x="13" y="4"/>
                </a:lnTo>
                <a:lnTo>
                  <a:pt x="13" y="4"/>
                </a:lnTo>
                <a:lnTo>
                  <a:pt x="13" y="4"/>
                </a:lnTo>
                <a:lnTo>
                  <a:pt x="13" y="4"/>
                </a:lnTo>
                <a:lnTo>
                  <a:pt x="11" y="4"/>
                </a:lnTo>
                <a:lnTo>
                  <a:pt x="11" y="4"/>
                </a:lnTo>
                <a:lnTo>
                  <a:pt x="11" y="4"/>
                </a:lnTo>
                <a:lnTo>
                  <a:pt x="11" y="4"/>
                </a:lnTo>
                <a:lnTo>
                  <a:pt x="11" y="4"/>
                </a:lnTo>
                <a:lnTo>
                  <a:pt x="9" y="6"/>
                </a:lnTo>
                <a:lnTo>
                  <a:pt x="9" y="6"/>
                </a:lnTo>
                <a:lnTo>
                  <a:pt x="9" y="6"/>
                </a:lnTo>
                <a:lnTo>
                  <a:pt x="9" y="6"/>
                </a:lnTo>
                <a:lnTo>
                  <a:pt x="9" y="6"/>
                </a:lnTo>
                <a:lnTo>
                  <a:pt x="11" y="7"/>
                </a:lnTo>
                <a:lnTo>
                  <a:pt x="11" y="9"/>
                </a:lnTo>
                <a:lnTo>
                  <a:pt x="11" y="9"/>
                </a:lnTo>
                <a:lnTo>
                  <a:pt x="11" y="9"/>
                </a:lnTo>
                <a:lnTo>
                  <a:pt x="11" y="9"/>
                </a:lnTo>
                <a:lnTo>
                  <a:pt x="11" y="9"/>
                </a:lnTo>
                <a:lnTo>
                  <a:pt x="11" y="11"/>
                </a:lnTo>
                <a:lnTo>
                  <a:pt x="9" y="15"/>
                </a:lnTo>
                <a:lnTo>
                  <a:pt x="9" y="15"/>
                </a:lnTo>
                <a:lnTo>
                  <a:pt x="9" y="15"/>
                </a:lnTo>
                <a:lnTo>
                  <a:pt x="7" y="17"/>
                </a:lnTo>
                <a:lnTo>
                  <a:pt x="7" y="17"/>
                </a:lnTo>
                <a:lnTo>
                  <a:pt x="7" y="17"/>
                </a:lnTo>
                <a:lnTo>
                  <a:pt x="7" y="17"/>
                </a:lnTo>
                <a:lnTo>
                  <a:pt x="7" y="17"/>
                </a:lnTo>
                <a:lnTo>
                  <a:pt x="7" y="15"/>
                </a:lnTo>
                <a:lnTo>
                  <a:pt x="6" y="13"/>
                </a:lnTo>
                <a:lnTo>
                  <a:pt x="4" y="13"/>
                </a:lnTo>
                <a:lnTo>
                  <a:pt x="4" y="11"/>
                </a:lnTo>
                <a:lnTo>
                  <a:pt x="4" y="11"/>
                </a:lnTo>
                <a:lnTo>
                  <a:pt x="2" y="9"/>
                </a:lnTo>
                <a:lnTo>
                  <a:pt x="2" y="9"/>
                </a:lnTo>
                <a:lnTo>
                  <a:pt x="2" y="9"/>
                </a:lnTo>
                <a:lnTo>
                  <a:pt x="2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2" y="7"/>
                </a:lnTo>
                <a:lnTo>
                  <a:pt x="2" y="7"/>
                </a:lnTo>
                <a:lnTo>
                  <a:pt x="6" y="6"/>
                </a:lnTo>
                <a:lnTo>
                  <a:pt x="6" y="6"/>
                </a:lnTo>
                <a:lnTo>
                  <a:pt x="6" y="6"/>
                </a:lnTo>
                <a:lnTo>
                  <a:pt x="6" y="6"/>
                </a:lnTo>
                <a:lnTo>
                  <a:pt x="6" y="6"/>
                </a:lnTo>
                <a:lnTo>
                  <a:pt x="7" y="6"/>
                </a:lnTo>
                <a:lnTo>
                  <a:pt x="7" y="6"/>
                </a:lnTo>
                <a:lnTo>
                  <a:pt x="7" y="4"/>
                </a:lnTo>
                <a:lnTo>
                  <a:pt x="7" y="4"/>
                </a:lnTo>
                <a:lnTo>
                  <a:pt x="7" y="4"/>
                </a:lnTo>
                <a:lnTo>
                  <a:pt x="7" y="4"/>
                </a:lnTo>
                <a:lnTo>
                  <a:pt x="9" y="4"/>
                </a:lnTo>
                <a:lnTo>
                  <a:pt x="9" y="4"/>
                </a:lnTo>
                <a:lnTo>
                  <a:pt x="11" y="2"/>
                </a:lnTo>
                <a:lnTo>
                  <a:pt x="13" y="2"/>
                </a:lnTo>
                <a:lnTo>
                  <a:pt x="13" y="0"/>
                </a:lnTo>
                <a:lnTo>
                  <a:pt x="13" y="0"/>
                </a:lnTo>
                <a:lnTo>
                  <a:pt x="13" y="0"/>
                </a:lnTo>
                <a:lnTo>
                  <a:pt x="13" y="0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3" y="2"/>
                </a:lnTo>
                <a:lnTo>
                  <a:pt x="13" y="2"/>
                </a:lnTo>
                <a:close/>
                <a:moveTo>
                  <a:pt x="17" y="4"/>
                </a:moveTo>
                <a:lnTo>
                  <a:pt x="17" y="6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9"/>
                </a:lnTo>
                <a:lnTo>
                  <a:pt x="17" y="9"/>
                </a:lnTo>
                <a:lnTo>
                  <a:pt x="17" y="9"/>
                </a:lnTo>
                <a:lnTo>
                  <a:pt x="19" y="9"/>
                </a:lnTo>
                <a:lnTo>
                  <a:pt x="19" y="11"/>
                </a:lnTo>
                <a:lnTo>
                  <a:pt x="19" y="11"/>
                </a:lnTo>
                <a:lnTo>
                  <a:pt x="19" y="11"/>
                </a:lnTo>
                <a:lnTo>
                  <a:pt x="19" y="11"/>
                </a:lnTo>
                <a:lnTo>
                  <a:pt x="19" y="11"/>
                </a:lnTo>
                <a:lnTo>
                  <a:pt x="19" y="11"/>
                </a:lnTo>
                <a:lnTo>
                  <a:pt x="19" y="11"/>
                </a:lnTo>
                <a:lnTo>
                  <a:pt x="19" y="11"/>
                </a:lnTo>
                <a:lnTo>
                  <a:pt x="15" y="11"/>
                </a:lnTo>
                <a:lnTo>
                  <a:pt x="15" y="11"/>
                </a:lnTo>
                <a:lnTo>
                  <a:pt x="15" y="11"/>
                </a:lnTo>
                <a:lnTo>
                  <a:pt x="15" y="9"/>
                </a:lnTo>
                <a:lnTo>
                  <a:pt x="13" y="7"/>
                </a:lnTo>
                <a:lnTo>
                  <a:pt x="13" y="6"/>
                </a:lnTo>
                <a:lnTo>
                  <a:pt x="13" y="6"/>
                </a:lnTo>
                <a:lnTo>
                  <a:pt x="13" y="6"/>
                </a:lnTo>
                <a:lnTo>
                  <a:pt x="13" y="4"/>
                </a:lnTo>
                <a:lnTo>
                  <a:pt x="13" y="4"/>
                </a:lnTo>
                <a:lnTo>
                  <a:pt x="13" y="4"/>
                </a:lnTo>
                <a:lnTo>
                  <a:pt x="15" y="4"/>
                </a:lnTo>
                <a:lnTo>
                  <a:pt x="15" y="4"/>
                </a:lnTo>
                <a:lnTo>
                  <a:pt x="15" y="4"/>
                </a:lnTo>
                <a:lnTo>
                  <a:pt x="15" y="2"/>
                </a:lnTo>
                <a:lnTo>
                  <a:pt x="17" y="4"/>
                </a:lnTo>
                <a:lnTo>
                  <a:pt x="17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0" name="Brazil"/>
          <p:cNvSpPr>
            <a:spLocks noEditPoints="1"/>
          </p:cNvSpPr>
          <p:nvPr/>
        </p:nvSpPr>
        <p:spPr bwMode="auto">
          <a:xfrm>
            <a:off x="3049598" y="4394214"/>
            <a:ext cx="1000128" cy="1030291"/>
          </a:xfrm>
          <a:custGeom>
            <a:avLst/>
            <a:gdLst>
              <a:gd name="T0" fmla="*/ 235 w 630"/>
              <a:gd name="T1" fmla="*/ 60 h 649"/>
              <a:gd name="T2" fmla="*/ 282 w 630"/>
              <a:gd name="T3" fmla="*/ 54 h 649"/>
              <a:gd name="T4" fmla="*/ 327 w 630"/>
              <a:gd name="T5" fmla="*/ 48 h 649"/>
              <a:gd name="T6" fmla="*/ 362 w 630"/>
              <a:gd name="T7" fmla="*/ 15 h 649"/>
              <a:gd name="T8" fmla="*/ 387 w 630"/>
              <a:gd name="T9" fmla="*/ 68 h 649"/>
              <a:gd name="T10" fmla="*/ 350 w 630"/>
              <a:gd name="T11" fmla="*/ 107 h 649"/>
              <a:gd name="T12" fmla="*/ 368 w 630"/>
              <a:gd name="T13" fmla="*/ 114 h 649"/>
              <a:gd name="T14" fmla="*/ 377 w 630"/>
              <a:gd name="T15" fmla="*/ 114 h 649"/>
              <a:gd name="T16" fmla="*/ 406 w 630"/>
              <a:gd name="T17" fmla="*/ 109 h 649"/>
              <a:gd name="T18" fmla="*/ 434 w 630"/>
              <a:gd name="T19" fmla="*/ 97 h 649"/>
              <a:gd name="T20" fmla="*/ 463 w 630"/>
              <a:gd name="T21" fmla="*/ 107 h 649"/>
              <a:gd name="T22" fmla="*/ 472 w 630"/>
              <a:gd name="T23" fmla="*/ 130 h 649"/>
              <a:gd name="T24" fmla="*/ 498 w 630"/>
              <a:gd name="T25" fmla="*/ 124 h 649"/>
              <a:gd name="T26" fmla="*/ 554 w 630"/>
              <a:gd name="T27" fmla="*/ 136 h 649"/>
              <a:gd name="T28" fmla="*/ 604 w 630"/>
              <a:gd name="T29" fmla="*/ 167 h 649"/>
              <a:gd name="T30" fmla="*/ 630 w 630"/>
              <a:gd name="T31" fmla="*/ 215 h 649"/>
              <a:gd name="T32" fmla="*/ 595 w 630"/>
              <a:gd name="T33" fmla="*/ 260 h 649"/>
              <a:gd name="T34" fmla="*/ 570 w 630"/>
              <a:gd name="T35" fmla="*/ 291 h 649"/>
              <a:gd name="T36" fmla="*/ 564 w 630"/>
              <a:gd name="T37" fmla="*/ 313 h 649"/>
              <a:gd name="T38" fmla="*/ 552 w 630"/>
              <a:gd name="T39" fmla="*/ 384 h 649"/>
              <a:gd name="T40" fmla="*/ 531 w 630"/>
              <a:gd name="T41" fmla="*/ 433 h 649"/>
              <a:gd name="T42" fmla="*/ 484 w 630"/>
              <a:gd name="T43" fmla="*/ 462 h 649"/>
              <a:gd name="T44" fmla="*/ 461 w 630"/>
              <a:gd name="T45" fmla="*/ 474 h 649"/>
              <a:gd name="T46" fmla="*/ 416 w 630"/>
              <a:gd name="T47" fmla="*/ 503 h 649"/>
              <a:gd name="T48" fmla="*/ 408 w 630"/>
              <a:gd name="T49" fmla="*/ 532 h 649"/>
              <a:gd name="T50" fmla="*/ 383 w 630"/>
              <a:gd name="T51" fmla="*/ 586 h 649"/>
              <a:gd name="T52" fmla="*/ 362 w 630"/>
              <a:gd name="T53" fmla="*/ 612 h 649"/>
              <a:gd name="T54" fmla="*/ 366 w 630"/>
              <a:gd name="T55" fmla="*/ 586 h 649"/>
              <a:gd name="T56" fmla="*/ 348 w 630"/>
              <a:gd name="T57" fmla="*/ 627 h 649"/>
              <a:gd name="T58" fmla="*/ 329 w 630"/>
              <a:gd name="T59" fmla="*/ 623 h 649"/>
              <a:gd name="T60" fmla="*/ 280 w 630"/>
              <a:gd name="T61" fmla="*/ 586 h 649"/>
              <a:gd name="T62" fmla="*/ 292 w 630"/>
              <a:gd name="T63" fmla="*/ 553 h 649"/>
              <a:gd name="T64" fmla="*/ 325 w 630"/>
              <a:gd name="T65" fmla="*/ 513 h 649"/>
              <a:gd name="T66" fmla="*/ 300 w 630"/>
              <a:gd name="T67" fmla="*/ 478 h 649"/>
              <a:gd name="T68" fmla="*/ 261 w 630"/>
              <a:gd name="T69" fmla="*/ 447 h 649"/>
              <a:gd name="T70" fmla="*/ 265 w 630"/>
              <a:gd name="T71" fmla="*/ 382 h 649"/>
              <a:gd name="T72" fmla="*/ 218 w 630"/>
              <a:gd name="T73" fmla="*/ 332 h 649"/>
              <a:gd name="T74" fmla="*/ 189 w 630"/>
              <a:gd name="T75" fmla="*/ 297 h 649"/>
              <a:gd name="T76" fmla="*/ 144 w 630"/>
              <a:gd name="T77" fmla="*/ 274 h 649"/>
              <a:gd name="T78" fmla="*/ 117 w 630"/>
              <a:gd name="T79" fmla="*/ 247 h 649"/>
              <a:gd name="T80" fmla="*/ 61 w 630"/>
              <a:gd name="T81" fmla="*/ 264 h 649"/>
              <a:gd name="T82" fmla="*/ 28 w 630"/>
              <a:gd name="T83" fmla="*/ 243 h 649"/>
              <a:gd name="T84" fmla="*/ 0 w 630"/>
              <a:gd name="T85" fmla="*/ 208 h 649"/>
              <a:gd name="T86" fmla="*/ 31 w 630"/>
              <a:gd name="T87" fmla="*/ 161 h 649"/>
              <a:gd name="T88" fmla="*/ 74 w 630"/>
              <a:gd name="T89" fmla="*/ 103 h 649"/>
              <a:gd name="T90" fmla="*/ 70 w 630"/>
              <a:gd name="T91" fmla="*/ 58 h 649"/>
              <a:gd name="T92" fmla="*/ 123 w 630"/>
              <a:gd name="T93" fmla="*/ 74 h 649"/>
              <a:gd name="T94" fmla="*/ 160 w 630"/>
              <a:gd name="T95" fmla="*/ 54 h 649"/>
              <a:gd name="T96" fmla="*/ 152 w 630"/>
              <a:gd name="T97" fmla="*/ 19 h 649"/>
              <a:gd name="T98" fmla="*/ 195 w 630"/>
              <a:gd name="T99" fmla="*/ 19 h 649"/>
              <a:gd name="T100" fmla="*/ 412 w 630"/>
              <a:gd name="T101" fmla="*/ 89 h 649"/>
              <a:gd name="T102" fmla="*/ 373 w 630"/>
              <a:gd name="T103" fmla="*/ 107 h 649"/>
              <a:gd name="T104" fmla="*/ 360 w 630"/>
              <a:gd name="T105" fmla="*/ 97 h 649"/>
              <a:gd name="T106" fmla="*/ 387 w 630"/>
              <a:gd name="T107" fmla="*/ 81 h 649"/>
              <a:gd name="T108" fmla="*/ 383 w 630"/>
              <a:gd name="T109" fmla="*/ 76 h 649"/>
              <a:gd name="T110" fmla="*/ 368 w 630"/>
              <a:gd name="T111" fmla="*/ 91 h 649"/>
              <a:gd name="T112" fmla="*/ 461 w 630"/>
              <a:gd name="T113" fmla="*/ 476 h 649"/>
              <a:gd name="T114" fmla="*/ 364 w 630"/>
              <a:gd name="T115" fmla="*/ 105 h 649"/>
              <a:gd name="T116" fmla="*/ 482 w 630"/>
              <a:gd name="T117" fmla="*/ 464 h 649"/>
              <a:gd name="T118" fmla="*/ 346 w 630"/>
              <a:gd name="T119" fmla="*/ 111 h 649"/>
              <a:gd name="T120" fmla="*/ 373 w 630"/>
              <a:gd name="T121" fmla="*/ 83 h 649"/>
              <a:gd name="T122" fmla="*/ 371 w 630"/>
              <a:gd name="T123" fmla="*/ 91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30" h="649">
                <a:moveTo>
                  <a:pt x="224" y="2"/>
                </a:moveTo>
                <a:lnTo>
                  <a:pt x="226" y="4"/>
                </a:lnTo>
                <a:lnTo>
                  <a:pt x="226" y="8"/>
                </a:lnTo>
                <a:lnTo>
                  <a:pt x="226" y="10"/>
                </a:lnTo>
                <a:lnTo>
                  <a:pt x="224" y="11"/>
                </a:lnTo>
                <a:lnTo>
                  <a:pt x="224" y="13"/>
                </a:lnTo>
                <a:lnTo>
                  <a:pt x="226" y="13"/>
                </a:lnTo>
                <a:lnTo>
                  <a:pt x="230" y="13"/>
                </a:lnTo>
                <a:lnTo>
                  <a:pt x="232" y="15"/>
                </a:lnTo>
                <a:lnTo>
                  <a:pt x="230" y="15"/>
                </a:lnTo>
                <a:lnTo>
                  <a:pt x="230" y="17"/>
                </a:lnTo>
                <a:lnTo>
                  <a:pt x="232" y="21"/>
                </a:lnTo>
                <a:lnTo>
                  <a:pt x="232" y="23"/>
                </a:lnTo>
                <a:lnTo>
                  <a:pt x="232" y="25"/>
                </a:lnTo>
                <a:lnTo>
                  <a:pt x="230" y="27"/>
                </a:lnTo>
                <a:lnTo>
                  <a:pt x="228" y="29"/>
                </a:lnTo>
                <a:lnTo>
                  <a:pt x="228" y="31"/>
                </a:lnTo>
                <a:lnTo>
                  <a:pt x="228" y="33"/>
                </a:lnTo>
                <a:lnTo>
                  <a:pt x="226" y="37"/>
                </a:lnTo>
                <a:lnTo>
                  <a:pt x="226" y="39"/>
                </a:lnTo>
                <a:lnTo>
                  <a:pt x="226" y="43"/>
                </a:lnTo>
                <a:lnTo>
                  <a:pt x="228" y="45"/>
                </a:lnTo>
                <a:lnTo>
                  <a:pt x="228" y="46"/>
                </a:lnTo>
                <a:lnTo>
                  <a:pt x="228" y="48"/>
                </a:lnTo>
                <a:lnTo>
                  <a:pt x="230" y="48"/>
                </a:lnTo>
                <a:lnTo>
                  <a:pt x="230" y="52"/>
                </a:lnTo>
                <a:lnTo>
                  <a:pt x="230" y="54"/>
                </a:lnTo>
                <a:lnTo>
                  <a:pt x="230" y="56"/>
                </a:lnTo>
                <a:lnTo>
                  <a:pt x="232" y="56"/>
                </a:lnTo>
                <a:lnTo>
                  <a:pt x="232" y="58"/>
                </a:lnTo>
                <a:lnTo>
                  <a:pt x="233" y="58"/>
                </a:lnTo>
                <a:lnTo>
                  <a:pt x="235" y="60"/>
                </a:lnTo>
                <a:lnTo>
                  <a:pt x="237" y="64"/>
                </a:lnTo>
                <a:lnTo>
                  <a:pt x="239" y="64"/>
                </a:lnTo>
                <a:lnTo>
                  <a:pt x="241" y="64"/>
                </a:lnTo>
                <a:lnTo>
                  <a:pt x="243" y="64"/>
                </a:lnTo>
                <a:lnTo>
                  <a:pt x="243" y="66"/>
                </a:lnTo>
                <a:lnTo>
                  <a:pt x="245" y="66"/>
                </a:lnTo>
                <a:lnTo>
                  <a:pt x="247" y="66"/>
                </a:lnTo>
                <a:lnTo>
                  <a:pt x="247" y="64"/>
                </a:lnTo>
                <a:lnTo>
                  <a:pt x="249" y="64"/>
                </a:lnTo>
                <a:lnTo>
                  <a:pt x="251" y="64"/>
                </a:lnTo>
                <a:lnTo>
                  <a:pt x="249" y="62"/>
                </a:lnTo>
                <a:lnTo>
                  <a:pt x="251" y="62"/>
                </a:lnTo>
                <a:lnTo>
                  <a:pt x="253" y="60"/>
                </a:lnTo>
                <a:lnTo>
                  <a:pt x="255" y="60"/>
                </a:lnTo>
                <a:lnTo>
                  <a:pt x="257" y="60"/>
                </a:lnTo>
                <a:lnTo>
                  <a:pt x="259" y="60"/>
                </a:lnTo>
                <a:lnTo>
                  <a:pt x="259" y="58"/>
                </a:lnTo>
                <a:lnTo>
                  <a:pt x="261" y="58"/>
                </a:lnTo>
                <a:lnTo>
                  <a:pt x="263" y="58"/>
                </a:lnTo>
                <a:lnTo>
                  <a:pt x="265" y="58"/>
                </a:lnTo>
                <a:lnTo>
                  <a:pt x="266" y="56"/>
                </a:lnTo>
                <a:lnTo>
                  <a:pt x="266" y="54"/>
                </a:lnTo>
                <a:lnTo>
                  <a:pt x="268" y="54"/>
                </a:lnTo>
                <a:lnTo>
                  <a:pt x="270" y="54"/>
                </a:lnTo>
                <a:lnTo>
                  <a:pt x="270" y="52"/>
                </a:lnTo>
                <a:lnTo>
                  <a:pt x="272" y="52"/>
                </a:lnTo>
                <a:lnTo>
                  <a:pt x="272" y="54"/>
                </a:lnTo>
                <a:lnTo>
                  <a:pt x="274" y="54"/>
                </a:lnTo>
                <a:lnTo>
                  <a:pt x="276" y="54"/>
                </a:lnTo>
                <a:lnTo>
                  <a:pt x="278" y="54"/>
                </a:lnTo>
                <a:lnTo>
                  <a:pt x="280" y="54"/>
                </a:lnTo>
                <a:lnTo>
                  <a:pt x="282" y="54"/>
                </a:lnTo>
                <a:lnTo>
                  <a:pt x="284" y="54"/>
                </a:lnTo>
                <a:lnTo>
                  <a:pt x="286" y="54"/>
                </a:lnTo>
                <a:lnTo>
                  <a:pt x="288" y="56"/>
                </a:lnTo>
                <a:lnTo>
                  <a:pt x="290" y="56"/>
                </a:lnTo>
                <a:lnTo>
                  <a:pt x="292" y="54"/>
                </a:lnTo>
                <a:lnTo>
                  <a:pt x="292" y="52"/>
                </a:lnTo>
                <a:lnTo>
                  <a:pt x="290" y="50"/>
                </a:lnTo>
                <a:lnTo>
                  <a:pt x="288" y="48"/>
                </a:lnTo>
                <a:lnTo>
                  <a:pt x="288" y="46"/>
                </a:lnTo>
                <a:lnTo>
                  <a:pt x="290" y="46"/>
                </a:lnTo>
                <a:lnTo>
                  <a:pt x="290" y="45"/>
                </a:lnTo>
                <a:lnTo>
                  <a:pt x="292" y="45"/>
                </a:lnTo>
                <a:lnTo>
                  <a:pt x="292" y="46"/>
                </a:lnTo>
                <a:lnTo>
                  <a:pt x="294" y="46"/>
                </a:lnTo>
                <a:lnTo>
                  <a:pt x="298" y="46"/>
                </a:lnTo>
                <a:lnTo>
                  <a:pt x="303" y="45"/>
                </a:lnTo>
                <a:lnTo>
                  <a:pt x="305" y="45"/>
                </a:lnTo>
                <a:lnTo>
                  <a:pt x="307" y="45"/>
                </a:lnTo>
                <a:lnTo>
                  <a:pt x="307" y="46"/>
                </a:lnTo>
                <a:lnTo>
                  <a:pt x="309" y="46"/>
                </a:lnTo>
                <a:lnTo>
                  <a:pt x="311" y="46"/>
                </a:lnTo>
                <a:lnTo>
                  <a:pt x="311" y="48"/>
                </a:lnTo>
                <a:lnTo>
                  <a:pt x="313" y="48"/>
                </a:lnTo>
                <a:lnTo>
                  <a:pt x="315" y="50"/>
                </a:lnTo>
                <a:lnTo>
                  <a:pt x="317" y="50"/>
                </a:lnTo>
                <a:lnTo>
                  <a:pt x="321" y="52"/>
                </a:lnTo>
                <a:lnTo>
                  <a:pt x="323" y="50"/>
                </a:lnTo>
                <a:lnTo>
                  <a:pt x="323" y="48"/>
                </a:lnTo>
                <a:lnTo>
                  <a:pt x="325" y="48"/>
                </a:lnTo>
                <a:lnTo>
                  <a:pt x="325" y="46"/>
                </a:lnTo>
                <a:lnTo>
                  <a:pt x="327" y="46"/>
                </a:lnTo>
                <a:lnTo>
                  <a:pt x="327" y="48"/>
                </a:lnTo>
                <a:lnTo>
                  <a:pt x="329" y="48"/>
                </a:lnTo>
                <a:lnTo>
                  <a:pt x="331" y="48"/>
                </a:lnTo>
                <a:lnTo>
                  <a:pt x="333" y="48"/>
                </a:lnTo>
                <a:lnTo>
                  <a:pt x="334" y="48"/>
                </a:lnTo>
                <a:lnTo>
                  <a:pt x="334" y="50"/>
                </a:lnTo>
                <a:lnTo>
                  <a:pt x="336" y="50"/>
                </a:lnTo>
                <a:lnTo>
                  <a:pt x="338" y="50"/>
                </a:lnTo>
                <a:lnTo>
                  <a:pt x="340" y="50"/>
                </a:lnTo>
                <a:lnTo>
                  <a:pt x="342" y="48"/>
                </a:lnTo>
                <a:lnTo>
                  <a:pt x="344" y="46"/>
                </a:lnTo>
                <a:lnTo>
                  <a:pt x="344" y="45"/>
                </a:lnTo>
                <a:lnTo>
                  <a:pt x="346" y="45"/>
                </a:lnTo>
                <a:lnTo>
                  <a:pt x="346" y="43"/>
                </a:lnTo>
                <a:lnTo>
                  <a:pt x="346" y="41"/>
                </a:lnTo>
                <a:lnTo>
                  <a:pt x="348" y="39"/>
                </a:lnTo>
                <a:lnTo>
                  <a:pt x="348" y="37"/>
                </a:lnTo>
                <a:lnTo>
                  <a:pt x="348" y="35"/>
                </a:lnTo>
                <a:lnTo>
                  <a:pt x="350" y="33"/>
                </a:lnTo>
                <a:lnTo>
                  <a:pt x="352" y="31"/>
                </a:lnTo>
                <a:lnTo>
                  <a:pt x="352" y="29"/>
                </a:lnTo>
                <a:lnTo>
                  <a:pt x="354" y="27"/>
                </a:lnTo>
                <a:lnTo>
                  <a:pt x="354" y="25"/>
                </a:lnTo>
                <a:lnTo>
                  <a:pt x="356" y="25"/>
                </a:lnTo>
                <a:lnTo>
                  <a:pt x="358" y="23"/>
                </a:lnTo>
                <a:lnTo>
                  <a:pt x="358" y="21"/>
                </a:lnTo>
                <a:lnTo>
                  <a:pt x="360" y="21"/>
                </a:lnTo>
                <a:lnTo>
                  <a:pt x="360" y="19"/>
                </a:lnTo>
                <a:lnTo>
                  <a:pt x="362" y="19"/>
                </a:lnTo>
                <a:lnTo>
                  <a:pt x="364" y="21"/>
                </a:lnTo>
                <a:lnTo>
                  <a:pt x="362" y="19"/>
                </a:lnTo>
                <a:lnTo>
                  <a:pt x="362" y="17"/>
                </a:lnTo>
                <a:lnTo>
                  <a:pt x="362" y="15"/>
                </a:lnTo>
                <a:lnTo>
                  <a:pt x="366" y="17"/>
                </a:lnTo>
                <a:lnTo>
                  <a:pt x="366" y="19"/>
                </a:lnTo>
                <a:lnTo>
                  <a:pt x="368" y="19"/>
                </a:lnTo>
                <a:lnTo>
                  <a:pt x="368" y="21"/>
                </a:lnTo>
                <a:lnTo>
                  <a:pt x="368" y="23"/>
                </a:lnTo>
                <a:lnTo>
                  <a:pt x="369" y="23"/>
                </a:lnTo>
                <a:lnTo>
                  <a:pt x="369" y="25"/>
                </a:lnTo>
                <a:lnTo>
                  <a:pt x="369" y="27"/>
                </a:lnTo>
                <a:lnTo>
                  <a:pt x="369" y="31"/>
                </a:lnTo>
                <a:lnTo>
                  <a:pt x="369" y="33"/>
                </a:lnTo>
                <a:lnTo>
                  <a:pt x="369" y="35"/>
                </a:lnTo>
                <a:lnTo>
                  <a:pt x="369" y="37"/>
                </a:lnTo>
                <a:lnTo>
                  <a:pt x="371" y="39"/>
                </a:lnTo>
                <a:lnTo>
                  <a:pt x="373" y="41"/>
                </a:lnTo>
                <a:lnTo>
                  <a:pt x="373" y="43"/>
                </a:lnTo>
                <a:lnTo>
                  <a:pt x="373" y="45"/>
                </a:lnTo>
                <a:lnTo>
                  <a:pt x="375" y="50"/>
                </a:lnTo>
                <a:lnTo>
                  <a:pt x="377" y="52"/>
                </a:lnTo>
                <a:lnTo>
                  <a:pt x="379" y="54"/>
                </a:lnTo>
                <a:lnTo>
                  <a:pt x="379" y="56"/>
                </a:lnTo>
                <a:lnTo>
                  <a:pt x="381" y="56"/>
                </a:lnTo>
                <a:lnTo>
                  <a:pt x="383" y="56"/>
                </a:lnTo>
                <a:lnTo>
                  <a:pt x="385" y="56"/>
                </a:lnTo>
                <a:lnTo>
                  <a:pt x="387" y="56"/>
                </a:lnTo>
                <a:lnTo>
                  <a:pt x="387" y="58"/>
                </a:lnTo>
                <a:lnTo>
                  <a:pt x="389" y="60"/>
                </a:lnTo>
                <a:lnTo>
                  <a:pt x="389" y="62"/>
                </a:lnTo>
                <a:lnTo>
                  <a:pt x="389" y="64"/>
                </a:lnTo>
                <a:lnTo>
                  <a:pt x="387" y="66"/>
                </a:lnTo>
                <a:lnTo>
                  <a:pt x="385" y="66"/>
                </a:lnTo>
                <a:lnTo>
                  <a:pt x="387" y="66"/>
                </a:lnTo>
                <a:lnTo>
                  <a:pt x="387" y="68"/>
                </a:lnTo>
                <a:lnTo>
                  <a:pt x="383" y="72"/>
                </a:lnTo>
                <a:lnTo>
                  <a:pt x="381" y="74"/>
                </a:lnTo>
                <a:lnTo>
                  <a:pt x="379" y="74"/>
                </a:lnTo>
                <a:lnTo>
                  <a:pt x="379" y="76"/>
                </a:lnTo>
                <a:lnTo>
                  <a:pt x="377" y="76"/>
                </a:lnTo>
                <a:lnTo>
                  <a:pt x="377" y="78"/>
                </a:lnTo>
                <a:lnTo>
                  <a:pt x="377" y="79"/>
                </a:lnTo>
                <a:lnTo>
                  <a:pt x="375" y="79"/>
                </a:lnTo>
                <a:lnTo>
                  <a:pt x="373" y="81"/>
                </a:lnTo>
                <a:lnTo>
                  <a:pt x="373" y="83"/>
                </a:lnTo>
                <a:lnTo>
                  <a:pt x="371" y="83"/>
                </a:lnTo>
                <a:lnTo>
                  <a:pt x="369" y="83"/>
                </a:lnTo>
                <a:lnTo>
                  <a:pt x="369" y="85"/>
                </a:lnTo>
                <a:lnTo>
                  <a:pt x="369" y="87"/>
                </a:lnTo>
                <a:lnTo>
                  <a:pt x="368" y="87"/>
                </a:lnTo>
                <a:lnTo>
                  <a:pt x="366" y="87"/>
                </a:lnTo>
                <a:lnTo>
                  <a:pt x="366" y="89"/>
                </a:lnTo>
                <a:lnTo>
                  <a:pt x="364" y="89"/>
                </a:lnTo>
                <a:lnTo>
                  <a:pt x="364" y="91"/>
                </a:lnTo>
                <a:lnTo>
                  <a:pt x="364" y="93"/>
                </a:lnTo>
                <a:lnTo>
                  <a:pt x="362" y="93"/>
                </a:lnTo>
                <a:lnTo>
                  <a:pt x="360" y="95"/>
                </a:lnTo>
                <a:lnTo>
                  <a:pt x="360" y="97"/>
                </a:lnTo>
                <a:lnTo>
                  <a:pt x="358" y="99"/>
                </a:lnTo>
                <a:lnTo>
                  <a:pt x="358" y="101"/>
                </a:lnTo>
                <a:lnTo>
                  <a:pt x="356" y="103"/>
                </a:lnTo>
                <a:lnTo>
                  <a:pt x="356" y="105"/>
                </a:lnTo>
                <a:lnTo>
                  <a:pt x="356" y="107"/>
                </a:lnTo>
                <a:lnTo>
                  <a:pt x="354" y="109"/>
                </a:lnTo>
                <a:lnTo>
                  <a:pt x="352" y="109"/>
                </a:lnTo>
                <a:lnTo>
                  <a:pt x="352" y="107"/>
                </a:lnTo>
                <a:lnTo>
                  <a:pt x="350" y="107"/>
                </a:lnTo>
                <a:lnTo>
                  <a:pt x="346" y="109"/>
                </a:lnTo>
                <a:lnTo>
                  <a:pt x="344" y="111"/>
                </a:lnTo>
                <a:lnTo>
                  <a:pt x="342" y="111"/>
                </a:lnTo>
                <a:lnTo>
                  <a:pt x="346" y="111"/>
                </a:lnTo>
                <a:lnTo>
                  <a:pt x="350" y="111"/>
                </a:lnTo>
                <a:lnTo>
                  <a:pt x="350" y="112"/>
                </a:lnTo>
                <a:lnTo>
                  <a:pt x="352" y="112"/>
                </a:lnTo>
                <a:lnTo>
                  <a:pt x="352" y="111"/>
                </a:lnTo>
                <a:lnTo>
                  <a:pt x="354" y="111"/>
                </a:lnTo>
                <a:lnTo>
                  <a:pt x="356" y="111"/>
                </a:lnTo>
                <a:lnTo>
                  <a:pt x="358" y="109"/>
                </a:lnTo>
                <a:lnTo>
                  <a:pt x="360" y="109"/>
                </a:lnTo>
                <a:lnTo>
                  <a:pt x="360" y="107"/>
                </a:lnTo>
                <a:lnTo>
                  <a:pt x="362" y="107"/>
                </a:lnTo>
                <a:lnTo>
                  <a:pt x="364" y="107"/>
                </a:lnTo>
                <a:lnTo>
                  <a:pt x="366" y="105"/>
                </a:lnTo>
                <a:lnTo>
                  <a:pt x="368" y="103"/>
                </a:lnTo>
                <a:lnTo>
                  <a:pt x="369" y="103"/>
                </a:lnTo>
                <a:lnTo>
                  <a:pt x="369" y="101"/>
                </a:lnTo>
                <a:lnTo>
                  <a:pt x="371" y="101"/>
                </a:lnTo>
                <a:lnTo>
                  <a:pt x="373" y="101"/>
                </a:lnTo>
                <a:lnTo>
                  <a:pt x="373" y="105"/>
                </a:lnTo>
                <a:lnTo>
                  <a:pt x="373" y="107"/>
                </a:lnTo>
                <a:lnTo>
                  <a:pt x="373" y="109"/>
                </a:lnTo>
                <a:lnTo>
                  <a:pt x="373" y="111"/>
                </a:lnTo>
                <a:lnTo>
                  <a:pt x="375" y="111"/>
                </a:lnTo>
                <a:lnTo>
                  <a:pt x="375" y="112"/>
                </a:lnTo>
                <a:lnTo>
                  <a:pt x="375" y="114"/>
                </a:lnTo>
                <a:lnTo>
                  <a:pt x="373" y="116"/>
                </a:lnTo>
                <a:lnTo>
                  <a:pt x="371" y="114"/>
                </a:lnTo>
                <a:lnTo>
                  <a:pt x="369" y="114"/>
                </a:lnTo>
                <a:lnTo>
                  <a:pt x="368" y="114"/>
                </a:lnTo>
                <a:lnTo>
                  <a:pt x="366" y="114"/>
                </a:lnTo>
                <a:lnTo>
                  <a:pt x="366" y="112"/>
                </a:lnTo>
                <a:lnTo>
                  <a:pt x="364" y="114"/>
                </a:lnTo>
                <a:lnTo>
                  <a:pt x="362" y="116"/>
                </a:lnTo>
                <a:lnTo>
                  <a:pt x="362" y="118"/>
                </a:lnTo>
                <a:lnTo>
                  <a:pt x="362" y="122"/>
                </a:lnTo>
                <a:lnTo>
                  <a:pt x="364" y="122"/>
                </a:lnTo>
                <a:lnTo>
                  <a:pt x="362" y="118"/>
                </a:lnTo>
                <a:lnTo>
                  <a:pt x="364" y="114"/>
                </a:lnTo>
                <a:lnTo>
                  <a:pt x="366" y="114"/>
                </a:lnTo>
                <a:lnTo>
                  <a:pt x="368" y="114"/>
                </a:lnTo>
                <a:lnTo>
                  <a:pt x="369" y="116"/>
                </a:lnTo>
                <a:lnTo>
                  <a:pt x="369" y="118"/>
                </a:lnTo>
                <a:lnTo>
                  <a:pt x="369" y="120"/>
                </a:lnTo>
                <a:lnTo>
                  <a:pt x="369" y="122"/>
                </a:lnTo>
                <a:lnTo>
                  <a:pt x="369" y="124"/>
                </a:lnTo>
                <a:lnTo>
                  <a:pt x="371" y="124"/>
                </a:lnTo>
                <a:lnTo>
                  <a:pt x="373" y="126"/>
                </a:lnTo>
                <a:lnTo>
                  <a:pt x="371" y="124"/>
                </a:lnTo>
                <a:lnTo>
                  <a:pt x="369" y="124"/>
                </a:lnTo>
                <a:lnTo>
                  <a:pt x="369" y="122"/>
                </a:lnTo>
                <a:lnTo>
                  <a:pt x="369" y="120"/>
                </a:lnTo>
                <a:lnTo>
                  <a:pt x="371" y="118"/>
                </a:lnTo>
                <a:lnTo>
                  <a:pt x="371" y="116"/>
                </a:lnTo>
                <a:lnTo>
                  <a:pt x="373" y="118"/>
                </a:lnTo>
                <a:lnTo>
                  <a:pt x="373" y="120"/>
                </a:lnTo>
                <a:lnTo>
                  <a:pt x="375" y="120"/>
                </a:lnTo>
                <a:lnTo>
                  <a:pt x="373" y="120"/>
                </a:lnTo>
                <a:lnTo>
                  <a:pt x="373" y="118"/>
                </a:lnTo>
                <a:lnTo>
                  <a:pt x="373" y="116"/>
                </a:lnTo>
                <a:lnTo>
                  <a:pt x="375" y="114"/>
                </a:lnTo>
                <a:lnTo>
                  <a:pt x="377" y="114"/>
                </a:lnTo>
                <a:lnTo>
                  <a:pt x="379" y="114"/>
                </a:lnTo>
                <a:lnTo>
                  <a:pt x="379" y="116"/>
                </a:lnTo>
                <a:lnTo>
                  <a:pt x="381" y="116"/>
                </a:lnTo>
                <a:lnTo>
                  <a:pt x="387" y="114"/>
                </a:lnTo>
                <a:lnTo>
                  <a:pt x="389" y="116"/>
                </a:lnTo>
                <a:lnTo>
                  <a:pt x="393" y="116"/>
                </a:lnTo>
                <a:lnTo>
                  <a:pt x="393" y="114"/>
                </a:lnTo>
                <a:lnTo>
                  <a:pt x="395" y="114"/>
                </a:lnTo>
                <a:lnTo>
                  <a:pt x="395" y="112"/>
                </a:lnTo>
                <a:lnTo>
                  <a:pt x="397" y="112"/>
                </a:lnTo>
                <a:lnTo>
                  <a:pt x="399" y="112"/>
                </a:lnTo>
                <a:lnTo>
                  <a:pt x="399" y="114"/>
                </a:lnTo>
                <a:lnTo>
                  <a:pt x="397" y="116"/>
                </a:lnTo>
                <a:lnTo>
                  <a:pt x="397" y="118"/>
                </a:lnTo>
                <a:lnTo>
                  <a:pt x="395" y="120"/>
                </a:lnTo>
                <a:lnTo>
                  <a:pt x="395" y="122"/>
                </a:lnTo>
                <a:lnTo>
                  <a:pt x="395" y="124"/>
                </a:lnTo>
                <a:lnTo>
                  <a:pt x="395" y="126"/>
                </a:lnTo>
                <a:lnTo>
                  <a:pt x="395" y="124"/>
                </a:lnTo>
                <a:lnTo>
                  <a:pt x="395" y="122"/>
                </a:lnTo>
                <a:lnTo>
                  <a:pt x="397" y="122"/>
                </a:lnTo>
                <a:lnTo>
                  <a:pt x="397" y="120"/>
                </a:lnTo>
                <a:lnTo>
                  <a:pt x="397" y="118"/>
                </a:lnTo>
                <a:lnTo>
                  <a:pt x="399" y="118"/>
                </a:lnTo>
                <a:lnTo>
                  <a:pt x="399" y="116"/>
                </a:lnTo>
                <a:lnTo>
                  <a:pt x="401" y="116"/>
                </a:lnTo>
                <a:lnTo>
                  <a:pt x="401" y="114"/>
                </a:lnTo>
                <a:lnTo>
                  <a:pt x="402" y="114"/>
                </a:lnTo>
                <a:lnTo>
                  <a:pt x="404" y="114"/>
                </a:lnTo>
                <a:lnTo>
                  <a:pt x="404" y="112"/>
                </a:lnTo>
                <a:lnTo>
                  <a:pt x="406" y="111"/>
                </a:lnTo>
                <a:lnTo>
                  <a:pt x="406" y="109"/>
                </a:lnTo>
                <a:lnTo>
                  <a:pt x="408" y="109"/>
                </a:lnTo>
                <a:lnTo>
                  <a:pt x="410" y="111"/>
                </a:lnTo>
                <a:lnTo>
                  <a:pt x="412" y="112"/>
                </a:lnTo>
                <a:lnTo>
                  <a:pt x="412" y="111"/>
                </a:lnTo>
                <a:lnTo>
                  <a:pt x="410" y="111"/>
                </a:lnTo>
                <a:lnTo>
                  <a:pt x="412" y="109"/>
                </a:lnTo>
                <a:lnTo>
                  <a:pt x="416" y="109"/>
                </a:lnTo>
                <a:lnTo>
                  <a:pt x="414" y="109"/>
                </a:lnTo>
                <a:lnTo>
                  <a:pt x="412" y="109"/>
                </a:lnTo>
                <a:lnTo>
                  <a:pt x="410" y="109"/>
                </a:lnTo>
                <a:lnTo>
                  <a:pt x="410" y="107"/>
                </a:lnTo>
                <a:lnTo>
                  <a:pt x="412" y="107"/>
                </a:lnTo>
                <a:lnTo>
                  <a:pt x="414" y="105"/>
                </a:lnTo>
                <a:lnTo>
                  <a:pt x="414" y="103"/>
                </a:lnTo>
                <a:lnTo>
                  <a:pt x="414" y="101"/>
                </a:lnTo>
                <a:lnTo>
                  <a:pt x="414" y="99"/>
                </a:lnTo>
                <a:lnTo>
                  <a:pt x="418" y="97"/>
                </a:lnTo>
                <a:lnTo>
                  <a:pt x="420" y="97"/>
                </a:lnTo>
                <a:lnTo>
                  <a:pt x="422" y="95"/>
                </a:lnTo>
                <a:lnTo>
                  <a:pt x="424" y="97"/>
                </a:lnTo>
                <a:lnTo>
                  <a:pt x="422" y="97"/>
                </a:lnTo>
                <a:lnTo>
                  <a:pt x="424" y="97"/>
                </a:lnTo>
                <a:lnTo>
                  <a:pt x="426" y="97"/>
                </a:lnTo>
                <a:lnTo>
                  <a:pt x="426" y="95"/>
                </a:lnTo>
                <a:lnTo>
                  <a:pt x="426" y="97"/>
                </a:lnTo>
                <a:lnTo>
                  <a:pt x="428" y="99"/>
                </a:lnTo>
                <a:lnTo>
                  <a:pt x="428" y="97"/>
                </a:lnTo>
                <a:lnTo>
                  <a:pt x="428" y="95"/>
                </a:lnTo>
                <a:lnTo>
                  <a:pt x="430" y="95"/>
                </a:lnTo>
                <a:lnTo>
                  <a:pt x="432" y="95"/>
                </a:lnTo>
                <a:lnTo>
                  <a:pt x="432" y="97"/>
                </a:lnTo>
                <a:lnTo>
                  <a:pt x="434" y="97"/>
                </a:lnTo>
                <a:lnTo>
                  <a:pt x="435" y="97"/>
                </a:lnTo>
                <a:lnTo>
                  <a:pt x="435" y="99"/>
                </a:lnTo>
                <a:lnTo>
                  <a:pt x="437" y="97"/>
                </a:lnTo>
                <a:lnTo>
                  <a:pt x="437" y="99"/>
                </a:lnTo>
                <a:lnTo>
                  <a:pt x="439" y="99"/>
                </a:lnTo>
                <a:lnTo>
                  <a:pt x="441" y="99"/>
                </a:lnTo>
                <a:lnTo>
                  <a:pt x="441" y="101"/>
                </a:lnTo>
                <a:lnTo>
                  <a:pt x="441" y="103"/>
                </a:lnTo>
                <a:lnTo>
                  <a:pt x="441" y="101"/>
                </a:lnTo>
                <a:lnTo>
                  <a:pt x="441" y="103"/>
                </a:lnTo>
                <a:lnTo>
                  <a:pt x="443" y="103"/>
                </a:lnTo>
                <a:lnTo>
                  <a:pt x="447" y="101"/>
                </a:lnTo>
                <a:lnTo>
                  <a:pt x="447" y="103"/>
                </a:lnTo>
                <a:lnTo>
                  <a:pt x="447" y="105"/>
                </a:lnTo>
                <a:lnTo>
                  <a:pt x="447" y="103"/>
                </a:lnTo>
                <a:lnTo>
                  <a:pt x="449" y="103"/>
                </a:lnTo>
                <a:lnTo>
                  <a:pt x="449" y="105"/>
                </a:lnTo>
                <a:lnTo>
                  <a:pt x="451" y="105"/>
                </a:lnTo>
                <a:lnTo>
                  <a:pt x="449" y="105"/>
                </a:lnTo>
                <a:lnTo>
                  <a:pt x="451" y="103"/>
                </a:lnTo>
                <a:lnTo>
                  <a:pt x="453" y="103"/>
                </a:lnTo>
                <a:lnTo>
                  <a:pt x="453" y="105"/>
                </a:lnTo>
                <a:lnTo>
                  <a:pt x="455" y="105"/>
                </a:lnTo>
                <a:lnTo>
                  <a:pt x="455" y="107"/>
                </a:lnTo>
                <a:lnTo>
                  <a:pt x="457" y="107"/>
                </a:lnTo>
                <a:lnTo>
                  <a:pt x="459" y="107"/>
                </a:lnTo>
                <a:lnTo>
                  <a:pt x="461" y="107"/>
                </a:lnTo>
                <a:lnTo>
                  <a:pt x="459" y="109"/>
                </a:lnTo>
                <a:lnTo>
                  <a:pt x="459" y="111"/>
                </a:lnTo>
                <a:lnTo>
                  <a:pt x="461" y="109"/>
                </a:lnTo>
                <a:lnTo>
                  <a:pt x="461" y="107"/>
                </a:lnTo>
                <a:lnTo>
                  <a:pt x="463" y="107"/>
                </a:lnTo>
                <a:lnTo>
                  <a:pt x="463" y="109"/>
                </a:lnTo>
                <a:lnTo>
                  <a:pt x="461" y="109"/>
                </a:lnTo>
                <a:lnTo>
                  <a:pt x="461" y="111"/>
                </a:lnTo>
                <a:lnTo>
                  <a:pt x="461" y="112"/>
                </a:lnTo>
                <a:lnTo>
                  <a:pt x="463" y="112"/>
                </a:lnTo>
                <a:lnTo>
                  <a:pt x="463" y="111"/>
                </a:lnTo>
                <a:lnTo>
                  <a:pt x="465" y="109"/>
                </a:lnTo>
                <a:lnTo>
                  <a:pt x="467" y="109"/>
                </a:lnTo>
                <a:lnTo>
                  <a:pt x="469" y="109"/>
                </a:lnTo>
                <a:lnTo>
                  <a:pt x="469" y="111"/>
                </a:lnTo>
                <a:lnTo>
                  <a:pt x="467" y="111"/>
                </a:lnTo>
                <a:lnTo>
                  <a:pt x="469" y="111"/>
                </a:lnTo>
                <a:lnTo>
                  <a:pt x="469" y="112"/>
                </a:lnTo>
                <a:lnTo>
                  <a:pt x="469" y="111"/>
                </a:lnTo>
                <a:lnTo>
                  <a:pt x="470" y="111"/>
                </a:lnTo>
                <a:lnTo>
                  <a:pt x="470" y="112"/>
                </a:lnTo>
                <a:lnTo>
                  <a:pt x="470" y="114"/>
                </a:lnTo>
                <a:lnTo>
                  <a:pt x="472" y="114"/>
                </a:lnTo>
                <a:lnTo>
                  <a:pt x="474" y="114"/>
                </a:lnTo>
                <a:lnTo>
                  <a:pt x="474" y="116"/>
                </a:lnTo>
                <a:lnTo>
                  <a:pt x="474" y="118"/>
                </a:lnTo>
                <a:lnTo>
                  <a:pt x="472" y="120"/>
                </a:lnTo>
                <a:lnTo>
                  <a:pt x="472" y="122"/>
                </a:lnTo>
                <a:lnTo>
                  <a:pt x="474" y="120"/>
                </a:lnTo>
                <a:lnTo>
                  <a:pt x="476" y="120"/>
                </a:lnTo>
                <a:lnTo>
                  <a:pt x="476" y="122"/>
                </a:lnTo>
                <a:lnTo>
                  <a:pt x="476" y="124"/>
                </a:lnTo>
                <a:lnTo>
                  <a:pt x="474" y="124"/>
                </a:lnTo>
                <a:lnTo>
                  <a:pt x="472" y="126"/>
                </a:lnTo>
                <a:lnTo>
                  <a:pt x="474" y="128"/>
                </a:lnTo>
                <a:lnTo>
                  <a:pt x="472" y="128"/>
                </a:lnTo>
                <a:lnTo>
                  <a:pt x="472" y="130"/>
                </a:lnTo>
                <a:lnTo>
                  <a:pt x="472" y="132"/>
                </a:lnTo>
                <a:lnTo>
                  <a:pt x="472" y="134"/>
                </a:lnTo>
                <a:lnTo>
                  <a:pt x="470" y="136"/>
                </a:lnTo>
                <a:lnTo>
                  <a:pt x="470" y="138"/>
                </a:lnTo>
                <a:lnTo>
                  <a:pt x="472" y="136"/>
                </a:lnTo>
                <a:lnTo>
                  <a:pt x="474" y="134"/>
                </a:lnTo>
                <a:lnTo>
                  <a:pt x="476" y="134"/>
                </a:lnTo>
                <a:lnTo>
                  <a:pt x="476" y="132"/>
                </a:lnTo>
                <a:lnTo>
                  <a:pt x="476" y="128"/>
                </a:lnTo>
                <a:lnTo>
                  <a:pt x="476" y="126"/>
                </a:lnTo>
                <a:lnTo>
                  <a:pt x="478" y="126"/>
                </a:lnTo>
                <a:lnTo>
                  <a:pt x="480" y="124"/>
                </a:lnTo>
                <a:lnTo>
                  <a:pt x="482" y="124"/>
                </a:lnTo>
                <a:lnTo>
                  <a:pt x="482" y="126"/>
                </a:lnTo>
                <a:lnTo>
                  <a:pt x="480" y="128"/>
                </a:lnTo>
                <a:lnTo>
                  <a:pt x="478" y="128"/>
                </a:lnTo>
                <a:lnTo>
                  <a:pt x="478" y="130"/>
                </a:lnTo>
                <a:lnTo>
                  <a:pt x="476" y="130"/>
                </a:lnTo>
                <a:lnTo>
                  <a:pt x="478" y="130"/>
                </a:lnTo>
                <a:lnTo>
                  <a:pt x="480" y="130"/>
                </a:lnTo>
                <a:lnTo>
                  <a:pt x="480" y="132"/>
                </a:lnTo>
                <a:lnTo>
                  <a:pt x="480" y="130"/>
                </a:lnTo>
                <a:lnTo>
                  <a:pt x="482" y="128"/>
                </a:lnTo>
                <a:lnTo>
                  <a:pt x="484" y="126"/>
                </a:lnTo>
                <a:lnTo>
                  <a:pt x="486" y="126"/>
                </a:lnTo>
                <a:lnTo>
                  <a:pt x="488" y="126"/>
                </a:lnTo>
                <a:lnTo>
                  <a:pt x="490" y="126"/>
                </a:lnTo>
                <a:lnTo>
                  <a:pt x="492" y="126"/>
                </a:lnTo>
                <a:lnTo>
                  <a:pt x="492" y="124"/>
                </a:lnTo>
                <a:lnTo>
                  <a:pt x="494" y="124"/>
                </a:lnTo>
                <a:lnTo>
                  <a:pt x="496" y="124"/>
                </a:lnTo>
                <a:lnTo>
                  <a:pt x="498" y="124"/>
                </a:lnTo>
                <a:lnTo>
                  <a:pt x="500" y="124"/>
                </a:lnTo>
                <a:lnTo>
                  <a:pt x="500" y="126"/>
                </a:lnTo>
                <a:lnTo>
                  <a:pt x="502" y="126"/>
                </a:lnTo>
                <a:lnTo>
                  <a:pt x="503" y="126"/>
                </a:lnTo>
                <a:lnTo>
                  <a:pt x="505" y="128"/>
                </a:lnTo>
                <a:lnTo>
                  <a:pt x="507" y="130"/>
                </a:lnTo>
                <a:lnTo>
                  <a:pt x="509" y="130"/>
                </a:lnTo>
                <a:lnTo>
                  <a:pt x="511" y="130"/>
                </a:lnTo>
                <a:lnTo>
                  <a:pt x="513" y="130"/>
                </a:lnTo>
                <a:lnTo>
                  <a:pt x="515" y="130"/>
                </a:lnTo>
                <a:lnTo>
                  <a:pt x="515" y="132"/>
                </a:lnTo>
                <a:lnTo>
                  <a:pt x="515" y="130"/>
                </a:lnTo>
                <a:lnTo>
                  <a:pt x="517" y="130"/>
                </a:lnTo>
                <a:lnTo>
                  <a:pt x="519" y="130"/>
                </a:lnTo>
                <a:lnTo>
                  <a:pt x="521" y="132"/>
                </a:lnTo>
                <a:lnTo>
                  <a:pt x="519" y="132"/>
                </a:lnTo>
                <a:lnTo>
                  <a:pt x="521" y="132"/>
                </a:lnTo>
                <a:lnTo>
                  <a:pt x="523" y="132"/>
                </a:lnTo>
                <a:lnTo>
                  <a:pt x="525" y="132"/>
                </a:lnTo>
                <a:lnTo>
                  <a:pt x="527" y="134"/>
                </a:lnTo>
                <a:lnTo>
                  <a:pt x="527" y="132"/>
                </a:lnTo>
                <a:lnTo>
                  <a:pt x="533" y="132"/>
                </a:lnTo>
                <a:lnTo>
                  <a:pt x="535" y="132"/>
                </a:lnTo>
                <a:lnTo>
                  <a:pt x="536" y="132"/>
                </a:lnTo>
                <a:lnTo>
                  <a:pt x="536" y="130"/>
                </a:lnTo>
                <a:lnTo>
                  <a:pt x="538" y="130"/>
                </a:lnTo>
                <a:lnTo>
                  <a:pt x="542" y="130"/>
                </a:lnTo>
                <a:lnTo>
                  <a:pt x="544" y="130"/>
                </a:lnTo>
                <a:lnTo>
                  <a:pt x="546" y="132"/>
                </a:lnTo>
                <a:lnTo>
                  <a:pt x="550" y="132"/>
                </a:lnTo>
                <a:lnTo>
                  <a:pt x="552" y="134"/>
                </a:lnTo>
                <a:lnTo>
                  <a:pt x="554" y="136"/>
                </a:lnTo>
                <a:lnTo>
                  <a:pt x="556" y="136"/>
                </a:lnTo>
                <a:lnTo>
                  <a:pt x="558" y="136"/>
                </a:lnTo>
                <a:lnTo>
                  <a:pt x="560" y="138"/>
                </a:lnTo>
                <a:lnTo>
                  <a:pt x="562" y="140"/>
                </a:lnTo>
                <a:lnTo>
                  <a:pt x="564" y="140"/>
                </a:lnTo>
                <a:lnTo>
                  <a:pt x="564" y="142"/>
                </a:lnTo>
                <a:lnTo>
                  <a:pt x="566" y="142"/>
                </a:lnTo>
                <a:lnTo>
                  <a:pt x="568" y="144"/>
                </a:lnTo>
                <a:lnTo>
                  <a:pt x="570" y="146"/>
                </a:lnTo>
                <a:lnTo>
                  <a:pt x="571" y="146"/>
                </a:lnTo>
                <a:lnTo>
                  <a:pt x="573" y="147"/>
                </a:lnTo>
                <a:lnTo>
                  <a:pt x="573" y="149"/>
                </a:lnTo>
                <a:lnTo>
                  <a:pt x="575" y="149"/>
                </a:lnTo>
                <a:lnTo>
                  <a:pt x="575" y="151"/>
                </a:lnTo>
                <a:lnTo>
                  <a:pt x="577" y="151"/>
                </a:lnTo>
                <a:lnTo>
                  <a:pt x="577" y="153"/>
                </a:lnTo>
                <a:lnTo>
                  <a:pt x="579" y="153"/>
                </a:lnTo>
                <a:lnTo>
                  <a:pt x="581" y="155"/>
                </a:lnTo>
                <a:lnTo>
                  <a:pt x="583" y="155"/>
                </a:lnTo>
                <a:lnTo>
                  <a:pt x="583" y="157"/>
                </a:lnTo>
                <a:lnTo>
                  <a:pt x="585" y="159"/>
                </a:lnTo>
                <a:lnTo>
                  <a:pt x="587" y="159"/>
                </a:lnTo>
                <a:lnTo>
                  <a:pt x="589" y="161"/>
                </a:lnTo>
                <a:lnTo>
                  <a:pt x="591" y="161"/>
                </a:lnTo>
                <a:lnTo>
                  <a:pt x="591" y="163"/>
                </a:lnTo>
                <a:lnTo>
                  <a:pt x="593" y="165"/>
                </a:lnTo>
                <a:lnTo>
                  <a:pt x="595" y="165"/>
                </a:lnTo>
                <a:lnTo>
                  <a:pt x="597" y="165"/>
                </a:lnTo>
                <a:lnTo>
                  <a:pt x="599" y="167"/>
                </a:lnTo>
                <a:lnTo>
                  <a:pt x="601" y="167"/>
                </a:lnTo>
                <a:lnTo>
                  <a:pt x="603" y="167"/>
                </a:lnTo>
                <a:lnTo>
                  <a:pt x="604" y="167"/>
                </a:lnTo>
                <a:lnTo>
                  <a:pt x="606" y="167"/>
                </a:lnTo>
                <a:lnTo>
                  <a:pt x="608" y="167"/>
                </a:lnTo>
                <a:lnTo>
                  <a:pt x="610" y="167"/>
                </a:lnTo>
                <a:lnTo>
                  <a:pt x="612" y="167"/>
                </a:lnTo>
                <a:lnTo>
                  <a:pt x="614" y="167"/>
                </a:lnTo>
                <a:lnTo>
                  <a:pt x="616" y="167"/>
                </a:lnTo>
                <a:lnTo>
                  <a:pt x="618" y="167"/>
                </a:lnTo>
                <a:lnTo>
                  <a:pt x="620" y="169"/>
                </a:lnTo>
                <a:lnTo>
                  <a:pt x="622" y="171"/>
                </a:lnTo>
                <a:lnTo>
                  <a:pt x="622" y="173"/>
                </a:lnTo>
                <a:lnTo>
                  <a:pt x="624" y="175"/>
                </a:lnTo>
                <a:lnTo>
                  <a:pt x="624" y="177"/>
                </a:lnTo>
                <a:lnTo>
                  <a:pt x="624" y="179"/>
                </a:lnTo>
                <a:lnTo>
                  <a:pt x="626" y="180"/>
                </a:lnTo>
                <a:lnTo>
                  <a:pt x="626" y="182"/>
                </a:lnTo>
                <a:lnTo>
                  <a:pt x="626" y="184"/>
                </a:lnTo>
                <a:lnTo>
                  <a:pt x="626" y="186"/>
                </a:lnTo>
                <a:lnTo>
                  <a:pt x="628" y="188"/>
                </a:lnTo>
                <a:lnTo>
                  <a:pt x="628" y="190"/>
                </a:lnTo>
                <a:lnTo>
                  <a:pt x="628" y="192"/>
                </a:lnTo>
                <a:lnTo>
                  <a:pt x="630" y="196"/>
                </a:lnTo>
                <a:lnTo>
                  <a:pt x="630" y="198"/>
                </a:lnTo>
                <a:lnTo>
                  <a:pt x="630" y="200"/>
                </a:lnTo>
                <a:lnTo>
                  <a:pt x="630" y="198"/>
                </a:lnTo>
                <a:lnTo>
                  <a:pt x="630" y="200"/>
                </a:lnTo>
                <a:lnTo>
                  <a:pt x="630" y="204"/>
                </a:lnTo>
                <a:lnTo>
                  <a:pt x="630" y="206"/>
                </a:lnTo>
                <a:lnTo>
                  <a:pt x="630" y="208"/>
                </a:lnTo>
                <a:lnTo>
                  <a:pt x="630" y="210"/>
                </a:lnTo>
                <a:lnTo>
                  <a:pt x="630" y="212"/>
                </a:lnTo>
                <a:lnTo>
                  <a:pt x="630" y="213"/>
                </a:lnTo>
                <a:lnTo>
                  <a:pt x="630" y="215"/>
                </a:lnTo>
                <a:lnTo>
                  <a:pt x="630" y="217"/>
                </a:lnTo>
                <a:lnTo>
                  <a:pt x="628" y="219"/>
                </a:lnTo>
                <a:lnTo>
                  <a:pt x="626" y="223"/>
                </a:lnTo>
                <a:lnTo>
                  <a:pt x="626" y="225"/>
                </a:lnTo>
                <a:lnTo>
                  <a:pt x="626" y="227"/>
                </a:lnTo>
                <a:lnTo>
                  <a:pt x="626" y="229"/>
                </a:lnTo>
                <a:lnTo>
                  <a:pt x="624" y="229"/>
                </a:lnTo>
                <a:lnTo>
                  <a:pt x="624" y="231"/>
                </a:lnTo>
                <a:lnTo>
                  <a:pt x="622" y="233"/>
                </a:lnTo>
                <a:lnTo>
                  <a:pt x="622" y="235"/>
                </a:lnTo>
                <a:lnTo>
                  <a:pt x="620" y="235"/>
                </a:lnTo>
                <a:lnTo>
                  <a:pt x="618" y="239"/>
                </a:lnTo>
                <a:lnTo>
                  <a:pt x="616" y="241"/>
                </a:lnTo>
                <a:lnTo>
                  <a:pt x="614" y="243"/>
                </a:lnTo>
                <a:lnTo>
                  <a:pt x="614" y="245"/>
                </a:lnTo>
                <a:lnTo>
                  <a:pt x="612" y="245"/>
                </a:lnTo>
                <a:lnTo>
                  <a:pt x="610" y="248"/>
                </a:lnTo>
                <a:lnTo>
                  <a:pt x="608" y="248"/>
                </a:lnTo>
                <a:lnTo>
                  <a:pt x="608" y="250"/>
                </a:lnTo>
                <a:lnTo>
                  <a:pt x="606" y="250"/>
                </a:lnTo>
                <a:lnTo>
                  <a:pt x="606" y="252"/>
                </a:lnTo>
                <a:lnTo>
                  <a:pt x="604" y="254"/>
                </a:lnTo>
                <a:lnTo>
                  <a:pt x="603" y="254"/>
                </a:lnTo>
                <a:lnTo>
                  <a:pt x="603" y="256"/>
                </a:lnTo>
                <a:lnTo>
                  <a:pt x="601" y="256"/>
                </a:lnTo>
                <a:lnTo>
                  <a:pt x="597" y="258"/>
                </a:lnTo>
                <a:lnTo>
                  <a:pt x="597" y="260"/>
                </a:lnTo>
                <a:lnTo>
                  <a:pt x="595" y="262"/>
                </a:lnTo>
                <a:lnTo>
                  <a:pt x="595" y="260"/>
                </a:lnTo>
                <a:lnTo>
                  <a:pt x="593" y="258"/>
                </a:lnTo>
                <a:lnTo>
                  <a:pt x="593" y="260"/>
                </a:lnTo>
                <a:lnTo>
                  <a:pt x="595" y="260"/>
                </a:lnTo>
                <a:lnTo>
                  <a:pt x="595" y="262"/>
                </a:lnTo>
                <a:lnTo>
                  <a:pt x="593" y="264"/>
                </a:lnTo>
                <a:lnTo>
                  <a:pt x="591" y="264"/>
                </a:lnTo>
                <a:lnTo>
                  <a:pt x="593" y="264"/>
                </a:lnTo>
                <a:lnTo>
                  <a:pt x="593" y="266"/>
                </a:lnTo>
                <a:lnTo>
                  <a:pt x="591" y="268"/>
                </a:lnTo>
                <a:lnTo>
                  <a:pt x="591" y="270"/>
                </a:lnTo>
                <a:lnTo>
                  <a:pt x="589" y="270"/>
                </a:lnTo>
                <a:lnTo>
                  <a:pt x="589" y="268"/>
                </a:lnTo>
                <a:lnTo>
                  <a:pt x="591" y="268"/>
                </a:lnTo>
                <a:lnTo>
                  <a:pt x="591" y="266"/>
                </a:lnTo>
                <a:lnTo>
                  <a:pt x="589" y="266"/>
                </a:lnTo>
                <a:lnTo>
                  <a:pt x="589" y="268"/>
                </a:lnTo>
                <a:lnTo>
                  <a:pt x="589" y="270"/>
                </a:lnTo>
                <a:lnTo>
                  <a:pt x="589" y="272"/>
                </a:lnTo>
                <a:lnTo>
                  <a:pt x="587" y="272"/>
                </a:lnTo>
                <a:lnTo>
                  <a:pt x="589" y="272"/>
                </a:lnTo>
                <a:lnTo>
                  <a:pt x="587" y="274"/>
                </a:lnTo>
                <a:lnTo>
                  <a:pt x="587" y="278"/>
                </a:lnTo>
                <a:lnTo>
                  <a:pt x="585" y="278"/>
                </a:lnTo>
                <a:lnTo>
                  <a:pt x="585" y="280"/>
                </a:lnTo>
                <a:lnTo>
                  <a:pt x="585" y="281"/>
                </a:lnTo>
                <a:lnTo>
                  <a:pt x="583" y="281"/>
                </a:lnTo>
                <a:lnTo>
                  <a:pt x="583" y="283"/>
                </a:lnTo>
                <a:lnTo>
                  <a:pt x="581" y="285"/>
                </a:lnTo>
                <a:lnTo>
                  <a:pt x="579" y="287"/>
                </a:lnTo>
                <a:lnTo>
                  <a:pt x="579" y="289"/>
                </a:lnTo>
                <a:lnTo>
                  <a:pt x="573" y="295"/>
                </a:lnTo>
                <a:lnTo>
                  <a:pt x="571" y="295"/>
                </a:lnTo>
                <a:lnTo>
                  <a:pt x="571" y="293"/>
                </a:lnTo>
                <a:lnTo>
                  <a:pt x="571" y="291"/>
                </a:lnTo>
                <a:lnTo>
                  <a:pt x="570" y="291"/>
                </a:lnTo>
                <a:lnTo>
                  <a:pt x="570" y="289"/>
                </a:lnTo>
                <a:lnTo>
                  <a:pt x="568" y="289"/>
                </a:lnTo>
                <a:lnTo>
                  <a:pt x="568" y="291"/>
                </a:lnTo>
                <a:lnTo>
                  <a:pt x="566" y="293"/>
                </a:lnTo>
                <a:lnTo>
                  <a:pt x="566" y="291"/>
                </a:lnTo>
                <a:lnTo>
                  <a:pt x="566" y="289"/>
                </a:lnTo>
                <a:lnTo>
                  <a:pt x="566" y="291"/>
                </a:lnTo>
                <a:lnTo>
                  <a:pt x="564" y="291"/>
                </a:lnTo>
                <a:lnTo>
                  <a:pt x="566" y="291"/>
                </a:lnTo>
                <a:lnTo>
                  <a:pt x="566" y="293"/>
                </a:lnTo>
                <a:lnTo>
                  <a:pt x="568" y="293"/>
                </a:lnTo>
                <a:lnTo>
                  <a:pt x="568" y="295"/>
                </a:lnTo>
                <a:lnTo>
                  <a:pt x="566" y="295"/>
                </a:lnTo>
                <a:lnTo>
                  <a:pt x="566" y="297"/>
                </a:lnTo>
                <a:lnTo>
                  <a:pt x="566" y="299"/>
                </a:lnTo>
                <a:lnTo>
                  <a:pt x="564" y="299"/>
                </a:lnTo>
                <a:lnTo>
                  <a:pt x="564" y="301"/>
                </a:lnTo>
                <a:lnTo>
                  <a:pt x="562" y="301"/>
                </a:lnTo>
                <a:lnTo>
                  <a:pt x="562" y="305"/>
                </a:lnTo>
                <a:lnTo>
                  <a:pt x="562" y="303"/>
                </a:lnTo>
                <a:lnTo>
                  <a:pt x="564" y="303"/>
                </a:lnTo>
                <a:lnTo>
                  <a:pt x="564" y="305"/>
                </a:lnTo>
                <a:lnTo>
                  <a:pt x="564" y="307"/>
                </a:lnTo>
                <a:lnTo>
                  <a:pt x="564" y="309"/>
                </a:lnTo>
                <a:lnTo>
                  <a:pt x="562" y="309"/>
                </a:lnTo>
                <a:lnTo>
                  <a:pt x="564" y="311"/>
                </a:lnTo>
                <a:lnTo>
                  <a:pt x="564" y="313"/>
                </a:lnTo>
                <a:lnTo>
                  <a:pt x="562" y="313"/>
                </a:lnTo>
                <a:lnTo>
                  <a:pt x="562" y="314"/>
                </a:lnTo>
                <a:lnTo>
                  <a:pt x="564" y="313"/>
                </a:lnTo>
                <a:lnTo>
                  <a:pt x="564" y="311"/>
                </a:lnTo>
                <a:lnTo>
                  <a:pt x="564" y="313"/>
                </a:lnTo>
                <a:lnTo>
                  <a:pt x="564" y="314"/>
                </a:lnTo>
                <a:lnTo>
                  <a:pt x="564" y="316"/>
                </a:lnTo>
                <a:lnTo>
                  <a:pt x="562" y="320"/>
                </a:lnTo>
                <a:lnTo>
                  <a:pt x="562" y="322"/>
                </a:lnTo>
                <a:lnTo>
                  <a:pt x="562" y="324"/>
                </a:lnTo>
                <a:lnTo>
                  <a:pt x="562" y="326"/>
                </a:lnTo>
                <a:lnTo>
                  <a:pt x="564" y="328"/>
                </a:lnTo>
                <a:lnTo>
                  <a:pt x="564" y="332"/>
                </a:lnTo>
                <a:lnTo>
                  <a:pt x="564" y="338"/>
                </a:lnTo>
                <a:lnTo>
                  <a:pt x="564" y="340"/>
                </a:lnTo>
                <a:lnTo>
                  <a:pt x="566" y="342"/>
                </a:lnTo>
                <a:lnTo>
                  <a:pt x="564" y="346"/>
                </a:lnTo>
                <a:lnTo>
                  <a:pt x="564" y="349"/>
                </a:lnTo>
                <a:lnTo>
                  <a:pt x="562" y="351"/>
                </a:lnTo>
                <a:lnTo>
                  <a:pt x="562" y="353"/>
                </a:lnTo>
                <a:lnTo>
                  <a:pt x="562" y="355"/>
                </a:lnTo>
                <a:lnTo>
                  <a:pt x="562" y="357"/>
                </a:lnTo>
                <a:lnTo>
                  <a:pt x="562" y="359"/>
                </a:lnTo>
                <a:lnTo>
                  <a:pt x="560" y="361"/>
                </a:lnTo>
                <a:lnTo>
                  <a:pt x="560" y="363"/>
                </a:lnTo>
                <a:lnTo>
                  <a:pt x="560" y="365"/>
                </a:lnTo>
                <a:lnTo>
                  <a:pt x="560" y="367"/>
                </a:lnTo>
                <a:lnTo>
                  <a:pt x="560" y="371"/>
                </a:lnTo>
                <a:lnTo>
                  <a:pt x="560" y="373"/>
                </a:lnTo>
                <a:lnTo>
                  <a:pt x="562" y="373"/>
                </a:lnTo>
                <a:lnTo>
                  <a:pt x="558" y="375"/>
                </a:lnTo>
                <a:lnTo>
                  <a:pt x="558" y="377"/>
                </a:lnTo>
                <a:lnTo>
                  <a:pt x="556" y="377"/>
                </a:lnTo>
                <a:lnTo>
                  <a:pt x="556" y="379"/>
                </a:lnTo>
                <a:lnTo>
                  <a:pt x="554" y="381"/>
                </a:lnTo>
                <a:lnTo>
                  <a:pt x="552" y="382"/>
                </a:lnTo>
                <a:lnTo>
                  <a:pt x="552" y="384"/>
                </a:lnTo>
                <a:lnTo>
                  <a:pt x="552" y="386"/>
                </a:lnTo>
                <a:lnTo>
                  <a:pt x="552" y="388"/>
                </a:lnTo>
                <a:lnTo>
                  <a:pt x="550" y="390"/>
                </a:lnTo>
                <a:lnTo>
                  <a:pt x="552" y="390"/>
                </a:lnTo>
                <a:lnTo>
                  <a:pt x="552" y="392"/>
                </a:lnTo>
                <a:lnTo>
                  <a:pt x="552" y="394"/>
                </a:lnTo>
                <a:lnTo>
                  <a:pt x="552" y="396"/>
                </a:lnTo>
                <a:lnTo>
                  <a:pt x="552" y="398"/>
                </a:lnTo>
                <a:lnTo>
                  <a:pt x="552" y="400"/>
                </a:lnTo>
                <a:lnTo>
                  <a:pt x="552" y="402"/>
                </a:lnTo>
                <a:lnTo>
                  <a:pt x="550" y="404"/>
                </a:lnTo>
                <a:lnTo>
                  <a:pt x="550" y="406"/>
                </a:lnTo>
                <a:lnTo>
                  <a:pt x="548" y="406"/>
                </a:lnTo>
                <a:lnTo>
                  <a:pt x="546" y="406"/>
                </a:lnTo>
                <a:lnTo>
                  <a:pt x="546" y="408"/>
                </a:lnTo>
                <a:lnTo>
                  <a:pt x="544" y="410"/>
                </a:lnTo>
                <a:lnTo>
                  <a:pt x="544" y="412"/>
                </a:lnTo>
                <a:lnTo>
                  <a:pt x="544" y="414"/>
                </a:lnTo>
                <a:lnTo>
                  <a:pt x="542" y="415"/>
                </a:lnTo>
                <a:lnTo>
                  <a:pt x="540" y="415"/>
                </a:lnTo>
                <a:lnTo>
                  <a:pt x="542" y="415"/>
                </a:lnTo>
                <a:lnTo>
                  <a:pt x="542" y="417"/>
                </a:lnTo>
                <a:lnTo>
                  <a:pt x="542" y="419"/>
                </a:lnTo>
                <a:lnTo>
                  <a:pt x="540" y="421"/>
                </a:lnTo>
                <a:lnTo>
                  <a:pt x="536" y="425"/>
                </a:lnTo>
                <a:lnTo>
                  <a:pt x="535" y="425"/>
                </a:lnTo>
                <a:lnTo>
                  <a:pt x="535" y="427"/>
                </a:lnTo>
                <a:lnTo>
                  <a:pt x="535" y="429"/>
                </a:lnTo>
                <a:lnTo>
                  <a:pt x="533" y="429"/>
                </a:lnTo>
                <a:lnTo>
                  <a:pt x="533" y="431"/>
                </a:lnTo>
                <a:lnTo>
                  <a:pt x="531" y="431"/>
                </a:lnTo>
                <a:lnTo>
                  <a:pt x="531" y="433"/>
                </a:lnTo>
                <a:lnTo>
                  <a:pt x="531" y="435"/>
                </a:lnTo>
                <a:lnTo>
                  <a:pt x="531" y="437"/>
                </a:lnTo>
                <a:lnTo>
                  <a:pt x="531" y="439"/>
                </a:lnTo>
                <a:lnTo>
                  <a:pt x="531" y="445"/>
                </a:lnTo>
                <a:lnTo>
                  <a:pt x="527" y="447"/>
                </a:lnTo>
                <a:lnTo>
                  <a:pt x="525" y="447"/>
                </a:lnTo>
                <a:lnTo>
                  <a:pt x="525" y="449"/>
                </a:lnTo>
                <a:lnTo>
                  <a:pt x="523" y="449"/>
                </a:lnTo>
                <a:lnTo>
                  <a:pt x="521" y="449"/>
                </a:lnTo>
                <a:lnTo>
                  <a:pt x="519" y="450"/>
                </a:lnTo>
                <a:lnTo>
                  <a:pt x="517" y="452"/>
                </a:lnTo>
                <a:lnTo>
                  <a:pt x="515" y="454"/>
                </a:lnTo>
                <a:lnTo>
                  <a:pt x="515" y="456"/>
                </a:lnTo>
                <a:lnTo>
                  <a:pt x="515" y="458"/>
                </a:lnTo>
                <a:lnTo>
                  <a:pt x="515" y="460"/>
                </a:lnTo>
                <a:lnTo>
                  <a:pt x="513" y="460"/>
                </a:lnTo>
                <a:lnTo>
                  <a:pt x="507" y="460"/>
                </a:lnTo>
                <a:lnTo>
                  <a:pt x="505" y="460"/>
                </a:lnTo>
                <a:lnTo>
                  <a:pt x="503" y="460"/>
                </a:lnTo>
                <a:lnTo>
                  <a:pt x="500" y="462"/>
                </a:lnTo>
                <a:lnTo>
                  <a:pt x="498" y="460"/>
                </a:lnTo>
                <a:lnTo>
                  <a:pt x="498" y="458"/>
                </a:lnTo>
                <a:lnTo>
                  <a:pt x="498" y="456"/>
                </a:lnTo>
                <a:lnTo>
                  <a:pt x="494" y="456"/>
                </a:lnTo>
                <a:lnTo>
                  <a:pt x="494" y="458"/>
                </a:lnTo>
                <a:lnTo>
                  <a:pt x="496" y="458"/>
                </a:lnTo>
                <a:lnTo>
                  <a:pt x="496" y="460"/>
                </a:lnTo>
                <a:lnTo>
                  <a:pt x="496" y="462"/>
                </a:lnTo>
                <a:lnTo>
                  <a:pt x="494" y="462"/>
                </a:lnTo>
                <a:lnTo>
                  <a:pt x="492" y="462"/>
                </a:lnTo>
                <a:lnTo>
                  <a:pt x="488" y="462"/>
                </a:lnTo>
                <a:lnTo>
                  <a:pt x="484" y="462"/>
                </a:lnTo>
                <a:lnTo>
                  <a:pt x="482" y="464"/>
                </a:lnTo>
                <a:lnTo>
                  <a:pt x="482" y="462"/>
                </a:lnTo>
                <a:lnTo>
                  <a:pt x="484" y="462"/>
                </a:lnTo>
                <a:lnTo>
                  <a:pt x="486" y="462"/>
                </a:lnTo>
                <a:lnTo>
                  <a:pt x="488" y="462"/>
                </a:lnTo>
                <a:lnTo>
                  <a:pt x="490" y="462"/>
                </a:lnTo>
                <a:lnTo>
                  <a:pt x="486" y="460"/>
                </a:lnTo>
                <a:lnTo>
                  <a:pt x="484" y="460"/>
                </a:lnTo>
                <a:lnTo>
                  <a:pt x="482" y="460"/>
                </a:lnTo>
                <a:lnTo>
                  <a:pt x="482" y="462"/>
                </a:lnTo>
                <a:lnTo>
                  <a:pt x="480" y="462"/>
                </a:lnTo>
                <a:lnTo>
                  <a:pt x="478" y="462"/>
                </a:lnTo>
                <a:lnTo>
                  <a:pt x="478" y="460"/>
                </a:lnTo>
                <a:lnTo>
                  <a:pt x="476" y="460"/>
                </a:lnTo>
                <a:lnTo>
                  <a:pt x="474" y="462"/>
                </a:lnTo>
                <a:lnTo>
                  <a:pt x="472" y="462"/>
                </a:lnTo>
                <a:lnTo>
                  <a:pt x="472" y="464"/>
                </a:lnTo>
                <a:lnTo>
                  <a:pt x="470" y="464"/>
                </a:lnTo>
                <a:lnTo>
                  <a:pt x="470" y="466"/>
                </a:lnTo>
                <a:lnTo>
                  <a:pt x="472" y="466"/>
                </a:lnTo>
                <a:lnTo>
                  <a:pt x="474" y="466"/>
                </a:lnTo>
                <a:lnTo>
                  <a:pt x="474" y="468"/>
                </a:lnTo>
                <a:lnTo>
                  <a:pt x="472" y="468"/>
                </a:lnTo>
                <a:lnTo>
                  <a:pt x="470" y="468"/>
                </a:lnTo>
                <a:lnTo>
                  <a:pt x="469" y="468"/>
                </a:lnTo>
                <a:lnTo>
                  <a:pt x="467" y="468"/>
                </a:lnTo>
                <a:lnTo>
                  <a:pt x="467" y="470"/>
                </a:lnTo>
                <a:lnTo>
                  <a:pt x="465" y="470"/>
                </a:lnTo>
                <a:lnTo>
                  <a:pt x="463" y="472"/>
                </a:lnTo>
                <a:lnTo>
                  <a:pt x="461" y="472"/>
                </a:lnTo>
                <a:lnTo>
                  <a:pt x="459" y="472"/>
                </a:lnTo>
                <a:lnTo>
                  <a:pt x="461" y="474"/>
                </a:lnTo>
                <a:lnTo>
                  <a:pt x="461" y="476"/>
                </a:lnTo>
                <a:lnTo>
                  <a:pt x="459" y="476"/>
                </a:lnTo>
                <a:lnTo>
                  <a:pt x="457" y="476"/>
                </a:lnTo>
                <a:lnTo>
                  <a:pt x="453" y="474"/>
                </a:lnTo>
                <a:lnTo>
                  <a:pt x="451" y="474"/>
                </a:lnTo>
                <a:lnTo>
                  <a:pt x="451" y="476"/>
                </a:lnTo>
                <a:lnTo>
                  <a:pt x="449" y="476"/>
                </a:lnTo>
                <a:lnTo>
                  <a:pt x="447" y="478"/>
                </a:lnTo>
                <a:lnTo>
                  <a:pt x="449" y="476"/>
                </a:lnTo>
                <a:lnTo>
                  <a:pt x="447" y="478"/>
                </a:lnTo>
                <a:lnTo>
                  <a:pt x="445" y="480"/>
                </a:lnTo>
                <a:lnTo>
                  <a:pt x="445" y="478"/>
                </a:lnTo>
                <a:lnTo>
                  <a:pt x="445" y="476"/>
                </a:lnTo>
                <a:lnTo>
                  <a:pt x="443" y="478"/>
                </a:lnTo>
                <a:lnTo>
                  <a:pt x="443" y="480"/>
                </a:lnTo>
                <a:lnTo>
                  <a:pt x="441" y="480"/>
                </a:lnTo>
                <a:lnTo>
                  <a:pt x="437" y="482"/>
                </a:lnTo>
                <a:lnTo>
                  <a:pt x="435" y="483"/>
                </a:lnTo>
                <a:lnTo>
                  <a:pt x="434" y="485"/>
                </a:lnTo>
                <a:lnTo>
                  <a:pt x="432" y="487"/>
                </a:lnTo>
                <a:lnTo>
                  <a:pt x="430" y="489"/>
                </a:lnTo>
                <a:lnTo>
                  <a:pt x="428" y="489"/>
                </a:lnTo>
                <a:lnTo>
                  <a:pt x="426" y="491"/>
                </a:lnTo>
                <a:lnTo>
                  <a:pt x="424" y="493"/>
                </a:lnTo>
                <a:lnTo>
                  <a:pt x="422" y="493"/>
                </a:lnTo>
                <a:lnTo>
                  <a:pt x="418" y="495"/>
                </a:lnTo>
                <a:lnTo>
                  <a:pt x="418" y="497"/>
                </a:lnTo>
                <a:lnTo>
                  <a:pt x="420" y="497"/>
                </a:lnTo>
                <a:lnTo>
                  <a:pt x="420" y="499"/>
                </a:lnTo>
                <a:lnTo>
                  <a:pt x="418" y="499"/>
                </a:lnTo>
                <a:lnTo>
                  <a:pt x="418" y="501"/>
                </a:lnTo>
                <a:lnTo>
                  <a:pt x="416" y="503"/>
                </a:lnTo>
                <a:lnTo>
                  <a:pt x="414" y="503"/>
                </a:lnTo>
                <a:lnTo>
                  <a:pt x="414" y="501"/>
                </a:lnTo>
                <a:lnTo>
                  <a:pt x="416" y="501"/>
                </a:lnTo>
                <a:lnTo>
                  <a:pt x="414" y="501"/>
                </a:lnTo>
                <a:lnTo>
                  <a:pt x="412" y="501"/>
                </a:lnTo>
                <a:lnTo>
                  <a:pt x="412" y="503"/>
                </a:lnTo>
                <a:lnTo>
                  <a:pt x="410" y="503"/>
                </a:lnTo>
                <a:lnTo>
                  <a:pt x="408" y="503"/>
                </a:lnTo>
                <a:lnTo>
                  <a:pt x="406" y="503"/>
                </a:lnTo>
                <a:lnTo>
                  <a:pt x="406" y="505"/>
                </a:lnTo>
                <a:lnTo>
                  <a:pt x="408" y="505"/>
                </a:lnTo>
                <a:lnTo>
                  <a:pt x="410" y="505"/>
                </a:lnTo>
                <a:lnTo>
                  <a:pt x="412" y="505"/>
                </a:lnTo>
                <a:lnTo>
                  <a:pt x="412" y="507"/>
                </a:lnTo>
                <a:lnTo>
                  <a:pt x="410" y="507"/>
                </a:lnTo>
                <a:lnTo>
                  <a:pt x="410" y="509"/>
                </a:lnTo>
                <a:lnTo>
                  <a:pt x="408" y="509"/>
                </a:lnTo>
                <a:lnTo>
                  <a:pt x="406" y="511"/>
                </a:lnTo>
                <a:lnTo>
                  <a:pt x="408" y="511"/>
                </a:lnTo>
                <a:lnTo>
                  <a:pt x="408" y="513"/>
                </a:lnTo>
                <a:lnTo>
                  <a:pt x="408" y="515"/>
                </a:lnTo>
                <a:lnTo>
                  <a:pt x="408" y="516"/>
                </a:lnTo>
                <a:lnTo>
                  <a:pt x="406" y="516"/>
                </a:lnTo>
                <a:lnTo>
                  <a:pt x="406" y="515"/>
                </a:lnTo>
                <a:lnTo>
                  <a:pt x="406" y="518"/>
                </a:lnTo>
                <a:lnTo>
                  <a:pt x="408" y="518"/>
                </a:lnTo>
                <a:lnTo>
                  <a:pt x="408" y="520"/>
                </a:lnTo>
                <a:lnTo>
                  <a:pt x="408" y="522"/>
                </a:lnTo>
                <a:lnTo>
                  <a:pt x="408" y="524"/>
                </a:lnTo>
                <a:lnTo>
                  <a:pt x="408" y="526"/>
                </a:lnTo>
                <a:lnTo>
                  <a:pt x="408" y="528"/>
                </a:lnTo>
                <a:lnTo>
                  <a:pt x="408" y="532"/>
                </a:lnTo>
                <a:lnTo>
                  <a:pt x="410" y="532"/>
                </a:lnTo>
                <a:lnTo>
                  <a:pt x="410" y="534"/>
                </a:lnTo>
                <a:lnTo>
                  <a:pt x="408" y="534"/>
                </a:lnTo>
                <a:lnTo>
                  <a:pt x="408" y="538"/>
                </a:lnTo>
                <a:lnTo>
                  <a:pt x="408" y="540"/>
                </a:lnTo>
                <a:lnTo>
                  <a:pt x="408" y="542"/>
                </a:lnTo>
                <a:lnTo>
                  <a:pt x="408" y="544"/>
                </a:lnTo>
                <a:lnTo>
                  <a:pt x="410" y="546"/>
                </a:lnTo>
                <a:lnTo>
                  <a:pt x="408" y="548"/>
                </a:lnTo>
                <a:lnTo>
                  <a:pt x="408" y="550"/>
                </a:lnTo>
                <a:lnTo>
                  <a:pt x="408" y="551"/>
                </a:lnTo>
                <a:lnTo>
                  <a:pt x="406" y="555"/>
                </a:lnTo>
                <a:lnTo>
                  <a:pt x="406" y="553"/>
                </a:lnTo>
                <a:lnTo>
                  <a:pt x="404" y="553"/>
                </a:lnTo>
                <a:lnTo>
                  <a:pt x="404" y="555"/>
                </a:lnTo>
                <a:lnTo>
                  <a:pt x="406" y="557"/>
                </a:lnTo>
                <a:lnTo>
                  <a:pt x="404" y="557"/>
                </a:lnTo>
                <a:lnTo>
                  <a:pt x="404" y="559"/>
                </a:lnTo>
                <a:lnTo>
                  <a:pt x="402" y="559"/>
                </a:lnTo>
                <a:lnTo>
                  <a:pt x="399" y="561"/>
                </a:lnTo>
                <a:lnTo>
                  <a:pt x="397" y="565"/>
                </a:lnTo>
                <a:lnTo>
                  <a:pt x="395" y="565"/>
                </a:lnTo>
                <a:lnTo>
                  <a:pt x="393" y="569"/>
                </a:lnTo>
                <a:lnTo>
                  <a:pt x="391" y="569"/>
                </a:lnTo>
                <a:lnTo>
                  <a:pt x="391" y="571"/>
                </a:lnTo>
                <a:lnTo>
                  <a:pt x="389" y="573"/>
                </a:lnTo>
                <a:lnTo>
                  <a:pt x="387" y="575"/>
                </a:lnTo>
                <a:lnTo>
                  <a:pt x="387" y="577"/>
                </a:lnTo>
                <a:lnTo>
                  <a:pt x="385" y="579"/>
                </a:lnTo>
                <a:lnTo>
                  <a:pt x="385" y="581"/>
                </a:lnTo>
                <a:lnTo>
                  <a:pt x="383" y="584"/>
                </a:lnTo>
                <a:lnTo>
                  <a:pt x="383" y="586"/>
                </a:lnTo>
                <a:lnTo>
                  <a:pt x="383" y="588"/>
                </a:lnTo>
                <a:lnTo>
                  <a:pt x="381" y="588"/>
                </a:lnTo>
                <a:lnTo>
                  <a:pt x="381" y="590"/>
                </a:lnTo>
                <a:lnTo>
                  <a:pt x="381" y="592"/>
                </a:lnTo>
                <a:lnTo>
                  <a:pt x="379" y="594"/>
                </a:lnTo>
                <a:lnTo>
                  <a:pt x="375" y="598"/>
                </a:lnTo>
                <a:lnTo>
                  <a:pt x="375" y="600"/>
                </a:lnTo>
                <a:lnTo>
                  <a:pt x="373" y="602"/>
                </a:lnTo>
                <a:lnTo>
                  <a:pt x="373" y="604"/>
                </a:lnTo>
                <a:lnTo>
                  <a:pt x="371" y="604"/>
                </a:lnTo>
                <a:lnTo>
                  <a:pt x="369" y="606"/>
                </a:lnTo>
                <a:lnTo>
                  <a:pt x="369" y="608"/>
                </a:lnTo>
                <a:lnTo>
                  <a:pt x="368" y="608"/>
                </a:lnTo>
                <a:lnTo>
                  <a:pt x="366" y="610"/>
                </a:lnTo>
                <a:lnTo>
                  <a:pt x="362" y="614"/>
                </a:lnTo>
                <a:lnTo>
                  <a:pt x="360" y="614"/>
                </a:lnTo>
                <a:lnTo>
                  <a:pt x="360" y="616"/>
                </a:lnTo>
                <a:lnTo>
                  <a:pt x="356" y="616"/>
                </a:lnTo>
                <a:lnTo>
                  <a:pt x="356" y="617"/>
                </a:lnTo>
                <a:lnTo>
                  <a:pt x="354" y="619"/>
                </a:lnTo>
                <a:lnTo>
                  <a:pt x="354" y="621"/>
                </a:lnTo>
                <a:lnTo>
                  <a:pt x="352" y="619"/>
                </a:lnTo>
                <a:lnTo>
                  <a:pt x="354" y="619"/>
                </a:lnTo>
                <a:lnTo>
                  <a:pt x="354" y="617"/>
                </a:lnTo>
                <a:lnTo>
                  <a:pt x="354" y="616"/>
                </a:lnTo>
                <a:lnTo>
                  <a:pt x="352" y="616"/>
                </a:lnTo>
                <a:lnTo>
                  <a:pt x="352" y="614"/>
                </a:lnTo>
                <a:lnTo>
                  <a:pt x="354" y="614"/>
                </a:lnTo>
                <a:lnTo>
                  <a:pt x="354" y="616"/>
                </a:lnTo>
                <a:lnTo>
                  <a:pt x="356" y="616"/>
                </a:lnTo>
                <a:lnTo>
                  <a:pt x="360" y="614"/>
                </a:lnTo>
                <a:lnTo>
                  <a:pt x="362" y="612"/>
                </a:lnTo>
                <a:lnTo>
                  <a:pt x="364" y="610"/>
                </a:lnTo>
                <a:lnTo>
                  <a:pt x="366" y="610"/>
                </a:lnTo>
                <a:lnTo>
                  <a:pt x="366" y="608"/>
                </a:lnTo>
                <a:lnTo>
                  <a:pt x="368" y="608"/>
                </a:lnTo>
                <a:lnTo>
                  <a:pt x="368" y="606"/>
                </a:lnTo>
                <a:lnTo>
                  <a:pt x="368" y="604"/>
                </a:lnTo>
                <a:lnTo>
                  <a:pt x="368" y="602"/>
                </a:lnTo>
                <a:lnTo>
                  <a:pt x="369" y="602"/>
                </a:lnTo>
                <a:lnTo>
                  <a:pt x="371" y="602"/>
                </a:lnTo>
                <a:lnTo>
                  <a:pt x="369" y="600"/>
                </a:lnTo>
                <a:lnTo>
                  <a:pt x="371" y="598"/>
                </a:lnTo>
                <a:lnTo>
                  <a:pt x="373" y="596"/>
                </a:lnTo>
                <a:lnTo>
                  <a:pt x="375" y="596"/>
                </a:lnTo>
                <a:lnTo>
                  <a:pt x="375" y="594"/>
                </a:lnTo>
                <a:lnTo>
                  <a:pt x="375" y="592"/>
                </a:lnTo>
                <a:lnTo>
                  <a:pt x="375" y="590"/>
                </a:lnTo>
                <a:lnTo>
                  <a:pt x="377" y="590"/>
                </a:lnTo>
                <a:lnTo>
                  <a:pt x="377" y="588"/>
                </a:lnTo>
                <a:lnTo>
                  <a:pt x="377" y="586"/>
                </a:lnTo>
                <a:lnTo>
                  <a:pt x="375" y="586"/>
                </a:lnTo>
                <a:lnTo>
                  <a:pt x="375" y="588"/>
                </a:lnTo>
                <a:lnTo>
                  <a:pt x="373" y="588"/>
                </a:lnTo>
                <a:lnTo>
                  <a:pt x="371" y="588"/>
                </a:lnTo>
                <a:lnTo>
                  <a:pt x="371" y="590"/>
                </a:lnTo>
                <a:lnTo>
                  <a:pt x="369" y="588"/>
                </a:lnTo>
                <a:lnTo>
                  <a:pt x="369" y="586"/>
                </a:lnTo>
                <a:lnTo>
                  <a:pt x="368" y="586"/>
                </a:lnTo>
                <a:lnTo>
                  <a:pt x="368" y="584"/>
                </a:lnTo>
                <a:lnTo>
                  <a:pt x="366" y="584"/>
                </a:lnTo>
                <a:lnTo>
                  <a:pt x="366" y="583"/>
                </a:lnTo>
                <a:lnTo>
                  <a:pt x="366" y="584"/>
                </a:lnTo>
                <a:lnTo>
                  <a:pt x="366" y="586"/>
                </a:lnTo>
                <a:lnTo>
                  <a:pt x="368" y="590"/>
                </a:lnTo>
                <a:lnTo>
                  <a:pt x="366" y="590"/>
                </a:lnTo>
                <a:lnTo>
                  <a:pt x="366" y="592"/>
                </a:lnTo>
                <a:lnTo>
                  <a:pt x="366" y="594"/>
                </a:lnTo>
                <a:lnTo>
                  <a:pt x="366" y="596"/>
                </a:lnTo>
                <a:lnTo>
                  <a:pt x="366" y="594"/>
                </a:lnTo>
                <a:lnTo>
                  <a:pt x="364" y="594"/>
                </a:lnTo>
                <a:lnTo>
                  <a:pt x="364" y="596"/>
                </a:lnTo>
                <a:lnTo>
                  <a:pt x="364" y="598"/>
                </a:lnTo>
                <a:lnTo>
                  <a:pt x="362" y="598"/>
                </a:lnTo>
                <a:lnTo>
                  <a:pt x="362" y="600"/>
                </a:lnTo>
                <a:lnTo>
                  <a:pt x="364" y="600"/>
                </a:lnTo>
                <a:lnTo>
                  <a:pt x="362" y="602"/>
                </a:lnTo>
                <a:lnTo>
                  <a:pt x="360" y="602"/>
                </a:lnTo>
                <a:lnTo>
                  <a:pt x="360" y="604"/>
                </a:lnTo>
                <a:lnTo>
                  <a:pt x="356" y="606"/>
                </a:lnTo>
                <a:lnTo>
                  <a:pt x="354" y="606"/>
                </a:lnTo>
                <a:lnTo>
                  <a:pt x="354" y="608"/>
                </a:lnTo>
                <a:lnTo>
                  <a:pt x="354" y="610"/>
                </a:lnTo>
                <a:lnTo>
                  <a:pt x="354" y="612"/>
                </a:lnTo>
                <a:lnTo>
                  <a:pt x="352" y="612"/>
                </a:lnTo>
                <a:lnTo>
                  <a:pt x="350" y="614"/>
                </a:lnTo>
                <a:lnTo>
                  <a:pt x="350" y="616"/>
                </a:lnTo>
                <a:lnTo>
                  <a:pt x="352" y="616"/>
                </a:lnTo>
                <a:lnTo>
                  <a:pt x="352" y="617"/>
                </a:lnTo>
                <a:lnTo>
                  <a:pt x="350" y="617"/>
                </a:lnTo>
                <a:lnTo>
                  <a:pt x="350" y="619"/>
                </a:lnTo>
                <a:lnTo>
                  <a:pt x="352" y="619"/>
                </a:lnTo>
                <a:lnTo>
                  <a:pt x="352" y="621"/>
                </a:lnTo>
                <a:lnTo>
                  <a:pt x="350" y="621"/>
                </a:lnTo>
                <a:lnTo>
                  <a:pt x="350" y="623"/>
                </a:lnTo>
                <a:lnTo>
                  <a:pt x="348" y="627"/>
                </a:lnTo>
                <a:lnTo>
                  <a:pt x="348" y="629"/>
                </a:lnTo>
                <a:lnTo>
                  <a:pt x="346" y="631"/>
                </a:lnTo>
                <a:lnTo>
                  <a:pt x="346" y="633"/>
                </a:lnTo>
                <a:lnTo>
                  <a:pt x="344" y="637"/>
                </a:lnTo>
                <a:lnTo>
                  <a:pt x="344" y="639"/>
                </a:lnTo>
                <a:lnTo>
                  <a:pt x="342" y="641"/>
                </a:lnTo>
                <a:lnTo>
                  <a:pt x="340" y="643"/>
                </a:lnTo>
                <a:lnTo>
                  <a:pt x="338" y="643"/>
                </a:lnTo>
                <a:lnTo>
                  <a:pt x="336" y="647"/>
                </a:lnTo>
                <a:lnTo>
                  <a:pt x="334" y="647"/>
                </a:lnTo>
                <a:lnTo>
                  <a:pt x="334" y="649"/>
                </a:lnTo>
                <a:lnTo>
                  <a:pt x="333" y="649"/>
                </a:lnTo>
                <a:lnTo>
                  <a:pt x="331" y="649"/>
                </a:lnTo>
                <a:lnTo>
                  <a:pt x="329" y="647"/>
                </a:lnTo>
                <a:lnTo>
                  <a:pt x="331" y="647"/>
                </a:lnTo>
                <a:lnTo>
                  <a:pt x="331" y="645"/>
                </a:lnTo>
                <a:lnTo>
                  <a:pt x="331" y="643"/>
                </a:lnTo>
                <a:lnTo>
                  <a:pt x="331" y="641"/>
                </a:lnTo>
                <a:lnTo>
                  <a:pt x="329" y="639"/>
                </a:lnTo>
                <a:lnTo>
                  <a:pt x="331" y="639"/>
                </a:lnTo>
                <a:lnTo>
                  <a:pt x="331" y="637"/>
                </a:lnTo>
                <a:lnTo>
                  <a:pt x="333" y="635"/>
                </a:lnTo>
                <a:lnTo>
                  <a:pt x="334" y="633"/>
                </a:lnTo>
                <a:lnTo>
                  <a:pt x="334" y="631"/>
                </a:lnTo>
                <a:lnTo>
                  <a:pt x="336" y="631"/>
                </a:lnTo>
                <a:lnTo>
                  <a:pt x="336" y="629"/>
                </a:lnTo>
                <a:lnTo>
                  <a:pt x="334" y="629"/>
                </a:lnTo>
                <a:lnTo>
                  <a:pt x="333" y="627"/>
                </a:lnTo>
                <a:lnTo>
                  <a:pt x="331" y="627"/>
                </a:lnTo>
                <a:lnTo>
                  <a:pt x="331" y="625"/>
                </a:lnTo>
                <a:lnTo>
                  <a:pt x="329" y="625"/>
                </a:lnTo>
                <a:lnTo>
                  <a:pt x="329" y="623"/>
                </a:lnTo>
                <a:lnTo>
                  <a:pt x="327" y="621"/>
                </a:lnTo>
                <a:lnTo>
                  <a:pt x="327" y="619"/>
                </a:lnTo>
                <a:lnTo>
                  <a:pt x="325" y="617"/>
                </a:lnTo>
                <a:lnTo>
                  <a:pt x="323" y="617"/>
                </a:lnTo>
                <a:lnTo>
                  <a:pt x="321" y="616"/>
                </a:lnTo>
                <a:lnTo>
                  <a:pt x="319" y="616"/>
                </a:lnTo>
                <a:lnTo>
                  <a:pt x="317" y="614"/>
                </a:lnTo>
                <a:lnTo>
                  <a:pt x="315" y="612"/>
                </a:lnTo>
                <a:lnTo>
                  <a:pt x="315" y="610"/>
                </a:lnTo>
                <a:lnTo>
                  <a:pt x="313" y="608"/>
                </a:lnTo>
                <a:lnTo>
                  <a:pt x="311" y="608"/>
                </a:lnTo>
                <a:lnTo>
                  <a:pt x="309" y="608"/>
                </a:lnTo>
                <a:lnTo>
                  <a:pt x="307" y="608"/>
                </a:lnTo>
                <a:lnTo>
                  <a:pt x="307" y="606"/>
                </a:lnTo>
                <a:lnTo>
                  <a:pt x="305" y="606"/>
                </a:lnTo>
                <a:lnTo>
                  <a:pt x="301" y="604"/>
                </a:lnTo>
                <a:lnTo>
                  <a:pt x="301" y="602"/>
                </a:lnTo>
                <a:lnTo>
                  <a:pt x="300" y="600"/>
                </a:lnTo>
                <a:lnTo>
                  <a:pt x="298" y="598"/>
                </a:lnTo>
                <a:lnTo>
                  <a:pt x="296" y="598"/>
                </a:lnTo>
                <a:lnTo>
                  <a:pt x="294" y="600"/>
                </a:lnTo>
                <a:lnTo>
                  <a:pt x="292" y="602"/>
                </a:lnTo>
                <a:lnTo>
                  <a:pt x="290" y="602"/>
                </a:lnTo>
                <a:lnTo>
                  <a:pt x="290" y="600"/>
                </a:lnTo>
                <a:lnTo>
                  <a:pt x="290" y="598"/>
                </a:lnTo>
                <a:lnTo>
                  <a:pt x="290" y="596"/>
                </a:lnTo>
                <a:lnTo>
                  <a:pt x="288" y="594"/>
                </a:lnTo>
                <a:lnTo>
                  <a:pt x="286" y="592"/>
                </a:lnTo>
                <a:lnTo>
                  <a:pt x="284" y="590"/>
                </a:lnTo>
                <a:lnTo>
                  <a:pt x="282" y="588"/>
                </a:lnTo>
                <a:lnTo>
                  <a:pt x="280" y="588"/>
                </a:lnTo>
                <a:lnTo>
                  <a:pt x="280" y="586"/>
                </a:lnTo>
                <a:lnTo>
                  <a:pt x="276" y="584"/>
                </a:lnTo>
                <a:lnTo>
                  <a:pt x="274" y="584"/>
                </a:lnTo>
                <a:lnTo>
                  <a:pt x="272" y="584"/>
                </a:lnTo>
                <a:lnTo>
                  <a:pt x="272" y="586"/>
                </a:lnTo>
                <a:lnTo>
                  <a:pt x="270" y="586"/>
                </a:lnTo>
                <a:lnTo>
                  <a:pt x="270" y="588"/>
                </a:lnTo>
                <a:lnTo>
                  <a:pt x="268" y="588"/>
                </a:lnTo>
                <a:lnTo>
                  <a:pt x="268" y="586"/>
                </a:lnTo>
                <a:lnTo>
                  <a:pt x="266" y="586"/>
                </a:lnTo>
                <a:lnTo>
                  <a:pt x="265" y="586"/>
                </a:lnTo>
                <a:lnTo>
                  <a:pt x="265" y="584"/>
                </a:lnTo>
                <a:lnTo>
                  <a:pt x="266" y="584"/>
                </a:lnTo>
                <a:lnTo>
                  <a:pt x="268" y="583"/>
                </a:lnTo>
                <a:lnTo>
                  <a:pt x="268" y="581"/>
                </a:lnTo>
                <a:lnTo>
                  <a:pt x="268" y="579"/>
                </a:lnTo>
                <a:lnTo>
                  <a:pt x="270" y="579"/>
                </a:lnTo>
                <a:lnTo>
                  <a:pt x="272" y="579"/>
                </a:lnTo>
                <a:lnTo>
                  <a:pt x="272" y="577"/>
                </a:lnTo>
                <a:lnTo>
                  <a:pt x="274" y="575"/>
                </a:lnTo>
                <a:lnTo>
                  <a:pt x="276" y="573"/>
                </a:lnTo>
                <a:lnTo>
                  <a:pt x="278" y="571"/>
                </a:lnTo>
                <a:lnTo>
                  <a:pt x="280" y="569"/>
                </a:lnTo>
                <a:lnTo>
                  <a:pt x="280" y="567"/>
                </a:lnTo>
                <a:lnTo>
                  <a:pt x="282" y="567"/>
                </a:lnTo>
                <a:lnTo>
                  <a:pt x="282" y="565"/>
                </a:lnTo>
                <a:lnTo>
                  <a:pt x="284" y="565"/>
                </a:lnTo>
                <a:lnTo>
                  <a:pt x="286" y="561"/>
                </a:lnTo>
                <a:lnTo>
                  <a:pt x="288" y="559"/>
                </a:lnTo>
                <a:lnTo>
                  <a:pt x="288" y="557"/>
                </a:lnTo>
                <a:lnTo>
                  <a:pt x="290" y="557"/>
                </a:lnTo>
                <a:lnTo>
                  <a:pt x="290" y="555"/>
                </a:lnTo>
                <a:lnTo>
                  <a:pt x="292" y="553"/>
                </a:lnTo>
                <a:lnTo>
                  <a:pt x="294" y="553"/>
                </a:lnTo>
                <a:lnTo>
                  <a:pt x="296" y="555"/>
                </a:lnTo>
                <a:lnTo>
                  <a:pt x="296" y="553"/>
                </a:lnTo>
                <a:lnTo>
                  <a:pt x="294" y="551"/>
                </a:lnTo>
                <a:lnTo>
                  <a:pt x="296" y="551"/>
                </a:lnTo>
                <a:lnTo>
                  <a:pt x="296" y="550"/>
                </a:lnTo>
                <a:lnTo>
                  <a:pt x="300" y="550"/>
                </a:lnTo>
                <a:lnTo>
                  <a:pt x="300" y="548"/>
                </a:lnTo>
                <a:lnTo>
                  <a:pt x="301" y="546"/>
                </a:lnTo>
                <a:lnTo>
                  <a:pt x="303" y="546"/>
                </a:lnTo>
                <a:lnTo>
                  <a:pt x="305" y="544"/>
                </a:lnTo>
                <a:lnTo>
                  <a:pt x="307" y="542"/>
                </a:lnTo>
                <a:lnTo>
                  <a:pt x="309" y="540"/>
                </a:lnTo>
                <a:lnTo>
                  <a:pt x="311" y="540"/>
                </a:lnTo>
                <a:lnTo>
                  <a:pt x="313" y="538"/>
                </a:lnTo>
                <a:lnTo>
                  <a:pt x="315" y="538"/>
                </a:lnTo>
                <a:lnTo>
                  <a:pt x="317" y="538"/>
                </a:lnTo>
                <a:lnTo>
                  <a:pt x="319" y="536"/>
                </a:lnTo>
                <a:lnTo>
                  <a:pt x="321" y="536"/>
                </a:lnTo>
                <a:lnTo>
                  <a:pt x="321" y="534"/>
                </a:lnTo>
                <a:lnTo>
                  <a:pt x="323" y="534"/>
                </a:lnTo>
                <a:lnTo>
                  <a:pt x="323" y="532"/>
                </a:lnTo>
                <a:lnTo>
                  <a:pt x="325" y="532"/>
                </a:lnTo>
                <a:lnTo>
                  <a:pt x="327" y="530"/>
                </a:lnTo>
                <a:lnTo>
                  <a:pt x="327" y="528"/>
                </a:lnTo>
                <a:lnTo>
                  <a:pt x="327" y="526"/>
                </a:lnTo>
                <a:lnTo>
                  <a:pt x="327" y="524"/>
                </a:lnTo>
                <a:lnTo>
                  <a:pt x="327" y="522"/>
                </a:lnTo>
                <a:lnTo>
                  <a:pt x="327" y="518"/>
                </a:lnTo>
                <a:lnTo>
                  <a:pt x="327" y="516"/>
                </a:lnTo>
                <a:lnTo>
                  <a:pt x="327" y="515"/>
                </a:lnTo>
                <a:lnTo>
                  <a:pt x="325" y="513"/>
                </a:lnTo>
                <a:lnTo>
                  <a:pt x="325" y="511"/>
                </a:lnTo>
                <a:lnTo>
                  <a:pt x="325" y="509"/>
                </a:lnTo>
                <a:lnTo>
                  <a:pt x="325" y="507"/>
                </a:lnTo>
                <a:lnTo>
                  <a:pt x="323" y="507"/>
                </a:lnTo>
                <a:lnTo>
                  <a:pt x="321" y="505"/>
                </a:lnTo>
                <a:lnTo>
                  <a:pt x="319" y="505"/>
                </a:lnTo>
                <a:lnTo>
                  <a:pt x="317" y="505"/>
                </a:lnTo>
                <a:lnTo>
                  <a:pt x="315" y="505"/>
                </a:lnTo>
                <a:lnTo>
                  <a:pt x="315" y="507"/>
                </a:lnTo>
                <a:lnTo>
                  <a:pt x="313" y="505"/>
                </a:lnTo>
                <a:lnTo>
                  <a:pt x="311" y="503"/>
                </a:lnTo>
                <a:lnTo>
                  <a:pt x="313" y="501"/>
                </a:lnTo>
                <a:lnTo>
                  <a:pt x="315" y="499"/>
                </a:lnTo>
                <a:lnTo>
                  <a:pt x="315" y="497"/>
                </a:lnTo>
                <a:lnTo>
                  <a:pt x="315" y="495"/>
                </a:lnTo>
                <a:lnTo>
                  <a:pt x="315" y="493"/>
                </a:lnTo>
                <a:lnTo>
                  <a:pt x="315" y="491"/>
                </a:lnTo>
                <a:lnTo>
                  <a:pt x="317" y="489"/>
                </a:lnTo>
                <a:lnTo>
                  <a:pt x="317" y="487"/>
                </a:lnTo>
                <a:lnTo>
                  <a:pt x="317" y="485"/>
                </a:lnTo>
                <a:lnTo>
                  <a:pt x="317" y="483"/>
                </a:lnTo>
                <a:lnTo>
                  <a:pt x="317" y="482"/>
                </a:lnTo>
                <a:lnTo>
                  <a:pt x="317" y="480"/>
                </a:lnTo>
                <a:lnTo>
                  <a:pt x="319" y="480"/>
                </a:lnTo>
                <a:lnTo>
                  <a:pt x="317" y="480"/>
                </a:lnTo>
                <a:lnTo>
                  <a:pt x="315" y="478"/>
                </a:lnTo>
                <a:lnTo>
                  <a:pt x="313" y="476"/>
                </a:lnTo>
                <a:lnTo>
                  <a:pt x="311" y="476"/>
                </a:lnTo>
                <a:lnTo>
                  <a:pt x="307" y="478"/>
                </a:lnTo>
                <a:lnTo>
                  <a:pt x="305" y="478"/>
                </a:lnTo>
                <a:lnTo>
                  <a:pt x="303" y="480"/>
                </a:lnTo>
                <a:lnTo>
                  <a:pt x="300" y="478"/>
                </a:lnTo>
                <a:lnTo>
                  <a:pt x="300" y="476"/>
                </a:lnTo>
                <a:lnTo>
                  <a:pt x="300" y="474"/>
                </a:lnTo>
                <a:lnTo>
                  <a:pt x="298" y="472"/>
                </a:lnTo>
                <a:lnTo>
                  <a:pt x="298" y="470"/>
                </a:lnTo>
                <a:lnTo>
                  <a:pt x="298" y="468"/>
                </a:lnTo>
                <a:lnTo>
                  <a:pt x="298" y="466"/>
                </a:lnTo>
                <a:lnTo>
                  <a:pt x="298" y="464"/>
                </a:lnTo>
                <a:lnTo>
                  <a:pt x="296" y="462"/>
                </a:lnTo>
                <a:lnTo>
                  <a:pt x="296" y="458"/>
                </a:lnTo>
                <a:lnTo>
                  <a:pt x="296" y="456"/>
                </a:lnTo>
                <a:lnTo>
                  <a:pt x="296" y="454"/>
                </a:lnTo>
                <a:lnTo>
                  <a:pt x="294" y="454"/>
                </a:lnTo>
                <a:lnTo>
                  <a:pt x="294" y="452"/>
                </a:lnTo>
                <a:lnTo>
                  <a:pt x="294" y="450"/>
                </a:lnTo>
                <a:lnTo>
                  <a:pt x="292" y="449"/>
                </a:lnTo>
                <a:lnTo>
                  <a:pt x="290" y="449"/>
                </a:lnTo>
                <a:lnTo>
                  <a:pt x="288" y="450"/>
                </a:lnTo>
                <a:lnTo>
                  <a:pt x="288" y="449"/>
                </a:lnTo>
                <a:lnTo>
                  <a:pt x="286" y="449"/>
                </a:lnTo>
                <a:lnTo>
                  <a:pt x="284" y="449"/>
                </a:lnTo>
                <a:lnTo>
                  <a:pt x="284" y="447"/>
                </a:lnTo>
                <a:lnTo>
                  <a:pt x="282" y="447"/>
                </a:lnTo>
                <a:lnTo>
                  <a:pt x="280" y="447"/>
                </a:lnTo>
                <a:lnTo>
                  <a:pt x="280" y="449"/>
                </a:lnTo>
                <a:lnTo>
                  <a:pt x="278" y="449"/>
                </a:lnTo>
                <a:lnTo>
                  <a:pt x="276" y="449"/>
                </a:lnTo>
                <a:lnTo>
                  <a:pt x="274" y="449"/>
                </a:lnTo>
                <a:lnTo>
                  <a:pt x="270" y="449"/>
                </a:lnTo>
                <a:lnTo>
                  <a:pt x="268" y="449"/>
                </a:lnTo>
                <a:lnTo>
                  <a:pt x="265" y="449"/>
                </a:lnTo>
                <a:lnTo>
                  <a:pt x="263" y="447"/>
                </a:lnTo>
                <a:lnTo>
                  <a:pt x="261" y="447"/>
                </a:lnTo>
                <a:lnTo>
                  <a:pt x="259" y="447"/>
                </a:lnTo>
                <a:lnTo>
                  <a:pt x="259" y="445"/>
                </a:lnTo>
                <a:lnTo>
                  <a:pt x="259" y="441"/>
                </a:lnTo>
                <a:lnTo>
                  <a:pt x="259" y="439"/>
                </a:lnTo>
                <a:lnTo>
                  <a:pt x="259" y="437"/>
                </a:lnTo>
                <a:lnTo>
                  <a:pt x="259" y="435"/>
                </a:lnTo>
                <a:lnTo>
                  <a:pt x="261" y="433"/>
                </a:lnTo>
                <a:lnTo>
                  <a:pt x="261" y="427"/>
                </a:lnTo>
                <a:lnTo>
                  <a:pt x="261" y="425"/>
                </a:lnTo>
                <a:lnTo>
                  <a:pt x="261" y="423"/>
                </a:lnTo>
                <a:lnTo>
                  <a:pt x="259" y="423"/>
                </a:lnTo>
                <a:lnTo>
                  <a:pt x="259" y="421"/>
                </a:lnTo>
                <a:lnTo>
                  <a:pt x="259" y="423"/>
                </a:lnTo>
                <a:lnTo>
                  <a:pt x="257" y="421"/>
                </a:lnTo>
                <a:lnTo>
                  <a:pt x="257" y="419"/>
                </a:lnTo>
                <a:lnTo>
                  <a:pt x="257" y="417"/>
                </a:lnTo>
                <a:lnTo>
                  <a:pt x="255" y="415"/>
                </a:lnTo>
                <a:lnTo>
                  <a:pt x="255" y="414"/>
                </a:lnTo>
                <a:lnTo>
                  <a:pt x="257" y="414"/>
                </a:lnTo>
                <a:lnTo>
                  <a:pt x="259" y="412"/>
                </a:lnTo>
                <a:lnTo>
                  <a:pt x="261" y="410"/>
                </a:lnTo>
                <a:lnTo>
                  <a:pt x="257" y="408"/>
                </a:lnTo>
                <a:lnTo>
                  <a:pt x="255" y="406"/>
                </a:lnTo>
                <a:lnTo>
                  <a:pt x="257" y="406"/>
                </a:lnTo>
                <a:lnTo>
                  <a:pt x="259" y="402"/>
                </a:lnTo>
                <a:lnTo>
                  <a:pt x="261" y="398"/>
                </a:lnTo>
                <a:lnTo>
                  <a:pt x="261" y="396"/>
                </a:lnTo>
                <a:lnTo>
                  <a:pt x="263" y="394"/>
                </a:lnTo>
                <a:lnTo>
                  <a:pt x="263" y="392"/>
                </a:lnTo>
                <a:lnTo>
                  <a:pt x="261" y="392"/>
                </a:lnTo>
                <a:lnTo>
                  <a:pt x="265" y="386"/>
                </a:lnTo>
                <a:lnTo>
                  <a:pt x="265" y="382"/>
                </a:lnTo>
                <a:lnTo>
                  <a:pt x="265" y="381"/>
                </a:lnTo>
                <a:lnTo>
                  <a:pt x="265" y="379"/>
                </a:lnTo>
                <a:lnTo>
                  <a:pt x="263" y="375"/>
                </a:lnTo>
                <a:lnTo>
                  <a:pt x="263" y="373"/>
                </a:lnTo>
                <a:lnTo>
                  <a:pt x="261" y="373"/>
                </a:lnTo>
                <a:lnTo>
                  <a:pt x="261" y="371"/>
                </a:lnTo>
                <a:lnTo>
                  <a:pt x="263" y="371"/>
                </a:lnTo>
                <a:lnTo>
                  <a:pt x="261" y="371"/>
                </a:lnTo>
                <a:lnTo>
                  <a:pt x="259" y="369"/>
                </a:lnTo>
                <a:lnTo>
                  <a:pt x="257" y="369"/>
                </a:lnTo>
                <a:lnTo>
                  <a:pt x="255" y="369"/>
                </a:lnTo>
                <a:lnTo>
                  <a:pt x="253" y="367"/>
                </a:lnTo>
                <a:lnTo>
                  <a:pt x="253" y="365"/>
                </a:lnTo>
                <a:lnTo>
                  <a:pt x="251" y="365"/>
                </a:lnTo>
                <a:lnTo>
                  <a:pt x="251" y="363"/>
                </a:lnTo>
                <a:lnTo>
                  <a:pt x="251" y="361"/>
                </a:lnTo>
                <a:lnTo>
                  <a:pt x="251" y="359"/>
                </a:lnTo>
                <a:lnTo>
                  <a:pt x="251" y="357"/>
                </a:lnTo>
                <a:lnTo>
                  <a:pt x="251" y="355"/>
                </a:lnTo>
                <a:lnTo>
                  <a:pt x="251" y="353"/>
                </a:lnTo>
                <a:lnTo>
                  <a:pt x="253" y="353"/>
                </a:lnTo>
                <a:lnTo>
                  <a:pt x="253" y="351"/>
                </a:lnTo>
                <a:lnTo>
                  <a:pt x="253" y="349"/>
                </a:lnTo>
                <a:lnTo>
                  <a:pt x="251" y="349"/>
                </a:lnTo>
                <a:lnTo>
                  <a:pt x="249" y="349"/>
                </a:lnTo>
                <a:lnTo>
                  <a:pt x="241" y="349"/>
                </a:lnTo>
                <a:lnTo>
                  <a:pt x="233" y="349"/>
                </a:lnTo>
                <a:lnTo>
                  <a:pt x="226" y="349"/>
                </a:lnTo>
                <a:lnTo>
                  <a:pt x="224" y="349"/>
                </a:lnTo>
                <a:lnTo>
                  <a:pt x="222" y="344"/>
                </a:lnTo>
                <a:lnTo>
                  <a:pt x="222" y="336"/>
                </a:lnTo>
                <a:lnTo>
                  <a:pt x="218" y="332"/>
                </a:lnTo>
                <a:lnTo>
                  <a:pt x="216" y="330"/>
                </a:lnTo>
                <a:lnTo>
                  <a:pt x="220" y="330"/>
                </a:lnTo>
                <a:lnTo>
                  <a:pt x="222" y="330"/>
                </a:lnTo>
                <a:lnTo>
                  <a:pt x="222" y="328"/>
                </a:lnTo>
                <a:lnTo>
                  <a:pt x="222" y="326"/>
                </a:lnTo>
                <a:lnTo>
                  <a:pt x="222" y="324"/>
                </a:lnTo>
                <a:lnTo>
                  <a:pt x="222" y="322"/>
                </a:lnTo>
                <a:lnTo>
                  <a:pt x="220" y="320"/>
                </a:lnTo>
                <a:lnTo>
                  <a:pt x="218" y="316"/>
                </a:lnTo>
                <a:lnTo>
                  <a:pt x="218" y="314"/>
                </a:lnTo>
                <a:lnTo>
                  <a:pt x="218" y="313"/>
                </a:lnTo>
                <a:lnTo>
                  <a:pt x="220" y="313"/>
                </a:lnTo>
                <a:lnTo>
                  <a:pt x="220" y="311"/>
                </a:lnTo>
                <a:lnTo>
                  <a:pt x="218" y="309"/>
                </a:lnTo>
                <a:lnTo>
                  <a:pt x="216" y="309"/>
                </a:lnTo>
                <a:lnTo>
                  <a:pt x="214" y="307"/>
                </a:lnTo>
                <a:lnTo>
                  <a:pt x="212" y="307"/>
                </a:lnTo>
                <a:lnTo>
                  <a:pt x="210" y="305"/>
                </a:lnTo>
                <a:lnTo>
                  <a:pt x="208" y="303"/>
                </a:lnTo>
                <a:lnTo>
                  <a:pt x="204" y="305"/>
                </a:lnTo>
                <a:lnTo>
                  <a:pt x="202" y="305"/>
                </a:lnTo>
                <a:lnTo>
                  <a:pt x="200" y="305"/>
                </a:lnTo>
                <a:lnTo>
                  <a:pt x="200" y="303"/>
                </a:lnTo>
                <a:lnTo>
                  <a:pt x="199" y="305"/>
                </a:lnTo>
                <a:lnTo>
                  <a:pt x="197" y="305"/>
                </a:lnTo>
                <a:lnTo>
                  <a:pt x="195" y="303"/>
                </a:lnTo>
                <a:lnTo>
                  <a:pt x="195" y="301"/>
                </a:lnTo>
                <a:lnTo>
                  <a:pt x="193" y="301"/>
                </a:lnTo>
                <a:lnTo>
                  <a:pt x="193" y="299"/>
                </a:lnTo>
                <a:lnTo>
                  <a:pt x="191" y="299"/>
                </a:lnTo>
                <a:lnTo>
                  <a:pt x="191" y="297"/>
                </a:lnTo>
                <a:lnTo>
                  <a:pt x="189" y="297"/>
                </a:lnTo>
                <a:lnTo>
                  <a:pt x="187" y="297"/>
                </a:lnTo>
                <a:lnTo>
                  <a:pt x="183" y="295"/>
                </a:lnTo>
                <a:lnTo>
                  <a:pt x="181" y="295"/>
                </a:lnTo>
                <a:lnTo>
                  <a:pt x="179" y="295"/>
                </a:lnTo>
                <a:lnTo>
                  <a:pt x="179" y="293"/>
                </a:lnTo>
                <a:lnTo>
                  <a:pt x="177" y="293"/>
                </a:lnTo>
                <a:lnTo>
                  <a:pt x="177" y="291"/>
                </a:lnTo>
                <a:lnTo>
                  <a:pt x="177" y="289"/>
                </a:lnTo>
                <a:lnTo>
                  <a:pt x="175" y="289"/>
                </a:lnTo>
                <a:lnTo>
                  <a:pt x="173" y="289"/>
                </a:lnTo>
                <a:lnTo>
                  <a:pt x="173" y="291"/>
                </a:lnTo>
                <a:lnTo>
                  <a:pt x="171" y="291"/>
                </a:lnTo>
                <a:lnTo>
                  <a:pt x="171" y="289"/>
                </a:lnTo>
                <a:lnTo>
                  <a:pt x="169" y="289"/>
                </a:lnTo>
                <a:lnTo>
                  <a:pt x="167" y="287"/>
                </a:lnTo>
                <a:lnTo>
                  <a:pt x="164" y="287"/>
                </a:lnTo>
                <a:lnTo>
                  <a:pt x="162" y="287"/>
                </a:lnTo>
                <a:lnTo>
                  <a:pt x="160" y="287"/>
                </a:lnTo>
                <a:lnTo>
                  <a:pt x="158" y="287"/>
                </a:lnTo>
                <a:lnTo>
                  <a:pt x="156" y="287"/>
                </a:lnTo>
                <a:lnTo>
                  <a:pt x="154" y="287"/>
                </a:lnTo>
                <a:lnTo>
                  <a:pt x="154" y="285"/>
                </a:lnTo>
                <a:lnTo>
                  <a:pt x="154" y="283"/>
                </a:lnTo>
                <a:lnTo>
                  <a:pt x="152" y="283"/>
                </a:lnTo>
                <a:lnTo>
                  <a:pt x="150" y="281"/>
                </a:lnTo>
                <a:lnTo>
                  <a:pt x="148" y="281"/>
                </a:lnTo>
                <a:lnTo>
                  <a:pt x="148" y="280"/>
                </a:lnTo>
                <a:lnTo>
                  <a:pt x="146" y="280"/>
                </a:lnTo>
                <a:lnTo>
                  <a:pt x="144" y="280"/>
                </a:lnTo>
                <a:lnTo>
                  <a:pt x="144" y="278"/>
                </a:lnTo>
                <a:lnTo>
                  <a:pt x="144" y="276"/>
                </a:lnTo>
                <a:lnTo>
                  <a:pt x="144" y="274"/>
                </a:lnTo>
                <a:lnTo>
                  <a:pt x="142" y="276"/>
                </a:lnTo>
                <a:lnTo>
                  <a:pt x="142" y="274"/>
                </a:lnTo>
                <a:lnTo>
                  <a:pt x="142" y="272"/>
                </a:lnTo>
                <a:lnTo>
                  <a:pt x="140" y="272"/>
                </a:lnTo>
                <a:lnTo>
                  <a:pt x="140" y="270"/>
                </a:lnTo>
                <a:lnTo>
                  <a:pt x="138" y="268"/>
                </a:lnTo>
                <a:lnTo>
                  <a:pt x="138" y="266"/>
                </a:lnTo>
                <a:lnTo>
                  <a:pt x="140" y="264"/>
                </a:lnTo>
                <a:lnTo>
                  <a:pt x="140" y="262"/>
                </a:lnTo>
                <a:lnTo>
                  <a:pt x="140" y="260"/>
                </a:lnTo>
                <a:lnTo>
                  <a:pt x="138" y="258"/>
                </a:lnTo>
                <a:lnTo>
                  <a:pt x="138" y="256"/>
                </a:lnTo>
                <a:lnTo>
                  <a:pt x="138" y="254"/>
                </a:lnTo>
                <a:lnTo>
                  <a:pt x="138" y="252"/>
                </a:lnTo>
                <a:lnTo>
                  <a:pt x="140" y="252"/>
                </a:lnTo>
                <a:lnTo>
                  <a:pt x="140" y="250"/>
                </a:lnTo>
                <a:lnTo>
                  <a:pt x="140" y="248"/>
                </a:lnTo>
                <a:lnTo>
                  <a:pt x="140" y="247"/>
                </a:lnTo>
                <a:lnTo>
                  <a:pt x="140" y="245"/>
                </a:lnTo>
                <a:lnTo>
                  <a:pt x="140" y="243"/>
                </a:lnTo>
                <a:lnTo>
                  <a:pt x="138" y="243"/>
                </a:lnTo>
                <a:lnTo>
                  <a:pt x="138" y="241"/>
                </a:lnTo>
                <a:lnTo>
                  <a:pt x="136" y="243"/>
                </a:lnTo>
                <a:lnTo>
                  <a:pt x="136" y="245"/>
                </a:lnTo>
                <a:lnTo>
                  <a:pt x="132" y="243"/>
                </a:lnTo>
                <a:lnTo>
                  <a:pt x="129" y="243"/>
                </a:lnTo>
                <a:lnTo>
                  <a:pt x="127" y="243"/>
                </a:lnTo>
                <a:lnTo>
                  <a:pt x="123" y="245"/>
                </a:lnTo>
                <a:lnTo>
                  <a:pt x="121" y="245"/>
                </a:lnTo>
                <a:lnTo>
                  <a:pt x="119" y="245"/>
                </a:lnTo>
                <a:lnTo>
                  <a:pt x="119" y="247"/>
                </a:lnTo>
                <a:lnTo>
                  <a:pt x="117" y="247"/>
                </a:lnTo>
                <a:lnTo>
                  <a:pt x="115" y="248"/>
                </a:lnTo>
                <a:lnTo>
                  <a:pt x="113" y="248"/>
                </a:lnTo>
                <a:lnTo>
                  <a:pt x="113" y="250"/>
                </a:lnTo>
                <a:lnTo>
                  <a:pt x="111" y="250"/>
                </a:lnTo>
                <a:lnTo>
                  <a:pt x="109" y="252"/>
                </a:lnTo>
                <a:lnTo>
                  <a:pt x="107" y="252"/>
                </a:lnTo>
                <a:lnTo>
                  <a:pt x="105" y="254"/>
                </a:lnTo>
                <a:lnTo>
                  <a:pt x="103" y="254"/>
                </a:lnTo>
                <a:lnTo>
                  <a:pt x="101" y="256"/>
                </a:lnTo>
                <a:lnTo>
                  <a:pt x="101" y="258"/>
                </a:lnTo>
                <a:lnTo>
                  <a:pt x="99" y="258"/>
                </a:lnTo>
                <a:lnTo>
                  <a:pt x="98" y="258"/>
                </a:lnTo>
                <a:lnTo>
                  <a:pt x="96" y="258"/>
                </a:lnTo>
                <a:lnTo>
                  <a:pt x="94" y="262"/>
                </a:lnTo>
                <a:lnTo>
                  <a:pt x="92" y="262"/>
                </a:lnTo>
                <a:lnTo>
                  <a:pt x="90" y="264"/>
                </a:lnTo>
                <a:lnTo>
                  <a:pt x="88" y="264"/>
                </a:lnTo>
                <a:lnTo>
                  <a:pt x="86" y="264"/>
                </a:lnTo>
                <a:lnTo>
                  <a:pt x="86" y="266"/>
                </a:lnTo>
                <a:lnTo>
                  <a:pt x="84" y="266"/>
                </a:lnTo>
                <a:lnTo>
                  <a:pt x="84" y="262"/>
                </a:lnTo>
                <a:lnTo>
                  <a:pt x="84" y="264"/>
                </a:lnTo>
                <a:lnTo>
                  <a:pt x="80" y="262"/>
                </a:lnTo>
                <a:lnTo>
                  <a:pt x="78" y="262"/>
                </a:lnTo>
                <a:lnTo>
                  <a:pt x="74" y="262"/>
                </a:lnTo>
                <a:lnTo>
                  <a:pt x="72" y="262"/>
                </a:lnTo>
                <a:lnTo>
                  <a:pt x="70" y="262"/>
                </a:lnTo>
                <a:lnTo>
                  <a:pt x="68" y="262"/>
                </a:lnTo>
                <a:lnTo>
                  <a:pt x="66" y="262"/>
                </a:lnTo>
                <a:lnTo>
                  <a:pt x="64" y="262"/>
                </a:lnTo>
                <a:lnTo>
                  <a:pt x="63" y="264"/>
                </a:lnTo>
                <a:lnTo>
                  <a:pt x="61" y="264"/>
                </a:lnTo>
                <a:lnTo>
                  <a:pt x="59" y="264"/>
                </a:lnTo>
                <a:lnTo>
                  <a:pt x="57" y="262"/>
                </a:lnTo>
                <a:lnTo>
                  <a:pt x="55" y="262"/>
                </a:lnTo>
                <a:lnTo>
                  <a:pt x="55" y="260"/>
                </a:lnTo>
                <a:lnTo>
                  <a:pt x="55" y="256"/>
                </a:lnTo>
                <a:lnTo>
                  <a:pt x="55" y="252"/>
                </a:lnTo>
                <a:lnTo>
                  <a:pt x="55" y="250"/>
                </a:lnTo>
                <a:lnTo>
                  <a:pt x="55" y="248"/>
                </a:lnTo>
                <a:lnTo>
                  <a:pt x="55" y="247"/>
                </a:lnTo>
                <a:lnTo>
                  <a:pt x="55" y="245"/>
                </a:lnTo>
                <a:lnTo>
                  <a:pt x="55" y="243"/>
                </a:lnTo>
                <a:lnTo>
                  <a:pt x="55" y="241"/>
                </a:lnTo>
                <a:lnTo>
                  <a:pt x="55" y="239"/>
                </a:lnTo>
                <a:lnTo>
                  <a:pt x="57" y="239"/>
                </a:lnTo>
                <a:lnTo>
                  <a:pt x="57" y="237"/>
                </a:lnTo>
                <a:lnTo>
                  <a:pt x="55" y="237"/>
                </a:lnTo>
                <a:lnTo>
                  <a:pt x="55" y="239"/>
                </a:lnTo>
                <a:lnTo>
                  <a:pt x="53" y="241"/>
                </a:lnTo>
                <a:lnTo>
                  <a:pt x="51" y="241"/>
                </a:lnTo>
                <a:lnTo>
                  <a:pt x="49" y="243"/>
                </a:lnTo>
                <a:lnTo>
                  <a:pt x="49" y="245"/>
                </a:lnTo>
                <a:lnTo>
                  <a:pt x="47" y="245"/>
                </a:lnTo>
                <a:lnTo>
                  <a:pt x="45" y="245"/>
                </a:lnTo>
                <a:lnTo>
                  <a:pt x="43" y="247"/>
                </a:lnTo>
                <a:lnTo>
                  <a:pt x="41" y="247"/>
                </a:lnTo>
                <a:lnTo>
                  <a:pt x="39" y="247"/>
                </a:lnTo>
                <a:lnTo>
                  <a:pt x="33" y="247"/>
                </a:lnTo>
                <a:lnTo>
                  <a:pt x="31" y="247"/>
                </a:lnTo>
                <a:lnTo>
                  <a:pt x="30" y="247"/>
                </a:lnTo>
                <a:lnTo>
                  <a:pt x="30" y="245"/>
                </a:lnTo>
                <a:lnTo>
                  <a:pt x="30" y="243"/>
                </a:lnTo>
                <a:lnTo>
                  <a:pt x="28" y="243"/>
                </a:lnTo>
                <a:lnTo>
                  <a:pt x="28" y="241"/>
                </a:lnTo>
                <a:lnTo>
                  <a:pt x="30" y="241"/>
                </a:lnTo>
                <a:lnTo>
                  <a:pt x="28" y="239"/>
                </a:lnTo>
                <a:lnTo>
                  <a:pt x="26" y="239"/>
                </a:lnTo>
                <a:lnTo>
                  <a:pt x="24" y="237"/>
                </a:lnTo>
                <a:lnTo>
                  <a:pt x="22" y="237"/>
                </a:lnTo>
                <a:lnTo>
                  <a:pt x="20" y="237"/>
                </a:lnTo>
                <a:lnTo>
                  <a:pt x="18" y="237"/>
                </a:lnTo>
                <a:lnTo>
                  <a:pt x="16" y="237"/>
                </a:lnTo>
                <a:lnTo>
                  <a:pt x="14" y="237"/>
                </a:lnTo>
                <a:lnTo>
                  <a:pt x="14" y="235"/>
                </a:lnTo>
                <a:lnTo>
                  <a:pt x="16" y="235"/>
                </a:lnTo>
                <a:lnTo>
                  <a:pt x="18" y="233"/>
                </a:lnTo>
                <a:lnTo>
                  <a:pt x="18" y="231"/>
                </a:lnTo>
                <a:lnTo>
                  <a:pt x="16" y="229"/>
                </a:lnTo>
                <a:lnTo>
                  <a:pt x="14" y="227"/>
                </a:lnTo>
                <a:lnTo>
                  <a:pt x="14" y="225"/>
                </a:lnTo>
                <a:lnTo>
                  <a:pt x="12" y="225"/>
                </a:lnTo>
                <a:lnTo>
                  <a:pt x="10" y="223"/>
                </a:lnTo>
                <a:lnTo>
                  <a:pt x="10" y="221"/>
                </a:lnTo>
                <a:lnTo>
                  <a:pt x="8" y="221"/>
                </a:lnTo>
                <a:lnTo>
                  <a:pt x="8" y="219"/>
                </a:lnTo>
                <a:lnTo>
                  <a:pt x="8" y="217"/>
                </a:lnTo>
                <a:lnTo>
                  <a:pt x="6" y="215"/>
                </a:lnTo>
                <a:lnTo>
                  <a:pt x="6" y="213"/>
                </a:lnTo>
                <a:lnTo>
                  <a:pt x="4" y="213"/>
                </a:lnTo>
                <a:lnTo>
                  <a:pt x="4" y="212"/>
                </a:lnTo>
                <a:lnTo>
                  <a:pt x="6" y="212"/>
                </a:lnTo>
                <a:lnTo>
                  <a:pt x="4" y="210"/>
                </a:lnTo>
                <a:lnTo>
                  <a:pt x="2" y="210"/>
                </a:lnTo>
                <a:lnTo>
                  <a:pt x="2" y="208"/>
                </a:lnTo>
                <a:lnTo>
                  <a:pt x="0" y="208"/>
                </a:lnTo>
                <a:lnTo>
                  <a:pt x="0" y="206"/>
                </a:lnTo>
                <a:lnTo>
                  <a:pt x="2" y="206"/>
                </a:lnTo>
                <a:lnTo>
                  <a:pt x="2" y="204"/>
                </a:lnTo>
                <a:lnTo>
                  <a:pt x="4" y="204"/>
                </a:lnTo>
                <a:lnTo>
                  <a:pt x="4" y="202"/>
                </a:lnTo>
                <a:lnTo>
                  <a:pt x="4" y="200"/>
                </a:lnTo>
                <a:lnTo>
                  <a:pt x="4" y="196"/>
                </a:lnTo>
                <a:lnTo>
                  <a:pt x="6" y="194"/>
                </a:lnTo>
                <a:lnTo>
                  <a:pt x="10" y="192"/>
                </a:lnTo>
                <a:lnTo>
                  <a:pt x="12" y="190"/>
                </a:lnTo>
                <a:lnTo>
                  <a:pt x="14" y="190"/>
                </a:lnTo>
                <a:lnTo>
                  <a:pt x="14" y="188"/>
                </a:lnTo>
                <a:lnTo>
                  <a:pt x="14" y="186"/>
                </a:lnTo>
                <a:lnTo>
                  <a:pt x="14" y="184"/>
                </a:lnTo>
                <a:lnTo>
                  <a:pt x="12" y="184"/>
                </a:lnTo>
                <a:lnTo>
                  <a:pt x="12" y="182"/>
                </a:lnTo>
                <a:lnTo>
                  <a:pt x="14" y="182"/>
                </a:lnTo>
                <a:lnTo>
                  <a:pt x="14" y="180"/>
                </a:lnTo>
                <a:lnTo>
                  <a:pt x="16" y="179"/>
                </a:lnTo>
                <a:lnTo>
                  <a:pt x="16" y="177"/>
                </a:lnTo>
                <a:lnTo>
                  <a:pt x="18" y="177"/>
                </a:lnTo>
                <a:lnTo>
                  <a:pt x="18" y="175"/>
                </a:lnTo>
                <a:lnTo>
                  <a:pt x="18" y="173"/>
                </a:lnTo>
                <a:lnTo>
                  <a:pt x="18" y="171"/>
                </a:lnTo>
                <a:lnTo>
                  <a:pt x="18" y="169"/>
                </a:lnTo>
                <a:lnTo>
                  <a:pt x="20" y="167"/>
                </a:lnTo>
                <a:lnTo>
                  <a:pt x="22" y="167"/>
                </a:lnTo>
                <a:lnTo>
                  <a:pt x="26" y="165"/>
                </a:lnTo>
                <a:lnTo>
                  <a:pt x="26" y="163"/>
                </a:lnTo>
                <a:lnTo>
                  <a:pt x="28" y="161"/>
                </a:lnTo>
                <a:lnTo>
                  <a:pt x="30" y="161"/>
                </a:lnTo>
                <a:lnTo>
                  <a:pt x="31" y="161"/>
                </a:lnTo>
                <a:lnTo>
                  <a:pt x="31" y="159"/>
                </a:lnTo>
                <a:lnTo>
                  <a:pt x="33" y="157"/>
                </a:lnTo>
                <a:lnTo>
                  <a:pt x="35" y="157"/>
                </a:lnTo>
                <a:lnTo>
                  <a:pt x="37" y="157"/>
                </a:lnTo>
                <a:lnTo>
                  <a:pt x="43" y="157"/>
                </a:lnTo>
                <a:lnTo>
                  <a:pt x="45" y="155"/>
                </a:lnTo>
                <a:lnTo>
                  <a:pt x="47" y="155"/>
                </a:lnTo>
                <a:lnTo>
                  <a:pt x="49" y="155"/>
                </a:lnTo>
                <a:lnTo>
                  <a:pt x="51" y="153"/>
                </a:lnTo>
                <a:lnTo>
                  <a:pt x="53" y="151"/>
                </a:lnTo>
                <a:lnTo>
                  <a:pt x="55" y="151"/>
                </a:lnTo>
                <a:lnTo>
                  <a:pt x="55" y="153"/>
                </a:lnTo>
                <a:lnTo>
                  <a:pt x="57" y="153"/>
                </a:lnTo>
                <a:lnTo>
                  <a:pt x="57" y="151"/>
                </a:lnTo>
                <a:lnTo>
                  <a:pt x="59" y="151"/>
                </a:lnTo>
                <a:lnTo>
                  <a:pt x="61" y="151"/>
                </a:lnTo>
                <a:lnTo>
                  <a:pt x="61" y="153"/>
                </a:lnTo>
                <a:lnTo>
                  <a:pt x="61" y="155"/>
                </a:lnTo>
                <a:lnTo>
                  <a:pt x="63" y="155"/>
                </a:lnTo>
                <a:lnTo>
                  <a:pt x="64" y="155"/>
                </a:lnTo>
                <a:lnTo>
                  <a:pt x="64" y="153"/>
                </a:lnTo>
                <a:lnTo>
                  <a:pt x="66" y="153"/>
                </a:lnTo>
                <a:lnTo>
                  <a:pt x="66" y="147"/>
                </a:lnTo>
                <a:lnTo>
                  <a:pt x="68" y="140"/>
                </a:lnTo>
                <a:lnTo>
                  <a:pt x="70" y="126"/>
                </a:lnTo>
                <a:lnTo>
                  <a:pt x="70" y="124"/>
                </a:lnTo>
                <a:lnTo>
                  <a:pt x="72" y="122"/>
                </a:lnTo>
                <a:lnTo>
                  <a:pt x="72" y="116"/>
                </a:lnTo>
                <a:lnTo>
                  <a:pt x="74" y="111"/>
                </a:lnTo>
                <a:lnTo>
                  <a:pt x="74" y="107"/>
                </a:lnTo>
                <a:lnTo>
                  <a:pt x="74" y="105"/>
                </a:lnTo>
                <a:lnTo>
                  <a:pt x="74" y="103"/>
                </a:lnTo>
                <a:lnTo>
                  <a:pt x="74" y="101"/>
                </a:lnTo>
                <a:lnTo>
                  <a:pt x="72" y="101"/>
                </a:lnTo>
                <a:lnTo>
                  <a:pt x="70" y="97"/>
                </a:lnTo>
                <a:lnTo>
                  <a:pt x="72" y="97"/>
                </a:lnTo>
                <a:lnTo>
                  <a:pt x="72" y="95"/>
                </a:lnTo>
                <a:lnTo>
                  <a:pt x="70" y="93"/>
                </a:lnTo>
                <a:lnTo>
                  <a:pt x="68" y="93"/>
                </a:lnTo>
                <a:lnTo>
                  <a:pt x="66" y="91"/>
                </a:lnTo>
                <a:lnTo>
                  <a:pt x="64" y="89"/>
                </a:lnTo>
                <a:lnTo>
                  <a:pt x="64" y="87"/>
                </a:lnTo>
                <a:lnTo>
                  <a:pt x="64" y="85"/>
                </a:lnTo>
                <a:lnTo>
                  <a:pt x="64" y="83"/>
                </a:lnTo>
                <a:lnTo>
                  <a:pt x="64" y="79"/>
                </a:lnTo>
                <a:lnTo>
                  <a:pt x="64" y="78"/>
                </a:lnTo>
                <a:lnTo>
                  <a:pt x="64" y="76"/>
                </a:lnTo>
                <a:lnTo>
                  <a:pt x="66" y="76"/>
                </a:lnTo>
                <a:lnTo>
                  <a:pt x="68" y="76"/>
                </a:lnTo>
                <a:lnTo>
                  <a:pt x="70" y="74"/>
                </a:lnTo>
                <a:lnTo>
                  <a:pt x="74" y="74"/>
                </a:lnTo>
                <a:lnTo>
                  <a:pt x="76" y="76"/>
                </a:lnTo>
                <a:lnTo>
                  <a:pt x="78" y="76"/>
                </a:lnTo>
                <a:lnTo>
                  <a:pt x="78" y="74"/>
                </a:lnTo>
                <a:lnTo>
                  <a:pt x="78" y="72"/>
                </a:lnTo>
                <a:lnTo>
                  <a:pt x="78" y="70"/>
                </a:lnTo>
                <a:lnTo>
                  <a:pt x="76" y="68"/>
                </a:lnTo>
                <a:lnTo>
                  <a:pt x="74" y="68"/>
                </a:lnTo>
                <a:lnTo>
                  <a:pt x="70" y="68"/>
                </a:lnTo>
                <a:lnTo>
                  <a:pt x="68" y="68"/>
                </a:lnTo>
                <a:lnTo>
                  <a:pt x="66" y="68"/>
                </a:lnTo>
                <a:lnTo>
                  <a:pt x="66" y="58"/>
                </a:lnTo>
                <a:lnTo>
                  <a:pt x="68" y="58"/>
                </a:lnTo>
                <a:lnTo>
                  <a:pt x="70" y="58"/>
                </a:lnTo>
                <a:lnTo>
                  <a:pt x="72" y="56"/>
                </a:lnTo>
                <a:lnTo>
                  <a:pt x="74" y="56"/>
                </a:lnTo>
                <a:lnTo>
                  <a:pt x="74" y="58"/>
                </a:lnTo>
                <a:lnTo>
                  <a:pt x="76" y="58"/>
                </a:lnTo>
                <a:lnTo>
                  <a:pt x="80" y="58"/>
                </a:lnTo>
                <a:lnTo>
                  <a:pt x="84" y="58"/>
                </a:lnTo>
                <a:lnTo>
                  <a:pt x="94" y="58"/>
                </a:lnTo>
                <a:lnTo>
                  <a:pt x="94" y="56"/>
                </a:lnTo>
                <a:lnTo>
                  <a:pt x="94" y="54"/>
                </a:lnTo>
                <a:lnTo>
                  <a:pt x="96" y="54"/>
                </a:lnTo>
                <a:lnTo>
                  <a:pt x="96" y="56"/>
                </a:lnTo>
                <a:lnTo>
                  <a:pt x="98" y="56"/>
                </a:lnTo>
                <a:lnTo>
                  <a:pt x="98" y="58"/>
                </a:lnTo>
                <a:lnTo>
                  <a:pt x="99" y="56"/>
                </a:lnTo>
                <a:lnTo>
                  <a:pt x="101" y="56"/>
                </a:lnTo>
                <a:lnTo>
                  <a:pt x="101" y="54"/>
                </a:lnTo>
                <a:lnTo>
                  <a:pt x="103" y="52"/>
                </a:lnTo>
                <a:lnTo>
                  <a:pt x="105" y="52"/>
                </a:lnTo>
                <a:lnTo>
                  <a:pt x="105" y="50"/>
                </a:lnTo>
                <a:lnTo>
                  <a:pt x="107" y="52"/>
                </a:lnTo>
                <a:lnTo>
                  <a:pt x="109" y="54"/>
                </a:lnTo>
                <a:lnTo>
                  <a:pt x="111" y="56"/>
                </a:lnTo>
                <a:lnTo>
                  <a:pt x="111" y="58"/>
                </a:lnTo>
                <a:lnTo>
                  <a:pt x="111" y="60"/>
                </a:lnTo>
                <a:lnTo>
                  <a:pt x="113" y="60"/>
                </a:lnTo>
                <a:lnTo>
                  <a:pt x="111" y="62"/>
                </a:lnTo>
                <a:lnTo>
                  <a:pt x="111" y="64"/>
                </a:lnTo>
                <a:lnTo>
                  <a:pt x="111" y="66"/>
                </a:lnTo>
                <a:lnTo>
                  <a:pt x="113" y="66"/>
                </a:lnTo>
                <a:lnTo>
                  <a:pt x="115" y="66"/>
                </a:lnTo>
                <a:lnTo>
                  <a:pt x="117" y="66"/>
                </a:lnTo>
                <a:lnTo>
                  <a:pt x="123" y="74"/>
                </a:lnTo>
                <a:lnTo>
                  <a:pt x="125" y="74"/>
                </a:lnTo>
                <a:lnTo>
                  <a:pt x="127" y="74"/>
                </a:lnTo>
                <a:lnTo>
                  <a:pt x="129" y="72"/>
                </a:lnTo>
                <a:lnTo>
                  <a:pt x="131" y="72"/>
                </a:lnTo>
                <a:lnTo>
                  <a:pt x="131" y="70"/>
                </a:lnTo>
                <a:lnTo>
                  <a:pt x="132" y="70"/>
                </a:lnTo>
                <a:lnTo>
                  <a:pt x="134" y="70"/>
                </a:lnTo>
                <a:lnTo>
                  <a:pt x="136" y="70"/>
                </a:lnTo>
                <a:lnTo>
                  <a:pt x="136" y="72"/>
                </a:lnTo>
                <a:lnTo>
                  <a:pt x="136" y="74"/>
                </a:lnTo>
                <a:lnTo>
                  <a:pt x="136" y="76"/>
                </a:lnTo>
                <a:lnTo>
                  <a:pt x="138" y="76"/>
                </a:lnTo>
                <a:lnTo>
                  <a:pt x="138" y="74"/>
                </a:lnTo>
                <a:lnTo>
                  <a:pt x="138" y="72"/>
                </a:lnTo>
                <a:lnTo>
                  <a:pt x="140" y="70"/>
                </a:lnTo>
                <a:lnTo>
                  <a:pt x="142" y="70"/>
                </a:lnTo>
                <a:lnTo>
                  <a:pt x="142" y="68"/>
                </a:lnTo>
                <a:lnTo>
                  <a:pt x="144" y="68"/>
                </a:lnTo>
                <a:lnTo>
                  <a:pt x="144" y="66"/>
                </a:lnTo>
                <a:lnTo>
                  <a:pt x="146" y="66"/>
                </a:lnTo>
                <a:lnTo>
                  <a:pt x="148" y="64"/>
                </a:lnTo>
                <a:lnTo>
                  <a:pt x="148" y="66"/>
                </a:lnTo>
                <a:lnTo>
                  <a:pt x="150" y="66"/>
                </a:lnTo>
                <a:lnTo>
                  <a:pt x="152" y="64"/>
                </a:lnTo>
                <a:lnTo>
                  <a:pt x="152" y="62"/>
                </a:lnTo>
                <a:lnTo>
                  <a:pt x="156" y="60"/>
                </a:lnTo>
                <a:lnTo>
                  <a:pt x="156" y="62"/>
                </a:lnTo>
                <a:lnTo>
                  <a:pt x="158" y="62"/>
                </a:lnTo>
                <a:lnTo>
                  <a:pt x="160" y="60"/>
                </a:lnTo>
                <a:lnTo>
                  <a:pt x="160" y="58"/>
                </a:lnTo>
                <a:lnTo>
                  <a:pt x="160" y="56"/>
                </a:lnTo>
                <a:lnTo>
                  <a:pt x="160" y="54"/>
                </a:lnTo>
                <a:lnTo>
                  <a:pt x="162" y="54"/>
                </a:lnTo>
                <a:lnTo>
                  <a:pt x="164" y="54"/>
                </a:lnTo>
                <a:lnTo>
                  <a:pt x="165" y="52"/>
                </a:lnTo>
                <a:lnTo>
                  <a:pt x="167" y="52"/>
                </a:lnTo>
                <a:lnTo>
                  <a:pt x="169" y="50"/>
                </a:lnTo>
                <a:lnTo>
                  <a:pt x="171" y="50"/>
                </a:lnTo>
                <a:lnTo>
                  <a:pt x="171" y="48"/>
                </a:lnTo>
                <a:lnTo>
                  <a:pt x="171" y="46"/>
                </a:lnTo>
                <a:lnTo>
                  <a:pt x="167" y="46"/>
                </a:lnTo>
                <a:lnTo>
                  <a:pt x="165" y="46"/>
                </a:lnTo>
                <a:lnTo>
                  <a:pt x="164" y="46"/>
                </a:lnTo>
                <a:lnTo>
                  <a:pt x="162" y="46"/>
                </a:lnTo>
                <a:lnTo>
                  <a:pt x="160" y="45"/>
                </a:lnTo>
                <a:lnTo>
                  <a:pt x="162" y="45"/>
                </a:lnTo>
                <a:lnTo>
                  <a:pt x="162" y="43"/>
                </a:lnTo>
                <a:lnTo>
                  <a:pt x="162" y="41"/>
                </a:lnTo>
                <a:lnTo>
                  <a:pt x="160" y="39"/>
                </a:lnTo>
                <a:lnTo>
                  <a:pt x="160" y="37"/>
                </a:lnTo>
                <a:lnTo>
                  <a:pt x="158" y="37"/>
                </a:lnTo>
                <a:lnTo>
                  <a:pt x="158" y="35"/>
                </a:lnTo>
                <a:lnTo>
                  <a:pt x="158" y="31"/>
                </a:lnTo>
                <a:lnTo>
                  <a:pt x="158" y="29"/>
                </a:lnTo>
                <a:lnTo>
                  <a:pt x="158" y="27"/>
                </a:lnTo>
                <a:lnTo>
                  <a:pt x="156" y="25"/>
                </a:lnTo>
                <a:lnTo>
                  <a:pt x="154" y="25"/>
                </a:lnTo>
                <a:lnTo>
                  <a:pt x="154" y="23"/>
                </a:lnTo>
                <a:lnTo>
                  <a:pt x="152" y="21"/>
                </a:lnTo>
                <a:lnTo>
                  <a:pt x="150" y="21"/>
                </a:lnTo>
                <a:lnTo>
                  <a:pt x="150" y="19"/>
                </a:lnTo>
                <a:lnTo>
                  <a:pt x="148" y="17"/>
                </a:lnTo>
                <a:lnTo>
                  <a:pt x="150" y="17"/>
                </a:lnTo>
                <a:lnTo>
                  <a:pt x="152" y="19"/>
                </a:lnTo>
                <a:lnTo>
                  <a:pt x="154" y="19"/>
                </a:lnTo>
                <a:lnTo>
                  <a:pt x="156" y="19"/>
                </a:lnTo>
                <a:lnTo>
                  <a:pt x="158" y="19"/>
                </a:lnTo>
                <a:lnTo>
                  <a:pt x="160" y="19"/>
                </a:lnTo>
                <a:lnTo>
                  <a:pt x="160" y="21"/>
                </a:lnTo>
                <a:lnTo>
                  <a:pt x="160" y="23"/>
                </a:lnTo>
                <a:lnTo>
                  <a:pt x="162" y="23"/>
                </a:lnTo>
                <a:lnTo>
                  <a:pt x="164" y="21"/>
                </a:lnTo>
                <a:lnTo>
                  <a:pt x="167" y="21"/>
                </a:lnTo>
                <a:lnTo>
                  <a:pt x="167" y="23"/>
                </a:lnTo>
                <a:lnTo>
                  <a:pt x="169" y="23"/>
                </a:lnTo>
                <a:lnTo>
                  <a:pt x="169" y="21"/>
                </a:lnTo>
                <a:lnTo>
                  <a:pt x="171" y="21"/>
                </a:lnTo>
                <a:lnTo>
                  <a:pt x="173" y="21"/>
                </a:lnTo>
                <a:lnTo>
                  <a:pt x="173" y="23"/>
                </a:lnTo>
                <a:lnTo>
                  <a:pt x="175" y="25"/>
                </a:lnTo>
                <a:lnTo>
                  <a:pt x="177" y="27"/>
                </a:lnTo>
                <a:lnTo>
                  <a:pt x="179" y="27"/>
                </a:lnTo>
                <a:lnTo>
                  <a:pt x="179" y="29"/>
                </a:lnTo>
                <a:lnTo>
                  <a:pt x="181" y="27"/>
                </a:lnTo>
                <a:lnTo>
                  <a:pt x="181" y="25"/>
                </a:lnTo>
                <a:lnTo>
                  <a:pt x="181" y="23"/>
                </a:lnTo>
                <a:lnTo>
                  <a:pt x="181" y="21"/>
                </a:lnTo>
                <a:lnTo>
                  <a:pt x="183" y="19"/>
                </a:lnTo>
                <a:lnTo>
                  <a:pt x="183" y="21"/>
                </a:lnTo>
                <a:lnTo>
                  <a:pt x="185" y="19"/>
                </a:lnTo>
                <a:lnTo>
                  <a:pt x="187" y="17"/>
                </a:lnTo>
                <a:lnTo>
                  <a:pt x="189" y="19"/>
                </a:lnTo>
                <a:lnTo>
                  <a:pt x="191" y="19"/>
                </a:lnTo>
                <a:lnTo>
                  <a:pt x="193" y="19"/>
                </a:lnTo>
                <a:lnTo>
                  <a:pt x="193" y="17"/>
                </a:lnTo>
                <a:lnTo>
                  <a:pt x="195" y="19"/>
                </a:lnTo>
                <a:lnTo>
                  <a:pt x="197" y="19"/>
                </a:lnTo>
                <a:lnTo>
                  <a:pt x="197" y="17"/>
                </a:lnTo>
                <a:lnTo>
                  <a:pt x="199" y="17"/>
                </a:lnTo>
                <a:lnTo>
                  <a:pt x="200" y="17"/>
                </a:lnTo>
                <a:lnTo>
                  <a:pt x="200" y="15"/>
                </a:lnTo>
                <a:lnTo>
                  <a:pt x="202" y="15"/>
                </a:lnTo>
                <a:lnTo>
                  <a:pt x="204" y="13"/>
                </a:lnTo>
                <a:lnTo>
                  <a:pt x="206" y="13"/>
                </a:lnTo>
                <a:lnTo>
                  <a:pt x="208" y="13"/>
                </a:lnTo>
                <a:lnTo>
                  <a:pt x="210" y="13"/>
                </a:lnTo>
                <a:lnTo>
                  <a:pt x="210" y="11"/>
                </a:lnTo>
                <a:lnTo>
                  <a:pt x="212" y="10"/>
                </a:lnTo>
                <a:lnTo>
                  <a:pt x="214" y="8"/>
                </a:lnTo>
                <a:lnTo>
                  <a:pt x="216" y="8"/>
                </a:lnTo>
                <a:lnTo>
                  <a:pt x="216" y="6"/>
                </a:lnTo>
                <a:lnTo>
                  <a:pt x="216" y="2"/>
                </a:lnTo>
                <a:lnTo>
                  <a:pt x="214" y="2"/>
                </a:lnTo>
                <a:lnTo>
                  <a:pt x="216" y="2"/>
                </a:lnTo>
                <a:lnTo>
                  <a:pt x="220" y="2"/>
                </a:lnTo>
                <a:lnTo>
                  <a:pt x="222" y="2"/>
                </a:lnTo>
                <a:lnTo>
                  <a:pt x="222" y="0"/>
                </a:lnTo>
                <a:lnTo>
                  <a:pt x="224" y="2"/>
                </a:lnTo>
                <a:close/>
                <a:moveTo>
                  <a:pt x="391" y="89"/>
                </a:moveTo>
                <a:lnTo>
                  <a:pt x="393" y="89"/>
                </a:lnTo>
                <a:lnTo>
                  <a:pt x="397" y="89"/>
                </a:lnTo>
                <a:lnTo>
                  <a:pt x="397" y="87"/>
                </a:lnTo>
                <a:lnTo>
                  <a:pt x="399" y="87"/>
                </a:lnTo>
                <a:lnTo>
                  <a:pt x="401" y="87"/>
                </a:lnTo>
                <a:lnTo>
                  <a:pt x="402" y="87"/>
                </a:lnTo>
                <a:lnTo>
                  <a:pt x="404" y="89"/>
                </a:lnTo>
                <a:lnTo>
                  <a:pt x="408" y="89"/>
                </a:lnTo>
                <a:lnTo>
                  <a:pt x="412" y="89"/>
                </a:lnTo>
                <a:lnTo>
                  <a:pt x="412" y="91"/>
                </a:lnTo>
                <a:lnTo>
                  <a:pt x="412" y="93"/>
                </a:lnTo>
                <a:lnTo>
                  <a:pt x="410" y="93"/>
                </a:lnTo>
                <a:lnTo>
                  <a:pt x="410" y="95"/>
                </a:lnTo>
                <a:lnTo>
                  <a:pt x="410" y="97"/>
                </a:lnTo>
                <a:lnTo>
                  <a:pt x="410" y="99"/>
                </a:lnTo>
                <a:lnTo>
                  <a:pt x="410" y="101"/>
                </a:lnTo>
                <a:lnTo>
                  <a:pt x="408" y="101"/>
                </a:lnTo>
                <a:lnTo>
                  <a:pt x="408" y="103"/>
                </a:lnTo>
                <a:lnTo>
                  <a:pt x="406" y="105"/>
                </a:lnTo>
                <a:lnTo>
                  <a:pt x="404" y="109"/>
                </a:lnTo>
                <a:lnTo>
                  <a:pt x="402" y="111"/>
                </a:lnTo>
                <a:lnTo>
                  <a:pt x="401" y="111"/>
                </a:lnTo>
                <a:lnTo>
                  <a:pt x="397" y="112"/>
                </a:lnTo>
                <a:lnTo>
                  <a:pt x="395" y="111"/>
                </a:lnTo>
                <a:lnTo>
                  <a:pt x="393" y="112"/>
                </a:lnTo>
                <a:lnTo>
                  <a:pt x="391" y="114"/>
                </a:lnTo>
                <a:lnTo>
                  <a:pt x="391" y="112"/>
                </a:lnTo>
                <a:lnTo>
                  <a:pt x="391" y="114"/>
                </a:lnTo>
                <a:lnTo>
                  <a:pt x="389" y="114"/>
                </a:lnTo>
                <a:lnTo>
                  <a:pt x="387" y="114"/>
                </a:lnTo>
                <a:lnTo>
                  <a:pt x="387" y="112"/>
                </a:lnTo>
                <a:lnTo>
                  <a:pt x="385" y="112"/>
                </a:lnTo>
                <a:lnTo>
                  <a:pt x="385" y="114"/>
                </a:lnTo>
                <a:lnTo>
                  <a:pt x="381" y="114"/>
                </a:lnTo>
                <a:lnTo>
                  <a:pt x="379" y="114"/>
                </a:lnTo>
                <a:lnTo>
                  <a:pt x="377" y="114"/>
                </a:lnTo>
                <a:lnTo>
                  <a:pt x="375" y="114"/>
                </a:lnTo>
                <a:lnTo>
                  <a:pt x="375" y="112"/>
                </a:lnTo>
                <a:lnTo>
                  <a:pt x="375" y="111"/>
                </a:lnTo>
                <a:lnTo>
                  <a:pt x="373" y="109"/>
                </a:lnTo>
                <a:lnTo>
                  <a:pt x="373" y="107"/>
                </a:lnTo>
                <a:lnTo>
                  <a:pt x="373" y="105"/>
                </a:lnTo>
                <a:lnTo>
                  <a:pt x="375" y="103"/>
                </a:lnTo>
                <a:lnTo>
                  <a:pt x="375" y="105"/>
                </a:lnTo>
                <a:lnTo>
                  <a:pt x="377" y="103"/>
                </a:lnTo>
                <a:lnTo>
                  <a:pt x="375" y="103"/>
                </a:lnTo>
                <a:lnTo>
                  <a:pt x="373" y="103"/>
                </a:lnTo>
                <a:lnTo>
                  <a:pt x="373" y="101"/>
                </a:lnTo>
                <a:lnTo>
                  <a:pt x="373" y="95"/>
                </a:lnTo>
                <a:lnTo>
                  <a:pt x="375" y="95"/>
                </a:lnTo>
                <a:lnTo>
                  <a:pt x="377" y="97"/>
                </a:lnTo>
                <a:lnTo>
                  <a:pt x="377" y="95"/>
                </a:lnTo>
                <a:lnTo>
                  <a:pt x="375" y="95"/>
                </a:lnTo>
                <a:lnTo>
                  <a:pt x="375" y="93"/>
                </a:lnTo>
                <a:lnTo>
                  <a:pt x="375" y="91"/>
                </a:lnTo>
                <a:lnTo>
                  <a:pt x="375" y="89"/>
                </a:lnTo>
                <a:lnTo>
                  <a:pt x="377" y="89"/>
                </a:lnTo>
                <a:lnTo>
                  <a:pt x="377" y="87"/>
                </a:lnTo>
                <a:lnTo>
                  <a:pt x="379" y="87"/>
                </a:lnTo>
                <a:lnTo>
                  <a:pt x="381" y="87"/>
                </a:lnTo>
                <a:lnTo>
                  <a:pt x="383" y="87"/>
                </a:lnTo>
                <a:lnTo>
                  <a:pt x="385" y="87"/>
                </a:lnTo>
                <a:lnTo>
                  <a:pt x="389" y="89"/>
                </a:lnTo>
                <a:lnTo>
                  <a:pt x="391" y="89"/>
                </a:lnTo>
                <a:close/>
                <a:moveTo>
                  <a:pt x="356" y="109"/>
                </a:moveTo>
                <a:lnTo>
                  <a:pt x="356" y="107"/>
                </a:lnTo>
                <a:lnTo>
                  <a:pt x="356" y="105"/>
                </a:lnTo>
                <a:lnTo>
                  <a:pt x="358" y="105"/>
                </a:lnTo>
                <a:lnTo>
                  <a:pt x="358" y="103"/>
                </a:lnTo>
                <a:lnTo>
                  <a:pt x="360" y="103"/>
                </a:lnTo>
                <a:lnTo>
                  <a:pt x="360" y="101"/>
                </a:lnTo>
                <a:lnTo>
                  <a:pt x="360" y="99"/>
                </a:lnTo>
                <a:lnTo>
                  <a:pt x="360" y="97"/>
                </a:lnTo>
                <a:lnTo>
                  <a:pt x="362" y="95"/>
                </a:lnTo>
                <a:lnTo>
                  <a:pt x="364" y="93"/>
                </a:lnTo>
                <a:lnTo>
                  <a:pt x="366" y="93"/>
                </a:lnTo>
                <a:lnTo>
                  <a:pt x="368" y="93"/>
                </a:lnTo>
                <a:lnTo>
                  <a:pt x="368" y="95"/>
                </a:lnTo>
                <a:lnTo>
                  <a:pt x="368" y="97"/>
                </a:lnTo>
                <a:lnTo>
                  <a:pt x="368" y="99"/>
                </a:lnTo>
                <a:lnTo>
                  <a:pt x="366" y="99"/>
                </a:lnTo>
                <a:lnTo>
                  <a:pt x="366" y="101"/>
                </a:lnTo>
                <a:lnTo>
                  <a:pt x="366" y="103"/>
                </a:lnTo>
                <a:lnTo>
                  <a:pt x="364" y="103"/>
                </a:lnTo>
                <a:lnTo>
                  <a:pt x="364" y="105"/>
                </a:lnTo>
                <a:lnTo>
                  <a:pt x="362" y="105"/>
                </a:lnTo>
                <a:lnTo>
                  <a:pt x="362" y="107"/>
                </a:lnTo>
                <a:lnTo>
                  <a:pt x="360" y="107"/>
                </a:lnTo>
                <a:lnTo>
                  <a:pt x="358" y="109"/>
                </a:lnTo>
                <a:lnTo>
                  <a:pt x="356" y="109"/>
                </a:lnTo>
                <a:close/>
                <a:moveTo>
                  <a:pt x="393" y="81"/>
                </a:moveTo>
                <a:lnTo>
                  <a:pt x="391" y="81"/>
                </a:lnTo>
                <a:lnTo>
                  <a:pt x="389" y="83"/>
                </a:lnTo>
                <a:lnTo>
                  <a:pt x="389" y="85"/>
                </a:lnTo>
                <a:lnTo>
                  <a:pt x="387" y="85"/>
                </a:lnTo>
                <a:lnTo>
                  <a:pt x="387" y="87"/>
                </a:lnTo>
                <a:lnTo>
                  <a:pt x="385" y="85"/>
                </a:lnTo>
                <a:lnTo>
                  <a:pt x="383" y="85"/>
                </a:lnTo>
                <a:lnTo>
                  <a:pt x="381" y="85"/>
                </a:lnTo>
                <a:lnTo>
                  <a:pt x="379" y="83"/>
                </a:lnTo>
                <a:lnTo>
                  <a:pt x="379" y="81"/>
                </a:lnTo>
                <a:lnTo>
                  <a:pt x="381" y="81"/>
                </a:lnTo>
                <a:lnTo>
                  <a:pt x="383" y="81"/>
                </a:lnTo>
                <a:lnTo>
                  <a:pt x="385" y="81"/>
                </a:lnTo>
                <a:lnTo>
                  <a:pt x="387" y="81"/>
                </a:lnTo>
                <a:lnTo>
                  <a:pt x="387" y="79"/>
                </a:lnTo>
                <a:lnTo>
                  <a:pt x="389" y="79"/>
                </a:lnTo>
                <a:lnTo>
                  <a:pt x="391" y="79"/>
                </a:lnTo>
                <a:lnTo>
                  <a:pt x="393" y="81"/>
                </a:lnTo>
                <a:close/>
                <a:moveTo>
                  <a:pt x="395" y="87"/>
                </a:moveTo>
                <a:lnTo>
                  <a:pt x="393" y="87"/>
                </a:lnTo>
                <a:lnTo>
                  <a:pt x="391" y="87"/>
                </a:lnTo>
                <a:lnTo>
                  <a:pt x="389" y="87"/>
                </a:lnTo>
                <a:lnTo>
                  <a:pt x="391" y="85"/>
                </a:lnTo>
                <a:lnTo>
                  <a:pt x="393" y="83"/>
                </a:lnTo>
                <a:lnTo>
                  <a:pt x="395" y="83"/>
                </a:lnTo>
                <a:lnTo>
                  <a:pt x="395" y="85"/>
                </a:lnTo>
                <a:lnTo>
                  <a:pt x="397" y="85"/>
                </a:lnTo>
                <a:lnTo>
                  <a:pt x="397" y="87"/>
                </a:lnTo>
                <a:lnTo>
                  <a:pt x="395" y="87"/>
                </a:lnTo>
                <a:close/>
                <a:moveTo>
                  <a:pt x="377" y="87"/>
                </a:moveTo>
                <a:lnTo>
                  <a:pt x="375" y="87"/>
                </a:lnTo>
                <a:lnTo>
                  <a:pt x="375" y="89"/>
                </a:lnTo>
                <a:lnTo>
                  <a:pt x="373" y="89"/>
                </a:lnTo>
                <a:lnTo>
                  <a:pt x="371" y="89"/>
                </a:lnTo>
                <a:lnTo>
                  <a:pt x="369" y="89"/>
                </a:lnTo>
                <a:lnTo>
                  <a:pt x="369" y="87"/>
                </a:lnTo>
                <a:lnTo>
                  <a:pt x="371" y="87"/>
                </a:lnTo>
                <a:lnTo>
                  <a:pt x="373" y="87"/>
                </a:lnTo>
                <a:lnTo>
                  <a:pt x="373" y="85"/>
                </a:lnTo>
                <a:lnTo>
                  <a:pt x="375" y="85"/>
                </a:lnTo>
                <a:lnTo>
                  <a:pt x="377" y="85"/>
                </a:lnTo>
                <a:lnTo>
                  <a:pt x="377" y="87"/>
                </a:lnTo>
                <a:close/>
                <a:moveTo>
                  <a:pt x="383" y="79"/>
                </a:moveTo>
                <a:lnTo>
                  <a:pt x="381" y="79"/>
                </a:lnTo>
                <a:lnTo>
                  <a:pt x="381" y="78"/>
                </a:lnTo>
                <a:lnTo>
                  <a:pt x="383" y="76"/>
                </a:lnTo>
                <a:lnTo>
                  <a:pt x="385" y="76"/>
                </a:lnTo>
                <a:lnTo>
                  <a:pt x="385" y="78"/>
                </a:lnTo>
                <a:lnTo>
                  <a:pt x="383" y="79"/>
                </a:lnTo>
                <a:close/>
                <a:moveTo>
                  <a:pt x="368" y="101"/>
                </a:moveTo>
                <a:lnTo>
                  <a:pt x="368" y="99"/>
                </a:lnTo>
                <a:lnTo>
                  <a:pt x="369" y="97"/>
                </a:lnTo>
                <a:lnTo>
                  <a:pt x="371" y="95"/>
                </a:lnTo>
                <a:lnTo>
                  <a:pt x="373" y="95"/>
                </a:lnTo>
                <a:lnTo>
                  <a:pt x="373" y="97"/>
                </a:lnTo>
                <a:lnTo>
                  <a:pt x="371" y="97"/>
                </a:lnTo>
                <a:lnTo>
                  <a:pt x="369" y="99"/>
                </a:lnTo>
                <a:lnTo>
                  <a:pt x="368" y="101"/>
                </a:lnTo>
                <a:close/>
                <a:moveTo>
                  <a:pt x="379" y="81"/>
                </a:moveTo>
                <a:lnTo>
                  <a:pt x="379" y="83"/>
                </a:lnTo>
                <a:lnTo>
                  <a:pt x="377" y="81"/>
                </a:lnTo>
                <a:lnTo>
                  <a:pt x="379" y="81"/>
                </a:lnTo>
                <a:lnTo>
                  <a:pt x="379" y="79"/>
                </a:lnTo>
                <a:lnTo>
                  <a:pt x="379" y="78"/>
                </a:lnTo>
                <a:lnTo>
                  <a:pt x="379" y="76"/>
                </a:lnTo>
                <a:lnTo>
                  <a:pt x="381" y="76"/>
                </a:lnTo>
                <a:lnTo>
                  <a:pt x="381" y="78"/>
                </a:lnTo>
                <a:lnTo>
                  <a:pt x="381" y="79"/>
                </a:lnTo>
                <a:lnTo>
                  <a:pt x="381" y="81"/>
                </a:lnTo>
                <a:lnTo>
                  <a:pt x="379" y="81"/>
                </a:lnTo>
                <a:close/>
                <a:moveTo>
                  <a:pt x="364" y="93"/>
                </a:moveTo>
                <a:lnTo>
                  <a:pt x="364" y="91"/>
                </a:lnTo>
                <a:lnTo>
                  <a:pt x="366" y="89"/>
                </a:lnTo>
                <a:lnTo>
                  <a:pt x="368" y="89"/>
                </a:lnTo>
                <a:lnTo>
                  <a:pt x="368" y="87"/>
                </a:lnTo>
                <a:lnTo>
                  <a:pt x="369" y="87"/>
                </a:lnTo>
                <a:lnTo>
                  <a:pt x="368" y="89"/>
                </a:lnTo>
                <a:lnTo>
                  <a:pt x="368" y="91"/>
                </a:lnTo>
                <a:lnTo>
                  <a:pt x="366" y="91"/>
                </a:lnTo>
                <a:lnTo>
                  <a:pt x="366" y="93"/>
                </a:lnTo>
                <a:lnTo>
                  <a:pt x="364" y="93"/>
                </a:lnTo>
                <a:close/>
                <a:moveTo>
                  <a:pt x="410" y="544"/>
                </a:moveTo>
                <a:lnTo>
                  <a:pt x="410" y="542"/>
                </a:lnTo>
                <a:lnTo>
                  <a:pt x="410" y="540"/>
                </a:lnTo>
                <a:lnTo>
                  <a:pt x="410" y="538"/>
                </a:lnTo>
                <a:lnTo>
                  <a:pt x="412" y="536"/>
                </a:lnTo>
                <a:lnTo>
                  <a:pt x="412" y="538"/>
                </a:lnTo>
                <a:lnTo>
                  <a:pt x="412" y="540"/>
                </a:lnTo>
                <a:lnTo>
                  <a:pt x="410" y="542"/>
                </a:lnTo>
                <a:lnTo>
                  <a:pt x="410" y="544"/>
                </a:lnTo>
                <a:close/>
                <a:moveTo>
                  <a:pt x="379" y="54"/>
                </a:moveTo>
                <a:lnTo>
                  <a:pt x="377" y="52"/>
                </a:lnTo>
                <a:lnTo>
                  <a:pt x="379" y="52"/>
                </a:lnTo>
                <a:lnTo>
                  <a:pt x="379" y="50"/>
                </a:lnTo>
                <a:lnTo>
                  <a:pt x="381" y="50"/>
                </a:lnTo>
                <a:lnTo>
                  <a:pt x="381" y="52"/>
                </a:lnTo>
                <a:lnTo>
                  <a:pt x="381" y="54"/>
                </a:lnTo>
                <a:lnTo>
                  <a:pt x="379" y="54"/>
                </a:lnTo>
                <a:close/>
                <a:moveTo>
                  <a:pt x="379" y="85"/>
                </a:moveTo>
                <a:lnTo>
                  <a:pt x="377" y="85"/>
                </a:lnTo>
                <a:lnTo>
                  <a:pt x="375" y="83"/>
                </a:lnTo>
                <a:lnTo>
                  <a:pt x="377" y="81"/>
                </a:lnTo>
                <a:lnTo>
                  <a:pt x="379" y="83"/>
                </a:lnTo>
                <a:lnTo>
                  <a:pt x="379" y="85"/>
                </a:lnTo>
                <a:close/>
                <a:moveTo>
                  <a:pt x="463" y="474"/>
                </a:moveTo>
                <a:lnTo>
                  <a:pt x="463" y="478"/>
                </a:lnTo>
                <a:lnTo>
                  <a:pt x="461" y="478"/>
                </a:lnTo>
                <a:lnTo>
                  <a:pt x="459" y="478"/>
                </a:lnTo>
                <a:lnTo>
                  <a:pt x="459" y="476"/>
                </a:lnTo>
                <a:lnTo>
                  <a:pt x="461" y="476"/>
                </a:lnTo>
                <a:lnTo>
                  <a:pt x="461" y="474"/>
                </a:lnTo>
                <a:lnTo>
                  <a:pt x="463" y="474"/>
                </a:lnTo>
                <a:close/>
                <a:moveTo>
                  <a:pt x="371" y="116"/>
                </a:moveTo>
                <a:lnTo>
                  <a:pt x="373" y="116"/>
                </a:lnTo>
                <a:lnTo>
                  <a:pt x="373" y="118"/>
                </a:lnTo>
                <a:lnTo>
                  <a:pt x="371" y="118"/>
                </a:lnTo>
                <a:lnTo>
                  <a:pt x="371" y="116"/>
                </a:lnTo>
                <a:lnTo>
                  <a:pt x="369" y="116"/>
                </a:lnTo>
                <a:lnTo>
                  <a:pt x="368" y="116"/>
                </a:lnTo>
                <a:lnTo>
                  <a:pt x="368" y="114"/>
                </a:lnTo>
                <a:lnTo>
                  <a:pt x="369" y="114"/>
                </a:lnTo>
                <a:lnTo>
                  <a:pt x="371" y="114"/>
                </a:lnTo>
                <a:lnTo>
                  <a:pt x="371" y="116"/>
                </a:lnTo>
                <a:close/>
                <a:moveTo>
                  <a:pt x="354" y="111"/>
                </a:moveTo>
                <a:lnTo>
                  <a:pt x="352" y="111"/>
                </a:lnTo>
                <a:lnTo>
                  <a:pt x="350" y="112"/>
                </a:lnTo>
                <a:lnTo>
                  <a:pt x="350" y="111"/>
                </a:lnTo>
                <a:lnTo>
                  <a:pt x="352" y="109"/>
                </a:lnTo>
                <a:lnTo>
                  <a:pt x="354" y="109"/>
                </a:lnTo>
                <a:lnTo>
                  <a:pt x="356" y="111"/>
                </a:lnTo>
                <a:lnTo>
                  <a:pt x="354" y="111"/>
                </a:lnTo>
                <a:close/>
                <a:moveTo>
                  <a:pt x="387" y="72"/>
                </a:moveTo>
                <a:lnTo>
                  <a:pt x="385" y="72"/>
                </a:lnTo>
                <a:lnTo>
                  <a:pt x="385" y="74"/>
                </a:lnTo>
                <a:lnTo>
                  <a:pt x="383" y="74"/>
                </a:lnTo>
                <a:lnTo>
                  <a:pt x="381" y="74"/>
                </a:lnTo>
                <a:lnTo>
                  <a:pt x="381" y="72"/>
                </a:lnTo>
                <a:lnTo>
                  <a:pt x="383" y="72"/>
                </a:lnTo>
                <a:lnTo>
                  <a:pt x="385" y="72"/>
                </a:lnTo>
                <a:lnTo>
                  <a:pt x="387" y="70"/>
                </a:lnTo>
                <a:lnTo>
                  <a:pt x="387" y="72"/>
                </a:lnTo>
                <a:close/>
                <a:moveTo>
                  <a:pt x="364" y="105"/>
                </a:moveTo>
                <a:lnTo>
                  <a:pt x="364" y="103"/>
                </a:lnTo>
                <a:lnTo>
                  <a:pt x="366" y="103"/>
                </a:lnTo>
                <a:lnTo>
                  <a:pt x="366" y="101"/>
                </a:lnTo>
                <a:lnTo>
                  <a:pt x="368" y="101"/>
                </a:lnTo>
                <a:lnTo>
                  <a:pt x="368" y="99"/>
                </a:lnTo>
                <a:lnTo>
                  <a:pt x="368" y="101"/>
                </a:lnTo>
                <a:lnTo>
                  <a:pt x="366" y="103"/>
                </a:lnTo>
                <a:lnTo>
                  <a:pt x="366" y="105"/>
                </a:lnTo>
                <a:lnTo>
                  <a:pt x="364" y="105"/>
                </a:lnTo>
                <a:close/>
                <a:moveTo>
                  <a:pt x="408" y="518"/>
                </a:moveTo>
                <a:lnTo>
                  <a:pt x="408" y="520"/>
                </a:lnTo>
                <a:lnTo>
                  <a:pt x="406" y="518"/>
                </a:lnTo>
                <a:lnTo>
                  <a:pt x="410" y="516"/>
                </a:lnTo>
                <a:lnTo>
                  <a:pt x="410" y="518"/>
                </a:lnTo>
                <a:lnTo>
                  <a:pt x="408" y="518"/>
                </a:lnTo>
                <a:close/>
                <a:moveTo>
                  <a:pt x="472" y="134"/>
                </a:moveTo>
                <a:lnTo>
                  <a:pt x="474" y="134"/>
                </a:lnTo>
                <a:lnTo>
                  <a:pt x="474" y="132"/>
                </a:lnTo>
                <a:lnTo>
                  <a:pt x="472" y="132"/>
                </a:lnTo>
                <a:lnTo>
                  <a:pt x="474" y="130"/>
                </a:lnTo>
                <a:lnTo>
                  <a:pt x="474" y="128"/>
                </a:lnTo>
                <a:lnTo>
                  <a:pt x="474" y="130"/>
                </a:lnTo>
                <a:lnTo>
                  <a:pt x="474" y="132"/>
                </a:lnTo>
                <a:lnTo>
                  <a:pt x="474" y="134"/>
                </a:lnTo>
                <a:lnTo>
                  <a:pt x="472" y="134"/>
                </a:lnTo>
                <a:close/>
                <a:moveTo>
                  <a:pt x="371" y="95"/>
                </a:moveTo>
                <a:lnTo>
                  <a:pt x="371" y="93"/>
                </a:lnTo>
                <a:lnTo>
                  <a:pt x="371" y="91"/>
                </a:lnTo>
                <a:lnTo>
                  <a:pt x="373" y="91"/>
                </a:lnTo>
                <a:lnTo>
                  <a:pt x="373" y="93"/>
                </a:lnTo>
                <a:lnTo>
                  <a:pt x="371" y="95"/>
                </a:lnTo>
                <a:close/>
                <a:moveTo>
                  <a:pt x="482" y="464"/>
                </a:moveTo>
                <a:lnTo>
                  <a:pt x="480" y="464"/>
                </a:lnTo>
                <a:lnTo>
                  <a:pt x="478" y="464"/>
                </a:lnTo>
                <a:lnTo>
                  <a:pt x="478" y="466"/>
                </a:lnTo>
                <a:lnTo>
                  <a:pt x="476" y="464"/>
                </a:lnTo>
                <a:lnTo>
                  <a:pt x="478" y="462"/>
                </a:lnTo>
                <a:lnTo>
                  <a:pt x="480" y="464"/>
                </a:lnTo>
                <a:lnTo>
                  <a:pt x="482" y="464"/>
                </a:lnTo>
                <a:close/>
                <a:moveTo>
                  <a:pt x="402" y="114"/>
                </a:moveTo>
                <a:lnTo>
                  <a:pt x="402" y="112"/>
                </a:lnTo>
                <a:lnTo>
                  <a:pt x="402" y="111"/>
                </a:lnTo>
                <a:lnTo>
                  <a:pt x="404" y="111"/>
                </a:lnTo>
                <a:lnTo>
                  <a:pt x="402" y="114"/>
                </a:lnTo>
                <a:close/>
                <a:moveTo>
                  <a:pt x="368" y="93"/>
                </a:moveTo>
                <a:lnTo>
                  <a:pt x="368" y="95"/>
                </a:lnTo>
                <a:lnTo>
                  <a:pt x="368" y="93"/>
                </a:lnTo>
                <a:lnTo>
                  <a:pt x="368" y="91"/>
                </a:lnTo>
                <a:lnTo>
                  <a:pt x="369" y="89"/>
                </a:lnTo>
                <a:lnTo>
                  <a:pt x="371" y="91"/>
                </a:lnTo>
                <a:lnTo>
                  <a:pt x="369" y="91"/>
                </a:lnTo>
                <a:lnTo>
                  <a:pt x="369" y="93"/>
                </a:lnTo>
                <a:lnTo>
                  <a:pt x="368" y="93"/>
                </a:lnTo>
                <a:close/>
                <a:moveTo>
                  <a:pt x="368" y="103"/>
                </a:moveTo>
                <a:lnTo>
                  <a:pt x="368" y="101"/>
                </a:lnTo>
                <a:lnTo>
                  <a:pt x="369" y="101"/>
                </a:lnTo>
                <a:lnTo>
                  <a:pt x="369" y="99"/>
                </a:lnTo>
                <a:lnTo>
                  <a:pt x="371" y="99"/>
                </a:lnTo>
                <a:lnTo>
                  <a:pt x="369" y="99"/>
                </a:lnTo>
                <a:lnTo>
                  <a:pt x="369" y="101"/>
                </a:lnTo>
                <a:lnTo>
                  <a:pt x="369" y="103"/>
                </a:lnTo>
                <a:lnTo>
                  <a:pt x="368" y="103"/>
                </a:lnTo>
                <a:close/>
                <a:moveTo>
                  <a:pt x="348" y="111"/>
                </a:moveTo>
                <a:lnTo>
                  <a:pt x="346" y="111"/>
                </a:lnTo>
                <a:lnTo>
                  <a:pt x="346" y="109"/>
                </a:lnTo>
                <a:lnTo>
                  <a:pt x="348" y="109"/>
                </a:lnTo>
                <a:lnTo>
                  <a:pt x="350" y="107"/>
                </a:lnTo>
                <a:lnTo>
                  <a:pt x="352" y="109"/>
                </a:lnTo>
                <a:lnTo>
                  <a:pt x="350" y="109"/>
                </a:lnTo>
                <a:lnTo>
                  <a:pt x="348" y="111"/>
                </a:lnTo>
                <a:close/>
                <a:moveTo>
                  <a:pt x="568" y="297"/>
                </a:moveTo>
                <a:lnTo>
                  <a:pt x="566" y="297"/>
                </a:lnTo>
                <a:lnTo>
                  <a:pt x="568" y="297"/>
                </a:lnTo>
                <a:lnTo>
                  <a:pt x="568" y="295"/>
                </a:lnTo>
                <a:lnTo>
                  <a:pt x="568" y="293"/>
                </a:lnTo>
                <a:lnTo>
                  <a:pt x="570" y="293"/>
                </a:lnTo>
                <a:lnTo>
                  <a:pt x="570" y="295"/>
                </a:lnTo>
                <a:lnTo>
                  <a:pt x="568" y="297"/>
                </a:lnTo>
                <a:close/>
                <a:moveTo>
                  <a:pt x="564" y="305"/>
                </a:moveTo>
                <a:lnTo>
                  <a:pt x="564" y="303"/>
                </a:lnTo>
                <a:lnTo>
                  <a:pt x="562" y="303"/>
                </a:lnTo>
                <a:lnTo>
                  <a:pt x="562" y="301"/>
                </a:lnTo>
                <a:lnTo>
                  <a:pt x="564" y="301"/>
                </a:lnTo>
                <a:lnTo>
                  <a:pt x="564" y="303"/>
                </a:lnTo>
                <a:lnTo>
                  <a:pt x="566" y="303"/>
                </a:lnTo>
                <a:lnTo>
                  <a:pt x="564" y="303"/>
                </a:lnTo>
                <a:lnTo>
                  <a:pt x="564" y="305"/>
                </a:lnTo>
                <a:close/>
                <a:moveTo>
                  <a:pt x="412" y="105"/>
                </a:moveTo>
                <a:lnTo>
                  <a:pt x="410" y="105"/>
                </a:lnTo>
                <a:lnTo>
                  <a:pt x="412" y="103"/>
                </a:lnTo>
                <a:lnTo>
                  <a:pt x="414" y="103"/>
                </a:lnTo>
                <a:lnTo>
                  <a:pt x="414" y="105"/>
                </a:lnTo>
                <a:lnTo>
                  <a:pt x="412" y="105"/>
                </a:lnTo>
                <a:close/>
                <a:moveTo>
                  <a:pt x="371" y="85"/>
                </a:moveTo>
                <a:lnTo>
                  <a:pt x="373" y="85"/>
                </a:lnTo>
                <a:lnTo>
                  <a:pt x="373" y="83"/>
                </a:lnTo>
                <a:lnTo>
                  <a:pt x="375" y="85"/>
                </a:lnTo>
                <a:lnTo>
                  <a:pt x="373" y="85"/>
                </a:lnTo>
                <a:lnTo>
                  <a:pt x="371" y="85"/>
                </a:lnTo>
                <a:close/>
                <a:moveTo>
                  <a:pt x="369" y="95"/>
                </a:moveTo>
                <a:lnTo>
                  <a:pt x="369" y="93"/>
                </a:lnTo>
                <a:lnTo>
                  <a:pt x="371" y="91"/>
                </a:lnTo>
                <a:lnTo>
                  <a:pt x="371" y="93"/>
                </a:lnTo>
                <a:lnTo>
                  <a:pt x="369" y="93"/>
                </a:lnTo>
                <a:lnTo>
                  <a:pt x="369" y="95"/>
                </a:lnTo>
                <a:close/>
                <a:moveTo>
                  <a:pt x="467" y="109"/>
                </a:moveTo>
                <a:lnTo>
                  <a:pt x="467" y="107"/>
                </a:lnTo>
                <a:lnTo>
                  <a:pt x="467" y="105"/>
                </a:lnTo>
                <a:lnTo>
                  <a:pt x="469" y="105"/>
                </a:lnTo>
                <a:lnTo>
                  <a:pt x="469" y="107"/>
                </a:lnTo>
                <a:lnTo>
                  <a:pt x="467" y="107"/>
                </a:lnTo>
                <a:lnTo>
                  <a:pt x="467" y="109"/>
                </a:lnTo>
                <a:close/>
                <a:moveTo>
                  <a:pt x="387" y="70"/>
                </a:moveTo>
                <a:lnTo>
                  <a:pt x="385" y="70"/>
                </a:lnTo>
                <a:lnTo>
                  <a:pt x="385" y="68"/>
                </a:lnTo>
                <a:lnTo>
                  <a:pt x="387" y="68"/>
                </a:lnTo>
                <a:lnTo>
                  <a:pt x="387" y="70"/>
                </a:lnTo>
                <a:close/>
                <a:moveTo>
                  <a:pt x="371" y="99"/>
                </a:moveTo>
                <a:lnTo>
                  <a:pt x="371" y="97"/>
                </a:lnTo>
                <a:lnTo>
                  <a:pt x="373" y="97"/>
                </a:lnTo>
                <a:lnTo>
                  <a:pt x="373" y="99"/>
                </a:lnTo>
                <a:lnTo>
                  <a:pt x="371" y="99"/>
                </a:lnTo>
                <a:close/>
                <a:moveTo>
                  <a:pt x="402" y="114"/>
                </a:moveTo>
                <a:lnTo>
                  <a:pt x="401" y="114"/>
                </a:lnTo>
                <a:lnTo>
                  <a:pt x="401" y="112"/>
                </a:lnTo>
                <a:lnTo>
                  <a:pt x="402" y="114"/>
                </a:lnTo>
                <a:close/>
                <a:moveTo>
                  <a:pt x="373" y="91"/>
                </a:moveTo>
                <a:lnTo>
                  <a:pt x="371" y="91"/>
                </a:lnTo>
                <a:lnTo>
                  <a:pt x="373" y="89"/>
                </a:lnTo>
                <a:lnTo>
                  <a:pt x="373" y="91"/>
                </a:lnTo>
                <a:close/>
                <a:moveTo>
                  <a:pt x="443" y="101"/>
                </a:moveTo>
                <a:lnTo>
                  <a:pt x="441" y="101"/>
                </a:lnTo>
                <a:lnTo>
                  <a:pt x="443" y="99"/>
                </a:lnTo>
                <a:lnTo>
                  <a:pt x="443" y="101"/>
                </a:lnTo>
                <a:close/>
                <a:moveTo>
                  <a:pt x="379" y="50"/>
                </a:moveTo>
                <a:lnTo>
                  <a:pt x="377" y="50"/>
                </a:lnTo>
                <a:lnTo>
                  <a:pt x="379" y="50"/>
                </a:lnTo>
                <a:close/>
                <a:moveTo>
                  <a:pt x="472" y="111"/>
                </a:moveTo>
                <a:lnTo>
                  <a:pt x="472" y="112"/>
                </a:lnTo>
                <a:lnTo>
                  <a:pt x="470" y="112"/>
                </a:lnTo>
                <a:lnTo>
                  <a:pt x="470" y="111"/>
                </a:lnTo>
                <a:lnTo>
                  <a:pt x="472" y="111"/>
                </a:lnTo>
                <a:close/>
                <a:moveTo>
                  <a:pt x="457" y="107"/>
                </a:moveTo>
                <a:lnTo>
                  <a:pt x="455" y="107"/>
                </a:lnTo>
                <a:lnTo>
                  <a:pt x="457" y="105"/>
                </a:lnTo>
                <a:lnTo>
                  <a:pt x="457" y="103"/>
                </a:lnTo>
                <a:lnTo>
                  <a:pt x="457" y="105"/>
                </a:lnTo>
                <a:lnTo>
                  <a:pt x="457" y="107"/>
                </a:lnTo>
                <a:close/>
                <a:moveTo>
                  <a:pt x="445" y="478"/>
                </a:moveTo>
                <a:lnTo>
                  <a:pt x="443" y="478"/>
                </a:lnTo>
                <a:lnTo>
                  <a:pt x="445" y="47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5" name="Botswana"/>
          <p:cNvSpPr>
            <a:spLocks/>
          </p:cNvSpPr>
          <p:nvPr/>
        </p:nvSpPr>
        <p:spPr bwMode="auto">
          <a:xfrm>
            <a:off x="5449905" y="4989528"/>
            <a:ext cx="236538" cy="242888"/>
          </a:xfrm>
          <a:custGeom>
            <a:avLst/>
            <a:gdLst>
              <a:gd name="T0" fmla="*/ 85 w 149"/>
              <a:gd name="T1" fmla="*/ 4 h 153"/>
              <a:gd name="T2" fmla="*/ 89 w 149"/>
              <a:gd name="T3" fmla="*/ 9 h 153"/>
              <a:gd name="T4" fmla="*/ 95 w 149"/>
              <a:gd name="T5" fmla="*/ 17 h 153"/>
              <a:gd name="T6" fmla="*/ 97 w 149"/>
              <a:gd name="T7" fmla="*/ 23 h 153"/>
              <a:gd name="T8" fmla="*/ 101 w 149"/>
              <a:gd name="T9" fmla="*/ 29 h 153"/>
              <a:gd name="T10" fmla="*/ 106 w 149"/>
              <a:gd name="T11" fmla="*/ 33 h 153"/>
              <a:gd name="T12" fmla="*/ 116 w 149"/>
              <a:gd name="T13" fmla="*/ 39 h 153"/>
              <a:gd name="T14" fmla="*/ 116 w 149"/>
              <a:gd name="T15" fmla="*/ 44 h 153"/>
              <a:gd name="T16" fmla="*/ 124 w 149"/>
              <a:gd name="T17" fmla="*/ 44 h 153"/>
              <a:gd name="T18" fmla="*/ 124 w 149"/>
              <a:gd name="T19" fmla="*/ 54 h 153"/>
              <a:gd name="T20" fmla="*/ 128 w 149"/>
              <a:gd name="T21" fmla="*/ 60 h 153"/>
              <a:gd name="T22" fmla="*/ 132 w 149"/>
              <a:gd name="T23" fmla="*/ 62 h 153"/>
              <a:gd name="T24" fmla="*/ 136 w 149"/>
              <a:gd name="T25" fmla="*/ 64 h 153"/>
              <a:gd name="T26" fmla="*/ 145 w 149"/>
              <a:gd name="T27" fmla="*/ 66 h 153"/>
              <a:gd name="T28" fmla="*/ 145 w 149"/>
              <a:gd name="T29" fmla="*/ 70 h 153"/>
              <a:gd name="T30" fmla="*/ 147 w 149"/>
              <a:gd name="T31" fmla="*/ 72 h 153"/>
              <a:gd name="T32" fmla="*/ 145 w 149"/>
              <a:gd name="T33" fmla="*/ 74 h 153"/>
              <a:gd name="T34" fmla="*/ 141 w 149"/>
              <a:gd name="T35" fmla="*/ 77 h 153"/>
              <a:gd name="T36" fmla="*/ 132 w 149"/>
              <a:gd name="T37" fmla="*/ 81 h 153"/>
              <a:gd name="T38" fmla="*/ 128 w 149"/>
              <a:gd name="T39" fmla="*/ 87 h 153"/>
              <a:gd name="T40" fmla="*/ 120 w 149"/>
              <a:gd name="T41" fmla="*/ 93 h 153"/>
              <a:gd name="T42" fmla="*/ 112 w 149"/>
              <a:gd name="T43" fmla="*/ 97 h 153"/>
              <a:gd name="T44" fmla="*/ 110 w 149"/>
              <a:gd name="T45" fmla="*/ 105 h 153"/>
              <a:gd name="T46" fmla="*/ 104 w 149"/>
              <a:gd name="T47" fmla="*/ 112 h 153"/>
              <a:gd name="T48" fmla="*/ 103 w 149"/>
              <a:gd name="T49" fmla="*/ 114 h 153"/>
              <a:gd name="T50" fmla="*/ 95 w 149"/>
              <a:gd name="T51" fmla="*/ 116 h 153"/>
              <a:gd name="T52" fmla="*/ 89 w 149"/>
              <a:gd name="T53" fmla="*/ 130 h 153"/>
              <a:gd name="T54" fmla="*/ 83 w 149"/>
              <a:gd name="T55" fmla="*/ 134 h 153"/>
              <a:gd name="T56" fmla="*/ 77 w 149"/>
              <a:gd name="T57" fmla="*/ 136 h 153"/>
              <a:gd name="T58" fmla="*/ 71 w 149"/>
              <a:gd name="T59" fmla="*/ 134 h 153"/>
              <a:gd name="T60" fmla="*/ 66 w 149"/>
              <a:gd name="T61" fmla="*/ 132 h 153"/>
              <a:gd name="T62" fmla="*/ 60 w 149"/>
              <a:gd name="T63" fmla="*/ 128 h 153"/>
              <a:gd name="T64" fmla="*/ 50 w 149"/>
              <a:gd name="T65" fmla="*/ 126 h 153"/>
              <a:gd name="T66" fmla="*/ 44 w 149"/>
              <a:gd name="T67" fmla="*/ 132 h 153"/>
              <a:gd name="T68" fmla="*/ 42 w 149"/>
              <a:gd name="T69" fmla="*/ 138 h 153"/>
              <a:gd name="T70" fmla="*/ 35 w 149"/>
              <a:gd name="T71" fmla="*/ 145 h 153"/>
              <a:gd name="T72" fmla="*/ 29 w 149"/>
              <a:gd name="T73" fmla="*/ 149 h 153"/>
              <a:gd name="T74" fmla="*/ 27 w 149"/>
              <a:gd name="T75" fmla="*/ 153 h 153"/>
              <a:gd name="T76" fmla="*/ 23 w 149"/>
              <a:gd name="T77" fmla="*/ 151 h 153"/>
              <a:gd name="T78" fmla="*/ 17 w 149"/>
              <a:gd name="T79" fmla="*/ 153 h 153"/>
              <a:gd name="T80" fmla="*/ 13 w 149"/>
              <a:gd name="T81" fmla="*/ 151 h 153"/>
              <a:gd name="T82" fmla="*/ 9 w 149"/>
              <a:gd name="T83" fmla="*/ 147 h 153"/>
              <a:gd name="T84" fmla="*/ 13 w 149"/>
              <a:gd name="T85" fmla="*/ 141 h 153"/>
              <a:gd name="T86" fmla="*/ 11 w 149"/>
              <a:gd name="T87" fmla="*/ 130 h 153"/>
              <a:gd name="T88" fmla="*/ 3 w 149"/>
              <a:gd name="T89" fmla="*/ 120 h 153"/>
              <a:gd name="T90" fmla="*/ 0 w 149"/>
              <a:gd name="T91" fmla="*/ 116 h 153"/>
              <a:gd name="T92" fmla="*/ 0 w 149"/>
              <a:gd name="T93" fmla="*/ 99 h 153"/>
              <a:gd name="T94" fmla="*/ 0 w 149"/>
              <a:gd name="T95" fmla="*/ 85 h 153"/>
              <a:gd name="T96" fmla="*/ 3 w 149"/>
              <a:gd name="T97" fmla="*/ 70 h 153"/>
              <a:gd name="T98" fmla="*/ 15 w 149"/>
              <a:gd name="T99" fmla="*/ 58 h 153"/>
              <a:gd name="T100" fmla="*/ 15 w 149"/>
              <a:gd name="T101" fmla="*/ 13 h 153"/>
              <a:gd name="T102" fmla="*/ 36 w 149"/>
              <a:gd name="T103" fmla="*/ 6 h 153"/>
              <a:gd name="T104" fmla="*/ 52 w 149"/>
              <a:gd name="T105" fmla="*/ 4 h 153"/>
              <a:gd name="T106" fmla="*/ 56 w 149"/>
              <a:gd name="T107" fmla="*/ 7 h 153"/>
              <a:gd name="T108" fmla="*/ 60 w 149"/>
              <a:gd name="T109" fmla="*/ 9 h 153"/>
              <a:gd name="T110" fmla="*/ 64 w 149"/>
              <a:gd name="T111" fmla="*/ 6 h 153"/>
              <a:gd name="T112" fmla="*/ 71 w 149"/>
              <a:gd name="T113" fmla="*/ 4 h 153"/>
              <a:gd name="T114" fmla="*/ 79 w 149"/>
              <a:gd name="T115" fmla="*/ 0 h 153"/>
              <a:gd name="T116" fmla="*/ 83 w 149"/>
              <a:gd name="T117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49" h="153">
                <a:moveTo>
                  <a:pt x="83" y="0"/>
                </a:moveTo>
                <a:lnTo>
                  <a:pt x="83" y="0"/>
                </a:lnTo>
                <a:lnTo>
                  <a:pt x="83" y="2"/>
                </a:lnTo>
                <a:lnTo>
                  <a:pt x="83" y="2"/>
                </a:lnTo>
                <a:lnTo>
                  <a:pt x="85" y="4"/>
                </a:lnTo>
                <a:lnTo>
                  <a:pt x="85" y="4"/>
                </a:lnTo>
                <a:lnTo>
                  <a:pt x="85" y="4"/>
                </a:lnTo>
                <a:lnTo>
                  <a:pt x="87" y="6"/>
                </a:lnTo>
                <a:lnTo>
                  <a:pt x="87" y="6"/>
                </a:lnTo>
                <a:lnTo>
                  <a:pt x="87" y="7"/>
                </a:lnTo>
                <a:lnTo>
                  <a:pt x="87" y="7"/>
                </a:lnTo>
                <a:lnTo>
                  <a:pt x="87" y="9"/>
                </a:lnTo>
                <a:lnTo>
                  <a:pt x="89" y="9"/>
                </a:lnTo>
                <a:lnTo>
                  <a:pt x="89" y="9"/>
                </a:lnTo>
                <a:lnTo>
                  <a:pt x="89" y="11"/>
                </a:lnTo>
                <a:lnTo>
                  <a:pt x="91" y="11"/>
                </a:lnTo>
                <a:lnTo>
                  <a:pt x="91" y="13"/>
                </a:lnTo>
                <a:lnTo>
                  <a:pt x="93" y="15"/>
                </a:lnTo>
                <a:lnTo>
                  <a:pt x="95" y="17"/>
                </a:lnTo>
                <a:lnTo>
                  <a:pt x="95" y="17"/>
                </a:lnTo>
                <a:lnTo>
                  <a:pt x="95" y="17"/>
                </a:lnTo>
                <a:lnTo>
                  <a:pt x="95" y="19"/>
                </a:lnTo>
                <a:lnTo>
                  <a:pt x="95" y="19"/>
                </a:lnTo>
                <a:lnTo>
                  <a:pt x="95" y="19"/>
                </a:lnTo>
                <a:lnTo>
                  <a:pt x="95" y="21"/>
                </a:lnTo>
                <a:lnTo>
                  <a:pt x="95" y="21"/>
                </a:lnTo>
                <a:lnTo>
                  <a:pt x="97" y="21"/>
                </a:lnTo>
                <a:lnTo>
                  <a:pt x="97" y="23"/>
                </a:lnTo>
                <a:lnTo>
                  <a:pt x="97" y="23"/>
                </a:lnTo>
                <a:lnTo>
                  <a:pt x="97" y="25"/>
                </a:lnTo>
                <a:lnTo>
                  <a:pt x="99" y="27"/>
                </a:lnTo>
                <a:lnTo>
                  <a:pt x="99" y="29"/>
                </a:lnTo>
                <a:lnTo>
                  <a:pt x="99" y="29"/>
                </a:lnTo>
                <a:lnTo>
                  <a:pt x="101" y="29"/>
                </a:lnTo>
                <a:lnTo>
                  <a:pt x="101" y="29"/>
                </a:lnTo>
                <a:lnTo>
                  <a:pt x="103" y="29"/>
                </a:lnTo>
                <a:lnTo>
                  <a:pt x="103" y="31"/>
                </a:lnTo>
                <a:lnTo>
                  <a:pt x="104" y="33"/>
                </a:lnTo>
                <a:lnTo>
                  <a:pt x="104" y="33"/>
                </a:lnTo>
                <a:lnTo>
                  <a:pt x="104" y="33"/>
                </a:lnTo>
                <a:lnTo>
                  <a:pt x="106" y="33"/>
                </a:lnTo>
                <a:lnTo>
                  <a:pt x="106" y="33"/>
                </a:lnTo>
                <a:lnTo>
                  <a:pt x="106" y="35"/>
                </a:lnTo>
                <a:lnTo>
                  <a:pt x="106" y="35"/>
                </a:lnTo>
                <a:lnTo>
                  <a:pt x="108" y="35"/>
                </a:lnTo>
                <a:lnTo>
                  <a:pt x="112" y="37"/>
                </a:lnTo>
                <a:lnTo>
                  <a:pt x="114" y="37"/>
                </a:lnTo>
                <a:lnTo>
                  <a:pt x="116" y="37"/>
                </a:lnTo>
                <a:lnTo>
                  <a:pt x="116" y="39"/>
                </a:lnTo>
                <a:lnTo>
                  <a:pt x="116" y="40"/>
                </a:lnTo>
                <a:lnTo>
                  <a:pt x="116" y="40"/>
                </a:lnTo>
                <a:lnTo>
                  <a:pt x="116" y="40"/>
                </a:lnTo>
                <a:lnTo>
                  <a:pt x="116" y="42"/>
                </a:lnTo>
                <a:lnTo>
                  <a:pt x="116" y="44"/>
                </a:lnTo>
                <a:lnTo>
                  <a:pt x="116" y="44"/>
                </a:lnTo>
                <a:lnTo>
                  <a:pt x="116" y="44"/>
                </a:lnTo>
                <a:lnTo>
                  <a:pt x="118" y="44"/>
                </a:lnTo>
                <a:lnTo>
                  <a:pt x="118" y="44"/>
                </a:lnTo>
                <a:lnTo>
                  <a:pt x="118" y="44"/>
                </a:lnTo>
                <a:lnTo>
                  <a:pt x="120" y="44"/>
                </a:lnTo>
                <a:lnTo>
                  <a:pt x="122" y="44"/>
                </a:lnTo>
                <a:lnTo>
                  <a:pt x="124" y="44"/>
                </a:lnTo>
                <a:lnTo>
                  <a:pt x="124" y="44"/>
                </a:lnTo>
                <a:lnTo>
                  <a:pt x="124" y="44"/>
                </a:lnTo>
                <a:lnTo>
                  <a:pt x="124" y="48"/>
                </a:lnTo>
                <a:lnTo>
                  <a:pt x="124" y="50"/>
                </a:lnTo>
                <a:lnTo>
                  <a:pt x="124" y="50"/>
                </a:lnTo>
                <a:lnTo>
                  <a:pt x="124" y="50"/>
                </a:lnTo>
                <a:lnTo>
                  <a:pt x="124" y="52"/>
                </a:lnTo>
                <a:lnTo>
                  <a:pt x="124" y="54"/>
                </a:lnTo>
                <a:lnTo>
                  <a:pt x="124" y="54"/>
                </a:lnTo>
                <a:lnTo>
                  <a:pt x="124" y="56"/>
                </a:lnTo>
                <a:lnTo>
                  <a:pt x="124" y="56"/>
                </a:lnTo>
                <a:lnTo>
                  <a:pt x="126" y="56"/>
                </a:lnTo>
                <a:lnTo>
                  <a:pt x="126" y="58"/>
                </a:lnTo>
                <a:lnTo>
                  <a:pt x="128" y="60"/>
                </a:lnTo>
                <a:lnTo>
                  <a:pt x="128" y="60"/>
                </a:lnTo>
                <a:lnTo>
                  <a:pt x="128" y="62"/>
                </a:lnTo>
                <a:lnTo>
                  <a:pt x="128" y="62"/>
                </a:lnTo>
                <a:lnTo>
                  <a:pt x="128" y="62"/>
                </a:lnTo>
                <a:lnTo>
                  <a:pt x="130" y="62"/>
                </a:lnTo>
                <a:lnTo>
                  <a:pt x="130" y="62"/>
                </a:lnTo>
                <a:lnTo>
                  <a:pt x="132" y="62"/>
                </a:lnTo>
                <a:lnTo>
                  <a:pt x="132" y="62"/>
                </a:lnTo>
                <a:lnTo>
                  <a:pt x="132" y="62"/>
                </a:lnTo>
                <a:lnTo>
                  <a:pt x="134" y="64"/>
                </a:lnTo>
                <a:lnTo>
                  <a:pt x="134" y="64"/>
                </a:lnTo>
                <a:lnTo>
                  <a:pt x="136" y="64"/>
                </a:lnTo>
                <a:lnTo>
                  <a:pt x="136" y="64"/>
                </a:lnTo>
                <a:lnTo>
                  <a:pt x="136" y="64"/>
                </a:lnTo>
                <a:lnTo>
                  <a:pt x="136" y="64"/>
                </a:lnTo>
                <a:lnTo>
                  <a:pt x="137" y="64"/>
                </a:lnTo>
                <a:lnTo>
                  <a:pt x="137" y="64"/>
                </a:lnTo>
                <a:lnTo>
                  <a:pt x="141" y="66"/>
                </a:lnTo>
                <a:lnTo>
                  <a:pt x="143" y="66"/>
                </a:lnTo>
                <a:lnTo>
                  <a:pt x="143" y="66"/>
                </a:lnTo>
                <a:lnTo>
                  <a:pt x="143" y="66"/>
                </a:lnTo>
                <a:lnTo>
                  <a:pt x="145" y="66"/>
                </a:lnTo>
                <a:lnTo>
                  <a:pt x="145" y="68"/>
                </a:lnTo>
                <a:lnTo>
                  <a:pt x="145" y="68"/>
                </a:lnTo>
                <a:lnTo>
                  <a:pt x="145" y="68"/>
                </a:lnTo>
                <a:lnTo>
                  <a:pt x="145" y="68"/>
                </a:lnTo>
                <a:lnTo>
                  <a:pt x="145" y="70"/>
                </a:lnTo>
                <a:lnTo>
                  <a:pt x="145" y="70"/>
                </a:lnTo>
                <a:lnTo>
                  <a:pt x="145" y="70"/>
                </a:lnTo>
                <a:lnTo>
                  <a:pt x="145" y="70"/>
                </a:lnTo>
                <a:lnTo>
                  <a:pt x="145" y="70"/>
                </a:lnTo>
                <a:lnTo>
                  <a:pt x="145" y="72"/>
                </a:lnTo>
                <a:lnTo>
                  <a:pt x="147" y="72"/>
                </a:lnTo>
                <a:lnTo>
                  <a:pt x="147" y="72"/>
                </a:lnTo>
                <a:lnTo>
                  <a:pt x="147" y="72"/>
                </a:lnTo>
                <a:lnTo>
                  <a:pt x="147" y="72"/>
                </a:lnTo>
                <a:lnTo>
                  <a:pt x="149" y="72"/>
                </a:lnTo>
                <a:lnTo>
                  <a:pt x="149" y="74"/>
                </a:lnTo>
                <a:lnTo>
                  <a:pt x="149" y="74"/>
                </a:lnTo>
                <a:lnTo>
                  <a:pt x="149" y="74"/>
                </a:lnTo>
                <a:lnTo>
                  <a:pt x="145" y="74"/>
                </a:lnTo>
                <a:lnTo>
                  <a:pt x="145" y="74"/>
                </a:lnTo>
                <a:lnTo>
                  <a:pt x="145" y="74"/>
                </a:lnTo>
                <a:lnTo>
                  <a:pt x="143" y="75"/>
                </a:lnTo>
                <a:lnTo>
                  <a:pt x="143" y="75"/>
                </a:lnTo>
                <a:lnTo>
                  <a:pt x="143" y="75"/>
                </a:lnTo>
                <a:lnTo>
                  <a:pt x="143" y="77"/>
                </a:lnTo>
                <a:lnTo>
                  <a:pt x="143" y="77"/>
                </a:lnTo>
                <a:lnTo>
                  <a:pt x="143" y="77"/>
                </a:lnTo>
                <a:lnTo>
                  <a:pt x="141" y="77"/>
                </a:lnTo>
                <a:lnTo>
                  <a:pt x="137" y="79"/>
                </a:lnTo>
                <a:lnTo>
                  <a:pt x="136" y="79"/>
                </a:lnTo>
                <a:lnTo>
                  <a:pt x="134" y="79"/>
                </a:lnTo>
                <a:lnTo>
                  <a:pt x="134" y="79"/>
                </a:lnTo>
                <a:lnTo>
                  <a:pt x="132" y="81"/>
                </a:lnTo>
                <a:lnTo>
                  <a:pt x="132" y="81"/>
                </a:lnTo>
                <a:lnTo>
                  <a:pt x="132" y="81"/>
                </a:lnTo>
                <a:lnTo>
                  <a:pt x="130" y="81"/>
                </a:lnTo>
                <a:lnTo>
                  <a:pt x="130" y="81"/>
                </a:lnTo>
                <a:lnTo>
                  <a:pt x="130" y="83"/>
                </a:lnTo>
                <a:lnTo>
                  <a:pt x="130" y="83"/>
                </a:lnTo>
                <a:lnTo>
                  <a:pt x="130" y="83"/>
                </a:lnTo>
                <a:lnTo>
                  <a:pt x="128" y="85"/>
                </a:lnTo>
                <a:lnTo>
                  <a:pt x="128" y="87"/>
                </a:lnTo>
                <a:lnTo>
                  <a:pt x="124" y="89"/>
                </a:lnTo>
                <a:lnTo>
                  <a:pt x="124" y="89"/>
                </a:lnTo>
                <a:lnTo>
                  <a:pt x="122" y="91"/>
                </a:lnTo>
                <a:lnTo>
                  <a:pt x="122" y="91"/>
                </a:lnTo>
                <a:lnTo>
                  <a:pt x="122" y="91"/>
                </a:lnTo>
                <a:lnTo>
                  <a:pt x="120" y="93"/>
                </a:lnTo>
                <a:lnTo>
                  <a:pt x="120" y="93"/>
                </a:lnTo>
                <a:lnTo>
                  <a:pt x="120" y="93"/>
                </a:lnTo>
                <a:lnTo>
                  <a:pt x="120" y="93"/>
                </a:lnTo>
                <a:lnTo>
                  <a:pt x="118" y="93"/>
                </a:lnTo>
                <a:lnTo>
                  <a:pt x="118" y="93"/>
                </a:lnTo>
                <a:lnTo>
                  <a:pt x="114" y="95"/>
                </a:lnTo>
                <a:lnTo>
                  <a:pt x="114" y="97"/>
                </a:lnTo>
                <a:lnTo>
                  <a:pt x="112" y="97"/>
                </a:lnTo>
                <a:lnTo>
                  <a:pt x="112" y="97"/>
                </a:lnTo>
                <a:lnTo>
                  <a:pt x="112" y="97"/>
                </a:lnTo>
                <a:lnTo>
                  <a:pt x="112" y="99"/>
                </a:lnTo>
                <a:lnTo>
                  <a:pt x="112" y="99"/>
                </a:lnTo>
                <a:lnTo>
                  <a:pt x="112" y="99"/>
                </a:lnTo>
                <a:lnTo>
                  <a:pt x="110" y="103"/>
                </a:lnTo>
                <a:lnTo>
                  <a:pt x="110" y="105"/>
                </a:lnTo>
                <a:lnTo>
                  <a:pt x="110" y="108"/>
                </a:lnTo>
                <a:lnTo>
                  <a:pt x="108" y="108"/>
                </a:lnTo>
                <a:lnTo>
                  <a:pt x="108" y="108"/>
                </a:lnTo>
                <a:lnTo>
                  <a:pt x="108" y="108"/>
                </a:lnTo>
                <a:lnTo>
                  <a:pt x="108" y="108"/>
                </a:lnTo>
                <a:lnTo>
                  <a:pt x="104" y="110"/>
                </a:lnTo>
                <a:lnTo>
                  <a:pt x="104" y="112"/>
                </a:lnTo>
                <a:lnTo>
                  <a:pt x="104" y="112"/>
                </a:lnTo>
                <a:lnTo>
                  <a:pt x="104" y="112"/>
                </a:lnTo>
                <a:lnTo>
                  <a:pt x="104" y="112"/>
                </a:lnTo>
                <a:lnTo>
                  <a:pt x="103" y="114"/>
                </a:lnTo>
                <a:lnTo>
                  <a:pt x="103" y="114"/>
                </a:lnTo>
                <a:lnTo>
                  <a:pt x="103" y="114"/>
                </a:lnTo>
                <a:lnTo>
                  <a:pt x="103" y="114"/>
                </a:lnTo>
                <a:lnTo>
                  <a:pt x="103" y="114"/>
                </a:lnTo>
                <a:lnTo>
                  <a:pt x="103" y="114"/>
                </a:lnTo>
                <a:lnTo>
                  <a:pt x="101" y="114"/>
                </a:lnTo>
                <a:lnTo>
                  <a:pt x="99" y="114"/>
                </a:lnTo>
                <a:lnTo>
                  <a:pt x="97" y="116"/>
                </a:lnTo>
                <a:lnTo>
                  <a:pt x="95" y="116"/>
                </a:lnTo>
                <a:lnTo>
                  <a:pt x="95" y="116"/>
                </a:lnTo>
                <a:lnTo>
                  <a:pt x="95" y="118"/>
                </a:lnTo>
                <a:lnTo>
                  <a:pt x="95" y="118"/>
                </a:lnTo>
                <a:lnTo>
                  <a:pt x="93" y="122"/>
                </a:lnTo>
                <a:lnTo>
                  <a:pt x="93" y="124"/>
                </a:lnTo>
                <a:lnTo>
                  <a:pt x="91" y="128"/>
                </a:lnTo>
                <a:lnTo>
                  <a:pt x="91" y="128"/>
                </a:lnTo>
                <a:lnTo>
                  <a:pt x="89" y="130"/>
                </a:lnTo>
                <a:lnTo>
                  <a:pt x="89" y="132"/>
                </a:lnTo>
                <a:lnTo>
                  <a:pt x="89" y="132"/>
                </a:lnTo>
                <a:lnTo>
                  <a:pt x="89" y="132"/>
                </a:lnTo>
                <a:lnTo>
                  <a:pt x="87" y="134"/>
                </a:lnTo>
                <a:lnTo>
                  <a:pt x="85" y="134"/>
                </a:lnTo>
                <a:lnTo>
                  <a:pt x="83" y="134"/>
                </a:lnTo>
                <a:lnTo>
                  <a:pt x="83" y="134"/>
                </a:lnTo>
                <a:lnTo>
                  <a:pt x="81" y="134"/>
                </a:lnTo>
                <a:lnTo>
                  <a:pt x="81" y="134"/>
                </a:lnTo>
                <a:lnTo>
                  <a:pt x="81" y="134"/>
                </a:lnTo>
                <a:lnTo>
                  <a:pt x="79" y="134"/>
                </a:lnTo>
                <a:lnTo>
                  <a:pt x="79" y="134"/>
                </a:lnTo>
                <a:lnTo>
                  <a:pt x="77" y="134"/>
                </a:lnTo>
                <a:lnTo>
                  <a:pt x="77" y="136"/>
                </a:lnTo>
                <a:lnTo>
                  <a:pt x="75" y="136"/>
                </a:lnTo>
                <a:lnTo>
                  <a:pt x="73" y="134"/>
                </a:lnTo>
                <a:lnTo>
                  <a:pt x="73" y="134"/>
                </a:lnTo>
                <a:lnTo>
                  <a:pt x="71" y="134"/>
                </a:lnTo>
                <a:lnTo>
                  <a:pt x="71" y="134"/>
                </a:lnTo>
                <a:lnTo>
                  <a:pt x="71" y="134"/>
                </a:lnTo>
                <a:lnTo>
                  <a:pt x="71" y="134"/>
                </a:lnTo>
                <a:lnTo>
                  <a:pt x="70" y="134"/>
                </a:lnTo>
                <a:lnTo>
                  <a:pt x="70" y="134"/>
                </a:lnTo>
                <a:lnTo>
                  <a:pt x="68" y="134"/>
                </a:lnTo>
                <a:lnTo>
                  <a:pt x="68" y="132"/>
                </a:lnTo>
                <a:lnTo>
                  <a:pt x="68" y="132"/>
                </a:lnTo>
                <a:lnTo>
                  <a:pt x="68" y="132"/>
                </a:lnTo>
                <a:lnTo>
                  <a:pt x="66" y="132"/>
                </a:lnTo>
                <a:lnTo>
                  <a:pt x="64" y="132"/>
                </a:lnTo>
                <a:lnTo>
                  <a:pt x="64" y="132"/>
                </a:lnTo>
                <a:lnTo>
                  <a:pt x="62" y="132"/>
                </a:lnTo>
                <a:lnTo>
                  <a:pt x="62" y="132"/>
                </a:lnTo>
                <a:lnTo>
                  <a:pt x="62" y="130"/>
                </a:lnTo>
                <a:lnTo>
                  <a:pt x="60" y="128"/>
                </a:lnTo>
                <a:lnTo>
                  <a:pt x="60" y="128"/>
                </a:lnTo>
                <a:lnTo>
                  <a:pt x="58" y="128"/>
                </a:lnTo>
                <a:lnTo>
                  <a:pt x="58" y="128"/>
                </a:lnTo>
                <a:lnTo>
                  <a:pt x="58" y="128"/>
                </a:lnTo>
                <a:lnTo>
                  <a:pt x="56" y="126"/>
                </a:lnTo>
                <a:lnTo>
                  <a:pt x="56" y="126"/>
                </a:lnTo>
                <a:lnTo>
                  <a:pt x="52" y="126"/>
                </a:lnTo>
                <a:lnTo>
                  <a:pt x="50" y="126"/>
                </a:lnTo>
                <a:lnTo>
                  <a:pt x="48" y="126"/>
                </a:lnTo>
                <a:lnTo>
                  <a:pt x="48" y="126"/>
                </a:lnTo>
                <a:lnTo>
                  <a:pt x="46" y="128"/>
                </a:lnTo>
                <a:lnTo>
                  <a:pt x="44" y="130"/>
                </a:lnTo>
                <a:lnTo>
                  <a:pt x="44" y="130"/>
                </a:lnTo>
                <a:lnTo>
                  <a:pt x="44" y="132"/>
                </a:lnTo>
                <a:lnTo>
                  <a:pt x="44" y="132"/>
                </a:lnTo>
                <a:lnTo>
                  <a:pt x="44" y="132"/>
                </a:lnTo>
                <a:lnTo>
                  <a:pt x="44" y="134"/>
                </a:lnTo>
                <a:lnTo>
                  <a:pt x="44" y="134"/>
                </a:lnTo>
                <a:lnTo>
                  <a:pt x="44" y="136"/>
                </a:lnTo>
                <a:lnTo>
                  <a:pt x="42" y="138"/>
                </a:lnTo>
                <a:lnTo>
                  <a:pt x="42" y="138"/>
                </a:lnTo>
                <a:lnTo>
                  <a:pt x="42" y="138"/>
                </a:lnTo>
                <a:lnTo>
                  <a:pt x="42" y="140"/>
                </a:lnTo>
                <a:lnTo>
                  <a:pt x="42" y="140"/>
                </a:lnTo>
                <a:lnTo>
                  <a:pt x="38" y="141"/>
                </a:lnTo>
                <a:lnTo>
                  <a:pt x="38" y="143"/>
                </a:lnTo>
                <a:lnTo>
                  <a:pt x="36" y="143"/>
                </a:lnTo>
                <a:lnTo>
                  <a:pt x="35" y="145"/>
                </a:lnTo>
                <a:lnTo>
                  <a:pt x="35" y="145"/>
                </a:lnTo>
                <a:lnTo>
                  <a:pt x="35" y="145"/>
                </a:lnTo>
                <a:lnTo>
                  <a:pt x="35" y="147"/>
                </a:lnTo>
                <a:lnTo>
                  <a:pt x="33" y="149"/>
                </a:lnTo>
                <a:lnTo>
                  <a:pt x="33" y="149"/>
                </a:lnTo>
                <a:lnTo>
                  <a:pt x="31" y="149"/>
                </a:lnTo>
                <a:lnTo>
                  <a:pt x="31" y="149"/>
                </a:lnTo>
                <a:lnTo>
                  <a:pt x="29" y="149"/>
                </a:lnTo>
                <a:lnTo>
                  <a:pt x="29" y="149"/>
                </a:lnTo>
                <a:lnTo>
                  <a:pt x="29" y="149"/>
                </a:lnTo>
                <a:lnTo>
                  <a:pt x="29" y="151"/>
                </a:lnTo>
                <a:lnTo>
                  <a:pt x="29" y="151"/>
                </a:lnTo>
                <a:lnTo>
                  <a:pt x="29" y="151"/>
                </a:lnTo>
                <a:lnTo>
                  <a:pt x="27" y="151"/>
                </a:lnTo>
                <a:lnTo>
                  <a:pt x="27" y="153"/>
                </a:lnTo>
                <a:lnTo>
                  <a:pt x="27" y="153"/>
                </a:lnTo>
                <a:lnTo>
                  <a:pt x="25" y="153"/>
                </a:lnTo>
                <a:lnTo>
                  <a:pt x="23" y="153"/>
                </a:lnTo>
                <a:lnTo>
                  <a:pt x="23" y="153"/>
                </a:lnTo>
                <a:lnTo>
                  <a:pt x="23" y="151"/>
                </a:lnTo>
                <a:lnTo>
                  <a:pt x="23" y="151"/>
                </a:lnTo>
                <a:lnTo>
                  <a:pt x="23" y="151"/>
                </a:lnTo>
                <a:lnTo>
                  <a:pt x="21" y="151"/>
                </a:lnTo>
                <a:lnTo>
                  <a:pt x="21" y="151"/>
                </a:lnTo>
                <a:lnTo>
                  <a:pt x="19" y="153"/>
                </a:lnTo>
                <a:lnTo>
                  <a:pt x="19" y="153"/>
                </a:lnTo>
                <a:lnTo>
                  <a:pt x="17" y="153"/>
                </a:lnTo>
                <a:lnTo>
                  <a:pt x="17" y="153"/>
                </a:lnTo>
                <a:lnTo>
                  <a:pt x="17" y="153"/>
                </a:lnTo>
                <a:lnTo>
                  <a:pt x="15" y="153"/>
                </a:lnTo>
                <a:lnTo>
                  <a:pt x="15" y="151"/>
                </a:lnTo>
                <a:lnTo>
                  <a:pt x="15" y="151"/>
                </a:lnTo>
                <a:lnTo>
                  <a:pt x="15" y="151"/>
                </a:lnTo>
                <a:lnTo>
                  <a:pt x="13" y="151"/>
                </a:lnTo>
                <a:lnTo>
                  <a:pt x="13" y="151"/>
                </a:lnTo>
                <a:lnTo>
                  <a:pt x="13" y="151"/>
                </a:lnTo>
                <a:lnTo>
                  <a:pt x="13" y="153"/>
                </a:lnTo>
                <a:lnTo>
                  <a:pt x="11" y="153"/>
                </a:lnTo>
                <a:lnTo>
                  <a:pt x="11" y="153"/>
                </a:lnTo>
                <a:lnTo>
                  <a:pt x="9" y="151"/>
                </a:lnTo>
                <a:lnTo>
                  <a:pt x="9" y="151"/>
                </a:lnTo>
                <a:lnTo>
                  <a:pt x="9" y="147"/>
                </a:lnTo>
                <a:lnTo>
                  <a:pt x="9" y="147"/>
                </a:lnTo>
                <a:lnTo>
                  <a:pt x="9" y="145"/>
                </a:lnTo>
                <a:lnTo>
                  <a:pt x="9" y="145"/>
                </a:lnTo>
                <a:lnTo>
                  <a:pt x="9" y="145"/>
                </a:lnTo>
                <a:lnTo>
                  <a:pt x="11" y="143"/>
                </a:lnTo>
                <a:lnTo>
                  <a:pt x="11" y="143"/>
                </a:lnTo>
                <a:lnTo>
                  <a:pt x="11" y="143"/>
                </a:lnTo>
                <a:lnTo>
                  <a:pt x="13" y="141"/>
                </a:lnTo>
                <a:lnTo>
                  <a:pt x="13" y="140"/>
                </a:lnTo>
                <a:lnTo>
                  <a:pt x="13" y="136"/>
                </a:lnTo>
                <a:lnTo>
                  <a:pt x="11" y="134"/>
                </a:lnTo>
                <a:lnTo>
                  <a:pt x="11" y="134"/>
                </a:lnTo>
                <a:lnTo>
                  <a:pt x="11" y="132"/>
                </a:lnTo>
                <a:lnTo>
                  <a:pt x="11" y="132"/>
                </a:lnTo>
                <a:lnTo>
                  <a:pt x="11" y="130"/>
                </a:lnTo>
                <a:lnTo>
                  <a:pt x="9" y="128"/>
                </a:lnTo>
                <a:lnTo>
                  <a:pt x="9" y="128"/>
                </a:lnTo>
                <a:lnTo>
                  <a:pt x="9" y="128"/>
                </a:lnTo>
                <a:lnTo>
                  <a:pt x="7" y="126"/>
                </a:lnTo>
                <a:lnTo>
                  <a:pt x="7" y="124"/>
                </a:lnTo>
                <a:lnTo>
                  <a:pt x="5" y="122"/>
                </a:lnTo>
                <a:lnTo>
                  <a:pt x="3" y="120"/>
                </a:lnTo>
                <a:lnTo>
                  <a:pt x="3" y="118"/>
                </a:lnTo>
                <a:lnTo>
                  <a:pt x="2" y="118"/>
                </a:lnTo>
                <a:lnTo>
                  <a:pt x="2" y="118"/>
                </a:lnTo>
                <a:lnTo>
                  <a:pt x="0" y="118"/>
                </a:lnTo>
                <a:lnTo>
                  <a:pt x="0" y="118"/>
                </a:lnTo>
                <a:lnTo>
                  <a:pt x="0" y="116"/>
                </a:lnTo>
                <a:lnTo>
                  <a:pt x="0" y="116"/>
                </a:lnTo>
                <a:lnTo>
                  <a:pt x="0" y="116"/>
                </a:lnTo>
                <a:lnTo>
                  <a:pt x="0" y="112"/>
                </a:lnTo>
                <a:lnTo>
                  <a:pt x="0" y="110"/>
                </a:lnTo>
                <a:lnTo>
                  <a:pt x="0" y="108"/>
                </a:lnTo>
                <a:lnTo>
                  <a:pt x="0" y="103"/>
                </a:lnTo>
                <a:lnTo>
                  <a:pt x="0" y="101"/>
                </a:lnTo>
                <a:lnTo>
                  <a:pt x="0" y="99"/>
                </a:lnTo>
                <a:lnTo>
                  <a:pt x="0" y="97"/>
                </a:lnTo>
                <a:lnTo>
                  <a:pt x="0" y="95"/>
                </a:lnTo>
                <a:lnTo>
                  <a:pt x="0" y="91"/>
                </a:lnTo>
                <a:lnTo>
                  <a:pt x="0" y="89"/>
                </a:lnTo>
                <a:lnTo>
                  <a:pt x="0" y="85"/>
                </a:lnTo>
                <a:lnTo>
                  <a:pt x="0" y="85"/>
                </a:lnTo>
                <a:lnTo>
                  <a:pt x="0" y="85"/>
                </a:lnTo>
                <a:lnTo>
                  <a:pt x="0" y="81"/>
                </a:lnTo>
                <a:lnTo>
                  <a:pt x="0" y="77"/>
                </a:lnTo>
                <a:lnTo>
                  <a:pt x="0" y="74"/>
                </a:lnTo>
                <a:lnTo>
                  <a:pt x="0" y="72"/>
                </a:lnTo>
                <a:lnTo>
                  <a:pt x="0" y="70"/>
                </a:lnTo>
                <a:lnTo>
                  <a:pt x="0" y="70"/>
                </a:lnTo>
                <a:lnTo>
                  <a:pt x="3" y="70"/>
                </a:lnTo>
                <a:lnTo>
                  <a:pt x="9" y="70"/>
                </a:lnTo>
                <a:lnTo>
                  <a:pt x="15" y="70"/>
                </a:lnTo>
                <a:lnTo>
                  <a:pt x="15" y="70"/>
                </a:lnTo>
                <a:lnTo>
                  <a:pt x="15" y="70"/>
                </a:lnTo>
                <a:lnTo>
                  <a:pt x="15" y="68"/>
                </a:lnTo>
                <a:lnTo>
                  <a:pt x="15" y="62"/>
                </a:lnTo>
                <a:lnTo>
                  <a:pt x="15" y="58"/>
                </a:lnTo>
                <a:lnTo>
                  <a:pt x="15" y="52"/>
                </a:lnTo>
                <a:lnTo>
                  <a:pt x="15" y="52"/>
                </a:lnTo>
                <a:lnTo>
                  <a:pt x="15" y="50"/>
                </a:lnTo>
                <a:lnTo>
                  <a:pt x="15" y="39"/>
                </a:lnTo>
                <a:lnTo>
                  <a:pt x="15" y="37"/>
                </a:lnTo>
                <a:lnTo>
                  <a:pt x="15" y="23"/>
                </a:lnTo>
                <a:lnTo>
                  <a:pt x="15" y="13"/>
                </a:lnTo>
                <a:lnTo>
                  <a:pt x="15" y="11"/>
                </a:lnTo>
                <a:lnTo>
                  <a:pt x="15" y="7"/>
                </a:lnTo>
                <a:lnTo>
                  <a:pt x="15" y="7"/>
                </a:lnTo>
                <a:lnTo>
                  <a:pt x="19" y="7"/>
                </a:lnTo>
                <a:lnTo>
                  <a:pt x="23" y="7"/>
                </a:lnTo>
                <a:lnTo>
                  <a:pt x="29" y="7"/>
                </a:lnTo>
                <a:lnTo>
                  <a:pt x="36" y="6"/>
                </a:lnTo>
                <a:lnTo>
                  <a:pt x="40" y="4"/>
                </a:lnTo>
                <a:lnTo>
                  <a:pt x="42" y="4"/>
                </a:lnTo>
                <a:lnTo>
                  <a:pt x="48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4" y="6"/>
                </a:lnTo>
                <a:lnTo>
                  <a:pt x="54" y="6"/>
                </a:lnTo>
                <a:lnTo>
                  <a:pt x="54" y="6"/>
                </a:lnTo>
                <a:lnTo>
                  <a:pt x="56" y="6"/>
                </a:lnTo>
                <a:lnTo>
                  <a:pt x="56" y="7"/>
                </a:lnTo>
                <a:lnTo>
                  <a:pt x="56" y="7"/>
                </a:lnTo>
                <a:lnTo>
                  <a:pt x="56" y="7"/>
                </a:lnTo>
                <a:lnTo>
                  <a:pt x="56" y="9"/>
                </a:lnTo>
                <a:lnTo>
                  <a:pt x="56" y="9"/>
                </a:lnTo>
                <a:lnTo>
                  <a:pt x="58" y="11"/>
                </a:lnTo>
                <a:lnTo>
                  <a:pt x="58" y="11"/>
                </a:lnTo>
                <a:lnTo>
                  <a:pt x="58" y="11"/>
                </a:lnTo>
                <a:lnTo>
                  <a:pt x="60" y="9"/>
                </a:lnTo>
                <a:lnTo>
                  <a:pt x="60" y="9"/>
                </a:lnTo>
                <a:lnTo>
                  <a:pt x="62" y="7"/>
                </a:lnTo>
                <a:lnTo>
                  <a:pt x="62" y="7"/>
                </a:lnTo>
                <a:lnTo>
                  <a:pt x="62" y="7"/>
                </a:lnTo>
                <a:lnTo>
                  <a:pt x="62" y="7"/>
                </a:lnTo>
                <a:lnTo>
                  <a:pt x="62" y="7"/>
                </a:lnTo>
                <a:lnTo>
                  <a:pt x="64" y="6"/>
                </a:lnTo>
                <a:lnTo>
                  <a:pt x="64" y="6"/>
                </a:lnTo>
                <a:lnTo>
                  <a:pt x="68" y="4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71" y="2"/>
                </a:lnTo>
                <a:lnTo>
                  <a:pt x="71" y="4"/>
                </a:lnTo>
                <a:lnTo>
                  <a:pt x="71" y="4"/>
                </a:lnTo>
                <a:lnTo>
                  <a:pt x="71" y="4"/>
                </a:lnTo>
                <a:lnTo>
                  <a:pt x="71" y="4"/>
                </a:lnTo>
                <a:lnTo>
                  <a:pt x="73" y="4"/>
                </a:lnTo>
                <a:lnTo>
                  <a:pt x="75" y="2"/>
                </a:lnTo>
                <a:lnTo>
                  <a:pt x="77" y="0"/>
                </a:lnTo>
                <a:lnTo>
                  <a:pt x="79" y="0"/>
                </a:lnTo>
                <a:lnTo>
                  <a:pt x="79" y="0"/>
                </a:lnTo>
                <a:lnTo>
                  <a:pt x="79" y="0"/>
                </a:lnTo>
                <a:lnTo>
                  <a:pt x="81" y="0"/>
                </a:lnTo>
                <a:lnTo>
                  <a:pt x="81" y="0"/>
                </a:lnTo>
                <a:lnTo>
                  <a:pt x="81" y="0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5" name="Bosnia and Herzegovina"/>
          <p:cNvSpPr>
            <a:spLocks/>
          </p:cNvSpPr>
          <p:nvPr/>
        </p:nvSpPr>
        <p:spPr bwMode="auto">
          <a:xfrm>
            <a:off x="5341955" y="3289310"/>
            <a:ext cx="98425" cy="84138"/>
          </a:xfrm>
          <a:custGeom>
            <a:avLst/>
            <a:gdLst>
              <a:gd name="T0" fmla="*/ 23 w 62"/>
              <a:gd name="T1" fmla="*/ 2 h 53"/>
              <a:gd name="T2" fmla="*/ 31 w 62"/>
              <a:gd name="T3" fmla="*/ 2 h 53"/>
              <a:gd name="T4" fmla="*/ 35 w 62"/>
              <a:gd name="T5" fmla="*/ 4 h 53"/>
              <a:gd name="T6" fmla="*/ 38 w 62"/>
              <a:gd name="T7" fmla="*/ 4 h 53"/>
              <a:gd name="T8" fmla="*/ 40 w 62"/>
              <a:gd name="T9" fmla="*/ 2 h 53"/>
              <a:gd name="T10" fmla="*/ 48 w 62"/>
              <a:gd name="T11" fmla="*/ 6 h 53"/>
              <a:gd name="T12" fmla="*/ 48 w 62"/>
              <a:gd name="T13" fmla="*/ 8 h 53"/>
              <a:gd name="T14" fmla="*/ 54 w 62"/>
              <a:gd name="T15" fmla="*/ 6 h 53"/>
              <a:gd name="T16" fmla="*/ 58 w 62"/>
              <a:gd name="T17" fmla="*/ 8 h 53"/>
              <a:gd name="T18" fmla="*/ 54 w 62"/>
              <a:gd name="T19" fmla="*/ 14 h 53"/>
              <a:gd name="T20" fmla="*/ 54 w 62"/>
              <a:gd name="T21" fmla="*/ 18 h 53"/>
              <a:gd name="T22" fmla="*/ 60 w 62"/>
              <a:gd name="T23" fmla="*/ 22 h 53"/>
              <a:gd name="T24" fmla="*/ 60 w 62"/>
              <a:gd name="T25" fmla="*/ 26 h 53"/>
              <a:gd name="T26" fmla="*/ 56 w 62"/>
              <a:gd name="T27" fmla="*/ 26 h 53"/>
              <a:gd name="T28" fmla="*/ 58 w 62"/>
              <a:gd name="T29" fmla="*/ 30 h 53"/>
              <a:gd name="T30" fmla="*/ 60 w 62"/>
              <a:gd name="T31" fmla="*/ 30 h 53"/>
              <a:gd name="T32" fmla="*/ 58 w 62"/>
              <a:gd name="T33" fmla="*/ 33 h 53"/>
              <a:gd name="T34" fmla="*/ 52 w 62"/>
              <a:gd name="T35" fmla="*/ 33 h 53"/>
              <a:gd name="T36" fmla="*/ 52 w 62"/>
              <a:gd name="T37" fmla="*/ 35 h 53"/>
              <a:gd name="T38" fmla="*/ 52 w 62"/>
              <a:gd name="T39" fmla="*/ 39 h 53"/>
              <a:gd name="T40" fmla="*/ 50 w 62"/>
              <a:gd name="T41" fmla="*/ 37 h 53"/>
              <a:gd name="T42" fmla="*/ 46 w 62"/>
              <a:gd name="T43" fmla="*/ 41 h 53"/>
              <a:gd name="T44" fmla="*/ 44 w 62"/>
              <a:gd name="T45" fmla="*/ 43 h 53"/>
              <a:gd name="T46" fmla="*/ 42 w 62"/>
              <a:gd name="T47" fmla="*/ 45 h 53"/>
              <a:gd name="T48" fmla="*/ 44 w 62"/>
              <a:gd name="T49" fmla="*/ 49 h 53"/>
              <a:gd name="T50" fmla="*/ 42 w 62"/>
              <a:gd name="T51" fmla="*/ 53 h 53"/>
              <a:gd name="T52" fmla="*/ 40 w 62"/>
              <a:gd name="T53" fmla="*/ 51 h 53"/>
              <a:gd name="T54" fmla="*/ 38 w 62"/>
              <a:gd name="T55" fmla="*/ 51 h 53"/>
              <a:gd name="T56" fmla="*/ 33 w 62"/>
              <a:gd name="T57" fmla="*/ 47 h 53"/>
              <a:gd name="T58" fmla="*/ 31 w 62"/>
              <a:gd name="T59" fmla="*/ 45 h 53"/>
              <a:gd name="T60" fmla="*/ 31 w 62"/>
              <a:gd name="T61" fmla="*/ 43 h 53"/>
              <a:gd name="T62" fmla="*/ 29 w 62"/>
              <a:gd name="T63" fmla="*/ 41 h 53"/>
              <a:gd name="T64" fmla="*/ 23 w 62"/>
              <a:gd name="T65" fmla="*/ 37 h 53"/>
              <a:gd name="T66" fmla="*/ 23 w 62"/>
              <a:gd name="T67" fmla="*/ 35 h 53"/>
              <a:gd name="T68" fmla="*/ 21 w 62"/>
              <a:gd name="T69" fmla="*/ 33 h 53"/>
              <a:gd name="T70" fmla="*/ 17 w 62"/>
              <a:gd name="T71" fmla="*/ 30 h 53"/>
              <a:gd name="T72" fmla="*/ 11 w 62"/>
              <a:gd name="T73" fmla="*/ 24 h 53"/>
              <a:gd name="T74" fmla="*/ 9 w 62"/>
              <a:gd name="T75" fmla="*/ 24 h 53"/>
              <a:gd name="T76" fmla="*/ 7 w 62"/>
              <a:gd name="T77" fmla="*/ 22 h 53"/>
              <a:gd name="T78" fmla="*/ 5 w 62"/>
              <a:gd name="T79" fmla="*/ 18 h 53"/>
              <a:gd name="T80" fmla="*/ 3 w 62"/>
              <a:gd name="T81" fmla="*/ 14 h 53"/>
              <a:gd name="T82" fmla="*/ 2 w 62"/>
              <a:gd name="T83" fmla="*/ 10 h 53"/>
              <a:gd name="T84" fmla="*/ 0 w 62"/>
              <a:gd name="T85" fmla="*/ 6 h 53"/>
              <a:gd name="T86" fmla="*/ 0 w 62"/>
              <a:gd name="T87" fmla="*/ 0 h 53"/>
              <a:gd name="T88" fmla="*/ 3 w 62"/>
              <a:gd name="T89" fmla="*/ 0 h 53"/>
              <a:gd name="T90" fmla="*/ 7 w 62"/>
              <a:gd name="T91" fmla="*/ 4 h 53"/>
              <a:gd name="T92" fmla="*/ 9 w 62"/>
              <a:gd name="T93" fmla="*/ 2 h 53"/>
              <a:gd name="T94" fmla="*/ 13 w 62"/>
              <a:gd name="T95" fmla="*/ 0 h 53"/>
              <a:gd name="T96" fmla="*/ 17 w 62"/>
              <a:gd name="T97" fmla="*/ 0 h 53"/>
              <a:gd name="T98" fmla="*/ 21 w 62"/>
              <a:gd name="T99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2" h="53">
                <a:moveTo>
                  <a:pt x="21" y="0"/>
                </a:move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7" y="2"/>
                </a:lnTo>
                <a:lnTo>
                  <a:pt x="27" y="2"/>
                </a:lnTo>
                <a:lnTo>
                  <a:pt x="29" y="2"/>
                </a:lnTo>
                <a:lnTo>
                  <a:pt x="31" y="2"/>
                </a:lnTo>
                <a:lnTo>
                  <a:pt x="31" y="2"/>
                </a:lnTo>
                <a:lnTo>
                  <a:pt x="33" y="4"/>
                </a:lnTo>
                <a:lnTo>
                  <a:pt x="33" y="4"/>
                </a:lnTo>
                <a:lnTo>
                  <a:pt x="35" y="4"/>
                </a:lnTo>
                <a:lnTo>
                  <a:pt x="35" y="4"/>
                </a:lnTo>
                <a:lnTo>
                  <a:pt x="36" y="2"/>
                </a:lnTo>
                <a:lnTo>
                  <a:pt x="36" y="4"/>
                </a:lnTo>
                <a:lnTo>
                  <a:pt x="38" y="4"/>
                </a:lnTo>
                <a:lnTo>
                  <a:pt x="38" y="4"/>
                </a:lnTo>
                <a:lnTo>
                  <a:pt x="38" y="2"/>
                </a:lnTo>
                <a:lnTo>
                  <a:pt x="38" y="2"/>
                </a:lnTo>
                <a:lnTo>
                  <a:pt x="40" y="2"/>
                </a:lnTo>
                <a:lnTo>
                  <a:pt x="42" y="2"/>
                </a:lnTo>
                <a:lnTo>
                  <a:pt x="46" y="4"/>
                </a:lnTo>
                <a:lnTo>
                  <a:pt x="48" y="4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8"/>
                </a:lnTo>
                <a:lnTo>
                  <a:pt x="50" y="8"/>
                </a:lnTo>
                <a:lnTo>
                  <a:pt x="52" y="8"/>
                </a:lnTo>
                <a:lnTo>
                  <a:pt x="52" y="8"/>
                </a:lnTo>
                <a:lnTo>
                  <a:pt x="54" y="6"/>
                </a:lnTo>
                <a:lnTo>
                  <a:pt x="54" y="6"/>
                </a:lnTo>
                <a:lnTo>
                  <a:pt x="56" y="6"/>
                </a:lnTo>
                <a:lnTo>
                  <a:pt x="58" y="8"/>
                </a:lnTo>
                <a:lnTo>
                  <a:pt x="58" y="8"/>
                </a:lnTo>
                <a:lnTo>
                  <a:pt x="58" y="10"/>
                </a:lnTo>
                <a:lnTo>
                  <a:pt x="56" y="10"/>
                </a:lnTo>
                <a:lnTo>
                  <a:pt x="56" y="10"/>
                </a:lnTo>
                <a:lnTo>
                  <a:pt x="54" y="14"/>
                </a:lnTo>
                <a:lnTo>
                  <a:pt x="54" y="14"/>
                </a:lnTo>
                <a:lnTo>
                  <a:pt x="54" y="18"/>
                </a:lnTo>
                <a:lnTo>
                  <a:pt x="54" y="18"/>
                </a:lnTo>
                <a:lnTo>
                  <a:pt x="54" y="18"/>
                </a:lnTo>
                <a:lnTo>
                  <a:pt x="54" y="20"/>
                </a:lnTo>
                <a:lnTo>
                  <a:pt x="56" y="20"/>
                </a:lnTo>
                <a:lnTo>
                  <a:pt x="58" y="20"/>
                </a:lnTo>
                <a:lnTo>
                  <a:pt x="60" y="22"/>
                </a:lnTo>
                <a:lnTo>
                  <a:pt x="62" y="24"/>
                </a:lnTo>
                <a:lnTo>
                  <a:pt x="62" y="24"/>
                </a:lnTo>
                <a:lnTo>
                  <a:pt x="62" y="24"/>
                </a:lnTo>
                <a:lnTo>
                  <a:pt x="60" y="26"/>
                </a:lnTo>
                <a:lnTo>
                  <a:pt x="60" y="26"/>
                </a:lnTo>
                <a:lnTo>
                  <a:pt x="58" y="26"/>
                </a:lnTo>
                <a:lnTo>
                  <a:pt x="58" y="26"/>
                </a:lnTo>
                <a:lnTo>
                  <a:pt x="56" y="26"/>
                </a:lnTo>
                <a:lnTo>
                  <a:pt x="56" y="24"/>
                </a:lnTo>
                <a:lnTo>
                  <a:pt x="56" y="26"/>
                </a:lnTo>
                <a:lnTo>
                  <a:pt x="58" y="28"/>
                </a:lnTo>
                <a:lnTo>
                  <a:pt x="58" y="30"/>
                </a:lnTo>
                <a:lnTo>
                  <a:pt x="60" y="30"/>
                </a:lnTo>
                <a:lnTo>
                  <a:pt x="60" y="30"/>
                </a:lnTo>
                <a:lnTo>
                  <a:pt x="60" y="30"/>
                </a:lnTo>
                <a:lnTo>
                  <a:pt x="60" y="30"/>
                </a:lnTo>
                <a:lnTo>
                  <a:pt x="60" y="32"/>
                </a:lnTo>
                <a:lnTo>
                  <a:pt x="60" y="33"/>
                </a:lnTo>
                <a:lnTo>
                  <a:pt x="60" y="33"/>
                </a:lnTo>
                <a:lnTo>
                  <a:pt x="58" y="33"/>
                </a:lnTo>
                <a:lnTo>
                  <a:pt x="56" y="33"/>
                </a:lnTo>
                <a:lnTo>
                  <a:pt x="56" y="33"/>
                </a:lnTo>
                <a:lnTo>
                  <a:pt x="54" y="33"/>
                </a:lnTo>
                <a:lnTo>
                  <a:pt x="52" y="33"/>
                </a:lnTo>
                <a:lnTo>
                  <a:pt x="50" y="35"/>
                </a:lnTo>
                <a:lnTo>
                  <a:pt x="50" y="35"/>
                </a:lnTo>
                <a:lnTo>
                  <a:pt x="52" y="35"/>
                </a:lnTo>
                <a:lnTo>
                  <a:pt x="52" y="35"/>
                </a:lnTo>
                <a:lnTo>
                  <a:pt x="52" y="35"/>
                </a:lnTo>
                <a:lnTo>
                  <a:pt x="52" y="39"/>
                </a:lnTo>
                <a:lnTo>
                  <a:pt x="52" y="39"/>
                </a:lnTo>
                <a:lnTo>
                  <a:pt x="52" y="39"/>
                </a:lnTo>
                <a:lnTo>
                  <a:pt x="52" y="39"/>
                </a:lnTo>
                <a:lnTo>
                  <a:pt x="50" y="39"/>
                </a:lnTo>
                <a:lnTo>
                  <a:pt x="50" y="37"/>
                </a:lnTo>
                <a:lnTo>
                  <a:pt x="50" y="37"/>
                </a:lnTo>
                <a:lnTo>
                  <a:pt x="50" y="37"/>
                </a:lnTo>
                <a:lnTo>
                  <a:pt x="48" y="37"/>
                </a:lnTo>
                <a:lnTo>
                  <a:pt x="46" y="39"/>
                </a:lnTo>
                <a:lnTo>
                  <a:pt x="46" y="41"/>
                </a:lnTo>
                <a:lnTo>
                  <a:pt x="46" y="41"/>
                </a:lnTo>
                <a:lnTo>
                  <a:pt x="46" y="43"/>
                </a:lnTo>
                <a:lnTo>
                  <a:pt x="46" y="43"/>
                </a:lnTo>
                <a:lnTo>
                  <a:pt x="44" y="43"/>
                </a:lnTo>
                <a:lnTo>
                  <a:pt x="44" y="43"/>
                </a:lnTo>
                <a:lnTo>
                  <a:pt x="44" y="43"/>
                </a:lnTo>
                <a:lnTo>
                  <a:pt x="44" y="45"/>
                </a:lnTo>
                <a:lnTo>
                  <a:pt x="42" y="45"/>
                </a:lnTo>
                <a:lnTo>
                  <a:pt x="42" y="47"/>
                </a:lnTo>
                <a:lnTo>
                  <a:pt x="42" y="49"/>
                </a:lnTo>
                <a:lnTo>
                  <a:pt x="44" y="49"/>
                </a:lnTo>
                <a:lnTo>
                  <a:pt x="44" y="49"/>
                </a:lnTo>
                <a:lnTo>
                  <a:pt x="44" y="51"/>
                </a:lnTo>
                <a:lnTo>
                  <a:pt x="44" y="51"/>
                </a:lnTo>
                <a:lnTo>
                  <a:pt x="44" y="51"/>
                </a:lnTo>
                <a:lnTo>
                  <a:pt x="42" y="53"/>
                </a:lnTo>
                <a:lnTo>
                  <a:pt x="42" y="53"/>
                </a:lnTo>
                <a:lnTo>
                  <a:pt x="42" y="53"/>
                </a:lnTo>
                <a:lnTo>
                  <a:pt x="40" y="51"/>
                </a:lnTo>
                <a:lnTo>
                  <a:pt x="40" y="51"/>
                </a:lnTo>
                <a:lnTo>
                  <a:pt x="40" y="51"/>
                </a:lnTo>
                <a:lnTo>
                  <a:pt x="40" y="51"/>
                </a:lnTo>
                <a:lnTo>
                  <a:pt x="38" y="51"/>
                </a:lnTo>
                <a:lnTo>
                  <a:pt x="38" y="51"/>
                </a:lnTo>
                <a:lnTo>
                  <a:pt x="35" y="49"/>
                </a:lnTo>
                <a:lnTo>
                  <a:pt x="35" y="49"/>
                </a:lnTo>
                <a:lnTo>
                  <a:pt x="33" y="47"/>
                </a:lnTo>
                <a:lnTo>
                  <a:pt x="33" y="47"/>
                </a:lnTo>
                <a:lnTo>
                  <a:pt x="33" y="47"/>
                </a:lnTo>
                <a:lnTo>
                  <a:pt x="31" y="45"/>
                </a:lnTo>
                <a:lnTo>
                  <a:pt x="31" y="45"/>
                </a:lnTo>
                <a:lnTo>
                  <a:pt x="31" y="45"/>
                </a:lnTo>
                <a:lnTo>
                  <a:pt x="29" y="47"/>
                </a:lnTo>
                <a:lnTo>
                  <a:pt x="29" y="45"/>
                </a:lnTo>
                <a:lnTo>
                  <a:pt x="31" y="45"/>
                </a:lnTo>
                <a:lnTo>
                  <a:pt x="31" y="43"/>
                </a:lnTo>
                <a:lnTo>
                  <a:pt x="31" y="43"/>
                </a:lnTo>
                <a:lnTo>
                  <a:pt x="29" y="43"/>
                </a:lnTo>
                <a:lnTo>
                  <a:pt x="29" y="43"/>
                </a:lnTo>
                <a:lnTo>
                  <a:pt x="29" y="41"/>
                </a:lnTo>
                <a:lnTo>
                  <a:pt x="27" y="41"/>
                </a:lnTo>
                <a:lnTo>
                  <a:pt x="25" y="39"/>
                </a:lnTo>
                <a:lnTo>
                  <a:pt x="23" y="39"/>
                </a:lnTo>
                <a:lnTo>
                  <a:pt x="23" y="37"/>
                </a:lnTo>
                <a:lnTo>
                  <a:pt x="23" y="35"/>
                </a:lnTo>
                <a:lnTo>
                  <a:pt x="23" y="35"/>
                </a:lnTo>
                <a:lnTo>
                  <a:pt x="23" y="35"/>
                </a:lnTo>
                <a:lnTo>
                  <a:pt x="23" y="35"/>
                </a:lnTo>
                <a:lnTo>
                  <a:pt x="21" y="35"/>
                </a:lnTo>
                <a:lnTo>
                  <a:pt x="21" y="33"/>
                </a:lnTo>
                <a:lnTo>
                  <a:pt x="21" y="33"/>
                </a:lnTo>
                <a:lnTo>
                  <a:pt x="21" y="33"/>
                </a:lnTo>
                <a:lnTo>
                  <a:pt x="19" y="33"/>
                </a:lnTo>
                <a:lnTo>
                  <a:pt x="19" y="33"/>
                </a:lnTo>
                <a:lnTo>
                  <a:pt x="19" y="32"/>
                </a:lnTo>
                <a:lnTo>
                  <a:pt x="17" y="30"/>
                </a:lnTo>
                <a:lnTo>
                  <a:pt x="15" y="28"/>
                </a:lnTo>
                <a:lnTo>
                  <a:pt x="15" y="28"/>
                </a:lnTo>
                <a:lnTo>
                  <a:pt x="13" y="26"/>
                </a:lnTo>
                <a:lnTo>
                  <a:pt x="11" y="24"/>
                </a:lnTo>
                <a:lnTo>
                  <a:pt x="11" y="24"/>
                </a:lnTo>
                <a:lnTo>
                  <a:pt x="11" y="24"/>
                </a:lnTo>
                <a:lnTo>
                  <a:pt x="9" y="24"/>
                </a:lnTo>
                <a:lnTo>
                  <a:pt x="9" y="24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5" y="22"/>
                </a:lnTo>
                <a:lnTo>
                  <a:pt x="5" y="22"/>
                </a:lnTo>
                <a:lnTo>
                  <a:pt x="5" y="18"/>
                </a:lnTo>
                <a:lnTo>
                  <a:pt x="5" y="18"/>
                </a:lnTo>
                <a:lnTo>
                  <a:pt x="5" y="16"/>
                </a:lnTo>
                <a:lnTo>
                  <a:pt x="5" y="14"/>
                </a:lnTo>
                <a:lnTo>
                  <a:pt x="3" y="14"/>
                </a:lnTo>
                <a:lnTo>
                  <a:pt x="3" y="14"/>
                </a:lnTo>
                <a:lnTo>
                  <a:pt x="3" y="12"/>
                </a:lnTo>
                <a:lnTo>
                  <a:pt x="3" y="12"/>
                </a:lnTo>
                <a:lnTo>
                  <a:pt x="2" y="10"/>
                </a:lnTo>
                <a:lnTo>
                  <a:pt x="2" y="10"/>
                </a:lnTo>
                <a:lnTo>
                  <a:pt x="0" y="10"/>
                </a:lnTo>
                <a:lnTo>
                  <a:pt x="0" y="8"/>
                </a:lnTo>
                <a:lnTo>
                  <a:pt x="0" y="6"/>
                </a:lnTo>
                <a:lnTo>
                  <a:pt x="0" y="4"/>
                </a:lnTo>
                <a:lnTo>
                  <a:pt x="0" y="4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3" y="0"/>
                </a:lnTo>
                <a:lnTo>
                  <a:pt x="5" y="2"/>
                </a:lnTo>
                <a:lnTo>
                  <a:pt x="5" y="4"/>
                </a:lnTo>
                <a:lnTo>
                  <a:pt x="7" y="4"/>
                </a:lnTo>
                <a:lnTo>
                  <a:pt x="7" y="4"/>
                </a:lnTo>
                <a:lnTo>
                  <a:pt x="7" y="4"/>
                </a:lnTo>
                <a:lnTo>
                  <a:pt x="9" y="4"/>
                </a:lnTo>
                <a:lnTo>
                  <a:pt x="9" y="4"/>
                </a:lnTo>
                <a:lnTo>
                  <a:pt x="9" y="2"/>
                </a:lnTo>
                <a:lnTo>
                  <a:pt x="11" y="0"/>
                </a:lnTo>
                <a:lnTo>
                  <a:pt x="11" y="0"/>
                </a:lnTo>
                <a:lnTo>
                  <a:pt x="11" y="0"/>
                </a:lnTo>
                <a:lnTo>
                  <a:pt x="13" y="0"/>
                </a:lnTo>
                <a:lnTo>
                  <a:pt x="13" y="0"/>
                </a:lnTo>
                <a:lnTo>
                  <a:pt x="13" y="0"/>
                </a:lnTo>
                <a:lnTo>
                  <a:pt x="13" y="0"/>
                </a:lnTo>
                <a:lnTo>
                  <a:pt x="17" y="0"/>
                </a:lnTo>
                <a:lnTo>
                  <a:pt x="17" y="0"/>
                </a:lnTo>
                <a:lnTo>
                  <a:pt x="17" y="0"/>
                </a:lnTo>
                <a:lnTo>
                  <a:pt x="19" y="0"/>
                </a:lnTo>
                <a:lnTo>
                  <a:pt x="21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9" name="Bolivia"/>
          <p:cNvSpPr>
            <a:spLocks/>
          </p:cNvSpPr>
          <p:nvPr/>
        </p:nvSpPr>
        <p:spPr bwMode="auto">
          <a:xfrm>
            <a:off x="3160723" y="4776803"/>
            <a:ext cx="309563" cy="347664"/>
          </a:xfrm>
          <a:custGeom>
            <a:avLst/>
            <a:gdLst>
              <a:gd name="T0" fmla="*/ 70 w 195"/>
              <a:gd name="T1" fmla="*/ 11 h 219"/>
              <a:gd name="T2" fmla="*/ 70 w 195"/>
              <a:gd name="T3" fmla="*/ 21 h 219"/>
              <a:gd name="T4" fmla="*/ 72 w 195"/>
              <a:gd name="T5" fmla="*/ 31 h 219"/>
              <a:gd name="T6" fmla="*/ 74 w 195"/>
              <a:gd name="T7" fmla="*/ 39 h 219"/>
              <a:gd name="T8" fmla="*/ 84 w 195"/>
              <a:gd name="T9" fmla="*/ 42 h 219"/>
              <a:gd name="T10" fmla="*/ 92 w 195"/>
              <a:gd name="T11" fmla="*/ 46 h 219"/>
              <a:gd name="T12" fmla="*/ 103 w 195"/>
              <a:gd name="T13" fmla="*/ 50 h 219"/>
              <a:gd name="T14" fmla="*/ 109 w 195"/>
              <a:gd name="T15" fmla="*/ 52 h 219"/>
              <a:gd name="T16" fmla="*/ 121 w 195"/>
              <a:gd name="T17" fmla="*/ 56 h 219"/>
              <a:gd name="T18" fmla="*/ 127 w 195"/>
              <a:gd name="T19" fmla="*/ 64 h 219"/>
              <a:gd name="T20" fmla="*/ 138 w 195"/>
              <a:gd name="T21" fmla="*/ 62 h 219"/>
              <a:gd name="T22" fmla="*/ 150 w 195"/>
              <a:gd name="T23" fmla="*/ 70 h 219"/>
              <a:gd name="T24" fmla="*/ 152 w 195"/>
              <a:gd name="T25" fmla="*/ 81 h 219"/>
              <a:gd name="T26" fmla="*/ 146 w 195"/>
              <a:gd name="T27" fmla="*/ 89 h 219"/>
              <a:gd name="T28" fmla="*/ 163 w 195"/>
              <a:gd name="T29" fmla="*/ 108 h 219"/>
              <a:gd name="T30" fmla="*/ 183 w 195"/>
              <a:gd name="T31" fmla="*/ 112 h 219"/>
              <a:gd name="T32" fmla="*/ 181 w 195"/>
              <a:gd name="T33" fmla="*/ 122 h 219"/>
              <a:gd name="T34" fmla="*/ 189 w 195"/>
              <a:gd name="T35" fmla="*/ 128 h 219"/>
              <a:gd name="T36" fmla="*/ 193 w 195"/>
              <a:gd name="T37" fmla="*/ 134 h 219"/>
              <a:gd name="T38" fmla="*/ 193 w 195"/>
              <a:gd name="T39" fmla="*/ 151 h 219"/>
              <a:gd name="T40" fmla="*/ 185 w 195"/>
              <a:gd name="T41" fmla="*/ 165 h 219"/>
              <a:gd name="T42" fmla="*/ 185 w 195"/>
              <a:gd name="T43" fmla="*/ 171 h 219"/>
              <a:gd name="T44" fmla="*/ 165 w 195"/>
              <a:gd name="T45" fmla="*/ 159 h 219"/>
              <a:gd name="T46" fmla="*/ 142 w 195"/>
              <a:gd name="T47" fmla="*/ 161 h 219"/>
              <a:gd name="T48" fmla="*/ 123 w 195"/>
              <a:gd name="T49" fmla="*/ 176 h 219"/>
              <a:gd name="T50" fmla="*/ 119 w 195"/>
              <a:gd name="T51" fmla="*/ 188 h 219"/>
              <a:gd name="T52" fmla="*/ 111 w 195"/>
              <a:gd name="T53" fmla="*/ 206 h 219"/>
              <a:gd name="T54" fmla="*/ 92 w 195"/>
              <a:gd name="T55" fmla="*/ 204 h 219"/>
              <a:gd name="T56" fmla="*/ 86 w 195"/>
              <a:gd name="T57" fmla="*/ 215 h 219"/>
              <a:gd name="T58" fmla="*/ 84 w 195"/>
              <a:gd name="T59" fmla="*/ 213 h 219"/>
              <a:gd name="T60" fmla="*/ 72 w 195"/>
              <a:gd name="T61" fmla="*/ 206 h 219"/>
              <a:gd name="T62" fmla="*/ 59 w 195"/>
              <a:gd name="T63" fmla="*/ 202 h 219"/>
              <a:gd name="T64" fmla="*/ 53 w 195"/>
              <a:gd name="T65" fmla="*/ 206 h 219"/>
              <a:gd name="T66" fmla="*/ 47 w 195"/>
              <a:gd name="T67" fmla="*/ 211 h 219"/>
              <a:gd name="T68" fmla="*/ 37 w 195"/>
              <a:gd name="T69" fmla="*/ 217 h 219"/>
              <a:gd name="T70" fmla="*/ 29 w 195"/>
              <a:gd name="T71" fmla="*/ 213 h 219"/>
              <a:gd name="T72" fmla="*/ 26 w 195"/>
              <a:gd name="T73" fmla="*/ 204 h 219"/>
              <a:gd name="T74" fmla="*/ 24 w 195"/>
              <a:gd name="T75" fmla="*/ 190 h 219"/>
              <a:gd name="T76" fmla="*/ 20 w 195"/>
              <a:gd name="T77" fmla="*/ 180 h 219"/>
              <a:gd name="T78" fmla="*/ 16 w 195"/>
              <a:gd name="T79" fmla="*/ 174 h 219"/>
              <a:gd name="T80" fmla="*/ 18 w 195"/>
              <a:gd name="T81" fmla="*/ 167 h 219"/>
              <a:gd name="T82" fmla="*/ 16 w 195"/>
              <a:gd name="T83" fmla="*/ 159 h 219"/>
              <a:gd name="T84" fmla="*/ 10 w 195"/>
              <a:gd name="T85" fmla="*/ 149 h 219"/>
              <a:gd name="T86" fmla="*/ 8 w 195"/>
              <a:gd name="T87" fmla="*/ 140 h 219"/>
              <a:gd name="T88" fmla="*/ 4 w 195"/>
              <a:gd name="T89" fmla="*/ 132 h 219"/>
              <a:gd name="T90" fmla="*/ 2 w 195"/>
              <a:gd name="T91" fmla="*/ 122 h 219"/>
              <a:gd name="T92" fmla="*/ 10 w 195"/>
              <a:gd name="T93" fmla="*/ 114 h 219"/>
              <a:gd name="T94" fmla="*/ 12 w 195"/>
              <a:gd name="T95" fmla="*/ 107 h 219"/>
              <a:gd name="T96" fmla="*/ 6 w 195"/>
              <a:gd name="T97" fmla="*/ 93 h 219"/>
              <a:gd name="T98" fmla="*/ 6 w 195"/>
              <a:gd name="T99" fmla="*/ 83 h 219"/>
              <a:gd name="T100" fmla="*/ 12 w 195"/>
              <a:gd name="T101" fmla="*/ 73 h 219"/>
              <a:gd name="T102" fmla="*/ 12 w 195"/>
              <a:gd name="T103" fmla="*/ 64 h 219"/>
              <a:gd name="T104" fmla="*/ 12 w 195"/>
              <a:gd name="T105" fmla="*/ 50 h 219"/>
              <a:gd name="T106" fmla="*/ 14 w 195"/>
              <a:gd name="T107" fmla="*/ 44 h 219"/>
              <a:gd name="T108" fmla="*/ 10 w 195"/>
              <a:gd name="T109" fmla="*/ 35 h 219"/>
              <a:gd name="T110" fmla="*/ 4 w 195"/>
              <a:gd name="T111" fmla="*/ 21 h 219"/>
              <a:gd name="T112" fmla="*/ 16 w 195"/>
              <a:gd name="T113" fmla="*/ 25 h 219"/>
              <a:gd name="T114" fmla="*/ 26 w 195"/>
              <a:gd name="T115" fmla="*/ 17 h 219"/>
              <a:gd name="T116" fmla="*/ 35 w 195"/>
              <a:gd name="T117" fmla="*/ 13 h 219"/>
              <a:gd name="T118" fmla="*/ 45 w 195"/>
              <a:gd name="T119" fmla="*/ 7 h 219"/>
              <a:gd name="T120" fmla="*/ 57 w 195"/>
              <a:gd name="T121" fmla="*/ 2 h 219"/>
              <a:gd name="T122" fmla="*/ 68 w 195"/>
              <a:gd name="T123" fmla="*/ 2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95" h="219">
                <a:moveTo>
                  <a:pt x="70" y="2"/>
                </a:moveTo>
                <a:lnTo>
                  <a:pt x="70" y="4"/>
                </a:lnTo>
                <a:lnTo>
                  <a:pt x="70" y="6"/>
                </a:lnTo>
                <a:lnTo>
                  <a:pt x="70" y="7"/>
                </a:lnTo>
                <a:lnTo>
                  <a:pt x="70" y="9"/>
                </a:lnTo>
                <a:lnTo>
                  <a:pt x="70" y="11"/>
                </a:lnTo>
                <a:lnTo>
                  <a:pt x="68" y="11"/>
                </a:lnTo>
                <a:lnTo>
                  <a:pt x="68" y="13"/>
                </a:lnTo>
                <a:lnTo>
                  <a:pt x="68" y="15"/>
                </a:lnTo>
                <a:lnTo>
                  <a:pt x="68" y="17"/>
                </a:lnTo>
                <a:lnTo>
                  <a:pt x="70" y="19"/>
                </a:lnTo>
                <a:lnTo>
                  <a:pt x="70" y="21"/>
                </a:lnTo>
                <a:lnTo>
                  <a:pt x="70" y="23"/>
                </a:lnTo>
                <a:lnTo>
                  <a:pt x="68" y="25"/>
                </a:lnTo>
                <a:lnTo>
                  <a:pt x="68" y="27"/>
                </a:lnTo>
                <a:lnTo>
                  <a:pt x="70" y="29"/>
                </a:lnTo>
                <a:lnTo>
                  <a:pt x="70" y="31"/>
                </a:lnTo>
                <a:lnTo>
                  <a:pt x="72" y="31"/>
                </a:lnTo>
                <a:lnTo>
                  <a:pt x="72" y="33"/>
                </a:lnTo>
                <a:lnTo>
                  <a:pt x="72" y="35"/>
                </a:lnTo>
                <a:lnTo>
                  <a:pt x="74" y="33"/>
                </a:lnTo>
                <a:lnTo>
                  <a:pt x="74" y="35"/>
                </a:lnTo>
                <a:lnTo>
                  <a:pt x="74" y="37"/>
                </a:lnTo>
                <a:lnTo>
                  <a:pt x="74" y="39"/>
                </a:lnTo>
                <a:lnTo>
                  <a:pt x="76" y="39"/>
                </a:lnTo>
                <a:lnTo>
                  <a:pt x="78" y="39"/>
                </a:lnTo>
                <a:lnTo>
                  <a:pt x="78" y="40"/>
                </a:lnTo>
                <a:lnTo>
                  <a:pt x="80" y="40"/>
                </a:lnTo>
                <a:lnTo>
                  <a:pt x="82" y="42"/>
                </a:lnTo>
                <a:lnTo>
                  <a:pt x="84" y="42"/>
                </a:lnTo>
                <a:lnTo>
                  <a:pt x="84" y="44"/>
                </a:lnTo>
                <a:lnTo>
                  <a:pt x="84" y="46"/>
                </a:lnTo>
                <a:lnTo>
                  <a:pt x="86" y="46"/>
                </a:lnTo>
                <a:lnTo>
                  <a:pt x="88" y="46"/>
                </a:lnTo>
                <a:lnTo>
                  <a:pt x="90" y="46"/>
                </a:lnTo>
                <a:lnTo>
                  <a:pt x="92" y="46"/>
                </a:lnTo>
                <a:lnTo>
                  <a:pt x="94" y="46"/>
                </a:lnTo>
                <a:lnTo>
                  <a:pt x="97" y="46"/>
                </a:lnTo>
                <a:lnTo>
                  <a:pt x="99" y="48"/>
                </a:lnTo>
                <a:lnTo>
                  <a:pt x="101" y="48"/>
                </a:lnTo>
                <a:lnTo>
                  <a:pt x="101" y="50"/>
                </a:lnTo>
                <a:lnTo>
                  <a:pt x="103" y="50"/>
                </a:lnTo>
                <a:lnTo>
                  <a:pt x="103" y="48"/>
                </a:lnTo>
                <a:lnTo>
                  <a:pt x="105" y="48"/>
                </a:lnTo>
                <a:lnTo>
                  <a:pt x="107" y="48"/>
                </a:lnTo>
                <a:lnTo>
                  <a:pt x="107" y="50"/>
                </a:lnTo>
                <a:lnTo>
                  <a:pt x="107" y="52"/>
                </a:lnTo>
                <a:lnTo>
                  <a:pt x="109" y="52"/>
                </a:lnTo>
                <a:lnTo>
                  <a:pt x="109" y="54"/>
                </a:lnTo>
                <a:lnTo>
                  <a:pt x="111" y="54"/>
                </a:lnTo>
                <a:lnTo>
                  <a:pt x="113" y="54"/>
                </a:lnTo>
                <a:lnTo>
                  <a:pt x="117" y="56"/>
                </a:lnTo>
                <a:lnTo>
                  <a:pt x="119" y="56"/>
                </a:lnTo>
                <a:lnTo>
                  <a:pt x="121" y="56"/>
                </a:lnTo>
                <a:lnTo>
                  <a:pt x="121" y="58"/>
                </a:lnTo>
                <a:lnTo>
                  <a:pt x="123" y="58"/>
                </a:lnTo>
                <a:lnTo>
                  <a:pt x="123" y="60"/>
                </a:lnTo>
                <a:lnTo>
                  <a:pt x="125" y="60"/>
                </a:lnTo>
                <a:lnTo>
                  <a:pt x="125" y="62"/>
                </a:lnTo>
                <a:lnTo>
                  <a:pt x="127" y="64"/>
                </a:lnTo>
                <a:lnTo>
                  <a:pt x="129" y="64"/>
                </a:lnTo>
                <a:lnTo>
                  <a:pt x="130" y="62"/>
                </a:lnTo>
                <a:lnTo>
                  <a:pt x="130" y="64"/>
                </a:lnTo>
                <a:lnTo>
                  <a:pt x="132" y="64"/>
                </a:lnTo>
                <a:lnTo>
                  <a:pt x="134" y="64"/>
                </a:lnTo>
                <a:lnTo>
                  <a:pt x="138" y="62"/>
                </a:lnTo>
                <a:lnTo>
                  <a:pt x="140" y="64"/>
                </a:lnTo>
                <a:lnTo>
                  <a:pt x="142" y="66"/>
                </a:lnTo>
                <a:lnTo>
                  <a:pt x="144" y="66"/>
                </a:lnTo>
                <a:lnTo>
                  <a:pt x="146" y="68"/>
                </a:lnTo>
                <a:lnTo>
                  <a:pt x="148" y="68"/>
                </a:lnTo>
                <a:lnTo>
                  <a:pt x="150" y="70"/>
                </a:lnTo>
                <a:lnTo>
                  <a:pt x="150" y="72"/>
                </a:lnTo>
                <a:lnTo>
                  <a:pt x="148" y="72"/>
                </a:lnTo>
                <a:lnTo>
                  <a:pt x="148" y="73"/>
                </a:lnTo>
                <a:lnTo>
                  <a:pt x="148" y="75"/>
                </a:lnTo>
                <a:lnTo>
                  <a:pt x="150" y="79"/>
                </a:lnTo>
                <a:lnTo>
                  <a:pt x="152" y="81"/>
                </a:lnTo>
                <a:lnTo>
                  <a:pt x="152" y="83"/>
                </a:lnTo>
                <a:lnTo>
                  <a:pt x="152" y="85"/>
                </a:lnTo>
                <a:lnTo>
                  <a:pt x="152" y="87"/>
                </a:lnTo>
                <a:lnTo>
                  <a:pt x="152" y="89"/>
                </a:lnTo>
                <a:lnTo>
                  <a:pt x="150" y="89"/>
                </a:lnTo>
                <a:lnTo>
                  <a:pt x="146" y="89"/>
                </a:lnTo>
                <a:lnTo>
                  <a:pt x="148" y="91"/>
                </a:lnTo>
                <a:lnTo>
                  <a:pt x="152" y="95"/>
                </a:lnTo>
                <a:lnTo>
                  <a:pt x="152" y="103"/>
                </a:lnTo>
                <a:lnTo>
                  <a:pt x="154" y="108"/>
                </a:lnTo>
                <a:lnTo>
                  <a:pt x="156" y="108"/>
                </a:lnTo>
                <a:lnTo>
                  <a:pt x="163" y="108"/>
                </a:lnTo>
                <a:lnTo>
                  <a:pt x="171" y="108"/>
                </a:lnTo>
                <a:lnTo>
                  <a:pt x="179" y="108"/>
                </a:lnTo>
                <a:lnTo>
                  <a:pt x="181" y="108"/>
                </a:lnTo>
                <a:lnTo>
                  <a:pt x="183" y="108"/>
                </a:lnTo>
                <a:lnTo>
                  <a:pt x="183" y="110"/>
                </a:lnTo>
                <a:lnTo>
                  <a:pt x="183" y="112"/>
                </a:lnTo>
                <a:lnTo>
                  <a:pt x="181" y="112"/>
                </a:lnTo>
                <a:lnTo>
                  <a:pt x="181" y="114"/>
                </a:lnTo>
                <a:lnTo>
                  <a:pt x="181" y="116"/>
                </a:lnTo>
                <a:lnTo>
                  <a:pt x="181" y="118"/>
                </a:lnTo>
                <a:lnTo>
                  <a:pt x="181" y="120"/>
                </a:lnTo>
                <a:lnTo>
                  <a:pt x="181" y="122"/>
                </a:lnTo>
                <a:lnTo>
                  <a:pt x="181" y="124"/>
                </a:lnTo>
                <a:lnTo>
                  <a:pt x="183" y="124"/>
                </a:lnTo>
                <a:lnTo>
                  <a:pt x="183" y="126"/>
                </a:lnTo>
                <a:lnTo>
                  <a:pt x="185" y="128"/>
                </a:lnTo>
                <a:lnTo>
                  <a:pt x="187" y="128"/>
                </a:lnTo>
                <a:lnTo>
                  <a:pt x="189" y="128"/>
                </a:lnTo>
                <a:lnTo>
                  <a:pt x="191" y="130"/>
                </a:lnTo>
                <a:lnTo>
                  <a:pt x="193" y="130"/>
                </a:lnTo>
                <a:lnTo>
                  <a:pt x="191" y="130"/>
                </a:lnTo>
                <a:lnTo>
                  <a:pt x="191" y="132"/>
                </a:lnTo>
                <a:lnTo>
                  <a:pt x="193" y="132"/>
                </a:lnTo>
                <a:lnTo>
                  <a:pt x="193" y="134"/>
                </a:lnTo>
                <a:lnTo>
                  <a:pt x="195" y="138"/>
                </a:lnTo>
                <a:lnTo>
                  <a:pt x="195" y="140"/>
                </a:lnTo>
                <a:lnTo>
                  <a:pt x="195" y="141"/>
                </a:lnTo>
                <a:lnTo>
                  <a:pt x="195" y="145"/>
                </a:lnTo>
                <a:lnTo>
                  <a:pt x="191" y="151"/>
                </a:lnTo>
                <a:lnTo>
                  <a:pt x="193" y="151"/>
                </a:lnTo>
                <a:lnTo>
                  <a:pt x="193" y="153"/>
                </a:lnTo>
                <a:lnTo>
                  <a:pt x="191" y="155"/>
                </a:lnTo>
                <a:lnTo>
                  <a:pt x="191" y="157"/>
                </a:lnTo>
                <a:lnTo>
                  <a:pt x="189" y="161"/>
                </a:lnTo>
                <a:lnTo>
                  <a:pt x="187" y="165"/>
                </a:lnTo>
                <a:lnTo>
                  <a:pt x="185" y="165"/>
                </a:lnTo>
                <a:lnTo>
                  <a:pt x="187" y="167"/>
                </a:lnTo>
                <a:lnTo>
                  <a:pt x="191" y="169"/>
                </a:lnTo>
                <a:lnTo>
                  <a:pt x="189" y="171"/>
                </a:lnTo>
                <a:lnTo>
                  <a:pt x="187" y="173"/>
                </a:lnTo>
                <a:lnTo>
                  <a:pt x="185" y="173"/>
                </a:lnTo>
                <a:lnTo>
                  <a:pt x="185" y="171"/>
                </a:lnTo>
                <a:lnTo>
                  <a:pt x="185" y="167"/>
                </a:lnTo>
                <a:lnTo>
                  <a:pt x="183" y="167"/>
                </a:lnTo>
                <a:lnTo>
                  <a:pt x="179" y="165"/>
                </a:lnTo>
                <a:lnTo>
                  <a:pt x="175" y="161"/>
                </a:lnTo>
                <a:lnTo>
                  <a:pt x="169" y="159"/>
                </a:lnTo>
                <a:lnTo>
                  <a:pt x="165" y="159"/>
                </a:lnTo>
                <a:lnTo>
                  <a:pt x="162" y="159"/>
                </a:lnTo>
                <a:lnTo>
                  <a:pt x="156" y="159"/>
                </a:lnTo>
                <a:lnTo>
                  <a:pt x="154" y="159"/>
                </a:lnTo>
                <a:lnTo>
                  <a:pt x="148" y="161"/>
                </a:lnTo>
                <a:lnTo>
                  <a:pt x="146" y="161"/>
                </a:lnTo>
                <a:lnTo>
                  <a:pt x="142" y="161"/>
                </a:lnTo>
                <a:lnTo>
                  <a:pt x="134" y="163"/>
                </a:lnTo>
                <a:lnTo>
                  <a:pt x="129" y="165"/>
                </a:lnTo>
                <a:lnTo>
                  <a:pt x="127" y="165"/>
                </a:lnTo>
                <a:lnTo>
                  <a:pt x="127" y="169"/>
                </a:lnTo>
                <a:lnTo>
                  <a:pt x="125" y="171"/>
                </a:lnTo>
                <a:lnTo>
                  <a:pt x="123" y="176"/>
                </a:lnTo>
                <a:lnTo>
                  <a:pt x="121" y="178"/>
                </a:lnTo>
                <a:lnTo>
                  <a:pt x="119" y="180"/>
                </a:lnTo>
                <a:lnTo>
                  <a:pt x="119" y="182"/>
                </a:lnTo>
                <a:lnTo>
                  <a:pt x="119" y="184"/>
                </a:lnTo>
                <a:lnTo>
                  <a:pt x="119" y="186"/>
                </a:lnTo>
                <a:lnTo>
                  <a:pt x="119" y="188"/>
                </a:lnTo>
                <a:lnTo>
                  <a:pt x="117" y="194"/>
                </a:lnTo>
                <a:lnTo>
                  <a:pt x="115" y="200"/>
                </a:lnTo>
                <a:lnTo>
                  <a:pt x="115" y="202"/>
                </a:lnTo>
                <a:lnTo>
                  <a:pt x="113" y="206"/>
                </a:lnTo>
                <a:lnTo>
                  <a:pt x="113" y="208"/>
                </a:lnTo>
                <a:lnTo>
                  <a:pt x="111" y="206"/>
                </a:lnTo>
                <a:lnTo>
                  <a:pt x="111" y="204"/>
                </a:lnTo>
                <a:lnTo>
                  <a:pt x="109" y="204"/>
                </a:lnTo>
                <a:lnTo>
                  <a:pt x="105" y="204"/>
                </a:lnTo>
                <a:lnTo>
                  <a:pt x="97" y="204"/>
                </a:lnTo>
                <a:lnTo>
                  <a:pt x="95" y="204"/>
                </a:lnTo>
                <a:lnTo>
                  <a:pt x="92" y="204"/>
                </a:lnTo>
                <a:lnTo>
                  <a:pt x="92" y="206"/>
                </a:lnTo>
                <a:lnTo>
                  <a:pt x="90" y="208"/>
                </a:lnTo>
                <a:lnTo>
                  <a:pt x="90" y="211"/>
                </a:lnTo>
                <a:lnTo>
                  <a:pt x="88" y="211"/>
                </a:lnTo>
                <a:lnTo>
                  <a:pt x="88" y="213"/>
                </a:lnTo>
                <a:lnTo>
                  <a:pt x="86" y="215"/>
                </a:lnTo>
                <a:lnTo>
                  <a:pt x="86" y="217"/>
                </a:lnTo>
                <a:lnTo>
                  <a:pt x="86" y="219"/>
                </a:lnTo>
                <a:lnTo>
                  <a:pt x="86" y="217"/>
                </a:lnTo>
                <a:lnTo>
                  <a:pt x="86" y="215"/>
                </a:lnTo>
                <a:lnTo>
                  <a:pt x="84" y="215"/>
                </a:lnTo>
                <a:lnTo>
                  <a:pt x="84" y="213"/>
                </a:lnTo>
                <a:lnTo>
                  <a:pt x="84" y="211"/>
                </a:lnTo>
                <a:lnTo>
                  <a:pt x="82" y="211"/>
                </a:lnTo>
                <a:lnTo>
                  <a:pt x="82" y="208"/>
                </a:lnTo>
                <a:lnTo>
                  <a:pt x="80" y="208"/>
                </a:lnTo>
                <a:lnTo>
                  <a:pt x="76" y="206"/>
                </a:lnTo>
                <a:lnTo>
                  <a:pt x="72" y="206"/>
                </a:lnTo>
                <a:lnTo>
                  <a:pt x="66" y="206"/>
                </a:lnTo>
                <a:lnTo>
                  <a:pt x="64" y="206"/>
                </a:lnTo>
                <a:lnTo>
                  <a:pt x="62" y="206"/>
                </a:lnTo>
                <a:lnTo>
                  <a:pt x="61" y="204"/>
                </a:lnTo>
                <a:lnTo>
                  <a:pt x="61" y="202"/>
                </a:lnTo>
                <a:lnTo>
                  <a:pt x="59" y="202"/>
                </a:lnTo>
                <a:lnTo>
                  <a:pt x="57" y="200"/>
                </a:lnTo>
                <a:lnTo>
                  <a:pt x="55" y="200"/>
                </a:lnTo>
                <a:lnTo>
                  <a:pt x="55" y="202"/>
                </a:lnTo>
                <a:lnTo>
                  <a:pt x="55" y="204"/>
                </a:lnTo>
                <a:lnTo>
                  <a:pt x="55" y="206"/>
                </a:lnTo>
                <a:lnTo>
                  <a:pt x="53" y="206"/>
                </a:lnTo>
                <a:lnTo>
                  <a:pt x="51" y="206"/>
                </a:lnTo>
                <a:lnTo>
                  <a:pt x="51" y="208"/>
                </a:lnTo>
                <a:lnTo>
                  <a:pt x="49" y="208"/>
                </a:lnTo>
                <a:lnTo>
                  <a:pt x="47" y="208"/>
                </a:lnTo>
                <a:lnTo>
                  <a:pt x="47" y="209"/>
                </a:lnTo>
                <a:lnTo>
                  <a:pt x="47" y="211"/>
                </a:lnTo>
                <a:lnTo>
                  <a:pt x="45" y="211"/>
                </a:lnTo>
                <a:lnTo>
                  <a:pt x="43" y="213"/>
                </a:lnTo>
                <a:lnTo>
                  <a:pt x="43" y="215"/>
                </a:lnTo>
                <a:lnTo>
                  <a:pt x="41" y="215"/>
                </a:lnTo>
                <a:lnTo>
                  <a:pt x="39" y="217"/>
                </a:lnTo>
                <a:lnTo>
                  <a:pt x="37" y="217"/>
                </a:lnTo>
                <a:lnTo>
                  <a:pt x="35" y="219"/>
                </a:lnTo>
                <a:lnTo>
                  <a:pt x="33" y="219"/>
                </a:lnTo>
                <a:lnTo>
                  <a:pt x="29" y="219"/>
                </a:lnTo>
                <a:lnTo>
                  <a:pt x="29" y="217"/>
                </a:lnTo>
                <a:lnTo>
                  <a:pt x="29" y="215"/>
                </a:lnTo>
                <a:lnTo>
                  <a:pt x="29" y="213"/>
                </a:lnTo>
                <a:lnTo>
                  <a:pt x="29" y="211"/>
                </a:lnTo>
                <a:lnTo>
                  <a:pt x="28" y="209"/>
                </a:lnTo>
                <a:lnTo>
                  <a:pt x="28" y="208"/>
                </a:lnTo>
                <a:lnTo>
                  <a:pt x="28" y="206"/>
                </a:lnTo>
                <a:lnTo>
                  <a:pt x="28" y="204"/>
                </a:lnTo>
                <a:lnTo>
                  <a:pt x="26" y="204"/>
                </a:lnTo>
                <a:lnTo>
                  <a:pt x="26" y="202"/>
                </a:lnTo>
                <a:lnTo>
                  <a:pt x="26" y="200"/>
                </a:lnTo>
                <a:lnTo>
                  <a:pt x="26" y="198"/>
                </a:lnTo>
                <a:lnTo>
                  <a:pt x="24" y="198"/>
                </a:lnTo>
                <a:lnTo>
                  <a:pt x="24" y="192"/>
                </a:lnTo>
                <a:lnTo>
                  <a:pt x="24" y="190"/>
                </a:lnTo>
                <a:lnTo>
                  <a:pt x="20" y="186"/>
                </a:lnTo>
                <a:lnTo>
                  <a:pt x="18" y="186"/>
                </a:lnTo>
                <a:lnTo>
                  <a:pt x="18" y="184"/>
                </a:lnTo>
                <a:lnTo>
                  <a:pt x="18" y="182"/>
                </a:lnTo>
                <a:lnTo>
                  <a:pt x="18" y="180"/>
                </a:lnTo>
                <a:lnTo>
                  <a:pt x="20" y="180"/>
                </a:lnTo>
                <a:lnTo>
                  <a:pt x="18" y="180"/>
                </a:lnTo>
                <a:lnTo>
                  <a:pt x="18" y="178"/>
                </a:lnTo>
                <a:lnTo>
                  <a:pt x="16" y="178"/>
                </a:lnTo>
                <a:lnTo>
                  <a:pt x="14" y="176"/>
                </a:lnTo>
                <a:lnTo>
                  <a:pt x="16" y="176"/>
                </a:lnTo>
                <a:lnTo>
                  <a:pt x="16" y="174"/>
                </a:lnTo>
                <a:lnTo>
                  <a:pt x="14" y="173"/>
                </a:lnTo>
                <a:lnTo>
                  <a:pt x="14" y="171"/>
                </a:lnTo>
                <a:lnTo>
                  <a:pt x="16" y="171"/>
                </a:lnTo>
                <a:lnTo>
                  <a:pt x="18" y="171"/>
                </a:lnTo>
                <a:lnTo>
                  <a:pt x="18" y="169"/>
                </a:lnTo>
                <a:lnTo>
                  <a:pt x="18" y="167"/>
                </a:lnTo>
                <a:lnTo>
                  <a:pt x="16" y="165"/>
                </a:lnTo>
                <a:lnTo>
                  <a:pt x="18" y="163"/>
                </a:lnTo>
                <a:lnTo>
                  <a:pt x="20" y="161"/>
                </a:lnTo>
                <a:lnTo>
                  <a:pt x="20" y="159"/>
                </a:lnTo>
                <a:lnTo>
                  <a:pt x="18" y="159"/>
                </a:lnTo>
                <a:lnTo>
                  <a:pt x="16" y="159"/>
                </a:lnTo>
                <a:lnTo>
                  <a:pt x="16" y="157"/>
                </a:lnTo>
                <a:lnTo>
                  <a:pt x="14" y="155"/>
                </a:lnTo>
                <a:lnTo>
                  <a:pt x="12" y="155"/>
                </a:lnTo>
                <a:lnTo>
                  <a:pt x="12" y="153"/>
                </a:lnTo>
                <a:lnTo>
                  <a:pt x="12" y="151"/>
                </a:lnTo>
                <a:lnTo>
                  <a:pt x="10" y="149"/>
                </a:lnTo>
                <a:lnTo>
                  <a:pt x="10" y="147"/>
                </a:lnTo>
                <a:lnTo>
                  <a:pt x="10" y="145"/>
                </a:lnTo>
                <a:lnTo>
                  <a:pt x="10" y="143"/>
                </a:lnTo>
                <a:lnTo>
                  <a:pt x="10" y="141"/>
                </a:lnTo>
                <a:lnTo>
                  <a:pt x="10" y="140"/>
                </a:lnTo>
                <a:lnTo>
                  <a:pt x="8" y="140"/>
                </a:lnTo>
                <a:lnTo>
                  <a:pt x="8" y="138"/>
                </a:lnTo>
                <a:lnTo>
                  <a:pt x="10" y="138"/>
                </a:lnTo>
                <a:lnTo>
                  <a:pt x="8" y="138"/>
                </a:lnTo>
                <a:lnTo>
                  <a:pt x="6" y="136"/>
                </a:lnTo>
                <a:lnTo>
                  <a:pt x="6" y="134"/>
                </a:lnTo>
                <a:lnTo>
                  <a:pt x="4" y="132"/>
                </a:lnTo>
                <a:lnTo>
                  <a:pt x="2" y="130"/>
                </a:lnTo>
                <a:lnTo>
                  <a:pt x="2" y="128"/>
                </a:lnTo>
                <a:lnTo>
                  <a:pt x="2" y="126"/>
                </a:lnTo>
                <a:lnTo>
                  <a:pt x="0" y="124"/>
                </a:lnTo>
                <a:lnTo>
                  <a:pt x="2" y="124"/>
                </a:lnTo>
                <a:lnTo>
                  <a:pt x="2" y="122"/>
                </a:lnTo>
                <a:lnTo>
                  <a:pt x="4" y="122"/>
                </a:lnTo>
                <a:lnTo>
                  <a:pt x="4" y="120"/>
                </a:lnTo>
                <a:lnTo>
                  <a:pt x="6" y="118"/>
                </a:lnTo>
                <a:lnTo>
                  <a:pt x="8" y="116"/>
                </a:lnTo>
                <a:lnTo>
                  <a:pt x="10" y="116"/>
                </a:lnTo>
                <a:lnTo>
                  <a:pt x="10" y="114"/>
                </a:lnTo>
                <a:lnTo>
                  <a:pt x="10" y="112"/>
                </a:lnTo>
                <a:lnTo>
                  <a:pt x="12" y="110"/>
                </a:lnTo>
                <a:lnTo>
                  <a:pt x="14" y="110"/>
                </a:lnTo>
                <a:lnTo>
                  <a:pt x="14" y="108"/>
                </a:lnTo>
                <a:lnTo>
                  <a:pt x="12" y="108"/>
                </a:lnTo>
                <a:lnTo>
                  <a:pt x="12" y="107"/>
                </a:lnTo>
                <a:lnTo>
                  <a:pt x="10" y="107"/>
                </a:lnTo>
                <a:lnTo>
                  <a:pt x="8" y="107"/>
                </a:lnTo>
                <a:lnTo>
                  <a:pt x="4" y="97"/>
                </a:lnTo>
                <a:lnTo>
                  <a:pt x="4" y="95"/>
                </a:lnTo>
                <a:lnTo>
                  <a:pt x="6" y="95"/>
                </a:lnTo>
                <a:lnTo>
                  <a:pt x="6" y="93"/>
                </a:lnTo>
                <a:lnTo>
                  <a:pt x="8" y="91"/>
                </a:lnTo>
                <a:lnTo>
                  <a:pt x="8" y="89"/>
                </a:lnTo>
                <a:lnTo>
                  <a:pt x="6" y="89"/>
                </a:lnTo>
                <a:lnTo>
                  <a:pt x="4" y="87"/>
                </a:lnTo>
                <a:lnTo>
                  <a:pt x="4" y="83"/>
                </a:lnTo>
                <a:lnTo>
                  <a:pt x="6" y="83"/>
                </a:lnTo>
                <a:lnTo>
                  <a:pt x="6" y="81"/>
                </a:lnTo>
                <a:lnTo>
                  <a:pt x="8" y="79"/>
                </a:lnTo>
                <a:lnTo>
                  <a:pt x="12" y="77"/>
                </a:lnTo>
                <a:lnTo>
                  <a:pt x="10" y="75"/>
                </a:lnTo>
                <a:lnTo>
                  <a:pt x="12" y="75"/>
                </a:lnTo>
                <a:lnTo>
                  <a:pt x="12" y="73"/>
                </a:lnTo>
                <a:lnTo>
                  <a:pt x="14" y="73"/>
                </a:lnTo>
                <a:lnTo>
                  <a:pt x="12" y="72"/>
                </a:lnTo>
                <a:lnTo>
                  <a:pt x="12" y="70"/>
                </a:lnTo>
                <a:lnTo>
                  <a:pt x="10" y="68"/>
                </a:lnTo>
                <a:lnTo>
                  <a:pt x="10" y="66"/>
                </a:lnTo>
                <a:lnTo>
                  <a:pt x="12" y="64"/>
                </a:lnTo>
                <a:lnTo>
                  <a:pt x="12" y="62"/>
                </a:lnTo>
                <a:lnTo>
                  <a:pt x="12" y="58"/>
                </a:lnTo>
                <a:lnTo>
                  <a:pt x="12" y="56"/>
                </a:lnTo>
                <a:lnTo>
                  <a:pt x="12" y="54"/>
                </a:lnTo>
                <a:lnTo>
                  <a:pt x="12" y="52"/>
                </a:lnTo>
                <a:lnTo>
                  <a:pt x="12" y="50"/>
                </a:lnTo>
                <a:lnTo>
                  <a:pt x="14" y="50"/>
                </a:lnTo>
                <a:lnTo>
                  <a:pt x="14" y="48"/>
                </a:lnTo>
                <a:lnTo>
                  <a:pt x="16" y="48"/>
                </a:lnTo>
                <a:lnTo>
                  <a:pt x="16" y="46"/>
                </a:lnTo>
                <a:lnTo>
                  <a:pt x="16" y="44"/>
                </a:lnTo>
                <a:lnTo>
                  <a:pt x="14" y="44"/>
                </a:lnTo>
                <a:lnTo>
                  <a:pt x="14" y="40"/>
                </a:lnTo>
                <a:lnTo>
                  <a:pt x="12" y="40"/>
                </a:lnTo>
                <a:lnTo>
                  <a:pt x="12" y="39"/>
                </a:lnTo>
                <a:lnTo>
                  <a:pt x="12" y="37"/>
                </a:lnTo>
                <a:lnTo>
                  <a:pt x="10" y="37"/>
                </a:lnTo>
                <a:lnTo>
                  <a:pt x="10" y="35"/>
                </a:lnTo>
                <a:lnTo>
                  <a:pt x="8" y="31"/>
                </a:lnTo>
                <a:lnTo>
                  <a:pt x="6" y="29"/>
                </a:lnTo>
                <a:lnTo>
                  <a:pt x="4" y="25"/>
                </a:lnTo>
                <a:lnTo>
                  <a:pt x="2" y="23"/>
                </a:lnTo>
                <a:lnTo>
                  <a:pt x="2" y="21"/>
                </a:lnTo>
                <a:lnTo>
                  <a:pt x="4" y="21"/>
                </a:lnTo>
                <a:lnTo>
                  <a:pt x="8" y="21"/>
                </a:lnTo>
                <a:lnTo>
                  <a:pt x="10" y="21"/>
                </a:lnTo>
                <a:lnTo>
                  <a:pt x="14" y="23"/>
                </a:lnTo>
                <a:lnTo>
                  <a:pt x="14" y="21"/>
                </a:lnTo>
                <a:lnTo>
                  <a:pt x="14" y="25"/>
                </a:lnTo>
                <a:lnTo>
                  <a:pt x="16" y="25"/>
                </a:lnTo>
                <a:lnTo>
                  <a:pt x="16" y="23"/>
                </a:lnTo>
                <a:lnTo>
                  <a:pt x="18" y="23"/>
                </a:lnTo>
                <a:lnTo>
                  <a:pt x="20" y="23"/>
                </a:lnTo>
                <a:lnTo>
                  <a:pt x="22" y="21"/>
                </a:lnTo>
                <a:lnTo>
                  <a:pt x="24" y="21"/>
                </a:lnTo>
                <a:lnTo>
                  <a:pt x="26" y="17"/>
                </a:lnTo>
                <a:lnTo>
                  <a:pt x="28" y="17"/>
                </a:lnTo>
                <a:lnTo>
                  <a:pt x="29" y="17"/>
                </a:lnTo>
                <a:lnTo>
                  <a:pt x="31" y="17"/>
                </a:lnTo>
                <a:lnTo>
                  <a:pt x="31" y="15"/>
                </a:lnTo>
                <a:lnTo>
                  <a:pt x="33" y="13"/>
                </a:lnTo>
                <a:lnTo>
                  <a:pt x="35" y="13"/>
                </a:lnTo>
                <a:lnTo>
                  <a:pt x="37" y="11"/>
                </a:lnTo>
                <a:lnTo>
                  <a:pt x="39" y="11"/>
                </a:lnTo>
                <a:lnTo>
                  <a:pt x="41" y="9"/>
                </a:lnTo>
                <a:lnTo>
                  <a:pt x="43" y="9"/>
                </a:lnTo>
                <a:lnTo>
                  <a:pt x="43" y="7"/>
                </a:lnTo>
                <a:lnTo>
                  <a:pt x="45" y="7"/>
                </a:lnTo>
                <a:lnTo>
                  <a:pt x="47" y="6"/>
                </a:lnTo>
                <a:lnTo>
                  <a:pt x="49" y="6"/>
                </a:lnTo>
                <a:lnTo>
                  <a:pt x="49" y="4"/>
                </a:lnTo>
                <a:lnTo>
                  <a:pt x="51" y="4"/>
                </a:lnTo>
                <a:lnTo>
                  <a:pt x="53" y="4"/>
                </a:lnTo>
                <a:lnTo>
                  <a:pt x="57" y="2"/>
                </a:lnTo>
                <a:lnTo>
                  <a:pt x="59" y="2"/>
                </a:lnTo>
                <a:lnTo>
                  <a:pt x="62" y="2"/>
                </a:lnTo>
                <a:lnTo>
                  <a:pt x="66" y="4"/>
                </a:lnTo>
                <a:lnTo>
                  <a:pt x="66" y="2"/>
                </a:lnTo>
                <a:lnTo>
                  <a:pt x="68" y="0"/>
                </a:lnTo>
                <a:lnTo>
                  <a:pt x="68" y="2"/>
                </a:lnTo>
                <a:lnTo>
                  <a:pt x="70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3" name="Bhutan"/>
          <p:cNvSpPr>
            <a:spLocks/>
          </p:cNvSpPr>
          <p:nvPr/>
        </p:nvSpPr>
        <p:spPr bwMode="auto">
          <a:xfrm>
            <a:off x="7204098" y="3786200"/>
            <a:ext cx="85725" cy="46038"/>
          </a:xfrm>
          <a:custGeom>
            <a:avLst/>
            <a:gdLst>
              <a:gd name="T0" fmla="*/ 29 w 54"/>
              <a:gd name="T1" fmla="*/ 4 h 29"/>
              <a:gd name="T2" fmla="*/ 31 w 54"/>
              <a:gd name="T3" fmla="*/ 6 h 29"/>
              <a:gd name="T4" fmla="*/ 35 w 54"/>
              <a:gd name="T5" fmla="*/ 6 h 29"/>
              <a:gd name="T6" fmla="*/ 37 w 54"/>
              <a:gd name="T7" fmla="*/ 6 h 29"/>
              <a:gd name="T8" fmla="*/ 39 w 54"/>
              <a:gd name="T9" fmla="*/ 6 h 29"/>
              <a:gd name="T10" fmla="*/ 41 w 54"/>
              <a:gd name="T11" fmla="*/ 6 h 29"/>
              <a:gd name="T12" fmla="*/ 44 w 54"/>
              <a:gd name="T13" fmla="*/ 6 h 29"/>
              <a:gd name="T14" fmla="*/ 46 w 54"/>
              <a:gd name="T15" fmla="*/ 8 h 29"/>
              <a:gd name="T16" fmla="*/ 46 w 54"/>
              <a:gd name="T17" fmla="*/ 10 h 29"/>
              <a:gd name="T18" fmla="*/ 46 w 54"/>
              <a:gd name="T19" fmla="*/ 10 h 29"/>
              <a:gd name="T20" fmla="*/ 44 w 54"/>
              <a:gd name="T21" fmla="*/ 12 h 29"/>
              <a:gd name="T22" fmla="*/ 46 w 54"/>
              <a:gd name="T23" fmla="*/ 16 h 29"/>
              <a:gd name="T24" fmla="*/ 52 w 54"/>
              <a:gd name="T25" fmla="*/ 16 h 29"/>
              <a:gd name="T26" fmla="*/ 52 w 54"/>
              <a:gd name="T27" fmla="*/ 20 h 29"/>
              <a:gd name="T28" fmla="*/ 52 w 54"/>
              <a:gd name="T29" fmla="*/ 22 h 29"/>
              <a:gd name="T30" fmla="*/ 54 w 54"/>
              <a:gd name="T31" fmla="*/ 23 h 29"/>
              <a:gd name="T32" fmla="*/ 52 w 54"/>
              <a:gd name="T33" fmla="*/ 25 h 29"/>
              <a:gd name="T34" fmla="*/ 48 w 54"/>
              <a:gd name="T35" fmla="*/ 25 h 29"/>
              <a:gd name="T36" fmla="*/ 44 w 54"/>
              <a:gd name="T37" fmla="*/ 27 h 29"/>
              <a:gd name="T38" fmla="*/ 43 w 54"/>
              <a:gd name="T39" fmla="*/ 27 h 29"/>
              <a:gd name="T40" fmla="*/ 41 w 54"/>
              <a:gd name="T41" fmla="*/ 27 h 29"/>
              <a:gd name="T42" fmla="*/ 37 w 54"/>
              <a:gd name="T43" fmla="*/ 27 h 29"/>
              <a:gd name="T44" fmla="*/ 35 w 54"/>
              <a:gd name="T45" fmla="*/ 27 h 29"/>
              <a:gd name="T46" fmla="*/ 31 w 54"/>
              <a:gd name="T47" fmla="*/ 27 h 29"/>
              <a:gd name="T48" fmla="*/ 27 w 54"/>
              <a:gd name="T49" fmla="*/ 25 h 29"/>
              <a:gd name="T50" fmla="*/ 23 w 54"/>
              <a:gd name="T51" fmla="*/ 27 h 29"/>
              <a:gd name="T52" fmla="*/ 21 w 54"/>
              <a:gd name="T53" fmla="*/ 27 h 29"/>
              <a:gd name="T54" fmla="*/ 15 w 54"/>
              <a:gd name="T55" fmla="*/ 29 h 29"/>
              <a:gd name="T56" fmla="*/ 13 w 54"/>
              <a:gd name="T57" fmla="*/ 27 h 29"/>
              <a:gd name="T58" fmla="*/ 11 w 54"/>
              <a:gd name="T59" fmla="*/ 27 h 29"/>
              <a:gd name="T60" fmla="*/ 8 w 54"/>
              <a:gd name="T61" fmla="*/ 25 h 29"/>
              <a:gd name="T62" fmla="*/ 6 w 54"/>
              <a:gd name="T63" fmla="*/ 27 h 29"/>
              <a:gd name="T64" fmla="*/ 6 w 54"/>
              <a:gd name="T65" fmla="*/ 25 h 29"/>
              <a:gd name="T66" fmla="*/ 2 w 54"/>
              <a:gd name="T67" fmla="*/ 22 h 29"/>
              <a:gd name="T68" fmla="*/ 0 w 54"/>
              <a:gd name="T69" fmla="*/ 22 h 29"/>
              <a:gd name="T70" fmla="*/ 2 w 54"/>
              <a:gd name="T71" fmla="*/ 20 h 29"/>
              <a:gd name="T72" fmla="*/ 2 w 54"/>
              <a:gd name="T73" fmla="*/ 18 h 29"/>
              <a:gd name="T74" fmla="*/ 4 w 54"/>
              <a:gd name="T75" fmla="*/ 16 h 29"/>
              <a:gd name="T76" fmla="*/ 4 w 54"/>
              <a:gd name="T77" fmla="*/ 14 h 29"/>
              <a:gd name="T78" fmla="*/ 6 w 54"/>
              <a:gd name="T79" fmla="*/ 14 h 29"/>
              <a:gd name="T80" fmla="*/ 8 w 54"/>
              <a:gd name="T81" fmla="*/ 10 h 29"/>
              <a:gd name="T82" fmla="*/ 10 w 54"/>
              <a:gd name="T83" fmla="*/ 8 h 29"/>
              <a:gd name="T84" fmla="*/ 11 w 54"/>
              <a:gd name="T85" fmla="*/ 6 h 29"/>
              <a:gd name="T86" fmla="*/ 13 w 54"/>
              <a:gd name="T87" fmla="*/ 4 h 29"/>
              <a:gd name="T88" fmla="*/ 15 w 54"/>
              <a:gd name="T89" fmla="*/ 2 h 29"/>
              <a:gd name="T90" fmla="*/ 19 w 54"/>
              <a:gd name="T91" fmla="*/ 0 h 29"/>
              <a:gd name="T92" fmla="*/ 25 w 54"/>
              <a:gd name="T93" fmla="*/ 2 h 29"/>
              <a:gd name="T94" fmla="*/ 25 w 54"/>
              <a:gd name="T95" fmla="*/ 2 h 29"/>
              <a:gd name="T96" fmla="*/ 25 w 54"/>
              <a:gd name="T97" fmla="*/ 4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4" h="29">
                <a:moveTo>
                  <a:pt x="25" y="4"/>
                </a:moveTo>
                <a:lnTo>
                  <a:pt x="27" y="6"/>
                </a:lnTo>
                <a:lnTo>
                  <a:pt x="27" y="4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31" y="4"/>
                </a:lnTo>
                <a:lnTo>
                  <a:pt x="31" y="6"/>
                </a:lnTo>
                <a:lnTo>
                  <a:pt x="33" y="6"/>
                </a:lnTo>
                <a:lnTo>
                  <a:pt x="33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39" y="6"/>
                </a:lnTo>
                <a:lnTo>
                  <a:pt x="39" y="6"/>
                </a:lnTo>
                <a:lnTo>
                  <a:pt x="39" y="6"/>
                </a:lnTo>
                <a:lnTo>
                  <a:pt x="39" y="4"/>
                </a:lnTo>
                <a:lnTo>
                  <a:pt x="41" y="4"/>
                </a:lnTo>
                <a:lnTo>
                  <a:pt x="41" y="6"/>
                </a:lnTo>
                <a:lnTo>
                  <a:pt x="41" y="6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2"/>
                </a:lnTo>
                <a:lnTo>
                  <a:pt x="46" y="12"/>
                </a:lnTo>
                <a:lnTo>
                  <a:pt x="46" y="12"/>
                </a:lnTo>
                <a:lnTo>
                  <a:pt x="44" y="12"/>
                </a:lnTo>
                <a:lnTo>
                  <a:pt x="44" y="14"/>
                </a:lnTo>
                <a:lnTo>
                  <a:pt x="46" y="14"/>
                </a:lnTo>
                <a:lnTo>
                  <a:pt x="46" y="14"/>
                </a:lnTo>
                <a:lnTo>
                  <a:pt x="46" y="16"/>
                </a:lnTo>
                <a:lnTo>
                  <a:pt x="48" y="16"/>
                </a:lnTo>
                <a:lnTo>
                  <a:pt x="50" y="16"/>
                </a:lnTo>
                <a:lnTo>
                  <a:pt x="50" y="16"/>
                </a:lnTo>
                <a:lnTo>
                  <a:pt x="52" y="16"/>
                </a:lnTo>
                <a:lnTo>
                  <a:pt x="52" y="18"/>
                </a:lnTo>
                <a:lnTo>
                  <a:pt x="52" y="18"/>
                </a:lnTo>
                <a:lnTo>
                  <a:pt x="54" y="18"/>
                </a:lnTo>
                <a:lnTo>
                  <a:pt x="52" y="20"/>
                </a:lnTo>
                <a:lnTo>
                  <a:pt x="52" y="22"/>
                </a:lnTo>
                <a:lnTo>
                  <a:pt x="52" y="22"/>
                </a:lnTo>
                <a:lnTo>
                  <a:pt x="52" y="22"/>
                </a:lnTo>
                <a:lnTo>
                  <a:pt x="52" y="22"/>
                </a:lnTo>
                <a:lnTo>
                  <a:pt x="52" y="23"/>
                </a:lnTo>
                <a:lnTo>
                  <a:pt x="52" y="23"/>
                </a:lnTo>
                <a:lnTo>
                  <a:pt x="52" y="23"/>
                </a:lnTo>
                <a:lnTo>
                  <a:pt x="54" y="23"/>
                </a:lnTo>
                <a:lnTo>
                  <a:pt x="54" y="25"/>
                </a:lnTo>
                <a:lnTo>
                  <a:pt x="54" y="25"/>
                </a:lnTo>
                <a:lnTo>
                  <a:pt x="54" y="25"/>
                </a:lnTo>
                <a:lnTo>
                  <a:pt x="52" y="25"/>
                </a:lnTo>
                <a:lnTo>
                  <a:pt x="52" y="25"/>
                </a:lnTo>
                <a:lnTo>
                  <a:pt x="52" y="25"/>
                </a:lnTo>
                <a:lnTo>
                  <a:pt x="52" y="25"/>
                </a:lnTo>
                <a:lnTo>
                  <a:pt x="48" y="25"/>
                </a:lnTo>
                <a:lnTo>
                  <a:pt x="48" y="27"/>
                </a:lnTo>
                <a:lnTo>
                  <a:pt x="46" y="27"/>
                </a:lnTo>
                <a:lnTo>
                  <a:pt x="44" y="27"/>
                </a:lnTo>
                <a:lnTo>
                  <a:pt x="44" y="27"/>
                </a:lnTo>
                <a:lnTo>
                  <a:pt x="44" y="25"/>
                </a:lnTo>
                <a:lnTo>
                  <a:pt x="43" y="25"/>
                </a:lnTo>
                <a:lnTo>
                  <a:pt x="43" y="25"/>
                </a:lnTo>
                <a:lnTo>
                  <a:pt x="43" y="27"/>
                </a:lnTo>
                <a:lnTo>
                  <a:pt x="43" y="27"/>
                </a:lnTo>
                <a:lnTo>
                  <a:pt x="41" y="27"/>
                </a:lnTo>
                <a:lnTo>
                  <a:pt x="41" y="27"/>
                </a:lnTo>
                <a:lnTo>
                  <a:pt x="41" y="27"/>
                </a:lnTo>
                <a:lnTo>
                  <a:pt x="41" y="27"/>
                </a:lnTo>
                <a:lnTo>
                  <a:pt x="39" y="27"/>
                </a:lnTo>
                <a:lnTo>
                  <a:pt x="37" y="27"/>
                </a:lnTo>
                <a:lnTo>
                  <a:pt x="37" y="27"/>
                </a:lnTo>
                <a:lnTo>
                  <a:pt x="35" y="27"/>
                </a:lnTo>
                <a:lnTo>
                  <a:pt x="35" y="27"/>
                </a:lnTo>
                <a:lnTo>
                  <a:pt x="35" y="27"/>
                </a:lnTo>
                <a:lnTo>
                  <a:pt x="35" y="27"/>
                </a:lnTo>
                <a:lnTo>
                  <a:pt x="31" y="27"/>
                </a:lnTo>
                <a:lnTo>
                  <a:pt x="31" y="27"/>
                </a:lnTo>
                <a:lnTo>
                  <a:pt x="31" y="27"/>
                </a:lnTo>
                <a:lnTo>
                  <a:pt x="31" y="27"/>
                </a:lnTo>
                <a:lnTo>
                  <a:pt x="29" y="27"/>
                </a:lnTo>
                <a:lnTo>
                  <a:pt x="27" y="27"/>
                </a:lnTo>
                <a:lnTo>
                  <a:pt x="27" y="25"/>
                </a:lnTo>
                <a:lnTo>
                  <a:pt x="27" y="25"/>
                </a:lnTo>
                <a:lnTo>
                  <a:pt x="25" y="25"/>
                </a:lnTo>
                <a:lnTo>
                  <a:pt x="25" y="25"/>
                </a:lnTo>
                <a:lnTo>
                  <a:pt x="23" y="25"/>
                </a:lnTo>
                <a:lnTo>
                  <a:pt x="23" y="27"/>
                </a:lnTo>
                <a:lnTo>
                  <a:pt x="23" y="27"/>
                </a:lnTo>
                <a:lnTo>
                  <a:pt x="23" y="27"/>
                </a:lnTo>
                <a:lnTo>
                  <a:pt x="21" y="27"/>
                </a:lnTo>
                <a:lnTo>
                  <a:pt x="21" y="27"/>
                </a:lnTo>
                <a:lnTo>
                  <a:pt x="21" y="27"/>
                </a:lnTo>
                <a:lnTo>
                  <a:pt x="17" y="29"/>
                </a:lnTo>
                <a:lnTo>
                  <a:pt x="17" y="29"/>
                </a:lnTo>
                <a:lnTo>
                  <a:pt x="15" y="29"/>
                </a:lnTo>
                <a:lnTo>
                  <a:pt x="15" y="29"/>
                </a:lnTo>
                <a:lnTo>
                  <a:pt x="13" y="29"/>
                </a:lnTo>
                <a:lnTo>
                  <a:pt x="13" y="29"/>
                </a:lnTo>
                <a:lnTo>
                  <a:pt x="13" y="27"/>
                </a:lnTo>
                <a:lnTo>
                  <a:pt x="13" y="27"/>
                </a:lnTo>
                <a:lnTo>
                  <a:pt x="13" y="27"/>
                </a:lnTo>
                <a:lnTo>
                  <a:pt x="13" y="27"/>
                </a:lnTo>
                <a:lnTo>
                  <a:pt x="11" y="27"/>
                </a:lnTo>
                <a:lnTo>
                  <a:pt x="11" y="27"/>
                </a:lnTo>
                <a:lnTo>
                  <a:pt x="10" y="25"/>
                </a:lnTo>
                <a:lnTo>
                  <a:pt x="10" y="25"/>
                </a:lnTo>
                <a:lnTo>
                  <a:pt x="8" y="25"/>
                </a:lnTo>
                <a:lnTo>
                  <a:pt x="8" y="27"/>
                </a:lnTo>
                <a:lnTo>
                  <a:pt x="8" y="27"/>
                </a:lnTo>
                <a:lnTo>
                  <a:pt x="8" y="27"/>
                </a:lnTo>
                <a:lnTo>
                  <a:pt x="6" y="27"/>
                </a:lnTo>
                <a:lnTo>
                  <a:pt x="6" y="27"/>
                </a:lnTo>
                <a:lnTo>
                  <a:pt x="6" y="27"/>
                </a:lnTo>
                <a:lnTo>
                  <a:pt x="6" y="25"/>
                </a:lnTo>
                <a:lnTo>
                  <a:pt x="6" y="25"/>
                </a:lnTo>
                <a:lnTo>
                  <a:pt x="4" y="25"/>
                </a:lnTo>
                <a:lnTo>
                  <a:pt x="2" y="23"/>
                </a:lnTo>
                <a:lnTo>
                  <a:pt x="2" y="23"/>
                </a:lnTo>
                <a:lnTo>
                  <a:pt x="2" y="22"/>
                </a:lnTo>
                <a:lnTo>
                  <a:pt x="2" y="22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20"/>
                </a:lnTo>
                <a:lnTo>
                  <a:pt x="0" y="20"/>
                </a:lnTo>
                <a:lnTo>
                  <a:pt x="2" y="20"/>
                </a:lnTo>
                <a:lnTo>
                  <a:pt x="2" y="20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4" y="14"/>
                </a:lnTo>
                <a:lnTo>
                  <a:pt x="6" y="14"/>
                </a:lnTo>
                <a:lnTo>
                  <a:pt x="6" y="14"/>
                </a:lnTo>
                <a:lnTo>
                  <a:pt x="6" y="14"/>
                </a:lnTo>
                <a:lnTo>
                  <a:pt x="6" y="14"/>
                </a:lnTo>
                <a:lnTo>
                  <a:pt x="6" y="12"/>
                </a:lnTo>
                <a:lnTo>
                  <a:pt x="6" y="12"/>
                </a:lnTo>
                <a:lnTo>
                  <a:pt x="8" y="10"/>
                </a:lnTo>
                <a:lnTo>
                  <a:pt x="8" y="10"/>
                </a:lnTo>
                <a:lnTo>
                  <a:pt x="8" y="10"/>
                </a:lnTo>
                <a:lnTo>
                  <a:pt x="8" y="10"/>
                </a:lnTo>
                <a:lnTo>
                  <a:pt x="10" y="8"/>
                </a:lnTo>
                <a:lnTo>
                  <a:pt x="10" y="8"/>
                </a:lnTo>
                <a:lnTo>
                  <a:pt x="10" y="8"/>
                </a:lnTo>
                <a:lnTo>
                  <a:pt x="10" y="8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3" y="4"/>
                </a:lnTo>
                <a:lnTo>
                  <a:pt x="13" y="4"/>
                </a:lnTo>
                <a:lnTo>
                  <a:pt x="15" y="4"/>
                </a:lnTo>
                <a:lnTo>
                  <a:pt x="15" y="4"/>
                </a:lnTo>
                <a:lnTo>
                  <a:pt x="15" y="4"/>
                </a:lnTo>
                <a:lnTo>
                  <a:pt x="15" y="2"/>
                </a:lnTo>
                <a:lnTo>
                  <a:pt x="17" y="2"/>
                </a:lnTo>
                <a:lnTo>
                  <a:pt x="17" y="2"/>
                </a:lnTo>
                <a:lnTo>
                  <a:pt x="19" y="0"/>
                </a:lnTo>
                <a:lnTo>
                  <a:pt x="19" y="0"/>
                </a:lnTo>
                <a:lnTo>
                  <a:pt x="23" y="0"/>
                </a:lnTo>
                <a:lnTo>
                  <a:pt x="23" y="2"/>
                </a:lnTo>
                <a:lnTo>
                  <a:pt x="23" y="2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5" y="4"/>
                </a:lnTo>
                <a:lnTo>
                  <a:pt x="25" y="4"/>
                </a:lnTo>
                <a:lnTo>
                  <a:pt x="25" y="4"/>
                </a:lnTo>
                <a:lnTo>
                  <a:pt x="25" y="4"/>
                </a:lnTo>
                <a:lnTo>
                  <a:pt x="25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69" name="Benin"/>
          <p:cNvSpPr>
            <a:spLocks/>
          </p:cNvSpPr>
          <p:nvPr/>
        </p:nvSpPr>
        <p:spPr bwMode="auto">
          <a:xfrm>
            <a:off x="4959366" y="4211651"/>
            <a:ext cx="76200" cy="157163"/>
          </a:xfrm>
          <a:custGeom>
            <a:avLst/>
            <a:gdLst>
              <a:gd name="T0" fmla="*/ 42 w 48"/>
              <a:gd name="T1" fmla="*/ 8 h 99"/>
              <a:gd name="T2" fmla="*/ 44 w 48"/>
              <a:gd name="T3" fmla="*/ 12 h 99"/>
              <a:gd name="T4" fmla="*/ 44 w 48"/>
              <a:gd name="T5" fmla="*/ 20 h 99"/>
              <a:gd name="T6" fmla="*/ 46 w 48"/>
              <a:gd name="T7" fmla="*/ 22 h 99"/>
              <a:gd name="T8" fmla="*/ 48 w 48"/>
              <a:gd name="T9" fmla="*/ 25 h 99"/>
              <a:gd name="T10" fmla="*/ 48 w 48"/>
              <a:gd name="T11" fmla="*/ 27 h 99"/>
              <a:gd name="T12" fmla="*/ 48 w 48"/>
              <a:gd name="T13" fmla="*/ 33 h 99"/>
              <a:gd name="T14" fmla="*/ 46 w 48"/>
              <a:gd name="T15" fmla="*/ 33 h 99"/>
              <a:gd name="T16" fmla="*/ 46 w 48"/>
              <a:gd name="T17" fmla="*/ 37 h 99"/>
              <a:gd name="T18" fmla="*/ 44 w 48"/>
              <a:gd name="T19" fmla="*/ 41 h 99"/>
              <a:gd name="T20" fmla="*/ 41 w 48"/>
              <a:gd name="T21" fmla="*/ 43 h 99"/>
              <a:gd name="T22" fmla="*/ 41 w 48"/>
              <a:gd name="T23" fmla="*/ 45 h 99"/>
              <a:gd name="T24" fmla="*/ 39 w 48"/>
              <a:gd name="T25" fmla="*/ 49 h 99"/>
              <a:gd name="T26" fmla="*/ 35 w 48"/>
              <a:gd name="T27" fmla="*/ 55 h 99"/>
              <a:gd name="T28" fmla="*/ 33 w 48"/>
              <a:gd name="T29" fmla="*/ 55 h 99"/>
              <a:gd name="T30" fmla="*/ 31 w 48"/>
              <a:gd name="T31" fmla="*/ 60 h 99"/>
              <a:gd name="T32" fmla="*/ 31 w 48"/>
              <a:gd name="T33" fmla="*/ 62 h 99"/>
              <a:gd name="T34" fmla="*/ 31 w 48"/>
              <a:gd name="T35" fmla="*/ 66 h 99"/>
              <a:gd name="T36" fmla="*/ 31 w 48"/>
              <a:gd name="T37" fmla="*/ 70 h 99"/>
              <a:gd name="T38" fmla="*/ 31 w 48"/>
              <a:gd name="T39" fmla="*/ 74 h 99"/>
              <a:gd name="T40" fmla="*/ 31 w 48"/>
              <a:gd name="T41" fmla="*/ 78 h 99"/>
              <a:gd name="T42" fmla="*/ 31 w 48"/>
              <a:gd name="T43" fmla="*/ 86 h 99"/>
              <a:gd name="T44" fmla="*/ 31 w 48"/>
              <a:gd name="T45" fmla="*/ 92 h 99"/>
              <a:gd name="T46" fmla="*/ 31 w 48"/>
              <a:gd name="T47" fmla="*/ 97 h 99"/>
              <a:gd name="T48" fmla="*/ 27 w 48"/>
              <a:gd name="T49" fmla="*/ 97 h 99"/>
              <a:gd name="T50" fmla="*/ 25 w 48"/>
              <a:gd name="T51" fmla="*/ 99 h 99"/>
              <a:gd name="T52" fmla="*/ 19 w 48"/>
              <a:gd name="T53" fmla="*/ 99 h 99"/>
              <a:gd name="T54" fmla="*/ 13 w 48"/>
              <a:gd name="T55" fmla="*/ 99 h 99"/>
              <a:gd name="T56" fmla="*/ 13 w 48"/>
              <a:gd name="T57" fmla="*/ 99 h 99"/>
              <a:gd name="T58" fmla="*/ 15 w 48"/>
              <a:gd name="T59" fmla="*/ 97 h 99"/>
              <a:gd name="T60" fmla="*/ 13 w 48"/>
              <a:gd name="T61" fmla="*/ 95 h 99"/>
              <a:gd name="T62" fmla="*/ 13 w 48"/>
              <a:gd name="T63" fmla="*/ 92 h 99"/>
              <a:gd name="T64" fmla="*/ 11 w 48"/>
              <a:gd name="T65" fmla="*/ 88 h 99"/>
              <a:gd name="T66" fmla="*/ 13 w 48"/>
              <a:gd name="T67" fmla="*/ 82 h 99"/>
              <a:gd name="T68" fmla="*/ 13 w 48"/>
              <a:gd name="T69" fmla="*/ 78 h 99"/>
              <a:gd name="T70" fmla="*/ 13 w 48"/>
              <a:gd name="T71" fmla="*/ 66 h 99"/>
              <a:gd name="T72" fmla="*/ 13 w 48"/>
              <a:gd name="T73" fmla="*/ 60 h 99"/>
              <a:gd name="T74" fmla="*/ 11 w 48"/>
              <a:gd name="T75" fmla="*/ 53 h 99"/>
              <a:gd name="T76" fmla="*/ 9 w 48"/>
              <a:gd name="T77" fmla="*/ 51 h 99"/>
              <a:gd name="T78" fmla="*/ 9 w 48"/>
              <a:gd name="T79" fmla="*/ 49 h 99"/>
              <a:gd name="T80" fmla="*/ 9 w 48"/>
              <a:gd name="T81" fmla="*/ 47 h 99"/>
              <a:gd name="T82" fmla="*/ 9 w 48"/>
              <a:gd name="T83" fmla="*/ 41 h 99"/>
              <a:gd name="T84" fmla="*/ 6 w 48"/>
              <a:gd name="T85" fmla="*/ 37 h 99"/>
              <a:gd name="T86" fmla="*/ 0 w 48"/>
              <a:gd name="T87" fmla="*/ 31 h 99"/>
              <a:gd name="T88" fmla="*/ 0 w 48"/>
              <a:gd name="T89" fmla="*/ 29 h 99"/>
              <a:gd name="T90" fmla="*/ 0 w 48"/>
              <a:gd name="T91" fmla="*/ 27 h 99"/>
              <a:gd name="T92" fmla="*/ 2 w 48"/>
              <a:gd name="T93" fmla="*/ 24 h 99"/>
              <a:gd name="T94" fmla="*/ 6 w 48"/>
              <a:gd name="T95" fmla="*/ 20 h 99"/>
              <a:gd name="T96" fmla="*/ 8 w 48"/>
              <a:gd name="T97" fmla="*/ 18 h 99"/>
              <a:gd name="T98" fmla="*/ 9 w 48"/>
              <a:gd name="T99" fmla="*/ 16 h 99"/>
              <a:gd name="T100" fmla="*/ 13 w 48"/>
              <a:gd name="T101" fmla="*/ 16 h 99"/>
              <a:gd name="T102" fmla="*/ 17 w 48"/>
              <a:gd name="T103" fmla="*/ 16 h 99"/>
              <a:gd name="T104" fmla="*/ 19 w 48"/>
              <a:gd name="T105" fmla="*/ 16 h 99"/>
              <a:gd name="T106" fmla="*/ 23 w 48"/>
              <a:gd name="T107" fmla="*/ 12 h 99"/>
              <a:gd name="T108" fmla="*/ 25 w 48"/>
              <a:gd name="T109" fmla="*/ 8 h 99"/>
              <a:gd name="T110" fmla="*/ 25 w 48"/>
              <a:gd name="T111" fmla="*/ 2 h 99"/>
              <a:gd name="T112" fmla="*/ 29 w 48"/>
              <a:gd name="T113" fmla="*/ 2 h 99"/>
              <a:gd name="T114" fmla="*/ 33 w 48"/>
              <a:gd name="T115" fmla="*/ 0 h 99"/>
              <a:gd name="T116" fmla="*/ 39 w 48"/>
              <a:gd name="T117" fmla="*/ 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8" h="99">
                <a:moveTo>
                  <a:pt x="41" y="8"/>
                </a:moveTo>
                <a:lnTo>
                  <a:pt x="41" y="8"/>
                </a:lnTo>
                <a:lnTo>
                  <a:pt x="41" y="8"/>
                </a:lnTo>
                <a:lnTo>
                  <a:pt x="42" y="8"/>
                </a:lnTo>
                <a:lnTo>
                  <a:pt x="42" y="10"/>
                </a:lnTo>
                <a:lnTo>
                  <a:pt x="44" y="10"/>
                </a:lnTo>
                <a:lnTo>
                  <a:pt x="44" y="10"/>
                </a:lnTo>
                <a:lnTo>
                  <a:pt x="44" y="12"/>
                </a:lnTo>
                <a:lnTo>
                  <a:pt x="44" y="12"/>
                </a:lnTo>
                <a:lnTo>
                  <a:pt x="44" y="14"/>
                </a:lnTo>
                <a:lnTo>
                  <a:pt x="42" y="16"/>
                </a:lnTo>
                <a:lnTo>
                  <a:pt x="44" y="20"/>
                </a:lnTo>
                <a:lnTo>
                  <a:pt x="46" y="20"/>
                </a:lnTo>
                <a:lnTo>
                  <a:pt x="46" y="22"/>
                </a:lnTo>
                <a:lnTo>
                  <a:pt x="46" y="22"/>
                </a:lnTo>
                <a:lnTo>
                  <a:pt x="46" y="22"/>
                </a:lnTo>
                <a:lnTo>
                  <a:pt x="46" y="22"/>
                </a:lnTo>
                <a:lnTo>
                  <a:pt x="46" y="22"/>
                </a:lnTo>
                <a:lnTo>
                  <a:pt x="48" y="24"/>
                </a:lnTo>
                <a:lnTo>
                  <a:pt x="48" y="25"/>
                </a:lnTo>
                <a:lnTo>
                  <a:pt x="46" y="25"/>
                </a:lnTo>
                <a:lnTo>
                  <a:pt x="46" y="25"/>
                </a:lnTo>
                <a:lnTo>
                  <a:pt x="48" y="27"/>
                </a:lnTo>
                <a:lnTo>
                  <a:pt x="48" y="27"/>
                </a:lnTo>
                <a:lnTo>
                  <a:pt x="48" y="27"/>
                </a:lnTo>
                <a:lnTo>
                  <a:pt x="48" y="29"/>
                </a:lnTo>
                <a:lnTo>
                  <a:pt x="48" y="31"/>
                </a:lnTo>
                <a:lnTo>
                  <a:pt x="48" y="33"/>
                </a:lnTo>
                <a:lnTo>
                  <a:pt x="48" y="33"/>
                </a:lnTo>
                <a:lnTo>
                  <a:pt x="46" y="31"/>
                </a:lnTo>
                <a:lnTo>
                  <a:pt x="46" y="31"/>
                </a:lnTo>
                <a:lnTo>
                  <a:pt x="46" y="33"/>
                </a:lnTo>
                <a:lnTo>
                  <a:pt x="44" y="35"/>
                </a:lnTo>
                <a:lnTo>
                  <a:pt x="46" y="35"/>
                </a:lnTo>
                <a:lnTo>
                  <a:pt x="46" y="35"/>
                </a:lnTo>
                <a:lnTo>
                  <a:pt x="46" y="37"/>
                </a:lnTo>
                <a:lnTo>
                  <a:pt x="46" y="37"/>
                </a:lnTo>
                <a:lnTo>
                  <a:pt x="44" y="39"/>
                </a:lnTo>
                <a:lnTo>
                  <a:pt x="44" y="41"/>
                </a:lnTo>
                <a:lnTo>
                  <a:pt x="44" y="41"/>
                </a:lnTo>
                <a:lnTo>
                  <a:pt x="42" y="41"/>
                </a:lnTo>
                <a:lnTo>
                  <a:pt x="41" y="43"/>
                </a:lnTo>
                <a:lnTo>
                  <a:pt x="41" y="43"/>
                </a:lnTo>
                <a:lnTo>
                  <a:pt x="41" y="43"/>
                </a:lnTo>
                <a:lnTo>
                  <a:pt x="41" y="43"/>
                </a:lnTo>
                <a:lnTo>
                  <a:pt x="41" y="43"/>
                </a:lnTo>
                <a:lnTo>
                  <a:pt x="41" y="45"/>
                </a:lnTo>
                <a:lnTo>
                  <a:pt x="41" y="45"/>
                </a:lnTo>
                <a:lnTo>
                  <a:pt x="39" y="47"/>
                </a:lnTo>
                <a:lnTo>
                  <a:pt x="37" y="49"/>
                </a:lnTo>
                <a:lnTo>
                  <a:pt x="37" y="49"/>
                </a:lnTo>
                <a:lnTo>
                  <a:pt x="39" y="49"/>
                </a:lnTo>
                <a:lnTo>
                  <a:pt x="39" y="51"/>
                </a:lnTo>
                <a:lnTo>
                  <a:pt x="37" y="53"/>
                </a:lnTo>
                <a:lnTo>
                  <a:pt x="37" y="55"/>
                </a:lnTo>
                <a:lnTo>
                  <a:pt x="35" y="55"/>
                </a:lnTo>
                <a:lnTo>
                  <a:pt x="35" y="55"/>
                </a:lnTo>
                <a:lnTo>
                  <a:pt x="33" y="55"/>
                </a:lnTo>
                <a:lnTo>
                  <a:pt x="33" y="55"/>
                </a:lnTo>
                <a:lnTo>
                  <a:pt x="33" y="55"/>
                </a:lnTo>
                <a:lnTo>
                  <a:pt x="31" y="55"/>
                </a:lnTo>
                <a:lnTo>
                  <a:pt x="31" y="59"/>
                </a:lnTo>
                <a:lnTo>
                  <a:pt x="31" y="59"/>
                </a:lnTo>
                <a:lnTo>
                  <a:pt x="31" y="60"/>
                </a:lnTo>
                <a:lnTo>
                  <a:pt x="31" y="62"/>
                </a:lnTo>
                <a:lnTo>
                  <a:pt x="31" y="62"/>
                </a:lnTo>
                <a:lnTo>
                  <a:pt x="31" y="62"/>
                </a:lnTo>
                <a:lnTo>
                  <a:pt x="31" y="62"/>
                </a:lnTo>
                <a:lnTo>
                  <a:pt x="31" y="64"/>
                </a:lnTo>
                <a:lnTo>
                  <a:pt x="31" y="64"/>
                </a:lnTo>
                <a:lnTo>
                  <a:pt x="31" y="64"/>
                </a:lnTo>
                <a:lnTo>
                  <a:pt x="31" y="66"/>
                </a:lnTo>
                <a:lnTo>
                  <a:pt x="31" y="68"/>
                </a:lnTo>
                <a:lnTo>
                  <a:pt x="31" y="68"/>
                </a:lnTo>
                <a:lnTo>
                  <a:pt x="31" y="68"/>
                </a:lnTo>
                <a:lnTo>
                  <a:pt x="31" y="70"/>
                </a:lnTo>
                <a:lnTo>
                  <a:pt x="31" y="72"/>
                </a:lnTo>
                <a:lnTo>
                  <a:pt x="31" y="72"/>
                </a:lnTo>
                <a:lnTo>
                  <a:pt x="31" y="74"/>
                </a:lnTo>
                <a:lnTo>
                  <a:pt x="31" y="74"/>
                </a:lnTo>
                <a:lnTo>
                  <a:pt x="31" y="74"/>
                </a:lnTo>
                <a:lnTo>
                  <a:pt x="31" y="74"/>
                </a:lnTo>
                <a:lnTo>
                  <a:pt x="31" y="76"/>
                </a:lnTo>
                <a:lnTo>
                  <a:pt x="31" y="78"/>
                </a:lnTo>
                <a:lnTo>
                  <a:pt x="31" y="78"/>
                </a:lnTo>
                <a:lnTo>
                  <a:pt x="31" y="78"/>
                </a:lnTo>
                <a:lnTo>
                  <a:pt x="31" y="84"/>
                </a:lnTo>
                <a:lnTo>
                  <a:pt x="31" y="86"/>
                </a:lnTo>
                <a:lnTo>
                  <a:pt x="31" y="86"/>
                </a:lnTo>
                <a:lnTo>
                  <a:pt x="31" y="88"/>
                </a:lnTo>
                <a:lnTo>
                  <a:pt x="31" y="90"/>
                </a:lnTo>
                <a:lnTo>
                  <a:pt x="31" y="92"/>
                </a:lnTo>
                <a:lnTo>
                  <a:pt x="31" y="93"/>
                </a:lnTo>
                <a:lnTo>
                  <a:pt x="31" y="95"/>
                </a:lnTo>
                <a:lnTo>
                  <a:pt x="31" y="95"/>
                </a:lnTo>
                <a:lnTo>
                  <a:pt x="31" y="97"/>
                </a:lnTo>
                <a:lnTo>
                  <a:pt x="31" y="97"/>
                </a:lnTo>
                <a:lnTo>
                  <a:pt x="29" y="97"/>
                </a:lnTo>
                <a:lnTo>
                  <a:pt x="27" y="97"/>
                </a:lnTo>
                <a:lnTo>
                  <a:pt x="27" y="97"/>
                </a:lnTo>
                <a:lnTo>
                  <a:pt x="27" y="97"/>
                </a:lnTo>
                <a:lnTo>
                  <a:pt x="27" y="99"/>
                </a:lnTo>
                <a:lnTo>
                  <a:pt x="25" y="99"/>
                </a:lnTo>
                <a:lnTo>
                  <a:pt x="25" y="99"/>
                </a:lnTo>
                <a:lnTo>
                  <a:pt x="25" y="99"/>
                </a:lnTo>
                <a:lnTo>
                  <a:pt x="23" y="99"/>
                </a:lnTo>
                <a:lnTo>
                  <a:pt x="19" y="99"/>
                </a:lnTo>
                <a:lnTo>
                  <a:pt x="19" y="99"/>
                </a:lnTo>
                <a:lnTo>
                  <a:pt x="17" y="99"/>
                </a:lnTo>
                <a:lnTo>
                  <a:pt x="15" y="99"/>
                </a:lnTo>
                <a:lnTo>
                  <a:pt x="13" y="99"/>
                </a:lnTo>
                <a:lnTo>
                  <a:pt x="13" y="99"/>
                </a:lnTo>
                <a:lnTo>
                  <a:pt x="13" y="99"/>
                </a:lnTo>
                <a:lnTo>
                  <a:pt x="13" y="99"/>
                </a:lnTo>
                <a:lnTo>
                  <a:pt x="13" y="99"/>
                </a:lnTo>
                <a:lnTo>
                  <a:pt x="13" y="99"/>
                </a:lnTo>
                <a:lnTo>
                  <a:pt x="15" y="99"/>
                </a:lnTo>
                <a:lnTo>
                  <a:pt x="15" y="99"/>
                </a:lnTo>
                <a:lnTo>
                  <a:pt x="15" y="99"/>
                </a:lnTo>
                <a:lnTo>
                  <a:pt x="15" y="97"/>
                </a:lnTo>
                <a:lnTo>
                  <a:pt x="15" y="95"/>
                </a:lnTo>
                <a:lnTo>
                  <a:pt x="13" y="95"/>
                </a:lnTo>
                <a:lnTo>
                  <a:pt x="13" y="93"/>
                </a:lnTo>
                <a:lnTo>
                  <a:pt x="13" y="95"/>
                </a:lnTo>
                <a:lnTo>
                  <a:pt x="13" y="95"/>
                </a:lnTo>
                <a:lnTo>
                  <a:pt x="13" y="93"/>
                </a:lnTo>
                <a:lnTo>
                  <a:pt x="11" y="93"/>
                </a:lnTo>
                <a:lnTo>
                  <a:pt x="13" y="92"/>
                </a:lnTo>
                <a:lnTo>
                  <a:pt x="13" y="92"/>
                </a:lnTo>
                <a:lnTo>
                  <a:pt x="13" y="90"/>
                </a:lnTo>
                <a:lnTo>
                  <a:pt x="11" y="90"/>
                </a:lnTo>
                <a:lnTo>
                  <a:pt x="11" y="88"/>
                </a:lnTo>
                <a:lnTo>
                  <a:pt x="11" y="88"/>
                </a:lnTo>
                <a:lnTo>
                  <a:pt x="13" y="88"/>
                </a:lnTo>
                <a:lnTo>
                  <a:pt x="13" y="82"/>
                </a:lnTo>
                <a:lnTo>
                  <a:pt x="13" y="82"/>
                </a:lnTo>
                <a:lnTo>
                  <a:pt x="13" y="80"/>
                </a:lnTo>
                <a:lnTo>
                  <a:pt x="13" y="80"/>
                </a:lnTo>
                <a:lnTo>
                  <a:pt x="13" y="80"/>
                </a:lnTo>
                <a:lnTo>
                  <a:pt x="13" y="78"/>
                </a:lnTo>
                <a:lnTo>
                  <a:pt x="13" y="78"/>
                </a:lnTo>
                <a:lnTo>
                  <a:pt x="13" y="76"/>
                </a:lnTo>
                <a:lnTo>
                  <a:pt x="13" y="72"/>
                </a:lnTo>
                <a:lnTo>
                  <a:pt x="13" y="66"/>
                </a:lnTo>
                <a:lnTo>
                  <a:pt x="13" y="66"/>
                </a:lnTo>
                <a:lnTo>
                  <a:pt x="13" y="64"/>
                </a:lnTo>
                <a:lnTo>
                  <a:pt x="13" y="62"/>
                </a:lnTo>
                <a:lnTo>
                  <a:pt x="13" y="60"/>
                </a:lnTo>
                <a:lnTo>
                  <a:pt x="13" y="59"/>
                </a:lnTo>
                <a:lnTo>
                  <a:pt x="13" y="55"/>
                </a:lnTo>
                <a:lnTo>
                  <a:pt x="13" y="53"/>
                </a:lnTo>
                <a:lnTo>
                  <a:pt x="11" y="53"/>
                </a:lnTo>
                <a:lnTo>
                  <a:pt x="11" y="53"/>
                </a:lnTo>
                <a:lnTo>
                  <a:pt x="11" y="53"/>
                </a:lnTo>
                <a:lnTo>
                  <a:pt x="11" y="51"/>
                </a:lnTo>
                <a:lnTo>
                  <a:pt x="9" y="51"/>
                </a:lnTo>
                <a:lnTo>
                  <a:pt x="9" y="51"/>
                </a:lnTo>
                <a:lnTo>
                  <a:pt x="9" y="51"/>
                </a:lnTo>
                <a:lnTo>
                  <a:pt x="9" y="49"/>
                </a:lnTo>
                <a:lnTo>
                  <a:pt x="9" y="49"/>
                </a:lnTo>
                <a:lnTo>
                  <a:pt x="9" y="49"/>
                </a:lnTo>
                <a:lnTo>
                  <a:pt x="9" y="47"/>
                </a:lnTo>
                <a:lnTo>
                  <a:pt x="9" y="47"/>
                </a:lnTo>
                <a:lnTo>
                  <a:pt x="9" y="47"/>
                </a:lnTo>
                <a:lnTo>
                  <a:pt x="8" y="47"/>
                </a:lnTo>
                <a:lnTo>
                  <a:pt x="9" y="45"/>
                </a:lnTo>
                <a:lnTo>
                  <a:pt x="9" y="45"/>
                </a:lnTo>
                <a:lnTo>
                  <a:pt x="9" y="41"/>
                </a:lnTo>
                <a:lnTo>
                  <a:pt x="9" y="39"/>
                </a:lnTo>
                <a:lnTo>
                  <a:pt x="8" y="39"/>
                </a:lnTo>
                <a:lnTo>
                  <a:pt x="6" y="37"/>
                </a:lnTo>
                <a:lnTo>
                  <a:pt x="6" y="37"/>
                </a:lnTo>
                <a:lnTo>
                  <a:pt x="4" y="37"/>
                </a:lnTo>
                <a:lnTo>
                  <a:pt x="4" y="35"/>
                </a:lnTo>
                <a:lnTo>
                  <a:pt x="0" y="33"/>
                </a:lnTo>
                <a:lnTo>
                  <a:pt x="0" y="31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2" y="25"/>
                </a:lnTo>
                <a:lnTo>
                  <a:pt x="2" y="25"/>
                </a:lnTo>
                <a:lnTo>
                  <a:pt x="2" y="24"/>
                </a:lnTo>
                <a:lnTo>
                  <a:pt x="2" y="24"/>
                </a:lnTo>
                <a:lnTo>
                  <a:pt x="2" y="22"/>
                </a:lnTo>
                <a:lnTo>
                  <a:pt x="4" y="22"/>
                </a:lnTo>
                <a:lnTo>
                  <a:pt x="4" y="22"/>
                </a:lnTo>
                <a:lnTo>
                  <a:pt x="6" y="20"/>
                </a:lnTo>
                <a:lnTo>
                  <a:pt x="6" y="18"/>
                </a:lnTo>
                <a:lnTo>
                  <a:pt x="8" y="20"/>
                </a:lnTo>
                <a:lnTo>
                  <a:pt x="9" y="18"/>
                </a:lnTo>
                <a:lnTo>
                  <a:pt x="8" y="18"/>
                </a:lnTo>
                <a:lnTo>
                  <a:pt x="9" y="16"/>
                </a:lnTo>
                <a:lnTo>
                  <a:pt x="9" y="16"/>
                </a:lnTo>
                <a:lnTo>
                  <a:pt x="9" y="16"/>
                </a:lnTo>
                <a:lnTo>
                  <a:pt x="9" y="16"/>
                </a:lnTo>
                <a:lnTo>
                  <a:pt x="11" y="16"/>
                </a:lnTo>
                <a:lnTo>
                  <a:pt x="11" y="16"/>
                </a:lnTo>
                <a:lnTo>
                  <a:pt x="11" y="16"/>
                </a:lnTo>
                <a:lnTo>
                  <a:pt x="13" y="16"/>
                </a:lnTo>
                <a:lnTo>
                  <a:pt x="13" y="16"/>
                </a:lnTo>
                <a:lnTo>
                  <a:pt x="15" y="16"/>
                </a:lnTo>
                <a:lnTo>
                  <a:pt x="15" y="16"/>
                </a:lnTo>
                <a:lnTo>
                  <a:pt x="17" y="16"/>
                </a:lnTo>
                <a:lnTo>
                  <a:pt x="17" y="16"/>
                </a:lnTo>
                <a:lnTo>
                  <a:pt x="19" y="16"/>
                </a:lnTo>
                <a:lnTo>
                  <a:pt x="19" y="16"/>
                </a:lnTo>
                <a:lnTo>
                  <a:pt x="19" y="16"/>
                </a:lnTo>
                <a:lnTo>
                  <a:pt x="19" y="16"/>
                </a:lnTo>
                <a:lnTo>
                  <a:pt x="19" y="16"/>
                </a:lnTo>
                <a:lnTo>
                  <a:pt x="23" y="14"/>
                </a:lnTo>
                <a:lnTo>
                  <a:pt x="23" y="12"/>
                </a:lnTo>
                <a:lnTo>
                  <a:pt x="25" y="12"/>
                </a:lnTo>
                <a:lnTo>
                  <a:pt x="25" y="10"/>
                </a:lnTo>
                <a:lnTo>
                  <a:pt x="25" y="8"/>
                </a:lnTo>
                <a:lnTo>
                  <a:pt x="25" y="8"/>
                </a:lnTo>
                <a:lnTo>
                  <a:pt x="25" y="8"/>
                </a:lnTo>
                <a:lnTo>
                  <a:pt x="25" y="6"/>
                </a:lnTo>
                <a:lnTo>
                  <a:pt x="25" y="4"/>
                </a:lnTo>
                <a:lnTo>
                  <a:pt x="25" y="2"/>
                </a:lnTo>
                <a:lnTo>
                  <a:pt x="25" y="2"/>
                </a:lnTo>
                <a:lnTo>
                  <a:pt x="27" y="2"/>
                </a:lnTo>
                <a:lnTo>
                  <a:pt x="29" y="2"/>
                </a:lnTo>
                <a:lnTo>
                  <a:pt x="29" y="2"/>
                </a:lnTo>
                <a:lnTo>
                  <a:pt x="31" y="0"/>
                </a:lnTo>
                <a:lnTo>
                  <a:pt x="31" y="0"/>
                </a:lnTo>
                <a:lnTo>
                  <a:pt x="33" y="0"/>
                </a:lnTo>
                <a:lnTo>
                  <a:pt x="33" y="0"/>
                </a:lnTo>
                <a:lnTo>
                  <a:pt x="35" y="2"/>
                </a:lnTo>
                <a:lnTo>
                  <a:pt x="39" y="4"/>
                </a:lnTo>
                <a:lnTo>
                  <a:pt x="39" y="6"/>
                </a:lnTo>
                <a:lnTo>
                  <a:pt x="39" y="6"/>
                </a:lnTo>
                <a:lnTo>
                  <a:pt x="39" y="8"/>
                </a:lnTo>
                <a:lnTo>
                  <a:pt x="41" y="8"/>
                </a:lnTo>
                <a:lnTo>
                  <a:pt x="41" y="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7" name="Belize"/>
          <p:cNvSpPr>
            <a:spLocks noEditPoints="1"/>
          </p:cNvSpPr>
          <p:nvPr/>
        </p:nvSpPr>
        <p:spPr bwMode="auto">
          <a:xfrm>
            <a:off x="2662247" y="4051313"/>
            <a:ext cx="36513" cy="68263"/>
          </a:xfrm>
          <a:custGeom>
            <a:avLst/>
            <a:gdLst>
              <a:gd name="T0" fmla="*/ 13 w 23"/>
              <a:gd name="T1" fmla="*/ 0 h 43"/>
              <a:gd name="T2" fmla="*/ 15 w 23"/>
              <a:gd name="T3" fmla="*/ 2 h 43"/>
              <a:gd name="T4" fmla="*/ 15 w 23"/>
              <a:gd name="T5" fmla="*/ 2 h 43"/>
              <a:gd name="T6" fmla="*/ 17 w 23"/>
              <a:gd name="T7" fmla="*/ 2 h 43"/>
              <a:gd name="T8" fmla="*/ 19 w 23"/>
              <a:gd name="T9" fmla="*/ 6 h 43"/>
              <a:gd name="T10" fmla="*/ 17 w 23"/>
              <a:gd name="T11" fmla="*/ 8 h 43"/>
              <a:gd name="T12" fmla="*/ 17 w 23"/>
              <a:gd name="T13" fmla="*/ 10 h 43"/>
              <a:gd name="T14" fmla="*/ 17 w 23"/>
              <a:gd name="T15" fmla="*/ 10 h 43"/>
              <a:gd name="T16" fmla="*/ 15 w 23"/>
              <a:gd name="T17" fmla="*/ 12 h 43"/>
              <a:gd name="T18" fmla="*/ 15 w 23"/>
              <a:gd name="T19" fmla="*/ 14 h 43"/>
              <a:gd name="T20" fmla="*/ 15 w 23"/>
              <a:gd name="T21" fmla="*/ 14 h 43"/>
              <a:gd name="T22" fmla="*/ 15 w 23"/>
              <a:gd name="T23" fmla="*/ 16 h 43"/>
              <a:gd name="T24" fmla="*/ 15 w 23"/>
              <a:gd name="T25" fmla="*/ 18 h 43"/>
              <a:gd name="T26" fmla="*/ 15 w 23"/>
              <a:gd name="T27" fmla="*/ 20 h 43"/>
              <a:gd name="T28" fmla="*/ 15 w 23"/>
              <a:gd name="T29" fmla="*/ 22 h 43"/>
              <a:gd name="T30" fmla="*/ 15 w 23"/>
              <a:gd name="T31" fmla="*/ 24 h 43"/>
              <a:gd name="T32" fmla="*/ 15 w 23"/>
              <a:gd name="T33" fmla="*/ 24 h 43"/>
              <a:gd name="T34" fmla="*/ 15 w 23"/>
              <a:gd name="T35" fmla="*/ 25 h 43"/>
              <a:gd name="T36" fmla="*/ 15 w 23"/>
              <a:gd name="T37" fmla="*/ 27 h 43"/>
              <a:gd name="T38" fmla="*/ 15 w 23"/>
              <a:gd name="T39" fmla="*/ 29 h 43"/>
              <a:gd name="T40" fmla="*/ 13 w 23"/>
              <a:gd name="T41" fmla="*/ 33 h 43"/>
              <a:gd name="T42" fmla="*/ 13 w 23"/>
              <a:gd name="T43" fmla="*/ 33 h 43"/>
              <a:gd name="T44" fmla="*/ 13 w 23"/>
              <a:gd name="T45" fmla="*/ 33 h 43"/>
              <a:gd name="T46" fmla="*/ 11 w 23"/>
              <a:gd name="T47" fmla="*/ 37 h 43"/>
              <a:gd name="T48" fmla="*/ 7 w 23"/>
              <a:gd name="T49" fmla="*/ 39 h 43"/>
              <a:gd name="T50" fmla="*/ 7 w 23"/>
              <a:gd name="T51" fmla="*/ 39 h 43"/>
              <a:gd name="T52" fmla="*/ 5 w 23"/>
              <a:gd name="T53" fmla="*/ 43 h 43"/>
              <a:gd name="T54" fmla="*/ 5 w 23"/>
              <a:gd name="T55" fmla="*/ 43 h 43"/>
              <a:gd name="T56" fmla="*/ 4 w 23"/>
              <a:gd name="T57" fmla="*/ 43 h 43"/>
              <a:gd name="T58" fmla="*/ 0 w 23"/>
              <a:gd name="T59" fmla="*/ 43 h 43"/>
              <a:gd name="T60" fmla="*/ 0 w 23"/>
              <a:gd name="T61" fmla="*/ 41 h 43"/>
              <a:gd name="T62" fmla="*/ 2 w 23"/>
              <a:gd name="T63" fmla="*/ 25 h 43"/>
              <a:gd name="T64" fmla="*/ 2 w 23"/>
              <a:gd name="T65" fmla="*/ 14 h 43"/>
              <a:gd name="T66" fmla="*/ 2 w 23"/>
              <a:gd name="T67" fmla="*/ 10 h 43"/>
              <a:gd name="T68" fmla="*/ 2 w 23"/>
              <a:gd name="T69" fmla="*/ 8 h 43"/>
              <a:gd name="T70" fmla="*/ 4 w 23"/>
              <a:gd name="T71" fmla="*/ 10 h 43"/>
              <a:gd name="T72" fmla="*/ 5 w 23"/>
              <a:gd name="T73" fmla="*/ 10 h 43"/>
              <a:gd name="T74" fmla="*/ 7 w 23"/>
              <a:gd name="T75" fmla="*/ 10 h 43"/>
              <a:gd name="T76" fmla="*/ 7 w 23"/>
              <a:gd name="T77" fmla="*/ 8 h 43"/>
              <a:gd name="T78" fmla="*/ 9 w 23"/>
              <a:gd name="T79" fmla="*/ 4 h 43"/>
              <a:gd name="T80" fmla="*/ 11 w 23"/>
              <a:gd name="T81" fmla="*/ 2 h 43"/>
              <a:gd name="T82" fmla="*/ 11 w 23"/>
              <a:gd name="T83" fmla="*/ 0 h 43"/>
              <a:gd name="T84" fmla="*/ 13 w 23"/>
              <a:gd name="T85" fmla="*/ 0 h 43"/>
              <a:gd name="T86" fmla="*/ 21 w 23"/>
              <a:gd name="T87" fmla="*/ 8 h 43"/>
              <a:gd name="T88" fmla="*/ 21 w 23"/>
              <a:gd name="T89" fmla="*/ 10 h 43"/>
              <a:gd name="T90" fmla="*/ 21 w 23"/>
              <a:gd name="T91" fmla="*/ 10 h 43"/>
              <a:gd name="T92" fmla="*/ 21 w 23"/>
              <a:gd name="T93" fmla="*/ 10 h 43"/>
              <a:gd name="T94" fmla="*/ 19 w 23"/>
              <a:gd name="T95" fmla="*/ 10 h 43"/>
              <a:gd name="T96" fmla="*/ 21 w 23"/>
              <a:gd name="T97" fmla="*/ 6 h 43"/>
              <a:gd name="T98" fmla="*/ 21 w 23"/>
              <a:gd name="T99" fmla="*/ 6 h 43"/>
              <a:gd name="T100" fmla="*/ 21 w 23"/>
              <a:gd name="T101" fmla="*/ 8 h 43"/>
              <a:gd name="T102" fmla="*/ 23 w 23"/>
              <a:gd name="T103" fmla="*/ 18 h 43"/>
              <a:gd name="T104" fmla="*/ 21 w 23"/>
              <a:gd name="T105" fmla="*/ 18 h 43"/>
              <a:gd name="T106" fmla="*/ 21 w 23"/>
              <a:gd name="T107" fmla="*/ 20 h 43"/>
              <a:gd name="T108" fmla="*/ 21 w 23"/>
              <a:gd name="T109" fmla="*/ 22 h 43"/>
              <a:gd name="T110" fmla="*/ 21 w 23"/>
              <a:gd name="T111" fmla="*/ 22 h 43"/>
              <a:gd name="T112" fmla="*/ 21 w 23"/>
              <a:gd name="T113" fmla="*/ 20 h 43"/>
              <a:gd name="T114" fmla="*/ 23 w 23"/>
              <a:gd name="T115" fmla="*/ 16 h 43"/>
              <a:gd name="T116" fmla="*/ 23 w 23"/>
              <a:gd name="T117" fmla="*/ 18 h 43"/>
              <a:gd name="T118" fmla="*/ 23 w 23"/>
              <a:gd name="T119" fmla="*/ 18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3" h="43">
                <a:moveTo>
                  <a:pt x="13" y="0"/>
                </a:moveTo>
                <a:lnTo>
                  <a:pt x="13" y="0"/>
                </a:lnTo>
                <a:lnTo>
                  <a:pt x="15" y="0"/>
                </a:lnTo>
                <a:lnTo>
                  <a:pt x="15" y="2"/>
                </a:lnTo>
                <a:lnTo>
                  <a:pt x="15" y="2"/>
                </a:lnTo>
                <a:lnTo>
                  <a:pt x="15" y="2"/>
                </a:lnTo>
                <a:lnTo>
                  <a:pt x="15" y="2"/>
                </a:lnTo>
                <a:lnTo>
                  <a:pt x="17" y="2"/>
                </a:lnTo>
                <a:lnTo>
                  <a:pt x="19" y="4"/>
                </a:lnTo>
                <a:lnTo>
                  <a:pt x="19" y="6"/>
                </a:lnTo>
                <a:lnTo>
                  <a:pt x="17" y="6"/>
                </a:lnTo>
                <a:lnTo>
                  <a:pt x="17" y="8"/>
                </a:lnTo>
                <a:lnTo>
                  <a:pt x="17" y="10"/>
                </a:lnTo>
                <a:lnTo>
                  <a:pt x="17" y="10"/>
                </a:lnTo>
                <a:lnTo>
                  <a:pt x="17" y="10"/>
                </a:lnTo>
                <a:lnTo>
                  <a:pt x="17" y="10"/>
                </a:lnTo>
                <a:lnTo>
                  <a:pt x="15" y="12"/>
                </a:lnTo>
                <a:lnTo>
                  <a:pt x="15" y="12"/>
                </a:lnTo>
                <a:lnTo>
                  <a:pt x="15" y="14"/>
                </a:lnTo>
                <a:lnTo>
                  <a:pt x="15" y="14"/>
                </a:lnTo>
                <a:lnTo>
                  <a:pt x="15" y="14"/>
                </a:lnTo>
                <a:lnTo>
                  <a:pt x="15" y="14"/>
                </a:lnTo>
                <a:lnTo>
                  <a:pt x="15" y="16"/>
                </a:lnTo>
                <a:lnTo>
                  <a:pt x="15" y="16"/>
                </a:lnTo>
                <a:lnTo>
                  <a:pt x="17" y="18"/>
                </a:lnTo>
                <a:lnTo>
                  <a:pt x="15" y="18"/>
                </a:lnTo>
                <a:lnTo>
                  <a:pt x="15" y="18"/>
                </a:lnTo>
                <a:lnTo>
                  <a:pt x="15" y="20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5" y="24"/>
                </a:lnTo>
                <a:lnTo>
                  <a:pt x="15" y="24"/>
                </a:lnTo>
                <a:lnTo>
                  <a:pt x="15" y="24"/>
                </a:lnTo>
                <a:lnTo>
                  <a:pt x="15" y="24"/>
                </a:lnTo>
                <a:lnTo>
                  <a:pt x="15" y="25"/>
                </a:lnTo>
                <a:lnTo>
                  <a:pt x="15" y="25"/>
                </a:lnTo>
                <a:lnTo>
                  <a:pt x="15" y="27"/>
                </a:lnTo>
                <a:lnTo>
                  <a:pt x="15" y="27"/>
                </a:lnTo>
                <a:lnTo>
                  <a:pt x="15" y="29"/>
                </a:lnTo>
                <a:lnTo>
                  <a:pt x="15" y="31"/>
                </a:lnTo>
                <a:lnTo>
                  <a:pt x="13" y="33"/>
                </a:lnTo>
                <a:lnTo>
                  <a:pt x="13" y="31"/>
                </a:lnTo>
                <a:lnTo>
                  <a:pt x="13" y="33"/>
                </a:lnTo>
                <a:lnTo>
                  <a:pt x="13" y="33"/>
                </a:lnTo>
                <a:lnTo>
                  <a:pt x="13" y="33"/>
                </a:lnTo>
                <a:lnTo>
                  <a:pt x="13" y="33"/>
                </a:lnTo>
                <a:lnTo>
                  <a:pt x="11" y="37"/>
                </a:lnTo>
                <a:lnTo>
                  <a:pt x="9" y="37"/>
                </a:lnTo>
                <a:lnTo>
                  <a:pt x="7" y="39"/>
                </a:lnTo>
                <a:lnTo>
                  <a:pt x="7" y="39"/>
                </a:lnTo>
                <a:lnTo>
                  <a:pt x="7" y="39"/>
                </a:lnTo>
                <a:lnTo>
                  <a:pt x="5" y="41"/>
                </a:lnTo>
                <a:lnTo>
                  <a:pt x="5" y="43"/>
                </a:lnTo>
                <a:lnTo>
                  <a:pt x="5" y="43"/>
                </a:lnTo>
                <a:lnTo>
                  <a:pt x="5" y="43"/>
                </a:lnTo>
                <a:lnTo>
                  <a:pt x="4" y="43"/>
                </a:lnTo>
                <a:lnTo>
                  <a:pt x="4" y="43"/>
                </a:lnTo>
                <a:lnTo>
                  <a:pt x="2" y="43"/>
                </a:lnTo>
                <a:lnTo>
                  <a:pt x="0" y="43"/>
                </a:lnTo>
                <a:lnTo>
                  <a:pt x="0" y="43"/>
                </a:lnTo>
                <a:lnTo>
                  <a:pt x="0" y="41"/>
                </a:lnTo>
                <a:lnTo>
                  <a:pt x="0" y="35"/>
                </a:lnTo>
                <a:lnTo>
                  <a:pt x="2" y="25"/>
                </a:lnTo>
                <a:lnTo>
                  <a:pt x="2" y="20"/>
                </a:lnTo>
                <a:lnTo>
                  <a:pt x="2" y="14"/>
                </a:lnTo>
                <a:lnTo>
                  <a:pt x="2" y="12"/>
                </a:lnTo>
                <a:lnTo>
                  <a:pt x="2" y="10"/>
                </a:lnTo>
                <a:lnTo>
                  <a:pt x="2" y="10"/>
                </a:lnTo>
                <a:lnTo>
                  <a:pt x="2" y="8"/>
                </a:lnTo>
                <a:lnTo>
                  <a:pt x="4" y="8"/>
                </a:lnTo>
                <a:lnTo>
                  <a:pt x="4" y="10"/>
                </a:lnTo>
                <a:lnTo>
                  <a:pt x="4" y="10"/>
                </a:lnTo>
                <a:lnTo>
                  <a:pt x="5" y="10"/>
                </a:lnTo>
                <a:lnTo>
                  <a:pt x="5" y="10"/>
                </a:lnTo>
                <a:lnTo>
                  <a:pt x="7" y="10"/>
                </a:lnTo>
                <a:lnTo>
                  <a:pt x="7" y="8"/>
                </a:lnTo>
                <a:lnTo>
                  <a:pt x="7" y="8"/>
                </a:lnTo>
                <a:lnTo>
                  <a:pt x="9" y="6"/>
                </a:lnTo>
                <a:lnTo>
                  <a:pt x="9" y="4"/>
                </a:lnTo>
                <a:lnTo>
                  <a:pt x="9" y="4"/>
                </a:lnTo>
                <a:lnTo>
                  <a:pt x="11" y="2"/>
                </a:lnTo>
                <a:lnTo>
                  <a:pt x="11" y="2"/>
                </a:lnTo>
                <a:lnTo>
                  <a:pt x="11" y="0"/>
                </a:lnTo>
                <a:lnTo>
                  <a:pt x="13" y="0"/>
                </a:lnTo>
                <a:lnTo>
                  <a:pt x="13" y="0"/>
                </a:lnTo>
                <a:close/>
                <a:moveTo>
                  <a:pt x="21" y="8"/>
                </a:moveTo>
                <a:lnTo>
                  <a:pt x="21" y="8"/>
                </a:lnTo>
                <a:lnTo>
                  <a:pt x="21" y="8"/>
                </a:lnTo>
                <a:lnTo>
                  <a:pt x="21" y="10"/>
                </a:lnTo>
                <a:lnTo>
                  <a:pt x="21" y="10"/>
                </a:lnTo>
                <a:lnTo>
                  <a:pt x="21" y="10"/>
                </a:lnTo>
                <a:lnTo>
                  <a:pt x="21" y="10"/>
                </a:lnTo>
                <a:lnTo>
                  <a:pt x="21" y="10"/>
                </a:lnTo>
                <a:lnTo>
                  <a:pt x="19" y="10"/>
                </a:lnTo>
                <a:lnTo>
                  <a:pt x="19" y="10"/>
                </a:lnTo>
                <a:lnTo>
                  <a:pt x="19" y="10"/>
                </a:lnTo>
                <a:lnTo>
                  <a:pt x="21" y="6"/>
                </a:lnTo>
                <a:lnTo>
                  <a:pt x="21" y="6"/>
                </a:lnTo>
                <a:lnTo>
                  <a:pt x="21" y="6"/>
                </a:lnTo>
                <a:lnTo>
                  <a:pt x="21" y="6"/>
                </a:lnTo>
                <a:lnTo>
                  <a:pt x="21" y="8"/>
                </a:lnTo>
                <a:close/>
                <a:moveTo>
                  <a:pt x="23" y="18"/>
                </a:moveTo>
                <a:lnTo>
                  <a:pt x="23" y="18"/>
                </a:lnTo>
                <a:lnTo>
                  <a:pt x="23" y="18"/>
                </a:lnTo>
                <a:lnTo>
                  <a:pt x="21" y="18"/>
                </a:lnTo>
                <a:lnTo>
                  <a:pt x="21" y="18"/>
                </a:lnTo>
                <a:lnTo>
                  <a:pt x="21" y="20"/>
                </a:lnTo>
                <a:lnTo>
                  <a:pt x="21" y="20"/>
                </a:lnTo>
                <a:lnTo>
                  <a:pt x="21" y="22"/>
                </a:lnTo>
                <a:lnTo>
                  <a:pt x="21" y="22"/>
                </a:lnTo>
                <a:lnTo>
                  <a:pt x="21" y="22"/>
                </a:lnTo>
                <a:lnTo>
                  <a:pt x="21" y="20"/>
                </a:lnTo>
                <a:lnTo>
                  <a:pt x="21" y="20"/>
                </a:lnTo>
                <a:lnTo>
                  <a:pt x="21" y="18"/>
                </a:lnTo>
                <a:lnTo>
                  <a:pt x="23" y="16"/>
                </a:lnTo>
                <a:lnTo>
                  <a:pt x="23" y="16"/>
                </a:lnTo>
                <a:lnTo>
                  <a:pt x="23" y="18"/>
                </a:lnTo>
                <a:lnTo>
                  <a:pt x="23" y="18"/>
                </a:lnTo>
                <a:lnTo>
                  <a:pt x="23" y="18"/>
                </a:lnTo>
                <a:lnTo>
                  <a:pt x="23" y="1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68" name="Belgium"/>
          <p:cNvSpPr>
            <a:spLocks/>
          </p:cNvSpPr>
          <p:nvPr/>
        </p:nvSpPr>
        <p:spPr bwMode="auto">
          <a:xfrm>
            <a:off x="5002229" y="3082935"/>
            <a:ext cx="98425" cy="68263"/>
          </a:xfrm>
          <a:custGeom>
            <a:avLst/>
            <a:gdLst>
              <a:gd name="T0" fmla="*/ 41 w 62"/>
              <a:gd name="T1" fmla="*/ 2 h 43"/>
              <a:gd name="T2" fmla="*/ 43 w 62"/>
              <a:gd name="T3" fmla="*/ 2 h 43"/>
              <a:gd name="T4" fmla="*/ 43 w 62"/>
              <a:gd name="T5" fmla="*/ 4 h 43"/>
              <a:gd name="T6" fmla="*/ 47 w 62"/>
              <a:gd name="T7" fmla="*/ 6 h 43"/>
              <a:gd name="T8" fmla="*/ 50 w 62"/>
              <a:gd name="T9" fmla="*/ 8 h 43"/>
              <a:gd name="T10" fmla="*/ 54 w 62"/>
              <a:gd name="T11" fmla="*/ 10 h 43"/>
              <a:gd name="T12" fmla="*/ 50 w 62"/>
              <a:gd name="T13" fmla="*/ 14 h 43"/>
              <a:gd name="T14" fmla="*/ 52 w 62"/>
              <a:gd name="T15" fmla="*/ 16 h 43"/>
              <a:gd name="T16" fmla="*/ 52 w 62"/>
              <a:gd name="T17" fmla="*/ 18 h 43"/>
              <a:gd name="T18" fmla="*/ 54 w 62"/>
              <a:gd name="T19" fmla="*/ 18 h 43"/>
              <a:gd name="T20" fmla="*/ 58 w 62"/>
              <a:gd name="T21" fmla="*/ 20 h 43"/>
              <a:gd name="T22" fmla="*/ 62 w 62"/>
              <a:gd name="T23" fmla="*/ 22 h 43"/>
              <a:gd name="T24" fmla="*/ 62 w 62"/>
              <a:gd name="T25" fmla="*/ 26 h 43"/>
              <a:gd name="T26" fmla="*/ 58 w 62"/>
              <a:gd name="T27" fmla="*/ 29 h 43"/>
              <a:gd name="T28" fmla="*/ 56 w 62"/>
              <a:gd name="T29" fmla="*/ 29 h 43"/>
              <a:gd name="T30" fmla="*/ 54 w 62"/>
              <a:gd name="T31" fmla="*/ 33 h 43"/>
              <a:gd name="T32" fmla="*/ 52 w 62"/>
              <a:gd name="T33" fmla="*/ 37 h 43"/>
              <a:gd name="T34" fmla="*/ 54 w 62"/>
              <a:gd name="T35" fmla="*/ 39 h 43"/>
              <a:gd name="T36" fmla="*/ 52 w 62"/>
              <a:gd name="T37" fmla="*/ 43 h 43"/>
              <a:gd name="T38" fmla="*/ 50 w 62"/>
              <a:gd name="T39" fmla="*/ 43 h 43"/>
              <a:gd name="T40" fmla="*/ 47 w 62"/>
              <a:gd name="T41" fmla="*/ 41 h 43"/>
              <a:gd name="T42" fmla="*/ 41 w 62"/>
              <a:gd name="T43" fmla="*/ 37 h 43"/>
              <a:gd name="T44" fmla="*/ 39 w 62"/>
              <a:gd name="T45" fmla="*/ 37 h 43"/>
              <a:gd name="T46" fmla="*/ 39 w 62"/>
              <a:gd name="T47" fmla="*/ 29 h 43"/>
              <a:gd name="T48" fmla="*/ 35 w 62"/>
              <a:gd name="T49" fmla="*/ 31 h 43"/>
              <a:gd name="T50" fmla="*/ 31 w 62"/>
              <a:gd name="T51" fmla="*/ 33 h 43"/>
              <a:gd name="T52" fmla="*/ 27 w 62"/>
              <a:gd name="T53" fmla="*/ 33 h 43"/>
              <a:gd name="T54" fmla="*/ 27 w 62"/>
              <a:gd name="T55" fmla="*/ 29 h 43"/>
              <a:gd name="T56" fmla="*/ 23 w 62"/>
              <a:gd name="T57" fmla="*/ 26 h 43"/>
              <a:gd name="T58" fmla="*/ 19 w 62"/>
              <a:gd name="T59" fmla="*/ 24 h 43"/>
              <a:gd name="T60" fmla="*/ 15 w 62"/>
              <a:gd name="T61" fmla="*/ 22 h 43"/>
              <a:gd name="T62" fmla="*/ 12 w 62"/>
              <a:gd name="T63" fmla="*/ 20 h 43"/>
              <a:gd name="T64" fmla="*/ 12 w 62"/>
              <a:gd name="T65" fmla="*/ 16 h 43"/>
              <a:gd name="T66" fmla="*/ 8 w 62"/>
              <a:gd name="T67" fmla="*/ 16 h 43"/>
              <a:gd name="T68" fmla="*/ 6 w 62"/>
              <a:gd name="T69" fmla="*/ 18 h 43"/>
              <a:gd name="T70" fmla="*/ 2 w 62"/>
              <a:gd name="T71" fmla="*/ 12 h 43"/>
              <a:gd name="T72" fmla="*/ 8 w 62"/>
              <a:gd name="T73" fmla="*/ 6 h 43"/>
              <a:gd name="T74" fmla="*/ 12 w 62"/>
              <a:gd name="T75" fmla="*/ 4 h 43"/>
              <a:gd name="T76" fmla="*/ 14 w 62"/>
              <a:gd name="T77" fmla="*/ 6 h 43"/>
              <a:gd name="T78" fmla="*/ 17 w 62"/>
              <a:gd name="T79" fmla="*/ 6 h 43"/>
              <a:gd name="T80" fmla="*/ 21 w 62"/>
              <a:gd name="T81" fmla="*/ 6 h 43"/>
              <a:gd name="T82" fmla="*/ 27 w 62"/>
              <a:gd name="T83" fmla="*/ 6 h 43"/>
              <a:gd name="T84" fmla="*/ 29 w 62"/>
              <a:gd name="T85" fmla="*/ 4 h 43"/>
              <a:gd name="T86" fmla="*/ 29 w 62"/>
              <a:gd name="T87" fmla="*/ 6 h 43"/>
              <a:gd name="T88" fmla="*/ 29 w 62"/>
              <a:gd name="T89" fmla="*/ 6 h 43"/>
              <a:gd name="T90" fmla="*/ 29 w 62"/>
              <a:gd name="T91" fmla="*/ 4 h 43"/>
              <a:gd name="T92" fmla="*/ 31 w 62"/>
              <a:gd name="T93" fmla="*/ 4 h 43"/>
              <a:gd name="T94" fmla="*/ 33 w 62"/>
              <a:gd name="T95" fmla="*/ 2 h 43"/>
              <a:gd name="T96" fmla="*/ 35 w 62"/>
              <a:gd name="T97" fmla="*/ 2 h 43"/>
              <a:gd name="T98" fmla="*/ 37 w 62"/>
              <a:gd name="T9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2" h="43">
                <a:moveTo>
                  <a:pt x="37" y="2"/>
                </a:moveTo>
                <a:lnTo>
                  <a:pt x="39" y="2"/>
                </a:lnTo>
                <a:lnTo>
                  <a:pt x="39" y="4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3" y="2"/>
                </a:lnTo>
                <a:lnTo>
                  <a:pt x="41" y="4"/>
                </a:lnTo>
                <a:lnTo>
                  <a:pt x="43" y="4"/>
                </a:lnTo>
                <a:lnTo>
                  <a:pt x="43" y="6"/>
                </a:lnTo>
                <a:lnTo>
                  <a:pt x="43" y="4"/>
                </a:lnTo>
                <a:lnTo>
                  <a:pt x="45" y="6"/>
                </a:lnTo>
                <a:lnTo>
                  <a:pt x="45" y="6"/>
                </a:lnTo>
                <a:lnTo>
                  <a:pt x="47" y="6"/>
                </a:lnTo>
                <a:lnTo>
                  <a:pt x="47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50" y="8"/>
                </a:lnTo>
                <a:lnTo>
                  <a:pt x="50" y="8"/>
                </a:lnTo>
                <a:lnTo>
                  <a:pt x="52" y="8"/>
                </a:lnTo>
                <a:lnTo>
                  <a:pt x="54" y="8"/>
                </a:lnTo>
                <a:lnTo>
                  <a:pt x="54" y="10"/>
                </a:lnTo>
                <a:lnTo>
                  <a:pt x="52" y="12"/>
                </a:lnTo>
                <a:lnTo>
                  <a:pt x="52" y="12"/>
                </a:lnTo>
                <a:lnTo>
                  <a:pt x="52" y="12"/>
                </a:lnTo>
                <a:lnTo>
                  <a:pt x="50" y="14"/>
                </a:lnTo>
                <a:lnTo>
                  <a:pt x="50" y="16"/>
                </a:lnTo>
                <a:lnTo>
                  <a:pt x="50" y="16"/>
                </a:lnTo>
                <a:lnTo>
                  <a:pt x="50" y="16"/>
                </a:lnTo>
                <a:lnTo>
                  <a:pt x="52" y="16"/>
                </a:lnTo>
                <a:lnTo>
                  <a:pt x="52" y="16"/>
                </a:lnTo>
                <a:lnTo>
                  <a:pt x="52" y="16"/>
                </a:lnTo>
                <a:lnTo>
                  <a:pt x="52" y="18"/>
                </a:lnTo>
                <a:lnTo>
                  <a:pt x="52" y="18"/>
                </a:lnTo>
                <a:lnTo>
                  <a:pt x="52" y="18"/>
                </a:lnTo>
                <a:lnTo>
                  <a:pt x="52" y="16"/>
                </a:lnTo>
                <a:lnTo>
                  <a:pt x="54" y="18"/>
                </a:lnTo>
                <a:lnTo>
                  <a:pt x="54" y="18"/>
                </a:lnTo>
                <a:lnTo>
                  <a:pt x="54" y="18"/>
                </a:lnTo>
                <a:lnTo>
                  <a:pt x="56" y="18"/>
                </a:lnTo>
                <a:lnTo>
                  <a:pt x="58" y="18"/>
                </a:lnTo>
                <a:lnTo>
                  <a:pt x="58" y="20"/>
                </a:lnTo>
                <a:lnTo>
                  <a:pt x="60" y="20"/>
                </a:lnTo>
                <a:lnTo>
                  <a:pt x="60" y="20"/>
                </a:lnTo>
                <a:lnTo>
                  <a:pt x="60" y="22"/>
                </a:lnTo>
                <a:lnTo>
                  <a:pt x="62" y="22"/>
                </a:lnTo>
                <a:lnTo>
                  <a:pt x="62" y="24"/>
                </a:lnTo>
                <a:lnTo>
                  <a:pt x="62" y="24"/>
                </a:lnTo>
                <a:lnTo>
                  <a:pt x="62" y="26"/>
                </a:lnTo>
                <a:lnTo>
                  <a:pt x="62" y="26"/>
                </a:lnTo>
                <a:lnTo>
                  <a:pt x="60" y="28"/>
                </a:lnTo>
                <a:lnTo>
                  <a:pt x="58" y="28"/>
                </a:lnTo>
                <a:lnTo>
                  <a:pt x="58" y="29"/>
                </a:lnTo>
                <a:lnTo>
                  <a:pt x="58" y="29"/>
                </a:lnTo>
                <a:lnTo>
                  <a:pt x="58" y="29"/>
                </a:lnTo>
                <a:lnTo>
                  <a:pt x="56" y="29"/>
                </a:lnTo>
                <a:lnTo>
                  <a:pt x="56" y="29"/>
                </a:lnTo>
                <a:lnTo>
                  <a:pt x="56" y="29"/>
                </a:lnTo>
                <a:lnTo>
                  <a:pt x="56" y="29"/>
                </a:lnTo>
                <a:lnTo>
                  <a:pt x="54" y="31"/>
                </a:lnTo>
                <a:lnTo>
                  <a:pt x="54" y="31"/>
                </a:lnTo>
                <a:lnTo>
                  <a:pt x="54" y="33"/>
                </a:lnTo>
                <a:lnTo>
                  <a:pt x="52" y="33"/>
                </a:lnTo>
                <a:lnTo>
                  <a:pt x="52" y="35"/>
                </a:lnTo>
                <a:lnTo>
                  <a:pt x="52" y="37"/>
                </a:lnTo>
                <a:lnTo>
                  <a:pt x="52" y="37"/>
                </a:lnTo>
                <a:lnTo>
                  <a:pt x="52" y="37"/>
                </a:lnTo>
                <a:lnTo>
                  <a:pt x="54" y="39"/>
                </a:lnTo>
                <a:lnTo>
                  <a:pt x="54" y="39"/>
                </a:lnTo>
                <a:lnTo>
                  <a:pt x="54" y="39"/>
                </a:lnTo>
                <a:lnTo>
                  <a:pt x="54" y="41"/>
                </a:lnTo>
                <a:lnTo>
                  <a:pt x="54" y="41"/>
                </a:lnTo>
                <a:lnTo>
                  <a:pt x="54" y="43"/>
                </a:lnTo>
                <a:lnTo>
                  <a:pt x="52" y="43"/>
                </a:lnTo>
                <a:lnTo>
                  <a:pt x="52" y="43"/>
                </a:lnTo>
                <a:lnTo>
                  <a:pt x="52" y="43"/>
                </a:lnTo>
                <a:lnTo>
                  <a:pt x="50" y="43"/>
                </a:lnTo>
                <a:lnTo>
                  <a:pt x="50" y="43"/>
                </a:lnTo>
                <a:lnTo>
                  <a:pt x="48" y="43"/>
                </a:lnTo>
                <a:lnTo>
                  <a:pt x="48" y="43"/>
                </a:lnTo>
                <a:lnTo>
                  <a:pt x="48" y="43"/>
                </a:lnTo>
                <a:lnTo>
                  <a:pt x="47" y="41"/>
                </a:lnTo>
                <a:lnTo>
                  <a:pt x="47" y="41"/>
                </a:lnTo>
                <a:lnTo>
                  <a:pt x="47" y="41"/>
                </a:lnTo>
                <a:lnTo>
                  <a:pt x="47" y="41"/>
                </a:lnTo>
                <a:lnTo>
                  <a:pt x="41" y="37"/>
                </a:lnTo>
                <a:lnTo>
                  <a:pt x="39" y="37"/>
                </a:lnTo>
                <a:lnTo>
                  <a:pt x="39" y="37"/>
                </a:lnTo>
                <a:lnTo>
                  <a:pt x="39" y="37"/>
                </a:lnTo>
                <a:lnTo>
                  <a:pt x="39" y="37"/>
                </a:lnTo>
                <a:lnTo>
                  <a:pt x="37" y="33"/>
                </a:lnTo>
                <a:lnTo>
                  <a:pt x="37" y="31"/>
                </a:lnTo>
                <a:lnTo>
                  <a:pt x="39" y="31"/>
                </a:lnTo>
                <a:lnTo>
                  <a:pt x="39" y="29"/>
                </a:lnTo>
                <a:lnTo>
                  <a:pt x="37" y="29"/>
                </a:lnTo>
                <a:lnTo>
                  <a:pt x="37" y="29"/>
                </a:lnTo>
                <a:lnTo>
                  <a:pt x="35" y="31"/>
                </a:lnTo>
                <a:lnTo>
                  <a:pt x="35" y="31"/>
                </a:lnTo>
                <a:lnTo>
                  <a:pt x="35" y="33"/>
                </a:lnTo>
                <a:lnTo>
                  <a:pt x="33" y="33"/>
                </a:lnTo>
                <a:lnTo>
                  <a:pt x="31" y="33"/>
                </a:lnTo>
                <a:lnTo>
                  <a:pt x="31" y="33"/>
                </a:lnTo>
                <a:lnTo>
                  <a:pt x="31" y="33"/>
                </a:lnTo>
                <a:lnTo>
                  <a:pt x="29" y="33"/>
                </a:lnTo>
                <a:lnTo>
                  <a:pt x="29" y="33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7" y="29"/>
                </a:lnTo>
                <a:lnTo>
                  <a:pt x="27" y="28"/>
                </a:lnTo>
                <a:lnTo>
                  <a:pt x="27" y="28"/>
                </a:lnTo>
                <a:lnTo>
                  <a:pt x="25" y="26"/>
                </a:lnTo>
                <a:lnTo>
                  <a:pt x="23" y="26"/>
                </a:lnTo>
                <a:lnTo>
                  <a:pt x="23" y="26"/>
                </a:lnTo>
                <a:lnTo>
                  <a:pt x="21" y="26"/>
                </a:lnTo>
                <a:lnTo>
                  <a:pt x="19" y="26"/>
                </a:lnTo>
                <a:lnTo>
                  <a:pt x="19" y="24"/>
                </a:lnTo>
                <a:lnTo>
                  <a:pt x="19" y="24"/>
                </a:lnTo>
                <a:lnTo>
                  <a:pt x="17" y="24"/>
                </a:lnTo>
                <a:lnTo>
                  <a:pt x="17" y="22"/>
                </a:lnTo>
                <a:lnTo>
                  <a:pt x="15" y="22"/>
                </a:lnTo>
                <a:lnTo>
                  <a:pt x="14" y="22"/>
                </a:lnTo>
                <a:lnTo>
                  <a:pt x="14" y="22"/>
                </a:lnTo>
                <a:lnTo>
                  <a:pt x="14" y="22"/>
                </a:lnTo>
                <a:lnTo>
                  <a:pt x="12" y="20"/>
                </a:lnTo>
                <a:lnTo>
                  <a:pt x="12" y="18"/>
                </a:lnTo>
                <a:lnTo>
                  <a:pt x="12" y="18"/>
                </a:lnTo>
                <a:lnTo>
                  <a:pt x="12" y="18"/>
                </a:lnTo>
                <a:lnTo>
                  <a:pt x="12" y="16"/>
                </a:lnTo>
                <a:lnTo>
                  <a:pt x="10" y="16"/>
                </a:lnTo>
                <a:lnTo>
                  <a:pt x="10" y="16"/>
                </a:lnTo>
                <a:lnTo>
                  <a:pt x="8" y="16"/>
                </a:lnTo>
                <a:lnTo>
                  <a:pt x="8" y="16"/>
                </a:lnTo>
                <a:lnTo>
                  <a:pt x="8" y="18"/>
                </a:lnTo>
                <a:lnTo>
                  <a:pt x="8" y="18"/>
                </a:lnTo>
                <a:lnTo>
                  <a:pt x="6" y="18"/>
                </a:lnTo>
                <a:lnTo>
                  <a:pt x="6" y="18"/>
                </a:lnTo>
                <a:lnTo>
                  <a:pt x="4" y="18"/>
                </a:lnTo>
                <a:lnTo>
                  <a:pt x="2" y="16"/>
                </a:lnTo>
                <a:lnTo>
                  <a:pt x="2" y="14"/>
                </a:lnTo>
                <a:lnTo>
                  <a:pt x="2" y="12"/>
                </a:lnTo>
                <a:lnTo>
                  <a:pt x="0" y="10"/>
                </a:lnTo>
                <a:lnTo>
                  <a:pt x="2" y="10"/>
                </a:lnTo>
                <a:lnTo>
                  <a:pt x="6" y="8"/>
                </a:lnTo>
                <a:lnTo>
                  <a:pt x="8" y="6"/>
                </a:lnTo>
                <a:lnTo>
                  <a:pt x="8" y="6"/>
                </a:lnTo>
                <a:lnTo>
                  <a:pt x="10" y="6"/>
                </a:lnTo>
                <a:lnTo>
                  <a:pt x="10" y="4"/>
                </a:lnTo>
                <a:lnTo>
                  <a:pt x="12" y="4"/>
                </a:lnTo>
                <a:lnTo>
                  <a:pt x="14" y="4"/>
                </a:lnTo>
                <a:lnTo>
                  <a:pt x="14" y="6"/>
                </a:lnTo>
                <a:lnTo>
                  <a:pt x="14" y="6"/>
                </a:lnTo>
                <a:lnTo>
                  <a:pt x="14" y="6"/>
                </a:lnTo>
                <a:lnTo>
                  <a:pt x="15" y="6"/>
                </a:lnTo>
                <a:lnTo>
                  <a:pt x="15" y="6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9" y="6"/>
                </a:lnTo>
                <a:lnTo>
                  <a:pt x="21" y="6"/>
                </a:lnTo>
                <a:lnTo>
                  <a:pt x="21" y="6"/>
                </a:lnTo>
                <a:lnTo>
                  <a:pt x="23" y="8"/>
                </a:lnTo>
                <a:lnTo>
                  <a:pt x="23" y="8"/>
                </a:lnTo>
                <a:lnTo>
                  <a:pt x="25" y="6"/>
                </a:lnTo>
                <a:lnTo>
                  <a:pt x="27" y="6"/>
                </a:lnTo>
                <a:lnTo>
                  <a:pt x="27" y="6"/>
                </a:lnTo>
                <a:lnTo>
                  <a:pt x="27" y="4"/>
                </a:lnTo>
                <a:lnTo>
                  <a:pt x="27" y="4"/>
                </a:lnTo>
                <a:lnTo>
                  <a:pt x="29" y="4"/>
                </a:lnTo>
                <a:lnTo>
                  <a:pt x="29" y="6"/>
                </a:lnTo>
                <a:lnTo>
                  <a:pt x="29" y="6"/>
                </a:lnTo>
                <a:lnTo>
                  <a:pt x="29" y="6"/>
                </a:lnTo>
                <a:lnTo>
                  <a:pt x="29" y="6"/>
                </a:lnTo>
                <a:lnTo>
                  <a:pt x="29" y="6"/>
                </a:lnTo>
                <a:lnTo>
                  <a:pt x="29" y="6"/>
                </a:lnTo>
                <a:lnTo>
                  <a:pt x="29" y="6"/>
                </a:lnTo>
                <a:lnTo>
                  <a:pt x="29" y="6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31" y="4"/>
                </a:lnTo>
                <a:lnTo>
                  <a:pt x="31" y="4"/>
                </a:lnTo>
                <a:lnTo>
                  <a:pt x="31" y="4"/>
                </a:lnTo>
                <a:lnTo>
                  <a:pt x="31" y="4"/>
                </a:lnTo>
                <a:lnTo>
                  <a:pt x="31" y="2"/>
                </a:lnTo>
                <a:lnTo>
                  <a:pt x="31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5" y="2"/>
                </a:lnTo>
                <a:lnTo>
                  <a:pt x="35" y="2"/>
                </a:lnTo>
                <a:lnTo>
                  <a:pt x="35" y="2"/>
                </a:lnTo>
                <a:lnTo>
                  <a:pt x="37" y="0"/>
                </a:lnTo>
                <a:lnTo>
                  <a:pt x="37" y="0"/>
                </a:lnTo>
                <a:lnTo>
                  <a:pt x="37" y="2"/>
                </a:lnTo>
                <a:lnTo>
                  <a:pt x="39" y="2"/>
                </a:lnTo>
                <a:lnTo>
                  <a:pt x="37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6" name="Belarus"/>
          <p:cNvSpPr>
            <a:spLocks/>
          </p:cNvSpPr>
          <p:nvPr/>
        </p:nvSpPr>
        <p:spPr bwMode="auto">
          <a:xfrm>
            <a:off x="5529280" y="2922597"/>
            <a:ext cx="244476" cy="169863"/>
          </a:xfrm>
          <a:custGeom>
            <a:avLst/>
            <a:gdLst>
              <a:gd name="T0" fmla="*/ 89 w 154"/>
              <a:gd name="T1" fmla="*/ 2 h 107"/>
              <a:gd name="T2" fmla="*/ 95 w 154"/>
              <a:gd name="T3" fmla="*/ 2 h 107"/>
              <a:gd name="T4" fmla="*/ 101 w 154"/>
              <a:gd name="T5" fmla="*/ 10 h 107"/>
              <a:gd name="T6" fmla="*/ 119 w 154"/>
              <a:gd name="T7" fmla="*/ 8 h 107"/>
              <a:gd name="T8" fmla="*/ 124 w 154"/>
              <a:gd name="T9" fmla="*/ 12 h 107"/>
              <a:gd name="T10" fmla="*/ 122 w 154"/>
              <a:gd name="T11" fmla="*/ 20 h 107"/>
              <a:gd name="T12" fmla="*/ 124 w 154"/>
              <a:gd name="T13" fmla="*/ 28 h 107"/>
              <a:gd name="T14" fmla="*/ 128 w 154"/>
              <a:gd name="T15" fmla="*/ 35 h 107"/>
              <a:gd name="T16" fmla="*/ 132 w 154"/>
              <a:gd name="T17" fmla="*/ 41 h 107"/>
              <a:gd name="T18" fmla="*/ 140 w 154"/>
              <a:gd name="T19" fmla="*/ 47 h 107"/>
              <a:gd name="T20" fmla="*/ 142 w 154"/>
              <a:gd name="T21" fmla="*/ 53 h 107"/>
              <a:gd name="T22" fmla="*/ 150 w 154"/>
              <a:gd name="T23" fmla="*/ 57 h 107"/>
              <a:gd name="T24" fmla="*/ 154 w 154"/>
              <a:gd name="T25" fmla="*/ 62 h 107"/>
              <a:gd name="T26" fmla="*/ 142 w 154"/>
              <a:gd name="T27" fmla="*/ 68 h 107"/>
              <a:gd name="T28" fmla="*/ 132 w 154"/>
              <a:gd name="T29" fmla="*/ 66 h 107"/>
              <a:gd name="T30" fmla="*/ 134 w 154"/>
              <a:gd name="T31" fmla="*/ 72 h 107"/>
              <a:gd name="T32" fmla="*/ 136 w 154"/>
              <a:gd name="T33" fmla="*/ 78 h 107"/>
              <a:gd name="T34" fmla="*/ 138 w 154"/>
              <a:gd name="T35" fmla="*/ 90 h 107"/>
              <a:gd name="T36" fmla="*/ 132 w 154"/>
              <a:gd name="T37" fmla="*/ 90 h 107"/>
              <a:gd name="T38" fmla="*/ 126 w 154"/>
              <a:gd name="T39" fmla="*/ 92 h 107"/>
              <a:gd name="T40" fmla="*/ 119 w 154"/>
              <a:gd name="T41" fmla="*/ 101 h 107"/>
              <a:gd name="T42" fmla="*/ 117 w 154"/>
              <a:gd name="T43" fmla="*/ 105 h 107"/>
              <a:gd name="T44" fmla="*/ 109 w 154"/>
              <a:gd name="T45" fmla="*/ 103 h 107"/>
              <a:gd name="T46" fmla="*/ 101 w 154"/>
              <a:gd name="T47" fmla="*/ 105 h 107"/>
              <a:gd name="T48" fmla="*/ 95 w 154"/>
              <a:gd name="T49" fmla="*/ 99 h 107"/>
              <a:gd name="T50" fmla="*/ 89 w 154"/>
              <a:gd name="T51" fmla="*/ 103 h 107"/>
              <a:gd name="T52" fmla="*/ 86 w 154"/>
              <a:gd name="T53" fmla="*/ 101 h 107"/>
              <a:gd name="T54" fmla="*/ 80 w 154"/>
              <a:gd name="T55" fmla="*/ 101 h 107"/>
              <a:gd name="T56" fmla="*/ 76 w 154"/>
              <a:gd name="T57" fmla="*/ 99 h 107"/>
              <a:gd name="T58" fmla="*/ 72 w 154"/>
              <a:gd name="T59" fmla="*/ 99 h 107"/>
              <a:gd name="T60" fmla="*/ 64 w 154"/>
              <a:gd name="T61" fmla="*/ 97 h 107"/>
              <a:gd name="T62" fmla="*/ 58 w 154"/>
              <a:gd name="T63" fmla="*/ 96 h 107"/>
              <a:gd name="T64" fmla="*/ 53 w 154"/>
              <a:gd name="T65" fmla="*/ 96 h 107"/>
              <a:gd name="T66" fmla="*/ 49 w 154"/>
              <a:gd name="T67" fmla="*/ 94 h 107"/>
              <a:gd name="T68" fmla="*/ 39 w 154"/>
              <a:gd name="T69" fmla="*/ 94 h 107"/>
              <a:gd name="T70" fmla="*/ 31 w 154"/>
              <a:gd name="T71" fmla="*/ 94 h 107"/>
              <a:gd name="T72" fmla="*/ 18 w 154"/>
              <a:gd name="T73" fmla="*/ 97 h 107"/>
              <a:gd name="T74" fmla="*/ 12 w 154"/>
              <a:gd name="T75" fmla="*/ 99 h 107"/>
              <a:gd name="T76" fmla="*/ 6 w 154"/>
              <a:gd name="T77" fmla="*/ 99 h 107"/>
              <a:gd name="T78" fmla="*/ 8 w 154"/>
              <a:gd name="T79" fmla="*/ 90 h 107"/>
              <a:gd name="T80" fmla="*/ 4 w 154"/>
              <a:gd name="T81" fmla="*/ 80 h 107"/>
              <a:gd name="T82" fmla="*/ 8 w 154"/>
              <a:gd name="T83" fmla="*/ 78 h 107"/>
              <a:gd name="T84" fmla="*/ 14 w 154"/>
              <a:gd name="T85" fmla="*/ 74 h 107"/>
              <a:gd name="T86" fmla="*/ 8 w 154"/>
              <a:gd name="T87" fmla="*/ 59 h 107"/>
              <a:gd name="T88" fmla="*/ 6 w 154"/>
              <a:gd name="T89" fmla="*/ 49 h 107"/>
              <a:gd name="T90" fmla="*/ 10 w 154"/>
              <a:gd name="T91" fmla="*/ 49 h 107"/>
              <a:gd name="T92" fmla="*/ 18 w 154"/>
              <a:gd name="T93" fmla="*/ 49 h 107"/>
              <a:gd name="T94" fmla="*/ 25 w 154"/>
              <a:gd name="T95" fmla="*/ 49 h 107"/>
              <a:gd name="T96" fmla="*/ 29 w 154"/>
              <a:gd name="T97" fmla="*/ 45 h 107"/>
              <a:gd name="T98" fmla="*/ 35 w 154"/>
              <a:gd name="T99" fmla="*/ 43 h 107"/>
              <a:gd name="T100" fmla="*/ 39 w 154"/>
              <a:gd name="T101" fmla="*/ 43 h 107"/>
              <a:gd name="T102" fmla="*/ 41 w 154"/>
              <a:gd name="T103" fmla="*/ 41 h 107"/>
              <a:gd name="T104" fmla="*/ 43 w 154"/>
              <a:gd name="T105" fmla="*/ 35 h 107"/>
              <a:gd name="T106" fmla="*/ 45 w 154"/>
              <a:gd name="T107" fmla="*/ 28 h 107"/>
              <a:gd name="T108" fmla="*/ 54 w 154"/>
              <a:gd name="T109" fmla="*/ 22 h 107"/>
              <a:gd name="T110" fmla="*/ 56 w 154"/>
              <a:gd name="T111" fmla="*/ 18 h 107"/>
              <a:gd name="T112" fmla="*/ 56 w 154"/>
              <a:gd name="T113" fmla="*/ 10 h 107"/>
              <a:gd name="T114" fmla="*/ 60 w 154"/>
              <a:gd name="T115" fmla="*/ 10 h 107"/>
              <a:gd name="T116" fmla="*/ 72 w 154"/>
              <a:gd name="T117" fmla="*/ 8 h 107"/>
              <a:gd name="T118" fmla="*/ 80 w 154"/>
              <a:gd name="T119" fmla="*/ 0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54" h="107">
                <a:moveTo>
                  <a:pt x="82" y="0"/>
                </a:moveTo>
                <a:lnTo>
                  <a:pt x="84" y="2"/>
                </a:lnTo>
                <a:lnTo>
                  <a:pt x="84" y="2"/>
                </a:lnTo>
                <a:lnTo>
                  <a:pt x="84" y="0"/>
                </a:lnTo>
                <a:lnTo>
                  <a:pt x="87" y="0"/>
                </a:lnTo>
                <a:lnTo>
                  <a:pt x="87" y="0"/>
                </a:lnTo>
                <a:lnTo>
                  <a:pt x="89" y="0"/>
                </a:lnTo>
                <a:lnTo>
                  <a:pt x="89" y="2"/>
                </a:lnTo>
                <a:lnTo>
                  <a:pt x="89" y="4"/>
                </a:lnTo>
                <a:lnTo>
                  <a:pt x="89" y="4"/>
                </a:lnTo>
                <a:lnTo>
                  <a:pt x="89" y="4"/>
                </a:lnTo>
                <a:lnTo>
                  <a:pt x="91" y="4"/>
                </a:lnTo>
                <a:lnTo>
                  <a:pt x="91" y="4"/>
                </a:lnTo>
                <a:lnTo>
                  <a:pt x="93" y="2"/>
                </a:lnTo>
                <a:lnTo>
                  <a:pt x="95" y="2"/>
                </a:lnTo>
                <a:lnTo>
                  <a:pt x="95" y="2"/>
                </a:lnTo>
                <a:lnTo>
                  <a:pt x="97" y="2"/>
                </a:lnTo>
                <a:lnTo>
                  <a:pt x="97" y="2"/>
                </a:lnTo>
                <a:lnTo>
                  <a:pt x="101" y="4"/>
                </a:lnTo>
                <a:lnTo>
                  <a:pt x="101" y="4"/>
                </a:lnTo>
                <a:lnTo>
                  <a:pt x="101" y="6"/>
                </a:lnTo>
                <a:lnTo>
                  <a:pt x="99" y="8"/>
                </a:lnTo>
                <a:lnTo>
                  <a:pt x="101" y="8"/>
                </a:lnTo>
                <a:lnTo>
                  <a:pt x="101" y="10"/>
                </a:lnTo>
                <a:lnTo>
                  <a:pt x="103" y="10"/>
                </a:lnTo>
                <a:lnTo>
                  <a:pt x="105" y="8"/>
                </a:lnTo>
                <a:lnTo>
                  <a:pt x="109" y="6"/>
                </a:lnTo>
                <a:lnTo>
                  <a:pt x="109" y="6"/>
                </a:lnTo>
                <a:lnTo>
                  <a:pt x="109" y="6"/>
                </a:lnTo>
                <a:lnTo>
                  <a:pt x="115" y="6"/>
                </a:lnTo>
                <a:lnTo>
                  <a:pt x="119" y="8"/>
                </a:lnTo>
                <a:lnTo>
                  <a:pt x="119" y="8"/>
                </a:lnTo>
                <a:lnTo>
                  <a:pt x="121" y="10"/>
                </a:lnTo>
                <a:lnTo>
                  <a:pt x="121" y="12"/>
                </a:lnTo>
                <a:lnTo>
                  <a:pt x="122" y="12"/>
                </a:lnTo>
                <a:lnTo>
                  <a:pt x="122" y="12"/>
                </a:lnTo>
                <a:lnTo>
                  <a:pt x="124" y="12"/>
                </a:lnTo>
                <a:lnTo>
                  <a:pt x="124" y="12"/>
                </a:lnTo>
                <a:lnTo>
                  <a:pt x="124" y="12"/>
                </a:lnTo>
                <a:lnTo>
                  <a:pt x="124" y="12"/>
                </a:lnTo>
                <a:lnTo>
                  <a:pt x="124" y="12"/>
                </a:lnTo>
                <a:lnTo>
                  <a:pt x="124" y="14"/>
                </a:lnTo>
                <a:lnTo>
                  <a:pt x="124" y="18"/>
                </a:lnTo>
                <a:lnTo>
                  <a:pt x="124" y="18"/>
                </a:lnTo>
                <a:lnTo>
                  <a:pt x="124" y="18"/>
                </a:lnTo>
                <a:lnTo>
                  <a:pt x="124" y="18"/>
                </a:lnTo>
                <a:lnTo>
                  <a:pt x="124" y="18"/>
                </a:lnTo>
                <a:lnTo>
                  <a:pt x="122" y="20"/>
                </a:lnTo>
                <a:lnTo>
                  <a:pt x="124" y="22"/>
                </a:lnTo>
                <a:lnTo>
                  <a:pt x="124" y="22"/>
                </a:lnTo>
                <a:lnTo>
                  <a:pt x="126" y="22"/>
                </a:lnTo>
                <a:lnTo>
                  <a:pt x="126" y="26"/>
                </a:lnTo>
                <a:lnTo>
                  <a:pt x="124" y="28"/>
                </a:lnTo>
                <a:lnTo>
                  <a:pt x="124" y="28"/>
                </a:lnTo>
                <a:lnTo>
                  <a:pt x="124" y="28"/>
                </a:lnTo>
                <a:lnTo>
                  <a:pt x="124" y="28"/>
                </a:lnTo>
                <a:lnTo>
                  <a:pt x="122" y="29"/>
                </a:lnTo>
                <a:lnTo>
                  <a:pt x="122" y="29"/>
                </a:lnTo>
                <a:lnTo>
                  <a:pt x="124" y="31"/>
                </a:lnTo>
                <a:lnTo>
                  <a:pt x="124" y="31"/>
                </a:lnTo>
                <a:lnTo>
                  <a:pt x="124" y="31"/>
                </a:lnTo>
                <a:lnTo>
                  <a:pt x="126" y="31"/>
                </a:lnTo>
                <a:lnTo>
                  <a:pt x="128" y="33"/>
                </a:lnTo>
                <a:lnTo>
                  <a:pt x="128" y="35"/>
                </a:lnTo>
                <a:lnTo>
                  <a:pt x="128" y="35"/>
                </a:lnTo>
                <a:lnTo>
                  <a:pt x="128" y="37"/>
                </a:lnTo>
                <a:lnTo>
                  <a:pt x="128" y="37"/>
                </a:lnTo>
                <a:lnTo>
                  <a:pt x="128" y="37"/>
                </a:lnTo>
                <a:lnTo>
                  <a:pt x="130" y="37"/>
                </a:lnTo>
                <a:lnTo>
                  <a:pt x="130" y="37"/>
                </a:lnTo>
                <a:lnTo>
                  <a:pt x="132" y="41"/>
                </a:lnTo>
                <a:lnTo>
                  <a:pt x="132" y="41"/>
                </a:lnTo>
                <a:lnTo>
                  <a:pt x="132" y="43"/>
                </a:lnTo>
                <a:lnTo>
                  <a:pt x="134" y="45"/>
                </a:lnTo>
                <a:lnTo>
                  <a:pt x="134" y="45"/>
                </a:lnTo>
                <a:lnTo>
                  <a:pt x="138" y="45"/>
                </a:lnTo>
                <a:lnTo>
                  <a:pt x="138" y="45"/>
                </a:lnTo>
                <a:lnTo>
                  <a:pt x="138" y="45"/>
                </a:lnTo>
                <a:lnTo>
                  <a:pt x="140" y="47"/>
                </a:lnTo>
                <a:lnTo>
                  <a:pt x="140" y="47"/>
                </a:lnTo>
                <a:lnTo>
                  <a:pt x="140" y="49"/>
                </a:lnTo>
                <a:lnTo>
                  <a:pt x="140" y="51"/>
                </a:lnTo>
                <a:lnTo>
                  <a:pt x="140" y="51"/>
                </a:lnTo>
                <a:lnTo>
                  <a:pt x="138" y="51"/>
                </a:lnTo>
                <a:lnTo>
                  <a:pt x="138" y="53"/>
                </a:lnTo>
                <a:lnTo>
                  <a:pt x="140" y="53"/>
                </a:lnTo>
                <a:lnTo>
                  <a:pt x="142" y="53"/>
                </a:lnTo>
                <a:lnTo>
                  <a:pt x="142" y="53"/>
                </a:lnTo>
                <a:lnTo>
                  <a:pt x="142" y="53"/>
                </a:lnTo>
                <a:lnTo>
                  <a:pt x="144" y="53"/>
                </a:lnTo>
                <a:lnTo>
                  <a:pt x="148" y="53"/>
                </a:lnTo>
                <a:lnTo>
                  <a:pt x="150" y="55"/>
                </a:lnTo>
                <a:lnTo>
                  <a:pt x="150" y="55"/>
                </a:lnTo>
                <a:lnTo>
                  <a:pt x="150" y="55"/>
                </a:lnTo>
                <a:lnTo>
                  <a:pt x="150" y="57"/>
                </a:lnTo>
                <a:lnTo>
                  <a:pt x="150" y="57"/>
                </a:lnTo>
                <a:lnTo>
                  <a:pt x="150" y="57"/>
                </a:lnTo>
                <a:lnTo>
                  <a:pt x="150" y="59"/>
                </a:lnTo>
                <a:lnTo>
                  <a:pt x="152" y="59"/>
                </a:lnTo>
                <a:lnTo>
                  <a:pt x="154" y="59"/>
                </a:lnTo>
                <a:lnTo>
                  <a:pt x="154" y="59"/>
                </a:lnTo>
                <a:lnTo>
                  <a:pt x="154" y="61"/>
                </a:lnTo>
                <a:lnTo>
                  <a:pt x="154" y="61"/>
                </a:lnTo>
                <a:lnTo>
                  <a:pt x="154" y="62"/>
                </a:lnTo>
                <a:lnTo>
                  <a:pt x="152" y="62"/>
                </a:lnTo>
                <a:lnTo>
                  <a:pt x="150" y="64"/>
                </a:lnTo>
                <a:lnTo>
                  <a:pt x="150" y="66"/>
                </a:lnTo>
                <a:lnTo>
                  <a:pt x="148" y="66"/>
                </a:lnTo>
                <a:lnTo>
                  <a:pt x="146" y="68"/>
                </a:lnTo>
                <a:lnTo>
                  <a:pt x="144" y="68"/>
                </a:lnTo>
                <a:lnTo>
                  <a:pt x="144" y="68"/>
                </a:lnTo>
                <a:lnTo>
                  <a:pt x="142" y="68"/>
                </a:lnTo>
                <a:lnTo>
                  <a:pt x="142" y="68"/>
                </a:lnTo>
                <a:lnTo>
                  <a:pt x="140" y="66"/>
                </a:lnTo>
                <a:lnTo>
                  <a:pt x="138" y="66"/>
                </a:lnTo>
                <a:lnTo>
                  <a:pt x="138" y="66"/>
                </a:lnTo>
                <a:lnTo>
                  <a:pt x="136" y="64"/>
                </a:lnTo>
                <a:lnTo>
                  <a:pt x="132" y="64"/>
                </a:lnTo>
                <a:lnTo>
                  <a:pt x="132" y="66"/>
                </a:lnTo>
                <a:lnTo>
                  <a:pt x="132" y="66"/>
                </a:lnTo>
                <a:lnTo>
                  <a:pt x="132" y="66"/>
                </a:lnTo>
                <a:lnTo>
                  <a:pt x="132" y="68"/>
                </a:lnTo>
                <a:lnTo>
                  <a:pt x="132" y="68"/>
                </a:lnTo>
                <a:lnTo>
                  <a:pt x="130" y="70"/>
                </a:lnTo>
                <a:lnTo>
                  <a:pt x="132" y="72"/>
                </a:lnTo>
                <a:lnTo>
                  <a:pt x="132" y="72"/>
                </a:lnTo>
                <a:lnTo>
                  <a:pt x="134" y="72"/>
                </a:lnTo>
                <a:lnTo>
                  <a:pt x="134" y="72"/>
                </a:lnTo>
                <a:lnTo>
                  <a:pt x="134" y="72"/>
                </a:lnTo>
                <a:lnTo>
                  <a:pt x="134" y="72"/>
                </a:lnTo>
                <a:lnTo>
                  <a:pt x="136" y="74"/>
                </a:lnTo>
                <a:lnTo>
                  <a:pt x="136" y="74"/>
                </a:lnTo>
                <a:lnTo>
                  <a:pt x="136" y="76"/>
                </a:lnTo>
                <a:lnTo>
                  <a:pt x="136" y="76"/>
                </a:lnTo>
                <a:lnTo>
                  <a:pt x="134" y="76"/>
                </a:lnTo>
                <a:lnTo>
                  <a:pt x="136" y="78"/>
                </a:lnTo>
                <a:lnTo>
                  <a:pt x="136" y="82"/>
                </a:lnTo>
                <a:lnTo>
                  <a:pt x="136" y="84"/>
                </a:lnTo>
                <a:lnTo>
                  <a:pt x="136" y="84"/>
                </a:lnTo>
                <a:lnTo>
                  <a:pt x="136" y="86"/>
                </a:lnTo>
                <a:lnTo>
                  <a:pt x="138" y="88"/>
                </a:lnTo>
                <a:lnTo>
                  <a:pt x="138" y="88"/>
                </a:lnTo>
                <a:lnTo>
                  <a:pt x="138" y="88"/>
                </a:lnTo>
                <a:lnTo>
                  <a:pt x="138" y="90"/>
                </a:lnTo>
                <a:lnTo>
                  <a:pt x="138" y="90"/>
                </a:lnTo>
                <a:lnTo>
                  <a:pt x="138" y="90"/>
                </a:lnTo>
                <a:lnTo>
                  <a:pt x="136" y="90"/>
                </a:lnTo>
                <a:lnTo>
                  <a:pt x="134" y="90"/>
                </a:lnTo>
                <a:lnTo>
                  <a:pt x="134" y="90"/>
                </a:lnTo>
                <a:lnTo>
                  <a:pt x="132" y="90"/>
                </a:lnTo>
                <a:lnTo>
                  <a:pt x="132" y="90"/>
                </a:lnTo>
                <a:lnTo>
                  <a:pt x="132" y="90"/>
                </a:lnTo>
                <a:lnTo>
                  <a:pt x="132" y="90"/>
                </a:lnTo>
                <a:lnTo>
                  <a:pt x="130" y="90"/>
                </a:lnTo>
                <a:lnTo>
                  <a:pt x="128" y="90"/>
                </a:lnTo>
                <a:lnTo>
                  <a:pt x="128" y="90"/>
                </a:lnTo>
                <a:lnTo>
                  <a:pt x="126" y="90"/>
                </a:lnTo>
                <a:lnTo>
                  <a:pt x="124" y="90"/>
                </a:lnTo>
                <a:lnTo>
                  <a:pt x="124" y="92"/>
                </a:lnTo>
                <a:lnTo>
                  <a:pt x="126" y="92"/>
                </a:lnTo>
                <a:lnTo>
                  <a:pt x="124" y="92"/>
                </a:lnTo>
                <a:lnTo>
                  <a:pt x="124" y="94"/>
                </a:lnTo>
                <a:lnTo>
                  <a:pt x="122" y="94"/>
                </a:lnTo>
                <a:lnTo>
                  <a:pt x="121" y="96"/>
                </a:lnTo>
                <a:lnTo>
                  <a:pt x="121" y="96"/>
                </a:lnTo>
                <a:lnTo>
                  <a:pt x="121" y="97"/>
                </a:lnTo>
                <a:lnTo>
                  <a:pt x="119" y="99"/>
                </a:lnTo>
                <a:lnTo>
                  <a:pt x="119" y="101"/>
                </a:lnTo>
                <a:lnTo>
                  <a:pt x="121" y="103"/>
                </a:lnTo>
                <a:lnTo>
                  <a:pt x="121" y="105"/>
                </a:lnTo>
                <a:lnTo>
                  <a:pt x="121" y="105"/>
                </a:lnTo>
                <a:lnTo>
                  <a:pt x="121" y="105"/>
                </a:lnTo>
                <a:lnTo>
                  <a:pt x="119" y="107"/>
                </a:lnTo>
                <a:lnTo>
                  <a:pt x="119" y="107"/>
                </a:lnTo>
                <a:lnTo>
                  <a:pt x="119" y="107"/>
                </a:lnTo>
                <a:lnTo>
                  <a:pt x="117" y="105"/>
                </a:lnTo>
                <a:lnTo>
                  <a:pt x="117" y="105"/>
                </a:lnTo>
                <a:lnTo>
                  <a:pt x="113" y="103"/>
                </a:lnTo>
                <a:lnTo>
                  <a:pt x="113" y="103"/>
                </a:lnTo>
                <a:lnTo>
                  <a:pt x="113" y="103"/>
                </a:lnTo>
                <a:lnTo>
                  <a:pt x="111" y="103"/>
                </a:lnTo>
                <a:lnTo>
                  <a:pt x="111" y="103"/>
                </a:lnTo>
                <a:lnTo>
                  <a:pt x="111" y="103"/>
                </a:lnTo>
                <a:lnTo>
                  <a:pt x="109" y="103"/>
                </a:lnTo>
                <a:lnTo>
                  <a:pt x="109" y="103"/>
                </a:lnTo>
                <a:lnTo>
                  <a:pt x="107" y="103"/>
                </a:lnTo>
                <a:lnTo>
                  <a:pt x="107" y="103"/>
                </a:lnTo>
                <a:lnTo>
                  <a:pt x="107" y="103"/>
                </a:lnTo>
                <a:lnTo>
                  <a:pt x="105" y="103"/>
                </a:lnTo>
                <a:lnTo>
                  <a:pt x="105" y="103"/>
                </a:lnTo>
                <a:lnTo>
                  <a:pt x="105" y="103"/>
                </a:lnTo>
                <a:lnTo>
                  <a:pt x="101" y="105"/>
                </a:lnTo>
                <a:lnTo>
                  <a:pt x="99" y="105"/>
                </a:lnTo>
                <a:lnTo>
                  <a:pt x="99" y="105"/>
                </a:lnTo>
                <a:lnTo>
                  <a:pt x="99" y="105"/>
                </a:lnTo>
                <a:lnTo>
                  <a:pt x="97" y="101"/>
                </a:lnTo>
                <a:lnTo>
                  <a:pt x="97" y="101"/>
                </a:lnTo>
                <a:lnTo>
                  <a:pt x="97" y="99"/>
                </a:lnTo>
                <a:lnTo>
                  <a:pt x="97" y="99"/>
                </a:lnTo>
                <a:lnTo>
                  <a:pt x="95" y="99"/>
                </a:lnTo>
                <a:lnTo>
                  <a:pt x="95" y="99"/>
                </a:lnTo>
                <a:lnTo>
                  <a:pt x="95" y="99"/>
                </a:lnTo>
                <a:lnTo>
                  <a:pt x="91" y="101"/>
                </a:lnTo>
                <a:lnTo>
                  <a:pt x="91" y="101"/>
                </a:lnTo>
                <a:lnTo>
                  <a:pt x="91" y="101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7" y="101"/>
                </a:lnTo>
                <a:lnTo>
                  <a:pt x="87" y="101"/>
                </a:lnTo>
                <a:lnTo>
                  <a:pt x="87" y="101"/>
                </a:lnTo>
                <a:lnTo>
                  <a:pt x="86" y="101"/>
                </a:lnTo>
                <a:lnTo>
                  <a:pt x="86" y="101"/>
                </a:lnTo>
                <a:lnTo>
                  <a:pt x="86" y="101"/>
                </a:lnTo>
                <a:lnTo>
                  <a:pt x="84" y="101"/>
                </a:lnTo>
                <a:lnTo>
                  <a:pt x="82" y="99"/>
                </a:lnTo>
                <a:lnTo>
                  <a:pt x="82" y="99"/>
                </a:lnTo>
                <a:lnTo>
                  <a:pt x="82" y="99"/>
                </a:lnTo>
                <a:lnTo>
                  <a:pt x="80" y="99"/>
                </a:lnTo>
                <a:lnTo>
                  <a:pt x="80" y="101"/>
                </a:lnTo>
                <a:lnTo>
                  <a:pt x="80" y="101"/>
                </a:lnTo>
                <a:lnTo>
                  <a:pt x="80" y="101"/>
                </a:lnTo>
                <a:lnTo>
                  <a:pt x="78" y="101"/>
                </a:lnTo>
                <a:lnTo>
                  <a:pt x="78" y="101"/>
                </a:lnTo>
                <a:lnTo>
                  <a:pt x="78" y="101"/>
                </a:lnTo>
                <a:lnTo>
                  <a:pt x="78" y="99"/>
                </a:lnTo>
                <a:lnTo>
                  <a:pt x="76" y="99"/>
                </a:lnTo>
                <a:lnTo>
                  <a:pt x="76" y="99"/>
                </a:lnTo>
                <a:lnTo>
                  <a:pt x="76" y="99"/>
                </a:lnTo>
                <a:lnTo>
                  <a:pt x="76" y="99"/>
                </a:lnTo>
                <a:lnTo>
                  <a:pt x="76" y="101"/>
                </a:lnTo>
                <a:lnTo>
                  <a:pt x="76" y="101"/>
                </a:lnTo>
                <a:lnTo>
                  <a:pt x="74" y="103"/>
                </a:lnTo>
                <a:lnTo>
                  <a:pt x="72" y="103"/>
                </a:lnTo>
                <a:lnTo>
                  <a:pt x="74" y="101"/>
                </a:lnTo>
                <a:lnTo>
                  <a:pt x="74" y="101"/>
                </a:lnTo>
                <a:lnTo>
                  <a:pt x="74" y="99"/>
                </a:lnTo>
                <a:lnTo>
                  <a:pt x="72" y="99"/>
                </a:lnTo>
                <a:lnTo>
                  <a:pt x="70" y="99"/>
                </a:lnTo>
                <a:lnTo>
                  <a:pt x="70" y="99"/>
                </a:lnTo>
                <a:lnTo>
                  <a:pt x="68" y="99"/>
                </a:lnTo>
                <a:lnTo>
                  <a:pt x="66" y="99"/>
                </a:lnTo>
                <a:lnTo>
                  <a:pt x="66" y="99"/>
                </a:lnTo>
                <a:lnTo>
                  <a:pt x="66" y="97"/>
                </a:lnTo>
                <a:lnTo>
                  <a:pt x="66" y="97"/>
                </a:lnTo>
                <a:lnTo>
                  <a:pt x="64" y="97"/>
                </a:lnTo>
                <a:lnTo>
                  <a:pt x="64" y="97"/>
                </a:lnTo>
                <a:lnTo>
                  <a:pt x="62" y="97"/>
                </a:lnTo>
                <a:lnTo>
                  <a:pt x="62" y="97"/>
                </a:lnTo>
                <a:lnTo>
                  <a:pt x="60" y="97"/>
                </a:lnTo>
                <a:lnTo>
                  <a:pt x="60" y="97"/>
                </a:lnTo>
                <a:lnTo>
                  <a:pt x="60" y="97"/>
                </a:lnTo>
                <a:lnTo>
                  <a:pt x="58" y="96"/>
                </a:lnTo>
                <a:lnTo>
                  <a:pt x="58" y="96"/>
                </a:lnTo>
                <a:lnTo>
                  <a:pt x="58" y="96"/>
                </a:lnTo>
                <a:lnTo>
                  <a:pt x="56" y="96"/>
                </a:lnTo>
                <a:lnTo>
                  <a:pt x="56" y="96"/>
                </a:lnTo>
                <a:lnTo>
                  <a:pt x="56" y="96"/>
                </a:lnTo>
                <a:lnTo>
                  <a:pt x="54" y="96"/>
                </a:lnTo>
                <a:lnTo>
                  <a:pt x="54" y="96"/>
                </a:lnTo>
                <a:lnTo>
                  <a:pt x="54" y="96"/>
                </a:lnTo>
                <a:lnTo>
                  <a:pt x="53" y="96"/>
                </a:lnTo>
                <a:lnTo>
                  <a:pt x="53" y="96"/>
                </a:lnTo>
                <a:lnTo>
                  <a:pt x="53" y="96"/>
                </a:lnTo>
                <a:lnTo>
                  <a:pt x="53" y="96"/>
                </a:lnTo>
                <a:lnTo>
                  <a:pt x="51" y="96"/>
                </a:lnTo>
                <a:lnTo>
                  <a:pt x="51" y="96"/>
                </a:lnTo>
                <a:lnTo>
                  <a:pt x="49" y="96"/>
                </a:lnTo>
                <a:lnTo>
                  <a:pt x="49" y="94"/>
                </a:lnTo>
                <a:lnTo>
                  <a:pt x="49" y="94"/>
                </a:lnTo>
                <a:lnTo>
                  <a:pt x="47" y="94"/>
                </a:lnTo>
                <a:lnTo>
                  <a:pt x="43" y="94"/>
                </a:lnTo>
                <a:lnTo>
                  <a:pt x="43" y="94"/>
                </a:lnTo>
                <a:lnTo>
                  <a:pt x="41" y="94"/>
                </a:lnTo>
                <a:lnTo>
                  <a:pt x="41" y="94"/>
                </a:lnTo>
                <a:lnTo>
                  <a:pt x="39" y="94"/>
                </a:lnTo>
                <a:lnTo>
                  <a:pt x="39" y="94"/>
                </a:lnTo>
                <a:lnTo>
                  <a:pt x="39" y="94"/>
                </a:lnTo>
                <a:lnTo>
                  <a:pt x="37" y="94"/>
                </a:lnTo>
                <a:lnTo>
                  <a:pt x="35" y="94"/>
                </a:lnTo>
                <a:lnTo>
                  <a:pt x="35" y="94"/>
                </a:lnTo>
                <a:lnTo>
                  <a:pt x="35" y="92"/>
                </a:lnTo>
                <a:lnTo>
                  <a:pt x="33" y="92"/>
                </a:lnTo>
                <a:lnTo>
                  <a:pt x="33" y="92"/>
                </a:lnTo>
                <a:lnTo>
                  <a:pt x="31" y="94"/>
                </a:lnTo>
                <a:lnTo>
                  <a:pt x="31" y="94"/>
                </a:lnTo>
                <a:lnTo>
                  <a:pt x="29" y="94"/>
                </a:lnTo>
                <a:lnTo>
                  <a:pt x="27" y="94"/>
                </a:lnTo>
                <a:lnTo>
                  <a:pt x="25" y="94"/>
                </a:lnTo>
                <a:lnTo>
                  <a:pt x="25" y="94"/>
                </a:lnTo>
                <a:lnTo>
                  <a:pt x="20" y="94"/>
                </a:lnTo>
                <a:lnTo>
                  <a:pt x="20" y="96"/>
                </a:lnTo>
                <a:lnTo>
                  <a:pt x="20" y="96"/>
                </a:lnTo>
                <a:lnTo>
                  <a:pt x="18" y="97"/>
                </a:lnTo>
                <a:lnTo>
                  <a:pt x="18" y="97"/>
                </a:lnTo>
                <a:lnTo>
                  <a:pt x="16" y="99"/>
                </a:lnTo>
                <a:lnTo>
                  <a:pt x="14" y="99"/>
                </a:lnTo>
                <a:lnTo>
                  <a:pt x="14" y="99"/>
                </a:lnTo>
                <a:lnTo>
                  <a:pt x="14" y="101"/>
                </a:lnTo>
                <a:lnTo>
                  <a:pt x="14" y="99"/>
                </a:lnTo>
                <a:lnTo>
                  <a:pt x="12" y="99"/>
                </a:lnTo>
                <a:lnTo>
                  <a:pt x="12" y="99"/>
                </a:lnTo>
                <a:lnTo>
                  <a:pt x="10" y="99"/>
                </a:lnTo>
                <a:lnTo>
                  <a:pt x="8" y="99"/>
                </a:lnTo>
                <a:lnTo>
                  <a:pt x="8" y="99"/>
                </a:lnTo>
                <a:lnTo>
                  <a:pt x="8" y="101"/>
                </a:lnTo>
                <a:lnTo>
                  <a:pt x="8" y="101"/>
                </a:lnTo>
                <a:lnTo>
                  <a:pt x="8" y="101"/>
                </a:lnTo>
                <a:lnTo>
                  <a:pt x="6" y="101"/>
                </a:lnTo>
                <a:lnTo>
                  <a:pt x="6" y="99"/>
                </a:lnTo>
                <a:lnTo>
                  <a:pt x="6" y="99"/>
                </a:lnTo>
                <a:lnTo>
                  <a:pt x="6" y="99"/>
                </a:lnTo>
                <a:lnTo>
                  <a:pt x="6" y="97"/>
                </a:lnTo>
                <a:lnTo>
                  <a:pt x="6" y="97"/>
                </a:lnTo>
                <a:lnTo>
                  <a:pt x="8" y="94"/>
                </a:lnTo>
                <a:lnTo>
                  <a:pt x="8" y="94"/>
                </a:lnTo>
                <a:lnTo>
                  <a:pt x="8" y="92"/>
                </a:lnTo>
                <a:lnTo>
                  <a:pt x="8" y="90"/>
                </a:lnTo>
                <a:lnTo>
                  <a:pt x="8" y="90"/>
                </a:lnTo>
                <a:lnTo>
                  <a:pt x="4" y="88"/>
                </a:lnTo>
                <a:lnTo>
                  <a:pt x="2" y="88"/>
                </a:lnTo>
                <a:lnTo>
                  <a:pt x="2" y="88"/>
                </a:lnTo>
                <a:lnTo>
                  <a:pt x="0" y="86"/>
                </a:lnTo>
                <a:lnTo>
                  <a:pt x="0" y="86"/>
                </a:lnTo>
                <a:lnTo>
                  <a:pt x="2" y="84"/>
                </a:lnTo>
                <a:lnTo>
                  <a:pt x="4" y="80"/>
                </a:lnTo>
                <a:lnTo>
                  <a:pt x="4" y="80"/>
                </a:lnTo>
                <a:lnTo>
                  <a:pt x="4" y="80"/>
                </a:lnTo>
                <a:lnTo>
                  <a:pt x="6" y="80"/>
                </a:lnTo>
                <a:lnTo>
                  <a:pt x="6" y="80"/>
                </a:lnTo>
                <a:lnTo>
                  <a:pt x="8" y="78"/>
                </a:lnTo>
                <a:lnTo>
                  <a:pt x="8" y="78"/>
                </a:lnTo>
                <a:lnTo>
                  <a:pt x="8" y="78"/>
                </a:lnTo>
                <a:lnTo>
                  <a:pt x="8" y="78"/>
                </a:lnTo>
                <a:lnTo>
                  <a:pt x="10" y="78"/>
                </a:lnTo>
                <a:lnTo>
                  <a:pt x="10" y="78"/>
                </a:lnTo>
                <a:lnTo>
                  <a:pt x="12" y="76"/>
                </a:lnTo>
                <a:lnTo>
                  <a:pt x="12" y="76"/>
                </a:lnTo>
                <a:lnTo>
                  <a:pt x="12" y="76"/>
                </a:lnTo>
                <a:lnTo>
                  <a:pt x="14" y="76"/>
                </a:lnTo>
                <a:lnTo>
                  <a:pt x="14" y="74"/>
                </a:lnTo>
                <a:lnTo>
                  <a:pt x="14" y="74"/>
                </a:lnTo>
                <a:lnTo>
                  <a:pt x="12" y="72"/>
                </a:lnTo>
                <a:lnTo>
                  <a:pt x="12" y="70"/>
                </a:lnTo>
                <a:lnTo>
                  <a:pt x="12" y="70"/>
                </a:lnTo>
                <a:lnTo>
                  <a:pt x="12" y="66"/>
                </a:lnTo>
                <a:lnTo>
                  <a:pt x="10" y="62"/>
                </a:lnTo>
                <a:lnTo>
                  <a:pt x="10" y="61"/>
                </a:lnTo>
                <a:lnTo>
                  <a:pt x="8" y="59"/>
                </a:lnTo>
                <a:lnTo>
                  <a:pt x="8" y="59"/>
                </a:lnTo>
                <a:lnTo>
                  <a:pt x="8" y="57"/>
                </a:lnTo>
                <a:lnTo>
                  <a:pt x="8" y="57"/>
                </a:lnTo>
                <a:lnTo>
                  <a:pt x="8" y="55"/>
                </a:lnTo>
                <a:lnTo>
                  <a:pt x="8" y="55"/>
                </a:lnTo>
                <a:lnTo>
                  <a:pt x="8" y="55"/>
                </a:lnTo>
                <a:lnTo>
                  <a:pt x="6" y="51"/>
                </a:lnTo>
                <a:lnTo>
                  <a:pt x="6" y="51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8" y="49"/>
                </a:lnTo>
                <a:lnTo>
                  <a:pt x="10" y="49"/>
                </a:lnTo>
                <a:lnTo>
                  <a:pt x="10" y="49"/>
                </a:lnTo>
                <a:lnTo>
                  <a:pt x="12" y="49"/>
                </a:lnTo>
                <a:lnTo>
                  <a:pt x="14" y="49"/>
                </a:lnTo>
                <a:lnTo>
                  <a:pt x="14" y="49"/>
                </a:lnTo>
                <a:lnTo>
                  <a:pt x="16" y="49"/>
                </a:lnTo>
                <a:lnTo>
                  <a:pt x="16" y="49"/>
                </a:lnTo>
                <a:lnTo>
                  <a:pt x="16" y="49"/>
                </a:lnTo>
                <a:lnTo>
                  <a:pt x="16" y="49"/>
                </a:lnTo>
                <a:lnTo>
                  <a:pt x="18" y="49"/>
                </a:lnTo>
                <a:lnTo>
                  <a:pt x="18" y="49"/>
                </a:lnTo>
                <a:lnTo>
                  <a:pt x="18" y="49"/>
                </a:lnTo>
                <a:lnTo>
                  <a:pt x="18" y="51"/>
                </a:lnTo>
                <a:lnTo>
                  <a:pt x="20" y="51"/>
                </a:lnTo>
                <a:lnTo>
                  <a:pt x="21" y="49"/>
                </a:lnTo>
                <a:lnTo>
                  <a:pt x="21" y="49"/>
                </a:lnTo>
                <a:lnTo>
                  <a:pt x="23" y="49"/>
                </a:lnTo>
                <a:lnTo>
                  <a:pt x="25" y="49"/>
                </a:lnTo>
                <a:lnTo>
                  <a:pt x="25" y="49"/>
                </a:lnTo>
                <a:lnTo>
                  <a:pt x="27" y="49"/>
                </a:lnTo>
                <a:lnTo>
                  <a:pt x="27" y="47"/>
                </a:lnTo>
                <a:lnTo>
                  <a:pt x="27" y="47"/>
                </a:lnTo>
                <a:lnTo>
                  <a:pt x="27" y="47"/>
                </a:lnTo>
                <a:lnTo>
                  <a:pt x="27" y="45"/>
                </a:lnTo>
                <a:lnTo>
                  <a:pt x="27" y="45"/>
                </a:lnTo>
                <a:lnTo>
                  <a:pt x="29" y="45"/>
                </a:lnTo>
                <a:lnTo>
                  <a:pt x="29" y="45"/>
                </a:lnTo>
                <a:lnTo>
                  <a:pt x="31" y="45"/>
                </a:lnTo>
                <a:lnTo>
                  <a:pt x="31" y="45"/>
                </a:lnTo>
                <a:lnTo>
                  <a:pt x="31" y="45"/>
                </a:lnTo>
                <a:lnTo>
                  <a:pt x="33" y="45"/>
                </a:lnTo>
                <a:lnTo>
                  <a:pt x="33" y="43"/>
                </a:lnTo>
                <a:lnTo>
                  <a:pt x="33" y="43"/>
                </a:lnTo>
                <a:lnTo>
                  <a:pt x="35" y="43"/>
                </a:lnTo>
                <a:lnTo>
                  <a:pt x="35" y="43"/>
                </a:lnTo>
                <a:lnTo>
                  <a:pt x="37" y="43"/>
                </a:lnTo>
                <a:lnTo>
                  <a:pt x="37" y="41"/>
                </a:lnTo>
                <a:lnTo>
                  <a:pt x="37" y="41"/>
                </a:lnTo>
                <a:lnTo>
                  <a:pt x="37" y="41"/>
                </a:lnTo>
                <a:lnTo>
                  <a:pt x="37" y="41"/>
                </a:lnTo>
                <a:lnTo>
                  <a:pt x="39" y="43"/>
                </a:lnTo>
                <a:lnTo>
                  <a:pt x="39" y="43"/>
                </a:lnTo>
                <a:lnTo>
                  <a:pt x="37" y="43"/>
                </a:lnTo>
                <a:lnTo>
                  <a:pt x="39" y="45"/>
                </a:lnTo>
                <a:lnTo>
                  <a:pt x="41" y="45"/>
                </a:lnTo>
                <a:lnTo>
                  <a:pt x="43" y="45"/>
                </a:lnTo>
                <a:lnTo>
                  <a:pt x="43" y="45"/>
                </a:lnTo>
                <a:lnTo>
                  <a:pt x="43" y="43"/>
                </a:lnTo>
                <a:lnTo>
                  <a:pt x="41" y="41"/>
                </a:lnTo>
                <a:lnTo>
                  <a:pt x="41" y="41"/>
                </a:lnTo>
                <a:lnTo>
                  <a:pt x="41" y="41"/>
                </a:lnTo>
                <a:lnTo>
                  <a:pt x="39" y="41"/>
                </a:lnTo>
                <a:lnTo>
                  <a:pt x="39" y="41"/>
                </a:lnTo>
                <a:lnTo>
                  <a:pt x="39" y="41"/>
                </a:lnTo>
                <a:lnTo>
                  <a:pt x="39" y="39"/>
                </a:lnTo>
                <a:lnTo>
                  <a:pt x="41" y="37"/>
                </a:lnTo>
                <a:lnTo>
                  <a:pt x="41" y="35"/>
                </a:lnTo>
                <a:lnTo>
                  <a:pt x="43" y="35"/>
                </a:lnTo>
                <a:lnTo>
                  <a:pt x="43" y="35"/>
                </a:lnTo>
                <a:lnTo>
                  <a:pt x="43" y="35"/>
                </a:lnTo>
                <a:lnTo>
                  <a:pt x="41" y="33"/>
                </a:lnTo>
                <a:lnTo>
                  <a:pt x="41" y="33"/>
                </a:lnTo>
                <a:lnTo>
                  <a:pt x="41" y="31"/>
                </a:lnTo>
                <a:lnTo>
                  <a:pt x="43" y="29"/>
                </a:lnTo>
                <a:lnTo>
                  <a:pt x="45" y="28"/>
                </a:lnTo>
                <a:lnTo>
                  <a:pt x="45" y="28"/>
                </a:lnTo>
                <a:lnTo>
                  <a:pt x="45" y="28"/>
                </a:lnTo>
                <a:lnTo>
                  <a:pt x="47" y="28"/>
                </a:lnTo>
                <a:lnTo>
                  <a:pt x="49" y="26"/>
                </a:lnTo>
                <a:lnTo>
                  <a:pt x="49" y="26"/>
                </a:lnTo>
                <a:lnTo>
                  <a:pt x="51" y="24"/>
                </a:lnTo>
                <a:lnTo>
                  <a:pt x="51" y="24"/>
                </a:lnTo>
                <a:lnTo>
                  <a:pt x="51" y="22"/>
                </a:lnTo>
                <a:lnTo>
                  <a:pt x="54" y="22"/>
                </a:lnTo>
                <a:lnTo>
                  <a:pt x="54" y="22"/>
                </a:lnTo>
                <a:lnTo>
                  <a:pt x="56" y="22"/>
                </a:lnTo>
                <a:lnTo>
                  <a:pt x="58" y="20"/>
                </a:lnTo>
                <a:lnTo>
                  <a:pt x="58" y="20"/>
                </a:lnTo>
                <a:lnTo>
                  <a:pt x="58" y="20"/>
                </a:lnTo>
                <a:lnTo>
                  <a:pt x="58" y="20"/>
                </a:lnTo>
                <a:lnTo>
                  <a:pt x="56" y="18"/>
                </a:lnTo>
                <a:lnTo>
                  <a:pt x="56" y="18"/>
                </a:lnTo>
                <a:lnTo>
                  <a:pt x="54" y="20"/>
                </a:lnTo>
                <a:lnTo>
                  <a:pt x="54" y="18"/>
                </a:lnTo>
                <a:lnTo>
                  <a:pt x="54" y="18"/>
                </a:lnTo>
                <a:lnTo>
                  <a:pt x="53" y="18"/>
                </a:lnTo>
                <a:lnTo>
                  <a:pt x="54" y="16"/>
                </a:lnTo>
                <a:lnTo>
                  <a:pt x="56" y="12"/>
                </a:lnTo>
                <a:lnTo>
                  <a:pt x="56" y="12"/>
                </a:lnTo>
                <a:lnTo>
                  <a:pt x="56" y="10"/>
                </a:lnTo>
                <a:lnTo>
                  <a:pt x="56" y="10"/>
                </a:lnTo>
                <a:lnTo>
                  <a:pt x="56" y="10"/>
                </a:lnTo>
                <a:lnTo>
                  <a:pt x="56" y="10"/>
                </a:lnTo>
                <a:lnTo>
                  <a:pt x="56" y="10"/>
                </a:lnTo>
                <a:lnTo>
                  <a:pt x="58" y="10"/>
                </a:lnTo>
                <a:lnTo>
                  <a:pt x="58" y="10"/>
                </a:lnTo>
                <a:lnTo>
                  <a:pt x="60" y="10"/>
                </a:lnTo>
                <a:lnTo>
                  <a:pt x="60" y="10"/>
                </a:lnTo>
                <a:lnTo>
                  <a:pt x="60" y="8"/>
                </a:lnTo>
                <a:lnTo>
                  <a:pt x="62" y="8"/>
                </a:lnTo>
                <a:lnTo>
                  <a:pt x="64" y="6"/>
                </a:lnTo>
                <a:lnTo>
                  <a:pt x="66" y="8"/>
                </a:lnTo>
                <a:lnTo>
                  <a:pt x="66" y="8"/>
                </a:lnTo>
                <a:lnTo>
                  <a:pt x="70" y="8"/>
                </a:lnTo>
                <a:lnTo>
                  <a:pt x="70" y="8"/>
                </a:lnTo>
                <a:lnTo>
                  <a:pt x="72" y="8"/>
                </a:lnTo>
                <a:lnTo>
                  <a:pt x="72" y="8"/>
                </a:lnTo>
                <a:lnTo>
                  <a:pt x="72" y="6"/>
                </a:lnTo>
                <a:lnTo>
                  <a:pt x="72" y="4"/>
                </a:lnTo>
                <a:lnTo>
                  <a:pt x="74" y="4"/>
                </a:lnTo>
                <a:lnTo>
                  <a:pt x="74" y="4"/>
                </a:lnTo>
                <a:lnTo>
                  <a:pt x="76" y="2"/>
                </a:lnTo>
                <a:lnTo>
                  <a:pt x="76" y="0"/>
                </a:lnTo>
                <a:lnTo>
                  <a:pt x="80" y="0"/>
                </a:lnTo>
                <a:lnTo>
                  <a:pt x="80" y="0"/>
                </a:lnTo>
                <a:lnTo>
                  <a:pt x="82" y="0"/>
                </a:lnTo>
                <a:lnTo>
                  <a:pt x="82" y="0"/>
                </a:lnTo>
                <a:lnTo>
                  <a:pt x="82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1" name="Barbados"/>
          <p:cNvSpPr>
            <a:spLocks/>
          </p:cNvSpPr>
          <p:nvPr/>
        </p:nvSpPr>
        <p:spPr bwMode="auto">
          <a:xfrm>
            <a:off x="3417899" y="4187838"/>
            <a:ext cx="4763" cy="6350"/>
          </a:xfrm>
          <a:custGeom>
            <a:avLst/>
            <a:gdLst>
              <a:gd name="T0" fmla="*/ 1 w 3"/>
              <a:gd name="T1" fmla="*/ 4 h 4"/>
              <a:gd name="T2" fmla="*/ 1 w 3"/>
              <a:gd name="T3" fmla="*/ 4 h 4"/>
              <a:gd name="T4" fmla="*/ 1 w 3"/>
              <a:gd name="T5" fmla="*/ 4 h 4"/>
              <a:gd name="T6" fmla="*/ 0 w 3"/>
              <a:gd name="T7" fmla="*/ 4 h 4"/>
              <a:gd name="T8" fmla="*/ 0 w 3"/>
              <a:gd name="T9" fmla="*/ 4 h 4"/>
              <a:gd name="T10" fmla="*/ 0 w 3"/>
              <a:gd name="T11" fmla="*/ 4 h 4"/>
              <a:gd name="T12" fmla="*/ 0 w 3"/>
              <a:gd name="T13" fmla="*/ 4 h 4"/>
              <a:gd name="T14" fmla="*/ 0 w 3"/>
              <a:gd name="T15" fmla="*/ 0 h 4"/>
              <a:gd name="T16" fmla="*/ 0 w 3"/>
              <a:gd name="T17" fmla="*/ 0 h 4"/>
              <a:gd name="T18" fmla="*/ 0 w 3"/>
              <a:gd name="T19" fmla="*/ 0 h 4"/>
              <a:gd name="T20" fmla="*/ 0 w 3"/>
              <a:gd name="T21" fmla="*/ 0 h 4"/>
              <a:gd name="T22" fmla="*/ 0 w 3"/>
              <a:gd name="T23" fmla="*/ 0 h 4"/>
              <a:gd name="T24" fmla="*/ 0 w 3"/>
              <a:gd name="T25" fmla="*/ 0 h 4"/>
              <a:gd name="T26" fmla="*/ 0 w 3"/>
              <a:gd name="T27" fmla="*/ 0 h 4"/>
              <a:gd name="T28" fmla="*/ 0 w 3"/>
              <a:gd name="T29" fmla="*/ 0 h 4"/>
              <a:gd name="T30" fmla="*/ 0 w 3"/>
              <a:gd name="T31" fmla="*/ 0 h 4"/>
              <a:gd name="T32" fmla="*/ 1 w 3"/>
              <a:gd name="T33" fmla="*/ 2 h 4"/>
              <a:gd name="T34" fmla="*/ 1 w 3"/>
              <a:gd name="T35" fmla="*/ 2 h 4"/>
              <a:gd name="T36" fmla="*/ 1 w 3"/>
              <a:gd name="T37" fmla="*/ 2 h 4"/>
              <a:gd name="T38" fmla="*/ 1 w 3"/>
              <a:gd name="T39" fmla="*/ 2 h 4"/>
              <a:gd name="T40" fmla="*/ 1 w 3"/>
              <a:gd name="T41" fmla="*/ 2 h 4"/>
              <a:gd name="T42" fmla="*/ 3 w 3"/>
              <a:gd name="T43" fmla="*/ 2 h 4"/>
              <a:gd name="T44" fmla="*/ 3 w 3"/>
              <a:gd name="T45" fmla="*/ 2 h 4"/>
              <a:gd name="T46" fmla="*/ 3 w 3"/>
              <a:gd name="T47" fmla="*/ 4 h 4"/>
              <a:gd name="T48" fmla="*/ 3 w 3"/>
              <a:gd name="T49" fmla="*/ 4 h 4"/>
              <a:gd name="T50" fmla="*/ 3 w 3"/>
              <a:gd name="T51" fmla="*/ 4 h 4"/>
              <a:gd name="T52" fmla="*/ 1 w 3"/>
              <a:gd name="T53" fmla="*/ 4 h 4"/>
              <a:gd name="T54" fmla="*/ 1 w 3"/>
              <a:gd name="T55" fmla="*/ 4 h 4"/>
              <a:gd name="T56" fmla="*/ 1 w 3"/>
              <a:gd name="T57" fmla="*/ 4 h 4"/>
              <a:gd name="T58" fmla="*/ 1 w 3"/>
              <a:gd name="T59" fmla="*/ 4 h 4"/>
              <a:gd name="T60" fmla="*/ 1 w 3"/>
              <a:gd name="T61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" h="4">
                <a:moveTo>
                  <a:pt x="1" y="4"/>
                </a:moveTo>
                <a:lnTo>
                  <a:pt x="1" y="4"/>
                </a:lnTo>
                <a:lnTo>
                  <a:pt x="1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" y="2"/>
                </a:lnTo>
                <a:lnTo>
                  <a:pt x="1" y="2"/>
                </a:lnTo>
                <a:lnTo>
                  <a:pt x="1" y="2"/>
                </a:lnTo>
                <a:lnTo>
                  <a:pt x="1" y="2"/>
                </a:lnTo>
                <a:lnTo>
                  <a:pt x="1" y="2"/>
                </a:lnTo>
                <a:lnTo>
                  <a:pt x="3" y="2"/>
                </a:lnTo>
                <a:lnTo>
                  <a:pt x="3" y="2"/>
                </a:lnTo>
                <a:lnTo>
                  <a:pt x="3" y="4"/>
                </a:lnTo>
                <a:lnTo>
                  <a:pt x="3" y="4"/>
                </a:lnTo>
                <a:lnTo>
                  <a:pt x="3" y="4"/>
                </a:lnTo>
                <a:lnTo>
                  <a:pt x="1" y="4"/>
                </a:lnTo>
                <a:lnTo>
                  <a:pt x="1" y="4"/>
                </a:lnTo>
                <a:lnTo>
                  <a:pt x="1" y="4"/>
                </a:lnTo>
                <a:lnTo>
                  <a:pt x="1" y="4"/>
                </a:lnTo>
                <a:lnTo>
                  <a:pt x="1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1" name="Bangladesh"/>
          <p:cNvSpPr>
            <a:spLocks noEditPoints="1"/>
          </p:cNvSpPr>
          <p:nvPr/>
        </p:nvSpPr>
        <p:spPr bwMode="auto">
          <a:xfrm>
            <a:off x="7185048" y="3832237"/>
            <a:ext cx="117475" cy="160338"/>
          </a:xfrm>
          <a:custGeom>
            <a:avLst/>
            <a:gdLst>
              <a:gd name="T0" fmla="*/ 14 w 74"/>
              <a:gd name="T1" fmla="*/ 8 h 101"/>
              <a:gd name="T2" fmla="*/ 18 w 74"/>
              <a:gd name="T3" fmla="*/ 8 h 101"/>
              <a:gd name="T4" fmla="*/ 25 w 74"/>
              <a:gd name="T5" fmla="*/ 8 h 101"/>
              <a:gd name="T6" fmla="*/ 29 w 74"/>
              <a:gd name="T7" fmla="*/ 20 h 101"/>
              <a:gd name="T8" fmla="*/ 37 w 74"/>
              <a:gd name="T9" fmla="*/ 26 h 101"/>
              <a:gd name="T10" fmla="*/ 51 w 74"/>
              <a:gd name="T11" fmla="*/ 26 h 101"/>
              <a:gd name="T12" fmla="*/ 64 w 74"/>
              <a:gd name="T13" fmla="*/ 26 h 101"/>
              <a:gd name="T14" fmla="*/ 70 w 74"/>
              <a:gd name="T15" fmla="*/ 31 h 101"/>
              <a:gd name="T16" fmla="*/ 62 w 74"/>
              <a:gd name="T17" fmla="*/ 41 h 101"/>
              <a:gd name="T18" fmla="*/ 51 w 74"/>
              <a:gd name="T19" fmla="*/ 47 h 101"/>
              <a:gd name="T20" fmla="*/ 53 w 74"/>
              <a:gd name="T21" fmla="*/ 55 h 101"/>
              <a:gd name="T22" fmla="*/ 55 w 74"/>
              <a:gd name="T23" fmla="*/ 61 h 101"/>
              <a:gd name="T24" fmla="*/ 60 w 74"/>
              <a:gd name="T25" fmla="*/ 62 h 101"/>
              <a:gd name="T26" fmla="*/ 62 w 74"/>
              <a:gd name="T27" fmla="*/ 53 h 101"/>
              <a:gd name="T28" fmla="*/ 68 w 74"/>
              <a:gd name="T29" fmla="*/ 53 h 101"/>
              <a:gd name="T30" fmla="*/ 72 w 74"/>
              <a:gd name="T31" fmla="*/ 68 h 101"/>
              <a:gd name="T32" fmla="*/ 74 w 74"/>
              <a:gd name="T33" fmla="*/ 80 h 101"/>
              <a:gd name="T34" fmla="*/ 72 w 74"/>
              <a:gd name="T35" fmla="*/ 90 h 101"/>
              <a:gd name="T36" fmla="*/ 68 w 74"/>
              <a:gd name="T37" fmla="*/ 94 h 101"/>
              <a:gd name="T38" fmla="*/ 66 w 74"/>
              <a:gd name="T39" fmla="*/ 97 h 101"/>
              <a:gd name="T40" fmla="*/ 62 w 74"/>
              <a:gd name="T41" fmla="*/ 90 h 101"/>
              <a:gd name="T42" fmla="*/ 62 w 74"/>
              <a:gd name="T43" fmla="*/ 82 h 101"/>
              <a:gd name="T44" fmla="*/ 58 w 74"/>
              <a:gd name="T45" fmla="*/ 72 h 101"/>
              <a:gd name="T46" fmla="*/ 51 w 74"/>
              <a:gd name="T47" fmla="*/ 70 h 101"/>
              <a:gd name="T48" fmla="*/ 43 w 74"/>
              <a:gd name="T49" fmla="*/ 64 h 101"/>
              <a:gd name="T50" fmla="*/ 43 w 74"/>
              <a:gd name="T51" fmla="*/ 55 h 101"/>
              <a:gd name="T52" fmla="*/ 41 w 74"/>
              <a:gd name="T53" fmla="*/ 55 h 101"/>
              <a:gd name="T54" fmla="*/ 41 w 74"/>
              <a:gd name="T55" fmla="*/ 59 h 101"/>
              <a:gd name="T56" fmla="*/ 39 w 74"/>
              <a:gd name="T57" fmla="*/ 68 h 101"/>
              <a:gd name="T58" fmla="*/ 37 w 74"/>
              <a:gd name="T59" fmla="*/ 78 h 101"/>
              <a:gd name="T60" fmla="*/ 37 w 74"/>
              <a:gd name="T61" fmla="*/ 82 h 101"/>
              <a:gd name="T62" fmla="*/ 33 w 74"/>
              <a:gd name="T63" fmla="*/ 80 h 101"/>
              <a:gd name="T64" fmla="*/ 31 w 74"/>
              <a:gd name="T65" fmla="*/ 80 h 101"/>
              <a:gd name="T66" fmla="*/ 31 w 74"/>
              <a:gd name="T67" fmla="*/ 74 h 101"/>
              <a:gd name="T68" fmla="*/ 29 w 74"/>
              <a:gd name="T69" fmla="*/ 82 h 101"/>
              <a:gd name="T70" fmla="*/ 25 w 74"/>
              <a:gd name="T71" fmla="*/ 78 h 101"/>
              <a:gd name="T72" fmla="*/ 23 w 74"/>
              <a:gd name="T73" fmla="*/ 80 h 101"/>
              <a:gd name="T74" fmla="*/ 23 w 74"/>
              <a:gd name="T75" fmla="*/ 80 h 101"/>
              <a:gd name="T76" fmla="*/ 22 w 74"/>
              <a:gd name="T77" fmla="*/ 82 h 101"/>
              <a:gd name="T78" fmla="*/ 18 w 74"/>
              <a:gd name="T79" fmla="*/ 82 h 101"/>
              <a:gd name="T80" fmla="*/ 16 w 74"/>
              <a:gd name="T81" fmla="*/ 74 h 101"/>
              <a:gd name="T82" fmla="*/ 12 w 74"/>
              <a:gd name="T83" fmla="*/ 57 h 101"/>
              <a:gd name="T84" fmla="*/ 12 w 74"/>
              <a:gd name="T85" fmla="*/ 45 h 101"/>
              <a:gd name="T86" fmla="*/ 10 w 74"/>
              <a:gd name="T87" fmla="*/ 41 h 101"/>
              <a:gd name="T88" fmla="*/ 2 w 74"/>
              <a:gd name="T89" fmla="*/ 37 h 101"/>
              <a:gd name="T90" fmla="*/ 6 w 74"/>
              <a:gd name="T91" fmla="*/ 28 h 101"/>
              <a:gd name="T92" fmla="*/ 14 w 74"/>
              <a:gd name="T93" fmla="*/ 24 h 101"/>
              <a:gd name="T94" fmla="*/ 6 w 74"/>
              <a:gd name="T95" fmla="*/ 20 h 101"/>
              <a:gd name="T96" fmla="*/ 2 w 74"/>
              <a:gd name="T97" fmla="*/ 10 h 101"/>
              <a:gd name="T98" fmla="*/ 6 w 74"/>
              <a:gd name="T99" fmla="*/ 4 h 101"/>
              <a:gd name="T100" fmla="*/ 43 w 74"/>
              <a:gd name="T101" fmla="*/ 80 h 101"/>
              <a:gd name="T102" fmla="*/ 43 w 74"/>
              <a:gd name="T103" fmla="*/ 70 h 101"/>
              <a:gd name="T104" fmla="*/ 45 w 74"/>
              <a:gd name="T105" fmla="*/ 70 h 101"/>
              <a:gd name="T106" fmla="*/ 49 w 74"/>
              <a:gd name="T107" fmla="*/ 76 h 101"/>
              <a:gd name="T108" fmla="*/ 51 w 74"/>
              <a:gd name="T109" fmla="*/ 74 h 101"/>
              <a:gd name="T110" fmla="*/ 60 w 74"/>
              <a:gd name="T111" fmla="*/ 86 h 101"/>
              <a:gd name="T112" fmla="*/ 62 w 74"/>
              <a:gd name="T113" fmla="*/ 90 h 101"/>
              <a:gd name="T114" fmla="*/ 56 w 74"/>
              <a:gd name="T115" fmla="*/ 74 h 101"/>
              <a:gd name="T116" fmla="*/ 43 w 74"/>
              <a:gd name="T117" fmla="*/ 64 h 101"/>
              <a:gd name="T118" fmla="*/ 39 w 74"/>
              <a:gd name="T119" fmla="*/ 7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4" h="101">
                <a:moveTo>
                  <a:pt x="6" y="2"/>
                </a:moveTo>
                <a:lnTo>
                  <a:pt x="8" y="4"/>
                </a:lnTo>
                <a:lnTo>
                  <a:pt x="10" y="4"/>
                </a:lnTo>
                <a:lnTo>
                  <a:pt x="10" y="6"/>
                </a:lnTo>
                <a:lnTo>
                  <a:pt x="12" y="6"/>
                </a:lnTo>
                <a:lnTo>
                  <a:pt x="14" y="8"/>
                </a:lnTo>
                <a:lnTo>
                  <a:pt x="16" y="8"/>
                </a:lnTo>
                <a:lnTo>
                  <a:pt x="16" y="6"/>
                </a:lnTo>
                <a:lnTo>
                  <a:pt x="14" y="6"/>
                </a:lnTo>
                <a:lnTo>
                  <a:pt x="14" y="4"/>
                </a:lnTo>
                <a:lnTo>
                  <a:pt x="18" y="6"/>
                </a:lnTo>
                <a:lnTo>
                  <a:pt x="18" y="8"/>
                </a:lnTo>
                <a:lnTo>
                  <a:pt x="18" y="10"/>
                </a:lnTo>
                <a:lnTo>
                  <a:pt x="20" y="10"/>
                </a:lnTo>
                <a:lnTo>
                  <a:pt x="22" y="12"/>
                </a:lnTo>
                <a:lnTo>
                  <a:pt x="23" y="12"/>
                </a:lnTo>
                <a:lnTo>
                  <a:pt x="25" y="10"/>
                </a:lnTo>
                <a:lnTo>
                  <a:pt x="25" y="8"/>
                </a:lnTo>
                <a:lnTo>
                  <a:pt x="27" y="10"/>
                </a:lnTo>
                <a:lnTo>
                  <a:pt x="29" y="12"/>
                </a:lnTo>
                <a:lnTo>
                  <a:pt x="29" y="14"/>
                </a:lnTo>
                <a:lnTo>
                  <a:pt x="29" y="16"/>
                </a:lnTo>
                <a:lnTo>
                  <a:pt x="29" y="18"/>
                </a:lnTo>
                <a:lnTo>
                  <a:pt x="29" y="20"/>
                </a:lnTo>
                <a:lnTo>
                  <a:pt x="29" y="22"/>
                </a:lnTo>
                <a:lnTo>
                  <a:pt x="29" y="24"/>
                </a:lnTo>
                <a:lnTo>
                  <a:pt x="31" y="24"/>
                </a:lnTo>
                <a:lnTo>
                  <a:pt x="33" y="24"/>
                </a:lnTo>
                <a:lnTo>
                  <a:pt x="35" y="26"/>
                </a:lnTo>
                <a:lnTo>
                  <a:pt x="37" y="26"/>
                </a:lnTo>
                <a:lnTo>
                  <a:pt x="39" y="26"/>
                </a:lnTo>
                <a:lnTo>
                  <a:pt x="41" y="26"/>
                </a:lnTo>
                <a:lnTo>
                  <a:pt x="45" y="26"/>
                </a:lnTo>
                <a:lnTo>
                  <a:pt x="47" y="26"/>
                </a:lnTo>
                <a:lnTo>
                  <a:pt x="49" y="26"/>
                </a:lnTo>
                <a:lnTo>
                  <a:pt x="51" y="26"/>
                </a:lnTo>
                <a:lnTo>
                  <a:pt x="53" y="26"/>
                </a:lnTo>
                <a:lnTo>
                  <a:pt x="55" y="28"/>
                </a:lnTo>
                <a:lnTo>
                  <a:pt x="58" y="26"/>
                </a:lnTo>
                <a:lnTo>
                  <a:pt x="60" y="26"/>
                </a:lnTo>
                <a:lnTo>
                  <a:pt x="62" y="26"/>
                </a:lnTo>
                <a:lnTo>
                  <a:pt x="64" y="26"/>
                </a:lnTo>
                <a:lnTo>
                  <a:pt x="66" y="26"/>
                </a:lnTo>
                <a:lnTo>
                  <a:pt x="66" y="28"/>
                </a:lnTo>
                <a:lnTo>
                  <a:pt x="68" y="28"/>
                </a:lnTo>
                <a:lnTo>
                  <a:pt x="70" y="29"/>
                </a:lnTo>
                <a:lnTo>
                  <a:pt x="72" y="31"/>
                </a:lnTo>
                <a:lnTo>
                  <a:pt x="70" y="31"/>
                </a:lnTo>
                <a:lnTo>
                  <a:pt x="68" y="31"/>
                </a:lnTo>
                <a:lnTo>
                  <a:pt x="68" y="33"/>
                </a:lnTo>
                <a:lnTo>
                  <a:pt x="66" y="37"/>
                </a:lnTo>
                <a:lnTo>
                  <a:pt x="66" y="39"/>
                </a:lnTo>
                <a:lnTo>
                  <a:pt x="64" y="41"/>
                </a:lnTo>
                <a:lnTo>
                  <a:pt x="62" y="41"/>
                </a:lnTo>
                <a:lnTo>
                  <a:pt x="62" y="43"/>
                </a:lnTo>
                <a:lnTo>
                  <a:pt x="60" y="43"/>
                </a:lnTo>
                <a:lnTo>
                  <a:pt x="56" y="45"/>
                </a:lnTo>
                <a:lnTo>
                  <a:pt x="55" y="45"/>
                </a:lnTo>
                <a:lnTo>
                  <a:pt x="53" y="47"/>
                </a:lnTo>
                <a:lnTo>
                  <a:pt x="51" y="47"/>
                </a:lnTo>
                <a:lnTo>
                  <a:pt x="51" y="49"/>
                </a:lnTo>
                <a:lnTo>
                  <a:pt x="53" y="49"/>
                </a:lnTo>
                <a:lnTo>
                  <a:pt x="51" y="51"/>
                </a:lnTo>
                <a:lnTo>
                  <a:pt x="51" y="53"/>
                </a:lnTo>
                <a:lnTo>
                  <a:pt x="51" y="55"/>
                </a:lnTo>
                <a:lnTo>
                  <a:pt x="53" y="55"/>
                </a:lnTo>
                <a:lnTo>
                  <a:pt x="53" y="57"/>
                </a:lnTo>
                <a:lnTo>
                  <a:pt x="53" y="59"/>
                </a:lnTo>
                <a:lnTo>
                  <a:pt x="53" y="61"/>
                </a:lnTo>
                <a:lnTo>
                  <a:pt x="53" y="62"/>
                </a:lnTo>
                <a:lnTo>
                  <a:pt x="55" y="62"/>
                </a:lnTo>
                <a:lnTo>
                  <a:pt x="55" y="61"/>
                </a:lnTo>
                <a:lnTo>
                  <a:pt x="55" y="59"/>
                </a:lnTo>
                <a:lnTo>
                  <a:pt x="56" y="61"/>
                </a:lnTo>
                <a:lnTo>
                  <a:pt x="56" y="62"/>
                </a:lnTo>
                <a:lnTo>
                  <a:pt x="58" y="64"/>
                </a:lnTo>
                <a:lnTo>
                  <a:pt x="58" y="62"/>
                </a:lnTo>
                <a:lnTo>
                  <a:pt x="60" y="62"/>
                </a:lnTo>
                <a:lnTo>
                  <a:pt x="60" y="61"/>
                </a:lnTo>
                <a:lnTo>
                  <a:pt x="60" y="59"/>
                </a:lnTo>
                <a:lnTo>
                  <a:pt x="60" y="57"/>
                </a:lnTo>
                <a:lnTo>
                  <a:pt x="62" y="57"/>
                </a:lnTo>
                <a:lnTo>
                  <a:pt x="62" y="55"/>
                </a:lnTo>
                <a:lnTo>
                  <a:pt x="62" y="53"/>
                </a:lnTo>
                <a:lnTo>
                  <a:pt x="62" y="51"/>
                </a:lnTo>
                <a:lnTo>
                  <a:pt x="64" y="51"/>
                </a:lnTo>
                <a:lnTo>
                  <a:pt x="64" y="53"/>
                </a:lnTo>
                <a:lnTo>
                  <a:pt x="66" y="51"/>
                </a:lnTo>
                <a:lnTo>
                  <a:pt x="68" y="51"/>
                </a:lnTo>
                <a:lnTo>
                  <a:pt x="68" y="53"/>
                </a:lnTo>
                <a:lnTo>
                  <a:pt x="68" y="55"/>
                </a:lnTo>
                <a:lnTo>
                  <a:pt x="70" y="57"/>
                </a:lnTo>
                <a:lnTo>
                  <a:pt x="70" y="59"/>
                </a:lnTo>
                <a:lnTo>
                  <a:pt x="70" y="61"/>
                </a:lnTo>
                <a:lnTo>
                  <a:pt x="70" y="64"/>
                </a:lnTo>
                <a:lnTo>
                  <a:pt x="72" y="68"/>
                </a:lnTo>
                <a:lnTo>
                  <a:pt x="72" y="70"/>
                </a:lnTo>
                <a:lnTo>
                  <a:pt x="72" y="74"/>
                </a:lnTo>
                <a:lnTo>
                  <a:pt x="74" y="74"/>
                </a:lnTo>
                <a:lnTo>
                  <a:pt x="74" y="76"/>
                </a:lnTo>
                <a:lnTo>
                  <a:pt x="74" y="78"/>
                </a:lnTo>
                <a:lnTo>
                  <a:pt x="74" y="80"/>
                </a:lnTo>
                <a:lnTo>
                  <a:pt x="74" y="82"/>
                </a:lnTo>
                <a:lnTo>
                  <a:pt x="74" y="84"/>
                </a:lnTo>
                <a:lnTo>
                  <a:pt x="74" y="86"/>
                </a:lnTo>
                <a:lnTo>
                  <a:pt x="74" y="90"/>
                </a:lnTo>
                <a:lnTo>
                  <a:pt x="74" y="92"/>
                </a:lnTo>
                <a:lnTo>
                  <a:pt x="72" y="90"/>
                </a:lnTo>
                <a:lnTo>
                  <a:pt x="70" y="90"/>
                </a:lnTo>
                <a:lnTo>
                  <a:pt x="68" y="90"/>
                </a:lnTo>
                <a:lnTo>
                  <a:pt x="68" y="92"/>
                </a:lnTo>
                <a:lnTo>
                  <a:pt x="66" y="92"/>
                </a:lnTo>
                <a:lnTo>
                  <a:pt x="66" y="94"/>
                </a:lnTo>
                <a:lnTo>
                  <a:pt x="68" y="94"/>
                </a:lnTo>
                <a:lnTo>
                  <a:pt x="68" y="95"/>
                </a:lnTo>
                <a:lnTo>
                  <a:pt x="68" y="97"/>
                </a:lnTo>
                <a:lnTo>
                  <a:pt x="68" y="99"/>
                </a:lnTo>
                <a:lnTo>
                  <a:pt x="68" y="101"/>
                </a:lnTo>
                <a:lnTo>
                  <a:pt x="68" y="99"/>
                </a:lnTo>
                <a:lnTo>
                  <a:pt x="66" y="97"/>
                </a:lnTo>
                <a:lnTo>
                  <a:pt x="66" y="95"/>
                </a:lnTo>
                <a:lnTo>
                  <a:pt x="64" y="95"/>
                </a:lnTo>
                <a:lnTo>
                  <a:pt x="64" y="94"/>
                </a:lnTo>
                <a:lnTo>
                  <a:pt x="64" y="92"/>
                </a:lnTo>
                <a:lnTo>
                  <a:pt x="64" y="90"/>
                </a:lnTo>
                <a:lnTo>
                  <a:pt x="62" y="90"/>
                </a:lnTo>
                <a:lnTo>
                  <a:pt x="64" y="90"/>
                </a:lnTo>
                <a:lnTo>
                  <a:pt x="64" y="88"/>
                </a:lnTo>
                <a:lnTo>
                  <a:pt x="64" y="86"/>
                </a:lnTo>
                <a:lnTo>
                  <a:pt x="62" y="86"/>
                </a:lnTo>
                <a:lnTo>
                  <a:pt x="62" y="84"/>
                </a:lnTo>
                <a:lnTo>
                  <a:pt x="62" y="82"/>
                </a:lnTo>
                <a:lnTo>
                  <a:pt x="62" y="78"/>
                </a:lnTo>
                <a:lnTo>
                  <a:pt x="60" y="78"/>
                </a:lnTo>
                <a:lnTo>
                  <a:pt x="60" y="76"/>
                </a:lnTo>
                <a:lnTo>
                  <a:pt x="60" y="74"/>
                </a:lnTo>
                <a:lnTo>
                  <a:pt x="60" y="72"/>
                </a:lnTo>
                <a:lnTo>
                  <a:pt x="58" y="72"/>
                </a:lnTo>
                <a:lnTo>
                  <a:pt x="58" y="70"/>
                </a:lnTo>
                <a:lnTo>
                  <a:pt x="56" y="68"/>
                </a:lnTo>
                <a:lnTo>
                  <a:pt x="55" y="66"/>
                </a:lnTo>
                <a:lnTo>
                  <a:pt x="53" y="68"/>
                </a:lnTo>
                <a:lnTo>
                  <a:pt x="53" y="70"/>
                </a:lnTo>
                <a:lnTo>
                  <a:pt x="51" y="70"/>
                </a:lnTo>
                <a:lnTo>
                  <a:pt x="49" y="70"/>
                </a:lnTo>
                <a:lnTo>
                  <a:pt x="47" y="70"/>
                </a:lnTo>
                <a:lnTo>
                  <a:pt x="45" y="68"/>
                </a:lnTo>
                <a:lnTo>
                  <a:pt x="45" y="66"/>
                </a:lnTo>
                <a:lnTo>
                  <a:pt x="43" y="66"/>
                </a:lnTo>
                <a:lnTo>
                  <a:pt x="43" y="64"/>
                </a:lnTo>
                <a:lnTo>
                  <a:pt x="43" y="62"/>
                </a:lnTo>
                <a:lnTo>
                  <a:pt x="41" y="62"/>
                </a:lnTo>
                <a:lnTo>
                  <a:pt x="43" y="61"/>
                </a:lnTo>
                <a:lnTo>
                  <a:pt x="41" y="57"/>
                </a:lnTo>
                <a:lnTo>
                  <a:pt x="41" y="55"/>
                </a:lnTo>
                <a:lnTo>
                  <a:pt x="43" y="55"/>
                </a:lnTo>
                <a:lnTo>
                  <a:pt x="43" y="53"/>
                </a:lnTo>
                <a:lnTo>
                  <a:pt x="43" y="55"/>
                </a:lnTo>
                <a:lnTo>
                  <a:pt x="41" y="55"/>
                </a:lnTo>
                <a:lnTo>
                  <a:pt x="41" y="53"/>
                </a:lnTo>
                <a:lnTo>
                  <a:pt x="39" y="53"/>
                </a:lnTo>
                <a:lnTo>
                  <a:pt x="41" y="55"/>
                </a:lnTo>
                <a:lnTo>
                  <a:pt x="41" y="57"/>
                </a:lnTo>
                <a:lnTo>
                  <a:pt x="39" y="57"/>
                </a:lnTo>
                <a:lnTo>
                  <a:pt x="37" y="57"/>
                </a:lnTo>
                <a:lnTo>
                  <a:pt x="39" y="57"/>
                </a:lnTo>
                <a:lnTo>
                  <a:pt x="39" y="59"/>
                </a:lnTo>
                <a:lnTo>
                  <a:pt x="41" y="59"/>
                </a:lnTo>
                <a:lnTo>
                  <a:pt x="41" y="61"/>
                </a:lnTo>
                <a:lnTo>
                  <a:pt x="41" y="62"/>
                </a:lnTo>
                <a:lnTo>
                  <a:pt x="39" y="62"/>
                </a:lnTo>
                <a:lnTo>
                  <a:pt x="39" y="64"/>
                </a:lnTo>
                <a:lnTo>
                  <a:pt x="39" y="66"/>
                </a:lnTo>
                <a:lnTo>
                  <a:pt x="39" y="68"/>
                </a:lnTo>
                <a:lnTo>
                  <a:pt x="41" y="70"/>
                </a:lnTo>
                <a:lnTo>
                  <a:pt x="41" y="72"/>
                </a:lnTo>
                <a:lnTo>
                  <a:pt x="41" y="74"/>
                </a:lnTo>
                <a:lnTo>
                  <a:pt x="41" y="76"/>
                </a:lnTo>
                <a:lnTo>
                  <a:pt x="39" y="78"/>
                </a:lnTo>
                <a:lnTo>
                  <a:pt x="37" y="78"/>
                </a:lnTo>
                <a:lnTo>
                  <a:pt x="39" y="78"/>
                </a:lnTo>
                <a:lnTo>
                  <a:pt x="39" y="76"/>
                </a:lnTo>
                <a:lnTo>
                  <a:pt x="37" y="76"/>
                </a:lnTo>
                <a:lnTo>
                  <a:pt x="37" y="78"/>
                </a:lnTo>
                <a:lnTo>
                  <a:pt x="37" y="80"/>
                </a:lnTo>
                <a:lnTo>
                  <a:pt x="37" y="82"/>
                </a:lnTo>
                <a:lnTo>
                  <a:pt x="35" y="82"/>
                </a:lnTo>
                <a:lnTo>
                  <a:pt x="35" y="84"/>
                </a:lnTo>
                <a:lnTo>
                  <a:pt x="33" y="84"/>
                </a:lnTo>
                <a:lnTo>
                  <a:pt x="31" y="82"/>
                </a:lnTo>
                <a:lnTo>
                  <a:pt x="31" y="80"/>
                </a:lnTo>
                <a:lnTo>
                  <a:pt x="33" y="80"/>
                </a:lnTo>
                <a:lnTo>
                  <a:pt x="33" y="78"/>
                </a:lnTo>
                <a:lnTo>
                  <a:pt x="35" y="78"/>
                </a:lnTo>
                <a:lnTo>
                  <a:pt x="35" y="76"/>
                </a:lnTo>
                <a:lnTo>
                  <a:pt x="33" y="78"/>
                </a:lnTo>
                <a:lnTo>
                  <a:pt x="33" y="80"/>
                </a:lnTo>
                <a:lnTo>
                  <a:pt x="31" y="80"/>
                </a:lnTo>
                <a:lnTo>
                  <a:pt x="33" y="78"/>
                </a:lnTo>
                <a:lnTo>
                  <a:pt x="31" y="80"/>
                </a:lnTo>
                <a:lnTo>
                  <a:pt x="29" y="78"/>
                </a:lnTo>
                <a:lnTo>
                  <a:pt x="29" y="76"/>
                </a:lnTo>
                <a:lnTo>
                  <a:pt x="29" y="74"/>
                </a:lnTo>
                <a:lnTo>
                  <a:pt x="31" y="74"/>
                </a:lnTo>
                <a:lnTo>
                  <a:pt x="31" y="72"/>
                </a:lnTo>
                <a:lnTo>
                  <a:pt x="29" y="74"/>
                </a:lnTo>
                <a:lnTo>
                  <a:pt x="29" y="76"/>
                </a:lnTo>
                <a:lnTo>
                  <a:pt x="29" y="78"/>
                </a:lnTo>
                <a:lnTo>
                  <a:pt x="29" y="80"/>
                </a:lnTo>
                <a:lnTo>
                  <a:pt x="29" y="82"/>
                </a:lnTo>
                <a:lnTo>
                  <a:pt x="27" y="84"/>
                </a:lnTo>
                <a:lnTo>
                  <a:pt x="25" y="86"/>
                </a:lnTo>
                <a:lnTo>
                  <a:pt x="23" y="84"/>
                </a:lnTo>
                <a:lnTo>
                  <a:pt x="23" y="82"/>
                </a:lnTo>
                <a:lnTo>
                  <a:pt x="25" y="82"/>
                </a:lnTo>
                <a:lnTo>
                  <a:pt x="25" y="78"/>
                </a:lnTo>
                <a:lnTo>
                  <a:pt x="25" y="76"/>
                </a:lnTo>
                <a:lnTo>
                  <a:pt x="25" y="74"/>
                </a:lnTo>
                <a:lnTo>
                  <a:pt x="25" y="76"/>
                </a:lnTo>
                <a:lnTo>
                  <a:pt x="23" y="76"/>
                </a:lnTo>
                <a:lnTo>
                  <a:pt x="25" y="78"/>
                </a:lnTo>
                <a:lnTo>
                  <a:pt x="23" y="80"/>
                </a:lnTo>
                <a:lnTo>
                  <a:pt x="23" y="78"/>
                </a:lnTo>
                <a:lnTo>
                  <a:pt x="23" y="76"/>
                </a:lnTo>
                <a:lnTo>
                  <a:pt x="23" y="74"/>
                </a:lnTo>
                <a:lnTo>
                  <a:pt x="23" y="76"/>
                </a:lnTo>
                <a:lnTo>
                  <a:pt x="23" y="78"/>
                </a:lnTo>
                <a:lnTo>
                  <a:pt x="23" y="80"/>
                </a:lnTo>
                <a:lnTo>
                  <a:pt x="23" y="82"/>
                </a:lnTo>
                <a:lnTo>
                  <a:pt x="23" y="84"/>
                </a:lnTo>
                <a:lnTo>
                  <a:pt x="22" y="84"/>
                </a:lnTo>
                <a:lnTo>
                  <a:pt x="22" y="86"/>
                </a:lnTo>
                <a:lnTo>
                  <a:pt x="22" y="84"/>
                </a:lnTo>
                <a:lnTo>
                  <a:pt x="22" y="82"/>
                </a:lnTo>
                <a:lnTo>
                  <a:pt x="22" y="80"/>
                </a:lnTo>
                <a:lnTo>
                  <a:pt x="20" y="84"/>
                </a:lnTo>
                <a:lnTo>
                  <a:pt x="20" y="86"/>
                </a:lnTo>
                <a:lnTo>
                  <a:pt x="20" y="84"/>
                </a:lnTo>
                <a:lnTo>
                  <a:pt x="18" y="84"/>
                </a:lnTo>
                <a:lnTo>
                  <a:pt x="18" y="82"/>
                </a:lnTo>
                <a:lnTo>
                  <a:pt x="18" y="80"/>
                </a:lnTo>
                <a:lnTo>
                  <a:pt x="16" y="78"/>
                </a:lnTo>
                <a:lnTo>
                  <a:pt x="18" y="78"/>
                </a:lnTo>
                <a:lnTo>
                  <a:pt x="18" y="76"/>
                </a:lnTo>
                <a:lnTo>
                  <a:pt x="16" y="76"/>
                </a:lnTo>
                <a:lnTo>
                  <a:pt x="16" y="74"/>
                </a:lnTo>
                <a:lnTo>
                  <a:pt x="14" y="64"/>
                </a:lnTo>
                <a:lnTo>
                  <a:pt x="14" y="62"/>
                </a:lnTo>
                <a:lnTo>
                  <a:pt x="14" y="61"/>
                </a:lnTo>
                <a:lnTo>
                  <a:pt x="16" y="61"/>
                </a:lnTo>
                <a:lnTo>
                  <a:pt x="12" y="59"/>
                </a:lnTo>
                <a:lnTo>
                  <a:pt x="12" y="57"/>
                </a:lnTo>
                <a:lnTo>
                  <a:pt x="12" y="55"/>
                </a:lnTo>
                <a:lnTo>
                  <a:pt x="8" y="53"/>
                </a:lnTo>
                <a:lnTo>
                  <a:pt x="8" y="51"/>
                </a:lnTo>
                <a:lnTo>
                  <a:pt x="10" y="49"/>
                </a:lnTo>
                <a:lnTo>
                  <a:pt x="12" y="47"/>
                </a:lnTo>
                <a:lnTo>
                  <a:pt x="12" y="45"/>
                </a:lnTo>
                <a:lnTo>
                  <a:pt x="10" y="45"/>
                </a:lnTo>
                <a:lnTo>
                  <a:pt x="12" y="45"/>
                </a:lnTo>
                <a:lnTo>
                  <a:pt x="10" y="43"/>
                </a:lnTo>
                <a:lnTo>
                  <a:pt x="12" y="43"/>
                </a:lnTo>
                <a:lnTo>
                  <a:pt x="12" y="41"/>
                </a:lnTo>
                <a:lnTo>
                  <a:pt x="10" y="41"/>
                </a:lnTo>
                <a:lnTo>
                  <a:pt x="8" y="41"/>
                </a:lnTo>
                <a:lnTo>
                  <a:pt x="6" y="41"/>
                </a:lnTo>
                <a:lnTo>
                  <a:pt x="6" y="39"/>
                </a:lnTo>
                <a:lnTo>
                  <a:pt x="4" y="39"/>
                </a:lnTo>
                <a:lnTo>
                  <a:pt x="4" y="37"/>
                </a:lnTo>
                <a:lnTo>
                  <a:pt x="2" y="37"/>
                </a:lnTo>
                <a:lnTo>
                  <a:pt x="0" y="35"/>
                </a:lnTo>
                <a:lnTo>
                  <a:pt x="2" y="31"/>
                </a:lnTo>
                <a:lnTo>
                  <a:pt x="2" y="29"/>
                </a:lnTo>
                <a:lnTo>
                  <a:pt x="4" y="31"/>
                </a:lnTo>
                <a:lnTo>
                  <a:pt x="6" y="29"/>
                </a:lnTo>
                <a:lnTo>
                  <a:pt x="6" y="28"/>
                </a:lnTo>
                <a:lnTo>
                  <a:pt x="6" y="26"/>
                </a:lnTo>
                <a:lnTo>
                  <a:pt x="8" y="26"/>
                </a:lnTo>
                <a:lnTo>
                  <a:pt x="10" y="26"/>
                </a:lnTo>
                <a:lnTo>
                  <a:pt x="14" y="26"/>
                </a:lnTo>
                <a:lnTo>
                  <a:pt x="16" y="24"/>
                </a:lnTo>
                <a:lnTo>
                  <a:pt x="14" y="24"/>
                </a:lnTo>
                <a:lnTo>
                  <a:pt x="12" y="22"/>
                </a:lnTo>
                <a:lnTo>
                  <a:pt x="14" y="22"/>
                </a:lnTo>
                <a:lnTo>
                  <a:pt x="12" y="20"/>
                </a:lnTo>
                <a:lnTo>
                  <a:pt x="10" y="20"/>
                </a:lnTo>
                <a:lnTo>
                  <a:pt x="8" y="20"/>
                </a:lnTo>
                <a:lnTo>
                  <a:pt x="6" y="20"/>
                </a:lnTo>
                <a:lnTo>
                  <a:pt x="6" y="18"/>
                </a:lnTo>
                <a:lnTo>
                  <a:pt x="4" y="16"/>
                </a:lnTo>
                <a:lnTo>
                  <a:pt x="2" y="16"/>
                </a:lnTo>
                <a:lnTo>
                  <a:pt x="2" y="14"/>
                </a:lnTo>
                <a:lnTo>
                  <a:pt x="0" y="14"/>
                </a:lnTo>
                <a:lnTo>
                  <a:pt x="2" y="10"/>
                </a:lnTo>
                <a:lnTo>
                  <a:pt x="4" y="8"/>
                </a:lnTo>
                <a:lnTo>
                  <a:pt x="6" y="8"/>
                </a:lnTo>
                <a:lnTo>
                  <a:pt x="6" y="6"/>
                </a:lnTo>
                <a:lnTo>
                  <a:pt x="8" y="6"/>
                </a:lnTo>
                <a:lnTo>
                  <a:pt x="8" y="4"/>
                </a:lnTo>
                <a:lnTo>
                  <a:pt x="6" y="4"/>
                </a:lnTo>
                <a:lnTo>
                  <a:pt x="4" y="4"/>
                </a:lnTo>
                <a:lnTo>
                  <a:pt x="6" y="2"/>
                </a:lnTo>
                <a:lnTo>
                  <a:pt x="6" y="0"/>
                </a:lnTo>
                <a:lnTo>
                  <a:pt x="6" y="2"/>
                </a:lnTo>
                <a:close/>
                <a:moveTo>
                  <a:pt x="45" y="78"/>
                </a:moveTo>
                <a:lnTo>
                  <a:pt x="43" y="80"/>
                </a:lnTo>
                <a:lnTo>
                  <a:pt x="41" y="80"/>
                </a:lnTo>
                <a:lnTo>
                  <a:pt x="41" y="78"/>
                </a:lnTo>
                <a:lnTo>
                  <a:pt x="43" y="76"/>
                </a:lnTo>
                <a:lnTo>
                  <a:pt x="43" y="74"/>
                </a:lnTo>
                <a:lnTo>
                  <a:pt x="43" y="72"/>
                </a:lnTo>
                <a:lnTo>
                  <a:pt x="43" y="70"/>
                </a:lnTo>
                <a:lnTo>
                  <a:pt x="41" y="70"/>
                </a:lnTo>
                <a:lnTo>
                  <a:pt x="41" y="68"/>
                </a:lnTo>
                <a:lnTo>
                  <a:pt x="41" y="66"/>
                </a:lnTo>
                <a:lnTo>
                  <a:pt x="43" y="66"/>
                </a:lnTo>
                <a:lnTo>
                  <a:pt x="43" y="68"/>
                </a:lnTo>
                <a:lnTo>
                  <a:pt x="45" y="70"/>
                </a:lnTo>
                <a:lnTo>
                  <a:pt x="45" y="72"/>
                </a:lnTo>
                <a:lnTo>
                  <a:pt x="45" y="74"/>
                </a:lnTo>
                <a:lnTo>
                  <a:pt x="45" y="76"/>
                </a:lnTo>
                <a:lnTo>
                  <a:pt x="45" y="78"/>
                </a:lnTo>
                <a:close/>
                <a:moveTo>
                  <a:pt x="49" y="78"/>
                </a:moveTo>
                <a:lnTo>
                  <a:pt x="49" y="76"/>
                </a:lnTo>
                <a:lnTo>
                  <a:pt x="49" y="74"/>
                </a:lnTo>
                <a:lnTo>
                  <a:pt x="49" y="72"/>
                </a:lnTo>
                <a:lnTo>
                  <a:pt x="49" y="70"/>
                </a:lnTo>
                <a:lnTo>
                  <a:pt x="49" y="72"/>
                </a:lnTo>
                <a:lnTo>
                  <a:pt x="51" y="72"/>
                </a:lnTo>
                <a:lnTo>
                  <a:pt x="51" y="74"/>
                </a:lnTo>
                <a:lnTo>
                  <a:pt x="51" y="76"/>
                </a:lnTo>
                <a:lnTo>
                  <a:pt x="51" y="78"/>
                </a:lnTo>
                <a:lnTo>
                  <a:pt x="49" y="78"/>
                </a:lnTo>
                <a:close/>
                <a:moveTo>
                  <a:pt x="62" y="90"/>
                </a:moveTo>
                <a:lnTo>
                  <a:pt x="62" y="88"/>
                </a:lnTo>
                <a:lnTo>
                  <a:pt x="60" y="86"/>
                </a:lnTo>
                <a:lnTo>
                  <a:pt x="62" y="84"/>
                </a:lnTo>
                <a:lnTo>
                  <a:pt x="62" y="86"/>
                </a:lnTo>
                <a:lnTo>
                  <a:pt x="64" y="86"/>
                </a:lnTo>
                <a:lnTo>
                  <a:pt x="64" y="88"/>
                </a:lnTo>
                <a:lnTo>
                  <a:pt x="62" y="88"/>
                </a:lnTo>
                <a:lnTo>
                  <a:pt x="62" y="90"/>
                </a:lnTo>
                <a:close/>
                <a:moveTo>
                  <a:pt x="56" y="74"/>
                </a:moveTo>
                <a:lnTo>
                  <a:pt x="55" y="74"/>
                </a:lnTo>
                <a:lnTo>
                  <a:pt x="55" y="72"/>
                </a:lnTo>
                <a:lnTo>
                  <a:pt x="55" y="70"/>
                </a:lnTo>
                <a:lnTo>
                  <a:pt x="56" y="72"/>
                </a:lnTo>
                <a:lnTo>
                  <a:pt x="56" y="74"/>
                </a:lnTo>
                <a:close/>
                <a:moveTo>
                  <a:pt x="41" y="68"/>
                </a:moveTo>
                <a:lnTo>
                  <a:pt x="39" y="68"/>
                </a:lnTo>
                <a:lnTo>
                  <a:pt x="39" y="66"/>
                </a:lnTo>
                <a:lnTo>
                  <a:pt x="39" y="64"/>
                </a:lnTo>
                <a:lnTo>
                  <a:pt x="41" y="64"/>
                </a:lnTo>
                <a:lnTo>
                  <a:pt x="43" y="64"/>
                </a:lnTo>
                <a:lnTo>
                  <a:pt x="43" y="66"/>
                </a:lnTo>
                <a:lnTo>
                  <a:pt x="41" y="66"/>
                </a:lnTo>
                <a:lnTo>
                  <a:pt x="41" y="68"/>
                </a:lnTo>
                <a:close/>
                <a:moveTo>
                  <a:pt x="41" y="80"/>
                </a:moveTo>
                <a:lnTo>
                  <a:pt x="39" y="80"/>
                </a:lnTo>
                <a:lnTo>
                  <a:pt x="39" y="78"/>
                </a:lnTo>
                <a:lnTo>
                  <a:pt x="41" y="78"/>
                </a:lnTo>
                <a:lnTo>
                  <a:pt x="41" y="8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3" name="Bahrain"/>
          <p:cNvSpPr>
            <a:spLocks noEditPoints="1"/>
          </p:cNvSpPr>
          <p:nvPr/>
        </p:nvSpPr>
        <p:spPr bwMode="auto">
          <a:xfrm>
            <a:off x="6226195" y="3841762"/>
            <a:ext cx="9525" cy="22225"/>
          </a:xfrm>
          <a:custGeom>
            <a:avLst/>
            <a:gdLst>
              <a:gd name="T0" fmla="*/ 2 w 6"/>
              <a:gd name="T1" fmla="*/ 2 h 14"/>
              <a:gd name="T2" fmla="*/ 2 w 6"/>
              <a:gd name="T3" fmla="*/ 2 h 14"/>
              <a:gd name="T4" fmla="*/ 2 w 6"/>
              <a:gd name="T5" fmla="*/ 2 h 14"/>
              <a:gd name="T6" fmla="*/ 2 w 6"/>
              <a:gd name="T7" fmla="*/ 2 h 14"/>
              <a:gd name="T8" fmla="*/ 2 w 6"/>
              <a:gd name="T9" fmla="*/ 4 h 14"/>
              <a:gd name="T10" fmla="*/ 2 w 6"/>
              <a:gd name="T11" fmla="*/ 4 h 14"/>
              <a:gd name="T12" fmla="*/ 2 w 6"/>
              <a:gd name="T13" fmla="*/ 4 h 14"/>
              <a:gd name="T14" fmla="*/ 2 w 6"/>
              <a:gd name="T15" fmla="*/ 4 h 14"/>
              <a:gd name="T16" fmla="*/ 2 w 6"/>
              <a:gd name="T17" fmla="*/ 6 h 14"/>
              <a:gd name="T18" fmla="*/ 2 w 6"/>
              <a:gd name="T19" fmla="*/ 8 h 14"/>
              <a:gd name="T20" fmla="*/ 2 w 6"/>
              <a:gd name="T21" fmla="*/ 8 h 14"/>
              <a:gd name="T22" fmla="*/ 2 w 6"/>
              <a:gd name="T23" fmla="*/ 10 h 14"/>
              <a:gd name="T24" fmla="*/ 0 w 6"/>
              <a:gd name="T25" fmla="*/ 6 h 14"/>
              <a:gd name="T26" fmla="*/ 0 w 6"/>
              <a:gd name="T27" fmla="*/ 6 h 14"/>
              <a:gd name="T28" fmla="*/ 0 w 6"/>
              <a:gd name="T29" fmla="*/ 6 h 14"/>
              <a:gd name="T30" fmla="*/ 0 w 6"/>
              <a:gd name="T31" fmla="*/ 6 h 14"/>
              <a:gd name="T32" fmla="*/ 0 w 6"/>
              <a:gd name="T33" fmla="*/ 4 h 14"/>
              <a:gd name="T34" fmla="*/ 0 w 6"/>
              <a:gd name="T35" fmla="*/ 4 h 14"/>
              <a:gd name="T36" fmla="*/ 0 w 6"/>
              <a:gd name="T37" fmla="*/ 2 h 14"/>
              <a:gd name="T38" fmla="*/ 0 w 6"/>
              <a:gd name="T39" fmla="*/ 2 h 14"/>
              <a:gd name="T40" fmla="*/ 0 w 6"/>
              <a:gd name="T41" fmla="*/ 2 h 14"/>
              <a:gd name="T42" fmla="*/ 4 w 6"/>
              <a:gd name="T43" fmla="*/ 14 h 14"/>
              <a:gd name="T44" fmla="*/ 4 w 6"/>
              <a:gd name="T45" fmla="*/ 14 h 14"/>
              <a:gd name="T46" fmla="*/ 4 w 6"/>
              <a:gd name="T47" fmla="*/ 12 h 14"/>
              <a:gd name="T48" fmla="*/ 4 w 6"/>
              <a:gd name="T49" fmla="*/ 12 h 14"/>
              <a:gd name="T50" fmla="*/ 6 w 6"/>
              <a:gd name="T51" fmla="*/ 12 h 14"/>
              <a:gd name="T52" fmla="*/ 6 w 6"/>
              <a:gd name="T53" fmla="*/ 10 h 14"/>
              <a:gd name="T54" fmla="*/ 6 w 6"/>
              <a:gd name="T55" fmla="*/ 12 h 14"/>
              <a:gd name="T56" fmla="*/ 6 w 6"/>
              <a:gd name="T57" fmla="*/ 12 h 14"/>
              <a:gd name="T58" fmla="*/ 4 w 6"/>
              <a:gd name="T59" fmla="*/ 2 h 14"/>
              <a:gd name="T60" fmla="*/ 2 w 6"/>
              <a:gd name="T61" fmla="*/ 2 h 14"/>
              <a:gd name="T62" fmla="*/ 2 w 6"/>
              <a:gd name="T63" fmla="*/ 0 h 14"/>
              <a:gd name="T64" fmla="*/ 2 w 6"/>
              <a:gd name="T65" fmla="*/ 0 h 14"/>
              <a:gd name="T66" fmla="*/ 4 w 6"/>
              <a:gd name="T67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" h="14">
                <a:moveTo>
                  <a:pt x="2" y="2"/>
                </a:move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6"/>
                </a:lnTo>
                <a:lnTo>
                  <a:pt x="2" y="6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10"/>
                </a:lnTo>
                <a:lnTo>
                  <a:pt x="2" y="10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close/>
                <a:moveTo>
                  <a:pt x="4" y="14"/>
                </a:moveTo>
                <a:lnTo>
                  <a:pt x="6" y="14"/>
                </a:lnTo>
                <a:lnTo>
                  <a:pt x="4" y="14"/>
                </a:lnTo>
                <a:lnTo>
                  <a:pt x="4" y="14"/>
                </a:lnTo>
                <a:lnTo>
                  <a:pt x="4" y="12"/>
                </a:lnTo>
                <a:lnTo>
                  <a:pt x="4" y="12"/>
                </a:lnTo>
                <a:lnTo>
                  <a:pt x="4" y="12"/>
                </a:lnTo>
                <a:lnTo>
                  <a:pt x="4" y="12"/>
                </a:lnTo>
                <a:lnTo>
                  <a:pt x="6" y="12"/>
                </a:lnTo>
                <a:lnTo>
                  <a:pt x="6" y="10"/>
                </a:lnTo>
                <a:lnTo>
                  <a:pt x="6" y="10"/>
                </a:lnTo>
                <a:lnTo>
                  <a:pt x="6" y="10"/>
                </a:lnTo>
                <a:lnTo>
                  <a:pt x="6" y="12"/>
                </a:lnTo>
                <a:lnTo>
                  <a:pt x="6" y="12"/>
                </a:lnTo>
                <a:lnTo>
                  <a:pt x="6" y="12"/>
                </a:lnTo>
                <a:lnTo>
                  <a:pt x="4" y="14"/>
                </a:lnTo>
                <a:close/>
                <a:moveTo>
                  <a:pt x="4" y="2"/>
                </a:moveTo>
                <a:lnTo>
                  <a:pt x="4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4" y="2"/>
                </a:lnTo>
                <a:lnTo>
                  <a:pt x="4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4" name="Bahamas"/>
          <p:cNvSpPr>
            <a:spLocks noEditPoints="1"/>
          </p:cNvSpPr>
          <p:nvPr/>
        </p:nvSpPr>
        <p:spPr bwMode="auto">
          <a:xfrm>
            <a:off x="2924185" y="3825887"/>
            <a:ext cx="157163" cy="160338"/>
          </a:xfrm>
          <a:custGeom>
            <a:avLst/>
            <a:gdLst>
              <a:gd name="T0" fmla="*/ 19 w 99"/>
              <a:gd name="T1" fmla="*/ 43 h 101"/>
              <a:gd name="T2" fmla="*/ 13 w 99"/>
              <a:gd name="T3" fmla="*/ 43 h 101"/>
              <a:gd name="T4" fmla="*/ 8 w 99"/>
              <a:gd name="T5" fmla="*/ 39 h 101"/>
              <a:gd name="T6" fmla="*/ 11 w 99"/>
              <a:gd name="T7" fmla="*/ 41 h 101"/>
              <a:gd name="T8" fmla="*/ 9 w 99"/>
              <a:gd name="T9" fmla="*/ 37 h 101"/>
              <a:gd name="T10" fmla="*/ 13 w 99"/>
              <a:gd name="T11" fmla="*/ 32 h 101"/>
              <a:gd name="T12" fmla="*/ 15 w 99"/>
              <a:gd name="T13" fmla="*/ 33 h 101"/>
              <a:gd name="T14" fmla="*/ 95 w 99"/>
              <a:gd name="T15" fmla="*/ 98 h 101"/>
              <a:gd name="T16" fmla="*/ 87 w 99"/>
              <a:gd name="T17" fmla="*/ 101 h 101"/>
              <a:gd name="T18" fmla="*/ 89 w 99"/>
              <a:gd name="T19" fmla="*/ 98 h 101"/>
              <a:gd name="T20" fmla="*/ 95 w 99"/>
              <a:gd name="T21" fmla="*/ 96 h 101"/>
              <a:gd name="T22" fmla="*/ 21 w 99"/>
              <a:gd name="T23" fmla="*/ 47 h 101"/>
              <a:gd name="T24" fmla="*/ 23 w 99"/>
              <a:gd name="T25" fmla="*/ 53 h 101"/>
              <a:gd name="T26" fmla="*/ 19 w 99"/>
              <a:gd name="T27" fmla="*/ 53 h 101"/>
              <a:gd name="T28" fmla="*/ 19 w 99"/>
              <a:gd name="T29" fmla="*/ 53 h 101"/>
              <a:gd name="T30" fmla="*/ 21 w 99"/>
              <a:gd name="T31" fmla="*/ 45 h 101"/>
              <a:gd name="T32" fmla="*/ 19 w 99"/>
              <a:gd name="T33" fmla="*/ 0 h 101"/>
              <a:gd name="T34" fmla="*/ 25 w 99"/>
              <a:gd name="T35" fmla="*/ 2 h 101"/>
              <a:gd name="T36" fmla="*/ 31 w 99"/>
              <a:gd name="T37" fmla="*/ 6 h 101"/>
              <a:gd name="T38" fmla="*/ 29 w 99"/>
              <a:gd name="T39" fmla="*/ 12 h 101"/>
              <a:gd name="T40" fmla="*/ 27 w 99"/>
              <a:gd name="T41" fmla="*/ 18 h 101"/>
              <a:gd name="T42" fmla="*/ 27 w 99"/>
              <a:gd name="T43" fmla="*/ 12 h 101"/>
              <a:gd name="T44" fmla="*/ 27 w 99"/>
              <a:gd name="T45" fmla="*/ 6 h 101"/>
              <a:gd name="T46" fmla="*/ 23 w 99"/>
              <a:gd name="T47" fmla="*/ 0 h 101"/>
              <a:gd name="T48" fmla="*/ 15 w 99"/>
              <a:gd name="T49" fmla="*/ 0 h 101"/>
              <a:gd name="T50" fmla="*/ 17 w 99"/>
              <a:gd name="T51" fmla="*/ 4 h 101"/>
              <a:gd name="T52" fmla="*/ 9 w 99"/>
              <a:gd name="T53" fmla="*/ 6 h 101"/>
              <a:gd name="T54" fmla="*/ 2 w 99"/>
              <a:gd name="T55" fmla="*/ 6 h 101"/>
              <a:gd name="T56" fmla="*/ 4 w 99"/>
              <a:gd name="T57" fmla="*/ 6 h 101"/>
              <a:gd name="T58" fmla="*/ 9 w 99"/>
              <a:gd name="T59" fmla="*/ 4 h 101"/>
              <a:gd name="T60" fmla="*/ 15 w 99"/>
              <a:gd name="T61" fmla="*/ 2 h 101"/>
              <a:gd name="T62" fmla="*/ 42 w 99"/>
              <a:gd name="T63" fmla="*/ 28 h 101"/>
              <a:gd name="T64" fmla="*/ 44 w 99"/>
              <a:gd name="T65" fmla="*/ 39 h 101"/>
              <a:gd name="T66" fmla="*/ 44 w 99"/>
              <a:gd name="T67" fmla="*/ 35 h 101"/>
              <a:gd name="T68" fmla="*/ 42 w 99"/>
              <a:gd name="T69" fmla="*/ 30 h 101"/>
              <a:gd name="T70" fmla="*/ 39 w 99"/>
              <a:gd name="T71" fmla="*/ 26 h 101"/>
              <a:gd name="T72" fmla="*/ 39 w 99"/>
              <a:gd name="T73" fmla="*/ 26 h 101"/>
              <a:gd name="T74" fmla="*/ 79 w 99"/>
              <a:gd name="T75" fmla="*/ 78 h 101"/>
              <a:gd name="T76" fmla="*/ 76 w 99"/>
              <a:gd name="T77" fmla="*/ 80 h 101"/>
              <a:gd name="T78" fmla="*/ 81 w 99"/>
              <a:gd name="T79" fmla="*/ 74 h 101"/>
              <a:gd name="T80" fmla="*/ 58 w 99"/>
              <a:gd name="T81" fmla="*/ 47 h 101"/>
              <a:gd name="T82" fmla="*/ 56 w 99"/>
              <a:gd name="T83" fmla="*/ 45 h 101"/>
              <a:gd name="T84" fmla="*/ 50 w 99"/>
              <a:gd name="T85" fmla="*/ 39 h 101"/>
              <a:gd name="T86" fmla="*/ 54 w 99"/>
              <a:gd name="T87" fmla="*/ 41 h 101"/>
              <a:gd name="T88" fmla="*/ 58 w 99"/>
              <a:gd name="T89" fmla="*/ 47 h 101"/>
              <a:gd name="T90" fmla="*/ 66 w 99"/>
              <a:gd name="T91" fmla="*/ 68 h 101"/>
              <a:gd name="T92" fmla="*/ 62 w 99"/>
              <a:gd name="T93" fmla="*/ 66 h 101"/>
              <a:gd name="T94" fmla="*/ 62 w 99"/>
              <a:gd name="T95" fmla="*/ 63 h 101"/>
              <a:gd name="T96" fmla="*/ 58 w 99"/>
              <a:gd name="T97" fmla="*/ 57 h 101"/>
              <a:gd name="T98" fmla="*/ 62 w 99"/>
              <a:gd name="T99" fmla="*/ 61 h 101"/>
              <a:gd name="T100" fmla="*/ 77 w 99"/>
              <a:gd name="T101" fmla="*/ 72 h 101"/>
              <a:gd name="T102" fmla="*/ 79 w 99"/>
              <a:gd name="T103" fmla="*/ 72 h 101"/>
              <a:gd name="T104" fmla="*/ 99 w 99"/>
              <a:gd name="T105" fmla="*/ 78 h 101"/>
              <a:gd name="T106" fmla="*/ 93 w 99"/>
              <a:gd name="T107" fmla="*/ 76 h 101"/>
              <a:gd name="T108" fmla="*/ 23 w 99"/>
              <a:gd name="T109" fmla="*/ 33 h 101"/>
              <a:gd name="T110" fmla="*/ 25 w 99"/>
              <a:gd name="T111" fmla="*/ 33 h 101"/>
              <a:gd name="T112" fmla="*/ 72 w 99"/>
              <a:gd name="T113" fmla="*/ 47 h 101"/>
              <a:gd name="T114" fmla="*/ 48 w 99"/>
              <a:gd name="T115" fmla="*/ 57 h 101"/>
              <a:gd name="T116" fmla="*/ 48 w 99"/>
              <a:gd name="T117" fmla="*/ 5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9" h="101">
                <a:moveTo>
                  <a:pt x="19" y="37"/>
                </a:moveTo>
                <a:lnTo>
                  <a:pt x="19" y="39"/>
                </a:lnTo>
                <a:lnTo>
                  <a:pt x="19" y="41"/>
                </a:lnTo>
                <a:lnTo>
                  <a:pt x="19" y="43"/>
                </a:lnTo>
                <a:lnTo>
                  <a:pt x="17" y="43"/>
                </a:lnTo>
                <a:lnTo>
                  <a:pt x="15" y="45"/>
                </a:lnTo>
                <a:lnTo>
                  <a:pt x="13" y="45"/>
                </a:lnTo>
                <a:lnTo>
                  <a:pt x="13" y="43"/>
                </a:lnTo>
                <a:lnTo>
                  <a:pt x="11" y="43"/>
                </a:lnTo>
                <a:lnTo>
                  <a:pt x="11" y="41"/>
                </a:lnTo>
                <a:lnTo>
                  <a:pt x="9" y="41"/>
                </a:lnTo>
                <a:lnTo>
                  <a:pt x="8" y="39"/>
                </a:lnTo>
                <a:lnTo>
                  <a:pt x="9" y="37"/>
                </a:lnTo>
                <a:lnTo>
                  <a:pt x="11" y="39"/>
                </a:lnTo>
                <a:lnTo>
                  <a:pt x="9" y="39"/>
                </a:lnTo>
                <a:lnTo>
                  <a:pt x="11" y="41"/>
                </a:lnTo>
                <a:lnTo>
                  <a:pt x="11" y="39"/>
                </a:lnTo>
                <a:lnTo>
                  <a:pt x="11" y="37"/>
                </a:lnTo>
                <a:lnTo>
                  <a:pt x="11" y="39"/>
                </a:lnTo>
                <a:lnTo>
                  <a:pt x="9" y="37"/>
                </a:lnTo>
                <a:lnTo>
                  <a:pt x="11" y="37"/>
                </a:lnTo>
                <a:lnTo>
                  <a:pt x="11" y="35"/>
                </a:lnTo>
                <a:lnTo>
                  <a:pt x="13" y="33"/>
                </a:lnTo>
                <a:lnTo>
                  <a:pt x="13" y="32"/>
                </a:lnTo>
                <a:lnTo>
                  <a:pt x="11" y="32"/>
                </a:lnTo>
                <a:lnTo>
                  <a:pt x="11" y="30"/>
                </a:lnTo>
                <a:lnTo>
                  <a:pt x="15" y="30"/>
                </a:lnTo>
                <a:lnTo>
                  <a:pt x="15" y="33"/>
                </a:lnTo>
                <a:lnTo>
                  <a:pt x="17" y="35"/>
                </a:lnTo>
                <a:lnTo>
                  <a:pt x="17" y="37"/>
                </a:lnTo>
                <a:lnTo>
                  <a:pt x="19" y="37"/>
                </a:lnTo>
                <a:close/>
                <a:moveTo>
                  <a:pt x="95" y="98"/>
                </a:moveTo>
                <a:lnTo>
                  <a:pt x="93" y="101"/>
                </a:lnTo>
                <a:lnTo>
                  <a:pt x="91" y="101"/>
                </a:lnTo>
                <a:lnTo>
                  <a:pt x="89" y="101"/>
                </a:lnTo>
                <a:lnTo>
                  <a:pt x="87" y="101"/>
                </a:lnTo>
                <a:lnTo>
                  <a:pt x="85" y="101"/>
                </a:lnTo>
                <a:lnTo>
                  <a:pt x="85" y="99"/>
                </a:lnTo>
                <a:lnTo>
                  <a:pt x="87" y="98"/>
                </a:lnTo>
                <a:lnTo>
                  <a:pt x="89" y="98"/>
                </a:lnTo>
                <a:lnTo>
                  <a:pt x="91" y="98"/>
                </a:lnTo>
                <a:lnTo>
                  <a:pt x="91" y="99"/>
                </a:lnTo>
                <a:lnTo>
                  <a:pt x="93" y="98"/>
                </a:lnTo>
                <a:lnTo>
                  <a:pt x="95" y="96"/>
                </a:lnTo>
                <a:lnTo>
                  <a:pt x="95" y="98"/>
                </a:lnTo>
                <a:close/>
                <a:moveTo>
                  <a:pt x="19" y="49"/>
                </a:moveTo>
                <a:lnTo>
                  <a:pt x="21" y="49"/>
                </a:lnTo>
                <a:lnTo>
                  <a:pt x="21" y="47"/>
                </a:lnTo>
                <a:lnTo>
                  <a:pt x="23" y="47"/>
                </a:lnTo>
                <a:lnTo>
                  <a:pt x="23" y="49"/>
                </a:lnTo>
                <a:lnTo>
                  <a:pt x="23" y="51"/>
                </a:lnTo>
                <a:lnTo>
                  <a:pt x="23" y="53"/>
                </a:lnTo>
                <a:lnTo>
                  <a:pt x="23" y="55"/>
                </a:lnTo>
                <a:lnTo>
                  <a:pt x="21" y="55"/>
                </a:lnTo>
                <a:lnTo>
                  <a:pt x="19" y="55"/>
                </a:lnTo>
                <a:lnTo>
                  <a:pt x="19" y="53"/>
                </a:lnTo>
                <a:lnTo>
                  <a:pt x="21" y="55"/>
                </a:lnTo>
                <a:lnTo>
                  <a:pt x="21" y="53"/>
                </a:lnTo>
                <a:lnTo>
                  <a:pt x="19" y="55"/>
                </a:lnTo>
                <a:lnTo>
                  <a:pt x="19" y="53"/>
                </a:lnTo>
                <a:lnTo>
                  <a:pt x="17" y="49"/>
                </a:lnTo>
                <a:lnTo>
                  <a:pt x="17" y="47"/>
                </a:lnTo>
                <a:lnTo>
                  <a:pt x="19" y="45"/>
                </a:lnTo>
                <a:lnTo>
                  <a:pt x="21" y="45"/>
                </a:lnTo>
                <a:lnTo>
                  <a:pt x="21" y="47"/>
                </a:lnTo>
                <a:lnTo>
                  <a:pt x="19" y="47"/>
                </a:lnTo>
                <a:lnTo>
                  <a:pt x="19" y="49"/>
                </a:lnTo>
                <a:close/>
                <a:moveTo>
                  <a:pt x="19" y="0"/>
                </a:moveTo>
                <a:lnTo>
                  <a:pt x="21" y="0"/>
                </a:lnTo>
                <a:lnTo>
                  <a:pt x="23" y="0"/>
                </a:lnTo>
                <a:lnTo>
                  <a:pt x="23" y="2"/>
                </a:lnTo>
                <a:lnTo>
                  <a:pt x="25" y="2"/>
                </a:lnTo>
                <a:lnTo>
                  <a:pt x="27" y="4"/>
                </a:lnTo>
                <a:lnTo>
                  <a:pt x="27" y="6"/>
                </a:lnTo>
                <a:lnTo>
                  <a:pt x="29" y="6"/>
                </a:lnTo>
                <a:lnTo>
                  <a:pt x="31" y="6"/>
                </a:lnTo>
                <a:lnTo>
                  <a:pt x="31" y="8"/>
                </a:lnTo>
                <a:lnTo>
                  <a:pt x="31" y="10"/>
                </a:lnTo>
                <a:lnTo>
                  <a:pt x="29" y="10"/>
                </a:lnTo>
                <a:lnTo>
                  <a:pt x="29" y="12"/>
                </a:lnTo>
                <a:lnTo>
                  <a:pt x="29" y="14"/>
                </a:lnTo>
                <a:lnTo>
                  <a:pt x="29" y="16"/>
                </a:lnTo>
                <a:lnTo>
                  <a:pt x="29" y="18"/>
                </a:lnTo>
                <a:lnTo>
                  <a:pt x="27" y="18"/>
                </a:lnTo>
                <a:lnTo>
                  <a:pt x="27" y="16"/>
                </a:lnTo>
                <a:lnTo>
                  <a:pt x="25" y="16"/>
                </a:lnTo>
                <a:lnTo>
                  <a:pt x="27" y="14"/>
                </a:lnTo>
                <a:lnTo>
                  <a:pt x="27" y="12"/>
                </a:lnTo>
                <a:lnTo>
                  <a:pt x="27" y="8"/>
                </a:lnTo>
                <a:lnTo>
                  <a:pt x="29" y="8"/>
                </a:lnTo>
                <a:lnTo>
                  <a:pt x="29" y="6"/>
                </a:lnTo>
                <a:lnTo>
                  <a:pt x="27" y="6"/>
                </a:lnTo>
                <a:lnTo>
                  <a:pt x="25" y="6"/>
                </a:lnTo>
                <a:lnTo>
                  <a:pt x="25" y="4"/>
                </a:lnTo>
                <a:lnTo>
                  <a:pt x="23" y="2"/>
                </a:lnTo>
                <a:lnTo>
                  <a:pt x="23" y="0"/>
                </a:lnTo>
                <a:lnTo>
                  <a:pt x="21" y="0"/>
                </a:lnTo>
                <a:lnTo>
                  <a:pt x="19" y="0"/>
                </a:lnTo>
                <a:lnTo>
                  <a:pt x="17" y="0"/>
                </a:lnTo>
                <a:lnTo>
                  <a:pt x="15" y="0"/>
                </a:lnTo>
                <a:lnTo>
                  <a:pt x="17" y="0"/>
                </a:lnTo>
                <a:lnTo>
                  <a:pt x="19" y="0"/>
                </a:lnTo>
                <a:close/>
                <a:moveTo>
                  <a:pt x="17" y="2"/>
                </a:moveTo>
                <a:lnTo>
                  <a:pt x="17" y="4"/>
                </a:lnTo>
                <a:lnTo>
                  <a:pt x="15" y="4"/>
                </a:lnTo>
                <a:lnTo>
                  <a:pt x="11" y="4"/>
                </a:lnTo>
                <a:lnTo>
                  <a:pt x="9" y="4"/>
                </a:lnTo>
                <a:lnTo>
                  <a:pt x="9" y="6"/>
                </a:lnTo>
                <a:lnTo>
                  <a:pt x="6" y="6"/>
                </a:lnTo>
                <a:lnTo>
                  <a:pt x="4" y="8"/>
                </a:lnTo>
                <a:lnTo>
                  <a:pt x="4" y="6"/>
                </a:lnTo>
                <a:lnTo>
                  <a:pt x="2" y="6"/>
                </a:lnTo>
                <a:lnTo>
                  <a:pt x="0" y="4"/>
                </a:lnTo>
                <a:lnTo>
                  <a:pt x="2" y="4"/>
                </a:lnTo>
                <a:lnTo>
                  <a:pt x="2" y="6"/>
                </a:lnTo>
                <a:lnTo>
                  <a:pt x="4" y="6"/>
                </a:lnTo>
                <a:lnTo>
                  <a:pt x="6" y="6"/>
                </a:lnTo>
                <a:lnTo>
                  <a:pt x="6" y="4"/>
                </a:lnTo>
                <a:lnTo>
                  <a:pt x="8" y="2"/>
                </a:lnTo>
                <a:lnTo>
                  <a:pt x="9" y="4"/>
                </a:lnTo>
                <a:lnTo>
                  <a:pt x="11" y="4"/>
                </a:lnTo>
                <a:lnTo>
                  <a:pt x="13" y="4"/>
                </a:lnTo>
                <a:lnTo>
                  <a:pt x="15" y="4"/>
                </a:lnTo>
                <a:lnTo>
                  <a:pt x="15" y="2"/>
                </a:lnTo>
                <a:lnTo>
                  <a:pt x="17" y="2"/>
                </a:lnTo>
                <a:close/>
                <a:moveTo>
                  <a:pt x="39" y="26"/>
                </a:moveTo>
                <a:lnTo>
                  <a:pt x="41" y="28"/>
                </a:lnTo>
                <a:lnTo>
                  <a:pt x="42" y="28"/>
                </a:lnTo>
                <a:lnTo>
                  <a:pt x="44" y="30"/>
                </a:lnTo>
                <a:lnTo>
                  <a:pt x="46" y="32"/>
                </a:lnTo>
                <a:lnTo>
                  <a:pt x="44" y="35"/>
                </a:lnTo>
                <a:lnTo>
                  <a:pt x="44" y="39"/>
                </a:lnTo>
                <a:lnTo>
                  <a:pt x="44" y="37"/>
                </a:lnTo>
                <a:lnTo>
                  <a:pt x="42" y="37"/>
                </a:lnTo>
                <a:lnTo>
                  <a:pt x="42" y="35"/>
                </a:lnTo>
                <a:lnTo>
                  <a:pt x="44" y="35"/>
                </a:lnTo>
                <a:lnTo>
                  <a:pt x="44" y="33"/>
                </a:lnTo>
                <a:lnTo>
                  <a:pt x="44" y="32"/>
                </a:lnTo>
                <a:lnTo>
                  <a:pt x="44" y="30"/>
                </a:lnTo>
                <a:lnTo>
                  <a:pt x="42" y="30"/>
                </a:lnTo>
                <a:lnTo>
                  <a:pt x="42" y="28"/>
                </a:lnTo>
                <a:lnTo>
                  <a:pt x="41" y="28"/>
                </a:lnTo>
                <a:lnTo>
                  <a:pt x="39" y="28"/>
                </a:lnTo>
                <a:lnTo>
                  <a:pt x="39" y="26"/>
                </a:lnTo>
                <a:lnTo>
                  <a:pt x="37" y="26"/>
                </a:lnTo>
                <a:lnTo>
                  <a:pt x="35" y="24"/>
                </a:lnTo>
                <a:lnTo>
                  <a:pt x="37" y="24"/>
                </a:lnTo>
                <a:lnTo>
                  <a:pt x="39" y="26"/>
                </a:lnTo>
                <a:close/>
                <a:moveTo>
                  <a:pt x="81" y="72"/>
                </a:moveTo>
                <a:lnTo>
                  <a:pt x="81" y="74"/>
                </a:lnTo>
                <a:lnTo>
                  <a:pt x="81" y="76"/>
                </a:lnTo>
                <a:lnTo>
                  <a:pt x="79" y="78"/>
                </a:lnTo>
                <a:lnTo>
                  <a:pt x="77" y="78"/>
                </a:lnTo>
                <a:lnTo>
                  <a:pt x="77" y="80"/>
                </a:lnTo>
                <a:lnTo>
                  <a:pt x="76" y="82"/>
                </a:lnTo>
                <a:lnTo>
                  <a:pt x="76" y="80"/>
                </a:lnTo>
                <a:lnTo>
                  <a:pt x="77" y="78"/>
                </a:lnTo>
                <a:lnTo>
                  <a:pt x="79" y="78"/>
                </a:lnTo>
                <a:lnTo>
                  <a:pt x="81" y="76"/>
                </a:lnTo>
                <a:lnTo>
                  <a:pt x="81" y="74"/>
                </a:lnTo>
                <a:lnTo>
                  <a:pt x="79" y="74"/>
                </a:lnTo>
                <a:lnTo>
                  <a:pt x="79" y="72"/>
                </a:lnTo>
                <a:lnTo>
                  <a:pt x="81" y="72"/>
                </a:lnTo>
                <a:close/>
                <a:moveTo>
                  <a:pt x="58" y="47"/>
                </a:moveTo>
                <a:lnTo>
                  <a:pt x="56" y="47"/>
                </a:lnTo>
                <a:lnTo>
                  <a:pt x="54" y="47"/>
                </a:lnTo>
                <a:lnTo>
                  <a:pt x="56" y="47"/>
                </a:lnTo>
                <a:lnTo>
                  <a:pt x="56" y="45"/>
                </a:lnTo>
                <a:lnTo>
                  <a:pt x="54" y="43"/>
                </a:lnTo>
                <a:lnTo>
                  <a:pt x="54" y="41"/>
                </a:lnTo>
                <a:lnTo>
                  <a:pt x="52" y="39"/>
                </a:lnTo>
                <a:lnTo>
                  <a:pt x="50" y="39"/>
                </a:lnTo>
                <a:lnTo>
                  <a:pt x="52" y="37"/>
                </a:lnTo>
                <a:lnTo>
                  <a:pt x="52" y="39"/>
                </a:lnTo>
                <a:lnTo>
                  <a:pt x="54" y="39"/>
                </a:lnTo>
                <a:lnTo>
                  <a:pt x="54" y="41"/>
                </a:lnTo>
                <a:lnTo>
                  <a:pt x="54" y="43"/>
                </a:lnTo>
                <a:lnTo>
                  <a:pt x="56" y="43"/>
                </a:lnTo>
                <a:lnTo>
                  <a:pt x="56" y="45"/>
                </a:lnTo>
                <a:lnTo>
                  <a:pt x="58" y="47"/>
                </a:lnTo>
                <a:close/>
                <a:moveTo>
                  <a:pt x="64" y="65"/>
                </a:moveTo>
                <a:lnTo>
                  <a:pt x="64" y="66"/>
                </a:lnTo>
                <a:lnTo>
                  <a:pt x="66" y="66"/>
                </a:lnTo>
                <a:lnTo>
                  <a:pt x="66" y="68"/>
                </a:lnTo>
                <a:lnTo>
                  <a:pt x="66" y="70"/>
                </a:lnTo>
                <a:lnTo>
                  <a:pt x="66" y="68"/>
                </a:lnTo>
                <a:lnTo>
                  <a:pt x="64" y="66"/>
                </a:lnTo>
                <a:lnTo>
                  <a:pt x="62" y="66"/>
                </a:lnTo>
                <a:lnTo>
                  <a:pt x="62" y="65"/>
                </a:lnTo>
                <a:lnTo>
                  <a:pt x="60" y="65"/>
                </a:lnTo>
                <a:lnTo>
                  <a:pt x="62" y="65"/>
                </a:lnTo>
                <a:lnTo>
                  <a:pt x="62" y="63"/>
                </a:lnTo>
                <a:lnTo>
                  <a:pt x="62" y="61"/>
                </a:lnTo>
                <a:lnTo>
                  <a:pt x="60" y="61"/>
                </a:lnTo>
                <a:lnTo>
                  <a:pt x="60" y="59"/>
                </a:lnTo>
                <a:lnTo>
                  <a:pt x="58" y="57"/>
                </a:lnTo>
                <a:lnTo>
                  <a:pt x="58" y="55"/>
                </a:lnTo>
                <a:lnTo>
                  <a:pt x="58" y="57"/>
                </a:lnTo>
                <a:lnTo>
                  <a:pt x="60" y="57"/>
                </a:lnTo>
                <a:lnTo>
                  <a:pt x="62" y="61"/>
                </a:lnTo>
                <a:lnTo>
                  <a:pt x="62" y="63"/>
                </a:lnTo>
                <a:lnTo>
                  <a:pt x="62" y="65"/>
                </a:lnTo>
                <a:lnTo>
                  <a:pt x="64" y="65"/>
                </a:lnTo>
                <a:close/>
                <a:moveTo>
                  <a:pt x="77" y="72"/>
                </a:moveTo>
                <a:lnTo>
                  <a:pt x="76" y="72"/>
                </a:lnTo>
                <a:lnTo>
                  <a:pt x="74" y="70"/>
                </a:lnTo>
                <a:lnTo>
                  <a:pt x="76" y="70"/>
                </a:lnTo>
                <a:lnTo>
                  <a:pt x="79" y="72"/>
                </a:lnTo>
                <a:lnTo>
                  <a:pt x="77" y="72"/>
                </a:lnTo>
                <a:close/>
                <a:moveTo>
                  <a:pt x="99" y="78"/>
                </a:moveTo>
                <a:lnTo>
                  <a:pt x="99" y="80"/>
                </a:lnTo>
                <a:lnTo>
                  <a:pt x="99" y="78"/>
                </a:lnTo>
                <a:lnTo>
                  <a:pt x="97" y="78"/>
                </a:lnTo>
                <a:lnTo>
                  <a:pt x="95" y="78"/>
                </a:lnTo>
                <a:lnTo>
                  <a:pt x="93" y="78"/>
                </a:lnTo>
                <a:lnTo>
                  <a:pt x="93" y="76"/>
                </a:lnTo>
                <a:lnTo>
                  <a:pt x="95" y="76"/>
                </a:lnTo>
                <a:lnTo>
                  <a:pt x="99" y="78"/>
                </a:lnTo>
                <a:close/>
                <a:moveTo>
                  <a:pt x="25" y="33"/>
                </a:moveTo>
                <a:lnTo>
                  <a:pt x="23" y="33"/>
                </a:lnTo>
                <a:lnTo>
                  <a:pt x="23" y="32"/>
                </a:lnTo>
                <a:lnTo>
                  <a:pt x="25" y="32"/>
                </a:lnTo>
                <a:lnTo>
                  <a:pt x="27" y="32"/>
                </a:lnTo>
                <a:lnTo>
                  <a:pt x="25" y="33"/>
                </a:lnTo>
                <a:close/>
                <a:moveTo>
                  <a:pt x="72" y="49"/>
                </a:moveTo>
                <a:lnTo>
                  <a:pt x="72" y="51"/>
                </a:lnTo>
                <a:lnTo>
                  <a:pt x="72" y="49"/>
                </a:lnTo>
                <a:lnTo>
                  <a:pt x="72" y="47"/>
                </a:lnTo>
                <a:lnTo>
                  <a:pt x="74" y="49"/>
                </a:lnTo>
                <a:lnTo>
                  <a:pt x="72" y="49"/>
                </a:lnTo>
                <a:close/>
                <a:moveTo>
                  <a:pt x="50" y="59"/>
                </a:moveTo>
                <a:lnTo>
                  <a:pt x="48" y="57"/>
                </a:lnTo>
                <a:lnTo>
                  <a:pt x="46" y="57"/>
                </a:lnTo>
                <a:lnTo>
                  <a:pt x="46" y="55"/>
                </a:lnTo>
                <a:lnTo>
                  <a:pt x="48" y="55"/>
                </a:lnTo>
                <a:lnTo>
                  <a:pt x="48" y="57"/>
                </a:lnTo>
                <a:lnTo>
                  <a:pt x="50" y="5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66" name="Azerbaijan"/>
          <p:cNvSpPr>
            <a:spLocks noEditPoints="1"/>
          </p:cNvSpPr>
          <p:nvPr/>
        </p:nvSpPr>
        <p:spPr bwMode="auto">
          <a:xfrm>
            <a:off x="6081732" y="3395673"/>
            <a:ext cx="141288" cy="104775"/>
          </a:xfrm>
          <a:custGeom>
            <a:avLst/>
            <a:gdLst>
              <a:gd name="T0" fmla="*/ 33 w 89"/>
              <a:gd name="T1" fmla="*/ 1 h 66"/>
              <a:gd name="T2" fmla="*/ 41 w 89"/>
              <a:gd name="T3" fmla="*/ 9 h 66"/>
              <a:gd name="T4" fmla="*/ 46 w 89"/>
              <a:gd name="T5" fmla="*/ 11 h 66"/>
              <a:gd name="T6" fmla="*/ 50 w 89"/>
              <a:gd name="T7" fmla="*/ 9 h 66"/>
              <a:gd name="T8" fmla="*/ 58 w 89"/>
              <a:gd name="T9" fmla="*/ 5 h 66"/>
              <a:gd name="T10" fmla="*/ 62 w 89"/>
              <a:gd name="T11" fmla="*/ 1 h 66"/>
              <a:gd name="T12" fmla="*/ 68 w 89"/>
              <a:gd name="T13" fmla="*/ 7 h 66"/>
              <a:gd name="T14" fmla="*/ 72 w 89"/>
              <a:gd name="T15" fmla="*/ 15 h 66"/>
              <a:gd name="T16" fmla="*/ 76 w 89"/>
              <a:gd name="T17" fmla="*/ 21 h 66"/>
              <a:gd name="T18" fmla="*/ 81 w 89"/>
              <a:gd name="T19" fmla="*/ 25 h 66"/>
              <a:gd name="T20" fmla="*/ 89 w 89"/>
              <a:gd name="T21" fmla="*/ 27 h 66"/>
              <a:gd name="T22" fmla="*/ 87 w 89"/>
              <a:gd name="T23" fmla="*/ 29 h 66"/>
              <a:gd name="T24" fmla="*/ 76 w 89"/>
              <a:gd name="T25" fmla="*/ 33 h 66"/>
              <a:gd name="T26" fmla="*/ 74 w 89"/>
              <a:gd name="T27" fmla="*/ 42 h 66"/>
              <a:gd name="T28" fmla="*/ 74 w 89"/>
              <a:gd name="T29" fmla="*/ 48 h 66"/>
              <a:gd name="T30" fmla="*/ 72 w 89"/>
              <a:gd name="T31" fmla="*/ 54 h 66"/>
              <a:gd name="T32" fmla="*/ 70 w 89"/>
              <a:gd name="T33" fmla="*/ 54 h 66"/>
              <a:gd name="T34" fmla="*/ 68 w 89"/>
              <a:gd name="T35" fmla="*/ 50 h 66"/>
              <a:gd name="T36" fmla="*/ 66 w 89"/>
              <a:gd name="T37" fmla="*/ 58 h 66"/>
              <a:gd name="T38" fmla="*/ 62 w 89"/>
              <a:gd name="T39" fmla="*/ 66 h 66"/>
              <a:gd name="T40" fmla="*/ 56 w 89"/>
              <a:gd name="T41" fmla="*/ 60 h 66"/>
              <a:gd name="T42" fmla="*/ 52 w 89"/>
              <a:gd name="T43" fmla="*/ 56 h 66"/>
              <a:gd name="T44" fmla="*/ 56 w 89"/>
              <a:gd name="T45" fmla="*/ 54 h 66"/>
              <a:gd name="T46" fmla="*/ 54 w 89"/>
              <a:gd name="T47" fmla="*/ 50 h 66"/>
              <a:gd name="T48" fmla="*/ 58 w 89"/>
              <a:gd name="T49" fmla="*/ 46 h 66"/>
              <a:gd name="T50" fmla="*/ 52 w 89"/>
              <a:gd name="T51" fmla="*/ 42 h 66"/>
              <a:gd name="T52" fmla="*/ 48 w 89"/>
              <a:gd name="T53" fmla="*/ 42 h 66"/>
              <a:gd name="T54" fmla="*/ 39 w 89"/>
              <a:gd name="T55" fmla="*/ 48 h 66"/>
              <a:gd name="T56" fmla="*/ 33 w 89"/>
              <a:gd name="T57" fmla="*/ 50 h 66"/>
              <a:gd name="T58" fmla="*/ 27 w 89"/>
              <a:gd name="T59" fmla="*/ 54 h 66"/>
              <a:gd name="T60" fmla="*/ 27 w 89"/>
              <a:gd name="T61" fmla="*/ 52 h 66"/>
              <a:gd name="T62" fmla="*/ 29 w 89"/>
              <a:gd name="T63" fmla="*/ 50 h 66"/>
              <a:gd name="T64" fmla="*/ 27 w 89"/>
              <a:gd name="T65" fmla="*/ 46 h 66"/>
              <a:gd name="T66" fmla="*/ 23 w 89"/>
              <a:gd name="T67" fmla="*/ 42 h 66"/>
              <a:gd name="T68" fmla="*/ 19 w 89"/>
              <a:gd name="T69" fmla="*/ 38 h 66"/>
              <a:gd name="T70" fmla="*/ 15 w 89"/>
              <a:gd name="T71" fmla="*/ 36 h 66"/>
              <a:gd name="T72" fmla="*/ 13 w 89"/>
              <a:gd name="T73" fmla="*/ 34 h 66"/>
              <a:gd name="T74" fmla="*/ 17 w 89"/>
              <a:gd name="T75" fmla="*/ 34 h 66"/>
              <a:gd name="T76" fmla="*/ 13 w 89"/>
              <a:gd name="T77" fmla="*/ 29 h 66"/>
              <a:gd name="T78" fmla="*/ 11 w 89"/>
              <a:gd name="T79" fmla="*/ 21 h 66"/>
              <a:gd name="T80" fmla="*/ 6 w 89"/>
              <a:gd name="T81" fmla="*/ 15 h 66"/>
              <a:gd name="T82" fmla="*/ 8 w 89"/>
              <a:gd name="T83" fmla="*/ 13 h 66"/>
              <a:gd name="T84" fmla="*/ 6 w 89"/>
              <a:gd name="T85" fmla="*/ 9 h 66"/>
              <a:gd name="T86" fmla="*/ 15 w 89"/>
              <a:gd name="T87" fmla="*/ 9 h 66"/>
              <a:gd name="T88" fmla="*/ 17 w 89"/>
              <a:gd name="T89" fmla="*/ 13 h 66"/>
              <a:gd name="T90" fmla="*/ 23 w 89"/>
              <a:gd name="T91" fmla="*/ 11 h 66"/>
              <a:gd name="T92" fmla="*/ 27 w 89"/>
              <a:gd name="T93" fmla="*/ 15 h 66"/>
              <a:gd name="T94" fmla="*/ 29 w 89"/>
              <a:gd name="T95" fmla="*/ 9 h 66"/>
              <a:gd name="T96" fmla="*/ 23 w 89"/>
              <a:gd name="T97" fmla="*/ 3 h 66"/>
              <a:gd name="T98" fmla="*/ 25 w 89"/>
              <a:gd name="T99" fmla="*/ 1 h 66"/>
              <a:gd name="T100" fmla="*/ 8 w 89"/>
              <a:gd name="T101" fmla="*/ 42 h 66"/>
              <a:gd name="T102" fmla="*/ 13 w 89"/>
              <a:gd name="T103" fmla="*/ 44 h 66"/>
              <a:gd name="T104" fmla="*/ 19 w 89"/>
              <a:gd name="T105" fmla="*/ 50 h 66"/>
              <a:gd name="T106" fmla="*/ 21 w 89"/>
              <a:gd name="T107" fmla="*/ 56 h 66"/>
              <a:gd name="T108" fmla="*/ 9 w 89"/>
              <a:gd name="T109" fmla="*/ 54 h 66"/>
              <a:gd name="T110" fmla="*/ 6 w 89"/>
              <a:gd name="T111" fmla="*/ 50 h 66"/>
              <a:gd name="T112" fmla="*/ 2 w 89"/>
              <a:gd name="T113" fmla="*/ 46 h 66"/>
              <a:gd name="T114" fmla="*/ 0 w 89"/>
              <a:gd name="T115" fmla="*/ 42 h 66"/>
              <a:gd name="T116" fmla="*/ 2 w 89"/>
              <a:gd name="T117" fmla="*/ 4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9" h="66">
                <a:moveTo>
                  <a:pt x="29" y="0"/>
                </a:moveTo>
                <a:lnTo>
                  <a:pt x="29" y="0"/>
                </a:lnTo>
                <a:lnTo>
                  <a:pt x="31" y="0"/>
                </a:lnTo>
                <a:lnTo>
                  <a:pt x="31" y="0"/>
                </a:lnTo>
                <a:lnTo>
                  <a:pt x="31" y="1"/>
                </a:lnTo>
                <a:lnTo>
                  <a:pt x="33" y="1"/>
                </a:lnTo>
                <a:lnTo>
                  <a:pt x="33" y="1"/>
                </a:lnTo>
                <a:lnTo>
                  <a:pt x="35" y="3"/>
                </a:lnTo>
                <a:lnTo>
                  <a:pt x="37" y="3"/>
                </a:lnTo>
                <a:lnTo>
                  <a:pt x="37" y="5"/>
                </a:lnTo>
                <a:lnTo>
                  <a:pt x="37" y="5"/>
                </a:lnTo>
                <a:lnTo>
                  <a:pt x="39" y="5"/>
                </a:lnTo>
                <a:lnTo>
                  <a:pt x="41" y="7"/>
                </a:lnTo>
                <a:lnTo>
                  <a:pt x="41" y="9"/>
                </a:lnTo>
                <a:lnTo>
                  <a:pt x="41" y="9"/>
                </a:lnTo>
                <a:lnTo>
                  <a:pt x="41" y="11"/>
                </a:lnTo>
                <a:lnTo>
                  <a:pt x="44" y="11"/>
                </a:lnTo>
                <a:lnTo>
                  <a:pt x="44" y="11"/>
                </a:lnTo>
                <a:lnTo>
                  <a:pt x="46" y="11"/>
                </a:lnTo>
                <a:lnTo>
                  <a:pt x="46" y="11"/>
                </a:lnTo>
                <a:lnTo>
                  <a:pt x="46" y="11"/>
                </a:lnTo>
                <a:lnTo>
                  <a:pt x="48" y="13"/>
                </a:lnTo>
                <a:lnTo>
                  <a:pt x="48" y="13"/>
                </a:lnTo>
                <a:lnTo>
                  <a:pt x="48" y="11"/>
                </a:lnTo>
                <a:lnTo>
                  <a:pt x="50" y="11"/>
                </a:lnTo>
                <a:lnTo>
                  <a:pt x="50" y="11"/>
                </a:lnTo>
                <a:lnTo>
                  <a:pt x="50" y="11"/>
                </a:lnTo>
                <a:lnTo>
                  <a:pt x="50" y="9"/>
                </a:lnTo>
                <a:lnTo>
                  <a:pt x="52" y="7"/>
                </a:lnTo>
                <a:lnTo>
                  <a:pt x="54" y="7"/>
                </a:lnTo>
                <a:lnTo>
                  <a:pt x="54" y="7"/>
                </a:lnTo>
                <a:lnTo>
                  <a:pt x="54" y="7"/>
                </a:lnTo>
                <a:lnTo>
                  <a:pt x="56" y="7"/>
                </a:lnTo>
                <a:lnTo>
                  <a:pt x="56" y="5"/>
                </a:lnTo>
                <a:lnTo>
                  <a:pt x="58" y="5"/>
                </a:lnTo>
                <a:lnTo>
                  <a:pt x="58" y="5"/>
                </a:lnTo>
                <a:lnTo>
                  <a:pt x="58" y="3"/>
                </a:lnTo>
                <a:lnTo>
                  <a:pt x="58" y="3"/>
                </a:lnTo>
                <a:lnTo>
                  <a:pt x="60" y="1"/>
                </a:lnTo>
                <a:lnTo>
                  <a:pt x="60" y="0"/>
                </a:lnTo>
                <a:lnTo>
                  <a:pt x="62" y="0"/>
                </a:lnTo>
                <a:lnTo>
                  <a:pt x="62" y="1"/>
                </a:lnTo>
                <a:lnTo>
                  <a:pt x="64" y="1"/>
                </a:lnTo>
                <a:lnTo>
                  <a:pt x="64" y="3"/>
                </a:lnTo>
                <a:lnTo>
                  <a:pt x="66" y="5"/>
                </a:lnTo>
                <a:lnTo>
                  <a:pt x="66" y="5"/>
                </a:lnTo>
                <a:lnTo>
                  <a:pt x="66" y="5"/>
                </a:lnTo>
                <a:lnTo>
                  <a:pt x="68" y="7"/>
                </a:lnTo>
                <a:lnTo>
                  <a:pt x="68" y="7"/>
                </a:lnTo>
                <a:lnTo>
                  <a:pt x="68" y="7"/>
                </a:lnTo>
                <a:lnTo>
                  <a:pt x="70" y="11"/>
                </a:lnTo>
                <a:lnTo>
                  <a:pt x="70" y="11"/>
                </a:lnTo>
                <a:lnTo>
                  <a:pt x="70" y="13"/>
                </a:lnTo>
                <a:lnTo>
                  <a:pt x="72" y="15"/>
                </a:lnTo>
                <a:lnTo>
                  <a:pt x="72" y="15"/>
                </a:lnTo>
                <a:lnTo>
                  <a:pt x="72" y="15"/>
                </a:lnTo>
                <a:lnTo>
                  <a:pt x="72" y="17"/>
                </a:lnTo>
                <a:lnTo>
                  <a:pt x="74" y="19"/>
                </a:lnTo>
                <a:lnTo>
                  <a:pt x="74" y="19"/>
                </a:lnTo>
                <a:lnTo>
                  <a:pt x="76" y="19"/>
                </a:lnTo>
                <a:lnTo>
                  <a:pt x="76" y="19"/>
                </a:lnTo>
                <a:lnTo>
                  <a:pt x="76" y="21"/>
                </a:lnTo>
                <a:lnTo>
                  <a:pt x="76" y="21"/>
                </a:lnTo>
                <a:lnTo>
                  <a:pt x="76" y="21"/>
                </a:lnTo>
                <a:lnTo>
                  <a:pt x="76" y="23"/>
                </a:lnTo>
                <a:lnTo>
                  <a:pt x="76" y="23"/>
                </a:lnTo>
                <a:lnTo>
                  <a:pt x="77" y="23"/>
                </a:lnTo>
                <a:lnTo>
                  <a:pt x="79" y="25"/>
                </a:lnTo>
                <a:lnTo>
                  <a:pt x="81" y="25"/>
                </a:lnTo>
                <a:lnTo>
                  <a:pt x="81" y="25"/>
                </a:lnTo>
                <a:lnTo>
                  <a:pt x="81" y="25"/>
                </a:lnTo>
                <a:lnTo>
                  <a:pt x="83" y="25"/>
                </a:lnTo>
                <a:lnTo>
                  <a:pt x="83" y="25"/>
                </a:lnTo>
                <a:lnTo>
                  <a:pt x="83" y="25"/>
                </a:lnTo>
                <a:lnTo>
                  <a:pt x="83" y="25"/>
                </a:lnTo>
                <a:lnTo>
                  <a:pt x="87" y="25"/>
                </a:lnTo>
                <a:lnTo>
                  <a:pt x="89" y="27"/>
                </a:lnTo>
                <a:lnTo>
                  <a:pt x="89" y="29"/>
                </a:lnTo>
                <a:lnTo>
                  <a:pt x="89" y="29"/>
                </a:lnTo>
                <a:lnTo>
                  <a:pt x="89" y="29"/>
                </a:lnTo>
                <a:lnTo>
                  <a:pt x="89" y="31"/>
                </a:lnTo>
                <a:lnTo>
                  <a:pt x="89" y="31"/>
                </a:lnTo>
                <a:lnTo>
                  <a:pt x="89" y="29"/>
                </a:lnTo>
                <a:lnTo>
                  <a:pt x="87" y="29"/>
                </a:lnTo>
                <a:lnTo>
                  <a:pt x="87" y="29"/>
                </a:lnTo>
                <a:lnTo>
                  <a:pt x="85" y="29"/>
                </a:lnTo>
                <a:lnTo>
                  <a:pt x="83" y="29"/>
                </a:lnTo>
                <a:lnTo>
                  <a:pt x="81" y="29"/>
                </a:lnTo>
                <a:lnTo>
                  <a:pt x="77" y="31"/>
                </a:lnTo>
                <a:lnTo>
                  <a:pt x="76" y="33"/>
                </a:lnTo>
                <a:lnTo>
                  <a:pt x="76" y="33"/>
                </a:lnTo>
                <a:lnTo>
                  <a:pt x="74" y="34"/>
                </a:lnTo>
                <a:lnTo>
                  <a:pt x="76" y="34"/>
                </a:lnTo>
                <a:lnTo>
                  <a:pt x="76" y="36"/>
                </a:lnTo>
                <a:lnTo>
                  <a:pt x="74" y="36"/>
                </a:lnTo>
                <a:lnTo>
                  <a:pt x="74" y="40"/>
                </a:lnTo>
                <a:lnTo>
                  <a:pt x="74" y="40"/>
                </a:lnTo>
                <a:lnTo>
                  <a:pt x="74" y="42"/>
                </a:lnTo>
                <a:lnTo>
                  <a:pt x="72" y="44"/>
                </a:lnTo>
                <a:lnTo>
                  <a:pt x="72" y="44"/>
                </a:lnTo>
                <a:lnTo>
                  <a:pt x="74" y="46"/>
                </a:lnTo>
                <a:lnTo>
                  <a:pt x="74" y="46"/>
                </a:lnTo>
                <a:lnTo>
                  <a:pt x="74" y="46"/>
                </a:lnTo>
                <a:lnTo>
                  <a:pt x="74" y="48"/>
                </a:lnTo>
                <a:lnTo>
                  <a:pt x="74" y="48"/>
                </a:lnTo>
                <a:lnTo>
                  <a:pt x="74" y="48"/>
                </a:lnTo>
                <a:lnTo>
                  <a:pt x="72" y="48"/>
                </a:lnTo>
                <a:lnTo>
                  <a:pt x="72" y="48"/>
                </a:lnTo>
                <a:lnTo>
                  <a:pt x="72" y="48"/>
                </a:lnTo>
                <a:lnTo>
                  <a:pt x="72" y="48"/>
                </a:lnTo>
                <a:lnTo>
                  <a:pt x="72" y="54"/>
                </a:lnTo>
                <a:lnTo>
                  <a:pt x="72" y="54"/>
                </a:lnTo>
                <a:lnTo>
                  <a:pt x="72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68" y="54"/>
                </a:lnTo>
                <a:lnTo>
                  <a:pt x="68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2"/>
                </a:lnTo>
                <a:lnTo>
                  <a:pt x="70" y="52"/>
                </a:lnTo>
                <a:lnTo>
                  <a:pt x="68" y="50"/>
                </a:lnTo>
                <a:lnTo>
                  <a:pt x="68" y="50"/>
                </a:lnTo>
                <a:lnTo>
                  <a:pt x="68" y="50"/>
                </a:lnTo>
                <a:lnTo>
                  <a:pt x="66" y="52"/>
                </a:lnTo>
                <a:lnTo>
                  <a:pt x="66" y="54"/>
                </a:lnTo>
                <a:lnTo>
                  <a:pt x="68" y="54"/>
                </a:lnTo>
                <a:lnTo>
                  <a:pt x="66" y="54"/>
                </a:lnTo>
                <a:lnTo>
                  <a:pt x="66" y="56"/>
                </a:lnTo>
                <a:lnTo>
                  <a:pt x="66" y="56"/>
                </a:lnTo>
                <a:lnTo>
                  <a:pt x="66" y="58"/>
                </a:lnTo>
                <a:lnTo>
                  <a:pt x="66" y="62"/>
                </a:lnTo>
                <a:lnTo>
                  <a:pt x="66" y="64"/>
                </a:lnTo>
                <a:lnTo>
                  <a:pt x="66" y="64"/>
                </a:lnTo>
                <a:lnTo>
                  <a:pt x="64" y="64"/>
                </a:lnTo>
                <a:lnTo>
                  <a:pt x="64" y="66"/>
                </a:lnTo>
                <a:lnTo>
                  <a:pt x="62" y="66"/>
                </a:lnTo>
                <a:lnTo>
                  <a:pt x="62" y="66"/>
                </a:lnTo>
                <a:lnTo>
                  <a:pt x="62" y="66"/>
                </a:lnTo>
                <a:lnTo>
                  <a:pt x="60" y="64"/>
                </a:lnTo>
                <a:lnTo>
                  <a:pt x="58" y="62"/>
                </a:lnTo>
                <a:lnTo>
                  <a:pt x="58" y="62"/>
                </a:lnTo>
                <a:lnTo>
                  <a:pt x="58" y="62"/>
                </a:lnTo>
                <a:lnTo>
                  <a:pt x="56" y="62"/>
                </a:lnTo>
                <a:lnTo>
                  <a:pt x="56" y="60"/>
                </a:lnTo>
                <a:lnTo>
                  <a:pt x="56" y="60"/>
                </a:lnTo>
                <a:lnTo>
                  <a:pt x="54" y="58"/>
                </a:lnTo>
                <a:lnTo>
                  <a:pt x="54" y="58"/>
                </a:lnTo>
                <a:lnTo>
                  <a:pt x="54" y="58"/>
                </a:lnTo>
                <a:lnTo>
                  <a:pt x="52" y="58"/>
                </a:lnTo>
                <a:lnTo>
                  <a:pt x="52" y="58"/>
                </a:lnTo>
                <a:lnTo>
                  <a:pt x="52" y="56"/>
                </a:lnTo>
                <a:lnTo>
                  <a:pt x="52" y="56"/>
                </a:lnTo>
                <a:lnTo>
                  <a:pt x="52" y="54"/>
                </a:lnTo>
                <a:lnTo>
                  <a:pt x="54" y="54"/>
                </a:lnTo>
                <a:lnTo>
                  <a:pt x="54" y="54"/>
                </a:lnTo>
                <a:lnTo>
                  <a:pt x="54" y="54"/>
                </a:lnTo>
                <a:lnTo>
                  <a:pt x="56" y="54"/>
                </a:lnTo>
                <a:lnTo>
                  <a:pt x="56" y="54"/>
                </a:lnTo>
                <a:lnTo>
                  <a:pt x="56" y="54"/>
                </a:lnTo>
                <a:lnTo>
                  <a:pt x="56" y="54"/>
                </a:lnTo>
                <a:lnTo>
                  <a:pt x="56" y="52"/>
                </a:lnTo>
                <a:lnTo>
                  <a:pt x="56" y="52"/>
                </a:lnTo>
                <a:lnTo>
                  <a:pt x="56" y="52"/>
                </a:lnTo>
                <a:lnTo>
                  <a:pt x="56" y="52"/>
                </a:lnTo>
                <a:lnTo>
                  <a:pt x="54" y="50"/>
                </a:lnTo>
                <a:lnTo>
                  <a:pt x="54" y="50"/>
                </a:lnTo>
                <a:lnTo>
                  <a:pt x="54" y="48"/>
                </a:lnTo>
                <a:lnTo>
                  <a:pt x="54" y="48"/>
                </a:lnTo>
                <a:lnTo>
                  <a:pt x="54" y="48"/>
                </a:lnTo>
                <a:lnTo>
                  <a:pt x="56" y="48"/>
                </a:lnTo>
                <a:lnTo>
                  <a:pt x="56" y="48"/>
                </a:lnTo>
                <a:lnTo>
                  <a:pt x="58" y="46"/>
                </a:lnTo>
                <a:lnTo>
                  <a:pt x="56" y="46"/>
                </a:lnTo>
                <a:lnTo>
                  <a:pt x="56" y="46"/>
                </a:lnTo>
                <a:lnTo>
                  <a:pt x="56" y="44"/>
                </a:lnTo>
                <a:lnTo>
                  <a:pt x="56" y="44"/>
                </a:lnTo>
                <a:lnTo>
                  <a:pt x="54" y="44"/>
                </a:lnTo>
                <a:lnTo>
                  <a:pt x="54" y="42"/>
                </a:lnTo>
                <a:lnTo>
                  <a:pt x="52" y="42"/>
                </a:lnTo>
                <a:lnTo>
                  <a:pt x="52" y="42"/>
                </a:lnTo>
                <a:lnTo>
                  <a:pt x="52" y="40"/>
                </a:lnTo>
                <a:lnTo>
                  <a:pt x="52" y="40"/>
                </a:lnTo>
                <a:lnTo>
                  <a:pt x="52" y="40"/>
                </a:lnTo>
                <a:lnTo>
                  <a:pt x="48" y="40"/>
                </a:lnTo>
                <a:lnTo>
                  <a:pt x="48" y="42"/>
                </a:lnTo>
                <a:lnTo>
                  <a:pt x="48" y="42"/>
                </a:lnTo>
                <a:lnTo>
                  <a:pt x="44" y="44"/>
                </a:lnTo>
                <a:lnTo>
                  <a:pt x="43" y="44"/>
                </a:lnTo>
                <a:lnTo>
                  <a:pt x="43" y="44"/>
                </a:lnTo>
                <a:lnTo>
                  <a:pt x="41" y="46"/>
                </a:lnTo>
                <a:lnTo>
                  <a:pt x="41" y="46"/>
                </a:lnTo>
                <a:lnTo>
                  <a:pt x="41" y="46"/>
                </a:lnTo>
                <a:lnTo>
                  <a:pt x="39" y="48"/>
                </a:lnTo>
                <a:lnTo>
                  <a:pt x="39" y="48"/>
                </a:lnTo>
                <a:lnTo>
                  <a:pt x="37" y="48"/>
                </a:lnTo>
                <a:lnTo>
                  <a:pt x="37" y="50"/>
                </a:lnTo>
                <a:lnTo>
                  <a:pt x="37" y="50"/>
                </a:lnTo>
                <a:lnTo>
                  <a:pt x="35" y="52"/>
                </a:lnTo>
                <a:lnTo>
                  <a:pt x="35" y="50"/>
                </a:lnTo>
                <a:lnTo>
                  <a:pt x="33" y="50"/>
                </a:lnTo>
                <a:lnTo>
                  <a:pt x="33" y="50"/>
                </a:lnTo>
                <a:lnTo>
                  <a:pt x="31" y="52"/>
                </a:lnTo>
                <a:lnTo>
                  <a:pt x="31" y="54"/>
                </a:lnTo>
                <a:lnTo>
                  <a:pt x="29" y="54"/>
                </a:lnTo>
                <a:lnTo>
                  <a:pt x="29" y="56"/>
                </a:lnTo>
                <a:lnTo>
                  <a:pt x="29" y="56"/>
                </a:lnTo>
                <a:lnTo>
                  <a:pt x="27" y="54"/>
                </a:lnTo>
                <a:lnTo>
                  <a:pt x="27" y="54"/>
                </a:lnTo>
                <a:lnTo>
                  <a:pt x="27" y="54"/>
                </a:lnTo>
                <a:lnTo>
                  <a:pt x="27" y="54"/>
                </a:lnTo>
                <a:lnTo>
                  <a:pt x="27" y="52"/>
                </a:lnTo>
                <a:lnTo>
                  <a:pt x="27" y="52"/>
                </a:lnTo>
                <a:lnTo>
                  <a:pt x="27" y="52"/>
                </a:lnTo>
                <a:lnTo>
                  <a:pt x="27" y="52"/>
                </a:lnTo>
                <a:lnTo>
                  <a:pt x="27" y="50"/>
                </a:lnTo>
                <a:lnTo>
                  <a:pt x="27" y="50"/>
                </a:lnTo>
                <a:lnTo>
                  <a:pt x="27" y="50"/>
                </a:lnTo>
                <a:lnTo>
                  <a:pt x="27" y="50"/>
                </a:lnTo>
                <a:lnTo>
                  <a:pt x="29" y="50"/>
                </a:lnTo>
                <a:lnTo>
                  <a:pt x="29" y="50"/>
                </a:lnTo>
                <a:lnTo>
                  <a:pt x="29" y="50"/>
                </a:lnTo>
                <a:lnTo>
                  <a:pt x="29" y="50"/>
                </a:lnTo>
                <a:lnTo>
                  <a:pt x="29" y="48"/>
                </a:lnTo>
                <a:lnTo>
                  <a:pt x="25" y="46"/>
                </a:lnTo>
                <a:lnTo>
                  <a:pt x="25" y="46"/>
                </a:lnTo>
                <a:lnTo>
                  <a:pt x="25" y="46"/>
                </a:lnTo>
                <a:lnTo>
                  <a:pt x="25" y="46"/>
                </a:lnTo>
                <a:lnTo>
                  <a:pt x="27" y="46"/>
                </a:lnTo>
                <a:lnTo>
                  <a:pt x="27" y="44"/>
                </a:lnTo>
                <a:lnTo>
                  <a:pt x="29" y="44"/>
                </a:lnTo>
                <a:lnTo>
                  <a:pt x="27" y="42"/>
                </a:lnTo>
                <a:lnTo>
                  <a:pt x="25" y="42"/>
                </a:lnTo>
                <a:lnTo>
                  <a:pt x="25" y="42"/>
                </a:lnTo>
                <a:lnTo>
                  <a:pt x="25" y="42"/>
                </a:lnTo>
                <a:lnTo>
                  <a:pt x="23" y="42"/>
                </a:lnTo>
                <a:lnTo>
                  <a:pt x="23" y="42"/>
                </a:lnTo>
                <a:lnTo>
                  <a:pt x="23" y="42"/>
                </a:lnTo>
                <a:lnTo>
                  <a:pt x="21" y="40"/>
                </a:lnTo>
                <a:lnTo>
                  <a:pt x="19" y="40"/>
                </a:lnTo>
                <a:lnTo>
                  <a:pt x="19" y="40"/>
                </a:lnTo>
                <a:lnTo>
                  <a:pt x="19" y="40"/>
                </a:lnTo>
                <a:lnTo>
                  <a:pt x="19" y="38"/>
                </a:lnTo>
                <a:lnTo>
                  <a:pt x="19" y="38"/>
                </a:lnTo>
                <a:lnTo>
                  <a:pt x="17" y="38"/>
                </a:lnTo>
                <a:lnTo>
                  <a:pt x="17" y="38"/>
                </a:lnTo>
                <a:lnTo>
                  <a:pt x="17" y="38"/>
                </a:lnTo>
                <a:lnTo>
                  <a:pt x="17" y="38"/>
                </a:lnTo>
                <a:lnTo>
                  <a:pt x="15" y="36"/>
                </a:lnTo>
                <a:lnTo>
                  <a:pt x="15" y="36"/>
                </a:lnTo>
                <a:lnTo>
                  <a:pt x="15" y="36"/>
                </a:lnTo>
                <a:lnTo>
                  <a:pt x="15" y="36"/>
                </a:lnTo>
                <a:lnTo>
                  <a:pt x="15" y="36"/>
                </a:lnTo>
                <a:lnTo>
                  <a:pt x="15" y="36"/>
                </a:lnTo>
                <a:lnTo>
                  <a:pt x="13" y="36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5" y="34"/>
                </a:lnTo>
                <a:lnTo>
                  <a:pt x="15" y="34"/>
                </a:lnTo>
                <a:lnTo>
                  <a:pt x="17" y="34"/>
                </a:lnTo>
                <a:lnTo>
                  <a:pt x="17" y="34"/>
                </a:lnTo>
                <a:lnTo>
                  <a:pt x="17" y="34"/>
                </a:lnTo>
                <a:lnTo>
                  <a:pt x="17" y="34"/>
                </a:lnTo>
                <a:lnTo>
                  <a:pt x="19" y="33"/>
                </a:lnTo>
                <a:lnTo>
                  <a:pt x="19" y="31"/>
                </a:lnTo>
                <a:lnTo>
                  <a:pt x="19" y="31"/>
                </a:lnTo>
                <a:lnTo>
                  <a:pt x="17" y="31"/>
                </a:lnTo>
                <a:lnTo>
                  <a:pt x="17" y="31"/>
                </a:lnTo>
                <a:lnTo>
                  <a:pt x="13" y="29"/>
                </a:lnTo>
                <a:lnTo>
                  <a:pt x="13" y="27"/>
                </a:lnTo>
                <a:lnTo>
                  <a:pt x="11" y="27"/>
                </a:lnTo>
                <a:lnTo>
                  <a:pt x="9" y="23"/>
                </a:lnTo>
                <a:lnTo>
                  <a:pt x="9" y="23"/>
                </a:lnTo>
                <a:lnTo>
                  <a:pt x="9" y="21"/>
                </a:lnTo>
                <a:lnTo>
                  <a:pt x="9" y="21"/>
                </a:lnTo>
                <a:lnTo>
                  <a:pt x="11" y="21"/>
                </a:lnTo>
                <a:lnTo>
                  <a:pt x="11" y="21"/>
                </a:lnTo>
                <a:lnTo>
                  <a:pt x="13" y="21"/>
                </a:lnTo>
                <a:lnTo>
                  <a:pt x="13" y="19"/>
                </a:lnTo>
                <a:lnTo>
                  <a:pt x="13" y="19"/>
                </a:lnTo>
                <a:lnTo>
                  <a:pt x="13" y="19"/>
                </a:lnTo>
                <a:lnTo>
                  <a:pt x="9" y="15"/>
                </a:lnTo>
                <a:lnTo>
                  <a:pt x="6" y="15"/>
                </a:lnTo>
                <a:lnTo>
                  <a:pt x="4" y="15"/>
                </a:lnTo>
                <a:lnTo>
                  <a:pt x="4" y="13"/>
                </a:lnTo>
                <a:lnTo>
                  <a:pt x="6" y="13"/>
                </a:lnTo>
                <a:lnTo>
                  <a:pt x="6" y="13"/>
                </a:lnTo>
                <a:lnTo>
                  <a:pt x="8" y="13"/>
                </a:lnTo>
                <a:lnTo>
                  <a:pt x="8" y="13"/>
                </a:lnTo>
                <a:lnTo>
                  <a:pt x="8" y="13"/>
                </a:lnTo>
                <a:lnTo>
                  <a:pt x="6" y="13"/>
                </a:lnTo>
                <a:lnTo>
                  <a:pt x="6" y="13"/>
                </a:lnTo>
                <a:lnTo>
                  <a:pt x="4" y="11"/>
                </a:lnTo>
                <a:lnTo>
                  <a:pt x="4" y="11"/>
                </a:lnTo>
                <a:lnTo>
                  <a:pt x="4" y="9"/>
                </a:lnTo>
                <a:lnTo>
                  <a:pt x="6" y="9"/>
                </a:lnTo>
                <a:lnTo>
                  <a:pt x="6" y="9"/>
                </a:lnTo>
                <a:lnTo>
                  <a:pt x="8" y="7"/>
                </a:lnTo>
                <a:lnTo>
                  <a:pt x="8" y="7"/>
                </a:lnTo>
                <a:lnTo>
                  <a:pt x="8" y="7"/>
                </a:lnTo>
                <a:lnTo>
                  <a:pt x="9" y="7"/>
                </a:lnTo>
                <a:lnTo>
                  <a:pt x="13" y="9"/>
                </a:lnTo>
                <a:lnTo>
                  <a:pt x="15" y="9"/>
                </a:lnTo>
                <a:lnTo>
                  <a:pt x="15" y="9"/>
                </a:lnTo>
                <a:lnTo>
                  <a:pt x="15" y="11"/>
                </a:lnTo>
                <a:lnTo>
                  <a:pt x="15" y="11"/>
                </a:lnTo>
                <a:lnTo>
                  <a:pt x="15" y="11"/>
                </a:lnTo>
                <a:lnTo>
                  <a:pt x="17" y="11"/>
                </a:lnTo>
                <a:lnTo>
                  <a:pt x="17" y="11"/>
                </a:lnTo>
                <a:lnTo>
                  <a:pt x="17" y="13"/>
                </a:lnTo>
                <a:lnTo>
                  <a:pt x="17" y="13"/>
                </a:lnTo>
                <a:lnTo>
                  <a:pt x="19" y="13"/>
                </a:lnTo>
                <a:lnTo>
                  <a:pt x="19" y="13"/>
                </a:lnTo>
                <a:lnTo>
                  <a:pt x="19" y="13"/>
                </a:lnTo>
                <a:lnTo>
                  <a:pt x="21" y="13"/>
                </a:lnTo>
                <a:lnTo>
                  <a:pt x="21" y="13"/>
                </a:lnTo>
                <a:lnTo>
                  <a:pt x="21" y="13"/>
                </a:lnTo>
                <a:lnTo>
                  <a:pt x="23" y="11"/>
                </a:lnTo>
                <a:lnTo>
                  <a:pt x="23" y="13"/>
                </a:lnTo>
                <a:lnTo>
                  <a:pt x="25" y="13"/>
                </a:lnTo>
                <a:lnTo>
                  <a:pt x="25" y="13"/>
                </a:lnTo>
                <a:lnTo>
                  <a:pt x="25" y="13"/>
                </a:lnTo>
                <a:lnTo>
                  <a:pt x="25" y="13"/>
                </a:lnTo>
                <a:lnTo>
                  <a:pt x="27" y="15"/>
                </a:lnTo>
                <a:lnTo>
                  <a:pt x="27" y="15"/>
                </a:lnTo>
                <a:lnTo>
                  <a:pt x="29" y="15"/>
                </a:lnTo>
                <a:lnTo>
                  <a:pt x="31" y="13"/>
                </a:lnTo>
                <a:lnTo>
                  <a:pt x="31" y="11"/>
                </a:lnTo>
                <a:lnTo>
                  <a:pt x="31" y="11"/>
                </a:lnTo>
                <a:lnTo>
                  <a:pt x="31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7" y="9"/>
                </a:lnTo>
                <a:lnTo>
                  <a:pt x="25" y="7"/>
                </a:lnTo>
                <a:lnTo>
                  <a:pt x="23" y="5"/>
                </a:lnTo>
                <a:lnTo>
                  <a:pt x="23" y="3"/>
                </a:lnTo>
                <a:lnTo>
                  <a:pt x="23" y="3"/>
                </a:lnTo>
                <a:lnTo>
                  <a:pt x="23" y="3"/>
                </a:lnTo>
                <a:lnTo>
                  <a:pt x="23" y="1"/>
                </a:lnTo>
                <a:lnTo>
                  <a:pt x="23" y="1"/>
                </a:lnTo>
                <a:lnTo>
                  <a:pt x="23" y="1"/>
                </a:lnTo>
                <a:lnTo>
                  <a:pt x="23" y="1"/>
                </a:lnTo>
                <a:lnTo>
                  <a:pt x="23" y="1"/>
                </a:lnTo>
                <a:lnTo>
                  <a:pt x="25" y="1"/>
                </a:lnTo>
                <a:lnTo>
                  <a:pt x="25" y="1"/>
                </a:lnTo>
                <a:lnTo>
                  <a:pt x="27" y="0"/>
                </a:lnTo>
                <a:lnTo>
                  <a:pt x="27" y="0"/>
                </a:lnTo>
                <a:lnTo>
                  <a:pt x="27" y="0"/>
                </a:lnTo>
                <a:lnTo>
                  <a:pt x="27" y="0"/>
                </a:lnTo>
                <a:lnTo>
                  <a:pt x="29" y="0"/>
                </a:lnTo>
                <a:close/>
                <a:moveTo>
                  <a:pt x="4" y="40"/>
                </a:moveTo>
                <a:lnTo>
                  <a:pt x="8" y="42"/>
                </a:lnTo>
                <a:lnTo>
                  <a:pt x="9" y="44"/>
                </a:lnTo>
                <a:lnTo>
                  <a:pt x="11" y="44"/>
                </a:lnTo>
                <a:lnTo>
                  <a:pt x="11" y="44"/>
                </a:lnTo>
                <a:lnTo>
                  <a:pt x="11" y="44"/>
                </a:lnTo>
                <a:lnTo>
                  <a:pt x="11" y="44"/>
                </a:lnTo>
                <a:lnTo>
                  <a:pt x="13" y="44"/>
                </a:lnTo>
                <a:lnTo>
                  <a:pt x="13" y="44"/>
                </a:lnTo>
                <a:lnTo>
                  <a:pt x="15" y="42"/>
                </a:lnTo>
                <a:lnTo>
                  <a:pt x="15" y="44"/>
                </a:lnTo>
                <a:lnTo>
                  <a:pt x="17" y="44"/>
                </a:lnTo>
                <a:lnTo>
                  <a:pt x="17" y="46"/>
                </a:lnTo>
                <a:lnTo>
                  <a:pt x="17" y="48"/>
                </a:lnTo>
                <a:lnTo>
                  <a:pt x="19" y="48"/>
                </a:lnTo>
                <a:lnTo>
                  <a:pt x="19" y="50"/>
                </a:lnTo>
                <a:lnTo>
                  <a:pt x="19" y="50"/>
                </a:lnTo>
                <a:lnTo>
                  <a:pt x="19" y="50"/>
                </a:lnTo>
                <a:lnTo>
                  <a:pt x="19" y="50"/>
                </a:lnTo>
                <a:lnTo>
                  <a:pt x="21" y="56"/>
                </a:lnTo>
                <a:lnTo>
                  <a:pt x="21" y="56"/>
                </a:lnTo>
                <a:lnTo>
                  <a:pt x="23" y="58"/>
                </a:lnTo>
                <a:lnTo>
                  <a:pt x="21" y="56"/>
                </a:lnTo>
                <a:lnTo>
                  <a:pt x="19" y="56"/>
                </a:lnTo>
                <a:lnTo>
                  <a:pt x="17" y="56"/>
                </a:lnTo>
                <a:lnTo>
                  <a:pt x="13" y="54"/>
                </a:lnTo>
                <a:lnTo>
                  <a:pt x="11" y="54"/>
                </a:lnTo>
                <a:lnTo>
                  <a:pt x="11" y="54"/>
                </a:lnTo>
                <a:lnTo>
                  <a:pt x="11" y="54"/>
                </a:lnTo>
                <a:lnTo>
                  <a:pt x="9" y="54"/>
                </a:lnTo>
                <a:lnTo>
                  <a:pt x="9" y="54"/>
                </a:lnTo>
                <a:lnTo>
                  <a:pt x="9" y="52"/>
                </a:lnTo>
                <a:lnTo>
                  <a:pt x="9" y="50"/>
                </a:lnTo>
                <a:lnTo>
                  <a:pt x="8" y="50"/>
                </a:lnTo>
                <a:lnTo>
                  <a:pt x="8" y="50"/>
                </a:lnTo>
                <a:lnTo>
                  <a:pt x="8" y="50"/>
                </a:lnTo>
                <a:lnTo>
                  <a:pt x="6" y="50"/>
                </a:lnTo>
                <a:lnTo>
                  <a:pt x="6" y="50"/>
                </a:lnTo>
                <a:lnTo>
                  <a:pt x="6" y="48"/>
                </a:lnTo>
                <a:lnTo>
                  <a:pt x="6" y="48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2" y="46"/>
                </a:lnTo>
                <a:lnTo>
                  <a:pt x="2" y="44"/>
                </a:lnTo>
                <a:lnTo>
                  <a:pt x="2" y="44"/>
                </a:lnTo>
                <a:lnTo>
                  <a:pt x="2" y="44"/>
                </a:lnTo>
                <a:lnTo>
                  <a:pt x="2" y="42"/>
                </a:lnTo>
                <a:lnTo>
                  <a:pt x="2" y="42"/>
                </a:lnTo>
                <a:lnTo>
                  <a:pt x="0" y="42"/>
                </a:lnTo>
                <a:lnTo>
                  <a:pt x="0" y="42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4" y="40"/>
                </a:lnTo>
                <a:lnTo>
                  <a:pt x="4" y="40"/>
                </a:lnTo>
                <a:lnTo>
                  <a:pt x="4" y="38"/>
                </a:lnTo>
                <a:lnTo>
                  <a:pt x="4" y="4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65" name="Austria"/>
          <p:cNvSpPr>
            <a:spLocks/>
          </p:cNvSpPr>
          <p:nvPr/>
        </p:nvSpPr>
        <p:spPr bwMode="auto">
          <a:xfrm>
            <a:off x="5181617" y="3167073"/>
            <a:ext cx="193676" cy="85725"/>
          </a:xfrm>
          <a:custGeom>
            <a:avLst/>
            <a:gdLst>
              <a:gd name="T0" fmla="*/ 104 w 122"/>
              <a:gd name="T1" fmla="*/ 6 h 54"/>
              <a:gd name="T2" fmla="*/ 110 w 122"/>
              <a:gd name="T3" fmla="*/ 6 h 54"/>
              <a:gd name="T4" fmla="*/ 118 w 122"/>
              <a:gd name="T5" fmla="*/ 8 h 54"/>
              <a:gd name="T6" fmla="*/ 120 w 122"/>
              <a:gd name="T7" fmla="*/ 11 h 54"/>
              <a:gd name="T8" fmla="*/ 120 w 122"/>
              <a:gd name="T9" fmla="*/ 15 h 54"/>
              <a:gd name="T10" fmla="*/ 122 w 122"/>
              <a:gd name="T11" fmla="*/ 19 h 54"/>
              <a:gd name="T12" fmla="*/ 122 w 122"/>
              <a:gd name="T13" fmla="*/ 25 h 54"/>
              <a:gd name="T14" fmla="*/ 118 w 122"/>
              <a:gd name="T15" fmla="*/ 27 h 54"/>
              <a:gd name="T16" fmla="*/ 114 w 122"/>
              <a:gd name="T17" fmla="*/ 27 h 54"/>
              <a:gd name="T18" fmla="*/ 114 w 122"/>
              <a:gd name="T19" fmla="*/ 29 h 54"/>
              <a:gd name="T20" fmla="*/ 112 w 122"/>
              <a:gd name="T21" fmla="*/ 33 h 54"/>
              <a:gd name="T22" fmla="*/ 110 w 122"/>
              <a:gd name="T23" fmla="*/ 39 h 54"/>
              <a:gd name="T24" fmla="*/ 110 w 122"/>
              <a:gd name="T25" fmla="*/ 43 h 54"/>
              <a:gd name="T26" fmla="*/ 104 w 122"/>
              <a:gd name="T27" fmla="*/ 44 h 54"/>
              <a:gd name="T28" fmla="*/ 99 w 122"/>
              <a:gd name="T29" fmla="*/ 48 h 54"/>
              <a:gd name="T30" fmla="*/ 85 w 122"/>
              <a:gd name="T31" fmla="*/ 50 h 54"/>
              <a:gd name="T32" fmla="*/ 75 w 122"/>
              <a:gd name="T33" fmla="*/ 54 h 54"/>
              <a:gd name="T34" fmla="*/ 68 w 122"/>
              <a:gd name="T35" fmla="*/ 52 h 54"/>
              <a:gd name="T36" fmla="*/ 54 w 122"/>
              <a:gd name="T37" fmla="*/ 50 h 54"/>
              <a:gd name="T38" fmla="*/ 50 w 122"/>
              <a:gd name="T39" fmla="*/ 48 h 54"/>
              <a:gd name="T40" fmla="*/ 44 w 122"/>
              <a:gd name="T41" fmla="*/ 44 h 54"/>
              <a:gd name="T42" fmla="*/ 42 w 122"/>
              <a:gd name="T43" fmla="*/ 41 h 54"/>
              <a:gd name="T44" fmla="*/ 40 w 122"/>
              <a:gd name="T45" fmla="*/ 41 h 54"/>
              <a:gd name="T46" fmla="*/ 27 w 122"/>
              <a:gd name="T47" fmla="*/ 43 h 54"/>
              <a:gd name="T48" fmla="*/ 23 w 122"/>
              <a:gd name="T49" fmla="*/ 46 h 54"/>
              <a:gd name="T50" fmla="*/ 17 w 122"/>
              <a:gd name="T51" fmla="*/ 44 h 54"/>
              <a:gd name="T52" fmla="*/ 15 w 122"/>
              <a:gd name="T53" fmla="*/ 43 h 54"/>
              <a:gd name="T54" fmla="*/ 11 w 122"/>
              <a:gd name="T55" fmla="*/ 44 h 54"/>
              <a:gd name="T56" fmla="*/ 5 w 122"/>
              <a:gd name="T57" fmla="*/ 43 h 54"/>
              <a:gd name="T58" fmla="*/ 2 w 122"/>
              <a:gd name="T59" fmla="*/ 41 h 54"/>
              <a:gd name="T60" fmla="*/ 0 w 122"/>
              <a:gd name="T61" fmla="*/ 37 h 54"/>
              <a:gd name="T62" fmla="*/ 2 w 122"/>
              <a:gd name="T63" fmla="*/ 33 h 54"/>
              <a:gd name="T64" fmla="*/ 3 w 122"/>
              <a:gd name="T65" fmla="*/ 31 h 54"/>
              <a:gd name="T66" fmla="*/ 9 w 122"/>
              <a:gd name="T67" fmla="*/ 33 h 54"/>
              <a:gd name="T68" fmla="*/ 13 w 122"/>
              <a:gd name="T69" fmla="*/ 35 h 54"/>
              <a:gd name="T70" fmla="*/ 15 w 122"/>
              <a:gd name="T71" fmla="*/ 31 h 54"/>
              <a:gd name="T72" fmla="*/ 25 w 122"/>
              <a:gd name="T73" fmla="*/ 35 h 54"/>
              <a:gd name="T74" fmla="*/ 33 w 122"/>
              <a:gd name="T75" fmla="*/ 31 h 54"/>
              <a:gd name="T76" fmla="*/ 42 w 122"/>
              <a:gd name="T77" fmla="*/ 29 h 54"/>
              <a:gd name="T78" fmla="*/ 48 w 122"/>
              <a:gd name="T79" fmla="*/ 29 h 54"/>
              <a:gd name="T80" fmla="*/ 52 w 122"/>
              <a:gd name="T81" fmla="*/ 29 h 54"/>
              <a:gd name="T82" fmla="*/ 58 w 122"/>
              <a:gd name="T83" fmla="*/ 29 h 54"/>
              <a:gd name="T84" fmla="*/ 56 w 122"/>
              <a:gd name="T85" fmla="*/ 25 h 54"/>
              <a:gd name="T86" fmla="*/ 54 w 122"/>
              <a:gd name="T87" fmla="*/ 21 h 54"/>
              <a:gd name="T88" fmla="*/ 56 w 122"/>
              <a:gd name="T89" fmla="*/ 15 h 54"/>
              <a:gd name="T90" fmla="*/ 62 w 122"/>
              <a:gd name="T91" fmla="*/ 13 h 54"/>
              <a:gd name="T92" fmla="*/ 66 w 122"/>
              <a:gd name="T93" fmla="*/ 9 h 54"/>
              <a:gd name="T94" fmla="*/ 70 w 122"/>
              <a:gd name="T95" fmla="*/ 6 h 54"/>
              <a:gd name="T96" fmla="*/ 75 w 122"/>
              <a:gd name="T97" fmla="*/ 9 h 54"/>
              <a:gd name="T98" fmla="*/ 83 w 122"/>
              <a:gd name="T99" fmla="*/ 9 h 54"/>
              <a:gd name="T100" fmla="*/ 85 w 122"/>
              <a:gd name="T101" fmla="*/ 6 h 54"/>
              <a:gd name="T102" fmla="*/ 89 w 122"/>
              <a:gd name="T103" fmla="*/ 0 h 54"/>
              <a:gd name="T104" fmla="*/ 95 w 122"/>
              <a:gd name="T105" fmla="*/ 2 h 54"/>
              <a:gd name="T106" fmla="*/ 99 w 122"/>
              <a:gd name="T107" fmla="*/ 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2" h="54">
                <a:moveTo>
                  <a:pt x="99" y="4"/>
                </a:moveTo>
                <a:lnTo>
                  <a:pt x="101" y="4"/>
                </a:lnTo>
                <a:lnTo>
                  <a:pt x="103" y="4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6" y="6"/>
                </a:lnTo>
                <a:lnTo>
                  <a:pt x="110" y="6"/>
                </a:lnTo>
                <a:lnTo>
                  <a:pt x="110" y="6"/>
                </a:lnTo>
                <a:lnTo>
                  <a:pt x="110" y="6"/>
                </a:lnTo>
                <a:lnTo>
                  <a:pt x="110" y="6"/>
                </a:lnTo>
                <a:lnTo>
                  <a:pt x="112" y="6"/>
                </a:lnTo>
                <a:lnTo>
                  <a:pt x="112" y="6"/>
                </a:lnTo>
                <a:lnTo>
                  <a:pt x="114" y="6"/>
                </a:lnTo>
                <a:lnTo>
                  <a:pt x="116" y="6"/>
                </a:lnTo>
                <a:lnTo>
                  <a:pt x="116" y="8"/>
                </a:lnTo>
                <a:lnTo>
                  <a:pt x="118" y="8"/>
                </a:lnTo>
                <a:lnTo>
                  <a:pt x="118" y="8"/>
                </a:lnTo>
                <a:lnTo>
                  <a:pt x="118" y="8"/>
                </a:lnTo>
                <a:lnTo>
                  <a:pt x="118" y="8"/>
                </a:lnTo>
                <a:lnTo>
                  <a:pt x="120" y="9"/>
                </a:lnTo>
                <a:lnTo>
                  <a:pt x="120" y="9"/>
                </a:lnTo>
                <a:lnTo>
                  <a:pt x="120" y="11"/>
                </a:lnTo>
                <a:lnTo>
                  <a:pt x="118" y="11"/>
                </a:lnTo>
                <a:lnTo>
                  <a:pt x="118" y="11"/>
                </a:lnTo>
                <a:lnTo>
                  <a:pt x="118" y="11"/>
                </a:lnTo>
                <a:lnTo>
                  <a:pt x="118" y="13"/>
                </a:lnTo>
                <a:lnTo>
                  <a:pt x="118" y="15"/>
                </a:lnTo>
                <a:lnTo>
                  <a:pt x="120" y="15"/>
                </a:lnTo>
                <a:lnTo>
                  <a:pt x="120" y="17"/>
                </a:lnTo>
                <a:lnTo>
                  <a:pt x="120" y="17"/>
                </a:lnTo>
                <a:lnTo>
                  <a:pt x="120" y="17"/>
                </a:lnTo>
                <a:lnTo>
                  <a:pt x="120" y="19"/>
                </a:lnTo>
                <a:lnTo>
                  <a:pt x="122" y="19"/>
                </a:lnTo>
                <a:lnTo>
                  <a:pt x="122" y="19"/>
                </a:lnTo>
                <a:lnTo>
                  <a:pt x="122" y="21"/>
                </a:lnTo>
                <a:lnTo>
                  <a:pt x="122" y="21"/>
                </a:lnTo>
                <a:lnTo>
                  <a:pt x="122" y="21"/>
                </a:lnTo>
                <a:lnTo>
                  <a:pt x="122" y="23"/>
                </a:lnTo>
                <a:lnTo>
                  <a:pt x="122" y="25"/>
                </a:lnTo>
                <a:lnTo>
                  <a:pt x="122" y="25"/>
                </a:lnTo>
                <a:lnTo>
                  <a:pt x="122" y="25"/>
                </a:lnTo>
                <a:lnTo>
                  <a:pt x="122" y="27"/>
                </a:lnTo>
                <a:lnTo>
                  <a:pt x="122" y="27"/>
                </a:lnTo>
                <a:lnTo>
                  <a:pt x="122" y="27"/>
                </a:lnTo>
                <a:lnTo>
                  <a:pt x="120" y="27"/>
                </a:lnTo>
                <a:lnTo>
                  <a:pt x="118" y="27"/>
                </a:lnTo>
                <a:lnTo>
                  <a:pt x="118" y="29"/>
                </a:lnTo>
                <a:lnTo>
                  <a:pt x="116" y="29"/>
                </a:lnTo>
                <a:lnTo>
                  <a:pt x="116" y="27"/>
                </a:lnTo>
                <a:lnTo>
                  <a:pt x="116" y="27"/>
                </a:lnTo>
                <a:lnTo>
                  <a:pt x="114" y="27"/>
                </a:lnTo>
                <a:lnTo>
                  <a:pt x="114" y="27"/>
                </a:lnTo>
                <a:lnTo>
                  <a:pt x="112" y="27"/>
                </a:lnTo>
                <a:lnTo>
                  <a:pt x="112" y="27"/>
                </a:lnTo>
                <a:lnTo>
                  <a:pt x="110" y="29"/>
                </a:lnTo>
                <a:lnTo>
                  <a:pt x="112" y="29"/>
                </a:lnTo>
                <a:lnTo>
                  <a:pt x="114" y="29"/>
                </a:lnTo>
                <a:lnTo>
                  <a:pt x="114" y="29"/>
                </a:lnTo>
                <a:lnTo>
                  <a:pt x="114" y="29"/>
                </a:lnTo>
                <a:lnTo>
                  <a:pt x="116" y="31"/>
                </a:lnTo>
                <a:lnTo>
                  <a:pt x="116" y="31"/>
                </a:lnTo>
                <a:lnTo>
                  <a:pt x="114" y="33"/>
                </a:lnTo>
                <a:lnTo>
                  <a:pt x="114" y="33"/>
                </a:lnTo>
                <a:lnTo>
                  <a:pt x="112" y="33"/>
                </a:lnTo>
                <a:lnTo>
                  <a:pt x="112" y="33"/>
                </a:lnTo>
                <a:lnTo>
                  <a:pt x="112" y="35"/>
                </a:lnTo>
                <a:lnTo>
                  <a:pt x="112" y="37"/>
                </a:lnTo>
                <a:lnTo>
                  <a:pt x="112" y="37"/>
                </a:lnTo>
                <a:lnTo>
                  <a:pt x="112" y="37"/>
                </a:lnTo>
                <a:lnTo>
                  <a:pt x="110" y="39"/>
                </a:lnTo>
                <a:lnTo>
                  <a:pt x="112" y="39"/>
                </a:lnTo>
                <a:lnTo>
                  <a:pt x="112" y="41"/>
                </a:lnTo>
                <a:lnTo>
                  <a:pt x="112" y="43"/>
                </a:lnTo>
                <a:lnTo>
                  <a:pt x="112" y="43"/>
                </a:lnTo>
                <a:lnTo>
                  <a:pt x="110" y="43"/>
                </a:lnTo>
                <a:lnTo>
                  <a:pt x="110" y="43"/>
                </a:lnTo>
                <a:lnTo>
                  <a:pt x="108" y="43"/>
                </a:lnTo>
                <a:lnTo>
                  <a:pt x="108" y="43"/>
                </a:lnTo>
                <a:lnTo>
                  <a:pt x="108" y="43"/>
                </a:lnTo>
                <a:lnTo>
                  <a:pt x="106" y="44"/>
                </a:lnTo>
                <a:lnTo>
                  <a:pt x="106" y="44"/>
                </a:lnTo>
                <a:lnTo>
                  <a:pt x="104" y="44"/>
                </a:lnTo>
                <a:lnTo>
                  <a:pt x="104" y="44"/>
                </a:lnTo>
                <a:lnTo>
                  <a:pt x="104" y="46"/>
                </a:lnTo>
                <a:lnTo>
                  <a:pt x="103" y="48"/>
                </a:lnTo>
                <a:lnTo>
                  <a:pt x="101" y="48"/>
                </a:lnTo>
                <a:lnTo>
                  <a:pt x="101" y="48"/>
                </a:lnTo>
                <a:lnTo>
                  <a:pt x="99" y="48"/>
                </a:lnTo>
                <a:lnTo>
                  <a:pt x="95" y="48"/>
                </a:lnTo>
                <a:lnTo>
                  <a:pt x="91" y="48"/>
                </a:lnTo>
                <a:lnTo>
                  <a:pt x="89" y="48"/>
                </a:lnTo>
                <a:lnTo>
                  <a:pt x="89" y="48"/>
                </a:lnTo>
                <a:lnTo>
                  <a:pt x="89" y="48"/>
                </a:lnTo>
                <a:lnTo>
                  <a:pt x="85" y="50"/>
                </a:lnTo>
                <a:lnTo>
                  <a:pt x="85" y="50"/>
                </a:lnTo>
                <a:lnTo>
                  <a:pt x="85" y="50"/>
                </a:lnTo>
                <a:lnTo>
                  <a:pt x="85" y="52"/>
                </a:lnTo>
                <a:lnTo>
                  <a:pt x="81" y="54"/>
                </a:lnTo>
                <a:lnTo>
                  <a:pt x="79" y="54"/>
                </a:lnTo>
                <a:lnTo>
                  <a:pt x="75" y="54"/>
                </a:lnTo>
                <a:lnTo>
                  <a:pt x="73" y="52"/>
                </a:lnTo>
                <a:lnTo>
                  <a:pt x="73" y="52"/>
                </a:lnTo>
                <a:lnTo>
                  <a:pt x="73" y="52"/>
                </a:lnTo>
                <a:lnTo>
                  <a:pt x="71" y="52"/>
                </a:lnTo>
                <a:lnTo>
                  <a:pt x="70" y="52"/>
                </a:lnTo>
                <a:lnTo>
                  <a:pt x="68" y="52"/>
                </a:lnTo>
                <a:lnTo>
                  <a:pt x="68" y="52"/>
                </a:lnTo>
                <a:lnTo>
                  <a:pt x="66" y="50"/>
                </a:lnTo>
                <a:lnTo>
                  <a:pt x="66" y="50"/>
                </a:lnTo>
                <a:lnTo>
                  <a:pt x="64" y="50"/>
                </a:lnTo>
                <a:lnTo>
                  <a:pt x="60" y="50"/>
                </a:lnTo>
                <a:lnTo>
                  <a:pt x="54" y="50"/>
                </a:lnTo>
                <a:lnTo>
                  <a:pt x="52" y="48"/>
                </a:lnTo>
                <a:lnTo>
                  <a:pt x="52" y="48"/>
                </a:lnTo>
                <a:lnTo>
                  <a:pt x="52" y="48"/>
                </a:lnTo>
                <a:lnTo>
                  <a:pt x="52" y="48"/>
                </a:lnTo>
                <a:lnTo>
                  <a:pt x="50" y="48"/>
                </a:lnTo>
                <a:lnTo>
                  <a:pt x="50" y="48"/>
                </a:lnTo>
                <a:lnTo>
                  <a:pt x="48" y="48"/>
                </a:lnTo>
                <a:lnTo>
                  <a:pt x="48" y="48"/>
                </a:lnTo>
                <a:lnTo>
                  <a:pt x="46" y="48"/>
                </a:lnTo>
                <a:lnTo>
                  <a:pt x="46" y="48"/>
                </a:lnTo>
                <a:lnTo>
                  <a:pt x="46" y="48"/>
                </a:lnTo>
                <a:lnTo>
                  <a:pt x="44" y="44"/>
                </a:lnTo>
                <a:lnTo>
                  <a:pt x="44" y="44"/>
                </a:lnTo>
                <a:lnTo>
                  <a:pt x="42" y="44"/>
                </a:lnTo>
                <a:lnTo>
                  <a:pt x="42" y="43"/>
                </a:lnTo>
                <a:lnTo>
                  <a:pt x="42" y="43"/>
                </a:lnTo>
                <a:lnTo>
                  <a:pt x="42" y="43"/>
                </a:lnTo>
                <a:lnTo>
                  <a:pt x="42" y="41"/>
                </a:lnTo>
                <a:lnTo>
                  <a:pt x="44" y="41"/>
                </a:lnTo>
                <a:lnTo>
                  <a:pt x="44" y="41"/>
                </a:lnTo>
                <a:lnTo>
                  <a:pt x="44" y="41"/>
                </a:lnTo>
                <a:lnTo>
                  <a:pt x="42" y="41"/>
                </a:lnTo>
                <a:lnTo>
                  <a:pt x="42" y="41"/>
                </a:lnTo>
                <a:lnTo>
                  <a:pt x="40" y="41"/>
                </a:lnTo>
                <a:lnTo>
                  <a:pt x="36" y="43"/>
                </a:lnTo>
                <a:lnTo>
                  <a:pt x="35" y="43"/>
                </a:lnTo>
                <a:lnTo>
                  <a:pt x="35" y="43"/>
                </a:lnTo>
                <a:lnTo>
                  <a:pt x="35" y="43"/>
                </a:lnTo>
                <a:lnTo>
                  <a:pt x="31" y="43"/>
                </a:lnTo>
                <a:lnTo>
                  <a:pt x="27" y="43"/>
                </a:lnTo>
                <a:lnTo>
                  <a:pt x="25" y="43"/>
                </a:lnTo>
                <a:lnTo>
                  <a:pt x="25" y="44"/>
                </a:lnTo>
                <a:lnTo>
                  <a:pt x="25" y="44"/>
                </a:lnTo>
                <a:lnTo>
                  <a:pt x="25" y="46"/>
                </a:lnTo>
                <a:lnTo>
                  <a:pt x="25" y="46"/>
                </a:lnTo>
                <a:lnTo>
                  <a:pt x="23" y="46"/>
                </a:lnTo>
                <a:lnTo>
                  <a:pt x="21" y="46"/>
                </a:lnTo>
                <a:lnTo>
                  <a:pt x="21" y="46"/>
                </a:lnTo>
                <a:lnTo>
                  <a:pt x="19" y="44"/>
                </a:lnTo>
                <a:lnTo>
                  <a:pt x="19" y="44"/>
                </a:lnTo>
                <a:lnTo>
                  <a:pt x="19" y="44"/>
                </a:lnTo>
                <a:lnTo>
                  <a:pt x="17" y="44"/>
                </a:lnTo>
                <a:lnTo>
                  <a:pt x="17" y="44"/>
                </a:lnTo>
                <a:lnTo>
                  <a:pt x="15" y="44"/>
                </a:lnTo>
                <a:lnTo>
                  <a:pt x="15" y="44"/>
                </a:lnTo>
                <a:lnTo>
                  <a:pt x="15" y="44"/>
                </a:lnTo>
                <a:lnTo>
                  <a:pt x="15" y="43"/>
                </a:lnTo>
                <a:lnTo>
                  <a:pt x="15" y="43"/>
                </a:lnTo>
                <a:lnTo>
                  <a:pt x="13" y="43"/>
                </a:lnTo>
                <a:lnTo>
                  <a:pt x="13" y="43"/>
                </a:lnTo>
                <a:lnTo>
                  <a:pt x="13" y="43"/>
                </a:lnTo>
                <a:lnTo>
                  <a:pt x="13" y="43"/>
                </a:lnTo>
                <a:lnTo>
                  <a:pt x="11" y="44"/>
                </a:lnTo>
                <a:lnTo>
                  <a:pt x="11" y="44"/>
                </a:lnTo>
                <a:lnTo>
                  <a:pt x="9" y="44"/>
                </a:lnTo>
                <a:lnTo>
                  <a:pt x="9" y="44"/>
                </a:lnTo>
                <a:lnTo>
                  <a:pt x="9" y="44"/>
                </a:lnTo>
                <a:lnTo>
                  <a:pt x="9" y="44"/>
                </a:lnTo>
                <a:lnTo>
                  <a:pt x="7" y="44"/>
                </a:lnTo>
                <a:lnTo>
                  <a:pt x="5" y="43"/>
                </a:lnTo>
                <a:lnTo>
                  <a:pt x="5" y="43"/>
                </a:lnTo>
                <a:lnTo>
                  <a:pt x="5" y="43"/>
                </a:lnTo>
                <a:lnTo>
                  <a:pt x="5" y="41"/>
                </a:lnTo>
                <a:lnTo>
                  <a:pt x="3" y="41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39"/>
                </a:lnTo>
                <a:lnTo>
                  <a:pt x="2" y="39"/>
                </a:lnTo>
                <a:lnTo>
                  <a:pt x="2" y="37"/>
                </a:lnTo>
                <a:lnTo>
                  <a:pt x="0" y="37"/>
                </a:lnTo>
                <a:lnTo>
                  <a:pt x="0" y="37"/>
                </a:lnTo>
                <a:lnTo>
                  <a:pt x="2" y="35"/>
                </a:lnTo>
                <a:lnTo>
                  <a:pt x="2" y="35"/>
                </a:lnTo>
                <a:lnTo>
                  <a:pt x="2" y="35"/>
                </a:lnTo>
                <a:lnTo>
                  <a:pt x="2" y="33"/>
                </a:lnTo>
                <a:lnTo>
                  <a:pt x="2" y="33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3" y="31"/>
                </a:lnTo>
                <a:lnTo>
                  <a:pt x="3" y="31"/>
                </a:lnTo>
                <a:lnTo>
                  <a:pt x="3" y="31"/>
                </a:lnTo>
                <a:lnTo>
                  <a:pt x="3" y="31"/>
                </a:lnTo>
                <a:lnTo>
                  <a:pt x="5" y="29"/>
                </a:lnTo>
                <a:lnTo>
                  <a:pt x="7" y="31"/>
                </a:lnTo>
                <a:lnTo>
                  <a:pt x="9" y="33"/>
                </a:lnTo>
                <a:lnTo>
                  <a:pt x="11" y="35"/>
                </a:lnTo>
                <a:lnTo>
                  <a:pt x="11" y="35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3" y="35"/>
                </a:lnTo>
                <a:lnTo>
                  <a:pt x="15" y="35"/>
                </a:lnTo>
                <a:lnTo>
                  <a:pt x="15" y="33"/>
                </a:lnTo>
                <a:lnTo>
                  <a:pt x="15" y="33"/>
                </a:lnTo>
                <a:lnTo>
                  <a:pt x="15" y="31"/>
                </a:lnTo>
                <a:lnTo>
                  <a:pt x="15" y="31"/>
                </a:lnTo>
                <a:lnTo>
                  <a:pt x="15" y="31"/>
                </a:lnTo>
                <a:lnTo>
                  <a:pt x="17" y="31"/>
                </a:lnTo>
                <a:lnTo>
                  <a:pt x="19" y="31"/>
                </a:lnTo>
                <a:lnTo>
                  <a:pt x="23" y="31"/>
                </a:lnTo>
                <a:lnTo>
                  <a:pt x="23" y="35"/>
                </a:lnTo>
                <a:lnTo>
                  <a:pt x="25" y="35"/>
                </a:lnTo>
                <a:lnTo>
                  <a:pt x="25" y="35"/>
                </a:lnTo>
                <a:lnTo>
                  <a:pt x="25" y="35"/>
                </a:lnTo>
                <a:lnTo>
                  <a:pt x="29" y="33"/>
                </a:lnTo>
                <a:lnTo>
                  <a:pt x="31" y="31"/>
                </a:lnTo>
                <a:lnTo>
                  <a:pt x="33" y="31"/>
                </a:lnTo>
                <a:lnTo>
                  <a:pt x="33" y="31"/>
                </a:lnTo>
                <a:lnTo>
                  <a:pt x="33" y="31"/>
                </a:lnTo>
                <a:lnTo>
                  <a:pt x="35" y="31"/>
                </a:lnTo>
                <a:lnTo>
                  <a:pt x="38" y="29"/>
                </a:lnTo>
                <a:lnTo>
                  <a:pt x="40" y="29"/>
                </a:lnTo>
                <a:lnTo>
                  <a:pt x="40" y="29"/>
                </a:lnTo>
                <a:lnTo>
                  <a:pt x="42" y="29"/>
                </a:lnTo>
                <a:lnTo>
                  <a:pt x="42" y="29"/>
                </a:lnTo>
                <a:lnTo>
                  <a:pt x="42" y="29"/>
                </a:lnTo>
                <a:lnTo>
                  <a:pt x="42" y="29"/>
                </a:lnTo>
                <a:lnTo>
                  <a:pt x="42" y="29"/>
                </a:lnTo>
                <a:lnTo>
                  <a:pt x="46" y="29"/>
                </a:lnTo>
                <a:lnTo>
                  <a:pt x="48" y="29"/>
                </a:lnTo>
                <a:lnTo>
                  <a:pt x="48" y="29"/>
                </a:lnTo>
                <a:lnTo>
                  <a:pt x="48" y="29"/>
                </a:lnTo>
                <a:lnTo>
                  <a:pt x="50" y="29"/>
                </a:lnTo>
                <a:lnTo>
                  <a:pt x="50" y="29"/>
                </a:lnTo>
                <a:lnTo>
                  <a:pt x="52" y="29"/>
                </a:lnTo>
                <a:lnTo>
                  <a:pt x="54" y="29"/>
                </a:lnTo>
                <a:lnTo>
                  <a:pt x="52" y="29"/>
                </a:lnTo>
                <a:lnTo>
                  <a:pt x="52" y="31"/>
                </a:lnTo>
                <a:lnTo>
                  <a:pt x="52" y="31"/>
                </a:lnTo>
                <a:lnTo>
                  <a:pt x="56" y="33"/>
                </a:lnTo>
                <a:lnTo>
                  <a:pt x="56" y="33"/>
                </a:lnTo>
                <a:lnTo>
                  <a:pt x="56" y="31"/>
                </a:lnTo>
                <a:lnTo>
                  <a:pt x="58" y="29"/>
                </a:lnTo>
                <a:lnTo>
                  <a:pt x="58" y="27"/>
                </a:lnTo>
                <a:lnTo>
                  <a:pt x="56" y="27"/>
                </a:lnTo>
                <a:lnTo>
                  <a:pt x="56" y="27"/>
                </a:lnTo>
                <a:lnTo>
                  <a:pt x="56" y="27"/>
                </a:lnTo>
                <a:lnTo>
                  <a:pt x="54" y="27"/>
                </a:lnTo>
                <a:lnTo>
                  <a:pt x="56" y="25"/>
                </a:lnTo>
                <a:lnTo>
                  <a:pt x="56" y="25"/>
                </a:lnTo>
                <a:lnTo>
                  <a:pt x="56" y="25"/>
                </a:lnTo>
                <a:lnTo>
                  <a:pt x="56" y="23"/>
                </a:lnTo>
                <a:lnTo>
                  <a:pt x="54" y="23"/>
                </a:lnTo>
                <a:lnTo>
                  <a:pt x="54" y="21"/>
                </a:lnTo>
                <a:lnTo>
                  <a:pt x="54" y="21"/>
                </a:lnTo>
                <a:lnTo>
                  <a:pt x="54" y="21"/>
                </a:lnTo>
                <a:lnTo>
                  <a:pt x="52" y="21"/>
                </a:lnTo>
                <a:lnTo>
                  <a:pt x="52" y="19"/>
                </a:lnTo>
                <a:lnTo>
                  <a:pt x="52" y="19"/>
                </a:lnTo>
                <a:lnTo>
                  <a:pt x="54" y="17"/>
                </a:lnTo>
                <a:lnTo>
                  <a:pt x="56" y="15"/>
                </a:lnTo>
                <a:lnTo>
                  <a:pt x="58" y="15"/>
                </a:lnTo>
                <a:lnTo>
                  <a:pt x="60" y="15"/>
                </a:lnTo>
                <a:lnTo>
                  <a:pt x="60" y="15"/>
                </a:lnTo>
                <a:lnTo>
                  <a:pt x="62" y="15"/>
                </a:lnTo>
                <a:lnTo>
                  <a:pt x="62" y="15"/>
                </a:lnTo>
                <a:lnTo>
                  <a:pt x="62" y="13"/>
                </a:lnTo>
                <a:lnTo>
                  <a:pt x="62" y="13"/>
                </a:lnTo>
                <a:lnTo>
                  <a:pt x="64" y="13"/>
                </a:lnTo>
                <a:lnTo>
                  <a:pt x="64" y="11"/>
                </a:lnTo>
                <a:lnTo>
                  <a:pt x="64" y="9"/>
                </a:lnTo>
                <a:lnTo>
                  <a:pt x="64" y="9"/>
                </a:lnTo>
                <a:lnTo>
                  <a:pt x="66" y="9"/>
                </a:lnTo>
                <a:lnTo>
                  <a:pt x="66" y="9"/>
                </a:lnTo>
                <a:lnTo>
                  <a:pt x="68" y="11"/>
                </a:lnTo>
                <a:lnTo>
                  <a:pt x="68" y="11"/>
                </a:lnTo>
                <a:lnTo>
                  <a:pt x="70" y="9"/>
                </a:lnTo>
                <a:lnTo>
                  <a:pt x="70" y="9"/>
                </a:lnTo>
                <a:lnTo>
                  <a:pt x="70" y="6"/>
                </a:lnTo>
                <a:lnTo>
                  <a:pt x="70" y="6"/>
                </a:lnTo>
                <a:lnTo>
                  <a:pt x="70" y="6"/>
                </a:lnTo>
                <a:lnTo>
                  <a:pt x="70" y="6"/>
                </a:lnTo>
                <a:lnTo>
                  <a:pt x="71" y="8"/>
                </a:lnTo>
                <a:lnTo>
                  <a:pt x="73" y="8"/>
                </a:lnTo>
                <a:lnTo>
                  <a:pt x="75" y="9"/>
                </a:lnTo>
                <a:lnTo>
                  <a:pt x="77" y="9"/>
                </a:lnTo>
                <a:lnTo>
                  <a:pt x="79" y="9"/>
                </a:lnTo>
                <a:lnTo>
                  <a:pt x="79" y="9"/>
                </a:lnTo>
                <a:lnTo>
                  <a:pt x="79" y="9"/>
                </a:lnTo>
                <a:lnTo>
                  <a:pt x="81" y="9"/>
                </a:lnTo>
                <a:lnTo>
                  <a:pt x="83" y="9"/>
                </a:lnTo>
                <a:lnTo>
                  <a:pt x="83" y="9"/>
                </a:lnTo>
                <a:lnTo>
                  <a:pt x="83" y="9"/>
                </a:lnTo>
                <a:lnTo>
                  <a:pt x="83" y="9"/>
                </a:lnTo>
                <a:lnTo>
                  <a:pt x="83" y="8"/>
                </a:lnTo>
                <a:lnTo>
                  <a:pt x="83" y="8"/>
                </a:lnTo>
                <a:lnTo>
                  <a:pt x="85" y="6"/>
                </a:lnTo>
                <a:lnTo>
                  <a:pt x="85" y="6"/>
                </a:lnTo>
                <a:lnTo>
                  <a:pt x="87" y="6"/>
                </a:lnTo>
                <a:lnTo>
                  <a:pt x="87" y="6"/>
                </a:lnTo>
                <a:lnTo>
                  <a:pt x="87" y="2"/>
                </a:lnTo>
                <a:lnTo>
                  <a:pt x="87" y="2"/>
                </a:lnTo>
                <a:lnTo>
                  <a:pt x="89" y="0"/>
                </a:lnTo>
                <a:lnTo>
                  <a:pt x="89" y="0"/>
                </a:lnTo>
                <a:lnTo>
                  <a:pt x="89" y="0"/>
                </a:lnTo>
                <a:lnTo>
                  <a:pt x="91" y="2"/>
                </a:lnTo>
                <a:lnTo>
                  <a:pt x="93" y="2"/>
                </a:lnTo>
                <a:lnTo>
                  <a:pt x="95" y="2"/>
                </a:lnTo>
                <a:lnTo>
                  <a:pt x="95" y="2"/>
                </a:lnTo>
                <a:lnTo>
                  <a:pt x="95" y="2"/>
                </a:lnTo>
                <a:lnTo>
                  <a:pt x="97" y="2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9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41" name="Australia"/>
          <p:cNvGrpSpPr/>
          <p:nvPr/>
        </p:nvGrpSpPr>
        <p:grpSpPr>
          <a:xfrm>
            <a:off x="6805634" y="4787915"/>
            <a:ext cx="2420945" cy="1298579"/>
            <a:chOff x="6805634" y="4787915"/>
            <a:chExt cx="2420945" cy="1298579"/>
          </a:xfrm>
        </p:grpSpPr>
        <p:sp>
          <p:nvSpPr>
            <p:cNvPr id="4488" name="Cocos (Keeling) Islands (aus)"/>
            <p:cNvSpPr>
              <a:spLocks/>
            </p:cNvSpPr>
            <p:nvPr/>
          </p:nvSpPr>
          <p:spPr bwMode="auto">
            <a:xfrm>
              <a:off x="7410473" y="484030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2" name="Christmas Island (aus)"/>
            <p:cNvSpPr>
              <a:spLocks/>
            </p:cNvSpPr>
            <p:nvPr/>
          </p:nvSpPr>
          <p:spPr bwMode="auto">
            <a:xfrm>
              <a:off x="7635899" y="4794265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0 w 2"/>
                <a:gd name="T7" fmla="*/ 2 h 2"/>
                <a:gd name="T8" fmla="*/ 0 w 2"/>
                <a:gd name="T9" fmla="*/ 2 h 2"/>
                <a:gd name="T10" fmla="*/ 0 w 2"/>
                <a:gd name="T11" fmla="*/ 0 h 2"/>
                <a:gd name="T12" fmla="*/ 0 w 2"/>
                <a:gd name="T13" fmla="*/ 0 h 2"/>
                <a:gd name="T14" fmla="*/ 0 w 2"/>
                <a:gd name="T15" fmla="*/ 0 h 2"/>
                <a:gd name="T16" fmla="*/ 2 w 2"/>
                <a:gd name="T17" fmla="*/ 0 h 2"/>
                <a:gd name="T18" fmla="*/ 2 w 2"/>
                <a:gd name="T19" fmla="*/ 2 h 2"/>
                <a:gd name="T20" fmla="*/ 0 w 2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2" name="Heard Island and McDonald Islands (aus)"/>
            <p:cNvSpPr>
              <a:spLocks/>
            </p:cNvSpPr>
            <p:nvPr/>
          </p:nvSpPr>
          <p:spPr bwMode="auto">
            <a:xfrm>
              <a:off x="6805634" y="6024582"/>
              <a:ext cx="15875" cy="6350"/>
            </a:xfrm>
            <a:custGeom>
              <a:avLst/>
              <a:gdLst>
                <a:gd name="T0" fmla="*/ 4 w 10"/>
                <a:gd name="T1" fmla="*/ 0 h 4"/>
                <a:gd name="T2" fmla="*/ 4 w 10"/>
                <a:gd name="T3" fmla="*/ 0 h 4"/>
                <a:gd name="T4" fmla="*/ 4 w 10"/>
                <a:gd name="T5" fmla="*/ 0 h 4"/>
                <a:gd name="T6" fmla="*/ 6 w 10"/>
                <a:gd name="T7" fmla="*/ 0 h 4"/>
                <a:gd name="T8" fmla="*/ 6 w 10"/>
                <a:gd name="T9" fmla="*/ 0 h 4"/>
                <a:gd name="T10" fmla="*/ 6 w 10"/>
                <a:gd name="T11" fmla="*/ 0 h 4"/>
                <a:gd name="T12" fmla="*/ 8 w 10"/>
                <a:gd name="T13" fmla="*/ 2 h 4"/>
                <a:gd name="T14" fmla="*/ 8 w 10"/>
                <a:gd name="T15" fmla="*/ 2 h 4"/>
                <a:gd name="T16" fmla="*/ 8 w 10"/>
                <a:gd name="T17" fmla="*/ 2 h 4"/>
                <a:gd name="T18" fmla="*/ 8 w 10"/>
                <a:gd name="T19" fmla="*/ 2 h 4"/>
                <a:gd name="T20" fmla="*/ 8 w 10"/>
                <a:gd name="T21" fmla="*/ 2 h 4"/>
                <a:gd name="T22" fmla="*/ 8 w 10"/>
                <a:gd name="T23" fmla="*/ 2 h 4"/>
                <a:gd name="T24" fmla="*/ 8 w 10"/>
                <a:gd name="T25" fmla="*/ 2 h 4"/>
                <a:gd name="T26" fmla="*/ 10 w 10"/>
                <a:gd name="T27" fmla="*/ 4 h 4"/>
                <a:gd name="T28" fmla="*/ 10 w 10"/>
                <a:gd name="T29" fmla="*/ 4 h 4"/>
                <a:gd name="T30" fmla="*/ 10 w 10"/>
                <a:gd name="T31" fmla="*/ 4 h 4"/>
                <a:gd name="T32" fmla="*/ 8 w 10"/>
                <a:gd name="T33" fmla="*/ 4 h 4"/>
                <a:gd name="T34" fmla="*/ 8 w 10"/>
                <a:gd name="T35" fmla="*/ 4 h 4"/>
                <a:gd name="T36" fmla="*/ 8 w 10"/>
                <a:gd name="T37" fmla="*/ 4 h 4"/>
                <a:gd name="T38" fmla="*/ 8 w 10"/>
                <a:gd name="T39" fmla="*/ 4 h 4"/>
                <a:gd name="T40" fmla="*/ 8 w 10"/>
                <a:gd name="T41" fmla="*/ 4 h 4"/>
                <a:gd name="T42" fmla="*/ 8 w 10"/>
                <a:gd name="T43" fmla="*/ 4 h 4"/>
                <a:gd name="T44" fmla="*/ 6 w 10"/>
                <a:gd name="T45" fmla="*/ 4 h 4"/>
                <a:gd name="T46" fmla="*/ 6 w 10"/>
                <a:gd name="T47" fmla="*/ 4 h 4"/>
                <a:gd name="T48" fmla="*/ 6 w 10"/>
                <a:gd name="T49" fmla="*/ 4 h 4"/>
                <a:gd name="T50" fmla="*/ 6 w 10"/>
                <a:gd name="T51" fmla="*/ 4 h 4"/>
                <a:gd name="T52" fmla="*/ 4 w 10"/>
                <a:gd name="T53" fmla="*/ 4 h 4"/>
                <a:gd name="T54" fmla="*/ 4 w 10"/>
                <a:gd name="T55" fmla="*/ 4 h 4"/>
                <a:gd name="T56" fmla="*/ 4 w 10"/>
                <a:gd name="T57" fmla="*/ 4 h 4"/>
                <a:gd name="T58" fmla="*/ 4 w 10"/>
                <a:gd name="T59" fmla="*/ 4 h 4"/>
                <a:gd name="T60" fmla="*/ 2 w 10"/>
                <a:gd name="T61" fmla="*/ 2 h 4"/>
                <a:gd name="T62" fmla="*/ 2 w 10"/>
                <a:gd name="T63" fmla="*/ 0 h 4"/>
                <a:gd name="T64" fmla="*/ 2 w 10"/>
                <a:gd name="T65" fmla="*/ 0 h 4"/>
                <a:gd name="T66" fmla="*/ 2 w 10"/>
                <a:gd name="T67" fmla="*/ 0 h 4"/>
                <a:gd name="T68" fmla="*/ 0 w 10"/>
                <a:gd name="T69" fmla="*/ 0 h 4"/>
                <a:gd name="T70" fmla="*/ 2 w 10"/>
                <a:gd name="T71" fmla="*/ 0 h 4"/>
                <a:gd name="T72" fmla="*/ 2 w 10"/>
                <a:gd name="T73" fmla="*/ 0 h 4"/>
                <a:gd name="T74" fmla="*/ 4 w 10"/>
                <a:gd name="T75" fmla="*/ 0 h 4"/>
                <a:gd name="T76" fmla="*/ 4 w 10"/>
                <a:gd name="T7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" h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5" name="Norfolk Island (aus)"/>
            <p:cNvSpPr>
              <a:spLocks/>
            </p:cNvSpPr>
            <p:nvPr/>
          </p:nvSpPr>
          <p:spPr bwMode="auto">
            <a:xfrm>
              <a:off x="9223404" y="5291154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2 h 2"/>
                <a:gd name="T4" fmla="*/ 0 w 2"/>
                <a:gd name="T5" fmla="*/ 0 h 2"/>
                <a:gd name="T6" fmla="*/ 0 w 2"/>
                <a:gd name="T7" fmla="*/ 0 h 2"/>
                <a:gd name="T8" fmla="*/ 0 w 2"/>
                <a:gd name="T9" fmla="*/ 0 h 2"/>
                <a:gd name="T10" fmla="*/ 0 w 2"/>
                <a:gd name="T11" fmla="*/ 0 h 2"/>
                <a:gd name="T12" fmla="*/ 0 w 2"/>
                <a:gd name="T13" fmla="*/ 0 h 2"/>
                <a:gd name="T14" fmla="*/ 2 w 2"/>
                <a:gd name="T15" fmla="*/ 0 h 2"/>
                <a:gd name="T16" fmla="*/ 2 w 2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" name="aus"/>
            <p:cNvSpPr>
              <a:spLocks noEditPoints="1"/>
            </p:cNvSpPr>
            <p:nvPr/>
          </p:nvSpPr>
          <p:spPr bwMode="auto">
            <a:xfrm>
              <a:off x="7820050" y="4787915"/>
              <a:ext cx="1174753" cy="1298579"/>
            </a:xfrm>
            <a:custGeom>
              <a:avLst/>
              <a:gdLst>
                <a:gd name="T0" fmla="*/ 492 w 740"/>
                <a:gd name="T1" fmla="*/ 59 h 818"/>
                <a:gd name="T2" fmla="*/ 521 w 740"/>
                <a:gd name="T3" fmla="*/ 92 h 818"/>
                <a:gd name="T4" fmla="*/ 542 w 740"/>
                <a:gd name="T5" fmla="*/ 150 h 818"/>
                <a:gd name="T6" fmla="*/ 577 w 740"/>
                <a:gd name="T7" fmla="*/ 171 h 818"/>
                <a:gd name="T8" fmla="*/ 597 w 740"/>
                <a:gd name="T9" fmla="*/ 201 h 818"/>
                <a:gd name="T10" fmla="*/ 622 w 740"/>
                <a:gd name="T11" fmla="*/ 230 h 818"/>
                <a:gd name="T12" fmla="*/ 647 w 740"/>
                <a:gd name="T13" fmla="*/ 284 h 818"/>
                <a:gd name="T14" fmla="*/ 645 w 740"/>
                <a:gd name="T15" fmla="*/ 350 h 818"/>
                <a:gd name="T16" fmla="*/ 612 w 740"/>
                <a:gd name="T17" fmla="*/ 410 h 818"/>
                <a:gd name="T18" fmla="*/ 597 w 740"/>
                <a:gd name="T19" fmla="*/ 465 h 818"/>
                <a:gd name="T20" fmla="*/ 536 w 740"/>
                <a:gd name="T21" fmla="*/ 492 h 818"/>
                <a:gd name="T22" fmla="*/ 515 w 740"/>
                <a:gd name="T23" fmla="*/ 476 h 818"/>
                <a:gd name="T24" fmla="*/ 465 w 740"/>
                <a:gd name="T25" fmla="*/ 484 h 818"/>
                <a:gd name="T26" fmla="*/ 426 w 740"/>
                <a:gd name="T27" fmla="*/ 439 h 818"/>
                <a:gd name="T28" fmla="*/ 404 w 740"/>
                <a:gd name="T29" fmla="*/ 434 h 818"/>
                <a:gd name="T30" fmla="*/ 397 w 740"/>
                <a:gd name="T31" fmla="*/ 426 h 818"/>
                <a:gd name="T32" fmla="*/ 402 w 740"/>
                <a:gd name="T33" fmla="*/ 389 h 818"/>
                <a:gd name="T34" fmla="*/ 367 w 740"/>
                <a:gd name="T35" fmla="*/ 420 h 818"/>
                <a:gd name="T36" fmla="*/ 346 w 740"/>
                <a:gd name="T37" fmla="*/ 391 h 818"/>
                <a:gd name="T38" fmla="*/ 315 w 740"/>
                <a:gd name="T39" fmla="*/ 369 h 818"/>
                <a:gd name="T40" fmla="*/ 237 w 740"/>
                <a:gd name="T41" fmla="*/ 371 h 818"/>
                <a:gd name="T42" fmla="*/ 179 w 740"/>
                <a:gd name="T43" fmla="*/ 391 h 818"/>
                <a:gd name="T44" fmla="*/ 130 w 740"/>
                <a:gd name="T45" fmla="*/ 403 h 818"/>
                <a:gd name="T46" fmla="*/ 82 w 740"/>
                <a:gd name="T47" fmla="*/ 426 h 818"/>
                <a:gd name="T48" fmla="*/ 33 w 740"/>
                <a:gd name="T49" fmla="*/ 397 h 818"/>
                <a:gd name="T50" fmla="*/ 35 w 740"/>
                <a:gd name="T51" fmla="*/ 342 h 818"/>
                <a:gd name="T52" fmla="*/ 10 w 740"/>
                <a:gd name="T53" fmla="*/ 276 h 818"/>
                <a:gd name="T54" fmla="*/ 14 w 740"/>
                <a:gd name="T55" fmla="*/ 263 h 818"/>
                <a:gd name="T56" fmla="*/ 8 w 740"/>
                <a:gd name="T57" fmla="*/ 237 h 818"/>
                <a:gd name="T58" fmla="*/ 29 w 740"/>
                <a:gd name="T59" fmla="*/ 193 h 818"/>
                <a:gd name="T60" fmla="*/ 80 w 740"/>
                <a:gd name="T61" fmla="*/ 171 h 818"/>
                <a:gd name="T62" fmla="*/ 144 w 740"/>
                <a:gd name="T63" fmla="*/ 136 h 818"/>
                <a:gd name="T64" fmla="*/ 167 w 740"/>
                <a:gd name="T65" fmla="*/ 117 h 818"/>
                <a:gd name="T66" fmla="*/ 175 w 740"/>
                <a:gd name="T67" fmla="*/ 103 h 818"/>
                <a:gd name="T68" fmla="*/ 193 w 740"/>
                <a:gd name="T69" fmla="*/ 86 h 818"/>
                <a:gd name="T70" fmla="*/ 204 w 740"/>
                <a:gd name="T71" fmla="*/ 66 h 818"/>
                <a:gd name="T72" fmla="*/ 233 w 740"/>
                <a:gd name="T73" fmla="*/ 63 h 818"/>
                <a:gd name="T74" fmla="*/ 261 w 740"/>
                <a:gd name="T75" fmla="*/ 78 h 818"/>
                <a:gd name="T76" fmla="*/ 270 w 740"/>
                <a:gd name="T77" fmla="*/ 63 h 818"/>
                <a:gd name="T78" fmla="*/ 292 w 740"/>
                <a:gd name="T79" fmla="*/ 37 h 818"/>
                <a:gd name="T80" fmla="*/ 303 w 740"/>
                <a:gd name="T81" fmla="*/ 20 h 818"/>
                <a:gd name="T82" fmla="*/ 336 w 740"/>
                <a:gd name="T83" fmla="*/ 28 h 818"/>
                <a:gd name="T84" fmla="*/ 369 w 740"/>
                <a:gd name="T85" fmla="*/ 33 h 818"/>
                <a:gd name="T86" fmla="*/ 379 w 740"/>
                <a:gd name="T87" fmla="*/ 49 h 818"/>
                <a:gd name="T88" fmla="*/ 381 w 740"/>
                <a:gd name="T89" fmla="*/ 92 h 818"/>
                <a:gd name="T90" fmla="*/ 430 w 740"/>
                <a:gd name="T91" fmla="*/ 123 h 818"/>
                <a:gd name="T92" fmla="*/ 461 w 740"/>
                <a:gd name="T93" fmla="*/ 68 h 818"/>
                <a:gd name="T94" fmla="*/ 468 w 740"/>
                <a:gd name="T95" fmla="*/ 22 h 818"/>
                <a:gd name="T96" fmla="*/ 554 w 740"/>
                <a:gd name="T97" fmla="*/ 537 h 818"/>
                <a:gd name="T98" fmla="*/ 564 w 740"/>
                <a:gd name="T99" fmla="*/ 568 h 818"/>
                <a:gd name="T100" fmla="*/ 548 w 740"/>
                <a:gd name="T101" fmla="*/ 579 h 818"/>
                <a:gd name="T102" fmla="*/ 523 w 740"/>
                <a:gd name="T103" fmla="*/ 566 h 818"/>
                <a:gd name="T104" fmla="*/ 297 w 740"/>
                <a:gd name="T105" fmla="*/ 18 h 818"/>
                <a:gd name="T106" fmla="*/ 391 w 740"/>
                <a:gd name="T107" fmla="*/ 443 h 818"/>
                <a:gd name="T108" fmla="*/ 381 w 740"/>
                <a:gd name="T109" fmla="*/ 59 h 818"/>
                <a:gd name="T110" fmla="*/ 649 w 740"/>
                <a:gd name="T111" fmla="*/ 245 h 818"/>
                <a:gd name="T112" fmla="*/ 499 w 740"/>
                <a:gd name="T113" fmla="*/ 509 h 818"/>
                <a:gd name="T114" fmla="*/ 571 w 740"/>
                <a:gd name="T115" fmla="*/ 525 h 818"/>
                <a:gd name="T116" fmla="*/ 534 w 740"/>
                <a:gd name="T117" fmla="*/ 134 h 818"/>
                <a:gd name="T118" fmla="*/ 373 w 740"/>
                <a:gd name="T119" fmla="*/ 59 h 818"/>
                <a:gd name="T120" fmla="*/ 196 w 740"/>
                <a:gd name="T121" fmla="*/ 70 h 818"/>
                <a:gd name="T122" fmla="*/ 428 w 740"/>
                <a:gd name="T123" fmla="*/ 115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40" h="818">
                  <a:moveTo>
                    <a:pt x="476" y="12"/>
                  </a:moveTo>
                  <a:lnTo>
                    <a:pt x="476" y="14"/>
                  </a:lnTo>
                  <a:lnTo>
                    <a:pt x="476" y="12"/>
                  </a:lnTo>
                  <a:lnTo>
                    <a:pt x="478" y="12"/>
                  </a:lnTo>
                  <a:lnTo>
                    <a:pt x="480" y="14"/>
                  </a:lnTo>
                  <a:lnTo>
                    <a:pt x="480" y="16"/>
                  </a:lnTo>
                  <a:lnTo>
                    <a:pt x="480" y="18"/>
                  </a:lnTo>
                  <a:lnTo>
                    <a:pt x="482" y="20"/>
                  </a:lnTo>
                  <a:lnTo>
                    <a:pt x="482" y="22"/>
                  </a:lnTo>
                  <a:lnTo>
                    <a:pt x="480" y="24"/>
                  </a:lnTo>
                  <a:lnTo>
                    <a:pt x="482" y="26"/>
                  </a:lnTo>
                  <a:lnTo>
                    <a:pt x="482" y="28"/>
                  </a:lnTo>
                  <a:lnTo>
                    <a:pt x="482" y="30"/>
                  </a:lnTo>
                  <a:lnTo>
                    <a:pt x="484" y="30"/>
                  </a:lnTo>
                  <a:lnTo>
                    <a:pt x="486" y="30"/>
                  </a:lnTo>
                  <a:lnTo>
                    <a:pt x="486" y="32"/>
                  </a:lnTo>
                  <a:lnTo>
                    <a:pt x="486" y="33"/>
                  </a:lnTo>
                  <a:lnTo>
                    <a:pt x="484" y="35"/>
                  </a:lnTo>
                  <a:lnTo>
                    <a:pt x="484" y="37"/>
                  </a:lnTo>
                  <a:lnTo>
                    <a:pt x="486" y="37"/>
                  </a:lnTo>
                  <a:lnTo>
                    <a:pt x="488" y="37"/>
                  </a:lnTo>
                  <a:lnTo>
                    <a:pt x="488" y="39"/>
                  </a:lnTo>
                  <a:lnTo>
                    <a:pt x="490" y="41"/>
                  </a:lnTo>
                  <a:lnTo>
                    <a:pt x="490" y="43"/>
                  </a:lnTo>
                  <a:lnTo>
                    <a:pt x="490" y="45"/>
                  </a:lnTo>
                  <a:lnTo>
                    <a:pt x="492" y="45"/>
                  </a:lnTo>
                  <a:lnTo>
                    <a:pt x="492" y="47"/>
                  </a:lnTo>
                  <a:lnTo>
                    <a:pt x="492" y="49"/>
                  </a:lnTo>
                  <a:lnTo>
                    <a:pt x="492" y="51"/>
                  </a:lnTo>
                  <a:lnTo>
                    <a:pt x="492" y="53"/>
                  </a:lnTo>
                  <a:lnTo>
                    <a:pt x="494" y="55"/>
                  </a:lnTo>
                  <a:lnTo>
                    <a:pt x="494" y="57"/>
                  </a:lnTo>
                  <a:lnTo>
                    <a:pt x="492" y="59"/>
                  </a:lnTo>
                  <a:lnTo>
                    <a:pt x="492" y="61"/>
                  </a:lnTo>
                  <a:lnTo>
                    <a:pt x="494" y="63"/>
                  </a:lnTo>
                  <a:lnTo>
                    <a:pt x="494" y="65"/>
                  </a:lnTo>
                  <a:lnTo>
                    <a:pt x="496" y="65"/>
                  </a:lnTo>
                  <a:lnTo>
                    <a:pt x="496" y="66"/>
                  </a:lnTo>
                  <a:lnTo>
                    <a:pt x="496" y="68"/>
                  </a:lnTo>
                  <a:lnTo>
                    <a:pt x="496" y="70"/>
                  </a:lnTo>
                  <a:lnTo>
                    <a:pt x="498" y="70"/>
                  </a:lnTo>
                  <a:lnTo>
                    <a:pt x="498" y="72"/>
                  </a:lnTo>
                  <a:lnTo>
                    <a:pt x="499" y="72"/>
                  </a:lnTo>
                  <a:lnTo>
                    <a:pt x="501" y="70"/>
                  </a:lnTo>
                  <a:lnTo>
                    <a:pt x="505" y="68"/>
                  </a:lnTo>
                  <a:lnTo>
                    <a:pt x="507" y="68"/>
                  </a:lnTo>
                  <a:lnTo>
                    <a:pt x="507" y="66"/>
                  </a:lnTo>
                  <a:lnTo>
                    <a:pt x="509" y="68"/>
                  </a:lnTo>
                  <a:lnTo>
                    <a:pt x="509" y="70"/>
                  </a:lnTo>
                  <a:lnTo>
                    <a:pt x="509" y="72"/>
                  </a:lnTo>
                  <a:lnTo>
                    <a:pt x="511" y="72"/>
                  </a:lnTo>
                  <a:lnTo>
                    <a:pt x="513" y="74"/>
                  </a:lnTo>
                  <a:lnTo>
                    <a:pt x="515" y="74"/>
                  </a:lnTo>
                  <a:lnTo>
                    <a:pt x="515" y="76"/>
                  </a:lnTo>
                  <a:lnTo>
                    <a:pt x="517" y="76"/>
                  </a:lnTo>
                  <a:lnTo>
                    <a:pt x="519" y="78"/>
                  </a:lnTo>
                  <a:lnTo>
                    <a:pt x="521" y="80"/>
                  </a:lnTo>
                  <a:lnTo>
                    <a:pt x="521" y="82"/>
                  </a:lnTo>
                  <a:lnTo>
                    <a:pt x="519" y="82"/>
                  </a:lnTo>
                  <a:lnTo>
                    <a:pt x="519" y="84"/>
                  </a:lnTo>
                  <a:lnTo>
                    <a:pt x="521" y="84"/>
                  </a:lnTo>
                  <a:lnTo>
                    <a:pt x="521" y="86"/>
                  </a:lnTo>
                  <a:lnTo>
                    <a:pt x="519" y="88"/>
                  </a:lnTo>
                  <a:lnTo>
                    <a:pt x="521" y="88"/>
                  </a:lnTo>
                  <a:lnTo>
                    <a:pt x="521" y="90"/>
                  </a:lnTo>
                  <a:lnTo>
                    <a:pt x="521" y="92"/>
                  </a:lnTo>
                  <a:lnTo>
                    <a:pt x="521" y="94"/>
                  </a:lnTo>
                  <a:lnTo>
                    <a:pt x="521" y="96"/>
                  </a:lnTo>
                  <a:lnTo>
                    <a:pt x="523" y="96"/>
                  </a:lnTo>
                  <a:lnTo>
                    <a:pt x="523" y="98"/>
                  </a:lnTo>
                  <a:lnTo>
                    <a:pt x="523" y="101"/>
                  </a:lnTo>
                  <a:lnTo>
                    <a:pt x="523" y="103"/>
                  </a:lnTo>
                  <a:lnTo>
                    <a:pt x="523" y="105"/>
                  </a:lnTo>
                  <a:lnTo>
                    <a:pt x="525" y="105"/>
                  </a:lnTo>
                  <a:lnTo>
                    <a:pt x="525" y="107"/>
                  </a:lnTo>
                  <a:lnTo>
                    <a:pt x="527" y="109"/>
                  </a:lnTo>
                  <a:lnTo>
                    <a:pt x="529" y="111"/>
                  </a:lnTo>
                  <a:lnTo>
                    <a:pt x="531" y="111"/>
                  </a:lnTo>
                  <a:lnTo>
                    <a:pt x="531" y="113"/>
                  </a:lnTo>
                  <a:lnTo>
                    <a:pt x="531" y="115"/>
                  </a:lnTo>
                  <a:lnTo>
                    <a:pt x="531" y="117"/>
                  </a:lnTo>
                  <a:lnTo>
                    <a:pt x="533" y="119"/>
                  </a:lnTo>
                  <a:lnTo>
                    <a:pt x="533" y="123"/>
                  </a:lnTo>
                  <a:lnTo>
                    <a:pt x="533" y="125"/>
                  </a:lnTo>
                  <a:lnTo>
                    <a:pt x="533" y="127"/>
                  </a:lnTo>
                  <a:lnTo>
                    <a:pt x="533" y="129"/>
                  </a:lnTo>
                  <a:lnTo>
                    <a:pt x="533" y="131"/>
                  </a:lnTo>
                  <a:lnTo>
                    <a:pt x="533" y="133"/>
                  </a:lnTo>
                  <a:lnTo>
                    <a:pt x="533" y="134"/>
                  </a:lnTo>
                  <a:lnTo>
                    <a:pt x="534" y="138"/>
                  </a:lnTo>
                  <a:lnTo>
                    <a:pt x="536" y="138"/>
                  </a:lnTo>
                  <a:lnTo>
                    <a:pt x="536" y="140"/>
                  </a:lnTo>
                  <a:lnTo>
                    <a:pt x="536" y="142"/>
                  </a:lnTo>
                  <a:lnTo>
                    <a:pt x="536" y="144"/>
                  </a:lnTo>
                  <a:lnTo>
                    <a:pt x="536" y="146"/>
                  </a:lnTo>
                  <a:lnTo>
                    <a:pt x="538" y="146"/>
                  </a:lnTo>
                  <a:lnTo>
                    <a:pt x="538" y="148"/>
                  </a:lnTo>
                  <a:lnTo>
                    <a:pt x="540" y="148"/>
                  </a:lnTo>
                  <a:lnTo>
                    <a:pt x="542" y="150"/>
                  </a:lnTo>
                  <a:lnTo>
                    <a:pt x="544" y="150"/>
                  </a:lnTo>
                  <a:lnTo>
                    <a:pt x="546" y="152"/>
                  </a:lnTo>
                  <a:lnTo>
                    <a:pt x="548" y="152"/>
                  </a:lnTo>
                  <a:lnTo>
                    <a:pt x="550" y="152"/>
                  </a:lnTo>
                  <a:lnTo>
                    <a:pt x="550" y="154"/>
                  </a:lnTo>
                  <a:lnTo>
                    <a:pt x="552" y="154"/>
                  </a:lnTo>
                  <a:lnTo>
                    <a:pt x="554" y="154"/>
                  </a:lnTo>
                  <a:lnTo>
                    <a:pt x="556" y="152"/>
                  </a:lnTo>
                  <a:lnTo>
                    <a:pt x="554" y="152"/>
                  </a:lnTo>
                  <a:lnTo>
                    <a:pt x="556" y="152"/>
                  </a:lnTo>
                  <a:lnTo>
                    <a:pt x="556" y="156"/>
                  </a:lnTo>
                  <a:lnTo>
                    <a:pt x="558" y="156"/>
                  </a:lnTo>
                  <a:lnTo>
                    <a:pt x="558" y="158"/>
                  </a:lnTo>
                  <a:lnTo>
                    <a:pt x="558" y="160"/>
                  </a:lnTo>
                  <a:lnTo>
                    <a:pt x="560" y="160"/>
                  </a:lnTo>
                  <a:lnTo>
                    <a:pt x="560" y="158"/>
                  </a:lnTo>
                  <a:lnTo>
                    <a:pt x="562" y="158"/>
                  </a:lnTo>
                  <a:lnTo>
                    <a:pt x="562" y="160"/>
                  </a:lnTo>
                  <a:lnTo>
                    <a:pt x="562" y="162"/>
                  </a:lnTo>
                  <a:lnTo>
                    <a:pt x="564" y="162"/>
                  </a:lnTo>
                  <a:lnTo>
                    <a:pt x="566" y="162"/>
                  </a:lnTo>
                  <a:lnTo>
                    <a:pt x="567" y="162"/>
                  </a:lnTo>
                  <a:lnTo>
                    <a:pt x="567" y="164"/>
                  </a:lnTo>
                  <a:lnTo>
                    <a:pt x="569" y="164"/>
                  </a:lnTo>
                  <a:lnTo>
                    <a:pt x="567" y="164"/>
                  </a:lnTo>
                  <a:lnTo>
                    <a:pt x="569" y="166"/>
                  </a:lnTo>
                  <a:lnTo>
                    <a:pt x="571" y="166"/>
                  </a:lnTo>
                  <a:lnTo>
                    <a:pt x="571" y="164"/>
                  </a:lnTo>
                  <a:lnTo>
                    <a:pt x="573" y="166"/>
                  </a:lnTo>
                  <a:lnTo>
                    <a:pt x="575" y="167"/>
                  </a:lnTo>
                  <a:lnTo>
                    <a:pt x="577" y="167"/>
                  </a:lnTo>
                  <a:lnTo>
                    <a:pt x="577" y="169"/>
                  </a:lnTo>
                  <a:lnTo>
                    <a:pt x="577" y="171"/>
                  </a:lnTo>
                  <a:lnTo>
                    <a:pt x="579" y="171"/>
                  </a:lnTo>
                  <a:lnTo>
                    <a:pt x="577" y="171"/>
                  </a:lnTo>
                  <a:lnTo>
                    <a:pt x="575" y="171"/>
                  </a:lnTo>
                  <a:lnTo>
                    <a:pt x="575" y="173"/>
                  </a:lnTo>
                  <a:lnTo>
                    <a:pt x="575" y="175"/>
                  </a:lnTo>
                  <a:lnTo>
                    <a:pt x="577" y="177"/>
                  </a:lnTo>
                  <a:lnTo>
                    <a:pt x="579" y="177"/>
                  </a:lnTo>
                  <a:lnTo>
                    <a:pt x="581" y="179"/>
                  </a:lnTo>
                  <a:lnTo>
                    <a:pt x="583" y="179"/>
                  </a:lnTo>
                  <a:lnTo>
                    <a:pt x="583" y="181"/>
                  </a:lnTo>
                  <a:lnTo>
                    <a:pt x="583" y="183"/>
                  </a:lnTo>
                  <a:lnTo>
                    <a:pt x="583" y="185"/>
                  </a:lnTo>
                  <a:lnTo>
                    <a:pt x="585" y="185"/>
                  </a:lnTo>
                  <a:lnTo>
                    <a:pt x="585" y="187"/>
                  </a:lnTo>
                  <a:lnTo>
                    <a:pt x="587" y="189"/>
                  </a:lnTo>
                  <a:lnTo>
                    <a:pt x="587" y="191"/>
                  </a:lnTo>
                  <a:lnTo>
                    <a:pt x="587" y="193"/>
                  </a:lnTo>
                  <a:lnTo>
                    <a:pt x="587" y="195"/>
                  </a:lnTo>
                  <a:lnTo>
                    <a:pt x="589" y="199"/>
                  </a:lnTo>
                  <a:lnTo>
                    <a:pt x="589" y="201"/>
                  </a:lnTo>
                  <a:lnTo>
                    <a:pt x="591" y="202"/>
                  </a:lnTo>
                  <a:lnTo>
                    <a:pt x="591" y="204"/>
                  </a:lnTo>
                  <a:lnTo>
                    <a:pt x="593" y="204"/>
                  </a:lnTo>
                  <a:lnTo>
                    <a:pt x="593" y="202"/>
                  </a:lnTo>
                  <a:lnTo>
                    <a:pt x="595" y="206"/>
                  </a:lnTo>
                  <a:lnTo>
                    <a:pt x="597" y="206"/>
                  </a:lnTo>
                  <a:lnTo>
                    <a:pt x="597" y="208"/>
                  </a:lnTo>
                  <a:lnTo>
                    <a:pt x="597" y="206"/>
                  </a:lnTo>
                  <a:lnTo>
                    <a:pt x="597" y="204"/>
                  </a:lnTo>
                  <a:lnTo>
                    <a:pt x="595" y="204"/>
                  </a:lnTo>
                  <a:lnTo>
                    <a:pt x="595" y="202"/>
                  </a:lnTo>
                  <a:lnTo>
                    <a:pt x="595" y="201"/>
                  </a:lnTo>
                  <a:lnTo>
                    <a:pt x="597" y="201"/>
                  </a:lnTo>
                  <a:lnTo>
                    <a:pt x="597" y="199"/>
                  </a:lnTo>
                  <a:lnTo>
                    <a:pt x="599" y="201"/>
                  </a:lnTo>
                  <a:lnTo>
                    <a:pt x="599" y="202"/>
                  </a:lnTo>
                  <a:lnTo>
                    <a:pt x="600" y="204"/>
                  </a:lnTo>
                  <a:lnTo>
                    <a:pt x="602" y="204"/>
                  </a:lnTo>
                  <a:lnTo>
                    <a:pt x="604" y="206"/>
                  </a:lnTo>
                  <a:lnTo>
                    <a:pt x="606" y="206"/>
                  </a:lnTo>
                  <a:lnTo>
                    <a:pt x="604" y="204"/>
                  </a:lnTo>
                  <a:lnTo>
                    <a:pt x="604" y="202"/>
                  </a:lnTo>
                  <a:lnTo>
                    <a:pt x="606" y="202"/>
                  </a:lnTo>
                  <a:lnTo>
                    <a:pt x="608" y="204"/>
                  </a:lnTo>
                  <a:lnTo>
                    <a:pt x="606" y="204"/>
                  </a:lnTo>
                  <a:lnTo>
                    <a:pt x="606" y="206"/>
                  </a:lnTo>
                  <a:lnTo>
                    <a:pt x="608" y="206"/>
                  </a:lnTo>
                  <a:lnTo>
                    <a:pt x="608" y="208"/>
                  </a:lnTo>
                  <a:lnTo>
                    <a:pt x="608" y="210"/>
                  </a:lnTo>
                  <a:lnTo>
                    <a:pt x="608" y="212"/>
                  </a:lnTo>
                  <a:lnTo>
                    <a:pt x="608" y="216"/>
                  </a:lnTo>
                  <a:lnTo>
                    <a:pt x="608" y="218"/>
                  </a:lnTo>
                  <a:lnTo>
                    <a:pt x="608" y="220"/>
                  </a:lnTo>
                  <a:lnTo>
                    <a:pt x="610" y="222"/>
                  </a:lnTo>
                  <a:lnTo>
                    <a:pt x="612" y="222"/>
                  </a:lnTo>
                  <a:lnTo>
                    <a:pt x="612" y="224"/>
                  </a:lnTo>
                  <a:lnTo>
                    <a:pt x="614" y="226"/>
                  </a:lnTo>
                  <a:lnTo>
                    <a:pt x="614" y="228"/>
                  </a:lnTo>
                  <a:lnTo>
                    <a:pt x="616" y="228"/>
                  </a:lnTo>
                  <a:lnTo>
                    <a:pt x="618" y="228"/>
                  </a:lnTo>
                  <a:lnTo>
                    <a:pt x="618" y="230"/>
                  </a:lnTo>
                  <a:lnTo>
                    <a:pt x="620" y="230"/>
                  </a:lnTo>
                  <a:lnTo>
                    <a:pt x="622" y="232"/>
                  </a:lnTo>
                  <a:lnTo>
                    <a:pt x="620" y="232"/>
                  </a:lnTo>
                  <a:lnTo>
                    <a:pt x="622" y="232"/>
                  </a:lnTo>
                  <a:lnTo>
                    <a:pt x="622" y="230"/>
                  </a:lnTo>
                  <a:lnTo>
                    <a:pt x="624" y="230"/>
                  </a:lnTo>
                  <a:lnTo>
                    <a:pt x="626" y="232"/>
                  </a:lnTo>
                  <a:lnTo>
                    <a:pt x="626" y="234"/>
                  </a:lnTo>
                  <a:lnTo>
                    <a:pt x="628" y="234"/>
                  </a:lnTo>
                  <a:lnTo>
                    <a:pt x="628" y="235"/>
                  </a:lnTo>
                  <a:lnTo>
                    <a:pt x="628" y="237"/>
                  </a:lnTo>
                  <a:lnTo>
                    <a:pt x="630" y="239"/>
                  </a:lnTo>
                  <a:lnTo>
                    <a:pt x="630" y="241"/>
                  </a:lnTo>
                  <a:lnTo>
                    <a:pt x="632" y="241"/>
                  </a:lnTo>
                  <a:lnTo>
                    <a:pt x="634" y="243"/>
                  </a:lnTo>
                  <a:lnTo>
                    <a:pt x="635" y="243"/>
                  </a:lnTo>
                  <a:lnTo>
                    <a:pt x="635" y="245"/>
                  </a:lnTo>
                  <a:lnTo>
                    <a:pt x="635" y="247"/>
                  </a:lnTo>
                  <a:lnTo>
                    <a:pt x="637" y="249"/>
                  </a:lnTo>
                  <a:lnTo>
                    <a:pt x="639" y="251"/>
                  </a:lnTo>
                  <a:lnTo>
                    <a:pt x="639" y="253"/>
                  </a:lnTo>
                  <a:lnTo>
                    <a:pt x="641" y="253"/>
                  </a:lnTo>
                  <a:lnTo>
                    <a:pt x="643" y="253"/>
                  </a:lnTo>
                  <a:lnTo>
                    <a:pt x="643" y="255"/>
                  </a:lnTo>
                  <a:lnTo>
                    <a:pt x="643" y="257"/>
                  </a:lnTo>
                  <a:lnTo>
                    <a:pt x="643" y="259"/>
                  </a:lnTo>
                  <a:lnTo>
                    <a:pt x="643" y="261"/>
                  </a:lnTo>
                  <a:lnTo>
                    <a:pt x="645" y="263"/>
                  </a:lnTo>
                  <a:lnTo>
                    <a:pt x="647" y="265"/>
                  </a:lnTo>
                  <a:lnTo>
                    <a:pt x="647" y="267"/>
                  </a:lnTo>
                  <a:lnTo>
                    <a:pt x="645" y="268"/>
                  </a:lnTo>
                  <a:lnTo>
                    <a:pt x="645" y="270"/>
                  </a:lnTo>
                  <a:lnTo>
                    <a:pt x="645" y="274"/>
                  </a:lnTo>
                  <a:lnTo>
                    <a:pt x="645" y="276"/>
                  </a:lnTo>
                  <a:lnTo>
                    <a:pt x="647" y="276"/>
                  </a:lnTo>
                  <a:lnTo>
                    <a:pt x="647" y="278"/>
                  </a:lnTo>
                  <a:lnTo>
                    <a:pt x="647" y="282"/>
                  </a:lnTo>
                  <a:lnTo>
                    <a:pt x="647" y="284"/>
                  </a:lnTo>
                  <a:lnTo>
                    <a:pt x="645" y="284"/>
                  </a:lnTo>
                  <a:lnTo>
                    <a:pt x="645" y="288"/>
                  </a:lnTo>
                  <a:lnTo>
                    <a:pt x="647" y="288"/>
                  </a:lnTo>
                  <a:lnTo>
                    <a:pt x="649" y="290"/>
                  </a:lnTo>
                  <a:lnTo>
                    <a:pt x="649" y="292"/>
                  </a:lnTo>
                  <a:lnTo>
                    <a:pt x="649" y="294"/>
                  </a:lnTo>
                  <a:lnTo>
                    <a:pt x="651" y="296"/>
                  </a:lnTo>
                  <a:lnTo>
                    <a:pt x="651" y="298"/>
                  </a:lnTo>
                  <a:lnTo>
                    <a:pt x="651" y="300"/>
                  </a:lnTo>
                  <a:lnTo>
                    <a:pt x="651" y="302"/>
                  </a:lnTo>
                  <a:lnTo>
                    <a:pt x="653" y="302"/>
                  </a:lnTo>
                  <a:lnTo>
                    <a:pt x="653" y="303"/>
                  </a:lnTo>
                  <a:lnTo>
                    <a:pt x="653" y="305"/>
                  </a:lnTo>
                  <a:lnTo>
                    <a:pt x="653" y="307"/>
                  </a:lnTo>
                  <a:lnTo>
                    <a:pt x="653" y="309"/>
                  </a:lnTo>
                  <a:lnTo>
                    <a:pt x="655" y="311"/>
                  </a:lnTo>
                  <a:lnTo>
                    <a:pt x="655" y="315"/>
                  </a:lnTo>
                  <a:lnTo>
                    <a:pt x="653" y="315"/>
                  </a:lnTo>
                  <a:lnTo>
                    <a:pt x="653" y="317"/>
                  </a:lnTo>
                  <a:lnTo>
                    <a:pt x="651" y="317"/>
                  </a:lnTo>
                  <a:lnTo>
                    <a:pt x="651" y="319"/>
                  </a:lnTo>
                  <a:lnTo>
                    <a:pt x="649" y="321"/>
                  </a:lnTo>
                  <a:lnTo>
                    <a:pt x="649" y="323"/>
                  </a:lnTo>
                  <a:lnTo>
                    <a:pt x="651" y="323"/>
                  </a:lnTo>
                  <a:lnTo>
                    <a:pt x="649" y="327"/>
                  </a:lnTo>
                  <a:lnTo>
                    <a:pt x="649" y="331"/>
                  </a:lnTo>
                  <a:lnTo>
                    <a:pt x="649" y="333"/>
                  </a:lnTo>
                  <a:lnTo>
                    <a:pt x="647" y="336"/>
                  </a:lnTo>
                  <a:lnTo>
                    <a:pt x="647" y="338"/>
                  </a:lnTo>
                  <a:lnTo>
                    <a:pt x="645" y="344"/>
                  </a:lnTo>
                  <a:lnTo>
                    <a:pt x="645" y="346"/>
                  </a:lnTo>
                  <a:lnTo>
                    <a:pt x="645" y="348"/>
                  </a:lnTo>
                  <a:lnTo>
                    <a:pt x="645" y="350"/>
                  </a:lnTo>
                  <a:lnTo>
                    <a:pt x="645" y="352"/>
                  </a:lnTo>
                  <a:lnTo>
                    <a:pt x="643" y="356"/>
                  </a:lnTo>
                  <a:lnTo>
                    <a:pt x="643" y="358"/>
                  </a:lnTo>
                  <a:lnTo>
                    <a:pt x="643" y="362"/>
                  </a:lnTo>
                  <a:lnTo>
                    <a:pt x="641" y="362"/>
                  </a:lnTo>
                  <a:lnTo>
                    <a:pt x="641" y="364"/>
                  </a:lnTo>
                  <a:lnTo>
                    <a:pt x="641" y="366"/>
                  </a:lnTo>
                  <a:lnTo>
                    <a:pt x="639" y="368"/>
                  </a:lnTo>
                  <a:lnTo>
                    <a:pt x="637" y="369"/>
                  </a:lnTo>
                  <a:lnTo>
                    <a:pt x="637" y="371"/>
                  </a:lnTo>
                  <a:lnTo>
                    <a:pt x="637" y="375"/>
                  </a:lnTo>
                  <a:lnTo>
                    <a:pt x="637" y="377"/>
                  </a:lnTo>
                  <a:lnTo>
                    <a:pt x="635" y="379"/>
                  </a:lnTo>
                  <a:lnTo>
                    <a:pt x="634" y="379"/>
                  </a:lnTo>
                  <a:lnTo>
                    <a:pt x="634" y="381"/>
                  </a:lnTo>
                  <a:lnTo>
                    <a:pt x="632" y="381"/>
                  </a:lnTo>
                  <a:lnTo>
                    <a:pt x="630" y="381"/>
                  </a:lnTo>
                  <a:lnTo>
                    <a:pt x="630" y="383"/>
                  </a:lnTo>
                  <a:lnTo>
                    <a:pt x="628" y="385"/>
                  </a:lnTo>
                  <a:lnTo>
                    <a:pt x="626" y="385"/>
                  </a:lnTo>
                  <a:lnTo>
                    <a:pt x="624" y="389"/>
                  </a:lnTo>
                  <a:lnTo>
                    <a:pt x="622" y="391"/>
                  </a:lnTo>
                  <a:lnTo>
                    <a:pt x="622" y="393"/>
                  </a:lnTo>
                  <a:lnTo>
                    <a:pt x="620" y="393"/>
                  </a:lnTo>
                  <a:lnTo>
                    <a:pt x="620" y="395"/>
                  </a:lnTo>
                  <a:lnTo>
                    <a:pt x="620" y="397"/>
                  </a:lnTo>
                  <a:lnTo>
                    <a:pt x="618" y="399"/>
                  </a:lnTo>
                  <a:lnTo>
                    <a:pt x="616" y="404"/>
                  </a:lnTo>
                  <a:lnTo>
                    <a:pt x="614" y="404"/>
                  </a:lnTo>
                  <a:lnTo>
                    <a:pt x="614" y="406"/>
                  </a:lnTo>
                  <a:lnTo>
                    <a:pt x="616" y="406"/>
                  </a:lnTo>
                  <a:lnTo>
                    <a:pt x="614" y="408"/>
                  </a:lnTo>
                  <a:lnTo>
                    <a:pt x="612" y="410"/>
                  </a:lnTo>
                  <a:lnTo>
                    <a:pt x="610" y="412"/>
                  </a:lnTo>
                  <a:lnTo>
                    <a:pt x="610" y="416"/>
                  </a:lnTo>
                  <a:lnTo>
                    <a:pt x="610" y="418"/>
                  </a:lnTo>
                  <a:lnTo>
                    <a:pt x="610" y="420"/>
                  </a:lnTo>
                  <a:lnTo>
                    <a:pt x="608" y="420"/>
                  </a:lnTo>
                  <a:lnTo>
                    <a:pt x="608" y="422"/>
                  </a:lnTo>
                  <a:lnTo>
                    <a:pt x="608" y="424"/>
                  </a:lnTo>
                  <a:lnTo>
                    <a:pt x="610" y="424"/>
                  </a:lnTo>
                  <a:lnTo>
                    <a:pt x="610" y="426"/>
                  </a:lnTo>
                  <a:lnTo>
                    <a:pt x="608" y="426"/>
                  </a:lnTo>
                  <a:lnTo>
                    <a:pt x="608" y="424"/>
                  </a:lnTo>
                  <a:lnTo>
                    <a:pt x="606" y="424"/>
                  </a:lnTo>
                  <a:lnTo>
                    <a:pt x="606" y="426"/>
                  </a:lnTo>
                  <a:lnTo>
                    <a:pt x="608" y="426"/>
                  </a:lnTo>
                  <a:lnTo>
                    <a:pt x="606" y="428"/>
                  </a:lnTo>
                  <a:lnTo>
                    <a:pt x="604" y="428"/>
                  </a:lnTo>
                  <a:lnTo>
                    <a:pt x="604" y="430"/>
                  </a:lnTo>
                  <a:lnTo>
                    <a:pt x="602" y="434"/>
                  </a:lnTo>
                  <a:lnTo>
                    <a:pt x="600" y="437"/>
                  </a:lnTo>
                  <a:lnTo>
                    <a:pt x="599" y="441"/>
                  </a:lnTo>
                  <a:lnTo>
                    <a:pt x="599" y="443"/>
                  </a:lnTo>
                  <a:lnTo>
                    <a:pt x="599" y="447"/>
                  </a:lnTo>
                  <a:lnTo>
                    <a:pt x="599" y="449"/>
                  </a:lnTo>
                  <a:lnTo>
                    <a:pt x="597" y="449"/>
                  </a:lnTo>
                  <a:lnTo>
                    <a:pt x="597" y="451"/>
                  </a:lnTo>
                  <a:lnTo>
                    <a:pt x="597" y="453"/>
                  </a:lnTo>
                  <a:lnTo>
                    <a:pt x="597" y="457"/>
                  </a:lnTo>
                  <a:lnTo>
                    <a:pt x="595" y="457"/>
                  </a:lnTo>
                  <a:lnTo>
                    <a:pt x="595" y="459"/>
                  </a:lnTo>
                  <a:lnTo>
                    <a:pt x="595" y="461"/>
                  </a:lnTo>
                  <a:lnTo>
                    <a:pt x="595" y="463"/>
                  </a:lnTo>
                  <a:lnTo>
                    <a:pt x="597" y="463"/>
                  </a:lnTo>
                  <a:lnTo>
                    <a:pt x="597" y="465"/>
                  </a:lnTo>
                  <a:lnTo>
                    <a:pt x="595" y="465"/>
                  </a:lnTo>
                  <a:lnTo>
                    <a:pt x="595" y="469"/>
                  </a:lnTo>
                  <a:lnTo>
                    <a:pt x="597" y="469"/>
                  </a:lnTo>
                  <a:lnTo>
                    <a:pt x="597" y="470"/>
                  </a:lnTo>
                  <a:lnTo>
                    <a:pt x="595" y="470"/>
                  </a:lnTo>
                  <a:lnTo>
                    <a:pt x="593" y="470"/>
                  </a:lnTo>
                  <a:lnTo>
                    <a:pt x="593" y="472"/>
                  </a:lnTo>
                  <a:lnTo>
                    <a:pt x="591" y="472"/>
                  </a:lnTo>
                  <a:lnTo>
                    <a:pt x="589" y="474"/>
                  </a:lnTo>
                  <a:lnTo>
                    <a:pt x="587" y="474"/>
                  </a:lnTo>
                  <a:lnTo>
                    <a:pt x="585" y="474"/>
                  </a:lnTo>
                  <a:lnTo>
                    <a:pt x="581" y="474"/>
                  </a:lnTo>
                  <a:lnTo>
                    <a:pt x="577" y="474"/>
                  </a:lnTo>
                  <a:lnTo>
                    <a:pt x="575" y="476"/>
                  </a:lnTo>
                  <a:lnTo>
                    <a:pt x="571" y="476"/>
                  </a:lnTo>
                  <a:lnTo>
                    <a:pt x="569" y="476"/>
                  </a:lnTo>
                  <a:lnTo>
                    <a:pt x="567" y="476"/>
                  </a:lnTo>
                  <a:lnTo>
                    <a:pt x="564" y="476"/>
                  </a:lnTo>
                  <a:lnTo>
                    <a:pt x="562" y="478"/>
                  </a:lnTo>
                  <a:lnTo>
                    <a:pt x="560" y="478"/>
                  </a:lnTo>
                  <a:lnTo>
                    <a:pt x="558" y="480"/>
                  </a:lnTo>
                  <a:lnTo>
                    <a:pt x="556" y="480"/>
                  </a:lnTo>
                  <a:lnTo>
                    <a:pt x="554" y="482"/>
                  </a:lnTo>
                  <a:lnTo>
                    <a:pt x="554" y="484"/>
                  </a:lnTo>
                  <a:lnTo>
                    <a:pt x="552" y="486"/>
                  </a:lnTo>
                  <a:lnTo>
                    <a:pt x="550" y="486"/>
                  </a:lnTo>
                  <a:lnTo>
                    <a:pt x="550" y="488"/>
                  </a:lnTo>
                  <a:lnTo>
                    <a:pt x="548" y="490"/>
                  </a:lnTo>
                  <a:lnTo>
                    <a:pt x="546" y="492"/>
                  </a:lnTo>
                  <a:lnTo>
                    <a:pt x="542" y="492"/>
                  </a:lnTo>
                  <a:lnTo>
                    <a:pt x="540" y="492"/>
                  </a:lnTo>
                  <a:lnTo>
                    <a:pt x="538" y="492"/>
                  </a:lnTo>
                  <a:lnTo>
                    <a:pt x="536" y="492"/>
                  </a:lnTo>
                  <a:lnTo>
                    <a:pt x="534" y="492"/>
                  </a:lnTo>
                  <a:lnTo>
                    <a:pt x="534" y="494"/>
                  </a:lnTo>
                  <a:lnTo>
                    <a:pt x="536" y="496"/>
                  </a:lnTo>
                  <a:lnTo>
                    <a:pt x="538" y="496"/>
                  </a:lnTo>
                  <a:lnTo>
                    <a:pt x="538" y="494"/>
                  </a:lnTo>
                  <a:lnTo>
                    <a:pt x="540" y="500"/>
                  </a:lnTo>
                  <a:lnTo>
                    <a:pt x="538" y="500"/>
                  </a:lnTo>
                  <a:lnTo>
                    <a:pt x="536" y="500"/>
                  </a:lnTo>
                  <a:lnTo>
                    <a:pt x="536" y="498"/>
                  </a:lnTo>
                  <a:lnTo>
                    <a:pt x="536" y="496"/>
                  </a:lnTo>
                  <a:lnTo>
                    <a:pt x="534" y="496"/>
                  </a:lnTo>
                  <a:lnTo>
                    <a:pt x="534" y="494"/>
                  </a:lnTo>
                  <a:lnTo>
                    <a:pt x="533" y="494"/>
                  </a:lnTo>
                  <a:lnTo>
                    <a:pt x="533" y="496"/>
                  </a:lnTo>
                  <a:lnTo>
                    <a:pt x="531" y="496"/>
                  </a:lnTo>
                  <a:lnTo>
                    <a:pt x="529" y="492"/>
                  </a:lnTo>
                  <a:lnTo>
                    <a:pt x="527" y="492"/>
                  </a:lnTo>
                  <a:lnTo>
                    <a:pt x="525" y="492"/>
                  </a:lnTo>
                  <a:lnTo>
                    <a:pt x="523" y="490"/>
                  </a:lnTo>
                  <a:lnTo>
                    <a:pt x="523" y="488"/>
                  </a:lnTo>
                  <a:lnTo>
                    <a:pt x="523" y="486"/>
                  </a:lnTo>
                  <a:lnTo>
                    <a:pt x="525" y="486"/>
                  </a:lnTo>
                  <a:lnTo>
                    <a:pt x="523" y="484"/>
                  </a:lnTo>
                  <a:lnTo>
                    <a:pt x="519" y="484"/>
                  </a:lnTo>
                  <a:lnTo>
                    <a:pt x="519" y="486"/>
                  </a:lnTo>
                  <a:lnTo>
                    <a:pt x="517" y="488"/>
                  </a:lnTo>
                  <a:lnTo>
                    <a:pt x="515" y="488"/>
                  </a:lnTo>
                  <a:lnTo>
                    <a:pt x="511" y="486"/>
                  </a:lnTo>
                  <a:lnTo>
                    <a:pt x="513" y="486"/>
                  </a:lnTo>
                  <a:lnTo>
                    <a:pt x="515" y="486"/>
                  </a:lnTo>
                  <a:lnTo>
                    <a:pt x="517" y="482"/>
                  </a:lnTo>
                  <a:lnTo>
                    <a:pt x="517" y="480"/>
                  </a:lnTo>
                  <a:lnTo>
                    <a:pt x="515" y="476"/>
                  </a:lnTo>
                  <a:lnTo>
                    <a:pt x="513" y="476"/>
                  </a:lnTo>
                  <a:lnTo>
                    <a:pt x="511" y="478"/>
                  </a:lnTo>
                  <a:lnTo>
                    <a:pt x="511" y="480"/>
                  </a:lnTo>
                  <a:lnTo>
                    <a:pt x="507" y="480"/>
                  </a:lnTo>
                  <a:lnTo>
                    <a:pt x="505" y="480"/>
                  </a:lnTo>
                  <a:lnTo>
                    <a:pt x="505" y="482"/>
                  </a:lnTo>
                  <a:lnTo>
                    <a:pt x="507" y="482"/>
                  </a:lnTo>
                  <a:lnTo>
                    <a:pt x="509" y="482"/>
                  </a:lnTo>
                  <a:lnTo>
                    <a:pt x="511" y="482"/>
                  </a:lnTo>
                  <a:lnTo>
                    <a:pt x="511" y="484"/>
                  </a:lnTo>
                  <a:lnTo>
                    <a:pt x="509" y="484"/>
                  </a:lnTo>
                  <a:lnTo>
                    <a:pt x="505" y="484"/>
                  </a:lnTo>
                  <a:lnTo>
                    <a:pt x="501" y="488"/>
                  </a:lnTo>
                  <a:lnTo>
                    <a:pt x="499" y="490"/>
                  </a:lnTo>
                  <a:lnTo>
                    <a:pt x="498" y="492"/>
                  </a:lnTo>
                  <a:lnTo>
                    <a:pt x="496" y="492"/>
                  </a:lnTo>
                  <a:lnTo>
                    <a:pt x="494" y="494"/>
                  </a:lnTo>
                  <a:lnTo>
                    <a:pt x="492" y="496"/>
                  </a:lnTo>
                  <a:lnTo>
                    <a:pt x="492" y="494"/>
                  </a:lnTo>
                  <a:lnTo>
                    <a:pt x="490" y="494"/>
                  </a:lnTo>
                  <a:lnTo>
                    <a:pt x="486" y="492"/>
                  </a:lnTo>
                  <a:lnTo>
                    <a:pt x="484" y="490"/>
                  </a:lnTo>
                  <a:lnTo>
                    <a:pt x="482" y="490"/>
                  </a:lnTo>
                  <a:lnTo>
                    <a:pt x="480" y="490"/>
                  </a:lnTo>
                  <a:lnTo>
                    <a:pt x="480" y="488"/>
                  </a:lnTo>
                  <a:lnTo>
                    <a:pt x="478" y="488"/>
                  </a:lnTo>
                  <a:lnTo>
                    <a:pt x="476" y="486"/>
                  </a:lnTo>
                  <a:lnTo>
                    <a:pt x="474" y="486"/>
                  </a:lnTo>
                  <a:lnTo>
                    <a:pt x="472" y="486"/>
                  </a:lnTo>
                  <a:lnTo>
                    <a:pt x="470" y="486"/>
                  </a:lnTo>
                  <a:lnTo>
                    <a:pt x="468" y="486"/>
                  </a:lnTo>
                  <a:lnTo>
                    <a:pt x="466" y="484"/>
                  </a:lnTo>
                  <a:lnTo>
                    <a:pt x="465" y="484"/>
                  </a:lnTo>
                  <a:lnTo>
                    <a:pt x="463" y="484"/>
                  </a:lnTo>
                  <a:lnTo>
                    <a:pt x="461" y="484"/>
                  </a:lnTo>
                  <a:lnTo>
                    <a:pt x="461" y="486"/>
                  </a:lnTo>
                  <a:lnTo>
                    <a:pt x="463" y="486"/>
                  </a:lnTo>
                  <a:lnTo>
                    <a:pt x="461" y="486"/>
                  </a:lnTo>
                  <a:lnTo>
                    <a:pt x="459" y="486"/>
                  </a:lnTo>
                  <a:lnTo>
                    <a:pt x="457" y="484"/>
                  </a:lnTo>
                  <a:lnTo>
                    <a:pt x="455" y="482"/>
                  </a:lnTo>
                  <a:lnTo>
                    <a:pt x="453" y="482"/>
                  </a:lnTo>
                  <a:lnTo>
                    <a:pt x="453" y="480"/>
                  </a:lnTo>
                  <a:lnTo>
                    <a:pt x="451" y="480"/>
                  </a:lnTo>
                  <a:lnTo>
                    <a:pt x="449" y="480"/>
                  </a:lnTo>
                  <a:lnTo>
                    <a:pt x="447" y="480"/>
                  </a:lnTo>
                  <a:lnTo>
                    <a:pt x="445" y="480"/>
                  </a:lnTo>
                  <a:lnTo>
                    <a:pt x="443" y="478"/>
                  </a:lnTo>
                  <a:lnTo>
                    <a:pt x="441" y="476"/>
                  </a:lnTo>
                  <a:lnTo>
                    <a:pt x="439" y="472"/>
                  </a:lnTo>
                  <a:lnTo>
                    <a:pt x="437" y="470"/>
                  </a:lnTo>
                  <a:lnTo>
                    <a:pt x="435" y="469"/>
                  </a:lnTo>
                  <a:lnTo>
                    <a:pt x="433" y="467"/>
                  </a:lnTo>
                  <a:lnTo>
                    <a:pt x="431" y="467"/>
                  </a:lnTo>
                  <a:lnTo>
                    <a:pt x="431" y="465"/>
                  </a:lnTo>
                  <a:lnTo>
                    <a:pt x="431" y="463"/>
                  </a:lnTo>
                  <a:lnTo>
                    <a:pt x="431" y="461"/>
                  </a:lnTo>
                  <a:lnTo>
                    <a:pt x="431" y="459"/>
                  </a:lnTo>
                  <a:lnTo>
                    <a:pt x="433" y="457"/>
                  </a:lnTo>
                  <a:lnTo>
                    <a:pt x="433" y="455"/>
                  </a:lnTo>
                  <a:lnTo>
                    <a:pt x="433" y="453"/>
                  </a:lnTo>
                  <a:lnTo>
                    <a:pt x="430" y="447"/>
                  </a:lnTo>
                  <a:lnTo>
                    <a:pt x="430" y="445"/>
                  </a:lnTo>
                  <a:lnTo>
                    <a:pt x="428" y="443"/>
                  </a:lnTo>
                  <a:lnTo>
                    <a:pt x="426" y="441"/>
                  </a:lnTo>
                  <a:lnTo>
                    <a:pt x="426" y="439"/>
                  </a:lnTo>
                  <a:lnTo>
                    <a:pt x="424" y="439"/>
                  </a:lnTo>
                  <a:lnTo>
                    <a:pt x="422" y="437"/>
                  </a:lnTo>
                  <a:lnTo>
                    <a:pt x="420" y="436"/>
                  </a:lnTo>
                  <a:lnTo>
                    <a:pt x="422" y="436"/>
                  </a:lnTo>
                  <a:lnTo>
                    <a:pt x="426" y="439"/>
                  </a:lnTo>
                  <a:lnTo>
                    <a:pt x="428" y="441"/>
                  </a:lnTo>
                  <a:lnTo>
                    <a:pt x="430" y="443"/>
                  </a:lnTo>
                  <a:lnTo>
                    <a:pt x="430" y="445"/>
                  </a:lnTo>
                  <a:lnTo>
                    <a:pt x="430" y="443"/>
                  </a:lnTo>
                  <a:lnTo>
                    <a:pt x="428" y="441"/>
                  </a:lnTo>
                  <a:lnTo>
                    <a:pt x="426" y="439"/>
                  </a:lnTo>
                  <a:lnTo>
                    <a:pt x="424" y="437"/>
                  </a:lnTo>
                  <a:lnTo>
                    <a:pt x="422" y="436"/>
                  </a:lnTo>
                  <a:lnTo>
                    <a:pt x="420" y="434"/>
                  </a:lnTo>
                  <a:lnTo>
                    <a:pt x="422" y="434"/>
                  </a:lnTo>
                  <a:lnTo>
                    <a:pt x="424" y="434"/>
                  </a:lnTo>
                  <a:lnTo>
                    <a:pt x="424" y="436"/>
                  </a:lnTo>
                  <a:lnTo>
                    <a:pt x="426" y="436"/>
                  </a:lnTo>
                  <a:lnTo>
                    <a:pt x="426" y="432"/>
                  </a:lnTo>
                  <a:lnTo>
                    <a:pt x="426" y="430"/>
                  </a:lnTo>
                  <a:lnTo>
                    <a:pt x="424" y="430"/>
                  </a:lnTo>
                  <a:lnTo>
                    <a:pt x="422" y="430"/>
                  </a:lnTo>
                  <a:lnTo>
                    <a:pt x="420" y="432"/>
                  </a:lnTo>
                  <a:lnTo>
                    <a:pt x="418" y="432"/>
                  </a:lnTo>
                  <a:lnTo>
                    <a:pt x="420" y="432"/>
                  </a:lnTo>
                  <a:lnTo>
                    <a:pt x="420" y="434"/>
                  </a:lnTo>
                  <a:lnTo>
                    <a:pt x="418" y="434"/>
                  </a:lnTo>
                  <a:lnTo>
                    <a:pt x="416" y="434"/>
                  </a:lnTo>
                  <a:lnTo>
                    <a:pt x="414" y="434"/>
                  </a:lnTo>
                  <a:lnTo>
                    <a:pt x="412" y="436"/>
                  </a:lnTo>
                  <a:lnTo>
                    <a:pt x="406" y="436"/>
                  </a:lnTo>
                  <a:lnTo>
                    <a:pt x="404" y="436"/>
                  </a:lnTo>
                  <a:lnTo>
                    <a:pt x="404" y="434"/>
                  </a:lnTo>
                  <a:lnTo>
                    <a:pt x="406" y="434"/>
                  </a:lnTo>
                  <a:lnTo>
                    <a:pt x="408" y="434"/>
                  </a:lnTo>
                  <a:lnTo>
                    <a:pt x="408" y="432"/>
                  </a:lnTo>
                  <a:lnTo>
                    <a:pt x="410" y="430"/>
                  </a:lnTo>
                  <a:lnTo>
                    <a:pt x="410" y="428"/>
                  </a:lnTo>
                  <a:lnTo>
                    <a:pt x="410" y="426"/>
                  </a:lnTo>
                  <a:lnTo>
                    <a:pt x="412" y="424"/>
                  </a:lnTo>
                  <a:lnTo>
                    <a:pt x="412" y="422"/>
                  </a:lnTo>
                  <a:lnTo>
                    <a:pt x="410" y="422"/>
                  </a:lnTo>
                  <a:lnTo>
                    <a:pt x="412" y="420"/>
                  </a:lnTo>
                  <a:lnTo>
                    <a:pt x="412" y="418"/>
                  </a:lnTo>
                  <a:lnTo>
                    <a:pt x="410" y="418"/>
                  </a:lnTo>
                  <a:lnTo>
                    <a:pt x="410" y="416"/>
                  </a:lnTo>
                  <a:lnTo>
                    <a:pt x="408" y="414"/>
                  </a:lnTo>
                  <a:lnTo>
                    <a:pt x="406" y="412"/>
                  </a:lnTo>
                  <a:lnTo>
                    <a:pt x="406" y="410"/>
                  </a:lnTo>
                  <a:lnTo>
                    <a:pt x="406" y="408"/>
                  </a:lnTo>
                  <a:lnTo>
                    <a:pt x="404" y="408"/>
                  </a:lnTo>
                  <a:lnTo>
                    <a:pt x="402" y="410"/>
                  </a:lnTo>
                  <a:lnTo>
                    <a:pt x="404" y="410"/>
                  </a:lnTo>
                  <a:lnTo>
                    <a:pt x="404" y="412"/>
                  </a:lnTo>
                  <a:lnTo>
                    <a:pt x="402" y="412"/>
                  </a:lnTo>
                  <a:lnTo>
                    <a:pt x="402" y="414"/>
                  </a:lnTo>
                  <a:lnTo>
                    <a:pt x="400" y="414"/>
                  </a:lnTo>
                  <a:lnTo>
                    <a:pt x="400" y="416"/>
                  </a:lnTo>
                  <a:lnTo>
                    <a:pt x="400" y="418"/>
                  </a:lnTo>
                  <a:lnTo>
                    <a:pt x="400" y="420"/>
                  </a:lnTo>
                  <a:lnTo>
                    <a:pt x="400" y="422"/>
                  </a:lnTo>
                  <a:lnTo>
                    <a:pt x="398" y="424"/>
                  </a:lnTo>
                  <a:lnTo>
                    <a:pt x="398" y="426"/>
                  </a:lnTo>
                  <a:lnTo>
                    <a:pt x="398" y="428"/>
                  </a:lnTo>
                  <a:lnTo>
                    <a:pt x="397" y="428"/>
                  </a:lnTo>
                  <a:lnTo>
                    <a:pt x="397" y="426"/>
                  </a:lnTo>
                  <a:lnTo>
                    <a:pt x="395" y="426"/>
                  </a:lnTo>
                  <a:lnTo>
                    <a:pt x="391" y="428"/>
                  </a:lnTo>
                  <a:lnTo>
                    <a:pt x="389" y="428"/>
                  </a:lnTo>
                  <a:lnTo>
                    <a:pt x="387" y="428"/>
                  </a:lnTo>
                  <a:lnTo>
                    <a:pt x="387" y="430"/>
                  </a:lnTo>
                  <a:lnTo>
                    <a:pt x="385" y="430"/>
                  </a:lnTo>
                  <a:lnTo>
                    <a:pt x="385" y="428"/>
                  </a:lnTo>
                  <a:lnTo>
                    <a:pt x="387" y="426"/>
                  </a:lnTo>
                  <a:lnTo>
                    <a:pt x="387" y="424"/>
                  </a:lnTo>
                  <a:lnTo>
                    <a:pt x="387" y="422"/>
                  </a:lnTo>
                  <a:lnTo>
                    <a:pt x="389" y="422"/>
                  </a:lnTo>
                  <a:lnTo>
                    <a:pt x="391" y="422"/>
                  </a:lnTo>
                  <a:lnTo>
                    <a:pt x="393" y="422"/>
                  </a:lnTo>
                  <a:lnTo>
                    <a:pt x="393" y="424"/>
                  </a:lnTo>
                  <a:lnTo>
                    <a:pt x="393" y="422"/>
                  </a:lnTo>
                  <a:lnTo>
                    <a:pt x="395" y="422"/>
                  </a:lnTo>
                  <a:lnTo>
                    <a:pt x="395" y="418"/>
                  </a:lnTo>
                  <a:lnTo>
                    <a:pt x="395" y="414"/>
                  </a:lnTo>
                  <a:lnTo>
                    <a:pt x="395" y="410"/>
                  </a:lnTo>
                  <a:lnTo>
                    <a:pt x="395" y="408"/>
                  </a:lnTo>
                  <a:lnTo>
                    <a:pt x="397" y="406"/>
                  </a:lnTo>
                  <a:lnTo>
                    <a:pt x="397" y="404"/>
                  </a:lnTo>
                  <a:lnTo>
                    <a:pt x="397" y="403"/>
                  </a:lnTo>
                  <a:lnTo>
                    <a:pt x="400" y="401"/>
                  </a:lnTo>
                  <a:lnTo>
                    <a:pt x="402" y="399"/>
                  </a:lnTo>
                  <a:lnTo>
                    <a:pt x="402" y="397"/>
                  </a:lnTo>
                  <a:lnTo>
                    <a:pt x="402" y="395"/>
                  </a:lnTo>
                  <a:lnTo>
                    <a:pt x="400" y="393"/>
                  </a:lnTo>
                  <a:lnTo>
                    <a:pt x="400" y="391"/>
                  </a:lnTo>
                  <a:lnTo>
                    <a:pt x="402" y="391"/>
                  </a:lnTo>
                  <a:lnTo>
                    <a:pt x="404" y="391"/>
                  </a:lnTo>
                  <a:lnTo>
                    <a:pt x="404" y="389"/>
                  </a:lnTo>
                  <a:lnTo>
                    <a:pt x="402" y="389"/>
                  </a:lnTo>
                  <a:lnTo>
                    <a:pt x="402" y="387"/>
                  </a:lnTo>
                  <a:lnTo>
                    <a:pt x="402" y="383"/>
                  </a:lnTo>
                  <a:lnTo>
                    <a:pt x="400" y="381"/>
                  </a:lnTo>
                  <a:lnTo>
                    <a:pt x="400" y="379"/>
                  </a:lnTo>
                  <a:lnTo>
                    <a:pt x="398" y="379"/>
                  </a:lnTo>
                  <a:lnTo>
                    <a:pt x="398" y="381"/>
                  </a:lnTo>
                  <a:lnTo>
                    <a:pt x="400" y="383"/>
                  </a:lnTo>
                  <a:lnTo>
                    <a:pt x="400" y="385"/>
                  </a:lnTo>
                  <a:lnTo>
                    <a:pt x="400" y="387"/>
                  </a:lnTo>
                  <a:lnTo>
                    <a:pt x="398" y="387"/>
                  </a:lnTo>
                  <a:lnTo>
                    <a:pt x="397" y="389"/>
                  </a:lnTo>
                  <a:lnTo>
                    <a:pt x="395" y="389"/>
                  </a:lnTo>
                  <a:lnTo>
                    <a:pt x="395" y="391"/>
                  </a:lnTo>
                  <a:lnTo>
                    <a:pt x="393" y="393"/>
                  </a:lnTo>
                  <a:lnTo>
                    <a:pt x="393" y="395"/>
                  </a:lnTo>
                  <a:lnTo>
                    <a:pt x="391" y="397"/>
                  </a:lnTo>
                  <a:lnTo>
                    <a:pt x="391" y="399"/>
                  </a:lnTo>
                  <a:lnTo>
                    <a:pt x="391" y="401"/>
                  </a:lnTo>
                  <a:lnTo>
                    <a:pt x="389" y="401"/>
                  </a:lnTo>
                  <a:lnTo>
                    <a:pt x="387" y="401"/>
                  </a:lnTo>
                  <a:lnTo>
                    <a:pt x="385" y="401"/>
                  </a:lnTo>
                  <a:lnTo>
                    <a:pt x="385" y="403"/>
                  </a:lnTo>
                  <a:lnTo>
                    <a:pt x="381" y="404"/>
                  </a:lnTo>
                  <a:lnTo>
                    <a:pt x="377" y="406"/>
                  </a:lnTo>
                  <a:lnTo>
                    <a:pt x="377" y="408"/>
                  </a:lnTo>
                  <a:lnTo>
                    <a:pt x="375" y="408"/>
                  </a:lnTo>
                  <a:lnTo>
                    <a:pt x="375" y="410"/>
                  </a:lnTo>
                  <a:lnTo>
                    <a:pt x="375" y="412"/>
                  </a:lnTo>
                  <a:lnTo>
                    <a:pt x="373" y="412"/>
                  </a:lnTo>
                  <a:lnTo>
                    <a:pt x="371" y="414"/>
                  </a:lnTo>
                  <a:lnTo>
                    <a:pt x="369" y="416"/>
                  </a:lnTo>
                  <a:lnTo>
                    <a:pt x="369" y="418"/>
                  </a:lnTo>
                  <a:lnTo>
                    <a:pt x="367" y="420"/>
                  </a:lnTo>
                  <a:lnTo>
                    <a:pt x="369" y="420"/>
                  </a:lnTo>
                  <a:lnTo>
                    <a:pt x="371" y="418"/>
                  </a:lnTo>
                  <a:lnTo>
                    <a:pt x="371" y="420"/>
                  </a:lnTo>
                  <a:lnTo>
                    <a:pt x="371" y="424"/>
                  </a:lnTo>
                  <a:lnTo>
                    <a:pt x="369" y="424"/>
                  </a:lnTo>
                  <a:lnTo>
                    <a:pt x="369" y="422"/>
                  </a:lnTo>
                  <a:lnTo>
                    <a:pt x="367" y="422"/>
                  </a:lnTo>
                  <a:lnTo>
                    <a:pt x="365" y="422"/>
                  </a:lnTo>
                  <a:lnTo>
                    <a:pt x="365" y="424"/>
                  </a:lnTo>
                  <a:lnTo>
                    <a:pt x="365" y="422"/>
                  </a:lnTo>
                  <a:lnTo>
                    <a:pt x="364" y="422"/>
                  </a:lnTo>
                  <a:lnTo>
                    <a:pt x="364" y="420"/>
                  </a:lnTo>
                  <a:lnTo>
                    <a:pt x="360" y="416"/>
                  </a:lnTo>
                  <a:lnTo>
                    <a:pt x="358" y="416"/>
                  </a:lnTo>
                  <a:lnTo>
                    <a:pt x="358" y="414"/>
                  </a:lnTo>
                  <a:lnTo>
                    <a:pt x="360" y="416"/>
                  </a:lnTo>
                  <a:lnTo>
                    <a:pt x="362" y="418"/>
                  </a:lnTo>
                  <a:lnTo>
                    <a:pt x="364" y="416"/>
                  </a:lnTo>
                  <a:lnTo>
                    <a:pt x="362" y="416"/>
                  </a:lnTo>
                  <a:lnTo>
                    <a:pt x="362" y="414"/>
                  </a:lnTo>
                  <a:lnTo>
                    <a:pt x="360" y="410"/>
                  </a:lnTo>
                  <a:lnTo>
                    <a:pt x="360" y="408"/>
                  </a:lnTo>
                  <a:lnTo>
                    <a:pt x="360" y="406"/>
                  </a:lnTo>
                  <a:lnTo>
                    <a:pt x="358" y="404"/>
                  </a:lnTo>
                  <a:lnTo>
                    <a:pt x="356" y="403"/>
                  </a:lnTo>
                  <a:lnTo>
                    <a:pt x="356" y="401"/>
                  </a:lnTo>
                  <a:lnTo>
                    <a:pt x="354" y="401"/>
                  </a:lnTo>
                  <a:lnTo>
                    <a:pt x="352" y="399"/>
                  </a:lnTo>
                  <a:lnTo>
                    <a:pt x="352" y="397"/>
                  </a:lnTo>
                  <a:lnTo>
                    <a:pt x="352" y="395"/>
                  </a:lnTo>
                  <a:lnTo>
                    <a:pt x="350" y="391"/>
                  </a:lnTo>
                  <a:lnTo>
                    <a:pt x="348" y="391"/>
                  </a:lnTo>
                  <a:lnTo>
                    <a:pt x="346" y="391"/>
                  </a:lnTo>
                  <a:lnTo>
                    <a:pt x="344" y="391"/>
                  </a:lnTo>
                  <a:lnTo>
                    <a:pt x="344" y="389"/>
                  </a:lnTo>
                  <a:lnTo>
                    <a:pt x="342" y="387"/>
                  </a:lnTo>
                  <a:lnTo>
                    <a:pt x="340" y="385"/>
                  </a:lnTo>
                  <a:lnTo>
                    <a:pt x="340" y="383"/>
                  </a:lnTo>
                  <a:lnTo>
                    <a:pt x="342" y="383"/>
                  </a:lnTo>
                  <a:lnTo>
                    <a:pt x="342" y="385"/>
                  </a:lnTo>
                  <a:lnTo>
                    <a:pt x="342" y="383"/>
                  </a:lnTo>
                  <a:lnTo>
                    <a:pt x="344" y="383"/>
                  </a:lnTo>
                  <a:lnTo>
                    <a:pt x="344" y="381"/>
                  </a:lnTo>
                  <a:lnTo>
                    <a:pt x="344" y="379"/>
                  </a:lnTo>
                  <a:lnTo>
                    <a:pt x="342" y="379"/>
                  </a:lnTo>
                  <a:lnTo>
                    <a:pt x="340" y="377"/>
                  </a:lnTo>
                  <a:lnTo>
                    <a:pt x="338" y="379"/>
                  </a:lnTo>
                  <a:lnTo>
                    <a:pt x="336" y="379"/>
                  </a:lnTo>
                  <a:lnTo>
                    <a:pt x="336" y="377"/>
                  </a:lnTo>
                  <a:lnTo>
                    <a:pt x="338" y="377"/>
                  </a:lnTo>
                  <a:lnTo>
                    <a:pt x="336" y="375"/>
                  </a:lnTo>
                  <a:lnTo>
                    <a:pt x="336" y="373"/>
                  </a:lnTo>
                  <a:lnTo>
                    <a:pt x="334" y="373"/>
                  </a:lnTo>
                  <a:lnTo>
                    <a:pt x="334" y="371"/>
                  </a:lnTo>
                  <a:lnTo>
                    <a:pt x="332" y="371"/>
                  </a:lnTo>
                  <a:lnTo>
                    <a:pt x="332" y="373"/>
                  </a:lnTo>
                  <a:lnTo>
                    <a:pt x="330" y="373"/>
                  </a:lnTo>
                  <a:lnTo>
                    <a:pt x="329" y="373"/>
                  </a:lnTo>
                  <a:lnTo>
                    <a:pt x="327" y="373"/>
                  </a:lnTo>
                  <a:lnTo>
                    <a:pt x="325" y="373"/>
                  </a:lnTo>
                  <a:lnTo>
                    <a:pt x="325" y="371"/>
                  </a:lnTo>
                  <a:lnTo>
                    <a:pt x="323" y="371"/>
                  </a:lnTo>
                  <a:lnTo>
                    <a:pt x="321" y="369"/>
                  </a:lnTo>
                  <a:lnTo>
                    <a:pt x="319" y="369"/>
                  </a:lnTo>
                  <a:lnTo>
                    <a:pt x="317" y="368"/>
                  </a:lnTo>
                  <a:lnTo>
                    <a:pt x="315" y="369"/>
                  </a:lnTo>
                  <a:lnTo>
                    <a:pt x="313" y="369"/>
                  </a:lnTo>
                  <a:lnTo>
                    <a:pt x="311" y="369"/>
                  </a:lnTo>
                  <a:lnTo>
                    <a:pt x="309" y="369"/>
                  </a:lnTo>
                  <a:lnTo>
                    <a:pt x="307" y="368"/>
                  </a:lnTo>
                  <a:lnTo>
                    <a:pt x="303" y="366"/>
                  </a:lnTo>
                  <a:lnTo>
                    <a:pt x="301" y="364"/>
                  </a:lnTo>
                  <a:lnTo>
                    <a:pt x="299" y="362"/>
                  </a:lnTo>
                  <a:lnTo>
                    <a:pt x="297" y="362"/>
                  </a:lnTo>
                  <a:lnTo>
                    <a:pt x="296" y="362"/>
                  </a:lnTo>
                  <a:lnTo>
                    <a:pt x="294" y="360"/>
                  </a:lnTo>
                  <a:lnTo>
                    <a:pt x="292" y="360"/>
                  </a:lnTo>
                  <a:lnTo>
                    <a:pt x="292" y="362"/>
                  </a:lnTo>
                  <a:lnTo>
                    <a:pt x="288" y="362"/>
                  </a:lnTo>
                  <a:lnTo>
                    <a:pt x="288" y="364"/>
                  </a:lnTo>
                  <a:lnTo>
                    <a:pt x="286" y="364"/>
                  </a:lnTo>
                  <a:lnTo>
                    <a:pt x="286" y="362"/>
                  </a:lnTo>
                  <a:lnTo>
                    <a:pt x="278" y="362"/>
                  </a:lnTo>
                  <a:lnTo>
                    <a:pt x="276" y="362"/>
                  </a:lnTo>
                  <a:lnTo>
                    <a:pt x="274" y="362"/>
                  </a:lnTo>
                  <a:lnTo>
                    <a:pt x="272" y="362"/>
                  </a:lnTo>
                  <a:lnTo>
                    <a:pt x="272" y="364"/>
                  </a:lnTo>
                  <a:lnTo>
                    <a:pt x="270" y="364"/>
                  </a:lnTo>
                  <a:lnTo>
                    <a:pt x="266" y="364"/>
                  </a:lnTo>
                  <a:lnTo>
                    <a:pt x="263" y="364"/>
                  </a:lnTo>
                  <a:lnTo>
                    <a:pt x="259" y="364"/>
                  </a:lnTo>
                  <a:lnTo>
                    <a:pt x="255" y="366"/>
                  </a:lnTo>
                  <a:lnTo>
                    <a:pt x="253" y="366"/>
                  </a:lnTo>
                  <a:lnTo>
                    <a:pt x="251" y="368"/>
                  </a:lnTo>
                  <a:lnTo>
                    <a:pt x="245" y="369"/>
                  </a:lnTo>
                  <a:lnTo>
                    <a:pt x="243" y="371"/>
                  </a:lnTo>
                  <a:lnTo>
                    <a:pt x="241" y="371"/>
                  </a:lnTo>
                  <a:lnTo>
                    <a:pt x="239" y="371"/>
                  </a:lnTo>
                  <a:lnTo>
                    <a:pt x="237" y="371"/>
                  </a:lnTo>
                  <a:lnTo>
                    <a:pt x="237" y="373"/>
                  </a:lnTo>
                  <a:lnTo>
                    <a:pt x="235" y="373"/>
                  </a:lnTo>
                  <a:lnTo>
                    <a:pt x="231" y="375"/>
                  </a:lnTo>
                  <a:lnTo>
                    <a:pt x="229" y="375"/>
                  </a:lnTo>
                  <a:lnTo>
                    <a:pt x="228" y="375"/>
                  </a:lnTo>
                  <a:lnTo>
                    <a:pt x="226" y="375"/>
                  </a:lnTo>
                  <a:lnTo>
                    <a:pt x="222" y="375"/>
                  </a:lnTo>
                  <a:lnTo>
                    <a:pt x="220" y="375"/>
                  </a:lnTo>
                  <a:lnTo>
                    <a:pt x="218" y="375"/>
                  </a:lnTo>
                  <a:lnTo>
                    <a:pt x="216" y="375"/>
                  </a:lnTo>
                  <a:lnTo>
                    <a:pt x="216" y="373"/>
                  </a:lnTo>
                  <a:lnTo>
                    <a:pt x="214" y="373"/>
                  </a:lnTo>
                  <a:lnTo>
                    <a:pt x="212" y="373"/>
                  </a:lnTo>
                  <a:lnTo>
                    <a:pt x="212" y="375"/>
                  </a:lnTo>
                  <a:lnTo>
                    <a:pt x="210" y="375"/>
                  </a:lnTo>
                  <a:lnTo>
                    <a:pt x="208" y="375"/>
                  </a:lnTo>
                  <a:lnTo>
                    <a:pt x="204" y="377"/>
                  </a:lnTo>
                  <a:lnTo>
                    <a:pt x="204" y="379"/>
                  </a:lnTo>
                  <a:lnTo>
                    <a:pt x="202" y="379"/>
                  </a:lnTo>
                  <a:lnTo>
                    <a:pt x="200" y="379"/>
                  </a:lnTo>
                  <a:lnTo>
                    <a:pt x="200" y="381"/>
                  </a:lnTo>
                  <a:lnTo>
                    <a:pt x="198" y="381"/>
                  </a:lnTo>
                  <a:lnTo>
                    <a:pt x="195" y="383"/>
                  </a:lnTo>
                  <a:lnTo>
                    <a:pt x="193" y="383"/>
                  </a:lnTo>
                  <a:lnTo>
                    <a:pt x="193" y="385"/>
                  </a:lnTo>
                  <a:lnTo>
                    <a:pt x="191" y="385"/>
                  </a:lnTo>
                  <a:lnTo>
                    <a:pt x="189" y="385"/>
                  </a:lnTo>
                  <a:lnTo>
                    <a:pt x="189" y="387"/>
                  </a:lnTo>
                  <a:lnTo>
                    <a:pt x="187" y="387"/>
                  </a:lnTo>
                  <a:lnTo>
                    <a:pt x="185" y="387"/>
                  </a:lnTo>
                  <a:lnTo>
                    <a:pt x="183" y="387"/>
                  </a:lnTo>
                  <a:lnTo>
                    <a:pt x="181" y="389"/>
                  </a:lnTo>
                  <a:lnTo>
                    <a:pt x="179" y="391"/>
                  </a:lnTo>
                  <a:lnTo>
                    <a:pt x="179" y="395"/>
                  </a:lnTo>
                  <a:lnTo>
                    <a:pt x="177" y="397"/>
                  </a:lnTo>
                  <a:lnTo>
                    <a:pt x="177" y="399"/>
                  </a:lnTo>
                  <a:lnTo>
                    <a:pt x="175" y="399"/>
                  </a:lnTo>
                  <a:lnTo>
                    <a:pt x="175" y="401"/>
                  </a:lnTo>
                  <a:lnTo>
                    <a:pt x="173" y="401"/>
                  </a:lnTo>
                  <a:lnTo>
                    <a:pt x="173" y="403"/>
                  </a:lnTo>
                  <a:lnTo>
                    <a:pt x="171" y="404"/>
                  </a:lnTo>
                  <a:lnTo>
                    <a:pt x="169" y="404"/>
                  </a:lnTo>
                  <a:lnTo>
                    <a:pt x="167" y="404"/>
                  </a:lnTo>
                  <a:lnTo>
                    <a:pt x="165" y="406"/>
                  </a:lnTo>
                  <a:lnTo>
                    <a:pt x="163" y="404"/>
                  </a:lnTo>
                  <a:lnTo>
                    <a:pt x="163" y="403"/>
                  </a:lnTo>
                  <a:lnTo>
                    <a:pt x="162" y="403"/>
                  </a:lnTo>
                  <a:lnTo>
                    <a:pt x="162" y="404"/>
                  </a:lnTo>
                  <a:lnTo>
                    <a:pt x="160" y="404"/>
                  </a:lnTo>
                  <a:lnTo>
                    <a:pt x="158" y="404"/>
                  </a:lnTo>
                  <a:lnTo>
                    <a:pt x="156" y="404"/>
                  </a:lnTo>
                  <a:lnTo>
                    <a:pt x="154" y="404"/>
                  </a:lnTo>
                  <a:lnTo>
                    <a:pt x="152" y="404"/>
                  </a:lnTo>
                  <a:lnTo>
                    <a:pt x="150" y="404"/>
                  </a:lnTo>
                  <a:lnTo>
                    <a:pt x="150" y="406"/>
                  </a:lnTo>
                  <a:lnTo>
                    <a:pt x="148" y="406"/>
                  </a:lnTo>
                  <a:lnTo>
                    <a:pt x="148" y="404"/>
                  </a:lnTo>
                  <a:lnTo>
                    <a:pt x="146" y="403"/>
                  </a:lnTo>
                  <a:lnTo>
                    <a:pt x="144" y="403"/>
                  </a:lnTo>
                  <a:lnTo>
                    <a:pt x="144" y="404"/>
                  </a:lnTo>
                  <a:lnTo>
                    <a:pt x="142" y="404"/>
                  </a:lnTo>
                  <a:lnTo>
                    <a:pt x="140" y="403"/>
                  </a:lnTo>
                  <a:lnTo>
                    <a:pt x="138" y="403"/>
                  </a:lnTo>
                  <a:lnTo>
                    <a:pt x="136" y="403"/>
                  </a:lnTo>
                  <a:lnTo>
                    <a:pt x="134" y="403"/>
                  </a:lnTo>
                  <a:lnTo>
                    <a:pt x="130" y="403"/>
                  </a:lnTo>
                  <a:lnTo>
                    <a:pt x="128" y="403"/>
                  </a:lnTo>
                  <a:lnTo>
                    <a:pt x="127" y="403"/>
                  </a:lnTo>
                  <a:lnTo>
                    <a:pt x="127" y="404"/>
                  </a:lnTo>
                  <a:lnTo>
                    <a:pt x="125" y="404"/>
                  </a:lnTo>
                  <a:lnTo>
                    <a:pt x="123" y="404"/>
                  </a:lnTo>
                  <a:lnTo>
                    <a:pt x="121" y="404"/>
                  </a:lnTo>
                  <a:lnTo>
                    <a:pt x="119" y="404"/>
                  </a:lnTo>
                  <a:lnTo>
                    <a:pt x="117" y="404"/>
                  </a:lnTo>
                  <a:lnTo>
                    <a:pt x="115" y="404"/>
                  </a:lnTo>
                  <a:lnTo>
                    <a:pt x="113" y="404"/>
                  </a:lnTo>
                  <a:lnTo>
                    <a:pt x="111" y="404"/>
                  </a:lnTo>
                  <a:lnTo>
                    <a:pt x="111" y="406"/>
                  </a:lnTo>
                  <a:lnTo>
                    <a:pt x="109" y="406"/>
                  </a:lnTo>
                  <a:lnTo>
                    <a:pt x="107" y="406"/>
                  </a:lnTo>
                  <a:lnTo>
                    <a:pt x="107" y="408"/>
                  </a:lnTo>
                  <a:lnTo>
                    <a:pt x="105" y="410"/>
                  </a:lnTo>
                  <a:lnTo>
                    <a:pt x="105" y="412"/>
                  </a:lnTo>
                  <a:lnTo>
                    <a:pt x="103" y="414"/>
                  </a:lnTo>
                  <a:lnTo>
                    <a:pt x="101" y="414"/>
                  </a:lnTo>
                  <a:lnTo>
                    <a:pt x="99" y="414"/>
                  </a:lnTo>
                  <a:lnTo>
                    <a:pt x="97" y="414"/>
                  </a:lnTo>
                  <a:lnTo>
                    <a:pt x="95" y="414"/>
                  </a:lnTo>
                  <a:lnTo>
                    <a:pt x="94" y="416"/>
                  </a:lnTo>
                  <a:lnTo>
                    <a:pt x="94" y="418"/>
                  </a:lnTo>
                  <a:lnTo>
                    <a:pt x="92" y="418"/>
                  </a:lnTo>
                  <a:lnTo>
                    <a:pt x="90" y="418"/>
                  </a:lnTo>
                  <a:lnTo>
                    <a:pt x="90" y="420"/>
                  </a:lnTo>
                  <a:lnTo>
                    <a:pt x="88" y="420"/>
                  </a:lnTo>
                  <a:lnTo>
                    <a:pt x="86" y="422"/>
                  </a:lnTo>
                  <a:lnTo>
                    <a:pt x="84" y="424"/>
                  </a:lnTo>
                  <a:lnTo>
                    <a:pt x="80" y="424"/>
                  </a:lnTo>
                  <a:lnTo>
                    <a:pt x="80" y="426"/>
                  </a:lnTo>
                  <a:lnTo>
                    <a:pt x="82" y="426"/>
                  </a:lnTo>
                  <a:lnTo>
                    <a:pt x="80" y="426"/>
                  </a:lnTo>
                  <a:lnTo>
                    <a:pt x="78" y="426"/>
                  </a:lnTo>
                  <a:lnTo>
                    <a:pt x="78" y="424"/>
                  </a:lnTo>
                  <a:lnTo>
                    <a:pt x="76" y="424"/>
                  </a:lnTo>
                  <a:lnTo>
                    <a:pt x="76" y="426"/>
                  </a:lnTo>
                  <a:lnTo>
                    <a:pt x="74" y="426"/>
                  </a:lnTo>
                  <a:lnTo>
                    <a:pt x="72" y="424"/>
                  </a:lnTo>
                  <a:lnTo>
                    <a:pt x="70" y="424"/>
                  </a:lnTo>
                  <a:lnTo>
                    <a:pt x="68" y="424"/>
                  </a:lnTo>
                  <a:lnTo>
                    <a:pt x="64" y="424"/>
                  </a:lnTo>
                  <a:lnTo>
                    <a:pt x="62" y="424"/>
                  </a:lnTo>
                  <a:lnTo>
                    <a:pt x="60" y="424"/>
                  </a:lnTo>
                  <a:lnTo>
                    <a:pt x="59" y="424"/>
                  </a:lnTo>
                  <a:lnTo>
                    <a:pt x="57" y="424"/>
                  </a:lnTo>
                  <a:lnTo>
                    <a:pt x="55" y="422"/>
                  </a:lnTo>
                  <a:lnTo>
                    <a:pt x="53" y="422"/>
                  </a:lnTo>
                  <a:lnTo>
                    <a:pt x="51" y="420"/>
                  </a:lnTo>
                  <a:lnTo>
                    <a:pt x="49" y="420"/>
                  </a:lnTo>
                  <a:lnTo>
                    <a:pt x="49" y="418"/>
                  </a:lnTo>
                  <a:lnTo>
                    <a:pt x="47" y="416"/>
                  </a:lnTo>
                  <a:lnTo>
                    <a:pt x="43" y="414"/>
                  </a:lnTo>
                  <a:lnTo>
                    <a:pt x="41" y="412"/>
                  </a:lnTo>
                  <a:lnTo>
                    <a:pt x="39" y="412"/>
                  </a:lnTo>
                  <a:lnTo>
                    <a:pt x="39" y="410"/>
                  </a:lnTo>
                  <a:lnTo>
                    <a:pt x="37" y="410"/>
                  </a:lnTo>
                  <a:lnTo>
                    <a:pt x="35" y="410"/>
                  </a:lnTo>
                  <a:lnTo>
                    <a:pt x="35" y="412"/>
                  </a:lnTo>
                  <a:lnTo>
                    <a:pt x="33" y="410"/>
                  </a:lnTo>
                  <a:lnTo>
                    <a:pt x="33" y="408"/>
                  </a:lnTo>
                  <a:lnTo>
                    <a:pt x="33" y="406"/>
                  </a:lnTo>
                  <a:lnTo>
                    <a:pt x="33" y="403"/>
                  </a:lnTo>
                  <a:lnTo>
                    <a:pt x="33" y="401"/>
                  </a:lnTo>
                  <a:lnTo>
                    <a:pt x="33" y="397"/>
                  </a:lnTo>
                  <a:lnTo>
                    <a:pt x="35" y="399"/>
                  </a:lnTo>
                  <a:lnTo>
                    <a:pt x="37" y="399"/>
                  </a:lnTo>
                  <a:lnTo>
                    <a:pt x="39" y="399"/>
                  </a:lnTo>
                  <a:lnTo>
                    <a:pt x="41" y="399"/>
                  </a:lnTo>
                  <a:lnTo>
                    <a:pt x="45" y="393"/>
                  </a:lnTo>
                  <a:lnTo>
                    <a:pt x="45" y="387"/>
                  </a:lnTo>
                  <a:lnTo>
                    <a:pt x="43" y="387"/>
                  </a:lnTo>
                  <a:lnTo>
                    <a:pt x="43" y="385"/>
                  </a:lnTo>
                  <a:lnTo>
                    <a:pt x="43" y="381"/>
                  </a:lnTo>
                  <a:lnTo>
                    <a:pt x="45" y="379"/>
                  </a:lnTo>
                  <a:lnTo>
                    <a:pt x="43" y="379"/>
                  </a:lnTo>
                  <a:lnTo>
                    <a:pt x="43" y="381"/>
                  </a:lnTo>
                  <a:lnTo>
                    <a:pt x="45" y="383"/>
                  </a:lnTo>
                  <a:lnTo>
                    <a:pt x="45" y="381"/>
                  </a:lnTo>
                  <a:lnTo>
                    <a:pt x="45" y="379"/>
                  </a:lnTo>
                  <a:lnTo>
                    <a:pt x="45" y="377"/>
                  </a:lnTo>
                  <a:lnTo>
                    <a:pt x="45" y="375"/>
                  </a:lnTo>
                  <a:lnTo>
                    <a:pt x="45" y="373"/>
                  </a:lnTo>
                  <a:lnTo>
                    <a:pt x="45" y="371"/>
                  </a:lnTo>
                  <a:lnTo>
                    <a:pt x="45" y="368"/>
                  </a:lnTo>
                  <a:lnTo>
                    <a:pt x="45" y="364"/>
                  </a:lnTo>
                  <a:lnTo>
                    <a:pt x="43" y="362"/>
                  </a:lnTo>
                  <a:lnTo>
                    <a:pt x="43" y="360"/>
                  </a:lnTo>
                  <a:lnTo>
                    <a:pt x="41" y="358"/>
                  </a:lnTo>
                  <a:lnTo>
                    <a:pt x="41" y="356"/>
                  </a:lnTo>
                  <a:lnTo>
                    <a:pt x="39" y="356"/>
                  </a:lnTo>
                  <a:lnTo>
                    <a:pt x="39" y="354"/>
                  </a:lnTo>
                  <a:lnTo>
                    <a:pt x="39" y="352"/>
                  </a:lnTo>
                  <a:lnTo>
                    <a:pt x="37" y="350"/>
                  </a:lnTo>
                  <a:lnTo>
                    <a:pt x="35" y="348"/>
                  </a:lnTo>
                  <a:lnTo>
                    <a:pt x="35" y="344"/>
                  </a:lnTo>
                  <a:lnTo>
                    <a:pt x="33" y="342"/>
                  </a:lnTo>
                  <a:lnTo>
                    <a:pt x="35" y="342"/>
                  </a:lnTo>
                  <a:lnTo>
                    <a:pt x="33" y="338"/>
                  </a:lnTo>
                  <a:lnTo>
                    <a:pt x="33" y="336"/>
                  </a:lnTo>
                  <a:lnTo>
                    <a:pt x="33" y="335"/>
                  </a:lnTo>
                  <a:lnTo>
                    <a:pt x="33" y="329"/>
                  </a:lnTo>
                  <a:lnTo>
                    <a:pt x="33" y="327"/>
                  </a:lnTo>
                  <a:lnTo>
                    <a:pt x="33" y="325"/>
                  </a:lnTo>
                  <a:lnTo>
                    <a:pt x="31" y="323"/>
                  </a:lnTo>
                  <a:lnTo>
                    <a:pt x="31" y="321"/>
                  </a:lnTo>
                  <a:lnTo>
                    <a:pt x="31" y="319"/>
                  </a:lnTo>
                  <a:lnTo>
                    <a:pt x="29" y="317"/>
                  </a:lnTo>
                  <a:lnTo>
                    <a:pt x="29" y="315"/>
                  </a:lnTo>
                  <a:lnTo>
                    <a:pt x="27" y="315"/>
                  </a:lnTo>
                  <a:lnTo>
                    <a:pt x="27" y="313"/>
                  </a:lnTo>
                  <a:lnTo>
                    <a:pt x="27" y="311"/>
                  </a:lnTo>
                  <a:lnTo>
                    <a:pt x="26" y="309"/>
                  </a:lnTo>
                  <a:lnTo>
                    <a:pt x="26" y="307"/>
                  </a:lnTo>
                  <a:lnTo>
                    <a:pt x="24" y="305"/>
                  </a:lnTo>
                  <a:lnTo>
                    <a:pt x="22" y="303"/>
                  </a:lnTo>
                  <a:lnTo>
                    <a:pt x="22" y="302"/>
                  </a:lnTo>
                  <a:lnTo>
                    <a:pt x="20" y="302"/>
                  </a:lnTo>
                  <a:lnTo>
                    <a:pt x="20" y="300"/>
                  </a:lnTo>
                  <a:lnTo>
                    <a:pt x="20" y="298"/>
                  </a:lnTo>
                  <a:lnTo>
                    <a:pt x="20" y="296"/>
                  </a:lnTo>
                  <a:lnTo>
                    <a:pt x="20" y="294"/>
                  </a:lnTo>
                  <a:lnTo>
                    <a:pt x="20" y="292"/>
                  </a:lnTo>
                  <a:lnTo>
                    <a:pt x="20" y="290"/>
                  </a:lnTo>
                  <a:lnTo>
                    <a:pt x="18" y="290"/>
                  </a:lnTo>
                  <a:lnTo>
                    <a:pt x="18" y="288"/>
                  </a:lnTo>
                  <a:lnTo>
                    <a:pt x="16" y="286"/>
                  </a:lnTo>
                  <a:lnTo>
                    <a:pt x="14" y="282"/>
                  </a:lnTo>
                  <a:lnTo>
                    <a:pt x="14" y="280"/>
                  </a:lnTo>
                  <a:lnTo>
                    <a:pt x="12" y="278"/>
                  </a:lnTo>
                  <a:lnTo>
                    <a:pt x="10" y="276"/>
                  </a:lnTo>
                  <a:lnTo>
                    <a:pt x="10" y="274"/>
                  </a:lnTo>
                  <a:lnTo>
                    <a:pt x="8" y="274"/>
                  </a:lnTo>
                  <a:lnTo>
                    <a:pt x="6" y="272"/>
                  </a:lnTo>
                  <a:lnTo>
                    <a:pt x="4" y="268"/>
                  </a:lnTo>
                  <a:lnTo>
                    <a:pt x="6" y="268"/>
                  </a:lnTo>
                  <a:lnTo>
                    <a:pt x="6" y="267"/>
                  </a:lnTo>
                  <a:lnTo>
                    <a:pt x="6" y="265"/>
                  </a:lnTo>
                  <a:lnTo>
                    <a:pt x="6" y="267"/>
                  </a:lnTo>
                  <a:lnTo>
                    <a:pt x="6" y="268"/>
                  </a:lnTo>
                  <a:lnTo>
                    <a:pt x="6" y="270"/>
                  </a:lnTo>
                  <a:lnTo>
                    <a:pt x="6" y="268"/>
                  </a:lnTo>
                  <a:lnTo>
                    <a:pt x="8" y="267"/>
                  </a:lnTo>
                  <a:lnTo>
                    <a:pt x="10" y="270"/>
                  </a:lnTo>
                  <a:lnTo>
                    <a:pt x="10" y="272"/>
                  </a:lnTo>
                  <a:lnTo>
                    <a:pt x="10" y="274"/>
                  </a:lnTo>
                  <a:lnTo>
                    <a:pt x="12" y="276"/>
                  </a:lnTo>
                  <a:lnTo>
                    <a:pt x="14" y="274"/>
                  </a:lnTo>
                  <a:lnTo>
                    <a:pt x="16" y="274"/>
                  </a:lnTo>
                  <a:lnTo>
                    <a:pt x="16" y="272"/>
                  </a:lnTo>
                  <a:lnTo>
                    <a:pt x="16" y="270"/>
                  </a:lnTo>
                  <a:lnTo>
                    <a:pt x="14" y="270"/>
                  </a:lnTo>
                  <a:lnTo>
                    <a:pt x="14" y="268"/>
                  </a:lnTo>
                  <a:lnTo>
                    <a:pt x="12" y="268"/>
                  </a:lnTo>
                  <a:lnTo>
                    <a:pt x="10" y="267"/>
                  </a:lnTo>
                  <a:lnTo>
                    <a:pt x="10" y="265"/>
                  </a:lnTo>
                  <a:lnTo>
                    <a:pt x="10" y="263"/>
                  </a:lnTo>
                  <a:lnTo>
                    <a:pt x="8" y="261"/>
                  </a:lnTo>
                  <a:lnTo>
                    <a:pt x="8" y="259"/>
                  </a:lnTo>
                  <a:lnTo>
                    <a:pt x="8" y="257"/>
                  </a:lnTo>
                  <a:lnTo>
                    <a:pt x="10" y="257"/>
                  </a:lnTo>
                  <a:lnTo>
                    <a:pt x="10" y="259"/>
                  </a:lnTo>
                  <a:lnTo>
                    <a:pt x="12" y="261"/>
                  </a:lnTo>
                  <a:lnTo>
                    <a:pt x="14" y="263"/>
                  </a:lnTo>
                  <a:lnTo>
                    <a:pt x="12" y="265"/>
                  </a:lnTo>
                  <a:lnTo>
                    <a:pt x="12" y="267"/>
                  </a:lnTo>
                  <a:lnTo>
                    <a:pt x="12" y="268"/>
                  </a:lnTo>
                  <a:lnTo>
                    <a:pt x="14" y="268"/>
                  </a:lnTo>
                  <a:lnTo>
                    <a:pt x="14" y="267"/>
                  </a:lnTo>
                  <a:lnTo>
                    <a:pt x="16" y="267"/>
                  </a:lnTo>
                  <a:lnTo>
                    <a:pt x="16" y="265"/>
                  </a:lnTo>
                  <a:lnTo>
                    <a:pt x="16" y="267"/>
                  </a:lnTo>
                  <a:lnTo>
                    <a:pt x="16" y="268"/>
                  </a:lnTo>
                  <a:lnTo>
                    <a:pt x="16" y="270"/>
                  </a:lnTo>
                  <a:lnTo>
                    <a:pt x="18" y="272"/>
                  </a:lnTo>
                  <a:lnTo>
                    <a:pt x="20" y="270"/>
                  </a:lnTo>
                  <a:lnTo>
                    <a:pt x="22" y="270"/>
                  </a:lnTo>
                  <a:lnTo>
                    <a:pt x="22" y="268"/>
                  </a:lnTo>
                  <a:lnTo>
                    <a:pt x="20" y="268"/>
                  </a:lnTo>
                  <a:lnTo>
                    <a:pt x="20" y="265"/>
                  </a:lnTo>
                  <a:lnTo>
                    <a:pt x="22" y="265"/>
                  </a:lnTo>
                  <a:lnTo>
                    <a:pt x="22" y="263"/>
                  </a:lnTo>
                  <a:lnTo>
                    <a:pt x="20" y="261"/>
                  </a:lnTo>
                  <a:lnTo>
                    <a:pt x="18" y="259"/>
                  </a:lnTo>
                  <a:lnTo>
                    <a:pt x="16" y="257"/>
                  </a:lnTo>
                  <a:lnTo>
                    <a:pt x="16" y="255"/>
                  </a:lnTo>
                  <a:lnTo>
                    <a:pt x="16" y="253"/>
                  </a:lnTo>
                  <a:lnTo>
                    <a:pt x="14" y="251"/>
                  </a:lnTo>
                  <a:lnTo>
                    <a:pt x="14" y="249"/>
                  </a:lnTo>
                  <a:lnTo>
                    <a:pt x="12" y="249"/>
                  </a:lnTo>
                  <a:lnTo>
                    <a:pt x="12" y="247"/>
                  </a:lnTo>
                  <a:lnTo>
                    <a:pt x="12" y="245"/>
                  </a:lnTo>
                  <a:lnTo>
                    <a:pt x="12" y="243"/>
                  </a:lnTo>
                  <a:lnTo>
                    <a:pt x="10" y="243"/>
                  </a:lnTo>
                  <a:lnTo>
                    <a:pt x="10" y="241"/>
                  </a:lnTo>
                  <a:lnTo>
                    <a:pt x="8" y="239"/>
                  </a:lnTo>
                  <a:lnTo>
                    <a:pt x="8" y="237"/>
                  </a:lnTo>
                  <a:lnTo>
                    <a:pt x="8" y="234"/>
                  </a:lnTo>
                  <a:lnTo>
                    <a:pt x="8" y="232"/>
                  </a:lnTo>
                  <a:lnTo>
                    <a:pt x="10" y="228"/>
                  </a:lnTo>
                  <a:lnTo>
                    <a:pt x="10" y="226"/>
                  </a:lnTo>
                  <a:lnTo>
                    <a:pt x="12" y="224"/>
                  </a:lnTo>
                  <a:lnTo>
                    <a:pt x="14" y="222"/>
                  </a:lnTo>
                  <a:lnTo>
                    <a:pt x="14" y="220"/>
                  </a:lnTo>
                  <a:lnTo>
                    <a:pt x="14" y="216"/>
                  </a:lnTo>
                  <a:lnTo>
                    <a:pt x="14" y="214"/>
                  </a:lnTo>
                  <a:lnTo>
                    <a:pt x="14" y="212"/>
                  </a:lnTo>
                  <a:lnTo>
                    <a:pt x="14" y="210"/>
                  </a:lnTo>
                  <a:lnTo>
                    <a:pt x="12" y="208"/>
                  </a:lnTo>
                  <a:lnTo>
                    <a:pt x="12" y="206"/>
                  </a:lnTo>
                  <a:lnTo>
                    <a:pt x="14" y="204"/>
                  </a:lnTo>
                  <a:lnTo>
                    <a:pt x="14" y="202"/>
                  </a:lnTo>
                  <a:lnTo>
                    <a:pt x="14" y="201"/>
                  </a:lnTo>
                  <a:lnTo>
                    <a:pt x="16" y="199"/>
                  </a:lnTo>
                  <a:lnTo>
                    <a:pt x="16" y="197"/>
                  </a:lnTo>
                  <a:lnTo>
                    <a:pt x="18" y="195"/>
                  </a:lnTo>
                  <a:lnTo>
                    <a:pt x="20" y="193"/>
                  </a:lnTo>
                  <a:lnTo>
                    <a:pt x="20" y="195"/>
                  </a:lnTo>
                  <a:lnTo>
                    <a:pt x="18" y="201"/>
                  </a:lnTo>
                  <a:lnTo>
                    <a:pt x="20" y="201"/>
                  </a:lnTo>
                  <a:lnTo>
                    <a:pt x="20" y="202"/>
                  </a:lnTo>
                  <a:lnTo>
                    <a:pt x="20" y="204"/>
                  </a:lnTo>
                  <a:lnTo>
                    <a:pt x="20" y="206"/>
                  </a:lnTo>
                  <a:lnTo>
                    <a:pt x="20" y="204"/>
                  </a:lnTo>
                  <a:lnTo>
                    <a:pt x="24" y="204"/>
                  </a:lnTo>
                  <a:lnTo>
                    <a:pt x="24" y="202"/>
                  </a:lnTo>
                  <a:lnTo>
                    <a:pt x="26" y="201"/>
                  </a:lnTo>
                  <a:lnTo>
                    <a:pt x="26" y="199"/>
                  </a:lnTo>
                  <a:lnTo>
                    <a:pt x="27" y="195"/>
                  </a:lnTo>
                  <a:lnTo>
                    <a:pt x="29" y="193"/>
                  </a:lnTo>
                  <a:lnTo>
                    <a:pt x="31" y="193"/>
                  </a:lnTo>
                  <a:lnTo>
                    <a:pt x="33" y="191"/>
                  </a:lnTo>
                  <a:lnTo>
                    <a:pt x="35" y="191"/>
                  </a:lnTo>
                  <a:lnTo>
                    <a:pt x="37" y="189"/>
                  </a:lnTo>
                  <a:lnTo>
                    <a:pt x="39" y="189"/>
                  </a:lnTo>
                  <a:lnTo>
                    <a:pt x="41" y="189"/>
                  </a:lnTo>
                  <a:lnTo>
                    <a:pt x="41" y="187"/>
                  </a:lnTo>
                  <a:lnTo>
                    <a:pt x="43" y="187"/>
                  </a:lnTo>
                  <a:lnTo>
                    <a:pt x="43" y="185"/>
                  </a:lnTo>
                  <a:lnTo>
                    <a:pt x="45" y="185"/>
                  </a:lnTo>
                  <a:lnTo>
                    <a:pt x="47" y="183"/>
                  </a:lnTo>
                  <a:lnTo>
                    <a:pt x="47" y="181"/>
                  </a:lnTo>
                  <a:lnTo>
                    <a:pt x="49" y="181"/>
                  </a:lnTo>
                  <a:lnTo>
                    <a:pt x="51" y="179"/>
                  </a:lnTo>
                  <a:lnTo>
                    <a:pt x="53" y="179"/>
                  </a:lnTo>
                  <a:lnTo>
                    <a:pt x="53" y="177"/>
                  </a:lnTo>
                  <a:lnTo>
                    <a:pt x="55" y="177"/>
                  </a:lnTo>
                  <a:lnTo>
                    <a:pt x="57" y="177"/>
                  </a:lnTo>
                  <a:lnTo>
                    <a:pt x="59" y="175"/>
                  </a:lnTo>
                  <a:lnTo>
                    <a:pt x="60" y="173"/>
                  </a:lnTo>
                  <a:lnTo>
                    <a:pt x="62" y="173"/>
                  </a:lnTo>
                  <a:lnTo>
                    <a:pt x="62" y="175"/>
                  </a:lnTo>
                  <a:lnTo>
                    <a:pt x="64" y="175"/>
                  </a:lnTo>
                  <a:lnTo>
                    <a:pt x="66" y="173"/>
                  </a:lnTo>
                  <a:lnTo>
                    <a:pt x="68" y="173"/>
                  </a:lnTo>
                  <a:lnTo>
                    <a:pt x="68" y="175"/>
                  </a:lnTo>
                  <a:lnTo>
                    <a:pt x="70" y="175"/>
                  </a:lnTo>
                  <a:lnTo>
                    <a:pt x="72" y="175"/>
                  </a:lnTo>
                  <a:lnTo>
                    <a:pt x="74" y="175"/>
                  </a:lnTo>
                  <a:lnTo>
                    <a:pt x="76" y="175"/>
                  </a:lnTo>
                  <a:lnTo>
                    <a:pt x="78" y="173"/>
                  </a:lnTo>
                  <a:lnTo>
                    <a:pt x="80" y="173"/>
                  </a:lnTo>
                  <a:lnTo>
                    <a:pt x="80" y="171"/>
                  </a:lnTo>
                  <a:lnTo>
                    <a:pt x="82" y="171"/>
                  </a:lnTo>
                  <a:lnTo>
                    <a:pt x="82" y="169"/>
                  </a:lnTo>
                  <a:lnTo>
                    <a:pt x="84" y="169"/>
                  </a:lnTo>
                  <a:lnTo>
                    <a:pt x="86" y="169"/>
                  </a:lnTo>
                  <a:lnTo>
                    <a:pt x="88" y="169"/>
                  </a:lnTo>
                  <a:lnTo>
                    <a:pt x="90" y="169"/>
                  </a:lnTo>
                  <a:lnTo>
                    <a:pt x="92" y="169"/>
                  </a:lnTo>
                  <a:lnTo>
                    <a:pt x="95" y="167"/>
                  </a:lnTo>
                  <a:lnTo>
                    <a:pt x="97" y="166"/>
                  </a:lnTo>
                  <a:lnTo>
                    <a:pt x="97" y="164"/>
                  </a:lnTo>
                  <a:lnTo>
                    <a:pt x="99" y="162"/>
                  </a:lnTo>
                  <a:lnTo>
                    <a:pt x="101" y="162"/>
                  </a:lnTo>
                  <a:lnTo>
                    <a:pt x="103" y="164"/>
                  </a:lnTo>
                  <a:lnTo>
                    <a:pt x="105" y="164"/>
                  </a:lnTo>
                  <a:lnTo>
                    <a:pt x="107" y="164"/>
                  </a:lnTo>
                  <a:lnTo>
                    <a:pt x="109" y="164"/>
                  </a:lnTo>
                  <a:lnTo>
                    <a:pt x="111" y="162"/>
                  </a:lnTo>
                  <a:lnTo>
                    <a:pt x="115" y="162"/>
                  </a:lnTo>
                  <a:lnTo>
                    <a:pt x="117" y="162"/>
                  </a:lnTo>
                  <a:lnTo>
                    <a:pt x="119" y="162"/>
                  </a:lnTo>
                  <a:lnTo>
                    <a:pt x="123" y="160"/>
                  </a:lnTo>
                  <a:lnTo>
                    <a:pt x="128" y="158"/>
                  </a:lnTo>
                  <a:lnTo>
                    <a:pt x="130" y="156"/>
                  </a:lnTo>
                  <a:lnTo>
                    <a:pt x="132" y="156"/>
                  </a:lnTo>
                  <a:lnTo>
                    <a:pt x="132" y="154"/>
                  </a:lnTo>
                  <a:lnTo>
                    <a:pt x="134" y="154"/>
                  </a:lnTo>
                  <a:lnTo>
                    <a:pt x="134" y="152"/>
                  </a:lnTo>
                  <a:lnTo>
                    <a:pt x="138" y="148"/>
                  </a:lnTo>
                  <a:lnTo>
                    <a:pt x="138" y="146"/>
                  </a:lnTo>
                  <a:lnTo>
                    <a:pt x="140" y="144"/>
                  </a:lnTo>
                  <a:lnTo>
                    <a:pt x="142" y="140"/>
                  </a:lnTo>
                  <a:lnTo>
                    <a:pt x="142" y="138"/>
                  </a:lnTo>
                  <a:lnTo>
                    <a:pt x="144" y="136"/>
                  </a:lnTo>
                  <a:lnTo>
                    <a:pt x="144" y="138"/>
                  </a:lnTo>
                  <a:lnTo>
                    <a:pt x="146" y="136"/>
                  </a:lnTo>
                  <a:lnTo>
                    <a:pt x="148" y="134"/>
                  </a:lnTo>
                  <a:lnTo>
                    <a:pt x="152" y="133"/>
                  </a:lnTo>
                  <a:lnTo>
                    <a:pt x="152" y="131"/>
                  </a:lnTo>
                  <a:lnTo>
                    <a:pt x="152" y="129"/>
                  </a:lnTo>
                  <a:lnTo>
                    <a:pt x="150" y="129"/>
                  </a:lnTo>
                  <a:lnTo>
                    <a:pt x="150" y="125"/>
                  </a:lnTo>
                  <a:lnTo>
                    <a:pt x="148" y="125"/>
                  </a:lnTo>
                  <a:lnTo>
                    <a:pt x="148" y="123"/>
                  </a:lnTo>
                  <a:lnTo>
                    <a:pt x="148" y="121"/>
                  </a:lnTo>
                  <a:lnTo>
                    <a:pt x="148" y="119"/>
                  </a:lnTo>
                  <a:lnTo>
                    <a:pt x="148" y="117"/>
                  </a:lnTo>
                  <a:lnTo>
                    <a:pt x="150" y="115"/>
                  </a:lnTo>
                  <a:lnTo>
                    <a:pt x="152" y="113"/>
                  </a:lnTo>
                  <a:lnTo>
                    <a:pt x="154" y="113"/>
                  </a:lnTo>
                  <a:lnTo>
                    <a:pt x="156" y="113"/>
                  </a:lnTo>
                  <a:lnTo>
                    <a:pt x="154" y="111"/>
                  </a:lnTo>
                  <a:lnTo>
                    <a:pt x="156" y="109"/>
                  </a:lnTo>
                  <a:lnTo>
                    <a:pt x="158" y="109"/>
                  </a:lnTo>
                  <a:lnTo>
                    <a:pt x="158" y="107"/>
                  </a:lnTo>
                  <a:lnTo>
                    <a:pt x="160" y="105"/>
                  </a:lnTo>
                  <a:lnTo>
                    <a:pt x="160" y="103"/>
                  </a:lnTo>
                  <a:lnTo>
                    <a:pt x="162" y="103"/>
                  </a:lnTo>
                  <a:lnTo>
                    <a:pt x="163" y="103"/>
                  </a:lnTo>
                  <a:lnTo>
                    <a:pt x="163" y="105"/>
                  </a:lnTo>
                  <a:lnTo>
                    <a:pt x="162" y="105"/>
                  </a:lnTo>
                  <a:lnTo>
                    <a:pt x="162" y="107"/>
                  </a:lnTo>
                  <a:lnTo>
                    <a:pt x="163" y="107"/>
                  </a:lnTo>
                  <a:lnTo>
                    <a:pt x="163" y="109"/>
                  </a:lnTo>
                  <a:lnTo>
                    <a:pt x="165" y="113"/>
                  </a:lnTo>
                  <a:lnTo>
                    <a:pt x="167" y="115"/>
                  </a:lnTo>
                  <a:lnTo>
                    <a:pt x="167" y="117"/>
                  </a:lnTo>
                  <a:lnTo>
                    <a:pt x="169" y="119"/>
                  </a:lnTo>
                  <a:lnTo>
                    <a:pt x="169" y="121"/>
                  </a:lnTo>
                  <a:lnTo>
                    <a:pt x="171" y="121"/>
                  </a:lnTo>
                  <a:lnTo>
                    <a:pt x="171" y="123"/>
                  </a:lnTo>
                  <a:lnTo>
                    <a:pt x="171" y="121"/>
                  </a:lnTo>
                  <a:lnTo>
                    <a:pt x="171" y="119"/>
                  </a:lnTo>
                  <a:lnTo>
                    <a:pt x="171" y="117"/>
                  </a:lnTo>
                  <a:lnTo>
                    <a:pt x="171" y="115"/>
                  </a:lnTo>
                  <a:lnTo>
                    <a:pt x="171" y="113"/>
                  </a:lnTo>
                  <a:lnTo>
                    <a:pt x="173" y="113"/>
                  </a:lnTo>
                  <a:lnTo>
                    <a:pt x="173" y="115"/>
                  </a:lnTo>
                  <a:lnTo>
                    <a:pt x="175" y="115"/>
                  </a:lnTo>
                  <a:lnTo>
                    <a:pt x="175" y="117"/>
                  </a:lnTo>
                  <a:lnTo>
                    <a:pt x="177" y="117"/>
                  </a:lnTo>
                  <a:lnTo>
                    <a:pt x="175" y="115"/>
                  </a:lnTo>
                  <a:lnTo>
                    <a:pt x="175" y="113"/>
                  </a:lnTo>
                  <a:lnTo>
                    <a:pt x="177" y="111"/>
                  </a:lnTo>
                  <a:lnTo>
                    <a:pt x="175" y="111"/>
                  </a:lnTo>
                  <a:lnTo>
                    <a:pt x="173" y="109"/>
                  </a:lnTo>
                  <a:lnTo>
                    <a:pt x="171" y="107"/>
                  </a:lnTo>
                  <a:lnTo>
                    <a:pt x="171" y="105"/>
                  </a:lnTo>
                  <a:lnTo>
                    <a:pt x="169" y="105"/>
                  </a:lnTo>
                  <a:lnTo>
                    <a:pt x="171" y="105"/>
                  </a:lnTo>
                  <a:lnTo>
                    <a:pt x="173" y="105"/>
                  </a:lnTo>
                  <a:lnTo>
                    <a:pt x="173" y="103"/>
                  </a:lnTo>
                  <a:lnTo>
                    <a:pt x="173" y="101"/>
                  </a:lnTo>
                  <a:lnTo>
                    <a:pt x="171" y="101"/>
                  </a:lnTo>
                  <a:lnTo>
                    <a:pt x="171" y="100"/>
                  </a:lnTo>
                  <a:lnTo>
                    <a:pt x="173" y="100"/>
                  </a:lnTo>
                  <a:lnTo>
                    <a:pt x="175" y="100"/>
                  </a:lnTo>
                  <a:lnTo>
                    <a:pt x="175" y="101"/>
                  </a:lnTo>
                  <a:lnTo>
                    <a:pt x="173" y="101"/>
                  </a:lnTo>
                  <a:lnTo>
                    <a:pt x="175" y="103"/>
                  </a:lnTo>
                  <a:lnTo>
                    <a:pt x="177" y="103"/>
                  </a:lnTo>
                  <a:lnTo>
                    <a:pt x="177" y="101"/>
                  </a:lnTo>
                  <a:lnTo>
                    <a:pt x="179" y="101"/>
                  </a:lnTo>
                  <a:lnTo>
                    <a:pt x="181" y="101"/>
                  </a:lnTo>
                  <a:lnTo>
                    <a:pt x="181" y="103"/>
                  </a:lnTo>
                  <a:lnTo>
                    <a:pt x="183" y="103"/>
                  </a:lnTo>
                  <a:lnTo>
                    <a:pt x="185" y="103"/>
                  </a:lnTo>
                  <a:lnTo>
                    <a:pt x="187" y="103"/>
                  </a:lnTo>
                  <a:lnTo>
                    <a:pt x="189" y="103"/>
                  </a:lnTo>
                  <a:lnTo>
                    <a:pt x="191" y="103"/>
                  </a:lnTo>
                  <a:lnTo>
                    <a:pt x="193" y="103"/>
                  </a:lnTo>
                  <a:lnTo>
                    <a:pt x="191" y="103"/>
                  </a:lnTo>
                  <a:lnTo>
                    <a:pt x="189" y="101"/>
                  </a:lnTo>
                  <a:lnTo>
                    <a:pt x="187" y="101"/>
                  </a:lnTo>
                  <a:lnTo>
                    <a:pt x="185" y="101"/>
                  </a:lnTo>
                  <a:lnTo>
                    <a:pt x="185" y="100"/>
                  </a:lnTo>
                  <a:lnTo>
                    <a:pt x="185" y="98"/>
                  </a:lnTo>
                  <a:lnTo>
                    <a:pt x="187" y="100"/>
                  </a:lnTo>
                  <a:lnTo>
                    <a:pt x="187" y="98"/>
                  </a:lnTo>
                  <a:lnTo>
                    <a:pt x="189" y="96"/>
                  </a:lnTo>
                  <a:lnTo>
                    <a:pt x="189" y="94"/>
                  </a:lnTo>
                  <a:lnTo>
                    <a:pt x="191" y="94"/>
                  </a:lnTo>
                  <a:lnTo>
                    <a:pt x="189" y="94"/>
                  </a:lnTo>
                  <a:lnTo>
                    <a:pt x="187" y="94"/>
                  </a:lnTo>
                  <a:lnTo>
                    <a:pt x="187" y="96"/>
                  </a:lnTo>
                  <a:lnTo>
                    <a:pt x="185" y="94"/>
                  </a:lnTo>
                  <a:lnTo>
                    <a:pt x="185" y="92"/>
                  </a:lnTo>
                  <a:lnTo>
                    <a:pt x="185" y="88"/>
                  </a:lnTo>
                  <a:lnTo>
                    <a:pt x="187" y="88"/>
                  </a:lnTo>
                  <a:lnTo>
                    <a:pt x="189" y="88"/>
                  </a:lnTo>
                  <a:lnTo>
                    <a:pt x="189" y="86"/>
                  </a:lnTo>
                  <a:lnTo>
                    <a:pt x="189" y="84"/>
                  </a:lnTo>
                  <a:lnTo>
                    <a:pt x="193" y="86"/>
                  </a:lnTo>
                  <a:lnTo>
                    <a:pt x="195" y="88"/>
                  </a:lnTo>
                  <a:lnTo>
                    <a:pt x="196" y="88"/>
                  </a:lnTo>
                  <a:lnTo>
                    <a:pt x="195" y="88"/>
                  </a:lnTo>
                  <a:lnTo>
                    <a:pt x="195" y="86"/>
                  </a:lnTo>
                  <a:lnTo>
                    <a:pt x="196" y="86"/>
                  </a:lnTo>
                  <a:lnTo>
                    <a:pt x="195" y="86"/>
                  </a:lnTo>
                  <a:lnTo>
                    <a:pt x="193" y="86"/>
                  </a:lnTo>
                  <a:lnTo>
                    <a:pt x="193" y="84"/>
                  </a:lnTo>
                  <a:lnTo>
                    <a:pt x="195" y="84"/>
                  </a:lnTo>
                  <a:lnTo>
                    <a:pt x="195" y="82"/>
                  </a:lnTo>
                  <a:lnTo>
                    <a:pt x="193" y="84"/>
                  </a:lnTo>
                  <a:lnTo>
                    <a:pt x="191" y="82"/>
                  </a:lnTo>
                  <a:lnTo>
                    <a:pt x="193" y="82"/>
                  </a:lnTo>
                  <a:lnTo>
                    <a:pt x="195" y="82"/>
                  </a:lnTo>
                  <a:lnTo>
                    <a:pt x="195" y="80"/>
                  </a:lnTo>
                  <a:lnTo>
                    <a:pt x="196" y="82"/>
                  </a:lnTo>
                  <a:lnTo>
                    <a:pt x="196" y="80"/>
                  </a:lnTo>
                  <a:lnTo>
                    <a:pt x="198" y="82"/>
                  </a:lnTo>
                  <a:lnTo>
                    <a:pt x="200" y="82"/>
                  </a:lnTo>
                  <a:lnTo>
                    <a:pt x="200" y="80"/>
                  </a:lnTo>
                  <a:lnTo>
                    <a:pt x="198" y="80"/>
                  </a:lnTo>
                  <a:lnTo>
                    <a:pt x="196" y="80"/>
                  </a:lnTo>
                  <a:lnTo>
                    <a:pt x="198" y="78"/>
                  </a:lnTo>
                  <a:lnTo>
                    <a:pt x="196" y="78"/>
                  </a:lnTo>
                  <a:lnTo>
                    <a:pt x="196" y="76"/>
                  </a:lnTo>
                  <a:lnTo>
                    <a:pt x="198" y="74"/>
                  </a:lnTo>
                  <a:lnTo>
                    <a:pt x="198" y="72"/>
                  </a:lnTo>
                  <a:lnTo>
                    <a:pt x="200" y="72"/>
                  </a:lnTo>
                  <a:lnTo>
                    <a:pt x="202" y="72"/>
                  </a:lnTo>
                  <a:lnTo>
                    <a:pt x="204" y="72"/>
                  </a:lnTo>
                  <a:lnTo>
                    <a:pt x="204" y="70"/>
                  </a:lnTo>
                  <a:lnTo>
                    <a:pt x="204" y="68"/>
                  </a:lnTo>
                  <a:lnTo>
                    <a:pt x="204" y="66"/>
                  </a:lnTo>
                  <a:lnTo>
                    <a:pt x="206" y="68"/>
                  </a:lnTo>
                  <a:lnTo>
                    <a:pt x="204" y="74"/>
                  </a:lnTo>
                  <a:lnTo>
                    <a:pt x="206" y="72"/>
                  </a:lnTo>
                  <a:lnTo>
                    <a:pt x="206" y="70"/>
                  </a:lnTo>
                  <a:lnTo>
                    <a:pt x="208" y="72"/>
                  </a:lnTo>
                  <a:lnTo>
                    <a:pt x="208" y="74"/>
                  </a:lnTo>
                  <a:lnTo>
                    <a:pt x="210" y="72"/>
                  </a:lnTo>
                  <a:lnTo>
                    <a:pt x="212" y="70"/>
                  </a:lnTo>
                  <a:lnTo>
                    <a:pt x="212" y="66"/>
                  </a:lnTo>
                  <a:lnTo>
                    <a:pt x="212" y="63"/>
                  </a:lnTo>
                  <a:lnTo>
                    <a:pt x="210" y="63"/>
                  </a:lnTo>
                  <a:lnTo>
                    <a:pt x="212" y="63"/>
                  </a:lnTo>
                  <a:lnTo>
                    <a:pt x="214" y="63"/>
                  </a:lnTo>
                  <a:lnTo>
                    <a:pt x="214" y="65"/>
                  </a:lnTo>
                  <a:lnTo>
                    <a:pt x="212" y="65"/>
                  </a:lnTo>
                  <a:lnTo>
                    <a:pt x="214" y="66"/>
                  </a:lnTo>
                  <a:lnTo>
                    <a:pt x="214" y="68"/>
                  </a:lnTo>
                  <a:lnTo>
                    <a:pt x="216" y="66"/>
                  </a:lnTo>
                  <a:lnTo>
                    <a:pt x="216" y="65"/>
                  </a:lnTo>
                  <a:lnTo>
                    <a:pt x="218" y="63"/>
                  </a:lnTo>
                  <a:lnTo>
                    <a:pt x="218" y="65"/>
                  </a:lnTo>
                  <a:lnTo>
                    <a:pt x="220" y="66"/>
                  </a:lnTo>
                  <a:lnTo>
                    <a:pt x="220" y="68"/>
                  </a:lnTo>
                  <a:lnTo>
                    <a:pt x="222" y="66"/>
                  </a:lnTo>
                  <a:lnTo>
                    <a:pt x="224" y="63"/>
                  </a:lnTo>
                  <a:lnTo>
                    <a:pt x="222" y="61"/>
                  </a:lnTo>
                  <a:lnTo>
                    <a:pt x="224" y="59"/>
                  </a:lnTo>
                  <a:lnTo>
                    <a:pt x="226" y="59"/>
                  </a:lnTo>
                  <a:lnTo>
                    <a:pt x="228" y="61"/>
                  </a:lnTo>
                  <a:lnTo>
                    <a:pt x="228" y="63"/>
                  </a:lnTo>
                  <a:lnTo>
                    <a:pt x="229" y="63"/>
                  </a:lnTo>
                  <a:lnTo>
                    <a:pt x="231" y="63"/>
                  </a:lnTo>
                  <a:lnTo>
                    <a:pt x="233" y="63"/>
                  </a:lnTo>
                  <a:lnTo>
                    <a:pt x="233" y="65"/>
                  </a:lnTo>
                  <a:lnTo>
                    <a:pt x="235" y="65"/>
                  </a:lnTo>
                  <a:lnTo>
                    <a:pt x="237" y="66"/>
                  </a:lnTo>
                  <a:lnTo>
                    <a:pt x="237" y="68"/>
                  </a:lnTo>
                  <a:lnTo>
                    <a:pt x="239" y="68"/>
                  </a:lnTo>
                  <a:lnTo>
                    <a:pt x="241" y="72"/>
                  </a:lnTo>
                  <a:lnTo>
                    <a:pt x="241" y="74"/>
                  </a:lnTo>
                  <a:lnTo>
                    <a:pt x="243" y="72"/>
                  </a:lnTo>
                  <a:lnTo>
                    <a:pt x="243" y="74"/>
                  </a:lnTo>
                  <a:lnTo>
                    <a:pt x="245" y="74"/>
                  </a:lnTo>
                  <a:lnTo>
                    <a:pt x="245" y="76"/>
                  </a:lnTo>
                  <a:lnTo>
                    <a:pt x="245" y="78"/>
                  </a:lnTo>
                  <a:lnTo>
                    <a:pt x="243" y="80"/>
                  </a:lnTo>
                  <a:lnTo>
                    <a:pt x="243" y="82"/>
                  </a:lnTo>
                  <a:lnTo>
                    <a:pt x="243" y="84"/>
                  </a:lnTo>
                  <a:lnTo>
                    <a:pt x="243" y="86"/>
                  </a:lnTo>
                  <a:lnTo>
                    <a:pt x="243" y="88"/>
                  </a:lnTo>
                  <a:lnTo>
                    <a:pt x="245" y="86"/>
                  </a:lnTo>
                  <a:lnTo>
                    <a:pt x="245" y="84"/>
                  </a:lnTo>
                  <a:lnTo>
                    <a:pt x="247" y="86"/>
                  </a:lnTo>
                  <a:lnTo>
                    <a:pt x="247" y="84"/>
                  </a:lnTo>
                  <a:lnTo>
                    <a:pt x="245" y="82"/>
                  </a:lnTo>
                  <a:lnTo>
                    <a:pt x="245" y="80"/>
                  </a:lnTo>
                  <a:lnTo>
                    <a:pt x="247" y="78"/>
                  </a:lnTo>
                  <a:lnTo>
                    <a:pt x="247" y="80"/>
                  </a:lnTo>
                  <a:lnTo>
                    <a:pt x="249" y="80"/>
                  </a:lnTo>
                  <a:lnTo>
                    <a:pt x="249" y="78"/>
                  </a:lnTo>
                  <a:lnTo>
                    <a:pt x="249" y="76"/>
                  </a:lnTo>
                  <a:lnTo>
                    <a:pt x="251" y="76"/>
                  </a:lnTo>
                  <a:lnTo>
                    <a:pt x="253" y="76"/>
                  </a:lnTo>
                  <a:lnTo>
                    <a:pt x="257" y="78"/>
                  </a:lnTo>
                  <a:lnTo>
                    <a:pt x="259" y="78"/>
                  </a:lnTo>
                  <a:lnTo>
                    <a:pt x="261" y="78"/>
                  </a:lnTo>
                  <a:lnTo>
                    <a:pt x="261" y="80"/>
                  </a:lnTo>
                  <a:lnTo>
                    <a:pt x="261" y="82"/>
                  </a:lnTo>
                  <a:lnTo>
                    <a:pt x="263" y="84"/>
                  </a:lnTo>
                  <a:lnTo>
                    <a:pt x="263" y="82"/>
                  </a:lnTo>
                  <a:lnTo>
                    <a:pt x="263" y="80"/>
                  </a:lnTo>
                  <a:lnTo>
                    <a:pt x="263" y="78"/>
                  </a:lnTo>
                  <a:lnTo>
                    <a:pt x="264" y="78"/>
                  </a:lnTo>
                  <a:lnTo>
                    <a:pt x="266" y="78"/>
                  </a:lnTo>
                  <a:lnTo>
                    <a:pt x="266" y="80"/>
                  </a:lnTo>
                  <a:lnTo>
                    <a:pt x="268" y="82"/>
                  </a:lnTo>
                  <a:lnTo>
                    <a:pt x="270" y="84"/>
                  </a:lnTo>
                  <a:lnTo>
                    <a:pt x="270" y="82"/>
                  </a:lnTo>
                  <a:lnTo>
                    <a:pt x="268" y="82"/>
                  </a:lnTo>
                  <a:lnTo>
                    <a:pt x="268" y="80"/>
                  </a:lnTo>
                  <a:lnTo>
                    <a:pt x="268" y="78"/>
                  </a:lnTo>
                  <a:lnTo>
                    <a:pt x="270" y="78"/>
                  </a:lnTo>
                  <a:lnTo>
                    <a:pt x="272" y="78"/>
                  </a:lnTo>
                  <a:lnTo>
                    <a:pt x="274" y="76"/>
                  </a:lnTo>
                  <a:lnTo>
                    <a:pt x="272" y="76"/>
                  </a:lnTo>
                  <a:lnTo>
                    <a:pt x="270" y="78"/>
                  </a:lnTo>
                  <a:lnTo>
                    <a:pt x="270" y="76"/>
                  </a:lnTo>
                  <a:lnTo>
                    <a:pt x="268" y="74"/>
                  </a:lnTo>
                  <a:lnTo>
                    <a:pt x="270" y="74"/>
                  </a:lnTo>
                  <a:lnTo>
                    <a:pt x="270" y="72"/>
                  </a:lnTo>
                  <a:lnTo>
                    <a:pt x="268" y="72"/>
                  </a:lnTo>
                  <a:lnTo>
                    <a:pt x="266" y="72"/>
                  </a:lnTo>
                  <a:lnTo>
                    <a:pt x="264" y="70"/>
                  </a:lnTo>
                  <a:lnTo>
                    <a:pt x="264" y="68"/>
                  </a:lnTo>
                  <a:lnTo>
                    <a:pt x="264" y="66"/>
                  </a:lnTo>
                  <a:lnTo>
                    <a:pt x="266" y="66"/>
                  </a:lnTo>
                  <a:lnTo>
                    <a:pt x="268" y="65"/>
                  </a:lnTo>
                  <a:lnTo>
                    <a:pt x="270" y="65"/>
                  </a:lnTo>
                  <a:lnTo>
                    <a:pt x="270" y="63"/>
                  </a:lnTo>
                  <a:lnTo>
                    <a:pt x="270" y="59"/>
                  </a:lnTo>
                  <a:lnTo>
                    <a:pt x="272" y="57"/>
                  </a:lnTo>
                  <a:lnTo>
                    <a:pt x="272" y="55"/>
                  </a:lnTo>
                  <a:lnTo>
                    <a:pt x="274" y="57"/>
                  </a:lnTo>
                  <a:lnTo>
                    <a:pt x="276" y="55"/>
                  </a:lnTo>
                  <a:lnTo>
                    <a:pt x="278" y="55"/>
                  </a:lnTo>
                  <a:lnTo>
                    <a:pt x="278" y="53"/>
                  </a:lnTo>
                  <a:lnTo>
                    <a:pt x="278" y="51"/>
                  </a:lnTo>
                  <a:lnTo>
                    <a:pt x="276" y="51"/>
                  </a:lnTo>
                  <a:lnTo>
                    <a:pt x="276" y="49"/>
                  </a:lnTo>
                  <a:lnTo>
                    <a:pt x="276" y="47"/>
                  </a:lnTo>
                  <a:lnTo>
                    <a:pt x="278" y="45"/>
                  </a:lnTo>
                  <a:lnTo>
                    <a:pt x="278" y="47"/>
                  </a:lnTo>
                  <a:lnTo>
                    <a:pt x="280" y="47"/>
                  </a:lnTo>
                  <a:lnTo>
                    <a:pt x="280" y="45"/>
                  </a:lnTo>
                  <a:lnTo>
                    <a:pt x="280" y="43"/>
                  </a:lnTo>
                  <a:lnTo>
                    <a:pt x="280" y="41"/>
                  </a:lnTo>
                  <a:lnTo>
                    <a:pt x="282" y="41"/>
                  </a:lnTo>
                  <a:lnTo>
                    <a:pt x="284" y="41"/>
                  </a:lnTo>
                  <a:lnTo>
                    <a:pt x="284" y="43"/>
                  </a:lnTo>
                  <a:lnTo>
                    <a:pt x="286" y="43"/>
                  </a:lnTo>
                  <a:lnTo>
                    <a:pt x="286" y="41"/>
                  </a:lnTo>
                  <a:lnTo>
                    <a:pt x="284" y="41"/>
                  </a:lnTo>
                  <a:lnTo>
                    <a:pt x="284" y="39"/>
                  </a:lnTo>
                  <a:lnTo>
                    <a:pt x="284" y="37"/>
                  </a:lnTo>
                  <a:lnTo>
                    <a:pt x="286" y="37"/>
                  </a:lnTo>
                  <a:lnTo>
                    <a:pt x="288" y="37"/>
                  </a:lnTo>
                  <a:lnTo>
                    <a:pt x="290" y="41"/>
                  </a:lnTo>
                  <a:lnTo>
                    <a:pt x="290" y="39"/>
                  </a:lnTo>
                  <a:lnTo>
                    <a:pt x="288" y="39"/>
                  </a:lnTo>
                  <a:lnTo>
                    <a:pt x="288" y="37"/>
                  </a:lnTo>
                  <a:lnTo>
                    <a:pt x="290" y="37"/>
                  </a:lnTo>
                  <a:lnTo>
                    <a:pt x="292" y="37"/>
                  </a:lnTo>
                  <a:lnTo>
                    <a:pt x="292" y="35"/>
                  </a:lnTo>
                  <a:lnTo>
                    <a:pt x="290" y="33"/>
                  </a:lnTo>
                  <a:lnTo>
                    <a:pt x="292" y="33"/>
                  </a:lnTo>
                  <a:lnTo>
                    <a:pt x="294" y="33"/>
                  </a:lnTo>
                  <a:lnTo>
                    <a:pt x="294" y="35"/>
                  </a:lnTo>
                  <a:lnTo>
                    <a:pt x="296" y="35"/>
                  </a:lnTo>
                  <a:lnTo>
                    <a:pt x="297" y="35"/>
                  </a:lnTo>
                  <a:lnTo>
                    <a:pt x="299" y="35"/>
                  </a:lnTo>
                  <a:lnTo>
                    <a:pt x="301" y="35"/>
                  </a:lnTo>
                  <a:lnTo>
                    <a:pt x="303" y="35"/>
                  </a:lnTo>
                  <a:lnTo>
                    <a:pt x="305" y="35"/>
                  </a:lnTo>
                  <a:lnTo>
                    <a:pt x="307" y="35"/>
                  </a:lnTo>
                  <a:lnTo>
                    <a:pt x="311" y="33"/>
                  </a:lnTo>
                  <a:lnTo>
                    <a:pt x="313" y="33"/>
                  </a:lnTo>
                  <a:lnTo>
                    <a:pt x="313" y="35"/>
                  </a:lnTo>
                  <a:lnTo>
                    <a:pt x="313" y="37"/>
                  </a:lnTo>
                  <a:lnTo>
                    <a:pt x="313" y="35"/>
                  </a:lnTo>
                  <a:lnTo>
                    <a:pt x="313" y="33"/>
                  </a:lnTo>
                  <a:lnTo>
                    <a:pt x="317" y="33"/>
                  </a:lnTo>
                  <a:lnTo>
                    <a:pt x="319" y="33"/>
                  </a:lnTo>
                  <a:lnTo>
                    <a:pt x="317" y="32"/>
                  </a:lnTo>
                  <a:lnTo>
                    <a:pt x="317" y="28"/>
                  </a:lnTo>
                  <a:lnTo>
                    <a:pt x="317" y="26"/>
                  </a:lnTo>
                  <a:lnTo>
                    <a:pt x="315" y="24"/>
                  </a:lnTo>
                  <a:lnTo>
                    <a:pt x="315" y="22"/>
                  </a:lnTo>
                  <a:lnTo>
                    <a:pt x="313" y="22"/>
                  </a:lnTo>
                  <a:lnTo>
                    <a:pt x="311" y="22"/>
                  </a:lnTo>
                  <a:lnTo>
                    <a:pt x="309" y="24"/>
                  </a:lnTo>
                  <a:lnTo>
                    <a:pt x="307" y="24"/>
                  </a:lnTo>
                  <a:lnTo>
                    <a:pt x="307" y="22"/>
                  </a:lnTo>
                  <a:lnTo>
                    <a:pt x="307" y="20"/>
                  </a:lnTo>
                  <a:lnTo>
                    <a:pt x="305" y="20"/>
                  </a:lnTo>
                  <a:lnTo>
                    <a:pt x="303" y="20"/>
                  </a:lnTo>
                  <a:lnTo>
                    <a:pt x="305" y="18"/>
                  </a:lnTo>
                  <a:lnTo>
                    <a:pt x="307" y="16"/>
                  </a:lnTo>
                  <a:lnTo>
                    <a:pt x="307" y="18"/>
                  </a:lnTo>
                  <a:lnTo>
                    <a:pt x="309" y="18"/>
                  </a:lnTo>
                  <a:lnTo>
                    <a:pt x="309" y="22"/>
                  </a:lnTo>
                  <a:lnTo>
                    <a:pt x="311" y="20"/>
                  </a:lnTo>
                  <a:lnTo>
                    <a:pt x="309" y="18"/>
                  </a:lnTo>
                  <a:lnTo>
                    <a:pt x="309" y="16"/>
                  </a:lnTo>
                  <a:lnTo>
                    <a:pt x="311" y="18"/>
                  </a:lnTo>
                  <a:lnTo>
                    <a:pt x="313" y="16"/>
                  </a:lnTo>
                  <a:lnTo>
                    <a:pt x="315" y="18"/>
                  </a:lnTo>
                  <a:lnTo>
                    <a:pt x="315" y="20"/>
                  </a:lnTo>
                  <a:lnTo>
                    <a:pt x="317" y="22"/>
                  </a:lnTo>
                  <a:lnTo>
                    <a:pt x="317" y="24"/>
                  </a:lnTo>
                  <a:lnTo>
                    <a:pt x="319" y="24"/>
                  </a:lnTo>
                  <a:lnTo>
                    <a:pt x="319" y="22"/>
                  </a:lnTo>
                  <a:lnTo>
                    <a:pt x="321" y="22"/>
                  </a:lnTo>
                  <a:lnTo>
                    <a:pt x="321" y="20"/>
                  </a:lnTo>
                  <a:lnTo>
                    <a:pt x="323" y="20"/>
                  </a:lnTo>
                  <a:lnTo>
                    <a:pt x="323" y="22"/>
                  </a:lnTo>
                  <a:lnTo>
                    <a:pt x="323" y="24"/>
                  </a:lnTo>
                  <a:lnTo>
                    <a:pt x="325" y="24"/>
                  </a:lnTo>
                  <a:lnTo>
                    <a:pt x="325" y="26"/>
                  </a:lnTo>
                  <a:lnTo>
                    <a:pt x="327" y="26"/>
                  </a:lnTo>
                  <a:lnTo>
                    <a:pt x="327" y="28"/>
                  </a:lnTo>
                  <a:lnTo>
                    <a:pt x="329" y="26"/>
                  </a:lnTo>
                  <a:lnTo>
                    <a:pt x="329" y="28"/>
                  </a:lnTo>
                  <a:lnTo>
                    <a:pt x="332" y="28"/>
                  </a:lnTo>
                  <a:lnTo>
                    <a:pt x="334" y="28"/>
                  </a:lnTo>
                  <a:lnTo>
                    <a:pt x="336" y="28"/>
                  </a:lnTo>
                  <a:lnTo>
                    <a:pt x="336" y="26"/>
                  </a:lnTo>
                  <a:lnTo>
                    <a:pt x="338" y="28"/>
                  </a:lnTo>
                  <a:lnTo>
                    <a:pt x="336" y="28"/>
                  </a:lnTo>
                  <a:lnTo>
                    <a:pt x="336" y="30"/>
                  </a:lnTo>
                  <a:lnTo>
                    <a:pt x="338" y="30"/>
                  </a:lnTo>
                  <a:lnTo>
                    <a:pt x="340" y="28"/>
                  </a:lnTo>
                  <a:lnTo>
                    <a:pt x="342" y="30"/>
                  </a:lnTo>
                  <a:lnTo>
                    <a:pt x="342" y="32"/>
                  </a:lnTo>
                  <a:lnTo>
                    <a:pt x="344" y="32"/>
                  </a:lnTo>
                  <a:lnTo>
                    <a:pt x="346" y="32"/>
                  </a:lnTo>
                  <a:lnTo>
                    <a:pt x="348" y="32"/>
                  </a:lnTo>
                  <a:lnTo>
                    <a:pt x="350" y="32"/>
                  </a:lnTo>
                  <a:lnTo>
                    <a:pt x="352" y="32"/>
                  </a:lnTo>
                  <a:lnTo>
                    <a:pt x="354" y="33"/>
                  </a:lnTo>
                  <a:lnTo>
                    <a:pt x="356" y="33"/>
                  </a:lnTo>
                  <a:lnTo>
                    <a:pt x="356" y="35"/>
                  </a:lnTo>
                  <a:lnTo>
                    <a:pt x="358" y="35"/>
                  </a:lnTo>
                  <a:lnTo>
                    <a:pt x="360" y="35"/>
                  </a:lnTo>
                  <a:lnTo>
                    <a:pt x="358" y="35"/>
                  </a:lnTo>
                  <a:lnTo>
                    <a:pt x="360" y="35"/>
                  </a:lnTo>
                  <a:lnTo>
                    <a:pt x="360" y="33"/>
                  </a:lnTo>
                  <a:lnTo>
                    <a:pt x="362" y="33"/>
                  </a:lnTo>
                  <a:lnTo>
                    <a:pt x="364" y="33"/>
                  </a:lnTo>
                  <a:lnTo>
                    <a:pt x="365" y="32"/>
                  </a:lnTo>
                  <a:lnTo>
                    <a:pt x="364" y="32"/>
                  </a:lnTo>
                  <a:lnTo>
                    <a:pt x="364" y="30"/>
                  </a:lnTo>
                  <a:lnTo>
                    <a:pt x="365" y="30"/>
                  </a:lnTo>
                  <a:lnTo>
                    <a:pt x="367" y="30"/>
                  </a:lnTo>
                  <a:lnTo>
                    <a:pt x="369" y="30"/>
                  </a:lnTo>
                  <a:lnTo>
                    <a:pt x="369" y="28"/>
                  </a:lnTo>
                  <a:lnTo>
                    <a:pt x="369" y="30"/>
                  </a:lnTo>
                  <a:lnTo>
                    <a:pt x="367" y="32"/>
                  </a:lnTo>
                  <a:lnTo>
                    <a:pt x="365" y="33"/>
                  </a:lnTo>
                  <a:lnTo>
                    <a:pt x="365" y="35"/>
                  </a:lnTo>
                  <a:lnTo>
                    <a:pt x="367" y="35"/>
                  </a:lnTo>
                  <a:lnTo>
                    <a:pt x="369" y="33"/>
                  </a:lnTo>
                  <a:lnTo>
                    <a:pt x="371" y="33"/>
                  </a:lnTo>
                  <a:lnTo>
                    <a:pt x="369" y="35"/>
                  </a:lnTo>
                  <a:lnTo>
                    <a:pt x="371" y="35"/>
                  </a:lnTo>
                  <a:lnTo>
                    <a:pt x="371" y="37"/>
                  </a:lnTo>
                  <a:lnTo>
                    <a:pt x="371" y="39"/>
                  </a:lnTo>
                  <a:lnTo>
                    <a:pt x="373" y="39"/>
                  </a:lnTo>
                  <a:lnTo>
                    <a:pt x="373" y="37"/>
                  </a:lnTo>
                  <a:lnTo>
                    <a:pt x="373" y="39"/>
                  </a:lnTo>
                  <a:lnTo>
                    <a:pt x="375" y="39"/>
                  </a:lnTo>
                  <a:lnTo>
                    <a:pt x="375" y="37"/>
                  </a:lnTo>
                  <a:lnTo>
                    <a:pt x="377" y="35"/>
                  </a:lnTo>
                  <a:lnTo>
                    <a:pt x="377" y="33"/>
                  </a:lnTo>
                  <a:lnTo>
                    <a:pt x="375" y="35"/>
                  </a:lnTo>
                  <a:lnTo>
                    <a:pt x="373" y="33"/>
                  </a:lnTo>
                  <a:lnTo>
                    <a:pt x="375" y="32"/>
                  </a:lnTo>
                  <a:lnTo>
                    <a:pt x="379" y="30"/>
                  </a:lnTo>
                  <a:lnTo>
                    <a:pt x="381" y="30"/>
                  </a:lnTo>
                  <a:lnTo>
                    <a:pt x="379" y="32"/>
                  </a:lnTo>
                  <a:lnTo>
                    <a:pt x="381" y="33"/>
                  </a:lnTo>
                  <a:lnTo>
                    <a:pt x="381" y="35"/>
                  </a:lnTo>
                  <a:lnTo>
                    <a:pt x="383" y="35"/>
                  </a:lnTo>
                  <a:lnTo>
                    <a:pt x="383" y="33"/>
                  </a:lnTo>
                  <a:lnTo>
                    <a:pt x="385" y="35"/>
                  </a:lnTo>
                  <a:lnTo>
                    <a:pt x="387" y="35"/>
                  </a:lnTo>
                  <a:lnTo>
                    <a:pt x="387" y="37"/>
                  </a:lnTo>
                  <a:lnTo>
                    <a:pt x="385" y="39"/>
                  </a:lnTo>
                  <a:lnTo>
                    <a:pt x="383" y="39"/>
                  </a:lnTo>
                  <a:lnTo>
                    <a:pt x="381" y="43"/>
                  </a:lnTo>
                  <a:lnTo>
                    <a:pt x="381" y="45"/>
                  </a:lnTo>
                  <a:lnTo>
                    <a:pt x="379" y="43"/>
                  </a:lnTo>
                  <a:lnTo>
                    <a:pt x="379" y="45"/>
                  </a:lnTo>
                  <a:lnTo>
                    <a:pt x="379" y="47"/>
                  </a:lnTo>
                  <a:lnTo>
                    <a:pt x="379" y="49"/>
                  </a:lnTo>
                  <a:lnTo>
                    <a:pt x="379" y="51"/>
                  </a:lnTo>
                  <a:lnTo>
                    <a:pt x="377" y="51"/>
                  </a:lnTo>
                  <a:lnTo>
                    <a:pt x="377" y="49"/>
                  </a:lnTo>
                  <a:lnTo>
                    <a:pt x="375" y="49"/>
                  </a:lnTo>
                  <a:lnTo>
                    <a:pt x="375" y="51"/>
                  </a:lnTo>
                  <a:lnTo>
                    <a:pt x="373" y="51"/>
                  </a:lnTo>
                  <a:lnTo>
                    <a:pt x="371" y="51"/>
                  </a:lnTo>
                  <a:lnTo>
                    <a:pt x="369" y="53"/>
                  </a:lnTo>
                  <a:lnTo>
                    <a:pt x="369" y="55"/>
                  </a:lnTo>
                  <a:lnTo>
                    <a:pt x="369" y="57"/>
                  </a:lnTo>
                  <a:lnTo>
                    <a:pt x="369" y="59"/>
                  </a:lnTo>
                  <a:lnTo>
                    <a:pt x="371" y="59"/>
                  </a:lnTo>
                  <a:lnTo>
                    <a:pt x="371" y="61"/>
                  </a:lnTo>
                  <a:lnTo>
                    <a:pt x="369" y="63"/>
                  </a:lnTo>
                  <a:lnTo>
                    <a:pt x="369" y="65"/>
                  </a:lnTo>
                  <a:lnTo>
                    <a:pt x="369" y="66"/>
                  </a:lnTo>
                  <a:lnTo>
                    <a:pt x="367" y="68"/>
                  </a:lnTo>
                  <a:lnTo>
                    <a:pt x="365" y="70"/>
                  </a:lnTo>
                  <a:lnTo>
                    <a:pt x="364" y="72"/>
                  </a:lnTo>
                  <a:lnTo>
                    <a:pt x="364" y="74"/>
                  </a:lnTo>
                  <a:lnTo>
                    <a:pt x="362" y="76"/>
                  </a:lnTo>
                  <a:lnTo>
                    <a:pt x="362" y="78"/>
                  </a:lnTo>
                  <a:lnTo>
                    <a:pt x="364" y="80"/>
                  </a:lnTo>
                  <a:lnTo>
                    <a:pt x="365" y="80"/>
                  </a:lnTo>
                  <a:lnTo>
                    <a:pt x="365" y="82"/>
                  </a:lnTo>
                  <a:lnTo>
                    <a:pt x="369" y="84"/>
                  </a:lnTo>
                  <a:lnTo>
                    <a:pt x="371" y="86"/>
                  </a:lnTo>
                  <a:lnTo>
                    <a:pt x="375" y="86"/>
                  </a:lnTo>
                  <a:lnTo>
                    <a:pt x="375" y="88"/>
                  </a:lnTo>
                  <a:lnTo>
                    <a:pt x="375" y="90"/>
                  </a:lnTo>
                  <a:lnTo>
                    <a:pt x="377" y="90"/>
                  </a:lnTo>
                  <a:lnTo>
                    <a:pt x="379" y="92"/>
                  </a:lnTo>
                  <a:lnTo>
                    <a:pt x="381" y="92"/>
                  </a:lnTo>
                  <a:lnTo>
                    <a:pt x="381" y="94"/>
                  </a:lnTo>
                  <a:lnTo>
                    <a:pt x="383" y="94"/>
                  </a:lnTo>
                  <a:lnTo>
                    <a:pt x="383" y="96"/>
                  </a:lnTo>
                  <a:lnTo>
                    <a:pt x="385" y="96"/>
                  </a:lnTo>
                  <a:lnTo>
                    <a:pt x="387" y="96"/>
                  </a:lnTo>
                  <a:lnTo>
                    <a:pt x="389" y="96"/>
                  </a:lnTo>
                  <a:lnTo>
                    <a:pt x="391" y="98"/>
                  </a:lnTo>
                  <a:lnTo>
                    <a:pt x="393" y="98"/>
                  </a:lnTo>
                  <a:lnTo>
                    <a:pt x="393" y="100"/>
                  </a:lnTo>
                  <a:lnTo>
                    <a:pt x="395" y="100"/>
                  </a:lnTo>
                  <a:lnTo>
                    <a:pt x="397" y="100"/>
                  </a:lnTo>
                  <a:lnTo>
                    <a:pt x="398" y="101"/>
                  </a:lnTo>
                  <a:lnTo>
                    <a:pt x="400" y="101"/>
                  </a:lnTo>
                  <a:lnTo>
                    <a:pt x="400" y="103"/>
                  </a:lnTo>
                  <a:lnTo>
                    <a:pt x="402" y="105"/>
                  </a:lnTo>
                  <a:lnTo>
                    <a:pt x="404" y="107"/>
                  </a:lnTo>
                  <a:lnTo>
                    <a:pt x="406" y="107"/>
                  </a:lnTo>
                  <a:lnTo>
                    <a:pt x="406" y="109"/>
                  </a:lnTo>
                  <a:lnTo>
                    <a:pt x="408" y="109"/>
                  </a:lnTo>
                  <a:lnTo>
                    <a:pt x="410" y="109"/>
                  </a:lnTo>
                  <a:lnTo>
                    <a:pt x="412" y="109"/>
                  </a:lnTo>
                  <a:lnTo>
                    <a:pt x="414" y="109"/>
                  </a:lnTo>
                  <a:lnTo>
                    <a:pt x="416" y="111"/>
                  </a:lnTo>
                  <a:lnTo>
                    <a:pt x="418" y="111"/>
                  </a:lnTo>
                  <a:lnTo>
                    <a:pt x="420" y="111"/>
                  </a:lnTo>
                  <a:lnTo>
                    <a:pt x="422" y="115"/>
                  </a:lnTo>
                  <a:lnTo>
                    <a:pt x="422" y="117"/>
                  </a:lnTo>
                  <a:lnTo>
                    <a:pt x="422" y="119"/>
                  </a:lnTo>
                  <a:lnTo>
                    <a:pt x="424" y="119"/>
                  </a:lnTo>
                  <a:lnTo>
                    <a:pt x="426" y="119"/>
                  </a:lnTo>
                  <a:lnTo>
                    <a:pt x="428" y="121"/>
                  </a:lnTo>
                  <a:lnTo>
                    <a:pt x="430" y="121"/>
                  </a:lnTo>
                  <a:lnTo>
                    <a:pt x="430" y="123"/>
                  </a:lnTo>
                  <a:lnTo>
                    <a:pt x="431" y="123"/>
                  </a:lnTo>
                  <a:lnTo>
                    <a:pt x="433" y="123"/>
                  </a:lnTo>
                  <a:lnTo>
                    <a:pt x="435" y="125"/>
                  </a:lnTo>
                  <a:lnTo>
                    <a:pt x="437" y="125"/>
                  </a:lnTo>
                  <a:lnTo>
                    <a:pt x="441" y="125"/>
                  </a:lnTo>
                  <a:lnTo>
                    <a:pt x="443" y="123"/>
                  </a:lnTo>
                  <a:lnTo>
                    <a:pt x="445" y="123"/>
                  </a:lnTo>
                  <a:lnTo>
                    <a:pt x="447" y="121"/>
                  </a:lnTo>
                  <a:lnTo>
                    <a:pt x="449" y="121"/>
                  </a:lnTo>
                  <a:lnTo>
                    <a:pt x="449" y="119"/>
                  </a:lnTo>
                  <a:lnTo>
                    <a:pt x="451" y="115"/>
                  </a:lnTo>
                  <a:lnTo>
                    <a:pt x="451" y="113"/>
                  </a:lnTo>
                  <a:lnTo>
                    <a:pt x="453" y="111"/>
                  </a:lnTo>
                  <a:lnTo>
                    <a:pt x="455" y="109"/>
                  </a:lnTo>
                  <a:lnTo>
                    <a:pt x="455" y="107"/>
                  </a:lnTo>
                  <a:lnTo>
                    <a:pt x="455" y="105"/>
                  </a:lnTo>
                  <a:lnTo>
                    <a:pt x="457" y="105"/>
                  </a:lnTo>
                  <a:lnTo>
                    <a:pt x="457" y="103"/>
                  </a:lnTo>
                  <a:lnTo>
                    <a:pt x="457" y="101"/>
                  </a:lnTo>
                  <a:lnTo>
                    <a:pt x="459" y="98"/>
                  </a:lnTo>
                  <a:lnTo>
                    <a:pt x="459" y="96"/>
                  </a:lnTo>
                  <a:lnTo>
                    <a:pt x="459" y="92"/>
                  </a:lnTo>
                  <a:lnTo>
                    <a:pt x="459" y="90"/>
                  </a:lnTo>
                  <a:lnTo>
                    <a:pt x="459" y="88"/>
                  </a:lnTo>
                  <a:lnTo>
                    <a:pt x="461" y="84"/>
                  </a:lnTo>
                  <a:lnTo>
                    <a:pt x="461" y="82"/>
                  </a:lnTo>
                  <a:lnTo>
                    <a:pt x="463" y="80"/>
                  </a:lnTo>
                  <a:lnTo>
                    <a:pt x="461" y="80"/>
                  </a:lnTo>
                  <a:lnTo>
                    <a:pt x="461" y="78"/>
                  </a:lnTo>
                  <a:lnTo>
                    <a:pt x="461" y="76"/>
                  </a:lnTo>
                  <a:lnTo>
                    <a:pt x="461" y="72"/>
                  </a:lnTo>
                  <a:lnTo>
                    <a:pt x="461" y="70"/>
                  </a:lnTo>
                  <a:lnTo>
                    <a:pt x="461" y="68"/>
                  </a:lnTo>
                  <a:lnTo>
                    <a:pt x="461" y="66"/>
                  </a:lnTo>
                  <a:lnTo>
                    <a:pt x="461" y="65"/>
                  </a:lnTo>
                  <a:lnTo>
                    <a:pt x="459" y="63"/>
                  </a:lnTo>
                  <a:lnTo>
                    <a:pt x="459" y="61"/>
                  </a:lnTo>
                  <a:lnTo>
                    <a:pt x="459" y="59"/>
                  </a:lnTo>
                  <a:lnTo>
                    <a:pt x="461" y="57"/>
                  </a:lnTo>
                  <a:lnTo>
                    <a:pt x="461" y="55"/>
                  </a:lnTo>
                  <a:lnTo>
                    <a:pt x="463" y="53"/>
                  </a:lnTo>
                  <a:lnTo>
                    <a:pt x="463" y="51"/>
                  </a:lnTo>
                  <a:lnTo>
                    <a:pt x="461" y="51"/>
                  </a:lnTo>
                  <a:lnTo>
                    <a:pt x="461" y="47"/>
                  </a:lnTo>
                  <a:lnTo>
                    <a:pt x="463" y="45"/>
                  </a:lnTo>
                  <a:lnTo>
                    <a:pt x="465" y="43"/>
                  </a:lnTo>
                  <a:lnTo>
                    <a:pt x="466" y="43"/>
                  </a:lnTo>
                  <a:lnTo>
                    <a:pt x="466" y="45"/>
                  </a:lnTo>
                  <a:lnTo>
                    <a:pt x="466" y="43"/>
                  </a:lnTo>
                  <a:lnTo>
                    <a:pt x="465" y="41"/>
                  </a:lnTo>
                  <a:lnTo>
                    <a:pt x="463" y="39"/>
                  </a:lnTo>
                  <a:lnTo>
                    <a:pt x="461" y="41"/>
                  </a:lnTo>
                  <a:lnTo>
                    <a:pt x="461" y="39"/>
                  </a:lnTo>
                  <a:lnTo>
                    <a:pt x="463" y="37"/>
                  </a:lnTo>
                  <a:lnTo>
                    <a:pt x="463" y="35"/>
                  </a:lnTo>
                  <a:lnTo>
                    <a:pt x="465" y="35"/>
                  </a:lnTo>
                  <a:lnTo>
                    <a:pt x="465" y="33"/>
                  </a:lnTo>
                  <a:lnTo>
                    <a:pt x="465" y="32"/>
                  </a:lnTo>
                  <a:lnTo>
                    <a:pt x="466" y="32"/>
                  </a:lnTo>
                  <a:lnTo>
                    <a:pt x="466" y="33"/>
                  </a:lnTo>
                  <a:lnTo>
                    <a:pt x="468" y="32"/>
                  </a:lnTo>
                  <a:lnTo>
                    <a:pt x="466" y="32"/>
                  </a:lnTo>
                  <a:lnTo>
                    <a:pt x="466" y="30"/>
                  </a:lnTo>
                  <a:lnTo>
                    <a:pt x="466" y="28"/>
                  </a:lnTo>
                  <a:lnTo>
                    <a:pt x="468" y="24"/>
                  </a:lnTo>
                  <a:lnTo>
                    <a:pt x="468" y="22"/>
                  </a:lnTo>
                  <a:lnTo>
                    <a:pt x="470" y="22"/>
                  </a:lnTo>
                  <a:lnTo>
                    <a:pt x="470" y="20"/>
                  </a:lnTo>
                  <a:lnTo>
                    <a:pt x="470" y="18"/>
                  </a:lnTo>
                  <a:lnTo>
                    <a:pt x="470" y="16"/>
                  </a:lnTo>
                  <a:lnTo>
                    <a:pt x="470" y="14"/>
                  </a:lnTo>
                  <a:lnTo>
                    <a:pt x="472" y="14"/>
                  </a:lnTo>
                  <a:lnTo>
                    <a:pt x="474" y="12"/>
                  </a:lnTo>
                  <a:lnTo>
                    <a:pt x="474" y="10"/>
                  </a:lnTo>
                  <a:lnTo>
                    <a:pt x="476" y="10"/>
                  </a:lnTo>
                  <a:lnTo>
                    <a:pt x="478" y="10"/>
                  </a:lnTo>
                  <a:lnTo>
                    <a:pt x="476" y="12"/>
                  </a:lnTo>
                  <a:close/>
                  <a:moveTo>
                    <a:pt x="517" y="533"/>
                  </a:moveTo>
                  <a:lnTo>
                    <a:pt x="521" y="533"/>
                  </a:lnTo>
                  <a:lnTo>
                    <a:pt x="525" y="533"/>
                  </a:lnTo>
                  <a:lnTo>
                    <a:pt x="529" y="535"/>
                  </a:lnTo>
                  <a:lnTo>
                    <a:pt x="531" y="537"/>
                  </a:lnTo>
                  <a:lnTo>
                    <a:pt x="534" y="538"/>
                  </a:lnTo>
                  <a:lnTo>
                    <a:pt x="536" y="538"/>
                  </a:lnTo>
                  <a:lnTo>
                    <a:pt x="538" y="538"/>
                  </a:lnTo>
                  <a:lnTo>
                    <a:pt x="540" y="538"/>
                  </a:lnTo>
                  <a:lnTo>
                    <a:pt x="542" y="537"/>
                  </a:lnTo>
                  <a:lnTo>
                    <a:pt x="544" y="537"/>
                  </a:lnTo>
                  <a:lnTo>
                    <a:pt x="544" y="538"/>
                  </a:lnTo>
                  <a:lnTo>
                    <a:pt x="546" y="538"/>
                  </a:lnTo>
                  <a:lnTo>
                    <a:pt x="544" y="538"/>
                  </a:lnTo>
                  <a:lnTo>
                    <a:pt x="544" y="537"/>
                  </a:lnTo>
                  <a:lnTo>
                    <a:pt x="546" y="537"/>
                  </a:lnTo>
                  <a:lnTo>
                    <a:pt x="548" y="535"/>
                  </a:lnTo>
                  <a:lnTo>
                    <a:pt x="550" y="535"/>
                  </a:lnTo>
                  <a:lnTo>
                    <a:pt x="550" y="537"/>
                  </a:lnTo>
                  <a:lnTo>
                    <a:pt x="552" y="537"/>
                  </a:lnTo>
                  <a:lnTo>
                    <a:pt x="554" y="535"/>
                  </a:lnTo>
                  <a:lnTo>
                    <a:pt x="554" y="537"/>
                  </a:lnTo>
                  <a:lnTo>
                    <a:pt x="556" y="537"/>
                  </a:lnTo>
                  <a:lnTo>
                    <a:pt x="556" y="535"/>
                  </a:lnTo>
                  <a:lnTo>
                    <a:pt x="558" y="533"/>
                  </a:lnTo>
                  <a:lnTo>
                    <a:pt x="560" y="533"/>
                  </a:lnTo>
                  <a:lnTo>
                    <a:pt x="562" y="533"/>
                  </a:lnTo>
                  <a:lnTo>
                    <a:pt x="564" y="533"/>
                  </a:lnTo>
                  <a:lnTo>
                    <a:pt x="564" y="531"/>
                  </a:lnTo>
                  <a:lnTo>
                    <a:pt x="566" y="531"/>
                  </a:lnTo>
                  <a:lnTo>
                    <a:pt x="567" y="533"/>
                  </a:lnTo>
                  <a:lnTo>
                    <a:pt x="567" y="535"/>
                  </a:lnTo>
                  <a:lnTo>
                    <a:pt x="569" y="535"/>
                  </a:lnTo>
                  <a:lnTo>
                    <a:pt x="569" y="537"/>
                  </a:lnTo>
                  <a:lnTo>
                    <a:pt x="569" y="538"/>
                  </a:lnTo>
                  <a:lnTo>
                    <a:pt x="567" y="538"/>
                  </a:lnTo>
                  <a:lnTo>
                    <a:pt x="567" y="540"/>
                  </a:lnTo>
                  <a:lnTo>
                    <a:pt x="569" y="540"/>
                  </a:lnTo>
                  <a:lnTo>
                    <a:pt x="569" y="542"/>
                  </a:lnTo>
                  <a:lnTo>
                    <a:pt x="569" y="544"/>
                  </a:lnTo>
                  <a:lnTo>
                    <a:pt x="567" y="544"/>
                  </a:lnTo>
                  <a:lnTo>
                    <a:pt x="567" y="546"/>
                  </a:lnTo>
                  <a:lnTo>
                    <a:pt x="569" y="546"/>
                  </a:lnTo>
                  <a:lnTo>
                    <a:pt x="569" y="548"/>
                  </a:lnTo>
                  <a:lnTo>
                    <a:pt x="569" y="550"/>
                  </a:lnTo>
                  <a:lnTo>
                    <a:pt x="567" y="550"/>
                  </a:lnTo>
                  <a:lnTo>
                    <a:pt x="567" y="552"/>
                  </a:lnTo>
                  <a:lnTo>
                    <a:pt x="569" y="556"/>
                  </a:lnTo>
                  <a:lnTo>
                    <a:pt x="569" y="560"/>
                  </a:lnTo>
                  <a:lnTo>
                    <a:pt x="567" y="560"/>
                  </a:lnTo>
                  <a:lnTo>
                    <a:pt x="569" y="558"/>
                  </a:lnTo>
                  <a:lnTo>
                    <a:pt x="567" y="554"/>
                  </a:lnTo>
                  <a:lnTo>
                    <a:pt x="566" y="558"/>
                  </a:lnTo>
                  <a:lnTo>
                    <a:pt x="564" y="566"/>
                  </a:lnTo>
                  <a:lnTo>
                    <a:pt x="564" y="568"/>
                  </a:lnTo>
                  <a:lnTo>
                    <a:pt x="564" y="570"/>
                  </a:lnTo>
                  <a:lnTo>
                    <a:pt x="562" y="570"/>
                  </a:lnTo>
                  <a:lnTo>
                    <a:pt x="562" y="571"/>
                  </a:lnTo>
                  <a:lnTo>
                    <a:pt x="564" y="571"/>
                  </a:lnTo>
                  <a:lnTo>
                    <a:pt x="564" y="573"/>
                  </a:lnTo>
                  <a:lnTo>
                    <a:pt x="564" y="575"/>
                  </a:lnTo>
                  <a:lnTo>
                    <a:pt x="564" y="577"/>
                  </a:lnTo>
                  <a:lnTo>
                    <a:pt x="564" y="579"/>
                  </a:lnTo>
                  <a:lnTo>
                    <a:pt x="562" y="577"/>
                  </a:lnTo>
                  <a:lnTo>
                    <a:pt x="560" y="579"/>
                  </a:lnTo>
                  <a:lnTo>
                    <a:pt x="560" y="577"/>
                  </a:lnTo>
                  <a:lnTo>
                    <a:pt x="558" y="575"/>
                  </a:lnTo>
                  <a:lnTo>
                    <a:pt x="558" y="573"/>
                  </a:lnTo>
                  <a:lnTo>
                    <a:pt x="560" y="573"/>
                  </a:lnTo>
                  <a:lnTo>
                    <a:pt x="560" y="575"/>
                  </a:lnTo>
                  <a:lnTo>
                    <a:pt x="562" y="575"/>
                  </a:lnTo>
                  <a:lnTo>
                    <a:pt x="562" y="573"/>
                  </a:lnTo>
                  <a:lnTo>
                    <a:pt x="558" y="571"/>
                  </a:lnTo>
                  <a:lnTo>
                    <a:pt x="556" y="571"/>
                  </a:lnTo>
                  <a:lnTo>
                    <a:pt x="556" y="573"/>
                  </a:lnTo>
                  <a:lnTo>
                    <a:pt x="556" y="575"/>
                  </a:lnTo>
                  <a:lnTo>
                    <a:pt x="554" y="575"/>
                  </a:lnTo>
                  <a:lnTo>
                    <a:pt x="554" y="573"/>
                  </a:lnTo>
                  <a:lnTo>
                    <a:pt x="554" y="571"/>
                  </a:lnTo>
                  <a:lnTo>
                    <a:pt x="554" y="573"/>
                  </a:lnTo>
                  <a:lnTo>
                    <a:pt x="552" y="575"/>
                  </a:lnTo>
                  <a:lnTo>
                    <a:pt x="552" y="577"/>
                  </a:lnTo>
                  <a:lnTo>
                    <a:pt x="552" y="579"/>
                  </a:lnTo>
                  <a:lnTo>
                    <a:pt x="550" y="579"/>
                  </a:lnTo>
                  <a:lnTo>
                    <a:pt x="548" y="577"/>
                  </a:lnTo>
                  <a:lnTo>
                    <a:pt x="548" y="575"/>
                  </a:lnTo>
                  <a:lnTo>
                    <a:pt x="548" y="577"/>
                  </a:lnTo>
                  <a:lnTo>
                    <a:pt x="548" y="579"/>
                  </a:lnTo>
                  <a:lnTo>
                    <a:pt x="550" y="579"/>
                  </a:lnTo>
                  <a:lnTo>
                    <a:pt x="548" y="581"/>
                  </a:lnTo>
                  <a:lnTo>
                    <a:pt x="548" y="583"/>
                  </a:lnTo>
                  <a:lnTo>
                    <a:pt x="546" y="585"/>
                  </a:lnTo>
                  <a:lnTo>
                    <a:pt x="546" y="587"/>
                  </a:lnTo>
                  <a:lnTo>
                    <a:pt x="544" y="587"/>
                  </a:lnTo>
                  <a:lnTo>
                    <a:pt x="542" y="585"/>
                  </a:lnTo>
                  <a:lnTo>
                    <a:pt x="540" y="585"/>
                  </a:lnTo>
                  <a:lnTo>
                    <a:pt x="536" y="585"/>
                  </a:lnTo>
                  <a:lnTo>
                    <a:pt x="536" y="583"/>
                  </a:lnTo>
                  <a:lnTo>
                    <a:pt x="534" y="585"/>
                  </a:lnTo>
                  <a:lnTo>
                    <a:pt x="533" y="583"/>
                  </a:lnTo>
                  <a:lnTo>
                    <a:pt x="531" y="581"/>
                  </a:lnTo>
                  <a:lnTo>
                    <a:pt x="533" y="581"/>
                  </a:lnTo>
                  <a:lnTo>
                    <a:pt x="534" y="581"/>
                  </a:lnTo>
                  <a:lnTo>
                    <a:pt x="536" y="581"/>
                  </a:lnTo>
                  <a:lnTo>
                    <a:pt x="534" y="579"/>
                  </a:lnTo>
                  <a:lnTo>
                    <a:pt x="534" y="581"/>
                  </a:lnTo>
                  <a:lnTo>
                    <a:pt x="529" y="579"/>
                  </a:lnTo>
                  <a:lnTo>
                    <a:pt x="529" y="577"/>
                  </a:lnTo>
                  <a:lnTo>
                    <a:pt x="527" y="577"/>
                  </a:lnTo>
                  <a:lnTo>
                    <a:pt x="525" y="573"/>
                  </a:lnTo>
                  <a:lnTo>
                    <a:pt x="523" y="571"/>
                  </a:lnTo>
                  <a:lnTo>
                    <a:pt x="523" y="570"/>
                  </a:lnTo>
                  <a:lnTo>
                    <a:pt x="521" y="568"/>
                  </a:lnTo>
                  <a:lnTo>
                    <a:pt x="519" y="566"/>
                  </a:lnTo>
                  <a:lnTo>
                    <a:pt x="519" y="564"/>
                  </a:lnTo>
                  <a:lnTo>
                    <a:pt x="519" y="562"/>
                  </a:lnTo>
                  <a:lnTo>
                    <a:pt x="519" y="560"/>
                  </a:lnTo>
                  <a:lnTo>
                    <a:pt x="521" y="562"/>
                  </a:lnTo>
                  <a:lnTo>
                    <a:pt x="523" y="562"/>
                  </a:lnTo>
                  <a:lnTo>
                    <a:pt x="523" y="564"/>
                  </a:lnTo>
                  <a:lnTo>
                    <a:pt x="523" y="566"/>
                  </a:lnTo>
                  <a:lnTo>
                    <a:pt x="525" y="562"/>
                  </a:lnTo>
                  <a:lnTo>
                    <a:pt x="523" y="562"/>
                  </a:lnTo>
                  <a:lnTo>
                    <a:pt x="521" y="558"/>
                  </a:lnTo>
                  <a:lnTo>
                    <a:pt x="519" y="558"/>
                  </a:lnTo>
                  <a:lnTo>
                    <a:pt x="521" y="556"/>
                  </a:lnTo>
                  <a:lnTo>
                    <a:pt x="519" y="556"/>
                  </a:lnTo>
                  <a:lnTo>
                    <a:pt x="519" y="554"/>
                  </a:lnTo>
                  <a:lnTo>
                    <a:pt x="517" y="552"/>
                  </a:lnTo>
                  <a:lnTo>
                    <a:pt x="515" y="550"/>
                  </a:lnTo>
                  <a:lnTo>
                    <a:pt x="513" y="546"/>
                  </a:lnTo>
                  <a:lnTo>
                    <a:pt x="513" y="542"/>
                  </a:lnTo>
                  <a:lnTo>
                    <a:pt x="511" y="542"/>
                  </a:lnTo>
                  <a:lnTo>
                    <a:pt x="511" y="540"/>
                  </a:lnTo>
                  <a:lnTo>
                    <a:pt x="511" y="538"/>
                  </a:lnTo>
                  <a:lnTo>
                    <a:pt x="511" y="537"/>
                  </a:lnTo>
                  <a:lnTo>
                    <a:pt x="509" y="537"/>
                  </a:lnTo>
                  <a:lnTo>
                    <a:pt x="509" y="535"/>
                  </a:lnTo>
                  <a:lnTo>
                    <a:pt x="511" y="533"/>
                  </a:lnTo>
                  <a:lnTo>
                    <a:pt x="511" y="531"/>
                  </a:lnTo>
                  <a:lnTo>
                    <a:pt x="515" y="531"/>
                  </a:lnTo>
                  <a:lnTo>
                    <a:pt x="517" y="531"/>
                  </a:lnTo>
                  <a:lnTo>
                    <a:pt x="517" y="533"/>
                  </a:lnTo>
                  <a:close/>
                  <a:moveTo>
                    <a:pt x="284" y="20"/>
                  </a:moveTo>
                  <a:lnTo>
                    <a:pt x="286" y="22"/>
                  </a:lnTo>
                  <a:lnTo>
                    <a:pt x="288" y="20"/>
                  </a:lnTo>
                  <a:lnTo>
                    <a:pt x="290" y="20"/>
                  </a:lnTo>
                  <a:lnTo>
                    <a:pt x="292" y="20"/>
                  </a:lnTo>
                  <a:lnTo>
                    <a:pt x="294" y="20"/>
                  </a:lnTo>
                  <a:lnTo>
                    <a:pt x="294" y="22"/>
                  </a:lnTo>
                  <a:lnTo>
                    <a:pt x="294" y="20"/>
                  </a:lnTo>
                  <a:lnTo>
                    <a:pt x="294" y="18"/>
                  </a:lnTo>
                  <a:lnTo>
                    <a:pt x="296" y="18"/>
                  </a:lnTo>
                  <a:lnTo>
                    <a:pt x="297" y="18"/>
                  </a:lnTo>
                  <a:lnTo>
                    <a:pt x="299" y="22"/>
                  </a:lnTo>
                  <a:lnTo>
                    <a:pt x="297" y="24"/>
                  </a:lnTo>
                  <a:lnTo>
                    <a:pt x="296" y="28"/>
                  </a:lnTo>
                  <a:lnTo>
                    <a:pt x="294" y="28"/>
                  </a:lnTo>
                  <a:lnTo>
                    <a:pt x="292" y="30"/>
                  </a:lnTo>
                  <a:lnTo>
                    <a:pt x="290" y="30"/>
                  </a:lnTo>
                  <a:lnTo>
                    <a:pt x="288" y="30"/>
                  </a:lnTo>
                  <a:lnTo>
                    <a:pt x="286" y="28"/>
                  </a:lnTo>
                  <a:lnTo>
                    <a:pt x="282" y="26"/>
                  </a:lnTo>
                  <a:lnTo>
                    <a:pt x="282" y="22"/>
                  </a:lnTo>
                  <a:lnTo>
                    <a:pt x="280" y="20"/>
                  </a:lnTo>
                  <a:lnTo>
                    <a:pt x="280" y="18"/>
                  </a:lnTo>
                  <a:lnTo>
                    <a:pt x="284" y="20"/>
                  </a:lnTo>
                  <a:close/>
                  <a:moveTo>
                    <a:pt x="397" y="436"/>
                  </a:moveTo>
                  <a:lnTo>
                    <a:pt x="397" y="437"/>
                  </a:lnTo>
                  <a:lnTo>
                    <a:pt x="398" y="437"/>
                  </a:lnTo>
                  <a:lnTo>
                    <a:pt x="400" y="437"/>
                  </a:lnTo>
                  <a:lnTo>
                    <a:pt x="400" y="439"/>
                  </a:lnTo>
                  <a:lnTo>
                    <a:pt x="400" y="437"/>
                  </a:lnTo>
                  <a:lnTo>
                    <a:pt x="402" y="437"/>
                  </a:lnTo>
                  <a:lnTo>
                    <a:pt x="404" y="437"/>
                  </a:lnTo>
                  <a:lnTo>
                    <a:pt x="404" y="439"/>
                  </a:lnTo>
                  <a:lnTo>
                    <a:pt x="404" y="441"/>
                  </a:lnTo>
                  <a:lnTo>
                    <a:pt x="402" y="439"/>
                  </a:lnTo>
                  <a:lnTo>
                    <a:pt x="400" y="439"/>
                  </a:lnTo>
                  <a:lnTo>
                    <a:pt x="398" y="439"/>
                  </a:lnTo>
                  <a:lnTo>
                    <a:pt x="397" y="441"/>
                  </a:lnTo>
                  <a:lnTo>
                    <a:pt x="397" y="443"/>
                  </a:lnTo>
                  <a:lnTo>
                    <a:pt x="395" y="443"/>
                  </a:lnTo>
                  <a:lnTo>
                    <a:pt x="393" y="443"/>
                  </a:lnTo>
                  <a:lnTo>
                    <a:pt x="393" y="441"/>
                  </a:lnTo>
                  <a:lnTo>
                    <a:pt x="391" y="441"/>
                  </a:lnTo>
                  <a:lnTo>
                    <a:pt x="391" y="443"/>
                  </a:lnTo>
                  <a:lnTo>
                    <a:pt x="389" y="443"/>
                  </a:lnTo>
                  <a:lnTo>
                    <a:pt x="387" y="443"/>
                  </a:lnTo>
                  <a:lnTo>
                    <a:pt x="385" y="443"/>
                  </a:lnTo>
                  <a:lnTo>
                    <a:pt x="383" y="443"/>
                  </a:lnTo>
                  <a:lnTo>
                    <a:pt x="381" y="441"/>
                  </a:lnTo>
                  <a:lnTo>
                    <a:pt x="379" y="441"/>
                  </a:lnTo>
                  <a:lnTo>
                    <a:pt x="379" y="439"/>
                  </a:lnTo>
                  <a:lnTo>
                    <a:pt x="381" y="437"/>
                  </a:lnTo>
                  <a:lnTo>
                    <a:pt x="385" y="436"/>
                  </a:lnTo>
                  <a:lnTo>
                    <a:pt x="387" y="436"/>
                  </a:lnTo>
                  <a:lnTo>
                    <a:pt x="389" y="436"/>
                  </a:lnTo>
                  <a:lnTo>
                    <a:pt x="391" y="436"/>
                  </a:lnTo>
                  <a:lnTo>
                    <a:pt x="393" y="434"/>
                  </a:lnTo>
                  <a:lnTo>
                    <a:pt x="395" y="436"/>
                  </a:lnTo>
                  <a:lnTo>
                    <a:pt x="397" y="436"/>
                  </a:lnTo>
                  <a:close/>
                  <a:moveTo>
                    <a:pt x="383" y="61"/>
                  </a:moveTo>
                  <a:lnTo>
                    <a:pt x="385" y="61"/>
                  </a:lnTo>
                  <a:lnTo>
                    <a:pt x="385" y="63"/>
                  </a:lnTo>
                  <a:lnTo>
                    <a:pt x="383" y="63"/>
                  </a:lnTo>
                  <a:lnTo>
                    <a:pt x="383" y="65"/>
                  </a:lnTo>
                  <a:lnTo>
                    <a:pt x="383" y="66"/>
                  </a:lnTo>
                  <a:lnTo>
                    <a:pt x="385" y="66"/>
                  </a:lnTo>
                  <a:lnTo>
                    <a:pt x="387" y="66"/>
                  </a:lnTo>
                  <a:lnTo>
                    <a:pt x="387" y="68"/>
                  </a:lnTo>
                  <a:lnTo>
                    <a:pt x="385" y="68"/>
                  </a:lnTo>
                  <a:lnTo>
                    <a:pt x="383" y="68"/>
                  </a:lnTo>
                  <a:lnTo>
                    <a:pt x="381" y="68"/>
                  </a:lnTo>
                  <a:lnTo>
                    <a:pt x="377" y="66"/>
                  </a:lnTo>
                  <a:lnTo>
                    <a:pt x="377" y="65"/>
                  </a:lnTo>
                  <a:lnTo>
                    <a:pt x="377" y="63"/>
                  </a:lnTo>
                  <a:lnTo>
                    <a:pt x="379" y="61"/>
                  </a:lnTo>
                  <a:lnTo>
                    <a:pt x="381" y="61"/>
                  </a:lnTo>
                  <a:lnTo>
                    <a:pt x="381" y="59"/>
                  </a:lnTo>
                  <a:lnTo>
                    <a:pt x="383" y="59"/>
                  </a:lnTo>
                  <a:lnTo>
                    <a:pt x="381" y="59"/>
                  </a:lnTo>
                  <a:lnTo>
                    <a:pt x="383" y="61"/>
                  </a:lnTo>
                  <a:close/>
                  <a:moveTo>
                    <a:pt x="567" y="521"/>
                  </a:moveTo>
                  <a:lnTo>
                    <a:pt x="566" y="521"/>
                  </a:lnTo>
                  <a:lnTo>
                    <a:pt x="564" y="521"/>
                  </a:lnTo>
                  <a:lnTo>
                    <a:pt x="564" y="519"/>
                  </a:lnTo>
                  <a:lnTo>
                    <a:pt x="562" y="515"/>
                  </a:lnTo>
                  <a:lnTo>
                    <a:pt x="560" y="515"/>
                  </a:lnTo>
                  <a:lnTo>
                    <a:pt x="560" y="513"/>
                  </a:lnTo>
                  <a:lnTo>
                    <a:pt x="562" y="511"/>
                  </a:lnTo>
                  <a:lnTo>
                    <a:pt x="564" y="511"/>
                  </a:lnTo>
                  <a:lnTo>
                    <a:pt x="566" y="513"/>
                  </a:lnTo>
                  <a:lnTo>
                    <a:pt x="567" y="515"/>
                  </a:lnTo>
                  <a:lnTo>
                    <a:pt x="569" y="517"/>
                  </a:lnTo>
                  <a:lnTo>
                    <a:pt x="569" y="521"/>
                  </a:lnTo>
                  <a:lnTo>
                    <a:pt x="567" y="521"/>
                  </a:lnTo>
                  <a:close/>
                  <a:moveTo>
                    <a:pt x="645" y="261"/>
                  </a:moveTo>
                  <a:lnTo>
                    <a:pt x="643" y="261"/>
                  </a:lnTo>
                  <a:lnTo>
                    <a:pt x="643" y="259"/>
                  </a:lnTo>
                  <a:lnTo>
                    <a:pt x="643" y="257"/>
                  </a:lnTo>
                  <a:lnTo>
                    <a:pt x="643" y="255"/>
                  </a:lnTo>
                  <a:lnTo>
                    <a:pt x="645" y="255"/>
                  </a:lnTo>
                  <a:lnTo>
                    <a:pt x="645" y="253"/>
                  </a:lnTo>
                  <a:lnTo>
                    <a:pt x="645" y="251"/>
                  </a:lnTo>
                  <a:lnTo>
                    <a:pt x="647" y="249"/>
                  </a:lnTo>
                  <a:lnTo>
                    <a:pt x="647" y="247"/>
                  </a:lnTo>
                  <a:lnTo>
                    <a:pt x="649" y="247"/>
                  </a:lnTo>
                  <a:lnTo>
                    <a:pt x="649" y="245"/>
                  </a:lnTo>
                  <a:lnTo>
                    <a:pt x="647" y="245"/>
                  </a:lnTo>
                  <a:lnTo>
                    <a:pt x="647" y="243"/>
                  </a:lnTo>
                  <a:lnTo>
                    <a:pt x="649" y="243"/>
                  </a:lnTo>
                  <a:lnTo>
                    <a:pt x="649" y="245"/>
                  </a:lnTo>
                  <a:lnTo>
                    <a:pt x="649" y="247"/>
                  </a:lnTo>
                  <a:lnTo>
                    <a:pt x="651" y="247"/>
                  </a:lnTo>
                  <a:lnTo>
                    <a:pt x="649" y="251"/>
                  </a:lnTo>
                  <a:lnTo>
                    <a:pt x="649" y="253"/>
                  </a:lnTo>
                  <a:lnTo>
                    <a:pt x="647" y="253"/>
                  </a:lnTo>
                  <a:lnTo>
                    <a:pt x="647" y="255"/>
                  </a:lnTo>
                  <a:lnTo>
                    <a:pt x="647" y="257"/>
                  </a:lnTo>
                  <a:lnTo>
                    <a:pt x="645" y="259"/>
                  </a:lnTo>
                  <a:lnTo>
                    <a:pt x="645" y="261"/>
                  </a:lnTo>
                  <a:close/>
                  <a:moveTo>
                    <a:pt x="282" y="26"/>
                  </a:moveTo>
                  <a:lnTo>
                    <a:pt x="284" y="26"/>
                  </a:lnTo>
                  <a:lnTo>
                    <a:pt x="284" y="28"/>
                  </a:lnTo>
                  <a:lnTo>
                    <a:pt x="282" y="28"/>
                  </a:lnTo>
                  <a:lnTo>
                    <a:pt x="280" y="28"/>
                  </a:lnTo>
                  <a:lnTo>
                    <a:pt x="278" y="28"/>
                  </a:lnTo>
                  <a:lnTo>
                    <a:pt x="276" y="28"/>
                  </a:lnTo>
                  <a:lnTo>
                    <a:pt x="274" y="28"/>
                  </a:lnTo>
                  <a:lnTo>
                    <a:pt x="276" y="26"/>
                  </a:lnTo>
                  <a:lnTo>
                    <a:pt x="278" y="26"/>
                  </a:lnTo>
                  <a:lnTo>
                    <a:pt x="278" y="24"/>
                  </a:lnTo>
                  <a:lnTo>
                    <a:pt x="278" y="22"/>
                  </a:lnTo>
                  <a:lnTo>
                    <a:pt x="278" y="20"/>
                  </a:lnTo>
                  <a:lnTo>
                    <a:pt x="280" y="20"/>
                  </a:lnTo>
                  <a:lnTo>
                    <a:pt x="282" y="22"/>
                  </a:lnTo>
                  <a:lnTo>
                    <a:pt x="282" y="24"/>
                  </a:lnTo>
                  <a:lnTo>
                    <a:pt x="282" y="26"/>
                  </a:lnTo>
                  <a:close/>
                  <a:moveTo>
                    <a:pt x="499" y="519"/>
                  </a:moveTo>
                  <a:lnTo>
                    <a:pt x="498" y="519"/>
                  </a:lnTo>
                  <a:lnTo>
                    <a:pt x="498" y="517"/>
                  </a:lnTo>
                  <a:lnTo>
                    <a:pt x="498" y="515"/>
                  </a:lnTo>
                  <a:lnTo>
                    <a:pt x="498" y="513"/>
                  </a:lnTo>
                  <a:lnTo>
                    <a:pt x="498" y="511"/>
                  </a:lnTo>
                  <a:lnTo>
                    <a:pt x="499" y="509"/>
                  </a:lnTo>
                  <a:lnTo>
                    <a:pt x="501" y="509"/>
                  </a:lnTo>
                  <a:lnTo>
                    <a:pt x="501" y="511"/>
                  </a:lnTo>
                  <a:lnTo>
                    <a:pt x="501" y="513"/>
                  </a:lnTo>
                  <a:lnTo>
                    <a:pt x="501" y="515"/>
                  </a:lnTo>
                  <a:lnTo>
                    <a:pt x="501" y="517"/>
                  </a:lnTo>
                  <a:lnTo>
                    <a:pt x="499" y="519"/>
                  </a:lnTo>
                  <a:close/>
                  <a:moveTo>
                    <a:pt x="431" y="105"/>
                  </a:moveTo>
                  <a:lnTo>
                    <a:pt x="430" y="105"/>
                  </a:lnTo>
                  <a:lnTo>
                    <a:pt x="428" y="105"/>
                  </a:lnTo>
                  <a:lnTo>
                    <a:pt x="426" y="107"/>
                  </a:lnTo>
                  <a:lnTo>
                    <a:pt x="424" y="109"/>
                  </a:lnTo>
                  <a:lnTo>
                    <a:pt x="422" y="109"/>
                  </a:lnTo>
                  <a:lnTo>
                    <a:pt x="422" y="107"/>
                  </a:lnTo>
                  <a:lnTo>
                    <a:pt x="424" y="105"/>
                  </a:lnTo>
                  <a:lnTo>
                    <a:pt x="424" y="103"/>
                  </a:lnTo>
                  <a:lnTo>
                    <a:pt x="426" y="103"/>
                  </a:lnTo>
                  <a:lnTo>
                    <a:pt x="428" y="103"/>
                  </a:lnTo>
                  <a:lnTo>
                    <a:pt x="431" y="103"/>
                  </a:lnTo>
                  <a:lnTo>
                    <a:pt x="431" y="105"/>
                  </a:lnTo>
                  <a:close/>
                  <a:moveTo>
                    <a:pt x="4" y="267"/>
                  </a:moveTo>
                  <a:lnTo>
                    <a:pt x="2" y="263"/>
                  </a:lnTo>
                  <a:lnTo>
                    <a:pt x="0" y="261"/>
                  </a:lnTo>
                  <a:lnTo>
                    <a:pt x="0" y="259"/>
                  </a:lnTo>
                  <a:lnTo>
                    <a:pt x="0" y="257"/>
                  </a:lnTo>
                  <a:lnTo>
                    <a:pt x="2" y="257"/>
                  </a:lnTo>
                  <a:lnTo>
                    <a:pt x="0" y="257"/>
                  </a:lnTo>
                  <a:lnTo>
                    <a:pt x="2" y="259"/>
                  </a:lnTo>
                  <a:lnTo>
                    <a:pt x="2" y="261"/>
                  </a:lnTo>
                  <a:lnTo>
                    <a:pt x="2" y="263"/>
                  </a:lnTo>
                  <a:lnTo>
                    <a:pt x="4" y="265"/>
                  </a:lnTo>
                  <a:lnTo>
                    <a:pt x="4" y="267"/>
                  </a:lnTo>
                  <a:close/>
                  <a:moveTo>
                    <a:pt x="569" y="523"/>
                  </a:moveTo>
                  <a:lnTo>
                    <a:pt x="571" y="525"/>
                  </a:lnTo>
                  <a:lnTo>
                    <a:pt x="569" y="525"/>
                  </a:lnTo>
                  <a:lnTo>
                    <a:pt x="569" y="527"/>
                  </a:lnTo>
                  <a:lnTo>
                    <a:pt x="569" y="525"/>
                  </a:lnTo>
                  <a:lnTo>
                    <a:pt x="566" y="525"/>
                  </a:lnTo>
                  <a:lnTo>
                    <a:pt x="564" y="525"/>
                  </a:lnTo>
                  <a:lnTo>
                    <a:pt x="564" y="523"/>
                  </a:lnTo>
                  <a:lnTo>
                    <a:pt x="566" y="523"/>
                  </a:lnTo>
                  <a:lnTo>
                    <a:pt x="567" y="523"/>
                  </a:lnTo>
                  <a:lnTo>
                    <a:pt x="569" y="523"/>
                  </a:lnTo>
                  <a:close/>
                  <a:moveTo>
                    <a:pt x="616" y="228"/>
                  </a:moveTo>
                  <a:lnTo>
                    <a:pt x="614" y="226"/>
                  </a:lnTo>
                  <a:lnTo>
                    <a:pt x="614" y="224"/>
                  </a:lnTo>
                  <a:lnTo>
                    <a:pt x="612" y="224"/>
                  </a:lnTo>
                  <a:lnTo>
                    <a:pt x="612" y="222"/>
                  </a:lnTo>
                  <a:lnTo>
                    <a:pt x="614" y="222"/>
                  </a:lnTo>
                  <a:lnTo>
                    <a:pt x="616" y="222"/>
                  </a:lnTo>
                  <a:lnTo>
                    <a:pt x="616" y="224"/>
                  </a:lnTo>
                  <a:lnTo>
                    <a:pt x="616" y="226"/>
                  </a:lnTo>
                  <a:lnTo>
                    <a:pt x="616" y="228"/>
                  </a:lnTo>
                  <a:close/>
                  <a:moveTo>
                    <a:pt x="554" y="581"/>
                  </a:moveTo>
                  <a:lnTo>
                    <a:pt x="554" y="583"/>
                  </a:lnTo>
                  <a:lnTo>
                    <a:pt x="552" y="585"/>
                  </a:lnTo>
                  <a:lnTo>
                    <a:pt x="552" y="583"/>
                  </a:lnTo>
                  <a:lnTo>
                    <a:pt x="550" y="583"/>
                  </a:lnTo>
                  <a:lnTo>
                    <a:pt x="550" y="581"/>
                  </a:lnTo>
                  <a:lnTo>
                    <a:pt x="552" y="579"/>
                  </a:lnTo>
                  <a:lnTo>
                    <a:pt x="554" y="581"/>
                  </a:lnTo>
                  <a:close/>
                  <a:moveTo>
                    <a:pt x="536" y="138"/>
                  </a:moveTo>
                  <a:lnTo>
                    <a:pt x="534" y="138"/>
                  </a:lnTo>
                  <a:lnTo>
                    <a:pt x="534" y="136"/>
                  </a:lnTo>
                  <a:lnTo>
                    <a:pt x="534" y="134"/>
                  </a:lnTo>
                  <a:lnTo>
                    <a:pt x="533" y="134"/>
                  </a:lnTo>
                  <a:lnTo>
                    <a:pt x="534" y="134"/>
                  </a:lnTo>
                  <a:lnTo>
                    <a:pt x="536" y="134"/>
                  </a:lnTo>
                  <a:lnTo>
                    <a:pt x="538" y="136"/>
                  </a:lnTo>
                  <a:lnTo>
                    <a:pt x="536" y="138"/>
                  </a:lnTo>
                  <a:close/>
                  <a:moveTo>
                    <a:pt x="379" y="22"/>
                  </a:moveTo>
                  <a:lnTo>
                    <a:pt x="381" y="18"/>
                  </a:lnTo>
                  <a:lnTo>
                    <a:pt x="383" y="16"/>
                  </a:lnTo>
                  <a:lnTo>
                    <a:pt x="383" y="18"/>
                  </a:lnTo>
                  <a:lnTo>
                    <a:pt x="381" y="22"/>
                  </a:lnTo>
                  <a:lnTo>
                    <a:pt x="379" y="22"/>
                  </a:lnTo>
                  <a:close/>
                  <a:moveTo>
                    <a:pt x="651" y="294"/>
                  </a:moveTo>
                  <a:lnTo>
                    <a:pt x="651" y="292"/>
                  </a:lnTo>
                  <a:lnTo>
                    <a:pt x="651" y="290"/>
                  </a:lnTo>
                  <a:lnTo>
                    <a:pt x="653" y="290"/>
                  </a:lnTo>
                  <a:lnTo>
                    <a:pt x="653" y="292"/>
                  </a:lnTo>
                  <a:lnTo>
                    <a:pt x="651" y="292"/>
                  </a:lnTo>
                  <a:lnTo>
                    <a:pt x="651" y="294"/>
                  </a:lnTo>
                  <a:close/>
                  <a:moveTo>
                    <a:pt x="317" y="20"/>
                  </a:moveTo>
                  <a:lnTo>
                    <a:pt x="315" y="20"/>
                  </a:lnTo>
                  <a:lnTo>
                    <a:pt x="315" y="18"/>
                  </a:lnTo>
                  <a:lnTo>
                    <a:pt x="315" y="16"/>
                  </a:lnTo>
                  <a:lnTo>
                    <a:pt x="317" y="16"/>
                  </a:lnTo>
                  <a:lnTo>
                    <a:pt x="317" y="18"/>
                  </a:lnTo>
                  <a:lnTo>
                    <a:pt x="317" y="20"/>
                  </a:lnTo>
                  <a:close/>
                  <a:moveTo>
                    <a:pt x="389" y="94"/>
                  </a:moveTo>
                  <a:lnTo>
                    <a:pt x="387" y="94"/>
                  </a:lnTo>
                  <a:lnTo>
                    <a:pt x="387" y="92"/>
                  </a:lnTo>
                  <a:lnTo>
                    <a:pt x="387" y="90"/>
                  </a:lnTo>
                  <a:lnTo>
                    <a:pt x="389" y="92"/>
                  </a:lnTo>
                  <a:lnTo>
                    <a:pt x="389" y="94"/>
                  </a:lnTo>
                  <a:close/>
                  <a:moveTo>
                    <a:pt x="375" y="59"/>
                  </a:moveTo>
                  <a:lnTo>
                    <a:pt x="375" y="61"/>
                  </a:lnTo>
                  <a:lnTo>
                    <a:pt x="373" y="61"/>
                  </a:lnTo>
                  <a:lnTo>
                    <a:pt x="373" y="59"/>
                  </a:lnTo>
                  <a:lnTo>
                    <a:pt x="375" y="59"/>
                  </a:lnTo>
                  <a:close/>
                  <a:moveTo>
                    <a:pt x="189" y="88"/>
                  </a:moveTo>
                  <a:lnTo>
                    <a:pt x="187" y="88"/>
                  </a:lnTo>
                  <a:lnTo>
                    <a:pt x="185" y="86"/>
                  </a:lnTo>
                  <a:lnTo>
                    <a:pt x="187" y="84"/>
                  </a:lnTo>
                  <a:lnTo>
                    <a:pt x="189" y="86"/>
                  </a:lnTo>
                  <a:lnTo>
                    <a:pt x="189" y="88"/>
                  </a:lnTo>
                  <a:close/>
                  <a:moveTo>
                    <a:pt x="41" y="175"/>
                  </a:moveTo>
                  <a:lnTo>
                    <a:pt x="39" y="177"/>
                  </a:lnTo>
                  <a:lnTo>
                    <a:pt x="39" y="175"/>
                  </a:lnTo>
                  <a:lnTo>
                    <a:pt x="41" y="173"/>
                  </a:lnTo>
                  <a:lnTo>
                    <a:pt x="41" y="175"/>
                  </a:lnTo>
                  <a:close/>
                  <a:moveTo>
                    <a:pt x="523" y="486"/>
                  </a:moveTo>
                  <a:lnTo>
                    <a:pt x="521" y="486"/>
                  </a:lnTo>
                  <a:lnTo>
                    <a:pt x="521" y="484"/>
                  </a:lnTo>
                  <a:lnTo>
                    <a:pt x="523" y="484"/>
                  </a:lnTo>
                  <a:lnTo>
                    <a:pt x="523" y="486"/>
                  </a:lnTo>
                  <a:close/>
                  <a:moveTo>
                    <a:pt x="651" y="286"/>
                  </a:moveTo>
                  <a:lnTo>
                    <a:pt x="651" y="288"/>
                  </a:lnTo>
                  <a:lnTo>
                    <a:pt x="651" y="286"/>
                  </a:lnTo>
                  <a:lnTo>
                    <a:pt x="651" y="282"/>
                  </a:lnTo>
                  <a:lnTo>
                    <a:pt x="651" y="284"/>
                  </a:lnTo>
                  <a:lnTo>
                    <a:pt x="651" y="286"/>
                  </a:lnTo>
                  <a:close/>
                  <a:moveTo>
                    <a:pt x="738" y="818"/>
                  </a:moveTo>
                  <a:lnTo>
                    <a:pt x="738" y="816"/>
                  </a:lnTo>
                  <a:lnTo>
                    <a:pt x="738" y="812"/>
                  </a:lnTo>
                  <a:lnTo>
                    <a:pt x="740" y="812"/>
                  </a:lnTo>
                  <a:lnTo>
                    <a:pt x="740" y="814"/>
                  </a:lnTo>
                  <a:lnTo>
                    <a:pt x="738" y="816"/>
                  </a:lnTo>
                  <a:lnTo>
                    <a:pt x="738" y="818"/>
                  </a:lnTo>
                  <a:close/>
                  <a:moveTo>
                    <a:pt x="196" y="74"/>
                  </a:moveTo>
                  <a:lnTo>
                    <a:pt x="196" y="72"/>
                  </a:lnTo>
                  <a:lnTo>
                    <a:pt x="196" y="70"/>
                  </a:lnTo>
                  <a:lnTo>
                    <a:pt x="198" y="72"/>
                  </a:lnTo>
                  <a:lnTo>
                    <a:pt x="196" y="74"/>
                  </a:lnTo>
                  <a:close/>
                  <a:moveTo>
                    <a:pt x="470" y="10"/>
                  </a:moveTo>
                  <a:lnTo>
                    <a:pt x="468" y="10"/>
                  </a:lnTo>
                  <a:lnTo>
                    <a:pt x="470" y="8"/>
                  </a:lnTo>
                  <a:lnTo>
                    <a:pt x="472" y="10"/>
                  </a:lnTo>
                  <a:lnTo>
                    <a:pt x="470" y="10"/>
                  </a:lnTo>
                  <a:close/>
                  <a:moveTo>
                    <a:pt x="554" y="579"/>
                  </a:moveTo>
                  <a:lnTo>
                    <a:pt x="552" y="577"/>
                  </a:lnTo>
                  <a:lnTo>
                    <a:pt x="554" y="575"/>
                  </a:lnTo>
                  <a:lnTo>
                    <a:pt x="554" y="577"/>
                  </a:lnTo>
                  <a:lnTo>
                    <a:pt x="554" y="579"/>
                  </a:lnTo>
                  <a:close/>
                  <a:moveTo>
                    <a:pt x="373" y="26"/>
                  </a:moveTo>
                  <a:lnTo>
                    <a:pt x="375" y="24"/>
                  </a:lnTo>
                  <a:lnTo>
                    <a:pt x="377" y="24"/>
                  </a:lnTo>
                  <a:lnTo>
                    <a:pt x="379" y="22"/>
                  </a:lnTo>
                  <a:lnTo>
                    <a:pt x="379" y="24"/>
                  </a:lnTo>
                  <a:lnTo>
                    <a:pt x="377" y="24"/>
                  </a:lnTo>
                  <a:lnTo>
                    <a:pt x="375" y="26"/>
                  </a:lnTo>
                  <a:lnTo>
                    <a:pt x="373" y="26"/>
                  </a:lnTo>
                  <a:close/>
                  <a:moveTo>
                    <a:pt x="567" y="568"/>
                  </a:moveTo>
                  <a:lnTo>
                    <a:pt x="566" y="568"/>
                  </a:lnTo>
                  <a:lnTo>
                    <a:pt x="566" y="570"/>
                  </a:lnTo>
                  <a:lnTo>
                    <a:pt x="564" y="570"/>
                  </a:lnTo>
                  <a:lnTo>
                    <a:pt x="564" y="568"/>
                  </a:lnTo>
                  <a:lnTo>
                    <a:pt x="566" y="566"/>
                  </a:lnTo>
                  <a:lnTo>
                    <a:pt x="567" y="568"/>
                  </a:lnTo>
                  <a:close/>
                  <a:moveTo>
                    <a:pt x="472" y="2"/>
                  </a:moveTo>
                  <a:lnTo>
                    <a:pt x="470" y="2"/>
                  </a:lnTo>
                  <a:lnTo>
                    <a:pt x="470" y="0"/>
                  </a:lnTo>
                  <a:lnTo>
                    <a:pt x="472" y="0"/>
                  </a:lnTo>
                  <a:lnTo>
                    <a:pt x="472" y="2"/>
                  </a:lnTo>
                  <a:close/>
                  <a:moveTo>
                    <a:pt x="428" y="115"/>
                  </a:moveTo>
                  <a:lnTo>
                    <a:pt x="426" y="115"/>
                  </a:lnTo>
                  <a:lnTo>
                    <a:pt x="428" y="113"/>
                  </a:lnTo>
                  <a:lnTo>
                    <a:pt x="428" y="115"/>
                  </a:lnTo>
                  <a:close/>
                  <a:moveTo>
                    <a:pt x="521" y="488"/>
                  </a:moveTo>
                  <a:lnTo>
                    <a:pt x="521" y="490"/>
                  </a:lnTo>
                  <a:lnTo>
                    <a:pt x="521" y="488"/>
                  </a:lnTo>
                  <a:lnTo>
                    <a:pt x="519" y="488"/>
                  </a:lnTo>
                  <a:lnTo>
                    <a:pt x="517" y="488"/>
                  </a:lnTo>
                  <a:lnTo>
                    <a:pt x="519" y="488"/>
                  </a:lnTo>
                  <a:lnTo>
                    <a:pt x="521" y="488"/>
                  </a:lnTo>
                  <a:close/>
                  <a:moveTo>
                    <a:pt x="379" y="92"/>
                  </a:moveTo>
                  <a:lnTo>
                    <a:pt x="379" y="90"/>
                  </a:lnTo>
                  <a:lnTo>
                    <a:pt x="381" y="88"/>
                  </a:lnTo>
                  <a:lnTo>
                    <a:pt x="381" y="90"/>
                  </a:lnTo>
                  <a:lnTo>
                    <a:pt x="379" y="92"/>
                  </a:lnTo>
                  <a:close/>
                  <a:moveTo>
                    <a:pt x="515" y="531"/>
                  </a:moveTo>
                  <a:lnTo>
                    <a:pt x="513" y="531"/>
                  </a:lnTo>
                  <a:lnTo>
                    <a:pt x="513" y="529"/>
                  </a:lnTo>
                  <a:lnTo>
                    <a:pt x="515" y="529"/>
                  </a:lnTo>
                  <a:lnTo>
                    <a:pt x="515" y="53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50" name="Aruba"/>
          <p:cNvSpPr>
            <a:spLocks/>
          </p:cNvSpPr>
          <p:nvPr/>
        </p:nvSpPr>
        <p:spPr bwMode="auto">
          <a:xfrm>
            <a:off x="3151198" y="4205301"/>
            <a:ext cx="3175" cy="6350"/>
          </a:xfrm>
          <a:custGeom>
            <a:avLst/>
            <a:gdLst>
              <a:gd name="T0" fmla="*/ 2 w 2"/>
              <a:gd name="T1" fmla="*/ 4 h 4"/>
              <a:gd name="T2" fmla="*/ 2 w 2"/>
              <a:gd name="T3" fmla="*/ 4 h 4"/>
              <a:gd name="T4" fmla="*/ 2 w 2"/>
              <a:gd name="T5" fmla="*/ 4 h 4"/>
              <a:gd name="T6" fmla="*/ 0 w 2"/>
              <a:gd name="T7" fmla="*/ 2 h 4"/>
              <a:gd name="T8" fmla="*/ 0 w 2"/>
              <a:gd name="T9" fmla="*/ 0 h 4"/>
              <a:gd name="T10" fmla="*/ 0 w 2"/>
              <a:gd name="T11" fmla="*/ 0 h 4"/>
              <a:gd name="T12" fmla="*/ 2 w 2"/>
              <a:gd name="T13" fmla="*/ 2 h 4"/>
              <a:gd name="T14" fmla="*/ 2 w 2"/>
              <a:gd name="T15" fmla="*/ 2 h 4"/>
              <a:gd name="T16" fmla="*/ 2 w 2"/>
              <a:gd name="T17" fmla="*/ 2 h 4"/>
              <a:gd name="T18" fmla="*/ 2 w 2"/>
              <a:gd name="T19" fmla="*/ 2 h 4"/>
              <a:gd name="T20" fmla="*/ 2 w 2"/>
              <a:gd name="T21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8" name="Armenia"/>
          <p:cNvSpPr>
            <a:spLocks/>
          </p:cNvSpPr>
          <p:nvPr/>
        </p:nvSpPr>
        <p:spPr bwMode="auto">
          <a:xfrm>
            <a:off x="6046807" y="3413136"/>
            <a:ext cx="80963" cy="74613"/>
          </a:xfrm>
          <a:custGeom>
            <a:avLst/>
            <a:gdLst>
              <a:gd name="T0" fmla="*/ 30 w 51"/>
              <a:gd name="T1" fmla="*/ 2 h 47"/>
              <a:gd name="T2" fmla="*/ 28 w 51"/>
              <a:gd name="T3" fmla="*/ 2 h 47"/>
              <a:gd name="T4" fmla="*/ 26 w 51"/>
              <a:gd name="T5" fmla="*/ 4 h 47"/>
              <a:gd name="T6" fmla="*/ 35 w 51"/>
              <a:gd name="T7" fmla="*/ 8 h 47"/>
              <a:gd name="T8" fmla="*/ 35 w 51"/>
              <a:gd name="T9" fmla="*/ 10 h 47"/>
              <a:gd name="T10" fmla="*/ 31 w 51"/>
              <a:gd name="T11" fmla="*/ 10 h 47"/>
              <a:gd name="T12" fmla="*/ 31 w 51"/>
              <a:gd name="T13" fmla="*/ 12 h 47"/>
              <a:gd name="T14" fmla="*/ 35 w 51"/>
              <a:gd name="T15" fmla="*/ 18 h 47"/>
              <a:gd name="T16" fmla="*/ 41 w 51"/>
              <a:gd name="T17" fmla="*/ 20 h 47"/>
              <a:gd name="T18" fmla="*/ 39 w 51"/>
              <a:gd name="T19" fmla="*/ 23 h 47"/>
              <a:gd name="T20" fmla="*/ 39 w 51"/>
              <a:gd name="T21" fmla="*/ 23 h 47"/>
              <a:gd name="T22" fmla="*/ 35 w 51"/>
              <a:gd name="T23" fmla="*/ 23 h 47"/>
              <a:gd name="T24" fmla="*/ 35 w 51"/>
              <a:gd name="T25" fmla="*/ 23 h 47"/>
              <a:gd name="T26" fmla="*/ 37 w 51"/>
              <a:gd name="T27" fmla="*/ 25 h 47"/>
              <a:gd name="T28" fmla="*/ 37 w 51"/>
              <a:gd name="T29" fmla="*/ 25 h 47"/>
              <a:gd name="T30" fmla="*/ 39 w 51"/>
              <a:gd name="T31" fmla="*/ 27 h 47"/>
              <a:gd name="T32" fmla="*/ 41 w 51"/>
              <a:gd name="T33" fmla="*/ 27 h 47"/>
              <a:gd name="T34" fmla="*/ 41 w 51"/>
              <a:gd name="T35" fmla="*/ 29 h 47"/>
              <a:gd name="T36" fmla="*/ 45 w 51"/>
              <a:gd name="T37" fmla="*/ 31 h 47"/>
              <a:gd name="T38" fmla="*/ 47 w 51"/>
              <a:gd name="T39" fmla="*/ 31 h 47"/>
              <a:gd name="T40" fmla="*/ 49 w 51"/>
              <a:gd name="T41" fmla="*/ 31 h 47"/>
              <a:gd name="T42" fmla="*/ 49 w 51"/>
              <a:gd name="T43" fmla="*/ 35 h 47"/>
              <a:gd name="T44" fmla="*/ 47 w 51"/>
              <a:gd name="T45" fmla="*/ 35 h 47"/>
              <a:gd name="T46" fmla="*/ 51 w 51"/>
              <a:gd name="T47" fmla="*/ 39 h 47"/>
              <a:gd name="T48" fmla="*/ 51 w 51"/>
              <a:gd name="T49" fmla="*/ 39 h 47"/>
              <a:gd name="T50" fmla="*/ 49 w 51"/>
              <a:gd name="T51" fmla="*/ 39 h 47"/>
              <a:gd name="T52" fmla="*/ 49 w 51"/>
              <a:gd name="T53" fmla="*/ 41 h 47"/>
              <a:gd name="T54" fmla="*/ 49 w 51"/>
              <a:gd name="T55" fmla="*/ 43 h 47"/>
              <a:gd name="T56" fmla="*/ 49 w 51"/>
              <a:gd name="T57" fmla="*/ 43 h 47"/>
              <a:gd name="T58" fmla="*/ 49 w 51"/>
              <a:gd name="T59" fmla="*/ 45 h 47"/>
              <a:gd name="T60" fmla="*/ 47 w 51"/>
              <a:gd name="T61" fmla="*/ 45 h 47"/>
              <a:gd name="T62" fmla="*/ 45 w 51"/>
              <a:gd name="T63" fmla="*/ 47 h 47"/>
              <a:gd name="T64" fmla="*/ 43 w 51"/>
              <a:gd name="T65" fmla="*/ 45 h 47"/>
              <a:gd name="T66" fmla="*/ 41 w 51"/>
              <a:gd name="T67" fmla="*/ 39 h 47"/>
              <a:gd name="T68" fmla="*/ 39 w 51"/>
              <a:gd name="T69" fmla="*/ 37 h 47"/>
              <a:gd name="T70" fmla="*/ 37 w 51"/>
              <a:gd name="T71" fmla="*/ 33 h 47"/>
              <a:gd name="T72" fmla="*/ 35 w 51"/>
              <a:gd name="T73" fmla="*/ 33 h 47"/>
              <a:gd name="T74" fmla="*/ 33 w 51"/>
              <a:gd name="T75" fmla="*/ 33 h 47"/>
              <a:gd name="T76" fmla="*/ 30 w 51"/>
              <a:gd name="T77" fmla="*/ 31 h 47"/>
              <a:gd name="T78" fmla="*/ 26 w 51"/>
              <a:gd name="T79" fmla="*/ 29 h 47"/>
              <a:gd name="T80" fmla="*/ 24 w 51"/>
              <a:gd name="T81" fmla="*/ 29 h 47"/>
              <a:gd name="T82" fmla="*/ 22 w 51"/>
              <a:gd name="T83" fmla="*/ 29 h 47"/>
              <a:gd name="T84" fmla="*/ 20 w 51"/>
              <a:gd name="T85" fmla="*/ 27 h 47"/>
              <a:gd name="T86" fmla="*/ 18 w 51"/>
              <a:gd name="T87" fmla="*/ 25 h 47"/>
              <a:gd name="T88" fmla="*/ 14 w 51"/>
              <a:gd name="T89" fmla="*/ 23 h 47"/>
              <a:gd name="T90" fmla="*/ 8 w 51"/>
              <a:gd name="T91" fmla="*/ 23 h 47"/>
              <a:gd name="T92" fmla="*/ 4 w 51"/>
              <a:gd name="T93" fmla="*/ 22 h 47"/>
              <a:gd name="T94" fmla="*/ 4 w 51"/>
              <a:gd name="T95" fmla="*/ 22 h 47"/>
              <a:gd name="T96" fmla="*/ 2 w 51"/>
              <a:gd name="T97" fmla="*/ 16 h 47"/>
              <a:gd name="T98" fmla="*/ 4 w 51"/>
              <a:gd name="T99" fmla="*/ 12 h 47"/>
              <a:gd name="T100" fmla="*/ 4 w 51"/>
              <a:gd name="T101" fmla="*/ 10 h 47"/>
              <a:gd name="T102" fmla="*/ 2 w 51"/>
              <a:gd name="T103" fmla="*/ 6 h 47"/>
              <a:gd name="T104" fmla="*/ 0 w 51"/>
              <a:gd name="T105" fmla="*/ 2 h 47"/>
              <a:gd name="T106" fmla="*/ 2 w 51"/>
              <a:gd name="T107" fmla="*/ 2 h 47"/>
              <a:gd name="T108" fmla="*/ 6 w 51"/>
              <a:gd name="T109" fmla="*/ 2 h 47"/>
              <a:gd name="T110" fmla="*/ 6 w 51"/>
              <a:gd name="T111" fmla="*/ 2 h 47"/>
              <a:gd name="T112" fmla="*/ 12 w 51"/>
              <a:gd name="T113" fmla="*/ 2 h 47"/>
              <a:gd name="T114" fmla="*/ 14 w 51"/>
              <a:gd name="T115" fmla="*/ 0 h 47"/>
              <a:gd name="T116" fmla="*/ 18 w 51"/>
              <a:gd name="T117" fmla="*/ 2 h 47"/>
              <a:gd name="T118" fmla="*/ 22 w 51"/>
              <a:gd name="T119" fmla="*/ 0 h 47"/>
              <a:gd name="T120" fmla="*/ 26 w 51"/>
              <a:gd name="T121" fmla="*/ 0 h 47"/>
              <a:gd name="T122" fmla="*/ 28 w 51"/>
              <a:gd name="T123" fmla="*/ 2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1" h="47">
                <a:moveTo>
                  <a:pt x="28" y="2"/>
                </a:moveTo>
                <a:lnTo>
                  <a:pt x="28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28" y="2"/>
                </a:lnTo>
                <a:lnTo>
                  <a:pt x="28" y="2"/>
                </a:lnTo>
                <a:lnTo>
                  <a:pt x="26" y="2"/>
                </a:lnTo>
                <a:lnTo>
                  <a:pt x="26" y="4"/>
                </a:lnTo>
                <a:lnTo>
                  <a:pt x="28" y="4"/>
                </a:lnTo>
                <a:lnTo>
                  <a:pt x="31" y="4"/>
                </a:lnTo>
                <a:lnTo>
                  <a:pt x="35" y="8"/>
                </a:lnTo>
                <a:lnTo>
                  <a:pt x="35" y="8"/>
                </a:lnTo>
                <a:lnTo>
                  <a:pt x="35" y="8"/>
                </a:lnTo>
                <a:lnTo>
                  <a:pt x="35" y="10"/>
                </a:lnTo>
                <a:lnTo>
                  <a:pt x="33" y="10"/>
                </a:lnTo>
                <a:lnTo>
                  <a:pt x="33" y="10"/>
                </a:lnTo>
                <a:lnTo>
                  <a:pt x="31" y="10"/>
                </a:lnTo>
                <a:lnTo>
                  <a:pt x="31" y="10"/>
                </a:lnTo>
                <a:lnTo>
                  <a:pt x="31" y="12"/>
                </a:lnTo>
                <a:lnTo>
                  <a:pt x="31" y="12"/>
                </a:lnTo>
                <a:lnTo>
                  <a:pt x="33" y="16"/>
                </a:lnTo>
                <a:lnTo>
                  <a:pt x="35" y="16"/>
                </a:lnTo>
                <a:lnTo>
                  <a:pt x="35" y="18"/>
                </a:lnTo>
                <a:lnTo>
                  <a:pt x="39" y="20"/>
                </a:lnTo>
                <a:lnTo>
                  <a:pt x="39" y="20"/>
                </a:lnTo>
                <a:lnTo>
                  <a:pt x="41" y="20"/>
                </a:lnTo>
                <a:lnTo>
                  <a:pt x="41" y="20"/>
                </a:lnTo>
                <a:lnTo>
                  <a:pt x="41" y="22"/>
                </a:lnTo>
                <a:lnTo>
                  <a:pt x="39" y="23"/>
                </a:lnTo>
                <a:lnTo>
                  <a:pt x="39" y="23"/>
                </a:lnTo>
                <a:lnTo>
                  <a:pt x="39" y="23"/>
                </a:lnTo>
                <a:lnTo>
                  <a:pt x="39" y="23"/>
                </a:lnTo>
                <a:lnTo>
                  <a:pt x="37" y="23"/>
                </a:lnTo>
                <a:lnTo>
                  <a:pt x="37" y="23"/>
                </a:lnTo>
                <a:lnTo>
                  <a:pt x="35" y="23"/>
                </a:lnTo>
                <a:lnTo>
                  <a:pt x="35" y="23"/>
                </a:lnTo>
                <a:lnTo>
                  <a:pt x="35" y="23"/>
                </a:lnTo>
                <a:lnTo>
                  <a:pt x="35" y="23"/>
                </a:lnTo>
                <a:lnTo>
                  <a:pt x="35" y="25"/>
                </a:lnTo>
                <a:lnTo>
                  <a:pt x="37" y="25"/>
                </a:lnTo>
                <a:lnTo>
                  <a:pt x="37" y="25"/>
                </a:lnTo>
                <a:lnTo>
                  <a:pt x="37" y="25"/>
                </a:lnTo>
                <a:lnTo>
                  <a:pt x="37" y="25"/>
                </a:lnTo>
                <a:lnTo>
                  <a:pt x="37" y="25"/>
                </a:lnTo>
                <a:lnTo>
                  <a:pt x="37" y="25"/>
                </a:lnTo>
                <a:lnTo>
                  <a:pt x="39" y="27"/>
                </a:lnTo>
                <a:lnTo>
                  <a:pt x="39" y="27"/>
                </a:lnTo>
                <a:lnTo>
                  <a:pt x="39" y="27"/>
                </a:lnTo>
                <a:lnTo>
                  <a:pt x="39" y="27"/>
                </a:lnTo>
                <a:lnTo>
                  <a:pt x="41" y="27"/>
                </a:lnTo>
                <a:lnTo>
                  <a:pt x="41" y="27"/>
                </a:lnTo>
                <a:lnTo>
                  <a:pt x="41" y="29"/>
                </a:lnTo>
                <a:lnTo>
                  <a:pt x="41" y="29"/>
                </a:lnTo>
                <a:lnTo>
                  <a:pt x="41" y="29"/>
                </a:lnTo>
                <a:lnTo>
                  <a:pt x="43" y="29"/>
                </a:lnTo>
                <a:lnTo>
                  <a:pt x="45" y="31"/>
                </a:lnTo>
                <a:lnTo>
                  <a:pt x="45" y="31"/>
                </a:lnTo>
                <a:lnTo>
                  <a:pt x="45" y="31"/>
                </a:lnTo>
                <a:lnTo>
                  <a:pt x="47" y="31"/>
                </a:lnTo>
                <a:lnTo>
                  <a:pt x="47" y="31"/>
                </a:lnTo>
                <a:lnTo>
                  <a:pt x="47" y="31"/>
                </a:lnTo>
                <a:lnTo>
                  <a:pt x="49" y="31"/>
                </a:lnTo>
                <a:lnTo>
                  <a:pt x="51" y="33"/>
                </a:lnTo>
                <a:lnTo>
                  <a:pt x="49" y="33"/>
                </a:lnTo>
                <a:lnTo>
                  <a:pt x="49" y="35"/>
                </a:lnTo>
                <a:lnTo>
                  <a:pt x="47" y="35"/>
                </a:lnTo>
                <a:lnTo>
                  <a:pt x="47" y="35"/>
                </a:lnTo>
                <a:lnTo>
                  <a:pt x="47" y="35"/>
                </a:lnTo>
                <a:lnTo>
                  <a:pt x="47" y="35"/>
                </a:lnTo>
                <a:lnTo>
                  <a:pt x="51" y="37"/>
                </a:lnTo>
                <a:lnTo>
                  <a:pt x="51" y="39"/>
                </a:lnTo>
                <a:lnTo>
                  <a:pt x="51" y="39"/>
                </a:lnTo>
                <a:lnTo>
                  <a:pt x="51" y="39"/>
                </a:lnTo>
                <a:lnTo>
                  <a:pt x="51" y="39"/>
                </a:lnTo>
                <a:lnTo>
                  <a:pt x="49" y="39"/>
                </a:lnTo>
                <a:lnTo>
                  <a:pt x="49" y="39"/>
                </a:lnTo>
                <a:lnTo>
                  <a:pt x="49" y="39"/>
                </a:lnTo>
                <a:lnTo>
                  <a:pt x="49" y="39"/>
                </a:lnTo>
                <a:lnTo>
                  <a:pt x="49" y="41"/>
                </a:lnTo>
                <a:lnTo>
                  <a:pt x="49" y="41"/>
                </a:lnTo>
                <a:lnTo>
                  <a:pt x="49" y="41"/>
                </a:lnTo>
                <a:lnTo>
                  <a:pt x="49" y="41"/>
                </a:lnTo>
                <a:lnTo>
                  <a:pt x="49" y="43"/>
                </a:lnTo>
                <a:lnTo>
                  <a:pt x="49" y="43"/>
                </a:lnTo>
                <a:lnTo>
                  <a:pt x="49" y="43"/>
                </a:lnTo>
                <a:lnTo>
                  <a:pt x="49" y="43"/>
                </a:lnTo>
                <a:lnTo>
                  <a:pt x="51" y="45"/>
                </a:lnTo>
                <a:lnTo>
                  <a:pt x="49" y="45"/>
                </a:lnTo>
                <a:lnTo>
                  <a:pt x="49" y="45"/>
                </a:lnTo>
                <a:lnTo>
                  <a:pt x="47" y="45"/>
                </a:lnTo>
                <a:lnTo>
                  <a:pt x="47" y="45"/>
                </a:lnTo>
                <a:lnTo>
                  <a:pt x="47" y="45"/>
                </a:lnTo>
                <a:lnTo>
                  <a:pt x="45" y="45"/>
                </a:lnTo>
                <a:lnTo>
                  <a:pt x="45" y="45"/>
                </a:lnTo>
                <a:lnTo>
                  <a:pt x="45" y="47"/>
                </a:lnTo>
                <a:lnTo>
                  <a:pt x="45" y="47"/>
                </a:lnTo>
                <a:lnTo>
                  <a:pt x="43" y="45"/>
                </a:lnTo>
                <a:lnTo>
                  <a:pt x="43" y="45"/>
                </a:lnTo>
                <a:lnTo>
                  <a:pt x="41" y="39"/>
                </a:lnTo>
                <a:lnTo>
                  <a:pt x="41" y="39"/>
                </a:lnTo>
                <a:lnTo>
                  <a:pt x="41" y="39"/>
                </a:lnTo>
                <a:lnTo>
                  <a:pt x="41" y="39"/>
                </a:lnTo>
                <a:lnTo>
                  <a:pt x="41" y="37"/>
                </a:lnTo>
                <a:lnTo>
                  <a:pt x="39" y="37"/>
                </a:lnTo>
                <a:lnTo>
                  <a:pt x="39" y="35"/>
                </a:lnTo>
                <a:lnTo>
                  <a:pt x="39" y="33"/>
                </a:lnTo>
                <a:lnTo>
                  <a:pt x="37" y="33"/>
                </a:lnTo>
                <a:lnTo>
                  <a:pt x="37" y="31"/>
                </a:lnTo>
                <a:lnTo>
                  <a:pt x="35" y="33"/>
                </a:lnTo>
                <a:lnTo>
                  <a:pt x="35" y="33"/>
                </a:lnTo>
                <a:lnTo>
                  <a:pt x="33" y="33"/>
                </a:lnTo>
                <a:lnTo>
                  <a:pt x="33" y="33"/>
                </a:lnTo>
                <a:lnTo>
                  <a:pt x="33" y="33"/>
                </a:lnTo>
                <a:lnTo>
                  <a:pt x="33" y="33"/>
                </a:lnTo>
                <a:lnTo>
                  <a:pt x="31" y="33"/>
                </a:lnTo>
                <a:lnTo>
                  <a:pt x="30" y="31"/>
                </a:lnTo>
                <a:lnTo>
                  <a:pt x="26" y="29"/>
                </a:lnTo>
                <a:lnTo>
                  <a:pt x="26" y="27"/>
                </a:lnTo>
                <a:lnTo>
                  <a:pt x="26" y="29"/>
                </a:lnTo>
                <a:lnTo>
                  <a:pt x="26" y="29"/>
                </a:lnTo>
                <a:lnTo>
                  <a:pt x="24" y="29"/>
                </a:lnTo>
                <a:lnTo>
                  <a:pt x="24" y="29"/>
                </a:lnTo>
                <a:lnTo>
                  <a:pt x="24" y="29"/>
                </a:lnTo>
                <a:lnTo>
                  <a:pt x="24" y="29"/>
                </a:lnTo>
                <a:lnTo>
                  <a:pt x="22" y="29"/>
                </a:lnTo>
                <a:lnTo>
                  <a:pt x="22" y="29"/>
                </a:lnTo>
                <a:lnTo>
                  <a:pt x="22" y="29"/>
                </a:lnTo>
                <a:lnTo>
                  <a:pt x="20" y="27"/>
                </a:lnTo>
                <a:lnTo>
                  <a:pt x="18" y="27"/>
                </a:lnTo>
                <a:lnTo>
                  <a:pt x="18" y="25"/>
                </a:lnTo>
                <a:lnTo>
                  <a:pt x="18" y="25"/>
                </a:lnTo>
                <a:lnTo>
                  <a:pt x="18" y="25"/>
                </a:lnTo>
                <a:lnTo>
                  <a:pt x="16" y="23"/>
                </a:lnTo>
                <a:lnTo>
                  <a:pt x="14" y="23"/>
                </a:lnTo>
                <a:lnTo>
                  <a:pt x="14" y="23"/>
                </a:lnTo>
                <a:lnTo>
                  <a:pt x="10" y="23"/>
                </a:lnTo>
                <a:lnTo>
                  <a:pt x="8" y="23"/>
                </a:lnTo>
                <a:lnTo>
                  <a:pt x="8" y="23"/>
                </a:lnTo>
                <a:lnTo>
                  <a:pt x="8" y="23"/>
                </a:lnTo>
                <a:lnTo>
                  <a:pt x="4" y="22"/>
                </a:lnTo>
                <a:lnTo>
                  <a:pt x="4" y="22"/>
                </a:lnTo>
                <a:lnTo>
                  <a:pt x="4" y="22"/>
                </a:lnTo>
                <a:lnTo>
                  <a:pt x="4" y="22"/>
                </a:lnTo>
                <a:lnTo>
                  <a:pt x="4" y="20"/>
                </a:lnTo>
                <a:lnTo>
                  <a:pt x="2" y="18"/>
                </a:lnTo>
                <a:lnTo>
                  <a:pt x="2" y="16"/>
                </a:lnTo>
                <a:lnTo>
                  <a:pt x="2" y="14"/>
                </a:lnTo>
                <a:lnTo>
                  <a:pt x="4" y="14"/>
                </a:lnTo>
                <a:lnTo>
                  <a:pt x="4" y="12"/>
                </a:lnTo>
                <a:lnTo>
                  <a:pt x="4" y="12"/>
                </a:lnTo>
                <a:lnTo>
                  <a:pt x="4" y="10"/>
                </a:lnTo>
                <a:lnTo>
                  <a:pt x="4" y="10"/>
                </a:lnTo>
                <a:lnTo>
                  <a:pt x="4" y="6"/>
                </a:lnTo>
                <a:lnTo>
                  <a:pt x="2" y="6"/>
                </a:lnTo>
                <a:lnTo>
                  <a:pt x="2" y="6"/>
                </a:lnTo>
                <a:lnTo>
                  <a:pt x="0" y="4"/>
                </a:lnTo>
                <a:lnTo>
                  <a:pt x="0" y="4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4" y="2"/>
                </a:lnTo>
                <a:lnTo>
                  <a:pt x="4" y="2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8" y="2"/>
                </a:lnTo>
                <a:lnTo>
                  <a:pt x="8" y="2"/>
                </a:lnTo>
                <a:lnTo>
                  <a:pt x="12" y="2"/>
                </a:lnTo>
                <a:lnTo>
                  <a:pt x="12" y="2"/>
                </a:lnTo>
                <a:lnTo>
                  <a:pt x="12" y="2"/>
                </a:lnTo>
                <a:lnTo>
                  <a:pt x="14" y="0"/>
                </a:lnTo>
                <a:lnTo>
                  <a:pt x="14" y="0"/>
                </a:lnTo>
                <a:lnTo>
                  <a:pt x="16" y="2"/>
                </a:lnTo>
                <a:lnTo>
                  <a:pt x="18" y="2"/>
                </a:lnTo>
                <a:lnTo>
                  <a:pt x="18" y="2"/>
                </a:lnTo>
                <a:lnTo>
                  <a:pt x="22" y="0"/>
                </a:lnTo>
                <a:lnTo>
                  <a:pt x="22" y="0"/>
                </a:lnTo>
                <a:lnTo>
                  <a:pt x="24" y="0"/>
                </a:lnTo>
                <a:lnTo>
                  <a:pt x="24" y="0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lnTo>
                  <a:pt x="28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7" name="Argentina"/>
          <p:cNvSpPr>
            <a:spLocks noEditPoints="1"/>
          </p:cNvSpPr>
          <p:nvPr/>
        </p:nvSpPr>
        <p:spPr bwMode="auto">
          <a:xfrm>
            <a:off x="3062298" y="5094304"/>
            <a:ext cx="506414" cy="1001716"/>
          </a:xfrm>
          <a:custGeom>
            <a:avLst/>
            <a:gdLst>
              <a:gd name="T0" fmla="*/ 150 w 319"/>
              <a:gd name="T1" fmla="*/ 11 h 631"/>
              <a:gd name="T2" fmla="*/ 185 w 319"/>
              <a:gd name="T3" fmla="*/ 19 h 631"/>
              <a:gd name="T4" fmla="*/ 210 w 319"/>
              <a:gd name="T5" fmla="*/ 37 h 631"/>
              <a:gd name="T6" fmla="*/ 245 w 319"/>
              <a:gd name="T7" fmla="*/ 54 h 631"/>
              <a:gd name="T8" fmla="*/ 247 w 319"/>
              <a:gd name="T9" fmla="*/ 77 h 631"/>
              <a:gd name="T10" fmla="*/ 255 w 319"/>
              <a:gd name="T11" fmla="*/ 95 h 631"/>
              <a:gd name="T12" fmla="*/ 284 w 319"/>
              <a:gd name="T13" fmla="*/ 97 h 631"/>
              <a:gd name="T14" fmla="*/ 305 w 319"/>
              <a:gd name="T15" fmla="*/ 72 h 631"/>
              <a:gd name="T16" fmla="*/ 319 w 319"/>
              <a:gd name="T17" fmla="*/ 83 h 631"/>
              <a:gd name="T18" fmla="*/ 293 w 319"/>
              <a:gd name="T19" fmla="*/ 105 h 631"/>
              <a:gd name="T20" fmla="*/ 272 w 319"/>
              <a:gd name="T21" fmla="*/ 126 h 631"/>
              <a:gd name="T22" fmla="*/ 251 w 319"/>
              <a:gd name="T23" fmla="*/ 151 h 631"/>
              <a:gd name="T24" fmla="*/ 249 w 319"/>
              <a:gd name="T25" fmla="*/ 182 h 631"/>
              <a:gd name="T26" fmla="*/ 243 w 319"/>
              <a:gd name="T27" fmla="*/ 211 h 631"/>
              <a:gd name="T28" fmla="*/ 262 w 319"/>
              <a:gd name="T29" fmla="*/ 241 h 631"/>
              <a:gd name="T30" fmla="*/ 266 w 319"/>
              <a:gd name="T31" fmla="*/ 274 h 631"/>
              <a:gd name="T32" fmla="*/ 231 w 319"/>
              <a:gd name="T33" fmla="*/ 299 h 631"/>
              <a:gd name="T34" fmla="*/ 185 w 319"/>
              <a:gd name="T35" fmla="*/ 303 h 631"/>
              <a:gd name="T36" fmla="*/ 185 w 319"/>
              <a:gd name="T37" fmla="*/ 314 h 631"/>
              <a:gd name="T38" fmla="*/ 181 w 319"/>
              <a:gd name="T39" fmla="*/ 340 h 631"/>
              <a:gd name="T40" fmla="*/ 142 w 319"/>
              <a:gd name="T41" fmla="*/ 340 h 631"/>
              <a:gd name="T42" fmla="*/ 142 w 319"/>
              <a:gd name="T43" fmla="*/ 367 h 631"/>
              <a:gd name="T44" fmla="*/ 159 w 319"/>
              <a:gd name="T45" fmla="*/ 375 h 631"/>
              <a:gd name="T46" fmla="*/ 142 w 319"/>
              <a:gd name="T47" fmla="*/ 378 h 631"/>
              <a:gd name="T48" fmla="*/ 132 w 319"/>
              <a:gd name="T49" fmla="*/ 400 h 631"/>
              <a:gd name="T50" fmla="*/ 113 w 319"/>
              <a:gd name="T51" fmla="*/ 421 h 631"/>
              <a:gd name="T52" fmla="*/ 99 w 319"/>
              <a:gd name="T53" fmla="*/ 452 h 631"/>
              <a:gd name="T54" fmla="*/ 121 w 319"/>
              <a:gd name="T55" fmla="*/ 476 h 631"/>
              <a:gd name="T56" fmla="*/ 109 w 319"/>
              <a:gd name="T57" fmla="*/ 491 h 631"/>
              <a:gd name="T58" fmla="*/ 93 w 319"/>
              <a:gd name="T59" fmla="*/ 513 h 631"/>
              <a:gd name="T60" fmla="*/ 74 w 319"/>
              <a:gd name="T61" fmla="*/ 522 h 631"/>
              <a:gd name="T62" fmla="*/ 70 w 319"/>
              <a:gd name="T63" fmla="*/ 538 h 631"/>
              <a:gd name="T64" fmla="*/ 62 w 319"/>
              <a:gd name="T65" fmla="*/ 557 h 631"/>
              <a:gd name="T66" fmla="*/ 78 w 319"/>
              <a:gd name="T67" fmla="*/ 571 h 631"/>
              <a:gd name="T68" fmla="*/ 22 w 319"/>
              <a:gd name="T69" fmla="*/ 559 h 631"/>
              <a:gd name="T70" fmla="*/ 12 w 319"/>
              <a:gd name="T71" fmla="*/ 536 h 631"/>
              <a:gd name="T72" fmla="*/ 0 w 319"/>
              <a:gd name="T73" fmla="*/ 514 h 631"/>
              <a:gd name="T74" fmla="*/ 16 w 319"/>
              <a:gd name="T75" fmla="*/ 491 h 631"/>
              <a:gd name="T76" fmla="*/ 25 w 319"/>
              <a:gd name="T77" fmla="*/ 456 h 631"/>
              <a:gd name="T78" fmla="*/ 29 w 319"/>
              <a:gd name="T79" fmla="*/ 431 h 631"/>
              <a:gd name="T80" fmla="*/ 33 w 319"/>
              <a:gd name="T81" fmla="*/ 415 h 631"/>
              <a:gd name="T82" fmla="*/ 29 w 319"/>
              <a:gd name="T83" fmla="*/ 402 h 631"/>
              <a:gd name="T84" fmla="*/ 23 w 319"/>
              <a:gd name="T85" fmla="*/ 380 h 631"/>
              <a:gd name="T86" fmla="*/ 27 w 319"/>
              <a:gd name="T87" fmla="*/ 351 h 631"/>
              <a:gd name="T88" fmla="*/ 29 w 319"/>
              <a:gd name="T89" fmla="*/ 326 h 631"/>
              <a:gd name="T90" fmla="*/ 37 w 319"/>
              <a:gd name="T91" fmla="*/ 301 h 631"/>
              <a:gd name="T92" fmla="*/ 37 w 319"/>
              <a:gd name="T93" fmla="*/ 272 h 631"/>
              <a:gd name="T94" fmla="*/ 51 w 319"/>
              <a:gd name="T95" fmla="*/ 241 h 631"/>
              <a:gd name="T96" fmla="*/ 60 w 319"/>
              <a:gd name="T97" fmla="*/ 202 h 631"/>
              <a:gd name="T98" fmla="*/ 53 w 319"/>
              <a:gd name="T99" fmla="*/ 178 h 631"/>
              <a:gd name="T100" fmla="*/ 56 w 319"/>
              <a:gd name="T101" fmla="*/ 147 h 631"/>
              <a:gd name="T102" fmla="*/ 60 w 319"/>
              <a:gd name="T103" fmla="*/ 124 h 631"/>
              <a:gd name="T104" fmla="*/ 74 w 319"/>
              <a:gd name="T105" fmla="*/ 93 h 631"/>
              <a:gd name="T106" fmla="*/ 80 w 319"/>
              <a:gd name="T107" fmla="*/ 64 h 631"/>
              <a:gd name="T108" fmla="*/ 99 w 319"/>
              <a:gd name="T109" fmla="*/ 39 h 631"/>
              <a:gd name="T110" fmla="*/ 113 w 319"/>
              <a:gd name="T111" fmla="*/ 6 h 631"/>
              <a:gd name="T112" fmla="*/ 82 w 319"/>
              <a:gd name="T113" fmla="*/ 592 h 631"/>
              <a:gd name="T114" fmla="*/ 109 w 319"/>
              <a:gd name="T115" fmla="*/ 614 h 631"/>
              <a:gd name="T116" fmla="*/ 123 w 319"/>
              <a:gd name="T117" fmla="*/ 629 h 631"/>
              <a:gd name="T118" fmla="*/ 86 w 319"/>
              <a:gd name="T119" fmla="*/ 627 h 631"/>
              <a:gd name="T120" fmla="*/ 84 w 319"/>
              <a:gd name="T121" fmla="*/ 584 h 631"/>
              <a:gd name="T122" fmla="*/ 144 w 319"/>
              <a:gd name="T123" fmla="*/ 627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9" h="631">
                <a:moveTo>
                  <a:pt x="124" y="6"/>
                </a:moveTo>
                <a:lnTo>
                  <a:pt x="126" y="6"/>
                </a:lnTo>
                <a:lnTo>
                  <a:pt x="128" y="6"/>
                </a:lnTo>
                <a:lnTo>
                  <a:pt x="134" y="6"/>
                </a:lnTo>
                <a:lnTo>
                  <a:pt x="138" y="6"/>
                </a:lnTo>
                <a:lnTo>
                  <a:pt x="142" y="8"/>
                </a:lnTo>
                <a:lnTo>
                  <a:pt x="144" y="8"/>
                </a:lnTo>
                <a:lnTo>
                  <a:pt x="144" y="11"/>
                </a:lnTo>
                <a:lnTo>
                  <a:pt x="146" y="11"/>
                </a:lnTo>
                <a:lnTo>
                  <a:pt x="146" y="13"/>
                </a:lnTo>
                <a:lnTo>
                  <a:pt x="146" y="15"/>
                </a:lnTo>
                <a:lnTo>
                  <a:pt x="148" y="15"/>
                </a:lnTo>
                <a:lnTo>
                  <a:pt x="148" y="17"/>
                </a:lnTo>
                <a:lnTo>
                  <a:pt x="148" y="19"/>
                </a:lnTo>
                <a:lnTo>
                  <a:pt x="148" y="17"/>
                </a:lnTo>
                <a:lnTo>
                  <a:pt x="148" y="15"/>
                </a:lnTo>
                <a:lnTo>
                  <a:pt x="150" y="13"/>
                </a:lnTo>
                <a:lnTo>
                  <a:pt x="150" y="11"/>
                </a:lnTo>
                <a:lnTo>
                  <a:pt x="152" y="11"/>
                </a:lnTo>
                <a:lnTo>
                  <a:pt x="152" y="8"/>
                </a:lnTo>
                <a:lnTo>
                  <a:pt x="154" y="6"/>
                </a:lnTo>
                <a:lnTo>
                  <a:pt x="154" y="4"/>
                </a:lnTo>
                <a:lnTo>
                  <a:pt x="157" y="4"/>
                </a:lnTo>
                <a:lnTo>
                  <a:pt x="159" y="4"/>
                </a:lnTo>
                <a:lnTo>
                  <a:pt x="167" y="4"/>
                </a:lnTo>
                <a:lnTo>
                  <a:pt x="171" y="4"/>
                </a:lnTo>
                <a:lnTo>
                  <a:pt x="173" y="4"/>
                </a:lnTo>
                <a:lnTo>
                  <a:pt x="173" y="6"/>
                </a:lnTo>
                <a:lnTo>
                  <a:pt x="175" y="8"/>
                </a:lnTo>
                <a:lnTo>
                  <a:pt x="177" y="9"/>
                </a:lnTo>
                <a:lnTo>
                  <a:pt x="179" y="11"/>
                </a:lnTo>
                <a:lnTo>
                  <a:pt x="181" y="11"/>
                </a:lnTo>
                <a:lnTo>
                  <a:pt x="181" y="13"/>
                </a:lnTo>
                <a:lnTo>
                  <a:pt x="183" y="17"/>
                </a:lnTo>
                <a:lnTo>
                  <a:pt x="185" y="17"/>
                </a:lnTo>
                <a:lnTo>
                  <a:pt x="185" y="19"/>
                </a:lnTo>
                <a:lnTo>
                  <a:pt x="185" y="21"/>
                </a:lnTo>
                <a:lnTo>
                  <a:pt x="187" y="21"/>
                </a:lnTo>
                <a:lnTo>
                  <a:pt x="189" y="21"/>
                </a:lnTo>
                <a:lnTo>
                  <a:pt x="189" y="23"/>
                </a:lnTo>
                <a:lnTo>
                  <a:pt x="189" y="25"/>
                </a:lnTo>
                <a:lnTo>
                  <a:pt x="191" y="25"/>
                </a:lnTo>
                <a:lnTo>
                  <a:pt x="192" y="25"/>
                </a:lnTo>
                <a:lnTo>
                  <a:pt x="194" y="27"/>
                </a:lnTo>
                <a:lnTo>
                  <a:pt x="196" y="29"/>
                </a:lnTo>
                <a:lnTo>
                  <a:pt x="198" y="31"/>
                </a:lnTo>
                <a:lnTo>
                  <a:pt x="200" y="31"/>
                </a:lnTo>
                <a:lnTo>
                  <a:pt x="200" y="33"/>
                </a:lnTo>
                <a:lnTo>
                  <a:pt x="200" y="35"/>
                </a:lnTo>
                <a:lnTo>
                  <a:pt x="202" y="35"/>
                </a:lnTo>
                <a:lnTo>
                  <a:pt x="204" y="35"/>
                </a:lnTo>
                <a:lnTo>
                  <a:pt x="206" y="35"/>
                </a:lnTo>
                <a:lnTo>
                  <a:pt x="208" y="37"/>
                </a:lnTo>
                <a:lnTo>
                  <a:pt x="210" y="37"/>
                </a:lnTo>
                <a:lnTo>
                  <a:pt x="214" y="39"/>
                </a:lnTo>
                <a:lnTo>
                  <a:pt x="216" y="39"/>
                </a:lnTo>
                <a:lnTo>
                  <a:pt x="218" y="39"/>
                </a:lnTo>
                <a:lnTo>
                  <a:pt x="224" y="41"/>
                </a:lnTo>
                <a:lnTo>
                  <a:pt x="225" y="42"/>
                </a:lnTo>
                <a:lnTo>
                  <a:pt x="225" y="44"/>
                </a:lnTo>
                <a:lnTo>
                  <a:pt x="227" y="44"/>
                </a:lnTo>
                <a:lnTo>
                  <a:pt x="227" y="46"/>
                </a:lnTo>
                <a:lnTo>
                  <a:pt x="229" y="46"/>
                </a:lnTo>
                <a:lnTo>
                  <a:pt x="231" y="48"/>
                </a:lnTo>
                <a:lnTo>
                  <a:pt x="233" y="48"/>
                </a:lnTo>
                <a:lnTo>
                  <a:pt x="235" y="48"/>
                </a:lnTo>
                <a:lnTo>
                  <a:pt x="235" y="50"/>
                </a:lnTo>
                <a:lnTo>
                  <a:pt x="237" y="50"/>
                </a:lnTo>
                <a:lnTo>
                  <a:pt x="239" y="52"/>
                </a:lnTo>
                <a:lnTo>
                  <a:pt x="241" y="52"/>
                </a:lnTo>
                <a:lnTo>
                  <a:pt x="243" y="52"/>
                </a:lnTo>
                <a:lnTo>
                  <a:pt x="245" y="54"/>
                </a:lnTo>
                <a:lnTo>
                  <a:pt x="247" y="54"/>
                </a:lnTo>
                <a:lnTo>
                  <a:pt x="249" y="56"/>
                </a:lnTo>
                <a:lnTo>
                  <a:pt x="251" y="56"/>
                </a:lnTo>
                <a:lnTo>
                  <a:pt x="253" y="56"/>
                </a:lnTo>
                <a:lnTo>
                  <a:pt x="253" y="58"/>
                </a:lnTo>
                <a:lnTo>
                  <a:pt x="255" y="58"/>
                </a:lnTo>
                <a:lnTo>
                  <a:pt x="255" y="60"/>
                </a:lnTo>
                <a:lnTo>
                  <a:pt x="255" y="62"/>
                </a:lnTo>
                <a:lnTo>
                  <a:pt x="257" y="62"/>
                </a:lnTo>
                <a:lnTo>
                  <a:pt x="257" y="64"/>
                </a:lnTo>
                <a:lnTo>
                  <a:pt x="255" y="68"/>
                </a:lnTo>
                <a:lnTo>
                  <a:pt x="253" y="68"/>
                </a:lnTo>
                <a:lnTo>
                  <a:pt x="253" y="70"/>
                </a:lnTo>
                <a:lnTo>
                  <a:pt x="251" y="72"/>
                </a:lnTo>
                <a:lnTo>
                  <a:pt x="253" y="72"/>
                </a:lnTo>
                <a:lnTo>
                  <a:pt x="249" y="74"/>
                </a:lnTo>
                <a:lnTo>
                  <a:pt x="247" y="75"/>
                </a:lnTo>
                <a:lnTo>
                  <a:pt x="247" y="77"/>
                </a:lnTo>
                <a:lnTo>
                  <a:pt x="247" y="79"/>
                </a:lnTo>
                <a:lnTo>
                  <a:pt x="247" y="81"/>
                </a:lnTo>
                <a:lnTo>
                  <a:pt x="247" y="83"/>
                </a:lnTo>
                <a:lnTo>
                  <a:pt x="245" y="87"/>
                </a:lnTo>
                <a:lnTo>
                  <a:pt x="243" y="87"/>
                </a:lnTo>
                <a:lnTo>
                  <a:pt x="243" y="89"/>
                </a:lnTo>
                <a:lnTo>
                  <a:pt x="241" y="91"/>
                </a:lnTo>
                <a:lnTo>
                  <a:pt x="239" y="91"/>
                </a:lnTo>
                <a:lnTo>
                  <a:pt x="239" y="93"/>
                </a:lnTo>
                <a:lnTo>
                  <a:pt x="239" y="95"/>
                </a:lnTo>
                <a:lnTo>
                  <a:pt x="241" y="95"/>
                </a:lnTo>
                <a:lnTo>
                  <a:pt x="241" y="93"/>
                </a:lnTo>
                <a:lnTo>
                  <a:pt x="245" y="93"/>
                </a:lnTo>
                <a:lnTo>
                  <a:pt x="247" y="93"/>
                </a:lnTo>
                <a:lnTo>
                  <a:pt x="249" y="93"/>
                </a:lnTo>
                <a:lnTo>
                  <a:pt x="251" y="93"/>
                </a:lnTo>
                <a:lnTo>
                  <a:pt x="253" y="95"/>
                </a:lnTo>
                <a:lnTo>
                  <a:pt x="255" y="95"/>
                </a:lnTo>
                <a:lnTo>
                  <a:pt x="257" y="95"/>
                </a:lnTo>
                <a:lnTo>
                  <a:pt x="258" y="97"/>
                </a:lnTo>
                <a:lnTo>
                  <a:pt x="260" y="97"/>
                </a:lnTo>
                <a:lnTo>
                  <a:pt x="262" y="97"/>
                </a:lnTo>
                <a:lnTo>
                  <a:pt x="264" y="97"/>
                </a:lnTo>
                <a:lnTo>
                  <a:pt x="266" y="97"/>
                </a:lnTo>
                <a:lnTo>
                  <a:pt x="268" y="97"/>
                </a:lnTo>
                <a:lnTo>
                  <a:pt x="270" y="97"/>
                </a:lnTo>
                <a:lnTo>
                  <a:pt x="272" y="97"/>
                </a:lnTo>
                <a:lnTo>
                  <a:pt x="274" y="97"/>
                </a:lnTo>
                <a:lnTo>
                  <a:pt x="274" y="99"/>
                </a:lnTo>
                <a:lnTo>
                  <a:pt x="276" y="99"/>
                </a:lnTo>
                <a:lnTo>
                  <a:pt x="278" y="97"/>
                </a:lnTo>
                <a:lnTo>
                  <a:pt x="278" y="95"/>
                </a:lnTo>
                <a:lnTo>
                  <a:pt x="280" y="95"/>
                </a:lnTo>
                <a:lnTo>
                  <a:pt x="282" y="95"/>
                </a:lnTo>
                <a:lnTo>
                  <a:pt x="284" y="95"/>
                </a:lnTo>
                <a:lnTo>
                  <a:pt x="284" y="97"/>
                </a:lnTo>
                <a:lnTo>
                  <a:pt x="286" y="97"/>
                </a:lnTo>
                <a:lnTo>
                  <a:pt x="288" y="95"/>
                </a:lnTo>
                <a:lnTo>
                  <a:pt x="290" y="93"/>
                </a:lnTo>
                <a:lnTo>
                  <a:pt x="288" y="93"/>
                </a:lnTo>
                <a:lnTo>
                  <a:pt x="290" y="91"/>
                </a:lnTo>
                <a:lnTo>
                  <a:pt x="292" y="89"/>
                </a:lnTo>
                <a:lnTo>
                  <a:pt x="293" y="87"/>
                </a:lnTo>
                <a:lnTo>
                  <a:pt x="295" y="87"/>
                </a:lnTo>
                <a:lnTo>
                  <a:pt x="297" y="85"/>
                </a:lnTo>
                <a:lnTo>
                  <a:pt x="299" y="85"/>
                </a:lnTo>
                <a:lnTo>
                  <a:pt x="299" y="83"/>
                </a:lnTo>
                <a:lnTo>
                  <a:pt x="301" y="83"/>
                </a:lnTo>
                <a:lnTo>
                  <a:pt x="303" y="79"/>
                </a:lnTo>
                <a:lnTo>
                  <a:pt x="303" y="77"/>
                </a:lnTo>
                <a:lnTo>
                  <a:pt x="303" y="75"/>
                </a:lnTo>
                <a:lnTo>
                  <a:pt x="303" y="74"/>
                </a:lnTo>
                <a:lnTo>
                  <a:pt x="303" y="72"/>
                </a:lnTo>
                <a:lnTo>
                  <a:pt x="305" y="72"/>
                </a:lnTo>
                <a:lnTo>
                  <a:pt x="303" y="68"/>
                </a:lnTo>
                <a:lnTo>
                  <a:pt x="303" y="66"/>
                </a:lnTo>
                <a:lnTo>
                  <a:pt x="305" y="64"/>
                </a:lnTo>
                <a:lnTo>
                  <a:pt x="307" y="66"/>
                </a:lnTo>
                <a:lnTo>
                  <a:pt x="307" y="64"/>
                </a:lnTo>
                <a:lnTo>
                  <a:pt x="309" y="64"/>
                </a:lnTo>
                <a:lnTo>
                  <a:pt x="311" y="64"/>
                </a:lnTo>
                <a:lnTo>
                  <a:pt x="313" y="64"/>
                </a:lnTo>
                <a:lnTo>
                  <a:pt x="315" y="66"/>
                </a:lnTo>
                <a:lnTo>
                  <a:pt x="317" y="66"/>
                </a:lnTo>
                <a:lnTo>
                  <a:pt x="317" y="68"/>
                </a:lnTo>
                <a:lnTo>
                  <a:pt x="317" y="70"/>
                </a:lnTo>
                <a:lnTo>
                  <a:pt x="317" y="72"/>
                </a:lnTo>
                <a:lnTo>
                  <a:pt x="319" y="74"/>
                </a:lnTo>
                <a:lnTo>
                  <a:pt x="319" y="75"/>
                </a:lnTo>
                <a:lnTo>
                  <a:pt x="319" y="77"/>
                </a:lnTo>
                <a:lnTo>
                  <a:pt x="319" y="81"/>
                </a:lnTo>
                <a:lnTo>
                  <a:pt x="319" y="83"/>
                </a:lnTo>
                <a:lnTo>
                  <a:pt x="319" y="85"/>
                </a:lnTo>
                <a:lnTo>
                  <a:pt x="319" y="87"/>
                </a:lnTo>
                <a:lnTo>
                  <a:pt x="319" y="89"/>
                </a:lnTo>
                <a:lnTo>
                  <a:pt x="317" y="91"/>
                </a:lnTo>
                <a:lnTo>
                  <a:pt x="315" y="91"/>
                </a:lnTo>
                <a:lnTo>
                  <a:pt x="315" y="93"/>
                </a:lnTo>
                <a:lnTo>
                  <a:pt x="313" y="93"/>
                </a:lnTo>
                <a:lnTo>
                  <a:pt x="313" y="95"/>
                </a:lnTo>
                <a:lnTo>
                  <a:pt x="311" y="95"/>
                </a:lnTo>
                <a:lnTo>
                  <a:pt x="309" y="97"/>
                </a:lnTo>
                <a:lnTo>
                  <a:pt x="307" y="97"/>
                </a:lnTo>
                <a:lnTo>
                  <a:pt x="305" y="97"/>
                </a:lnTo>
                <a:lnTo>
                  <a:pt x="303" y="99"/>
                </a:lnTo>
                <a:lnTo>
                  <a:pt x="301" y="99"/>
                </a:lnTo>
                <a:lnTo>
                  <a:pt x="299" y="101"/>
                </a:lnTo>
                <a:lnTo>
                  <a:pt x="297" y="103"/>
                </a:lnTo>
                <a:lnTo>
                  <a:pt x="295" y="105"/>
                </a:lnTo>
                <a:lnTo>
                  <a:pt x="293" y="105"/>
                </a:lnTo>
                <a:lnTo>
                  <a:pt x="292" y="107"/>
                </a:lnTo>
                <a:lnTo>
                  <a:pt x="292" y="109"/>
                </a:lnTo>
                <a:lnTo>
                  <a:pt x="288" y="109"/>
                </a:lnTo>
                <a:lnTo>
                  <a:pt x="288" y="110"/>
                </a:lnTo>
                <a:lnTo>
                  <a:pt x="286" y="110"/>
                </a:lnTo>
                <a:lnTo>
                  <a:pt x="288" y="112"/>
                </a:lnTo>
                <a:lnTo>
                  <a:pt x="288" y="114"/>
                </a:lnTo>
                <a:lnTo>
                  <a:pt x="286" y="112"/>
                </a:lnTo>
                <a:lnTo>
                  <a:pt x="284" y="112"/>
                </a:lnTo>
                <a:lnTo>
                  <a:pt x="282" y="114"/>
                </a:lnTo>
                <a:lnTo>
                  <a:pt x="282" y="116"/>
                </a:lnTo>
                <a:lnTo>
                  <a:pt x="280" y="116"/>
                </a:lnTo>
                <a:lnTo>
                  <a:pt x="280" y="118"/>
                </a:lnTo>
                <a:lnTo>
                  <a:pt x="278" y="120"/>
                </a:lnTo>
                <a:lnTo>
                  <a:pt x="276" y="124"/>
                </a:lnTo>
                <a:lnTo>
                  <a:pt x="274" y="124"/>
                </a:lnTo>
                <a:lnTo>
                  <a:pt x="274" y="126"/>
                </a:lnTo>
                <a:lnTo>
                  <a:pt x="272" y="126"/>
                </a:lnTo>
                <a:lnTo>
                  <a:pt x="272" y="128"/>
                </a:lnTo>
                <a:lnTo>
                  <a:pt x="270" y="130"/>
                </a:lnTo>
                <a:lnTo>
                  <a:pt x="268" y="132"/>
                </a:lnTo>
                <a:lnTo>
                  <a:pt x="266" y="134"/>
                </a:lnTo>
                <a:lnTo>
                  <a:pt x="264" y="136"/>
                </a:lnTo>
                <a:lnTo>
                  <a:pt x="264" y="138"/>
                </a:lnTo>
                <a:lnTo>
                  <a:pt x="262" y="138"/>
                </a:lnTo>
                <a:lnTo>
                  <a:pt x="260" y="138"/>
                </a:lnTo>
                <a:lnTo>
                  <a:pt x="260" y="140"/>
                </a:lnTo>
                <a:lnTo>
                  <a:pt x="260" y="142"/>
                </a:lnTo>
                <a:lnTo>
                  <a:pt x="258" y="143"/>
                </a:lnTo>
                <a:lnTo>
                  <a:pt x="257" y="143"/>
                </a:lnTo>
                <a:lnTo>
                  <a:pt x="257" y="145"/>
                </a:lnTo>
                <a:lnTo>
                  <a:pt x="257" y="147"/>
                </a:lnTo>
                <a:lnTo>
                  <a:pt x="255" y="147"/>
                </a:lnTo>
                <a:lnTo>
                  <a:pt x="255" y="149"/>
                </a:lnTo>
                <a:lnTo>
                  <a:pt x="253" y="149"/>
                </a:lnTo>
                <a:lnTo>
                  <a:pt x="251" y="151"/>
                </a:lnTo>
                <a:lnTo>
                  <a:pt x="253" y="151"/>
                </a:lnTo>
                <a:lnTo>
                  <a:pt x="253" y="153"/>
                </a:lnTo>
                <a:lnTo>
                  <a:pt x="253" y="155"/>
                </a:lnTo>
                <a:lnTo>
                  <a:pt x="253" y="157"/>
                </a:lnTo>
                <a:lnTo>
                  <a:pt x="253" y="161"/>
                </a:lnTo>
                <a:lnTo>
                  <a:pt x="251" y="163"/>
                </a:lnTo>
                <a:lnTo>
                  <a:pt x="249" y="167"/>
                </a:lnTo>
                <a:lnTo>
                  <a:pt x="249" y="169"/>
                </a:lnTo>
                <a:lnTo>
                  <a:pt x="251" y="169"/>
                </a:lnTo>
                <a:lnTo>
                  <a:pt x="251" y="171"/>
                </a:lnTo>
                <a:lnTo>
                  <a:pt x="249" y="173"/>
                </a:lnTo>
                <a:lnTo>
                  <a:pt x="249" y="175"/>
                </a:lnTo>
                <a:lnTo>
                  <a:pt x="247" y="175"/>
                </a:lnTo>
                <a:lnTo>
                  <a:pt x="247" y="176"/>
                </a:lnTo>
                <a:lnTo>
                  <a:pt x="247" y="178"/>
                </a:lnTo>
                <a:lnTo>
                  <a:pt x="247" y="180"/>
                </a:lnTo>
                <a:lnTo>
                  <a:pt x="249" y="180"/>
                </a:lnTo>
                <a:lnTo>
                  <a:pt x="249" y="182"/>
                </a:lnTo>
                <a:lnTo>
                  <a:pt x="247" y="182"/>
                </a:lnTo>
                <a:lnTo>
                  <a:pt x="247" y="184"/>
                </a:lnTo>
                <a:lnTo>
                  <a:pt x="247" y="186"/>
                </a:lnTo>
                <a:lnTo>
                  <a:pt x="247" y="190"/>
                </a:lnTo>
                <a:lnTo>
                  <a:pt x="247" y="192"/>
                </a:lnTo>
                <a:lnTo>
                  <a:pt x="247" y="194"/>
                </a:lnTo>
                <a:lnTo>
                  <a:pt x="247" y="196"/>
                </a:lnTo>
                <a:lnTo>
                  <a:pt x="245" y="196"/>
                </a:lnTo>
                <a:lnTo>
                  <a:pt x="243" y="196"/>
                </a:lnTo>
                <a:lnTo>
                  <a:pt x="243" y="200"/>
                </a:lnTo>
                <a:lnTo>
                  <a:pt x="243" y="202"/>
                </a:lnTo>
                <a:lnTo>
                  <a:pt x="241" y="202"/>
                </a:lnTo>
                <a:lnTo>
                  <a:pt x="241" y="204"/>
                </a:lnTo>
                <a:lnTo>
                  <a:pt x="241" y="206"/>
                </a:lnTo>
                <a:lnTo>
                  <a:pt x="241" y="208"/>
                </a:lnTo>
                <a:lnTo>
                  <a:pt x="241" y="210"/>
                </a:lnTo>
                <a:lnTo>
                  <a:pt x="243" y="210"/>
                </a:lnTo>
                <a:lnTo>
                  <a:pt x="243" y="211"/>
                </a:lnTo>
                <a:lnTo>
                  <a:pt x="243" y="213"/>
                </a:lnTo>
                <a:lnTo>
                  <a:pt x="243" y="215"/>
                </a:lnTo>
                <a:lnTo>
                  <a:pt x="243" y="217"/>
                </a:lnTo>
                <a:lnTo>
                  <a:pt x="241" y="219"/>
                </a:lnTo>
                <a:lnTo>
                  <a:pt x="243" y="221"/>
                </a:lnTo>
                <a:lnTo>
                  <a:pt x="243" y="223"/>
                </a:lnTo>
                <a:lnTo>
                  <a:pt x="245" y="223"/>
                </a:lnTo>
                <a:lnTo>
                  <a:pt x="245" y="225"/>
                </a:lnTo>
                <a:lnTo>
                  <a:pt x="247" y="225"/>
                </a:lnTo>
                <a:lnTo>
                  <a:pt x="247" y="227"/>
                </a:lnTo>
                <a:lnTo>
                  <a:pt x="249" y="227"/>
                </a:lnTo>
                <a:lnTo>
                  <a:pt x="253" y="229"/>
                </a:lnTo>
                <a:lnTo>
                  <a:pt x="258" y="231"/>
                </a:lnTo>
                <a:lnTo>
                  <a:pt x="260" y="233"/>
                </a:lnTo>
                <a:lnTo>
                  <a:pt x="260" y="235"/>
                </a:lnTo>
                <a:lnTo>
                  <a:pt x="262" y="237"/>
                </a:lnTo>
                <a:lnTo>
                  <a:pt x="264" y="239"/>
                </a:lnTo>
                <a:lnTo>
                  <a:pt x="262" y="241"/>
                </a:lnTo>
                <a:lnTo>
                  <a:pt x="260" y="243"/>
                </a:lnTo>
                <a:lnTo>
                  <a:pt x="260" y="244"/>
                </a:lnTo>
                <a:lnTo>
                  <a:pt x="260" y="246"/>
                </a:lnTo>
                <a:lnTo>
                  <a:pt x="260" y="248"/>
                </a:lnTo>
                <a:lnTo>
                  <a:pt x="260" y="250"/>
                </a:lnTo>
                <a:lnTo>
                  <a:pt x="262" y="252"/>
                </a:lnTo>
                <a:lnTo>
                  <a:pt x="264" y="254"/>
                </a:lnTo>
                <a:lnTo>
                  <a:pt x="266" y="256"/>
                </a:lnTo>
                <a:lnTo>
                  <a:pt x="268" y="256"/>
                </a:lnTo>
                <a:lnTo>
                  <a:pt x="270" y="254"/>
                </a:lnTo>
                <a:lnTo>
                  <a:pt x="270" y="256"/>
                </a:lnTo>
                <a:lnTo>
                  <a:pt x="270" y="260"/>
                </a:lnTo>
                <a:lnTo>
                  <a:pt x="272" y="266"/>
                </a:lnTo>
                <a:lnTo>
                  <a:pt x="270" y="266"/>
                </a:lnTo>
                <a:lnTo>
                  <a:pt x="270" y="268"/>
                </a:lnTo>
                <a:lnTo>
                  <a:pt x="268" y="270"/>
                </a:lnTo>
                <a:lnTo>
                  <a:pt x="266" y="272"/>
                </a:lnTo>
                <a:lnTo>
                  <a:pt x="266" y="274"/>
                </a:lnTo>
                <a:lnTo>
                  <a:pt x="264" y="276"/>
                </a:lnTo>
                <a:lnTo>
                  <a:pt x="262" y="277"/>
                </a:lnTo>
                <a:lnTo>
                  <a:pt x="262" y="279"/>
                </a:lnTo>
                <a:lnTo>
                  <a:pt x="260" y="279"/>
                </a:lnTo>
                <a:lnTo>
                  <a:pt x="258" y="281"/>
                </a:lnTo>
                <a:lnTo>
                  <a:pt x="258" y="283"/>
                </a:lnTo>
                <a:lnTo>
                  <a:pt x="257" y="283"/>
                </a:lnTo>
                <a:lnTo>
                  <a:pt x="257" y="285"/>
                </a:lnTo>
                <a:lnTo>
                  <a:pt x="257" y="287"/>
                </a:lnTo>
                <a:lnTo>
                  <a:pt x="257" y="289"/>
                </a:lnTo>
                <a:lnTo>
                  <a:pt x="255" y="289"/>
                </a:lnTo>
                <a:lnTo>
                  <a:pt x="253" y="291"/>
                </a:lnTo>
                <a:lnTo>
                  <a:pt x="247" y="295"/>
                </a:lnTo>
                <a:lnTo>
                  <a:pt x="245" y="295"/>
                </a:lnTo>
                <a:lnTo>
                  <a:pt x="239" y="297"/>
                </a:lnTo>
                <a:lnTo>
                  <a:pt x="237" y="297"/>
                </a:lnTo>
                <a:lnTo>
                  <a:pt x="233" y="299"/>
                </a:lnTo>
                <a:lnTo>
                  <a:pt x="231" y="299"/>
                </a:lnTo>
                <a:lnTo>
                  <a:pt x="229" y="299"/>
                </a:lnTo>
                <a:lnTo>
                  <a:pt x="225" y="301"/>
                </a:lnTo>
                <a:lnTo>
                  <a:pt x="224" y="301"/>
                </a:lnTo>
                <a:lnTo>
                  <a:pt x="222" y="301"/>
                </a:lnTo>
                <a:lnTo>
                  <a:pt x="220" y="301"/>
                </a:lnTo>
                <a:lnTo>
                  <a:pt x="214" y="303"/>
                </a:lnTo>
                <a:lnTo>
                  <a:pt x="210" y="303"/>
                </a:lnTo>
                <a:lnTo>
                  <a:pt x="206" y="305"/>
                </a:lnTo>
                <a:lnTo>
                  <a:pt x="204" y="305"/>
                </a:lnTo>
                <a:lnTo>
                  <a:pt x="200" y="305"/>
                </a:lnTo>
                <a:lnTo>
                  <a:pt x="198" y="305"/>
                </a:lnTo>
                <a:lnTo>
                  <a:pt x="196" y="305"/>
                </a:lnTo>
                <a:lnTo>
                  <a:pt x="194" y="305"/>
                </a:lnTo>
                <a:lnTo>
                  <a:pt x="192" y="305"/>
                </a:lnTo>
                <a:lnTo>
                  <a:pt x="191" y="305"/>
                </a:lnTo>
                <a:lnTo>
                  <a:pt x="189" y="305"/>
                </a:lnTo>
                <a:lnTo>
                  <a:pt x="187" y="305"/>
                </a:lnTo>
                <a:lnTo>
                  <a:pt x="185" y="303"/>
                </a:lnTo>
                <a:lnTo>
                  <a:pt x="183" y="303"/>
                </a:lnTo>
                <a:lnTo>
                  <a:pt x="183" y="301"/>
                </a:lnTo>
                <a:lnTo>
                  <a:pt x="179" y="301"/>
                </a:lnTo>
                <a:lnTo>
                  <a:pt x="179" y="303"/>
                </a:lnTo>
                <a:lnTo>
                  <a:pt x="181" y="303"/>
                </a:lnTo>
                <a:lnTo>
                  <a:pt x="181" y="305"/>
                </a:lnTo>
                <a:lnTo>
                  <a:pt x="181" y="307"/>
                </a:lnTo>
                <a:lnTo>
                  <a:pt x="179" y="309"/>
                </a:lnTo>
                <a:lnTo>
                  <a:pt x="181" y="309"/>
                </a:lnTo>
                <a:lnTo>
                  <a:pt x="181" y="311"/>
                </a:lnTo>
                <a:lnTo>
                  <a:pt x="183" y="311"/>
                </a:lnTo>
                <a:lnTo>
                  <a:pt x="185" y="311"/>
                </a:lnTo>
                <a:lnTo>
                  <a:pt x="185" y="312"/>
                </a:lnTo>
                <a:lnTo>
                  <a:pt x="183" y="312"/>
                </a:lnTo>
                <a:lnTo>
                  <a:pt x="183" y="311"/>
                </a:lnTo>
                <a:lnTo>
                  <a:pt x="181" y="311"/>
                </a:lnTo>
                <a:lnTo>
                  <a:pt x="183" y="312"/>
                </a:lnTo>
                <a:lnTo>
                  <a:pt x="185" y="314"/>
                </a:lnTo>
                <a:lnTo>
                  <a:pt x="185" y="316"/>
                </a:lnTo>
                <a:lnTo>
                  <a:pt x="183" y="318"/>
                </a:lnTo>
                <a:lnTo>
                  <a:pt x="183" y="320"/>
                </a:lnTo>
                <a:lnTo>
                  <a:pt x="181" y="320"/>
                </a:lnTo>
                <a:lnTo>
                  <a:pt x="181" y="322"/>
                </a:lnTo>
                <a:lnTo>
                  <a:pt x="181" y="324"/>
                </a:lnTo>
                <a:lnTo>
                  <a:pt x="181" y="326"/>
                </a:lnTo>
                <a:lnTo>
                  <a:pt x="179" y="326"/>
                </a:lnTo>
                <a:lnTo>
                  <a:pt x="179" y="328"/>
                </a:lnTo>
                <a:lnTo>
                  <a:pt x="177" y="328"/>
                </a:lnTo>
                <a:lnTo>
                  <a:pt x="177" y="330"/>
                </a:lnTo>
                <a:lnTo>
                  <a:pt x="179" y="332"/>
                </a:lnTo>
                <a:lnTo>
                  <a:pt x="181" y="334"/>
                </a:lnTo>
                <a:lnTo>
                  <a:pt x="181" y="336"/>
                </a:lnTo>
                <a:lnTo>
                  <a:pt x="183" y="336"/>
                </a:lnTo>
                <a:lnTo>
                  <a:pt x="181" y="336"/>
                </a:lnTo>
                <a:lnTo>
                  <a:pt x="181" y="338"/>
                </a:lnTo>
                <a:lnTo>
                  <a:pt x="181" y="340"/>
                </a:lnTo>
                <a:lnTo>
                  <a:pt x="179" y="342"/>
                </a:lnTo>
                <a:lnTo>
                  <a:pt x="175" y="342"/>
                </a:lnTo>
                <a:lnTo>
                  <a:pt x="173" y="344"/>
                </a:lnTo>
                <a:lnTo>
                  <a:pt x="171" y="345"/>
                </a:lnTo>
                <a:lnTo>
                  <a:pt x="169" y="345"/>
                </a:lnTo>
                <a:lnTo>
                  <a:pt x="167" y="345"/>
                </a:lnTo>
                <a:lnTo>
                  <a:pt x="163" y="345"/>
                </a:lnTo>
                <a:lnTo>
                  <a:pt x="161" y="345"/>
                </a:lnTo>
                <a:lnTo>
                  <a:pt x="159" y="345"/>
                </a:lnTo>
                <a:lnTo>
                  <a:pt x="157" y="345"/>
                </a:lnTo>
                <a:lnTo>
                  <a:pt x="156" y="345"/>
                </a:lnTo>
                <a:lnTo>
                  <a:pt x="154" y="344"/>
                </a:lnTo>
                <a:lnTo>
                  <a:pt x="152" y="344"/>
                </a:lnTo>
                <a:lnTo>
                  <a:pt x="148" y="342"/>
                </a:lnTo>
                <a:lnTo>
                  <a:pt x="146" y="342"/>
                </a:lnTo>
                <a:lnTo>
                  <a:pt x="146" y="340"/>
                </a:lnTo>
                <a:lnTo>
                  <a:pt x="144" y="340"/>
                </a:lnTo>
                <a:lnTo>
                  <a:pt x="142" y="340"/>
                </a:lnTo>
                <a:lnTo>
                  <a:pt x="140" y="338"/>
                </a:lnTo>
                <a:lnTo>
                  <a:pt x="138" y="338"/>
                </a:lnTo>
                <a:lnTo>
                  <a:pt x="134" y="340"/>
                </a:lnTo>
                <a:lnTo>
                  <a:pt x="134" y="342"/>
                </a:lnTo>
                <a:lnTo>
                  <a:pt x="134" y="344"/>
                </a:lnTo>
                <a:lnTo>
                  <a:pt x="134" y="345"/>
                </a:lnTo>
                <a:lnTo>
                  <a:pt x="134" y="347"/>
                </a:lnTo>
                <a:lnTo>
                  <a:pt x="136" y="351"/>
                </a:lnTo>
                <a:lnTo>
                  <a:pt x="138" y="353"/>
                </a:lnTo>
                <a:lnTo>
                  <a:pt x="136" y="355"/>
                </a:lnTo>
                <a:lnTo>
                  <a:pt x="136" y="357"/>
                </a:lnTo>
                <a:lnTo>
                  <a:pt x="138" y="357"/>
                </a:lnTo>
                <a:lnTo>
                  <a:pt x="136" y="359"/>
                </a:lnTo>
                <a:lnTo>
                  <a:pt x="136" y="361"/>
                </a:lnTo>
                <a:lnTo>
                  <a:pt x="136" y="363"/>
                </a:lnTo>
                <a:lnTo>
                  <a:pt x="138" y="365"/>
                </a:lnTo>
                <a:lnTo>
                  <a:pt x="140" y="365"/>
                </a:lnTo>
                <a:lnTo>
                  <a:pt x="142" y="367"/>
                </a:lnTo>
                <a:lnTo>
                  <a:pt x="144" y="367"/>
                </a:lnTo>
                <a:lnTo>
                  <a:pt x="146" y="367"/>
                </a:lnTo>
                <a:lnTo>
                  <a:pt x="144" y="369"/>
                </a:lnTo>
                <a:lnTo>
                  <a:pt x="144" y="371"/>
                </a:lnTo>
                <a:lnTo>
                  <a:pt x="146" y="371"/>
                </a:lnTo>
                <a:lnTo>
                  <a:pt x="152" y="371"/>
                </a:lnTo>
                <a:lnTo>
                  <a:pt x="152" y="369"/>
                </a:lnTo>
                <a:lnTo>
                  <a:pt x="152" y="367"/>
                </a:lnTo>
                <a:lnTo>
                  <a:pt x="150" y="367"/>
                </a:lnTo>
                <a:lnTo>
                  <a:pt x="148" y="367"/>
                </a:lnTo>
                <a:lnTo>
                  <a:pt x="150" y="365"/>
                </a:lnTo>
                <a:lnTo>
                  <a:pt x="154" y="365"/>
                </a:lnTo>
                <a:lnTo>
                  <a:pt x="156" y="363"/>
                </a:lnTo>
                <a:lnTo>
                  <a:pt x="157" y="363"/>
                </a:lnTo>
                <a:lnTo>
                  <a:pt x="157" y="365"/>
                </a:lnTo>
                <a:lnTo>
                  <a:pt x="159" y="367"/>
                </a:lnTo>
                <a:lnTo>
                  <a:pt x="159" y="369"/>
                </a:lnTo>
                <a:lnTo>
                  <a:pt x="159" y="375"/>
                </a:lnTo>
                <a:lnTo>
                  <a:pt x="159" y="377"/>
                </a:lnTo>
                <a:lnTo>
                  <a:pt x="157" y="378"/>
                </a:lnTo>
                <a:lnTo>
                  <a:pt x="156" y="378"/>
                </a:lnTo>
                <a:lnTo>
                  <a:pt x="152" y="378"/>
                </a:lnTo>
                <a:lnTo>
                  <a:pt x="150" y="377"/>
                </a:lnTo>
                <a:lnTo>
                  <a:pt x="150" y="375"/>
                </a:lnTo>
                <a:lnTo>
                  <a:pt x="148" y="373"/>
                </a:lnTo>
                <a:lnTo>
                  <a:pt x="146" y="371"/>
                </a:lnTo>
                <a:lnTo>
                  <a:pt x="144" y="371"/>
                </a:lnTo>
                <a:lnTo>
                  <a:pt x="144" y="373"/>
                </a:lnTo>
                <a:lnTo>
                  <a:pt x="142" y="373"/>
                </a:lnTo>
                <a:lnTo>
                  <a:pt x="140" y="373"/>
                </a:lnTo>
                <a:lnTo>
                  <a:pt x="140" y="375"/>
                </a:lnTo>
                <a:lnTo>
                  <a:pt x="138" y="375"/>
                </a:lnTo>
                <a:lnTo>
                  <a:pt x="136" y="377"/>
                </a:lnTo>
                <a:lnTo>
                  <a:pt x="138" y="377"/>
                </a:lnTo>
                <a:lnTo>
                  <a:pt x="140" y="378"/>
                </a:lnTo>
                <a:lnTo>
                  <a:pt x="142" y="378"/>
                </a:lnTo>
                <a:lnTo>
                  <a:pt x="142" y="380"/>
                </a:lnTo>
                <a:lnTo>
                  <a:pt x="144" y="380"/>
                </a:lnTo>
                <a:lnTo>
                  <a:pt x="146" y="380"/>
                </a:lnTo>
                <a:lnTo>
                  <a:pt x="148" y="380"/>
                </a:lnTo>
                <a:lnTo>
                  <a:pt x="148" y="382"/>
                </a:lnTo>
                <a:lnTo>
                  <a:pt x="144" y="382"/>
                </a:lnTo>
                <a:lnTo>
                  <a:pt x="144" y="384"/>
                </a:lnTo>
                <a:lnTo>
                  <a:pt x="142" y="384"/>
                </a:lnTo>
                <a:lnTo>
                  <a:pt x="140" y="384"/>
                </a:lnTo>
                <a:lnTo>
                  <a:pt x="138" y="386"/>
                </a:lnTo>
                <a:lnTo>
                  <a:pt x="136" y="386"/>
                </a:lnTo>
                <a:lnTo>
                  <a:pt x="136" y="388"/>
                </a:lnTo>
                <a:lnTo>
                  <a:pt x="134" y="390"/>
                </a:lnTo>
                <a:lnTo>
                  <a:pt x="132" y="392"/>
                </a:lnTo>
                <a:lnTo>
                  <a:pt x="132" y="394"/>
                </a:lnTo>
                <a:lnTo>
                  <a:pt x="132" y="396"/>
                </a:lnTo>
                <a:lnTo>
                  <a:pt x="132" y="398"/>
                </a:lnTo>
                <a:lnTo>
                  <a:pt x="132" y="400"/>
                </a:lnTo>
                <a:lnTo>
                  <a:pt x="134" y="400"/>
                </a:lnTo>
                <a:lnTo>
                  <a:pt x="134" y="404"/>
                </a:lnTo>
                <a:lnTo>
                  <a:pt x="132" y="404"/>
                </a:lnTo>
                <a:lnTo>
                  <a:pt x="132" y="406"/>
                </a:lnTo>
                <a:lnTo>
                  <a:pt x="132" y="408"/>
                </a:lnTo>
                <a:lnTo>
                  <a:pt x="132" y="410"/>
                </a:lnTo>
                <a:lnTo>
                  <a:pt x="130" y="412"/>
                </a:lnTo>
                <a:lnTo>
                  <a:pt x="128" y="413"/>
                </a:lnTo>
                <a:lnTo>
                  <a:pt x="126" y="413"/>
                </a:lnTo>
                <a:lnTo>
                  <a:pt x="126" y="415"/>
                </a:lnTo>
                <a:lnTo>
                  <a:pt x="126" y="417"/>
                </a:lnTo>
                <a:lnTo>
                  <a:pt x="128" y="419"/>
                </a:lnTo>
                <a:lnTo>
                  <a:pt x="126" y="421"/>
                </a:lnTo>
                <a:lnTo>
                  <a:pt x="124" y="421"/>
                </a:lnTo>
                <a:lnTo>
                  <a:pt x="124" y="419"/>
                </a:lnTo>
                <a:lnTo>
                  <a:pt x="119" y="419"/>
                </a:lnTo>
                <a:lnTo>
                  <a:pt x="115" y="421"/>
                </a:lnTo>
                <a:lnTo>
                  <a:pt x="113" y="421"/>
                </a:lnTo>
                <a:lnTo>
                  <a:pt x="113" y="423"/>
                </a:lnTo>
                <a:lnTo>
                  <a:pt x="111" y="425"/>
                </a:lnTo>
                <a:lnTo>
                  <a:pt x="107" y="425"/>
                </a:lnTo>
                <a:lnTo>
                  <a:pt x="105" y="425"/>
                </a:lnTo>
                <a:lnTo>
                  <a:pt x="105" y="427"/>
                </a:lnTo>
                <a:lnTo>
                  <a:pt x="103" y="429"/>
                </a:lnTo>
                <a:lnTo>
                  <a:pt x="101" y="431"/>
                </a:lnTo>
                <a:lnTo>
                  <a:pt x="101" y="433"/>
                </a:lnTo>
                <a:lnTo>
                  <a:pt x="99" y="433"/>
                </a:lnTo>
                <a:lnTo>
                  <a:pt x="99" y="437"/>
                </a:lnTo>
                <a:lnTo>
                  <a:pt x="97" y="439"/>
                </a:lnTo>
                <a:lnTo>
                  <a:pt x="95" y="441"/>
                </a:lnTo>
                <a:lnTo>
                  <a:pt x="95" y="443"/>
                </a:lnTo>
                <a:lnTo>
                  <a:pt x="95" y="445"/>
                </a:lnTo>
                <a:lnTo>
                  <a:pt x="95" y="446"/>
                </a:lnTo>
                <a:lnTo>
                  <a:pt x="97" y="448"/>
                </a:lnTo>
                <a:lnTo>
                  <a:pt x="97" y="450"/>
                </a:lnTo>
                <a:lnTo>
                  <a:pt x="99" y="452"/>
                </a:lnTo>
                <a:lnTo>
                  <a:pt x="101" y="454"/>
                </a:lnTo>
                <a:lnTo>
                  <a:pt x="103" y="456"/>
                </a:lnTo>
                <a:lnTo>
                  <a:pt x="105" y="458"/>
                </a:lnTo>
                <a:lnTo>
                  <a:pt x="107" y="460"/>
                </a:lnTo>
                <a:lnTo>
                  <a:pt x="109" y="462"/>
                </a:lnTo>
                <a:lnTo>
                  <a:pt x="111" y="462"/>
                </a:lnTo>
                <a:lnTo>
                  <a:pt x="113" y="462"/>
                </a:lnTo>
                <a:lnTo>
                  <a:pt x="115" y="462"/>
                </a:lnTo>
                <a:lnTo>
                  <a:pt x="119" y="462"/>
                </a:lnTo>
                <a:lnTo>
                  <a:pt x="121" y="462"/>
                </a:lnTo>
                <a:lnTo>
                  <a:pt x="123" y="462"/>
                </a:lnTo>
                <a:lnTo>
                  <a:pt x="124" y="464"/>
                </a:lnTo>
                <a:lnTo>
                  <a:pt x="124" y="468"/>
                </a:lnTo>
                <a:lnTo>
                  <a:pt x="124" y="470"/>
                </a:lnTo>
                <a:lnTo>
                  <a:pt x="124" y="472"/>
                </a:lnTo>
                <a:lnTo>
                  <a:pt x="124" y="474"/>
                </a:lnTo>
                <a:lnTo>
                  <a:pt x="123" y="476"/>
                </a:lnTo>
                <a:lnTo>
                  <a:pt x="121" y="476"/>
                </a:lnTo>
                <a:lnTo>
                  <a:pt x="121" y="478"/>
                </a:lnTo>
                <a:lnTo>
                  <a:pt x="119" y="478"/>
                </a:lnTo>
                <a:lnTo>
                  <a:pt x="117" y="478"/>
                </a:lnTo>
                <a:lnTo>
                  <a:pt x="119" y="478"/>
                </a:lnTo>
                <a:lnTo>
                  <a:pt x="121" y="478"/>
                </a:lnTo>
                <a:lnTo>
                  <a:pt x="123" y="478"/>
                </a:lnTo>
                <a:lnTo>
                  <a:pt x="124" y="479"/>
                </a:lnTo>
                <a:lnTo>
                  <a:pt x="124" y="481"/>
                </a:lnTo>
                <a:lnTo>
                  <a:pt x="123" y="479"/>
                </a:lnTo>
                <a:lnTo>
                  <a:pt x="123" y="481"/>
                </a:lnTo>
                <a:lnTo>
                  <a:pt x="123" y="483"/>
                </a:lnTo>
                <a:lnTo>
                  <a:pt x="121" y="483"/>
                </a:lnTo>
                <a:lnTo>
                  <a:pt x="117" y="485"/>
                </a:lnTo>
                <a:lnTo>
                  <a:pt x="115" y="487"/>
                </a:lnTo>
                <a:lnTo>
                  <a:pt x="113" y="489"/>
                </a:lnTo>
                <a:lnTo>
                  <a:pt x="111" y="489"/>
                </a:lnTo>
                <a:lnTo>
                  <a:pt x="111" y="491"/>
                </a:lnTo>
                <a:lnTo>
                  <a:pt x="109" y="491"/>
                </a:lnTo>
                <a:lnTo>
                  <a:pt x="107" y="493"/>
                </a:lnTo>
                <a:lnTo>
                  <a:pt x="105" y="493"/>
                </a:lnTo>
                <a:lnTo>
                  <a:pt x="103" y="493"/>
                </a:lnTo>
                <a:lnTo>
                  <a:pt x="103" y="495"/>
                </a:lnTo>
                <a:lnTo>
                  <a:pt x="101" y="497"/>
                </a:lnTo>
                <a:lnTo>
                  <a:pt x="101" y="499"/>
                </a:lnTo>
                <a:lnTo>
                  <a:pt x="99" y="499"/>
                </a:lnTo>
                <a:lnTo>
                  <a:pt x="97" y="501"/>
                </a:lnTo>
                <a:lnTo>
                  <a:pt x="95" y="503"/>
                </a:lnTo>
                <a:lnTo>
                  <a:pt x="95" y="505"/>
                </a:lnTo>
                <a:lnTo>
                  <a:pt x="93" y="507"/>
                </a:lnTo>
                <a:lnTo>
                  <a:pt x="93" y="509"/>
                </a:lnTo>
                <a:lnTo>
                  <a:pt x="91" y="509"/>
                </a:lnTo>
                <a:lnTo>
                  <a:pt x="91" y="511"/>
                </a:lnTo>
                <a:lnTo>
                  <a:pt x="93" y="509"/>
                </a:lnTo>
                <a:lnTo>
                  <a:pt x="95" y="507"/>
                </a:lnTo>
                <a:lnTo>
                  <a:pt x="95" y="511"/>
                </a:lnTo>
                <a:lnTo>
                  <a:pt x="93" y="513"/>
                </a:lnTo>
                <a:lnTo>
                  <a:pt x="93" y="514"/>
                </a:lnTo>
                <a:lnTo>
                  <a:pt x="93" y="516"/>
                </a:lnTo>
                <a:lnTo>
                  <a:pt x="93" y="518"/>
                </a:lnTo>
                <a:lnTo>
                  <a:pt x="93" y="520"/>
                </a:lnTo>
                <a:lnTo>
                  <a:pt x="91" y="520"/>
                </a:lnTo>
                <a:lnTo>
                  <a:pt x="91" y="522"/>
                </a:lnTo>
                <a:lnTo>
                  <a:pt x="90" y="522"/>
                </a:lnTo>
                <a:lnTo>
                  <a:pt x="90" y="524"/>
                </a:lnTo>
                <a:lnTo>
                  <a:pt x="88" y="524"/>
                </a:lnTo>
                <a:lnTo>
                  <a:pt x="86" y="524"/>
                </a:lnTo>
                <a:lnTo>
                  <a:pt x="84" y="524"/>
                </a:lnTo>
                <a:lnTo>
                  <a:pt x="82" y="524"/>
                </a:lnTo>
                <a:lnTo>
                  <a:pt x="82" y="522"/>
                </a:lnTo>
                <a:lnTo>
                  <a:pt x="80" y="520"/>
                </a:lnTo>
                <a:lnTo>
                  <a:pt x="80" y="522"/>
                </a:lnTo>
                <a:lnTo>
                  <a:pt x="78" y="522"/>
                </a:lnTo>
                <a:lnTo>
                  <a:pt x="76" y="522"/>
                </a:lnTo>
                <a:lnTo>
                  <a:pt x="74" y="522"/>
                </a:lnTo>
                <a:lnTo>
                  <a:pt x="72" y="522"/>
                </a:lnTo>
                <a:lnTo>
                  <a:pt x="74" y="522"/>
                </a:lnTo>
                <a:lnTo>
                  <a:pt x="76" y="522"/>
                </a:lnTo>
                <a:lnTo>
                  <a:pt x="78" y="522"/>
                </a:lnTo>
                <a:lnTo>
                  <a:pt x="80" y="522"/>
                </a:lnTo>
                <a:lnTo>
                  <a:pt x="80" y="524"/>
                </a:lnTo>
                <a:lnTo>
                  <a:pt x="82" y="524"/>
                </a:lnTo>
                <a:lnTo>
                  <a:pt x="84" y="526"/>
                </a:lnTo>
                <a:lnTo>
                  <a:pt x="82" y="526"/>
                </a:lnTo>
                <a:lnTo>
                  <a:pt x="80" y="528"/>
                </a:lnTo>
                <a:lnTo>
                  <a:pt x="78" y="528"/>
                </a:lnTo>
                <a:lnTo>
                  <a:pt x="76" y="528"/>
                </a:lnTo>
                <a:lnTo>
                  <a:pt x="76" y="530"/>
                </a:lnTo>
                <a:lnTo>
                  <a:pt x="74" y="530"/>
                </a:lnTo>
                <a:lnTo>
                  <a:pt x="74" y="532"/>
                </a:lnTo>
                <a:lnTo>
                  <a:pt x="72" y="534"/>
                </a:lnTo>
                <a:lnTo>
                  <a:pt x="72" y="536"/>
                </a:lnTo>
                <a:lnTo>
                  <a:pt x="70" y="538"/>
                </a:lnTo>
                <a:lnTo>
                  <a:pt x="70" y="540"/>
                </a:lnTo>
                <a:lnTo>
                  <a:pt x="70" y="542"/>
                </a:lnTo>
                <a:lnTo>
                  <a:pt x="68" y="544"/>
                </a:lnTo>
                <a:lnTo>
                  <a:pt x="66" y="546"/>
                </a:lnTo>
                <a:lnTo>
                  <a:pt x="68" y="544"/>
                </a:lnTo>
                <a:lnTo>
                  <a:pt x="70" y="544"/>
                </a:lnTo>
                <a:lnTo>
                  <a:pt x="70" y="546"/>
                </a:lnTo>
                <a:lnTo>
                  <a:pt x="70" y="547"/>
                </a:lnTo>
                <a:lnTo>
                  <a:pt x="72" y="551"/>
                </a:lnTo>
                <a:lnTo>
                  <a:pt x="72" y="553"/>
                </a:lnTo>
                <a:lnTo>
                  <a:pt x="74" y="553"/>
                </a:lnTo>
                <a:lnTo>
                  <a:pt x="74" y="555"/>
                </a:lnTo>
                <a:lnTo>
                  <a:pt x="72" y="555"/>
                </a:lnTo>
                <a:lnTo>
                  <a:pt x="70" y="557"/>
                </a:lnTo>
                <a:lnTo>
                  <a:pt x="68" y="555"/>
                </a:lnTo>
                <a:lnTo>
                  <a:pt x="66" y="555"/>
                </a:lnTo>
                <a:lnTo>
                  <a:pt x="64" y="555"/>
                </a:lnTo>
                <a:lnTo>
                  <a:pt x="62" y="557"/>
                </a:lnTo>
                <a:lnTo>
                  <a:pt x="64" y="557"/>
                </a:lnTo>
                <a:lnTo>
                  <a:pt x="66" y="557"/>
                </a:lnTo>
                <a:lnTo>
                  <a:pt x="68" y="557"/>
                </a:lnTo>
                <a:lnTo>
                  <a:pt x="70" y="557"/>
                </a:lnTo>
                <a:lnTo>
                  <a:pt x="72" y="557"/>
                </a:lnTo>
                <a:lnTo>
                  <a:pt x="74" y="557"/>
                </a:lnTo>
                <a:lnTo>
                  <a:pt x="74" y="559"/>
                </a:lnTo>
                <a:lnTo>
                  <a:pt x="76" y="561"/>
                </a:lnTo>
                <a:lnTo>
                  <a:pt x="76" y="563"/>
                </a:lnTo>
                <a:lnTo>
                  <a:pt x="78" y="565"/>
                </a:lnTo>
                <a:lnTo>
                  <a:pt x="78" y="567"/>
                </a:lnTo>
                <a:lnTo>
                  <a:pt x="80" y="567"/>
                </a:lnTo>
                <a:lnTo>
                  <a:pt x="80" y="569"/>
                </a:lnTo>
                <a:lnTo>
                  <a:pt x="82" y="571"/>
                </a:lnTo>
                <a:lnTo>
                  <a:pt x="84" y="573"/>
                </a:lnTo>
                <a:lnTo>
                  <a:pt x="82" y="573"/>
                </a:lnTo>
                <a:lnTo>
                  <a:pt x="80" y="571"/>
                </a:lnTo>
                <a:lnTo>
                  <a:pt x="78" y="571"/>
                </a:lnTo>
                <a:lnTo>
                  <a:pt x="76" y="571"/>
                </a:lnTo>
                <a:lnTo>
                  <a:pt x="74" y="571"/>
                </a:lnTo>
                <a:lnTo>
                  <a:pt x="72" y="569"/>
                </a:lnTo>
                <a:lnTo>
                  <a:pt x="68" y="569"/>
                </a:lnTo>
                <a:lnTo>
                  <a:pt x="66" y="569"/>
                </a:lnTo>
                <a:lnTo>
                  <a:pt x="60" y="567"/>
                </a:lnTo>
                <a:lnTo>
                  <a:pt x="58" y="565"/>
                </a:lnTo>
                <a:lnTo>
                  <a:pt x="56" y="565"/>
                </a:lnTo>
                <a:lnTo>
                  <a:pt x="55" y="565"/>
                </a:lnTo>
                <a:lnTo>
                  <a:pt x="51" y="565"/>
                </a:lnTo>
                <a:lnTo>
                  <a:pt x="47" y="565"/>
                </a:lnTo>
                <a:lnTo>
                  <a:pt x="37" y="565"/>
                </a:lnTo>
                <a:lnTo>
                  <a:pt x="29" y="565"/>
                </a:lnTo>
                <a:lnTo>
                  <a:pt x="25" y="565"/>
                </a:lnTo>
                <a:lnTo>
                  <a:pt x="25" y="563"/>
                </a:lnTo>
                <a:lnTo>
                  <a:pt x="25" y="561"/>
                </a:lnTo>
                <a:lnTo>
                  <a:pt x="23" y="559"/>
                </a:lnTo>
                <a:lnTo>
                  <a:pt x="22" y="559"/>
                </a:lnTo>
                <a:lnTo>
                  <a:pt x="20" y="559"/>
                </a:lnTo>
                <a:lnTo>
                  <a:pt x="18" y="555"/>
                </a:lnTo>
                <a:lnTo>
                  <a:pt x="20" y="553"/>
                </a:lnTo>
                <a:lnTo>
                  <a:pt x="20" y="551"/>
                </a:lnTo>
                <a:lnTo>
                  <a:pt x="20" y="549"/>
                </a:lnTo>
                <a:lnTo>
                  <a:pt x="22" y="549"/>
                </a:lnTo>
                <a:lnTo>
                  <a:pt x="20" y="547"/>
                </a:lnTo>
                <a:lnTo>
                  <a:pt x="18" y="547"/>
                </a:lnTo>
                <a:lnTo>
                  <a:pt x="18" y="546"/>
                </a:lnTo>
                <a:lnTo>
                  <a:pt x="20" y="544"/>
                </a:lnTo>
                <a:lnTo>
                  <a:pt x="22" y="540"/>
                </a:lnTo>
                <a:lnTo>
                  <a:pt x="20" y="540"/>
                </a:lnTo>
                <a:lnTo>
                  <a:pt x="20" y="538"/>
                </a:lnTo>
                <a:lnTo>
                  <a:pt x="20" y="536"/>
                </a:lnTo>
                <a:lnTo>
                  <a:pt x="18" y="536"/>
                </a:lnTo>
                <a:lnTo>
                  <a:pt x="16" y="536"/>
                </a:lnTo>
                <a:lnTo>
                  <a:pt x="14" y="536"/>
                </a:lnTo>
                <a:lnTo>
                  <a:pt x="12" y="536"/>
                </a:lnTo>
                <a:lnTo>
                  <a:pt x="10" y="536"/>
                </a:lnTo>
                <a:lnTo>
                  <a:pt x="10" y="538"/>
                </a:lnTo>
                <a:lnTo>
                  <a:pt x="8" y="538"/>
                </a:lnTo>
                <a:lnTo>
                  <a:pt x="6" y="540"/>
                </a:lnTo>
                <a:lnTo>
                  <a:pt x="6" y="538"/>
                </a:lnTo>
                <a:lnTo>
                  <a:pt x="4" y="536"/>
                </a:lnTo>
                <a:lnTo>
                  <a:pt x="4" y="534"/>
                </a:lnTo>
                <a:lnTo>
                  <a:pt x="4" y="530"/>
                </a:lnTo>
                <a:lnTo>
                  <a:pt x="4" y="528"/>
                </a:lnTo>
                <a:lnTo>
                  <a:pt x="2" y="528"/>
                </a:lnTo>
                <a:lnTo>
                  <a:pt x="2" y="526"/>
                </a:lnTo>
                <a:lnTo>
                  <a:pt x="0" y="526"/>
                </a:lnTo>
                <a:lnTo>
                  <a:pt x="0" y="524"/>
                </a:lnTo>
                <a:lnTo>
                  <a:pt x="0" y="522"/>
                </a:lnTo>
                <a:lnTo>
                  <a:pt x="0" y="520"/>
                </a:lnTo>
                <a:lnTo>
                  <a:pt x="0" y="518"/>
                </a:lnTo>
                <a:lnTo>
                  <a:pt x="2" y="518"/>
                </a:lnTo>
                <a:lnTo>
                  <a:pt x="0" y="514"/>
                </a:lnTo>
                <a:lnTo>
                  <a:pt x="0" y="513"/>
                </a:lnTo>
                <a:lnTo>
                  <a:pt x="0" y="511"/>
                </a:lnTo>
                <a:lnTo>
                  <a:pt x="0" y="509"/>
                </a:lnTo>
                <a:lnTo>
                  <a:pt x="2" y="509"/>
                </a:lnTo>
                <a:lnTo>
                  <a:pt x="6" y="509"/>
                </a:lnTo>
                <a:lnTo>
                  <a:pt x="8" y="507"/>
                </a:lnTo>
                <a:lnTo>
                  <a:pt x="6" y="507"/>
                </a:lnTo>
                <a:lnTo>
                  <a:pt x="8" y="503"/>
                </a:lnTo>
                <a:lnTo>
                  <a:pt x="8" y="501"/>
                </a:lnTo>
                <a:lnTo>
                  <a:pt x="10" y="501"/>
                </a:lnTo>
                <a:lnTo>
                  <a:pt x="12" y="501"/>
                </a:lnTo>
                <a:lnTo>
                  <a:pt x="14" y="501"/>
                </a:lnTo>
                <a:lnTo>
                  <a:pt x="14" y="499"/>
                </a:lnTo>
                <a:lnTo>
                  <a:pt x="16" y="499"/>
                </a:lnTo>
                <a:lnTo>
                  <a:pt x="16" y="497"/>
                </a:lnTo>
                <a:lnTo>
                  <a:pt x="16" y="495"/>
                </a:lnTo>
                <a:lnTo>
                  <a:pt x="16" y="493"/>
                </a:lnTo>
                <a:lnTo>
                  <a:pt x="16" y="491"/>
                </a:lnTo>
                <a:lnTo>
                  <a:pt x="18" y="489"/>
                </a:lnTo>
                <a:lnTo>
                  <a:pt x="20" y="487"/>
                </a:lnTo>
                <a:lnTo>
                  <a:pt x="20" y="485"/>
                </a:lnTo>
                <a:lnTo>
                  <a:pt x="20" y="483"/>
                </a:lnTo>
                <a:lnTo>
                  <a:pt x="18" y="481"/>
                </a:lnTo>
                <a:lnTo>
                  <a:pt x="16" y="479"/>
                </a:lnTo>
                <a:lnTo>
                  <a:pt x="18" y="476"/>
                </a:lnTo>
                <a:lnTo>
                  <a:pt x="20" y="474"/>
                </a:lnTo>
                <a:lnTo>
                  <a:pt x="20" y="472"/>
                </a:lnTo>
                <a:lnTo>
                  <a:pt x="20" y="470"/>
                </a:lnTo>
                <a:lnTo>
                  <a:pt x="22" y="470"/>
                </a:lnTo>
                <a:lnTo>
                  <a:pt x="23" y="468"/>
                </a:lnTo>
                <a:lnTo>
                  <a:pt x="23" y="466"/>
                </a:lnTo>
                <a:lnTo>
                  <a:pt x="27" y="466"/>
                </a:lnTo>
                <a:lnTo>
                  <a:pt x="27" y="464"/>
                </a:lnTo>
                <a:lnTo>
                  <a:pt x="25" y="464"/>
                </a:lnTo>
                <a:lnTo>
                  <a:pt x="25" y="462"/>
                </a:lnTo>
                <a:lnTo>
                  <a:pt x="25" y="456"/>
                </a:lnTo>
                <a:lnTo>
                  <a:pt x="27" y="456"/>
                </a:lnTo>
                <a:lnTo>
                  <a:pt x="29" y="454"/>
                </a:lnTo>
                <a:lnTo>
                  <a:pt x="29" y="450"/>
                </a:lnTo>
                <a:lnTo>
                  <a:pt x="29" y="448"/>
                </a:lnTo>
                <a:lnTo>
                  <a:pt x="29" y="446"/>
                </a:lnTo>
                <a:lnTo>
                  <a:pt x="29" y="445"/>
                </a:lnTo>
                <a:lnTo>
                  <a:pt x="27" y="445"/>
                </a:lnTo>
                <a:lnTo>
                  <a:pt x="25" y="443"/>
                </a:lnTo>
                <a:lnTo>
                  <a:pt x="27" y="443"/>
                </a:lnTo>
                <a:lnTo>
                  <a:pt x="29" y="443"/>
                </a:lnTo>
                <a:lnTo>
                  <a:pt x="29" y="441"/>
                </a:lnTo>
                <a:lnTo>
                  <a:pt x="31" y="441"/>
                </a:lnTo>
                <a:lnTo>
                  <a:pt x="31" y="439"/>
                </a:lnTo>
                <a:lnTo>
                  <a:pt x="29" y="439"/>
                </a:lnTo>
                <a:lnTo>
                  <a:pt x="29" y="437"/>
                </a:lnTo>
                <a:lnTo>
                  <a:pt x="27" y="435"/>
                </a:lnTo>
                <a:lnTo>
                  <a:pt x="27" y="433"/>
                </a:lnTo>
                <a:lnTo>
                  <a:pt x="29" y="431"/>
                </a:lnTo>
                <a:lnTo>
                  <a:pt x="31" y="431"/>
                </a:lnTo>
                <a:lnTo>
                  <a:pt x="33" y="431"/>
                </a:lnTo>
                <a:lnTo>
                  <a:pt x="35" y="427"/>
                </a:lnTo>
                <a:lnTo>
                  <a:pt x="35" y="425"/>
                </a:lnTo>
                <a:lnTo>
                  <a:pt x="33" y="421"/>
                </a:lnTo>
                <a:lnTo>
                  <a:pt x="31" y="421"/>
                </a:lnTo>
                <a:lnTo>
                  <a:pt x="31" y="419"/>
                </a:lnTo>
                <a:lnTo>
                  <a:pt x="29" y="419"/>
                </a:lnTo>
                <a:lnTo>
                  <a:pt x="27" y="419"/>
                </a:lnTo>
                <a:lnTo>
                  <a:pt x="25" y="419"/>
                </a:lnTo>
                <a:lnTo>
                  <a:pt x="23" y="419"/>
                </a:lnTo>
                <a:lnTo>
                  <a:pt x="23" y="415"/>
                </a:lnTo>
                <a:lnTo>
                  <a:pt x="25" y="415"/>
                </a:lnTo>
                <a:lnTo>
                  <a:pt x="27" y="417"/>
                </a:lnTo>
                <a:lnTo>
                  <a:pt x="27" y="415"/>
                </a:lnTo>
                <a:lnTo>
                  <a:pt x="29" y="415"/>
                </a:lnTo>
                <a:lnTo>
                  <a:pt x="31" y="415"/>
                </a:lnTo>
                <a:lnTo>
                  <a:pt x="33" y="415"/>
                </a:lnTo>
                <a:lnTo>
                  <a:pt x="35" y="415"/>
                </a:lnTo>
                <a:lnTo>
                  <a:pt x="35" y="417"/>
                </a:lnTo>
                <a:lnTo>
                  <a:pt x="37" y="417"/>
                </a:lnTo>
                <a:lnTo>
                  <a:pt x="37" y="415"/>
                </a:lnTo>
                <a:lnTo>
                  <a:pt x="37" y="413"/>
                </a:lnTo>
                <a:lnTo>
                  <a:pt x="37" y="412"/>
                </a:lnTo>
                <a:lnTo>
                  <a:pt x="39" y="412"/>
                </a:lnTo>
                <a:lnTo>
                  <a:pt x="39" y="410"/>
                </a:lnTo>
                <a:lnTo>
                  <a:pt x="37" y="410"/>
                </a:lnTo>
                <a:lnTo>
                  <a:pt x="35" y="410"/>
                </a:lnTo>
                <a:lnTo>
                  <a:pt x="33" y="410"/>
                </a:lnTo>
                <a:lnTo>
                  <a:pt x="31" y="410"/>
                </a:lnTo>
                <a:lnTo>
                  <a:pt x="27" y="410"/>
                </a:lnTo>
                <a:lnTo>
                  <a:pt x="27" y="408"/>
                </a:lnTo>
                <a:lnTo>
                  <a:pt x="27" y="406"/>
                </a:lnTo>
                <a:lnTo>
                  <a:pt x="27" y="404"/>
                </a:lnTo>
                <a:lnTo>
                  <a:pt x="27" y="402"/>
                </a:lnTo>
                <a:lnTo>
                  <a:pt x="29" y="402"/>
                </a:lnTo>
                <a:lnTo>
                  <a:pt x="29" y="400"/>
                </a:lnTo>
                <a:lnTo>
                  <a:pt x="31" y="400"/>
                </a:lnTo>
                <a:lnTo>
                  <a:pt x="29" y="398"/>
                </a:lnTo>
                <a:lnTo>
                  <a:pt x="27" y="396"/>
                </a:lnTo>
                <a:lnTo>
                  <a:pt x="29" y="396"/>
                </a:lnTo>
                <a:lnTo>
                  <a:pt x="29" y="394"/>
                </a:lnTo>
                <a:lnTo>
                  <a:pt x="29" y="392"/>
                </a:lnTo>
                <a:lnTo>
                  <a:pt x="27" y="390"/>
                </a:lnTo>
                <a:lnTo>
                  <a:pt x="25" y="390"/>
                </a:lnTo>
                <a:lnTo>
                  <a:pt x="25" y="388"/>
                </a:lnTo>
                <a:lnTo>
                  <a:pt x="27" y="386"/>
                </a:lnTo>
                <a:lnTo>
                  <a:pt x="29" y="386"/>
                </a:lnTo>
                <a:lnTo>
                  <a:pt x="29" y="384"/>
                </a:lnTo>
                <a:lnTo>
                  <a:pt x="27" y="384"/>
                </a:lnTo>
                <a:lnTo>
                  <a:pt x="25" y="384"/>
                </a:lnTo>
                <a:lnTo>
                  <a:pt x="23" y="382"/>
                </a:lnTo>
                <a:lnTo>
                  <a:pt x="22" y="380"/>
                </a:lnTo>
                <a:lnTo>
                  <a:pt x="23" y="380"/>
                </a:lnTo>
                <a:lnTo>
                  <a:pt x="23" y="378"/>
                </a:lnTo>
                <a:lnTo>
                  <a:pt x="23" y="377"/>
                </a:lnTo>
                <a:lnTo>
                  <a:pt x="23" y="375"/>
                </a:lnTo>
                <a:lnTo>
                  <a:pt x="22" y="373"/>
                </a:lnTo>
                <a:lnTo>
                  <a:pt x="23" y="373"/>
                </a:lnTo>
                <a:lnTo>
                  <a:pt x="23" y="369"/>
                </a:lnTo>
                <a:lnTo>
                  <a:pt x="23" y="367"/>
                </a:lnTo>
                <a:lnTo>
                  <a:pt x="23" y="365"/>
                </a:lnTo>
                <a:lnTo>
                  <a:pt x="25" y="365"/>
                </a:lnTo>
                <a:lnTo>
                  <a:pt x="27" y="365"/>
                </a:lnTo>
                <a:lnTo>
                  <a:pt x="29" y="363"/>
                </a:lnTo>
                <a:lnTo>
                  <a:pt x="29" y="361"/>
                </a:lnTo>
                <a:lnTo>
                  <a:pt x="27" y="359"/>
                </a:lnTo>
                <a:lnTo>
                  <a:pt x="27" y="357"/>
                </a:lnTo>
                <a:lnTo>
                  <a:pt x="25" y="355"/>
                </a:lnTo>
                <a:lnTo>
                  <a:pt x="25" y="353"/>
                </a:lnTo>
                <a:lnTo>
                  <a:pt x="27" y="353"/>
                </a:lnTo>
                <a:lnTo>
                  <a:pt x="27" y="351"/>
                </a:lnTo>
                <a:lnTo>
                  <a:pt x="25" y="349"/>
                </a:lnTo>
                <a:lnTo>
                  <a:pt x="27" y="347"/>
                </a:lnTo>
                <a:lnTo>
                  <a:pt x="27" y="344"/>
                </a:lnTo>
                <a:lnTo>
                  <a:pt x="27" y="342"/>
                </a:lnTo>
                <a:lnTo>
                  <a:pt x="27" y="340"/>
                </a:lnTo>
                <a:lnTo>
                  <a:pt x="25" y="340"/>
                </a:lnTo>
                <a:lnTo>
                  <a:pt x="25" y="338"/>
                </a:lnTo>
                <a:lnTo>
                  <a:pt x="25" y="336"/>
                </a:lnTo>
                <a:lnTo>
                  <a:pt x="27" y="336"/>
                </a:lnTo>
                <a:lnTo>
                  <a:pt x="27" y="334"/>
                </a:lnTo>
                <a:lnTo>
                  <a:pt x="27" y="332"/>
                </a:lnTo>
                <a:lnTo>
                  <a:pt x="29" y="332"/>
                </a:lnTo>
                <a:lnTo>
                  <a:pt x="29" y="330"/>
                </a:lnTo>
                <a:lnTo>
                  <a:pt x="29" y="328"/>
                </a:lnTo>
                <a:lnTo>
                  <a:pt x="29" y="330"/>
                </a:lnTo>
                <a:lnTo>
                  <a:pt x="27" y="328"/>
                </a:lnTo>
                <a:lnTo>
                  <a:pt x="27" y="326"/>
                </a:lnTo>
                <a:lnTo>
                  <a:pt x="29" y="326"/>
                </a:lnTo>
                <a:lnTo>
                  <a:pt x="29" y="324"/>
                </a:lnTo>
                <a:lnTo>
                  <a:pt x="31" y="322"/>
                </a:lnTo>
                <a:lnTo>
                  <a:pt x="29" y="320"/>
                </a:lnTo>
                <a:lnTo>
                  <a:pt x="29" y="318"/>
                </a:lnTo>
                <a:lnTo>
                  <a:pt x="29" y="316"/>
                </a:lnTo>
                <a:lnTo>
                  <a:pt x="29" y="314"/>
                </a:lnTo>
                <a:lnTo>
                  <a:pt x="31" y="316"/>
                </a:lnTo>
                <a:lnTo>
                  <a:pt x="33" y="316"/>
                </a:lnTo>
                <a:lnTo>
                  <a:pt x="33" y="314"/>
                </a:lnTo>
                <a:lnTo>
                  <a:pt x="33" y="312"/>
                </a:lnTo>
                <a:lnTo>
                  <a:pt x="35" y="311"/>
                </a:lnTo>
                <a:lnTo>
                  <a:pt x="35" y="309"/>
                </a:lnTo>
                <a:lnTo>
                  <a:pt x="35" y="307"/>
                </a:lnTo>
                <a:lnTo>
                  <a:pt x="33" y="307"/>
                </a:lnTo>
                <a:lnTo>
                  <a:pt x="33" y="305"/>
                </a:lnTo>
                <a:lnTo>
                  <a:pt x="33" y="303"/>
                </a:lnTo>
                <a:lnTo>
                  <a:pt x="35" y="303"/>
                </a:lnTo>
                <a:lnTo>
                  <a:pt x="37" y="301"/>
                </a:lnTo>
                <a:lnTo>
                  <a:pt x="39" y="301"/>
                </a:lnTo>
                <a:lnTo>
                  <a:pt x="41" y="301"/>
                </a:lnTo>
                <a:lnTo>
                  <a:pt x="43" y="299"/>
                </a:lnTo>
                <a:lnTo>
                  <a:pt x="43" y="297"/>
                </a:lnTo>
                <a:lnTo>
                  <a:pt x="43" y="295"/>
                </a:lnTo>
                <a:lnTo>
                  <a:pt x="41" y="295"/>
                </a:lnTo>
                <a:lnTo>
                  <a:pt x="41" y="293"/>
                </a:lnTo>
                <a:lnTo>
                  <a:pt x="41" y="291"/>
                </a:lnTo>
                <a:lnTo>
                  <a:pt x="41" y="289"/>
                </a:lnTo>
                <a:lnTo>
                  <a:pt x="41" y="287"/>
                </a:lnTo>
                <a:lnTo>
                  <a:pt x="39" y="283"/>
                </a:lnTo>
                <a:lnTo>
                  <a:pt x="39" y="281"/>
                </a:lnTo>
                <a:lnTo>
                  <a:pt x="37" y="279"/>
                </a:lnTo>
                <a:lnTo>
                  <a:pt x="39" y="279"/>
                </a:lnTo>
                <a:lnTo>
                  <a:pt x="39" y="277"/>
                </a:lnTo>
                <a:lnTo>
                  <a:pt x="39" y="276"/>
                </a:lnTo>
                <a:lnTo>
                  <a:pt x="37" y="274"/>
                </a:lnTo>
                <a:lnTo>
                  <a:pt x="37" y="272"/>
                </a:lnTo>
                <a:lnTo>
                  <a:pt x="39" y="272"/>
                </a:lnTo>
                <a:lnTo>
                  <a:pt x="39" y="270"/>
                </a:lnTo>
                <a:lnTo>
                  <a:pt x="39" y="268"/>
                </a:lnTo>
                <a:lnTo>
                  <a:pt x="37" y="264"/>
                </a:lnTo>
                <a:lnTo>
                  <a:pt x="39" y="262"/>
                </a:lnTo>
                <a:lnTo>
                  <a:pt x="39" y="258"/>
                </a:lnTo>
                <a:lnTo>
                  <a:pt x="41" y="258"/>
                </a:lnTo>
                <a:lnTo>
                  <a:pt x="45" y="256"/>
                </a:lnTo>
                <a:lnTo>
                  <a:pt x="45" y="254"/>
                </a:lnTo>
                <a:lnTo>
                  <a:pt x="47" y="252"/>
                </a:lnTo>
                <a:lnTo>
                  <a:pt x="49" y="252"/>
                </a:lnTo>
                <a:lnTo>
                  <a:pt x="51" y="252"/>
                </a:lnTo>
                <a:lnTo>
                  <a:pt x="51" y="250"/>
                </a:lnTo>
                <a:lnTo>
                  <a:pt x="51" y="248"/>
                </a:lnTo>
                <a:lnTo>
                  <a:pt x="51" y="246"/>
                </a:lnTo>
                <a:lnTo>
                  <a:pt x="51" y="244"/>
                </a:lnTo>
                <a:lnTo>
                  <a:pt x="51" y="243"/>
                </a:lnTo>
                <a:lnTo>
                  <a:pt x="51" y="241"/>
                </a:lnTo>
                <a:lnTo>
                  <a:pt x="51" y="237"/>
                </a:lnTo>
                <a:lnTo>
                  <a:pt x="49" y="237"/>
                </a:lnTo>
                <a:lnTo>
                  <a:pt x="47" y="235"/>
                </a:lnTo>
                <a:lnTo>
                  <a:pt x="49" y="235"/>
                </a:lnTo>
                <a:lnTo>
                  <a:pt x="51" y="233"/>
                </a:lnTo>
                <a:lnTo>
                  <a:pt x="51" y="231"/>
                </a:lnTo>
                <a:lnTo>
                  <a:pt x="53" y="229"/>
                </a:lnTo>
                <a:lnTo>
                  <a:pt x="53" y="225"/>
                </a:lnTo>
                <a:lnTo>
                  <a:pt x="55" y="223"/>
                </a:lnTo>
                <a:lnTo>
                  <a:pt x="56" y="219"/>
                </a:lnTo>
                <a:lnTo>
                  <a:pt x="56" y="217"/>
                </a:lnTo>
                <a:lnTo>
                  <a:pt x="58" y="217"/>
                </a:lnTo>
                <a:lnTo>
                  <a:pt x="60" y="217"/>
                </a:lnTo>
                <a:lnTo>
                  <a:pt x="58" y="213"/>
                </a:lnTo>
                <a:lnTo>
                  <a:pt x="58" y="211"/>
                </a:lnTo>
                <a:lnTo>
                  <a:pt x="58" y="210"/>
                </a:lnTo>
                <a:lnTo>
                  <a:pt x="58" y="204"/>
                </a:lnTo>
                <a:lnTo>
                  <a:pt x="60" y="202"/>
                </a:lnTo>
                <a:lnTo>
                  <a:pt x="60" y="200"/>
                </a:lnTo>
                <a:lnTo>
                  <a:pt x="58" y="200"/>
                </a:lnTo>
                <a:lnTo>
                  <a:pt x="58" y="198"/>
                </a:lnTo>
                <a:lnTo>
                  <a:pt x="58" y="200"/>
                </a:lnTo>
                <a:lnTo>
                  <a:pt x="56" y="200"/>
                </a:lnTo>
                <a:lnTo>
                  <a:pt x="55" y="198"/>
                </a:lnTo>
                <a:lnTo>
                  <a:pt x="55" y="196"/>
                </a:lnTo>
                <a:lnTo>
                  <a:pt x="56" y="194"/>
                </a:lnTo>
                <a:lnTo>
                  <a:pt x="56" y="192"/>
                </a:lnTo>
                <a:lnTo>
                  <a:pt x="55" y="190"/>
                </a:lnTo>
                <a:lnTo>
                  <a:pt x="55" y="188"/>
                </a:lnTo>
                <a:lnTo>
                  <a:pt x="55" y="186"/>
                </a:lnTo>
                <a:lnTo>
                  <a:pt x="55" y="184"/>
                </a:lnTo>
                <a:lnTo>
                  <a:pt x="53" y="182"/>
                </a:lnTo>
                <a:lnTo>
                  <a:pt x="51" y="182"/>
                </a:lnTo>
                <a:lnTo>
                  <a:pt x="53" y="180"/>
                </a:lnTo>
                <a:lnTo>
                  <a:pt x="51" y="178"/>
                </a:lnTo>
                <a:lnTo>
                  <a:pt x="53" y="178"/>
                </a:lnTo>
                <a:lnTo>
                  <a:pt x="53" y="176"/>
                </a:lnTo>
                <a:lnTo>
                  <a:pt x="53" y="175"/>
                </a:lnTo>
                <a:lnTo>
                  <a:pt x="51" y="175"/>
                </a:lnTo>
                <a:lnTo>
                  <a:pt x="49" y="175"/>
                </a:lnTo>
                <a:lnTo>
                  <a:pt x="47" y="169"/>
                </a:lnTo>
                <a:lnTo>
                  <a:pt x="47" y="167"/>
                </a:lnTo>
                <a:lnTo>
                  <a:pt x="49" y="165"/>
                </a:lnTo>
                <a:lnTo>
                  <a:pt x="49" y="163"/>
                </a:lnTo>
                <a:lnTo>
                  <a:pt x="49" y="161"/>
                </a:lnTo>
                <a:lnTo>
                  <a:pt x="51" y="161"/>
                </a:lnTo>
                <a:lnTo>
                  <a:pt x="53" y="159"/>
                </a:lnTo>
                <a:lnTo>
                  <a:pt x="51" y="159"/>
                </a:lnTo>
                <a:lnTo>
                  <a:pt x="51" y="157"/>
                </a:lnTo>
                <a:lnTo>
                  <a:pt x="53" y="155"/>
                </a:lnTo>
                <a:lnTo>
                  <a:pt x="53" y="153"/>
                </a:lnTo>
                <a:lnTo>
                  <a:pt x="53" y="151"/>
                </a:lnTo>
                <a:lnTo>
                  <a:pt x="55" y="149"/>
                </a:lnTo>
                <a:lnTo>
                  <a:pt x="56" y="147"/>
                </a:lnTo>
                <a:lnTo>
                  <a:pt x="58" y="147"/>
                </a:lnTo>
                <a:lnTo>
                  <a:pt x="60" y="145"/>
                </a:lnTo>
                <a:lnTo>
                  <a:pt x="60" y="143"/>
                </a:lnTo>
                <a:lnTo>
                  <a:pt x="58" y="143"/>
                </a:lnTo>
                <a:lnTo>
                  <a:pt x="58" y="142"/>
                </a:lnTo>
                <a:lnTo>
                  <a:pt x="58" y="140"/>
                </a:lnTo>
                <a:lnTo>
                  <a:pt x="58" y="138"/>
                </a:lnTo>
                <a:lnTo>
                  <a:pt x="58" y="136"/>
                </a:lnTo>
                <a:lnTo>
                  <a:pt x="56" y="136"/>
                </a:lnTo>
                <a:lnTo>
                  <a:pt x="56" y="134"/>
                </a:lnTo>
                <a:lnTo>
                  <a:pt x="58" y="134"/>
                </a:lnTo>
                <a:lnTo>
                  <a:pt x="56" y="134"/>
                </a:lnTo>
                <a:lnTo>
                  <a:pt x="56" y="132"/>
                </a:lnTo>
                <a:lnTo>
                  <a:pt x="56" y="130"/>
                </a:lnTo>
                <a:lnTo>
                  <a:pt x="56" y="128"/>
                </a:lnTo>
                <a:lnTo>
                  <a:pt x="58" y="126"/>
                </a:lnTo>
                <a:lnTo>
                  <a:pt x="60" y="126"/>
                </a:lnTo>
                <a:lnTo>
                  <a:pt x="60" y="124"/>
                </a:lnTo>
                <a:lnTo>
                  <a:pt x="60" y="122"/>
                </a:lnTo>
                <a:lnTo>
                  <a:pt x="60" y="120"/>
                </a:lnTo>
                <a:lnTo>
                  <a:pt x="60" y="118"/>
                </a:lnTo>
                <a:lnTo>
                  <a:pt x="62" y="116"/>
                </a:lnTo>
                <a:lnTo>
                  <a:pt x="62" y="112"/>
                </a:lnTo>
                <a:lnTo>
                  <a:pt x="64" y="112"/>
                </a:lnTo>
                <a:lnTo>
                  <a:pt x="66" y="109"/>
                </a:lnTo>
                <a:lnTo>
                  <a:pt x="68" y="109"/>
                </a:lnTo>
                <a:lnTo>
                  <a:pt x="68" y="107"/>
                </a:lnTo>
                <a:lnTo>
                  <a:pt x="70" y="107"/>
                </a:lnTo>
                <a:lnTo>
                  <a:pt x="70" y="105"/>
                </a:lnTo>
                <a:lnTo>
                  <a:pt x="70" y="103"/>
                </a:lnTo>
                <a:lnTo>
                  <a:pt x="70" y="101"/>
                </a:lnTo>
                <a:lnTo>
                  <a:pt x="72" y="101"/>
                </a:lnTo>
                <a:lnTo>
                  <a:pt x="72" y="99"/>
                </a:lnTo>
                <a:lnTo>
                  <a:pt x="74" y="95"/>
                </a:lnTo>
                <a:lnTo>
                  <a:pt x="76" y="93"/>
                </a:lnTo>
                <a:lnTo>
                  <a:pt x="74" y="93"/>
                </a:lnTo>
                <a:lnTo>
                  <a:pt x="76" y="93"/>
                </a:lnTo>
                <a:lnTo>
                  <a:pt x="76" y="91"/>
                </a:lnTo>
                <a:lnTo>
                  <a:pt x="78" y="91"/>
                </a:lnTo>
                <a:lnTo>
                  <a:pt x="82" y="91"/>
                </a:lnTo>
                <a:lnTo>
                  <a:pt x="82" y="89"/>
                </a:lnTo>
                <a:lnTo>
                  <a:pt x="84" y="89"/>
                </a:lnTo>
                <a:lnTo>
                  <a:pt x="84" y="87"/>
                </a:lnTo>
                <a:lnTo>
                  <a:pt x="82" y="83"/>
                </a:lnTo>
                <a:lnTo>
                  <a:pt x="80" y="81"/>
                </a:lnTo>
                <a:lnTo>
                  <a:pt x="80" y="79"/>
                </a:lnTo>
                <a:lnTo>
                  <a:pt x="80" y="77"/>
                </a:lnTo>
                <a:lnTo>
                  <a:pt x="80" y="75"/>
                </a:lnTo>
                <a:lnTo>
                  <a:pt x="82" y="75"/>
                </a:lnTo>
                <a:lnTo>
                  <a:pt x="82" y="74"/>
                </a:lnTo>
                <a:lnTo>
                  <a:pt x="82" y="70"/>
                </a:lnTo>
                <a:lnTo>
                  <a:pt x="82" y="68"/>
                </a:lnTo>
                <a:lnTo>
                  <a:pt x="80" y="66"/>
                </a:lnTo>
                <a:lnTo>
                  <a:pt x="80" y="64"/>
                </a:lnTo>
                <a:lnTo>
                  <a:pt x="80" y="62"/>
                </a:lnTo>
                <a:lnTo>
                  <a:pt x="80" y="60"/>
                </a:lnTo>
                <a:lnTo>
                  <a:pt x="80" y="58"/>
                </a:lnTo>
                <a:lnTo>
                  <a:pt x="82" y="58"/>
                </a:lnTo>
                <a:lnTo>
                  <a:pt x="84" y="56"/>
                </a:lnTo>
                <a:lnTo>
                  <a:pt x="82" y="52"/>
                </a:lnTo>
                <a:lnTo>
                  <a:pt x="80" y="52"/>
                </a:lnTo>
                <a:lnTo>
                  <a:pt x="80" y="50"/>
                </a:lnTo>
                <a:lnTo>
                  <a:pt x="80" y="48"/>
                </a:lnTo>
                <a:lnTo>
                  <a:pt x="82" y="48"/>
                </a:lnTo>
                <a:lnTo>
                  <a:pt x="82" y="46"/>
                </a:lnTo>
                <a:lnTo>
                  <a:pt x="84" y="46"/>
                </a:lnTo>
                <a:lnTo>
                  <a:pt x="84" y="44"/>
                </a:lnTo>
                <a:lnTo>
                  <a:pt x="86" y="44"/>
                </a:lnTo>
                <a:lnTo>
                  <a:pt x="91" y="42"/>
                </a:lnTo>
                <a:lnTo>
                  <a:pt x="95" y="41"/>
                </a:lnTo>
                <a:lnTo>
                  <a:pt x="95" y="39"/>
                </a:lnTo>
                <a:lnTo>
                  <a:pt x="99" y="39"/>
                </a:lnTo>
                <a:lnTo>
                  <a:pt x="101" y="33"/>
                </a:lnTo>
                <a:lnTo>
                  <a:pt x="101" y="29"/>
                </a:lnTo>
                <a:lnTo>
                  <a:pt x="103" y="27"/>
                </a:lnTo>
                <a:lnTo>
                  <a:pt x="103" y="25"/>
                </a:lnTo>
                <a:lnTo>
                  <a:pt x="105" y="23"/>
                </a:lnTo>
                <a:lnTo>
                  <a:pt x="105" y="21"/>
                </a:lnTo>
                <a:lnTo>
                  <a:pt x="103" y="19"/>
                </a:lnTo>
                <a:lnTo>
                  <a:pt x="101" y="17"/>
                </a:lnTo>
                <a:lnTo>
                  <a:pt x="103" y="15"/>
                </a:lnTo>
                <a:lnTo>
                  <a:pt x="105" y="15"/>
                </a:lnTo>
                <a:lnTo>
                  <a:pt x="105" y="13"/>
                </a:lnTo>
                <a:lnTo>
                  <a:pt x="107" y="11"/>
                </a:lnTo>
                <a:lnTo>
                  <a:pt x="109" y="11"/>
                </a:lnTo>
                <a:lnTo>
                  <a:pt x="109" y="9"/>
                </a:lnTo>
                <a:lnTo>
                  <a:pt x="109" y="8"/>
                </a:lnTo>
                <a:lnTo>
                  <a:pt x="111" y="8"/>
                </a:lnTo>
                <a:lnTo>
                  <a:pt x="113" y="8"/>
                </a:lnTo>
                <a:lnTo>
                  <a:pt x="113" y="6"/>
                </a:lnTo>
                <a:lnTo>
                  <a:pt x="115" y="6"/>
                </a:lnTo>
                <a:lnTo>
                  <a:pt x="117" y="6"/>
                </a:lnTo>
                <a:lnTo>
                  <a:pt x="117" y="4"/>
                </a:lnTo>
                <a:lnTo>
                  <a:pt x="117" y="2"/>
                </a:lnTo>
                <a:lnTo>
                  <a:pt x="117" y="0"/>
                </a:lnTo>
                <a:lnTo>
                  <a:pt x="119" y="0"/>
                </a:lnTo>
                <a:lnTo>
                  <a:pt x="121" y="2"/>
                </a:lnTo>
                <a:lnTo>
                  <a:pt x="123" y="2"/>
                </a:lnTo>
                <a:lnTo>
                  <a:pt x="123" y="4"/>
                </a:lnTo>
                <a:lnTo>
                  <a:pt x="124" y="6"/>
                </a:lnTo>
                <a:close/>
                <a:moveTo>
                  <a:pt x="86" y="586"/>
                </a:moveTo>
                <a:lnTo>
                  <a:pt x="86" y="588"/>
                </a:lnTo>
                <a:lnTo>
                  <a:pt x="84" y="588"/>
                </a:lnTo>
                <a:lnTo>
                  <a:pt x="84" y="586"/>
                </a:lnTo>
                <a:lnTo>
                  <a:pt x="82" y="586"/>
                </a:lnTo>
                <a:lnTo>
                  <a:pt x="80" y="590"/>
                </a:lnTo>
                <a:lnTo>
                  <a:pt x="80" y="592"/>
                </a:lnTo>
                <a:lnTo>
                  <a:pt x="82" y="592"/>
                </a:lnTo>
                <a:lnTo>
                  <a:pt x="84" y="594"/>
                </a:lnTo>
                <a:lnTo>
                  <a:pt x="86" y="592"/>
                </a:lnTo>
                <a:lnTo>
                  <a:pt x="86" y="594"/>
                </a:lnTo>
                <a:lnTo>
                  <a:pt x="88" y="594"/>
                </a:lnTo>
                <a:lnTo>
                  <a:pt x="88" y="596"/>
                </a:lnTo>
                <a:lnTo>
                  <a:pt x="88" y="598"/>
                </a:lnTo>
                <a:lnTo>
                  <a:pt x="90" y="600"/>
                </a:lnTo>
                <a:lnTo>
                  <a:pt x="91" y="602"/>
                </a:lnTo>
                <a:lnTo>
                  <a:pt x="93" y="604"/>
                </a:lnTo>
                <a:lnTo>
                  <a:pt x="95" y="604"/>
                </a:lnTo>
                <a:lnTo>
                  <a:pt x="95" y="606"/>
                </a:lnTo>
                <a:lnTo>
                  <a:pt x="95" y="608"/>
                </a:lnTo>
                <a:lnTo>
                  <a:pt x="97" y="608"/>
                </a:lnTo>
                <a:lnTo>
                  <a:pt x="99" y="610"/>
                </a:lnTo>
                <a:lnTo>
                  <a:pt x="101" y="610"/>
                </a:lnTo>
                <a:lnTo>
                  <a:pt x="105" y="614"/>
                </a:lnTo>
                <a:lnTo>
                  <a:pt x="107" y="614"/>
                </a:lnTo>
                <a:lnTo>
                  <a:pt x="109" y="614"/>
                </a:lnTo>
                <a:lnTo>
                  <a:pt x="109" y="615"/>
                </a:lnTo>
                <a:lnTo>
                  <a:pt x="111" y="615"/>
                </a:lnTo>
                <a:lnTo>
                  <a:pt x="113" y="617"/>
                </a:lnTo>
                <a:lnTo>
                  <a:pt x="117" y="619"/>
                </a:lnTo>
                <a:lnTo>
                  <a:pt x="117" y="621"/>
                </a:lnTo>
                <a:lnTo>
                  <a:pt x="121" y="621"/>
                </a:lnTo>
                <a:lnTo>
                  <a:pt x="124" y="623"/>
                </a:lnTo>
                <a:lnTo>
                  <a:pt x="126" y="623"/>
                </a:lnTo>
                <a:lnTo>
                  <a:pt x="130" y="623"/>
                </a:lnTo>
                <a:lnTo>
                  <a:pt x="132" y="623"/>
                </a:lnTo>
                <a:lnTo>
                  <a:pt x="134" y="623"/>
                </a:lnTo>
                <a:lnTo>
                  <a:pt x="134" y="627"/>
                </a:lnTo>
                <a:lnTo>
                  <a:pt x="132" y="629"/>
                </a:lnTo>
                <a:lnTo>
                  <a:pt x="130" y="629"/>
                </a:lnTo>
                <a:lnTo>
                  <a:pt x="128" y="629"/>
                </a:lnTo>
                <a:lnTo>
                  <a:pt x="126" y="629"/>
                </a:lnTo>
                <a:lnTo>
                  <a:pt x="124" y="629"/>
                </a:lnTo>
                <a:lnTo>
                  <a:pt x="123" y="629"/>
                </a:lnTo>
                <a:lnTo>
                  <a:pt x="121" y="629"/>
                </a:lnTo>
                <a:lnTo>
                  <a:pt x="119" y="631"/>
                </a:lnTo>
                <a:lnTo>
                  <a:pt x="117" y="631"/>
                </a:lnTo>
                <a:lnTo>
                  <a:pt x="115" y="631"/>
                </a:lnTo>
                <a:lnTo>
                  <a:pt x="113" y="631"/>
                </a:lnTo>
                <a:lnTo>
                  <a:pt x="111" y="631"/>
                </a:lnTo>
                <a:lnTo>
                  <a:pt x="109" y="631"/>
                </a:lnTo>
                <a:lnTo>
                  <a:pt x="109" y="629"/>
                </a:lnTo>
                <a:lnTo>
                  <a:pt x="107" y="629"/>
                </a:lnTo>
                <a:lnTo>
                  <a:pt x="105" y="629"/>
                </a:lnTo>
                <a:lnTo>
                  <a:pt x="103" y="629"/>
                </a:lnTo>
                <a:lnTo>
                  <a:pt x="97" y="627"/>
                </a:lnTo>
                <a:lnTo>
                  <a:pt x="95" y="629"/>
                </a:lnTo>
                <a:lnTo>
                  <a:pt x="93" y="629"/>
                </a:lnTo>
                <a:lnTo>
                  <a:pt x="91" y="627"/>
                </a:lnTo>
                <a:lnTo>
                  <a:pt x="90" y="627"/>
                </a:lnTo>
                <a:lnTo>
                  <a:pt x="88" y="627"/>
                </a:lnTo>
                <a:lnTo>
                  <a:pt x="86" y="627"/>
                </a:lnTo>
                <a:lnTo>
                  <a:pt x="84" y="627"/>
                </a:lnTo>
                <a:lnTo>
                  <a:pt x="82" y="627"/>
                </a:lnTo>
                <a:lnTo>
                  <a:pt x="80" y="627"/>
                </a:lnTo>
                <a:lnTo>
                  <a:pt x="78" y="625"/>
                </a:lnTo>
                <a:lnTo>
                  <a:pt x="78" y="621"/>
                </a:lnTo>
                <a:lnTo>
                  <a:pt x="78" y="615"/>
                </a:lnTo>
                <a:lnTo>
                  <a:pt x="78" y="608"/>
                </a:lnTo>
                <a:lnTo>
                  <a:pt x="80" y="606"/>
                </a:lnTo>
                <a:lnTo>
                  <a:pt x="80" y="598"/>
                </a:lnTo>
                <a:lnTo>
                  <a:pt x="80" y="594"/>
                </a:lnTo>
                <a:lnTo>
                  <a:pt x="80" y="592"/>
                </a:lnTo>
                <a:lnTo>
                  <a:pt x="80" y="590"/>
                </a:lnTo>
                <a:lnTo>
                  <a:pt x="80" y="582"/>
                </a:lnTo>
                <a:lnTo>
                  <a:pt x="80" y="580"/>
                </a:lnTo>
                <a:lnTo>
                  <a:pt x="80" y="579"/>
                </a:lnTo>
                <a:lnTo>
                  <a:pt x="80" y="580"/>
                </a:lnTo>
                <a:lnTo>
                  <a:pt x="82" y="582"/>
                </a:lnTo>
                <a:lnTo>
                  <a:pt x="84" y="584"/>
                </a:lnTo>
                <a:lnTo>
                  <a:pt x="84" y="586"/>
                </a:lnTo>
                <a:lnTo>
                  <a:pt x="86" y="586"/>
                </a:lnTo>
                <a:close/>
                <a:moveTo>
                  <a:pt x="156" y="625"/>
                </a:moveTo>
                <a:lnTo>
                  <a:pt x="154" y="627"/>
                </a:lnTo>
                <a:lnTo>
                  <a:pt x="154" y="625"/>
                </a:lnTo>
                <a:lnTo>
                  <a:pt x="152" y="625"/>
                </a:lnTo>
                <a:lnTo>
                  <a:pt x="152" y="627"/>
                </a:lnTo>
                <a:lnTo>
                  <a:pt x="150" y="627"/>
                </a:lnTo>
                <a:lnTo>
                  <a:pt x="148" y="625"/>
                </a:lnTo>
                <a:lnTo>
                  <a:pt x="148" y="627"/>
                </a:lnTo>
                <a:lnTo>
                  <a:pt x="146" y="627"/>
                </a:lnTo>
                <a:lnTo>
                  <a:pt x="144" y="627"/>
                </a:lnTo>
                <a:lnTo>
                  <a:pt x="144" y="629"/>
                </a:lnTo>
                <a:lnTo>
                  <a:pt x="142" y="629"/>
                </a:lnTo>
                <a:lnTo>
                  <a:pt x="142" y="627"/>
                </a:lnTo>
                <a:lnTo>
                  <a:pt x="142" y="625"/>
                </a:lnTo>
                <a:lnTo>
                  <a:pt x="144" y="625"/>
                </a:lnTo>
                <a:lnTo>
                  <a:pt x="144" y="627"/>
                </a:lnTo>
                <a:lnTo>
                  <a:pt x="146" y="625"/>
                </a:lnTo>
                <a:lnTo>
                  <a:pt x="148" y="625"/>
                </a:lnTo>
                <a:lnTo>
                  <a:pt x="150" y="625"/>
                </a:lnTo>
                <a:lnTo>
                  <a:pt x="154" y="625"/>
                </a:lnTo>
                <a:lnTo>
                  <a:pt x="156" y="625"/>
                </a:lnTo>
                <a:close/>
                <a:moveTo>
                  <a:pt x="187" y="309"/>
                </a:moveTo>
                <a:lnTo>
                  <a:pt x="185" y="309"/>
                </a:lnTo>
                <a:lnTo>
                  <a:pt x="185" y="307"/>
                </a:lnTo>
                <a:lnTo>
                  <a:pt x="187" y="307"/>
                </a:lnTo>
                <a:lnTo>
                  <a:pt x="187" y="309"/>
                </a:lnTo>
                <a:lnTo>
                  <a:pt x="189" y="309"/>
                </a:lnTo>
                <a:lnTo>
                  <a:pt x="187" y="309"/>
                </a:lnTo>
                <a:close/>
                <a:moveTo>
                  <a:pt x="80" y="629"/>
                </a:moveTo>
                <a:lnTo>
                  <a:pt x="78" y="629"/>
                </a:lnTo>
                <a:lnTo>
                  <a:pt x="78" y="627"/>
                </a:lnTo>
                <a:lnTo>
                  <a:pt x="80" y="627"/>
                </a:lnTo>
                <a:lnTo>
                  <a:pt x="80" y="62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61" name="Antigua and Barbuda"/>
          <p:cNvSpPr>
            <a:spLocks noEditPoints="1"/>
          </p:cNvSpPr>
          <p:nvPr/>
        </p:nvSpPr>
        <p:spPr bwMode="auto">
          <a:xfrm>
            <a:off x="3359161" y="4073538"/>
            <a:ext cx="6350" cy="17463"/>
          </a:xfrm>
          <a:custGeom>
            <a:avLst/>
            <a:gdLst>
              <a:gd name="T0" fmla="*/ 4 w 4"/>
              <a:gd name="T1" fmla="*/ 11 h 11"/>
              <a:gd name="T2" fmla="*/ 4 w 4"/>
              <a:gd name="T3" fmla="*/ 11 h 11"/>
              <a:gd name="T4" fmla="*/ 2 w 4"/>
              <a:gd name="T5" fmla="*/ 11 h 11"/>
              <a:gd name="T6" fmla="*/ 0 w 4"/>
              <a:gd name="T7" fmla="*/ 11 h 11"/>
              <a:gd name="T8" fmla="*/ 0 w 4"/>
              <a:gd name="T9" fmla="*/ 11 h 11"/>
              <a:gd name="T10" fmla="*/ 0 w 4"/>
              <a:gd name="T11" fmla="*/ 10 h 11"/>
              <a:gd name="T12" fmla="*/ 0 w 4"/>
              <a:gd name="T13" fmla="*/ 10 h 11"/>
              <a:gd name="T14" fmla="*/ 2 w 4"/>
              <a:gd name="T15" fmla="*/ 10 h 11"/>
              <a:gd name="T16" fmla="*/ 2 w 4"/>
              <a:gd name="T17" fmla="*/ 10 h 11"/>
              <a:gd name="T18" fmla="*/ 2 w 4"/>
              <a:gd name="T19" fmla="*/ 10 h 11"/>
              <a:gd name="T20" fmla="*/ 2 w 4"/>
              <a:gd name="T21" fmla="*/ 10 h 11"/>
              <a:gd name="T22" fmla="*/ 4 w 4"/>
              <a:gd name="T23" fmla="*/ 10 h 11"/>
              <a:gd name="T24" fmla="*/ 4 w 4"/>
              <a:gd name="T25" fmla="*/ 11 h 11"/>
              <a:gd name="T26" fmla="*/ 4 w 4"/>
              <a:gd name="T27" fmla="*/ 11 h 11"/>
              <a:gd name="T28" fmla="*/ 4 w 4"/>
              <a:gd name="T29" fmla="*/ 2 h 11"/>
              <a:gd name="T30" fmla="*/ 4 w 4"/>
              <a:gd name="T31" fmla="*/ 2 h 11"/>
              <a:gd name="T32" fmla="*/ 4 w 4"/>
              <a:gd name="T33" fmla="*/ 2 h 11"/>
              <a:gd name="T34" fmla="*/ 2 w 4"/>
              <a:gd name="T35" fmla="*/ 2 h 11"/>
              <a:gd name="T36" fmla="*/ 2 w 4"/>
              <a:gd name="T37" fmla="*/ 2 h 11"/>
              <a:gd name="T38" fmla="*/ 2 w 4"/>
              <a:gd name="T39" fmla="*/ 2 h 11"/>
              <a:gd name="T40" fmla="*/ 2 w 4"/>
              <a:gd name="T41" fmla="*/ 2 h 11"/>
              <a:gd name="T42" fmla="*/ 2 w 4"/>
              <a:gd name="T43" fmla="*/ 2 h 11"/>
              <a:gd name="T44" fmla="*/ 0 w 4"/>
              <a:gd name="T45" fmla="*/ 0 h 11"/>
              <a:gd name="T46" fmla="*/ 0 w 4"/>
              <a:gd name="T47" fmla="*/ 0 h 11"/>
              <a:gd name="T48" fmla="*/ 2 w 4"/>
              <a:gd name="T49" fmla="*/ 0 h 11"/>
              <a:gd name="T50" fmla="*/ 2 w 4"/>
              <a:gd name="T51" fmla="*/ 0 h 11"/>
              <a:gd name="T52" fmla="*/ 4 w 4"/>
              <a:gd name="T53" fmla="*/ 0 h 11"/>
              <a:gd name="T54" fmla="*/ 4 w 4"/>
              <a:gd name="T55" fmla="*/ 2 h 11"/>
              <a:gd name="T56" fmla="*/ 4 w 4"/>
              <a:gd name="T57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" h="11">
                <a:moveTo>
                  <a:pt x="4" y="11"/>
                </a:moveTo>
                <a:lnTo>
                  <a:pt x="4" y="11"/>
                </a:lnTo>
                <a:lnTo>
                  <a:pt x="2" y="11"/>
                </a:lnTo>
                <a:lnTo>
                  <a:pt x="0" y="11"/>
                </a:lnTo>
                <a:lnTo>
                  <a:pt x="0" y="11"/>
                </a:lnTo>
                <a:lnTo>
                  <a:pt x="0" y="10"/>
                </a:lnTo>
                <a:lnTo>
                  <a:pt x="0" y="10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4" y="10"/>
                </a:lnTo>
                <a:lnTo>
                  <a:pt x="4" y="11"/>
                </a:lnTo>
                <a:lnTo>
                  <a:pt x="4" y="11"/>
                </a:lnTo>
                <a:close/>
                <a:moveTo>
                  <a:pt x="4" y="2"/>
                </a:moveTo>
                <a:lnTo>
                  <a:pt x="4" y="2"/>
                </a:lnTo>
                <a:lnTo>
                  <a:pt x="4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4" y="2"/>
                </a:lnTo>
                <a:lnTo>
                  <a:pt x="4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3" name="Anguilla"/>
          <p:cNvSpPr>
            <a:spLocks/>
          </p:cNvSpPr>
          <p:nvPr/>
        </p:nvSpPr>
        <p:spPr bwMode="auto">
          <a:xfrm>
            <a:off x="3327411" y="4057663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2 w 2"/>
              <a:gd name="T9" fmla="*/ 0 h 2"/>
              <a:gd name="T10" fmla="*/ 2 w 2"/>
              <a:gd name="T11" fmla="*/ 0 h 2"/>
              <a:gd name="T12" fmla="*/ 2 w 2"/>
              <a:gd name="T13" fmla="*/ 0 h 2"/>
              <a:gd name="T14" fmla="*/ 2 w 2"/>
              <a:gd name="T15" fmla="*/ 0 h 2"/>
              <a:gd name="T16" fmla="*/ 2 w 2"/>
              <a:gd name="T17" fmla="*/ 2 h 2"/>
              <a:gd name="T18" fmla="*/ 2 w 2"/>
              <a:gd name="T19" fmla="*/ 2 h 2"/>
              <a:gd name="T20" fmla="*/ 2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2" name="Angola"/>
          <p:cNvSpPr>
            <a:spLocks noEditPoints="1"/>
          </p:cNvSpPr>
          <p:nvPr/>
        </p:nvSpPr>
        <p:spPr bwMode="auto">
          <a:xfrm>
            <a:off x="5238767" y="4640277"/>
            <a:ext cx="315913" cy="355601"/>
          </a:xfrm>
          <a:custGeom>
            <a:avLst/>
            <a:gdLst>
              <a:gd name="T0" fmla="*/ 49 w 199"/>
              <a:gd name="T1" fmla="*/ 25 h 224"/>
              <a:gd name="T2" fmla="*/ 74 w 199"/>
              <a:gd name="T3" fmla="*/ 24 h 224"/>
              <a:gd name="T4" fmla="*/ 80 w 199"/>
              <a:gd name="T5" fmla="*/ 35 h 224"/>
              <a:gd name="T6" fmla="*/ 84 w 199"/>
              <a:gd name="T7" fmla="*/ 47 h 224"/>
              <a:gd name="T8" fmla="*/ 92 w 199"/>
              <a:gd name="T9" fmla="*/ 57 h 224"/>
              <a:gd name="T10" fmla="*/ 101 w 199"/>
              <a:gd name="T11" fmla="*/ 60 h 224"/>
              <a:gd name="T12" fmla="*/ 123 w 199"/>
              <a:gd name="T13" fmla="*/ 58 h 224"/>
              <a:gd name="T14" fmla="*/ 125 w 199"/>
              <a:gd name="T15" fmla="*/ 47 h 224"/>
              <a:gd name="T16" fmla="*/ 142 w 199"/>
              <a:gd name="T17" fmla="*/ 43 h 224"/>
              <a:gd name="T18" fmla="*/ 162 w 199"/>
              <a:gd name="T19" fmla="*/ 51 h 224"/>
              <a:gd name="T20" fmla="*/ 162 w 199"/>
              <a:gd name="T21" fmla="*/ 64 h 224"/>
              <a:gd name="T22" fmla="*/ 162 w 199"/>
              <a:gd name="T23" fmla="*/ 76 h 224"/>
              <a:gd name="T24" fmla="*/ 168 w 199"/>
              <a:gd name="T25" fmla="*/ 92 h 224"/>
              <a:gd name="T26" fmla="*/ 169 w 199"/>
              <a:gd name="T27" fmla="*/ 103 h 224"/>
              <a:gd name="T28" fmla="*/ 173 w 199"/>
              <a:gd name="T29" fmla="*/ 109 h 224"/>
              <a:gd name="T30" fmla="*/ 189 w 199"/>
              <a:gd name="T31" fmla="*/ 107 h 224"/>
              <a:gd name="T32" fmla="*/ 197 w 199"/>
              <a:gd name="T33" fmla="*/ 111 h 224"/>
              <a:gd name="T34" fmla="*/ 197 w 199"/>
              <a:gd name="T35" fmla="*/ 130 h 224"/>
              <a:gd name="T36" fmla="*/ 191 w 199"/>
              <a:gd name="T37" fmla="*/ 140 h 224"/>
              <a:gd name="T38" fmla="*/ 164 w 199"/>
              <a:gd name="T39" fmla="*/ 148 h 224"/>
              <a:gd name="T40" fmla="*/ 164 w 199"/>
              <a:gd name="T41" fmla="*/ 173 h 224"/>
              <a:gd name="T42" fmla="*/ 168 w 199"/>
              <a:gd name="T43" fmla="*/ 194 h 224"/>
              <a:gd name="T44" fmla="*/ 181 w 199"/>
              <a:gd name="T45" fmla="*/ 212 h 224"/>
              <a:gd name="T46" fmla="*/ 169 w 199"/>
              <a:gd name="T47" fmla="*/ 220 h 224"/>
              <a:gd name="T48" fmla="*/ 144 w 199"/>
              <a:gd name="T49" fmla="*/ 224 h 224"/>
              <a:gd name="T50" fmla="*/ 133 w 199"/>
              <a:gd name="T51" fmla="*/ 222 h 224"/>
              <a:gd name="T52" fmla="*/ 119 w 199"/>
              <a:gd name="T53" fmla="*/ 220 h 224"/>
              <a:gd name="T54" fmla="*/ 109 w 199"/>
              <a:gd name="T55" fmla="*/ 214 h 224"/>
              <a:gd name="T56" fmla="*/ 92 w 199"/>
              <a:gd name="T57" fmla="*/ 212 h 224"/>
              <a:gd name="T58" fmla="*/ 47 w 199"/>
              <a:gd name="T59" fmla="*/ 212 h 224"/>
              <a:gd name="T60" fmla="*/ 35 w 199"/>
              <a:gd name="T61" fmla="*/ 212 h 224"/>
              <a:gd name="T62" fmla="*/ 24 w 199"/>
              <a:gd name="T63" fmla="*/ 206 h 224"/>
              <a:gd name="T64" fmla="*/ 12 w 199"/>
              <a:gd name="T65" fmla="*/ 210 h 224"/>
              <a:gd name="T66" fmla="*/ 0 w 199"/>
              <a:gd name="T67" fmla="*/ 208 h 224"/>
              <a:gd name="T68" fmla="*/ 0 w 199"/>
              <a:gd name="T69" fmla="*/ 194 h 224"/>
              <a:gd name="T70" fmla="*/ 4 w 199"/>
              <a:gd name="T71" fmla="*/ 183 h 224"/>
              <a:gd name="T72" fmla="*/ 8 w 199"/>
              <a:gd name="T73" fmla="*/ 169 h 224"/>
              <a:gd name="T74" fmla="*/ 8 w 199"/>
              <a:gd name="T75" fmla="*/ 159 h 224"/>
              <a:gd name="T76" fmla="*/ 12 w 199"/>
              <a:gd name="T77" fmla="*/ 148 h 224"/>
              <a:gd name="T78" fmla="*/ 22 w 199"/>
              <a:gd name="T79" fmla="*/ 134 h 224"/>
              <a:gd name="T80" fmla="*/ 32 w 199"/>
              <a:gd name="T81" fmla="*/ 123 h 224"/>
              <a:gd name="T82" fmla="*/ 32 w 199"/>
              <a:gd name="T83" fmla="*/ 105 h 224"/>
              <a:gd name="T84" fmla="*/ 26 w 199"/>
              <a:gd name="T85" fmla="*/ 92 h 224"/>
              <a:gd name="T86" fmla="*/ 20 w 199"/>
              <a:gd name="T87" fmla="*/ 76 h 224"/>
              <a:gd name="T88" fmla="*/ 24 w 199"/>
              <a:gd name="T89" fmla="*/ 72 h 224"/>
              <a:gd name="T90" fmla="*/ 24 w 199"/>
              <a:gd name="T91" fmla="*/ 62 h 224"/>
              <a:gd name="T92" fmla="*/ 20 w 199"/>
              <a:gd name="T93" fmla="*/ 51 h 224"/>
              <a:gd name="T94" fmla="*/ 12 w 199"/>
              <a:gd name="T95" fmla="*/ 37 h 224"/>
              <a:gd name="T96" fmla="*/ 12 w 199"/>
              <a:gd name="T97" fmla="*/ 27 h 224"/>
              <a:gd name="T98" fmla="*/ 24 w 199"/>
              <a:gd name="T99" fmla="*/ 25 h 224"/>
              <a:gd name="T100" fmla="*/ 22 w 199"/>
              <a:gd name="T101" fmla="*/ 6 h 224"/>
              <a:gd name="T102" fmla="*/ 12 w 199"/>
              <a:gd name="T103" fmla="*/ 16 h 224"/>
              <a:gd name="T104" fmla="*/ 8 w 199"/>
              <a:gd name="T105" fmla="*/ 18 h 224"/>
              <a:gd name="T106" fmla="*/ 8 w 199"/>
              <a:gd name="T107" fmla="*/ 6 h 224"/>
              <a:gd name="T108" fmla="*/ 16 w 199"/>
              <a:gd name="T109" fmla="*/ 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24">
                <a:moveTo>
                  <a:pt x="35" y="24"/>
                </a:moveTo>
                <a:lnTo>
                  <a:pt x="37" y="25"/>
                </a:lnTo>
                <a:lnTo>
                  <a:pt x="39" y="25"/>
                </a:lnTo>
                <a:lnTo>
                  <a:pt x="41" y="25"/>
                </a:lnTo>
                <a:lnTo>
                  <a:pt x="45" y="25"/>
                </a:lnTo>
                <a:lnTo>
                  <a:pt x="47" y="25"/>
                </a:lnTo>
                <a:lnTo>
                  <a:pt x="49" y="25"/>
                </a:lnTo>
                <a:lnTo>
                  <a:pt x="53" y="25"/>
                </a:lnTo>
                <a:lnTo>
                  <a:pt x="63" y="25"/>
                </a:lnTo>
                <a:lnTo>
                  <a:pt x="65" y="25"/>
                </a:lnTo>
                <a:lnTo>
                  <a:pt x="67" y="25"/>
                </a:lnTo>
                <a:lnTo>
                  <a:pt x="70" y="25"/>
                </a:lnTo>
                <a:lnTo>
                  <a:pt x="72" y="24"/>
                </a:lnTo>
                <a:lnTo>
                  <a:pt x="74" y="24"/>
                </a:lnTo>
                <a:lnTo>
                  <a:pt x="76" y="25"/>
                </a:lnTo>
                <a:lnTo>
                  <a:pt x="78" y="25"/>
                </a:lnTo>
                <a:lnTo>
                  <a:pt x="78" y="27"/>
                </a:lnTo>
                <a:lnTo>
                  <a:pt x="78" y="29"/>
                </a:lnTo>
                <a:lnTo>
                  <a:pt x="80" y="29"/>
                </a:lnTo>
                <a:lnTo>
                  <a:pt x="80" y="33"/>
                </a:lnTo>
                <a:lnTo>
                  <a:pt x="80" y="35"/>
                </a:lnTo>
                <a:lnTo>
                  <a:pt x="80" y="37"/>
                </a:lnTo>
                <a:lnTo>
                  <a:pt x="82" y="39"/>
                </a:lnTo>
                <a:lnTo>
                  <a:pt x="82" y="41"/>
                </a:lnTo>
                <a:lnTo>
                  <a:pt x="84" y="41"/>
                </a:lnTo>
                <a:lnTo>
                  <a:pt x="84" y="43"/>
                </a:lnTo>
                <a:lnTo>
                  <a:pt x="84" y="45"/>
                </a:lnTo>
                <a:lnTo>
                  <a:pt x="84" y="47"/>
                </a:lnTo>
                <a:lnTo>
                  <a:pt x="86" y="49"/>
                </a:lnTo>
                <a:lnTo>
                  <a:pt x="86" y="51"/>
                </a:lnTo>
                <a:lnTo>
                  <a:pt x="88" y="51"/>
                </a:lnTo>
                <a:lnTo>
                  <a:pt x="88" y="55"/>
                </a:lnTo>
                <a:lnTo>
                  <a:pt x="90" y="55"/>
                </a:lnTo>
                <a:lnTo>
                  <a:pt x="90" y="57"/>
                </a:lnTo>
                <a:lnTo>
                  <a:pt x="92" y="57"/>
                </a:lnTo>
                <a:lnTo>
                  <a:pt x="92" y="58"/>
                </a:lnTo>
                <a:lnTo>
                  <a:pt x="92" y="60"/>
                </a:lnTo>
                <a:lnTo>
                  <a:pt x="94" y="60"/>
                </a:lnTo>
                <a:lnTo>
                  <a:pt x="96" y="60"/>
                </a:lnTo>
                <a:lnTo>
                  <a:pt x="98" y="60"/>
                </a:lnTo>
                <a:lnTo>
                  <a:pt x="100" y="60"/>
                </a:lnTo>
                <a:lnTo>
                  <a:pt x="101" y="60"/>
                </a:lnTo>
                <a:lnTo>
                  <a:pt x="103" y="58"/>
                </a:lnTo>
                <a:lnTo>
                  <a:pt x="105" y="58"/>
                </a:lnTo>
                <a:lnTo>
                  <a:pt x="107" y="58"/>
                </a:lnTo>
                <a:lnTo>
                  <a:pt x="109" y="58"/>
                </a:lnTo>
                <a:lnTo>
                  <a:pt x="113" y="58"/>
                </a:lnTo>
                <a:lnTo>
                  <a:pt x="117" y="58"/>
                </a:lnTo>
                <a:lnTo>
                  <a:pt x="123" y="58"/>
                </a:lnTo>
                <a:lnTo>
                  <a:pt x="123" y="57"/>
                </a:lnTo>
                <a:lnTo>
                  <a:pt x="123" y="55"/>
                </a:lnTo>
                <a:lnTo>
                  <a:pt x="123" y="53"/>
                </a:lnTo>
                <a:lnTo>
                  <a:pt x="125" y="53"/>
                </a:lnTo>
                <a:lnTo>
                  <a:pt x="125" y="51"/>
                </a:lnTo>
                <a:lnTo>
                  <a:pt x="125" y="49"/>
                </a:lnTo>
                <a:lnTo>
                  <a:pt x="125" y="47"/>
                </a:lnTo>
                <a:lnTo>
                  <a:pt x="125" y="45"/>
                </a:lnTo>
                <a:lnTo>
                  <a:pt x="125" y="43"/>
                </a:lnTo>
                <a:lnTo>
                  <a:pt x="133" y="43"/>
                </a:lnTo>
                <a:lnTo>
                  <a:pt x="138" y="43"/>
                </a:lnTo>
                <a:lnTo>
                  <a:pt x="138" y="41"/>
                </a:lnTo>
                <a:lnTo>
                  <a:pt x="142" y="41"/>
                </a:lnTo>
                <a:lnTo>
                  <a:pt x="142" y="43"/>
                </a:lnTo>
                <a:lnTo>
                  <a:pt x="140" y="45"/>
                </a:lnTo>
                <a:lnTo>
                  <a:pt x="140" y="47"/>
                </a:lnTo>
                <a:lnTo>
                  <a:pt x="152" y="47"/>
                </a:lnTo>
                <a:lnTo>
                  <a:pt x="158" y="47"/>
                </a:lnTo>
                <a:lnTo>
                  <a:pt x="162" y="47"/>
                </a:lnTo>
                <a:lnTo>
                  <a:pt x="162" y="49"/>
                </a:lnTo>
                <a:lnTo>
                  <a:pt x="162" y="51"/>
                </a:lnTo>
                <a:lnTo>
                  <a:pt x="162" y="53"/>
                </a:lnTo>
                <a:lnTo>
                  <a:pt x="162" y="55"/>
                </a:lnTo>
                <a:lnTo>
                  <a:pt x="162" y="57"/>
                </a:lnTo>
                <a:lnTo>
                  <a:pt x="160" y="58"/>
                </a:lnTo>
                <a:lnTo>
                  <a:pt x="162" y="60"/>
                </a:lnTo>
                <a:lnTo>
                  <a:pt x="162" y="62"/>
                </a:lnTo>
                <a:lnTo>
                  <a:pt x="162" y="64"/>
                </a:lnTo>
                <a:lnTo>
                  <a:pt x="164" y="64"/>
                </a:lnTo>
                <a:lnTo>
                  <a:pt x="164" y="66"/>
                </a:lnTo>
                <a:lnTo>
                  <a:pt x="164" y="68"/>
                </a:lnTo>
                <a:lnTo>
                  <a:pt x="164" y="70"/>
                </a:lnTo>
                <a:lnTo>
                  <a:pt x="162" y="72"/>
                </a:lnTo>
                <a:lnTo>
                  <a:pt x="162" y="74"/>
                </a:lnTo>
                <a:lnTo>
                  <a:pt x="162" y="76"/>
                </a:lnTo>
                <a:lnTo>
                  <a:pt x="162" y="78"/>
                </a:lnTo>
                <a:lnTo>
                  <a:pt x="162" y="80"/>
                </a:lnTo>
                <a:lnTo>
                  <a:pt x="162" y="82"/>
                </a:lnTo>
                <a:lnTo>
                  <a:pt x="162" y="86"/>
                </a:lnTo>
                <a:lnTo>
                  <a:pt x="166" y="90"/>
                </a:lnTo>
                <a:lnTo>
                  <a:pt x="168" y="90"/>
                </a:lnTo>
                <a:lnTo>
                  <a:pt x="168" y="92"/>
                </a:lnTo>
                <a:lnTo>
                  <a:pt x="168" y="93"/>
                </a:lnTo>
                <a:lnTo>
                  <a:pt x="168" y="95"/>
                </a:lnTo>
                <a:lnTo>
                  <a:pt x="169" y="95"/>
                </a:lnTo>
                <a:lnTo>
                  <a:pt x="169" y="97"/>
                </a:lnTo>
                <a:lnTo>
                  <a:pt x="169" y="99"/>
                </a:lnTo>
                <a:lnTo>
                  <a:pt x="169" y="101"/>
                </a:lnTo>
                <a:lnTo>
                  <a:pt x="169" y="103"/>
                </a:lnTo>
                <a:lnTo>
                  <a:pt x="169" y="105"/>
                </a:lnTo>
                <a:lnTo>
                  <a:pt x="168" y="105"/>
                </a:lnTo>
                <a:lnTo>
                  <a:pt x="168" y="107"/>
                </a:lnTo>
                <a:lnTo>
                  <a:pt x="168" y="109"/>
                </a:lnTo>
                <a:lnTo>
                  <a:pt x="169" y="111"/>
                </a:lnTo>
                <a:lnTo>
                  <a:pt x="171" y="109"/>
                </a:lnTo>
                <a:lnTo>
                  <a:pt x="173" y="109"/>
                </a:lnTo>
                <a:lnTo>
                  <a:pt x="175" y="109"/>
                </a:lnTo>
                <a:lnTo>
                  <a:pt x="177" y="109"/>
                </a:lnTo>
                <a:lnTo>
                  <a:pt x="179" y="109"/>
                </a:lnTo>
                <a:lnTo>
                  <a:pt x="181" y="109"/>
                </a:lnTo>
                <a:lnTo>
                  <a:pt x="185" y="109"/>
                </a:lnTo>
                <a:lnTo>
                  <a:pt x="187" y="107"/>
                </a:lnTo>
                <a:lnTo>
                  <a:pt x="189" y="107"/>
                </a:lnTo>
                <a:lnTo>
                  <a:pt x="191" y="107"/>
                </a:lnTo>
                <a:lnTo>
                  <a:pt x="195" y="109"/>
                </a:lnTo>
                <a:lnTo>
                  <a:pt x="197" y="107"/>
                </a:lnTo>
                <a:lnTo>
                  <a:pt x="197" y="105"/>
                </a:lnTo>
                <a:lnTo>
                  <a:pt x="197" y="107"/>
                </a:lnTo>
                <a:lnTo>
                  <a:pt x="197" y="109"/>
                </a:lnTo>
                <a:lnTo>
                  <a:pt x="197" y="111"/>
                </a:lnTo>
                <a:lnTo>
                  <a:pt x="199" y="115"/>
                </a:lnTo>
                <a:lnTo>
                  <a:pt x="197" y="115"/>
                </a:lnTo>
                <a:lnTo>
                  <a:pt x="197" y="119"/>
                </a:lnTo>
                <a:lnTo>
                  <a:pt x="197" y="121"/>
                </a:lnTo>
                <a:lnTo>
                  <a:pt x="197" y="123"/>
                </a:lnTo>
                <a:lnTo>
                  <a:pt x="197" y="128"/>
                </a:lnTo>
                <a:lnTo>
                  <a:pt x="197" y="130"/>
                </a:lnTo>
                <a:lnTo>
                  <a:pt x="197" y="132"/>
                </a:lnTo>
                <a:lnTo>
                  <a:pt x="195" y="136"/>
                </a:lnTo>
                <a:lnTo>
                  <a:pt x="195" y="138"/>
                </a:lnTo>
                <a:lnTo>
                  <a:pt x="197" y="138"/>
                </a:lnTo>
                <a:lnTo>
                  <a:pt x="197" y="140"/>
                </a:lnTo>
                <a:lnTo>
                  <a:pt x="195" y="140"/>
                </a:lnTo>
                <a:lnTo>
                  <a:pt x="191" y="140"/>
                </a:lnTo>
                <a:lnTo>
                  <a:pt x="187" y="140"/>
                </a:lnTo>
                <a:lnTo>
                  <a:pt x="185" y="140"/>
                </a:lnTo>
                <a:lnTo>
                  <a:pt x="181" y="140"/>
                </a:lnTo>
                <a:lnTo>
                  <a:pt x="173" y="140"/>
                </a:lnTo>
                <a:lnTo>
                  <a:pt x="164" y="140"/>
                </a:lnTo>
                <a:lnTo>
                  <a:pt x="164" y="146"/>
                </a:lnTo>
                <a:lnTo>
                  <a:pt x="164" y="148"/>
                </a:lnTo>
                <a:lnTo>
                  <a:pt x="164" y="152"/>
                </a:lnTo>
                <a:lnTo>
                  <a:pt x="164" y="156"/>
                </a:lnTo>
                <a:lnTo>
                  <a:pt x="164" y="158"/>
                </a:lnTo>
                <a:lnTo>
                  <a:pt x="164" y="163"/>
                </a:lnTo>
                <a:lnTo>
                  <a:pt x="164" y="169"/>
                </a:lnTo>
                <a:lnTo>
                  <a:pt x="164" y="171"/>
                </a:lnTo>
                <a:lnTo>
                  <a:pt x="164" y="173"/>
                </a:lnTo>
                <a:lnTo>
                  <a:pt x="164" y="181"/>
                </a:lnTo>
                <a:lnTo>
                  <a:pt x="164" y="183"/>
                </a:lnTo>
                <a:lnTo>
                  <a:pt x="164" y="191"/>
                </a:lnTo>
                <a:lnTo>
                  <a:pt x="164" y="193"/>
                </a:lnTo>
                <a:lnTo>
                  <a:pt x="166" y="193"/>
                </a:lnTo>
                <a:lnTo>
                  <a:pt x="166" y="194"/>
                </a:lnTo>
                <a:lnTo>
                  <a:pt x="168" y="194"/>
                </a:lnTo>
                <a:lnTo>
                  <a:pt x="168" y="196"/>
                </a:lnTo>
                <a:lnTo>
                  <a:pt x="168" y="198"/>
                </a:lnTo>
                <a:lnTo>
                  <a:pt x="169" y="200"/>
                </a:lnTo>
                <a:lnTo>
                  <a:pt x="173" y="202"/>
                </a:lnTo>
                <a:lnTo>
                  <a:pt x="177" y="206"/>
                </a:lnTo>
                <a:lnTo>
                  <a:pt x="177" y="208"/>
                </a:lnTo>
                <a:lnTo>
                  <a:pt x="181" y="212"/>
                </a:lnTo>
                <a:lnTo>
                  <a:pt x="183" y="214"/>
                </a:lnTo>
                <a:lnTo>
                  <a:pt x="189" y="216"/>
                </a:lnTo>
                <a:lnTo>
                  <a:pt x="185" y="218"/>
                </a:lnTo>
                <a:lnTo>
                  <a:pt x="181" y="218"/>
                </a:lnTo>
                <a:lnTo>
                  <a:pt x="179" y="218"/>
                </a:lnTo>
                <a:lnTo>
                  <a:pt x="173" y="220"/>
                </a:lnTo>
                <a:lnTo>
                  <a:pt x="169" y="220"/>
                </a:lnTo>
                <a:lnTo>
                  <a:pt x="160" y="222"/>
                </a:lnTo>
                <a:lnTo>
                  <a:pt x="154" y="224"/>
                </a:lnTo>
                <a:lnTo>
                  <a:pt x="152" y="222"/>
                </a:lnTo>
                <a:lnTo>
                  <a:pt x="150" y="222"/>
                </a:lnTo>
                <a:lnTo>
                  <a:pt x="148" y="222"/>
                </a:lnTo>
                <a:lnTo>
                  <a:pt x="146" y="224"/>
                </a:lnTo>
                <a:lnTo>
                  <a:pt x="144" y="224"/>
                </a:lnTo>
                <a:lnTo>
                  <a:pt x="142" y="222"/>
                </a:lnTo>
                <a:lnTo>
                  <a:pt x="140" y="222"/>
                </a:lnTo>
                <a:lnTo>
                  <a:pt x="138" y="220"/>
                </a:lnTo>
                <a:lnTo>
                  <a:pt x="136" y="220"/>
                </a:lnTo>
                <a:lnTo>
                  <a:pt x="136" y="222"/>
                </a:lnTo>
                <a:lnTo>
                  <a:pt x="135" y="222"/>
                </a:lnTo>
                <a:lnTo>
                  <a:pt x="133" y="222"/>
                </a:lnTo>
                <a:lnTo>
                  <a:pt x="131" y="220"/>
                </a:lnTo>
                <a:lnTo>
                  <a:pt x="129" y="220"/>
                </a:lnTo>
                <a:lnTo>
                  <a:pt x="127" y="220"/>
                </a:lnTo>
                <a:lnTo>
                  <a:pt x="125" y="220"/>
                </a:lnTo>
                <a:lnTo>
                  <a:pt x="123" y="220"/>
                </a:lnTo>
                <a:lnTo>
                  <a:pt x="121" y="220"/>
                </a:lnTo>
                <a:lnTo>
                  <a:pt x="119" y="220"/>
                </a:lnTo>
                <a:lnTo>
                  <a:pt x="117" y="220"/>
                </a:lnTo>
                <a:lnTo>
                  <a:pt x="115" y="220"/>
                </a:lnTo>
                <a:lnTo>
                  <a:pt x="113" y="220"/>
                </a:lnTo>
                <a:lnTo>
                  <a:pt x="113" y="218"/>
                </a:lnTo>
                <a:lnTo>
                  <a:pt x="111" y="218"/>
                </a:lnTo>
                <a:lnTo>
                  <a:pt x="109" y="216"/>
                </a:lnTo>
                <a:lnTo>
                  <a:pt x="109" y="214"/>
                </a:lnTo>
                <a:lnTo>
                  <a:pt x="107" y="212"/>
                </a:lnTo>
                <a:lnTo>
                  <a:pt x="103" y="212"/>
                </a:lnTo>
                <a:lnTo>
                  <a:pt x="101" y="212"/>
                </a:lnTo>
                <a:lnTo>
                  <a:pt x="100" y="212"/>
                </a:lnTo>
                <a:lnTo>
                  <a:pt x="96" y="212"/>
                </a:lnTo>
                <a:lnTo>
                  <a:pt x="94" y="212"/>
                </a:lnTo>
                <a:lnTo>
                  <a:pt x="92" y="212"/>
                </a:lnTo>
                <a:lnTo>
                  <a:pt x="88" y="212"/>
                </a:lnTo>
                <a:lnTo>
                  <a:pt x="78" y="212"/>
                </a:lnTo>
                <a:lnTo>
                  <a:pt x="68" y="212"/>
                </a:lnTo>
                <a:lnTo>
                  <a:pt x="67" y="212"/>
                </a:lnTo>
                <a:lnTo>
                  <a:pt x="61" y="212"/>
                </a:lnTo>
                <a:lnTo>
                  <a:pt x="53" y="212"/>
                </a:lnTo>
                <a:lnTo>
                  <a:pt x="47" y="212"/>
                </a:lnTo>
                <a:lnTo>
                  <a:pt x="43" y="212"/>
                </a:lnTo>
                <a:lnTo>
                  <a:pt x="41" y="212"/>
                </a:lnTo>
                <a:lnTo>
                  <a:pt x="39" y="212"/>
                </a:lnTo>
                <a:lnTo>
                  <a:pt x="39" y="214"/>
                </a:lnTo>
                <a:lnTo>
                  <a:pt x="37" y="214"/>
                </a:lnTo>
                <a:lnTo>
                  <a:pt x="35" y="214"/>
                </a:lnTo>
                <a:lnTo>
                  <a:pt x="35" y="212"/>
                </a:lnTo>
                <a:lnTo>
                  <a:pt x="34" y="212"/>
                </a:lnTo>
                <a:lnTo>
                  <a:pt x="32" y="210"/>
                </a:lnTo>
                <a:lnTo>
                  <a:pt x="30" y="210"/>
                </a:lnTo>
                <a:lnTo>
                  <a:pt x="28" y="208"/>
                </a:lnTo>
                <a:lnTo>
                  <a:pt x="28" y="206"/>
                </a:lnTo>
                <a:lnTo>
                  <a:pt x="26" y="206"/>
                </a:lnTo>
                <a:lnTo>
                  <a:pt x="24" y="206"/>
                </a:lnTo>
                <a:lnTo>
                  <a:pt x="22" y="206"/>
                </a:lnTo>
                <a:lnTo>
                  <a:pt x="20" y="206"/>
                </a:lnTo>
                <a:lnTo>
                  <a:pt x="18" y="206"/>
                </a:lnTo>
                <a:lnTo>
                  <a:pt x="18" y="208"/>
                </a:lnTo>
                <a:lnTo>
                  <a:pt x="16" y="208"/>
                </a:lnTo>
                <a:lnTo>
                  <a:pt x="14" y="210"/>
                </a:lnTo>
                <a:lnTo>
                  <a:pt x="12" y="210"/>
                </a:lnTo>
                <a:lnTo>
                  <a:pt x="10" y="210"/>
                </a:lnTo>
                <a:lnTo>
                  <a:pt x="8" y="210"/>
                </a:lnTo>
                <a:lnTo>
                  <a:pt x="6" y="210"/>
                </a:lnTo>
                <a:lnTo>
                  <a:pt x="4" y="208"/>
                </a:lnTo>
                <a:lnTo>
                  <a:pt x="2" y="210"/>
                </a:lnTo>
                <a:lnTo>
                  <a:pt x="0" y="210"/>
                </a:lnTo>
                <a:lnTo>
                  <a:pt x="0" y="208"/>
                </a:lnTo>
                <a:lnTo>
                  <a:pt x="0" y="206"/>
                </a:lnTo>
                <a:lnTo>
                  <a:pt x="0" y="204"/>
                </a:lnTo>
                <a:lnTo>
                  <a:pt x="0" y="202"/>
                </a:lnTo>
                <a:lnTo>
                  <a:pt x="0" y="200"/>
                </a:lnTo>
                <a:lnTo>
                  <a:pt x="0" y="198"/>
                </a:lnTo>
                <a:lnTo>
                  <a:pt x="0" y="196"/>
                </a:lnTo>
                <a:lnTo>
                  <a:pt x="0" y="194"/>
                </a:lnTo>
                <a:lnTo>
                  <a:pt x="0" y="193"/>
                </a:lnTo>
                <a:lnTo>
                  <a:pt x="0" y="191"/>
                </a:lnTo>
                <a:lnTo>
                  <a:pt x="0" y="189"/>
                </a:lnTo>
                <a:lnTo>
                  <a:pt x="0" y="187"/>
                </a:lnTo>
                <a:lnTo>
                  <a:pt x="2" y="187"/>
                </a:lnTo>
                <a:lnTo>
                  <a:pt x="2" y="185"/>
                </a:lnTo>
                <a:lnTo>
                  <a:pt x="4" y="183"/>
                </a:lnTo>
                <a:lnTo>
                  <a:pt x="4" y="181"/>
                </a:lnTo>
                <a:lnTo>
                  <a:pt x="4" y="179"/>
                </a:lnTo>
                <a:lnTo>
                  <a:pt x="4" y="177"/>
                </a:lnTo>
                <a:lnTo>
                  <a:pt x="6" y="175"/>
                </a:lnTo>
                <a:lnTo>
                  <a:pt x="6" y="173"/>
                </a:lnTo>
                <a:lnTo>
                  <a:pt x="6" y="171"/>
                </a:lnTo>
                <a:lnTo>
                  <a:pt x="8" y="169"/>
                </a:lnTo>
                <a:lnTo>
                  <a:pt x="8" y="167"/>
                </a:lnTo>
                <a:lnTo>
                  <a:pt x="8" y="165"/>
                </a:lnTo>
                <a:lnTo>
                  <a:pt x="8" y="163"/>
                </a:lnTo>
                <a:lnTo>
                  <a:pt x="10" y="163"/>
                </a:lnTo>
                <a:lnTo>
                  <a:pt x="10" y="161"/>
                </a:lnTo>
                <a:lnTo>
                  <a:pt x="8" y="161"/>
                </a:lnTo>
                <a:lnTo>
                  <a:pt x="8" y="159"/>
                </a:lnTo>
                <a:lnTo>
                  <a:pt x="8" y="158"/>
                </a:lnTo>
                <a:lnTo>
                  <a:pt x="10" y="158"/>
                </a:lnTo>
                <a:lnTo>
                  <a:pt x="10" y="156"/>
                </a:lnTo>
                <a:lnTo>
                  <a:pt x="12" y="156"/>
                </a:lnTo>
                <a:lnTo>
                  <a:pt x="12" y="154"/>
                </a:lnTo>
                <a:lnTo>
                  <a:pt x="12" y="150"/>
                </a:lnTo>
                <a:lnTo>
                  <a:pt x="12" y="148"/>
                </a:lnTo>
                <a:lnTo>
                  <a:pt x="16" y="144"/>
                </a:lnTo>
                <a:lnTo>
                  <a:pt x="18" y="142"/>
                </a:lnTo>
                <a:lnTo>
                  <a:pt x="18" y="140"/>
                </a:lnTo>
                <a:lnTo>
                  <a:pt x="20" y="140"/>
                </a:lnTo>
                <a:lnTo>
                  <a:pt x="18" y="138"/>
                </a:lnTo>
                <a:lnTo>
                  <a:pt x="20" y="136"/>
                </a:lnTo>
                <a:lnTo>
                  <a:pt x="22" y="134"/>
                </a:lnTo>
                <a:lnTo>
                  <a:pt x="24" y="134"/>
                </a:lnTo>
                <a:lnTo>
                  <a:pt x="26" y="134"/>
                </a:lnTo>
                <a:lnTo>
                  <a:pt x="28" y="132"/>
                </a:lnTo>
                <a:lnTo>
                  <a:pt x="28" y="130"/>
                </a:lnTo>
                <a:lnTo>
                  <a:pt x="30" y="128"/>
                </a:lnTo>
                <a:lnTo>
                  <a:pt x="30" y="126"/>
                </a:lnTo>
                <a:lnTo>
                  <a:pt x="32" y="123"/>
                </a:lnTo>
                <a:lnTo>
                  <a:pt x="34" y="121"/>
                </a:lnTo>
                <a:lnTo>
                  <a:pt x="34" y="119"/>
                </a:lnTo>
                <a:lnTo>
                  <a:pt x="32" y="117"/>
                </a:lnTo>
                <a:lnTo>
                  <a:pt x="34" y="113"/>
                </a:lnTo>
                <a:lnTo>
                  <a:pt x="34" y="109"/>
                </a:lnTo>
                <a:lnTo>
                  <a:pt x="34" y="107"/>
                </a:lnTo>
                <a:lnTo>
                  <a:pt x="32" y="105"/>
                </a:lnTo>
                <a:lnTo>
                  <a:pt x="32" y="103"/>
                </a:lnTo>
                <a:lnTo>
                  <a:pt x="32" y="101"/>
                </a:lnTo>
                <a:lnTo>
                  <a:pt x="30" y="99"/>
                </a:lnTo>
                <a:lnTo>
                  <a:pt x="28" y="99"/>
                </a:lnTo>
                <a:lnTo>
                  <a:pt x="28" y="97"/>
                </a:lnTo>
                <a:lnTo>
                  <a:pt x="28" y="95"/>
                </a:lnTo>
                <a:lnTo>
                  <a:pt x="26" y="92"/>
                </a:lnTo>
                <a:lnTo>
                  <a:pt x="26" y="90"/>
                </a:lnTo>
                <a:lnTo>
                  <a:pt x="24" y="90"/>
                </a:lnTo>
                <a:lnTo>
                  <a:pt x="24" y="88"/>
                </a:lnTo>
                <a:lnTo>
                  <a:pt x="24" y="86"/>
                </a:lnTo>
                <a:lnTo>
                  <a:pt x="22" y="82"/>
                </a:lnTo>
                <a:lnTo>
                  <a:pt x="22" y="80"/>
                </a:lnTo>
                <a:lnTo>
                  <a:pt x="20" y="76"/>
                </a:lnTo>
                <a:lnTo>
                  <a:pt x="20" y="74"/>
                </a:lnTo>
                <a:lnTo>
                  <a:pt x="22" y="74"/>
                </a:lnTo>
                <a:lnTo>
                  <a:pt x="20" y="74"/>
                </a:lnTo>
                <a:lnTo>
                  <a:pt x="20" y="76"/>
                </a:lnTo>
                <a:lnTo>
                  <a:pt x="22" y="74"/>
                </a:lnTo>
                <a:lnTo>
                  <a:pt x="24" y="74"/>
                </a:lnTo>
                <a:lnTo>
                  <a:pt x="24" y="72"/>
                </a:lnTo>
                <a:lnTo>
                  <a:pt x="26" y="72"/>
                </a:lnTo>
                <a:lnTo>
                  <a:pt x="26" y="70"/>
                </a:lnTo>
                <a:lnTo>
                  <a:pt x="26" y="68"/>
                </a:lnTo>
                <a:lnTo>
                  <a:pt x="26" y="66"/>
                </a:lnTo>
                <a:lnTo>
                  <a:pt x="26" y="64"/>
                </a:lnTo>
                <a:lnTo>
                  <a:pt x="26" y="62"/>
                </a:lnTo>
                <a:lnTo>
                  <a:pt x="24" y="62"/>
                </a:lnTo>
                <a:lnTo>
                  <a:pt x="24" y="60"/>
                </a:lnTo>
                <a:lnTo>
                  <a:pt x="24" y="58"/>
                </a:lnTo>
                <a:lnTo>
                  <a:pt x="22" y="58"/>
                </a:lnTo>
                <a:lnTo>
                  <a:pt x="22" y="57"/>
                </a:lnTo>
                <a:lnTo>
                  <a:pt x="22" y="55"/>
                </a:lnTo>
                <a:lnTo>
                  <a:pt x="20" y="53"/>
                </a:lnTo>
                <a:lnTo>
                  <a:pt x="20" y="51"/>
                </a:lnTo>
                <a:lnTo>
                  <a:pt x="18" y="47"/>
                </a:lnTo>
                <a:lnTo>
                  <a:pt x="18" y="45"/>
                </a:lnTo>
                <a:lnTo>
                  <a:pt x="18" y="43"/>
                </a:lnTo>
                <a:lnTo>
                  <a:pt x="16" y="43"/>
                </a:lnTo>
                <a:lnTo>
                  <a:pt x="14" y="39"/>
                </a:lnTo>
                <a:lnTo>
                  <a:pt x="14" y="37"/>
                </a:lnTo>
                <a:lnTo>
                  <a:pt x="12" y="37"/>
                </a:lnTo>
                <a:lnTo>
                  <a:pt x="12" y="35"/>
                </a:lnTo>
                <a:lnTo>
                  <a:pt x="10" y="31"/>
                </a:lnTo>
                <a:lnTo>
                  <a:pt x="8" y="29"/>
                </a:lnTo>
                <a:lnTo>
                  <a:pt x="8" y="27"/>
                </a:lnTo>
                <a:lnTo>
                  <a:pt x="8" y="29"/>
                </a:lnTo>
                <a:lnTo>
                  <a:pt x="10" y="27"/>
                </a:lnTo>
                <a:lnTo>
                  <a:pt x="12" y="27"/>
                </a:lnTo>
                <a:lnTo>
                  <a:pt x="14" y="27"/>
                </a:lnTo>
                <a:lnTo>
                  <a:pt x="16" y="27"/>
                </a:lnTo>
                <a:lnTo>
                  <a:pt x="18" y="27"/>
                </a:lnTo>
                <a:lnTo>
                  <a:pt x="18" y="25"/>
                </a:lnTo>
                <a:lnTo>
                  <a:pt x="20" y="25"/>
                </a:lnTo>
                <a:lnTo>
                  <a:pt x="22" y="25"/>
                </a:lnTo>
                <a:lnTo>
                  <a:pt x="24" y="25"/>
                </a:lnTo>
                <a:lnTo>
                  <a:pt x="26" y="25"/>
                </a:lnTo>
                <a:lnTo>
                  <a:pt x="28" y="24"/>
                </a:lnTo>
                <a:lnTo>
                  <a:pt x="28" y="25"/>
                </a:lnTo>
                <a:lnTo>
                  <a:pt x="32" y="25"/>
                </a:lnTo>
                <a:lnTo>
                  <a:pt x="35" y="24"/>
                </a:lnTo>
                <a:close/>
                <a:moveTo>
                  <a:pt x="22" y="4"/>
                </a:moveTo>
                <a:lnTo>
                  <a:pt x="22" y="6"/>
                </a:lnTo>
                <a:lnTo>
                  <a:pt x="20" y="6"/>
                </a:lnTo>
                <a:lnTo>
                  <a:pt x="18" y="6"/>
                </a:lnTo>
                <a:lnTo>
                  <a:pt x="16" y="8"/>
                </a:lnTo>
                <a:lnTo>
                  <a:pt x="16" y="10"/>
                </a:lnTo>
                <a:lnTo>
                  <a:pt x="14" y="10"/>
                </a:lnTo>
                <a:lnTo>
                  <a:pt x="12" y="12"/>
                </a:lnTo>
                <a:lnTo>
                  <a:pt x="12" y="16"/>
                </a:lnTo>
                <a:lnTo>
                  <a:pt x="12" y="22"/>
                </a:lnTo>
                <a:lnTo>
                  <a:pt x="10" y="22"/>
                </a:lnTo>
                <a:lnTo>
                  <a:pt x="8" y="24"/>
                </a:lnTo>
                <a:lnTo>
                  <a:pt x="6" y="22"/>
                </a:lnTo>
                <a:lnTo>
                  <a:pt x="6" y="20"/>
                </a:lnTo>
                <a:lnTo>
                  <a:pt x="8" y="20"/>
                </a:lnTo>
                <a:lnTo>
                  <a:pt x="8" y="18"/>
                </a:lnTo>
                <a:lnTo>
                  <a:pt x="6" y="16"/>
                </a:lnTo>
                <a:lnTo>
                  <a:pt x="6" y="14"/>
                </a:lnTo>
                <a:lnTo>
                  <a:pt x="4" y="14"/>
                </a:lnTo>
                <a:lnTo>
                  <a:pt x="4" y="12"/>
                </a:lnTo>
                <a:lnTo>
                  <a:pt x="6" y="10"/>
                </a:lnTo>
                <a:lnTo>
                  <a:pt x="6" y="8"/>
                </a:lnTo>
                <a:lnTo>
                  <a:pt x="8" y="6"/>
                </a:lnTo>
                <a:lnTo>
                  <a:pt x="8" y="8"/>
                </a:lnTo>
                <a:lnTo>
                  <a:pt x="10" y="6"/>
                </a:lnTo>
                <a:lnTo>
                  <a:pt x="10" y="4"/>
                </a:lnTo>
                <a:lnTo>
                  <a:pt x="12" y="4"/>
                </a:lnTo>
                <a:lnTo>
                  <a:pt x="14" y="4"/>
                </a:lnTo>
                <a:lnTo>
                  <a:pt x="14" y="2"/>
                </a:lnTo>
                <a:lnTo>
                  <a:pt x="16" y="2"/>
                </a:lnTo>
                <a:lnTo>
                  <a:pt x="16" y="0"/>
                </a:lnTo>
                <a:lnTo>
                  <a:pt x="18" y="0"/>
                </a:lnTo>
                <a:lnTo>
                  <a:pt x="18" y="2"/>
                </a:lnTo>
                <a:lnTo>
                  <a:pt x="20" y="4"/>
                </a:lnTo>
                <a:lnTo>
                  <a:pt x="22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5" name="Andorra"/>
          <p:cNvSpPr>
            <a:spLocks/>
          </p:cNvSpPr>
          <p:nvPr/>
        </p:nvSpPr>
        <p:spPr bwMode="auto">
          <a:xfrm>
            <a:off x="4973654" y="3370273"/>
            <a:ext cx="9525" cy="6350"/>
          </a:xfrm>
          <a:custGeom>
            <a:avLst/>
            <a:gdLst>
              <a:gd name="T0" fmla="*/ 6 w 6"/>
              <a:gd name="T1" fmla="*/ 0 h 4"/>
              <a:gd name="T2" fmla="*/ 6 w 6"/>
              <a:gd name="T3" fmla="*/ 2 h 4"/>
              <a:gd name="T4" fmla="*/ 6 w 6"/>
              <a:gd name="T5" fmla="*/ 2 h 4"/>
              <a:gd name="T6" fmla="*/ 6 w 6"/>
              <a:gd name="T7" fmla="*/ 2 h 4"/>
              <a:gd name="T8" fmla="*/ 6 w 6"/>
              <a:gd name="T9" fmla="*/ 2 h 4"/>
              <a:gd name="T10" fmla="*/ 6 w 6"/>
              <a:gd name="T11" fmla="*/ 4 h 4"/>
              <a:gd name="T12" fmla="*/ 6 w 6"/>
              <a:gd name="T13" fmla="*/ 4 h 4"/>
              <a:gd name="T14" fmla="*/ 4 w 6"/>
              <a:gd name="T15" fmla="*/ 4 h 4"/>
              <a:gd name="T16" fmla="*/ 2 w 6"/>
              <a:gd name="T17" fmla="*/ 4 h 4"/>
              <a:gd name="T18" fmla="*/ 2 w 6"/>
              <a:gd name="T19" fmla="*/ 4 h 4"/>
              <a:gd name="T20" fmla="*/ 0 w 6"/>
              <a:gd name="T21" fmla="*/ 4 h 4"/>
              <a:gd name="T22" fmla="*/ 0 w 6"/>
              <a:gd name="T23" fmla="*/ 4 h 4"/>
              <a:gd name="T24" fmla="*/ 0 w 6"/>
              <a:gd name="T25" fmla="*/ 2 h 4"/>
              <a:gd name="T26" fmla="*/ 0 w 6"/>
              <a:gd name="T27" fmla="*/ 2 h 4"/>
              <a:gd name="T28" fmla="*/ 0 w 6"/>
              <a:gd name="T29" fmla="*/ 2 h 4"/>
              <a:gd name="T30" fmla="*/ 2 w 6"/>
              <a:gd name="T31" fmla="*/ 0 h 4"/>
              <a:gd name="T32" fmla="*/ 2 w 6"/>
              <a:gd name="T33" fmla="*/ 0 h 4"/>
              <a:gd name="T34" fmla="*/ 4 w 6"/>
              <a:gd name="T35" fmla="*/ 0 h 4"/>
              <a:gd name="T36" fmla="*/ 6 w 6"/>
              <a:gd name="T3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" h="4">
                <a:moveTo>
                  <a:pt x="6" y="0"/>
                </a:move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6" y="4"/>
                </a:lnTo>
                <a:lnTo>
                  <a:pt x="6" y="4"/>
                </a:lnTo>
                <a:lnTo>
                  <a:pt x="4" y="4"/>
                </a:lnTo>
                <a:lnTo>
                  <a:pt x="2" y="4"/>
                </a:lnTo>
                <a:lnTo>
                  <a:pt x="2" y="4"/>
                </a:lnTo>
                <a:lnTo>
                  <a:pt x="0" y="4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6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9" name="American Samoa"/>
          <p:cNvSpPr>
            <a:spLocks/>
          </p:cNvSpPr>
          <p:nvPr/>
        </p:nvSpPr>
        <p:spPr bwMode="auto">
          <a:xfrm>
            <a:off x="9766330" y="4895866"/>
            <a:ext cx="6350" cy="3175"/>
          </a:xfrm>
          <a:custGeom>
            <a:avLst/>
            <a:gdLst>
              <a:gd name="T0" fmla="*/ 2 w 4"/>
              <a:gd name="T1" fmla="*/ 0 h 2"/>
              <a:gd name="T2" fmla="*/ 2 w 4"/>
              <a:gd name="T3" fmla="*/ 2 h 2"/>
              <a:gd name="T4" fmla="*/ 2 w 4"/>
              <a:gd name="T5" fmla="*/ 2 h 2"/>
              <a:gd name="T6" fmla="*/ 0 w 4"/>
              <a:gd name="T7" fmla="*/ 2 h 2"/>
              <a:gd name="T8" fmla="*/ 0 w 4"/>
              <a:gd name="T9" fmla="*/ 0 h 2"/>
              <a:gd name="T10" fmla="*/ 0 w 4"/>
              <a:gd name="T11" fmla="*/ 0 h 2"/>
              <a:gd name="T12" fmla="*/ 0 w 4"/>
              <a:gd name="T13" fmla="*/ 0 h 2"/>
              <a:gd name="T14" fmla="*/ 2 w 4"/>
              <a:gd name="T15" fmla="*/ 0 h 2"/>
              <a:gd name="T16" fmla="*/ 2 w 4"/>
              <a:gd name="T17" fmla="*/ 0 h 2"/>
              <a:gd name="T18" fmla="*/ 4 w 4"/>
              <a:gd name="T19" fmla="*/ 0 h 2"/>
              <a:gd name="T20" fmla="*/ 4 w 4"/>
              <a:gd name="T21" fmla="*/ 0 h 2"/>
              <a:gd name="T22" fmla="*/ 4 w 4"/>
              <a:gd name="T23" fmla="*/ 0 h 2"/>
              <a:gd name="T24" fmla="*/ 2 w 4"/>
              <a:gd name="T2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" h="2">
                <a:moveTo>
                  <a:pt x="2" y="0"/>
                </a:move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" name="Algeria"/>
          <p:cNvSpPr>
            <a:spLocks/>
          </p:cNvSpPr>
          <p:nvPr/>
        </p:nvSpPr>
        <p:spPr bwMode="auto">
          <a:xfrm>
            <a:off x="4718065" y="3536961"/>
            <a:ext cx="527052" cy="501652"/>
          </a:xfrm>
          <a:custGeom>
            <a:avLst/>
            <a:gdLst>
              <a:gd name="T0" fmla="*/ 261 w 332"/>
              <a:gd name="T1" fmla="*/ 2 h 316"/>
              <a:gd name="T2" fmla="*/ 276 w 332"/>
              <a:gd name="T3" fmla="*/ 4 h 316"/>
              <a:gd name="T4" fmla="*/ 270 w 332"/>
              <a:gd name="T5" fmla="*/ 12 h 316"/>
              <a:gd name="T6" fmla="*/ 272 w 332"/>
              <a:gd name="T7" fmla="*/ 23 h 316"/>
              <a:gd name="T8" fmla="*/ 272 w 332"/>
              <a:gd name="T9" fmla="*/ 39 h 316"/>
              <a:gd name="T10" fmla="*/ 262 w 332"/>
              <a:gd name="T11" fmla="*/ 52 h 316"/>
              <a:gd name="T12" fmla="*/ 262 w 332"/>
              <a:gd name="T13" fmla="*/ 66 h 316"/>
              <a:gd name="T14" fmla="*/ 272 w 332"/>
              <a:gd name="T15" fmla="*/ 79 h 316"/>
              <a:gd name="T16" fmla="*/ 286 w 332"/>
              <a:gd name="T17" fmla="*/ 95 h 316"/>
              <a:gd name="T18" fmla="*/ 292 w 332"/>
              <a:gd name="T19" fmla="*/ 122 h 316"/>
              <a:gd name="T20" fmla="*/ 294 w 332"/>
              <a:gd name="T21" fmla="*/ 132 h 316"/>
              <a:gd name="T22" fmla="*/ 297 w 332"/>
              <a:gd name="T23" fmla="*/ 149 h 316"/>
              <a:gd name="T24" fmla="*/ 299 w 332"/>
              <a:gd name="T25" fmla="*/ 165 h 316"/>
              <a:gd name="T26" fmla="*/ 297 w 332"/>
              <a:gd name="T27" fmla="*/ 180 h 316"/>
              <a:gd name="T28" fmla="*/ 294 w 332"/>
              <a:gd name="T29" fmla="*/ 190 h 316"/>
              <a:gd name="T30" fmla="*/ 297 w 332"/>
              <a:gd name="T31" fmla="*/ 206 h 316"/>
              <a:gd name="T32" fmla="*/ 305 w 332"/>
              <a:gd name="T33" fmla="*/ 223 h 316"/>
              <a:gd name="T34" fmla="*/ 323 w 332"/>
              <a:gd name="T35" fmla="*/ 227 h 316"/>
              <a:gd name="T36" fmla="*/ 317 w 332"/>
              <a:gd name="T37" fmla="*/ 248 h 316"/>
              <a:gd name="T38" fmla="*/ 284 w 332"/>
              <a:gd name="T39" fmla="*/ 270 h 316"/>
              <a:gd name="T40" fmla="*/ 245 w 332"/>
              <a:gd name="T41" fmla="*/ 297 h 316"/>
              <a:gd name="T42" fmla="*/ 224 w 332"/>
              <a:gd name="T43" fmla="*/ 311 h 316"/>
              <a:gd name="T44" fmla="*/ 193 w 332"/>
              <a:gd name="T45" fmla="*/ 316 h 316"/>
              <a:gd name="T46" fmla="*/ 191 w 332"/>
              <a:gd name="T47" fmla="*/ 307 h 316"/>
              <a:gd name="T48" fmla="*/ 177 w 332"/>
              <a:gd name="T49" fmla="*/ 299 h 316"/>
              <a:gd name="T50" fmla="*/ 165 w 332"/>
              <a:gd name="T51" fmla="*/ 291 h 316"/>
              <a:gd name="T52" fmla="*/ 152 w 332"/>
              <a:gd name="T53" fmla="*/ 278 h 316"/>
              <a:gd name="T54" fmla="*/ 121 w 332"/>
              <a:gd name="T55" fmla="*/ 256 h 316"/>
              <a:gd name="T56" fmla="*/ 78 w 332"/>
              <a:gd name="T57" fmla="*/ 225 h 316"/>
              <a:gd name="T58" fmla="*/ 37 w 332"/>
              <a:gd name="T59" fmla="*/ 200 h 316"/>
              <a:gd name="T60" fmla="*/ 0 w 332"/>
              <a:gd name="T61" fmla="*/ 177 h 316"/>
              <a:gd name="T62" fmla="*/ 2 w 332"/>
              <a:gd name="T63" fmla="*/ 149 h 316"/>
              <a:gd name="T64" fmla="*/ 20 w 332"/>
              <a:gd name="T65" fmla="*/ 140 h 316"/>
              <a:gd name="T66" fmla="*/ 33 w 332"/>
              <a:gd name="T67" fmla="*/ 136 h 316"/>
              <a:gd name="T68" fmla="*/ 49 w 332"/>
              <a:gd name="T69" fmla="*/ 130 h 316"/>
              <a:gd name="T70" fmla="*/ 58 w 332"/>
              <a:gd name="T71" fmla="*/ 120 h 316"/>
              <a:gd name="T72" fmla="*/ 76 w 332"/>
              <a:gd name="T73" fmla="*/ 113 h 316"/>
              <a:gd name="T74" fmla="*/ 78 w 332"/>
              <a:gd name="T75" fmla="*/ 107 h 316"/>
              <a:gd name="T76" fmla="*/ 86 w 332"/>
              <a:gd name="T77" fmla="*/ 97 h 316"/>
              <a:gd name="T78" fmla="*/ 101 w 332"/>
              <a:gd name="T79" fmla="*/ 89 h 316"/>
              <a:gd name="T80" fmla="*/ 119 w 332"/>
              <a:gd name="T81" fmla="*/ 91 h 316"/>
              <a:gd name="T82" fmla="*/ 119 w 332"/>
              <a:gd name="T83" fmla="*/ 81 h 316"/>
              <a:gd name="T84" fmla="*/ 113 w 332"/>
              <a:gd name="T85" fmla="*/ 64 h 316"/>
              <a:gd name="T86" fmla="*/ 109 w 332"/>
              <a:gd name="T87" fmla="*/ 45 h 316"/>
              <a:gd name="T88" fmla="*/ 107 w 332"/>
              <a:gd name="T89" fmla="*/ 37 h 316"/>
              <a:gd name="T90" fmla="*/ 119 w 332"/>
              <a:gd name="T91" fmla="*/ 31 h 316"/>
              <a:gd name="T92" fmla="*/ 130 w 332"/>
              <a:gd name="T93" fmla="*/ 25 h 316"/>
              <a:gd name="T94" fmla="*/ 140 w 332"/>
              <a:gd name="T95" fmla="*/ 19 h 316"/>
              <a:gd name="T96" fmla="*/ 154 w 332"/>
              <a:gd name="T97" fmla="*/ 12 h 316"/>
              <a:gd name="T98" fmla="*/ 167 w 332"/>
              <a:gd name="T99" fmla="*/ 10 h 316"/>
              <a:gd name="T100" fmla="*/ 183 w 332"/>
              <a:gd name="T101" fmla="*/ 8 h 316"/>
              <a:gd name="T102" fmla="*/ 193 w 332"/>
              <a:gd name="T103" fmla="*/ 6 h 316"/>
              <a:gd name="T104" fmla="*/ 208 w 332"/>
              <a:gd name="T105" fmla="*/ 4 h 316"/>
              <a:gd name="T106" fmla="*/ 222 w 332"/>
              <a:gd name="T107" fmla="*/ 8 h 316"/>
              <a:gd name="T108" fmla="*/ 235 w 332"/>
              <a:gd name="T109" fmla="*/ 6 h 316"/>
              <a:gd name="T110" fmla="*/ 251 w 332"/>
              <a:gd name="T111" fmla="*/ 4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2" h="316">
                <a:moveTo>
                  <a:pt x="251" y="4"/>
                </a:moveTo>
                <a:lnTo>
                  <a:pt x="255" y="4"/>
                </a:lnTo>
                <a:lnTo>
                  <a:pt x="255" y="2"/>
                </a:lnTo>
                <a:lnTo>
                  <a:pt x="255" y="0"/>
                </a:lnTo>
                <a:lnTo>
                  <a:pt x="257" y="2"/>
                </a:lnTo>
                <a:lnTo>
                  <a:pt x="257" y="0"/>
                </a:lnTo>
                <a:lnTo>
                  <a:pt x="259" y="2"/>
                </a:lnTo>
                <a:lnTo>
                  <a:pt x="261" y="2"/>
                </a:lnTo>
                <a:lnTo>
                  <a:pt x="262" y="4"/>
                </a:lnTo>
                <a:lnTo>
                  <a:pt x="264" y="4"/>
                </a:lnTo>
                <a:lnTo>
                  <a:pt x="264" y="6"/>
                </a:lnTo>
                <a:lnTo>
                  <a:pt x="266" y="6"/>
                </a:lnTo>
                <a:lnTo>
                  <a:pt x="268" y="4"/>
                </a:lnTo>
                <a:lnTo>
                  <a:pt x="270" y="4"/>
                </a:lnTo>
                <a:lnTo>
                  <a:pt x="274" y="4"/>
                </a:lnTo>
                <a:lnTo>
                  <a:pt x="276" y="4"/>
                </a:lnTo>
                <a:lnTo>
                  <a:pt x="278" y="4"/>
                </a:lnTo>
                <a:lnTo>
                  <a:pt x="278" y="6"/>
                </a:lnTo>
                <a:lnTo>
                  <a:pt x="276" y="8"/>
                </a:lnTo>
                <a:lnTo>
                  <a:pt x="274" y="8"/>
                </a:lnTo>
                <a:lnTo>
                  <a:pt x="274" y="10"/>
                </a:lnTo>
                <a:lnTo>
                  <a:pt x="272" y="10"/>
                </a:lnTo>
                <a:lnTo>
                  <a:pt x="270" y="10"/>
                </a:lnTo>
                <a:lnTo>
                  <a:pt x="270" y="12"/>
                </a:lnTo>
                <a:lnTo>
                  <a:pt x="272" y="12"/>
                </a:lnTo>
                <a:lnTo>
                  <a:pt x="274" y="12"/>
                </a:lnTo>
                <a:lnTo>
                  <a:pt x="274" y="13"/>
                </a:lnTo>
                <a:lnTo>
                  <a:pt x="272" y="15"/>
                </a:lnTo>
                <a:lnTo>
                  <a:pt x="272" y="17"/>
                </a:lnTo>
                <a:lnTo>
                  <a:pt x="272" y="19"/>
                </a:lnTo>
                <a:lnTo>
                  <a:pt x="272" y="21"/>
                </a:lnTo>
                <a:lnTo>
                  <a:pt x="272" y="23"/>
                </a:lnTo>
                <a:lnTo>
                  <a:pt x="272" y="25"/>
                </a:lnTo>
                <a:lnTo>
                  <a:pt x="272" y="27"/>
                </a:lnTo>
                <a:lnTo>
                  <a:pt x="274" y="29"/>
                </a:lnTo>
                <a:lnTo>
                  <a:pt x="272" y="31"/>
                </a:lnTo>
                <a:lnTo>
                  <a:pt x="272" y="33"/>
                </a:lnTo>
                <a:lnTo>
                  <a:pt x="274" y="35"/>
                </a:lnTo>
                <a:lnTo>
                  <a:pt x="272" y="37"/>
                </a:lnTo>
                <a:lnTo>
                  <a:pt x="272" y="39"/>
                </a:lnTo>
                <a:lnTo>
                  <a:pt x="272" y="43"/>
                </a:lnTo>
                <a:lnTo>
                  <a:pt x="272" y="45"/>
                </a:lnTo>
                <a:lnTo>
                  <a:pt x="270" y="46"/>
                </a:lnTo>
                <a:lnTo>
                  <a:pt x="268" y="48"/>
                </a:lnTo>
                <a:lnTo>
                  <a:pt x="266" y="48"/>
                </a:lnTo>
                <a:lnTo>
                  <a:pt x="264" y="50"/>
                </a:lnTo>
                <a:lnTo>
                  <a:pt x="264" y="52"/>
                </a:lnTo>
                <a:lnTo>
                  <a:pt x="262" y="52"/>
                </a:lnTo>
                <a:lnTo>
                  <a:pt x="262" y="54"/>
                </a:lnTo>
                <a:lnTo>
                  <a:pt x="261" y="54"/>
                </a:lnTo>
                <a:lnTo>
                  <a:pt x="261" y="56"/>
                </a:lnTo>
                <a:lnTo>
                  <a:pt x="261" y="58"/>
                </a:lnTo>
                <a:lnTo>
                  <a:pt x="259" y="58"/>
                </a:lnTo>
                <a:lnTo>
                  <a:pt x="261" y="60"/>
                </a:lnTo>
                <a:lnTo>
                  <a:pt x="261" y="62"/>
                </a:lnTo>
                <a:lnTo>
                  <a:pt x="262" y="66"/>
                </a:lnTo>
                <a:lnTo>
                  <a:pt x="262" y="68"/>
                </a:lnTo>
                <a:lnTo>
                  <a:pt x="262" y="70"/>
                </a:lnTo>
                <a:lnTo>
                  <a:pt x="262" y="72"/>
                </a:lnTo>
                <a:lnTo>
                  <a:pt x="264" y="72"/>
                </a:lnTo>
                <a:lnTo>
                  <a:pt x="268" y="74"/>
                </a:lnTo>
                <a:lnTo>
                  <a:pt x="270" y="74"/>
                </a:lnTo>
                <a:lnTo>
                  <a:pt x="272" y="78"/>
                </a:lnTo>
                <a:lnTo>
                  <a:pt x="272" y="79"/>
                </a:lnTo>
                <a:lnTo>
                  <a:pt x="272" y="83"/>
                </a:lnTo>
                <a:lnTo>
                  <a:pt x="274" y="83"/>
                </a:lnTo>
                <a:lnTo>
                  <a:pt x="276" y="85"/>
                </a:lnTo>
                <a:lnTo>
                  <a:pt x="278" y="87"/>
                </a:lnTo>
                <a:lnTo>
                  <a:pt x="282" y="89"/>
                </a:lnTo>
                <a:lnTo>
                  <a:pt x="284" y="91"/>
                </a:lnTo>
                <a:lnTo>
                  <a:pt x="286" y="93"/>
                </a:lnTo>
                <a:lnTo>
                  <a:pt x="286" y="95"/>
                </a:lnTo>
                <a:lnTo>
                  <a:pt x="286" y="99"/>
                </a:lnTo>
                <a:lnTo>
                  <a:pt x="288" y="101"/>
                </a:lnTo>
                <a:lnTo>
                  <a:pt x="288" y="109"/>
                </a:lnTo>
                <a:lnTo>
                  <a:pt x="290" y="111"/>
                </a:lnTo>
                <a:lnTo>
                  <a:pt x="290" y="114"/>
                </a:lnTo>
                <a:lnTo>
                  <a:pt x="292" y="116"/>
                </a:lnTo>
                <a:lnTo>
                  <a:pt x="292" y="120"/>
                </a:lnTo>
                <a:lnTo>
                  <a:pt x="292" y="122"/>
                </a:lnTo>
                <a:lnTo>
                  <a:pt x="292" y="124"/>
                </a:lnTo>
                <a:lnTo>
                  <a:pt x="290" y="126"/>
                </a:lnTo>
                <a:lnTo>
                  <a:pt x="288" y="126"/>
                </a:lnTo>
                <a:lnTo>
                  <a:pt x="290" y="126"/>
                </a:lnTo>
                <a:lnTo>
                  <a:pt x="290" y="128"/>
                </a:lnTo>
                <a:lnTo>
                  <a:pt x="292" y="128"/>
                </a:lnTo>
                <a:lnTo>
                  <a:pt x="292" y="132"/>
                </a:lnTo>
                <a:lnTo>
                  <a:pt x="294" y="132"/>
                </a:lnTo>
                <a:lnTo>
                  <a:pt x="294" y="134"/>
                </a:lnTo>
                <a:lnTo>
                  <a:pt x="295" y="136"/>
                </a:lnTo>
                <a:lnTo>
                  <a:pt x="295" y="138"/>
                </a:lnTo>
                <a:lnTo>
                  <a:pt x="297" y="142"/>
                </a:lnTo>
                <a:lnTo>
                  <a:pt x="297" y="144"/>
                </a:lnTo>
                <a:lnTo>
                  <a:pt x="297" y="146"/>
                </a:lnTo>
                <a:lnTo>
                  <a:pt x="297" y="147"/>
                </a:lnTo>
                <a:lnTo>
                  <a:pt x="297" y="149"/>
                </a:lnTo>
                <a:lnTo>
                  <a:pt x="297" y="151"/>
                </a:lnTo>
                <a:lnTo>
                  <a:pt x="297" y="153"/>
                </a:lnTo>
                <a:lnTo>
                  <a:pt x="297" y="155"/>
                </a:lnTo>
                <a:lnTo>
                  <a:pt x="297" y="157"/>
                </a:lnTo>
                <a:lnTo>
                  <a:pt x="295" y="159"/>
                </a:lnTo>
                <a:lnTo>
                  <a:pt x="297" y="161"/>
                </a:lnTo>
                <a:lnTo>
                  <a:pt x="297" y="163"/>
                </a:lnTo>
                <a:lnTo>
                  <a:pt x="299" y="165"/>
                </a:lnTo>
                <a:lnTo>
                  <a:pt x="299" y="167"/>
                </a:lnTo>
                <a:lnTo>
                  <a:pt x="297" y="169"/>
                </a:lnTo>
                <a:lnTo>
                  <a:pt x="297" y="171"/>
                </a:lnTo>
                <a:lnTo>
                  <a:pt x="295" y="173"/>
                </a:lnTo>
                <a:lnTo>
                  <a:pt x="295" y="175"/>
                </a:lnTo>
                <a:lnTo>
                  <a:pt x="295" y="177"/>
                </a:lnTo>
                <a:lnTo>
                  <a:pt x="297" y="179"/>
                </a:lnTo>
                <a:lnTo>
                  <a:pt x="297" y="180"/>
                </a:lnTo>
                <a:lnTo>
                  <a:pt x="297" y="182"/>
                </a:lnTo>
                <a:lnTo>
                  <a:pt x="299" y="182"/>
                </a:lnTo>
                <a:lnTo>
                  <a:pt x="299" y="184"/>
                </a:lnTo>
                <a:lnTo>
                  <a:pt x="297" y="184"/>
                </a:lnTo>
                <a:lnTo>
                  <a:pt x="297" y="186"/>
                </a:lnTo>
                <a:lnTo>
                  <a:pt x="297" y="188"/>
                </a:lnTo>
                <a:lnTo>
                  <a:pt x="295" y="190"/>
                </a:lnTo>
                <a:lnTo>
                  <a:pt x="294" y="190"/>
                </a:lnTo>
                <a:lnTo>
                  <a:pt x="292" y="192"/>
                </a:lnTo>
                <a:lnTo>
                  <a:pt x="292" y="194"/>
                </a:lnTo>
                <a:lnTo>
                  <a:pt x="290" y="194"/>
                </a:lnTo>
                <a:lnTo>
                  <a:pt x="290" y="196"/>
                </a:lnTo>
                <a:lnTo>
                  <a:pt x="292" y="196"/>
                </a:lnTo>
                <a:lnTo>
                  <a:pt x="292" y="198"/>
                </a:lnTo>
                <a:lnTo>
                  <a:pt x="295" y="204"/>
                </a:lnTo>
                <a:lnTo>
                  <a:pt x="297" y="206"/>
                </a:lnTo>
                <a:lnTo>
                  <a:pt x="299" y="210"/>
                </a:lnTo>
                <a:lnTo>
                  <a:pt x="301" y="214"/>
                </a:lnTo>
                <a:lnTo>
                  <a:pt x="301" y="215"/>
                </a:lnTo>
                <a:lnTo>
                  <a:pt x="301" y="217"/>
                </a:lnTo>
                <a:lnTo>
                  <a:pt x="301" y="219"/>
                </a:lnTo>
                <a:lnTo>
                  <a:pt x="303" y="219"/>
                </a:lnTo>
                <a:lnTo>
                  <a:pt x="303" y="221"/>
                </a:lnTo>
                <a:lnTo>
                  <a:pt x="305" y="223"/>
                </a:lnTo>
                <a:lnTo>
                  <a:pt x="307" y="223"/>
                </a:lnTo>
                <a:lnTo>
                  <a:pt x="309" y="223"/>
                </a:lnTo>
                <a:lnTo>
                  <a:pt x="311" y="223"/>
                </a:lnTo>
                <a:lnTo>
                  <a:pt x="313" y="223"/>
                </a:lnTo>
                <a:lnTo>
                  <a:pt x="315" y="223"/>
                </a:lnTo>
                <a:lnTo>
                  <a:pt x="317" y="225"/>
                </a:lnTo>
                <a:lnTo>
                  <a:pt x="321" y="225"/>
                </a:lnTo>
                <a:lnTo>
                  <a:pt x="323" y="227"/>
                </a:lnTo>
                <a:lnTo>
                  <a:pt x="325" y="227"/>
                </a:lnTo>
                <a:lnTo>
                  <a:pt x="327" y="233"/>
                </a:lnTo>
                <a:lnTo>
                  <a:pt x="328" y="233"/>
                </a:lnTo>
                <a:lnTo>
                  <a:pt x="330" y="239"/>
                </a:lnTo>
                <a:lnTo>
                  <a:pt x="332" y="241"/>
                </a:lnTo>
                <a:lnTo>
                  <a:pt x="328" y="243"/>
                </a:lnTo>
                <a:lnTo>
                  <a:pt x="327" y="243"/>
                </a:lnTo>
                <a:lnTo>
                  <a:pt x="317" y="248"/>
                </a:lnTo>
                <a:lnTo>
                  <a:pt x="313" y="252"/>
                </a:lnTo>
                <a:lnTo>
                  <a:pt x="311" y="252"/>
                </a:lnTo>
                <a:lnTo>
                  <a:pt x="309" y="254"/>
                </a:lnTo>
                <a:lnTo>
                  <a:pt x="305" y="256"/>
                </a:lnTo>
                <a:lnTo>
                  <a:pt x="301" y="258"/>
                </a:lnTo>
                <a:lnTo>
                  <a:pt x="295" y="262"/>
                </a:lnTo>
                <a:lnTo>
                  <a:pt x="292" y="264"/>
                </a:lnTo>
                <a:lnTo>
                  <a:pt x="284" y="270"/>
                </a:lnTo>
                <a:lnTo>
                  <a:pt x="280" y="272"/>
                </a:lnTo>
                <a:lnTo>
                  <a:pt x="276" y="274"/>
                </a:lnTo>
                <a:lnTo>
                  <a:pt x="268" y="280"/>
                </a:lnTo>
                <a:lnTo>
                  <a:pt x="266" y="281"/>
                </a:lnTo>
                <a:lnTo>
                  <a:pt x="262" y="283"/>
                </a:lnTo>
                <a:lnTo>
                  <a:pt x="259" y="285"/>
                </a:lnTo>
                <a:lnTo>
                  <a:pt x="251" y="293"/>
                </a:lnTo>
                <a:lnTo>
                  <a:pt x="245" y="297"/>
                </a:lnTo>
                <a:lnTo>
                  <a:pt x="243" y="299"/>
                </a:lnTo>
                <a:lnTo>
                  <a:pt x="241" y="301"/>
                </a:lnTo>
                <a:lnTo>
                  <a:pt x="235" y="307"/>
                </a:lnTo>
                <a:lnTo>
                  <a:pt x="233" y="309"/>
                </a:lnTo>
                <a:lnTo>
                  <a:pt x="231" y="309"/>
                </a:lnTo>
                <a:lnTo>
                  <a:pt x="229" y="309"/>
                </a:lnTo>
                <a:lnTo>
                  <a:pt x="227" y="309"/>
                </a:lnTo>
                <a:lnTo>
                  <a:pt x="224" y="311"/>
                </a:lnTo>
                <a:lnTo>
                  <a:pt x="218" y="313"/>
                </a:lnTo>
                <a:lnTo>
                  <a:pt x="212" y="313"/>
                </a:lnTo>
                <a:lnTo>
                  <a:pt x="208" y="313"/>
                </a:lnTo>
                <a:lnTo>
                  <a:pt x="208" y="315"/>
                </a:lnTo>
                <a:lnTo>
                  <a:pt x="204" y="315"/>
                </a:lnTo>
                <a:lnTo>
                  <a:pt x="202" y="315"/>
                </a:lnTo>
                <a:lnTo>
                  <a:pt x="198" y="315"/>
                </a:lnTo>
                <a:lnTo>
                  <a:pt x="193" y="316"/>
                </a:lnTo>
                <a:lnTo>
                  <a:pt x="191" y="315"/>
                </a:lnTo>
                <a:lnTo>
                  <a:pt x="189" y="315"/>
                </a:lnTo>
                <a:lnTo>
                  <a:pt x="189" y="313"/>
                </a:lnTo>
                <a:lnTo>
                  <a:pt x="191" y="313"/>
                </a:lnTo>
                <a:lnTo>
                  <a:pt x="193" y="311"/>
                </a:lnTo>
                <a:lnTo>
                  <a:pt x="193" y="309"/>
                </a:lnTo>
                <a:lnTo>
                  <a:pt x="191" y="309"/>
                </a:lnTo>
                <a:lnTo>
                  <a:pt x="191" y="307"/>
                </a:lnTo>
                <a:lnTo>
                  <a:pt x="191" y="305"/>
                </a:lnTo>
                <a:lnTo>
                  <a:pt x="191" y="303"/>
                </a:lnTo>
                <a:lnTo>
                  <a:pt x="187" y="301"/>
                </a:lnTo>
                <a:lnTo>
                  <a:pt x="185" y="301"/>
                </a:lnTo>
                <a:lnTo>
                  <a:pt x="183" y="299"/>
                </a:lnTo>
                <a:lnTo>
                  <a:pt x="181" y="299"/>
                </a:lnTo>
                <a:lnTo>
                  <a:pt x="179" y="299"/>
                </a:lnTo>
                <a:lnTo>
                  <a:pt x="177" y="299"/>
                </a:lnTo>
                <a:lnTo>
                  <a:pt x="177" y="297"/>
                </a:lnTo>
                <a:lnTo>
                  <a:pt x="175" y="295"/>
                </a:lnTo>
                <a:lnTo>
                  <a:pt x="173" y="295"/>
                </a:lnTo>
                <a:lnTo>
                  <a:pt x="169" y="295"/>
                </a:lnTo>
                <a:lnTo>
                  <a:pt x="167" y="295"/>
                </a:lnTo>
                <a:lnTo>
                  <a:pt x="167" y="293"/>
                </a:lnTo>
                <a:lnTo>
                  <a:pt x="165" y="293"/>
                </a:lnTo>
                <a:lnTo>
                  <a:pt x="165" y="291"/>
                </a:lnTo>
                <a:lnTo>
                  <a:pt x="165" y="289"/>
                </a:lnTo>
                <a:lnTo>
                  <a:pt x="163" y="289"/>
                </a:lnTo>
                <a:lnTo>
                  <a:pt x="161" y="287"/>
                </a:lnTo>
                <a:lnTo>
                  <a:pt x="158" y="287"/>
                </a:lnTo>
                <a:lnTo>
                  <a:pt x="158" y="285"/>
                </a:lnTo>
                <a:lnTo>
                  <a:pt x="158" y="283"/>
                </a:lnTo>
                <a:lnTo>
                  <a:pt x="158" y="281"/>
                </a:lnTo>
                <a:lnTo>
                  <a:pt x="152" y="278"/>
                </a:lnTo>
                <a:lnTo>
                  <a:pt x="146" y="274"/>
                </a:lnTo>
                <a:lnTo>
                  <a:pt x="144" y="272"/>
                </a:lnTo>
                <a:lnTo>
                  <a:pt x="142" y="270"/>
                </a:lnTo>
                <a:lnTo>
                  <a:pt x="140" y="270"/>
                </a:lnTo>
                <a:lnTo>
                  <a:pt x="138" y="268"/>
                </a:lnTo>
                <a:lnTo>
                  <a:pt x="132" y="264"/>
                </a:lnTo>
                <a:lnTo>
                  <a:pt x="126" y="260"/>
                </a:lnTo>
                <a:lnTo>
                  <a:pt x="121" y="256"/>
                </a:lnTo>
                <a:lnTo>
                  <a:pt x="117" y="252"/>
                </a:lnTo>
                <a:lnTo>
                  <a:pt x="111" y="248"/>
                </a:lnTo>
                <a:lnTo>
                  <a:pt x="105" y="245"/>
                </a:lnTo>
                <a:lnTo>
                  <a:pt x="99" y="241"/>
                </a:lnTo>
                <a:lnTo>
                  <a:pt x="93" y="237"/>
                </a:lnTo>
                <a:lnTo>
                  <a:pt x="88" y="233"/>
                </a:lnTo>
                <a:lnTo>
                  <a:pt x="84" y="229"/>
                </a:lnTo>
                <a:lnTo>
                  <a:pt x="78" y="225"/>
                </a:lnTo>
                <a:lnTo>
                  <a:pt x="72" y="223"/>
                </a:lnTo>
                <a:lnTo>
                  <a:pt x="66" y="217"/>
                </a:lnTo>
                <a:lnTo>
                  <a:pt x="62" y="215"/>
                </a:lnTo>
                <a:lnTo>
                  <a:pt x="60" y="214"/>
                </a:lnTo>
                <a:lnTo>
                  <a:pt x="55" y="210"/>
                </a:lnTo>
                <a:lnTo>
                  <a:pt x="49" y="206"/>
                </a:lnTo>
                <a:lnTo>
                  <a:pt x="45" y="204"/>
                </a:lnTo>
                <a:lnTo>
                  <a:pt x="37" y="200"/>
                </a:lnTo>
                <a:lnTo>
                  <a:pt x="31" y="196"/>
                </a:lnTo>
                <a:lnTo>
                  <a:pt x="29" y="194"/>
                </a:lnTo>
                <a:lnTo>
                  <a:pt x="27" y="192"/>
                </a:lnTo>
                <a:lnTo>
                  <a:pt x="24" y="190"/>
                </a:lnTo>
                <a:lnTo>
                  <a:pt x="22" y="190"/>
                </a:lnTo>
                <a:lnTo>
                  <a:pt x="16" y="184"/>
                </a:lnTo>
                <a:lnTo>
                  <a:pt x="8" y="180"/>
                </a:lnTo>
                <a:lnTo>
                  <a:pt x="0" y="177"/>
                </a:lnTo>
                <a:lnTo>
                  <a:pt x="0" y="175"/>
                </a:lnTo>
                <a:lnTo>
                  <a:pt x="0" y="173"/>
                </a:lnTo>
                <a:lnTo>
                  <a:pt x="0" y="171"/>
                </a:lnTo>
                <a:lnTo>
                  <a:pt x="0" y="169"/>
                </a:lnTo>
                <a:lnTo>
                  <a:pt x="0" y="165"/>
                </a:lnTo>
                <a:lnTo>
                  <a:pt x="0" y="151"/>
                </a:lnTo>
                <a:lnTo>
                  <a:pt x="0" y="149"/>
                </a:lnTo>
                <a:lnTo>
                  <a:pt x="2" y="149"/>
                </a:lnTo>
                <a:lnTo>
                  <a:pt x="4" y="149"/>
                </a:lnTo>
                <a:lnTo>
                  <a:pt x="4" y="147"/>
                </a:lnTo>
                <a:lnTo>
                  <a:pt x="8" y="146"/>
                </a:lnTo>
                <a:lnTo>
                  <a:pt x="10" y="144"/>
                </a:lnTo>
                <a:lnTo>
                  <a:pt x="14" y="142"/>
                </a:lnTo>
                <a:lnTo>
                  <a:pt x="16" y="140"/>
                </a:lnTo>
                <a:lnTo>
                  <a:pt x="18" y="140"/>
                </a:lnTo>
                <a:lnTo>
                  <a:pt x="20" y="140"/>
                </a:lnTo>
                <a:lnTo>
                  <a:pt x="22" y="138"/>
                </a:lnTo>
                <a:lnTo>
                  <a:pt x="22" y="136"/>
                </a:lnTo>
                <a:lnTo>
                  <a:pt x="24" y="136"/>
                </a:lnTo>
                <a:lnTo>
                  <a:pt x="24" y="134"/>
                </a:lnTo>
                <a:lnTo>
                  <a:pt x="25" y="134"/>
                </a:lnTo>
                <a:lnTo>
                  <a:pt x="29" y="136"/>
                </a:lnTo>
                <a:lnTo>
                  <a:pt x="31" y="136"/>
                </a:lnTo>
                <a:lnTo>
                  <a:pt x="33" y="136"/>
                </a:lnTo>
                <a:lnTo>
                  <a:pt x="35" y="134"/>
                </a:lnTo>
                <a:lnTo>
                  <a:pt x="35" y="132"/>
                </a:lnTo>
                <a:lnTo>
                  <a:pt x="39" y="132"/>
                </a:lnTo>
                <a:lnTo>
                  <a:pt x="41" y="132"/>
                </a:lnTo>
                <a:lnTo>
                  <a:pt x="43" y="132"/>
                </a:lnTo>
                <a:lnTo>
                  <a:pt x="45" y="130"/>
                </a:lnTo>
                <a:lnTo>
                  <a:pt x="47" y="130"/>
                </a:lnTo>
                <a:lnTo>
                  <a:pt x="49" y="130"/>
                </a:lnTo>
                <a:lnTo>
                  <a:pt x="51" y="130"/>
                </a:lnTo>
                <a:lnTo>
                  <a:pt x="53" y="128"/>
                </a:lnTo>
                <a:lnTo>
                  <a:pt x="55" y="128"/>
                </a:lnTo>
                <a:lnTo>
                  <a:pt x="55" y="126"/>
                </a:lnTo>
                <a:lnTo>
                  <a:pt x="57" y="126"/>
                </a:lnTo>
                <a:lnTo>
                  <a:pt x="57" y="124"/>
                </a:lnTo>
                <a:lnTo>
                  <a:pt x="58" y="122"/>
                </a:lnTo>
                <a:lnTo>
                  <a:pt x="58" y="120"/>
                </a:lnTo>
                <a:lnTo>
                  <a:pt x="60" y="120"/>
                </a:lnTo>
                <a:lnTo>
                  <a:pt x="64" y="118"/>
                </a:lnTo>
                <a:lnTo>
                  <a:pt x="66" y="116"/>
                </a:lnTo>
                <a:lnTo>
                  <a:pt x="68" y="116"/>
                </a:lnTo>
                <a:lnTo>
                  <a:pt x="70" y="116"/>
                </a:lnTo>
                <a:lnTo>
                  <a:pt x="72" y="114"/>
                </a:lnTo>
                <a:lnTo>
                  <a:pt x="74" y="113"/>
                </a:lnTo>
                <a:lnTo>
                  <a:pt x="76" y="113"/>
                </a:lnTo>
                <a:lnTo>
                  <a:pt x="78" y="113"/>
                </a:lnTo>
                <a:lnTo>
                  <a:pt x="80" y="113"/>
                </a:lnTo>
                <a:lnTo>
                  <a:pt x="80" y="111"/>
                </a:lnTo>
                <a:lnTo>
                  <a:pt x="82" y="111"/>
                </a:lnTo>
                <a:lnTo>
                  <a:pt x="82" y="109"/>
                </a:lnTo>
                <a:lnTo>
                  <a:pt x="80" y="109"/>
                </a:lnTo>
                <a:lnTo>
                  <a:pt x="78" y="109"/>
                </a:lnTo>
                <a:lnTo>
                  <a:pt x="78" y="107"/>
                </a:lnTo>
                <a:lnTo>
                  <a:pt x="78" y="105"/>
                </a:lnTo>
                <a:lnTo>
                  <a:pt x="78" y="103"/>
                </a:lnTo>
                <a:lnTo>
                  <a:pt x="78" y="99"/>
                </a:lnTo>
                <a:lnTo>
                  <a:pt x="80" y="99"/>
                </a:lnTo>
                <a:lnTo>
                  <a:pt x="82" y="99"/>
                </a:lnTo>
                <a:lnTo>
                  <a:pt x="84" y="99"/>
                </a:lnTo>
                <a:lnTo>
                  <a:pt x="84" y="97"/>
                </a:lnTo>
                <a:lnTo>
                  <a:pt x="86" y="97"/>
                </a:lnTo>
                <a:lnTo>
                  <a:pt x="88" y="97"/>
                </a:lnTo>
                <a:lnTo>
                  <a:pt x="90" y="97"/>
                </a:lnTo>
                <a:lnTo>
                  <a:pt x="92" y="95"/>
                </a:lnTo>
                <a:lnTo>
                  <a:pt x="92" y="93"/>
                </a:lnTo>
                <a:lnTo>
                  <a:pt x="92" y="91"/>
                </a:lnTo>
                <a:lnTo>
                  <a:pt x="93" y="91"/>
                </a:lnTo>
                <a:lnTo>
                  <a:pt x="99" y="91"/>
                </a:lnTo>
                <a:lnTo>
                  <a:pt x="101" y="89"/>
                </a:lnTo>
                <a:lnTo>
                  <a:pt x="103" y="89"/>
                </a:lnTo>
                <a:lnTo>
                  <a:pt x="103" y="91"/>
                </a:lnTo>
                <a:lnTo>
                  <a:pt x="105" y="91"/>
                </a:lnTo>
                <a:lnTo>
                  <a:pt x="107" y="91"/>
                </a:lnTo>
                <a:lnTo>
                  <a:pt x="109" y="91"/>
                </a:lnTo>
                <a:lnTo>
                  <a:pt x="113" y="91"/>
                </a:lnTo>
                <a:lnTo>
                  <a:pt x="115" y="91"/>
                </a:lnTo>
                <a:lnTo>
                  <a:pt x="119" y="91"/>
                </a:lnTo>
                <a:lnTo>
                  <a:pt x="121" y="91"/>
                </a:lnTo>
                <a:lnTo>
                  <a:pt x="119" y="89"/>
                </a:lnTo>
                <a:lnTo>
                  <a:pt x="119" y="87"/>
                </a:lnTo>
                <a:lnTo>
                  <a:pt x="119" y="85"/>
                </a:lnTo>
                <a:lnTo>
                  <a:pt x="121" y="85"/>
                </a:lnTo>
                <a:lnTo>
                  <a:pt x="123" y="85"/>
                </a:lnTo>
                <a:lnTo>
                  <a:pt x="123" y="83"/>
                </a:lnTo>
                <a:lnTo>
                  <a:pt x="119" y="81"/>
                </a:lnTo>
                <a:lnTo>
                  <a:pt x="117" y="79"/>
                </a:lnTo>
                <a:lnTo>
                  <a:pt x="115" y="76"/>
                </a:lnTo>
                <a:lnTo>
                  <a:pt x="115" y="74"/>
                </a:lnTo>
                <a:lnTo>
                  <a:pt x="113" y="72"/>
                </a:lnTo>
                <a:lnTo>
                  <a:pt x="113" y="70"/>
                </a:lnTo>
                <a:lnTo>
                  <a:pt x="113" y="68"/>
                </a:lnTo>
                <a:lnTo>
                  <a:pt x="113" y="66"/>
                </a:lnTo>
                <a:lnTo>
                  <a:pt x="113" y="64"/>
                </a:lnTo>
                <a:lnTo>
                  <a:pt x="111" y="62"/>
                </a:lnTo>
                <a:lnTo>
                  <a:pt x="111" y="58"/>
                </a:lnTo>
                <a:lnTo>
                  <a:pt x="113" y="56"/>
                </a:lnTo>
                <a:lnTo>
                  <a:pt x="111" y="52"/>
                </a:lnTo>
                <a:lnTo>
                  <a:pt x="111" y="50"/>
                </a:lnTo>
                <a:lnTo>
                  <a:pt x="111" y="48"/>
                </a:lnTo>
                <a:lnTo>
                  <a:pt x="109" y="46"/>
                </a:lnTo>
                <a:lnTo>
                  <a:pt x="109" y="45"/>
                </a:lnTo>
                <a:lnTo>
                  <a:pt x="111" y="45"/>
                </a:lnTo>
                <a:lnTo>
                  <a:pt x="111" y="43"/>
                </a:lnTo>
                <a:lnTo>
                  <a:pt x="109" y="43"/>
                </a:lnTo>
                <a:lnTo>
                  <a:pt x="105" y="41"/>
                </a:lnTo>
                <a:lnTo>
                  <a:pt x="103" y="39"/>
                </a:lnTo>
                <a:lnTo>
                  <a:pt x="103" y="37"/>
                </a:lnTo>
                <a:lnTo>
                  <a:pt x="105" y="37"/>
                </a:lnTo>
                <a:lnTo>
                  <a:pt x="107" y="37"/>
                </a:lnTo>
                <a:lnTo>
                  <a:pt x="109" y="37"/>
                </a:lnTo>
                <a:lnTo>
                  <a:pt x="111" y="37"/>
                </a:lnTo>
                <a:lnTo>
                  <a:pt x="111" y="35"/>
                </a:lnTo>
                <a:lnTo>
                  <a:pt x="115" y="35"/>
                </a:lnTo>
                <a:lnTo>
                  <a:pt x="115" y="33"/>
                </a:lnTo>
                <a:lnTo>
                  <a:pt x="117" y="33"/>
                </a:lnTo>
                <a:lnTo>
                  <a:pt x="119" y="33"/>
                </a:lnTo>
                <a:lnTo>
                  <a:pt x="119" y="31"/>
                </a:lnTo>
                <a:lnTo>
                  <a:pt x="119" y="29"/>
                </a:lnTo>
                <a:lnTo>
                  <a:pt x="121" y="29"/>
                </a:lnTo>
                <a:lnTo>
                  <a:pt x="121" y="27"/>
                </a:lnTo>
                <a:lnTo>
                  <a:pt x="123" y="27"/>
                </a:lnTo>
                <a:lnTo>
                  <a:pt x="125" y="25"/>
                </a:lnTo>
                <a:lnTo>
                  <a:pt x="126" y="25"/>
                </a:lnTo>
                <a:lnTo>
                  <a:pt x="128" y="25"/>
                </a:lnTo>
                <a:lnTo>
                  <a:pt x="130" y="25"/>
                </a:lnTo>
                <a:lnTo>
                  <a:pt x="130" y="23"/>
                </a:lnTo>
                <a:lnTo>
                  <a:pt x="132" y="23"/>
                </a:lnTo>
                <a:lnTo>
                  <a:pt x="134" y="23"/>
                </a:lnTo>
                <a:lnTo>
                  <a:pt x="136" y="25"/>
                </a:lnTo>
                <a:lnTo>
                  <a:pt x="138" y="25"/>
                </a:lnTo>
                <a:lnTo>
                  <a:pt x="140" y="23"/>
                </a:lnTo>
                <a:lnTo>
                  <a:pt x="140" y="21"/>
                </a:lnTo>
                <a:lnTo>
                  <a:pt x="140" y="19"/>
                </a:lnTo>
                <a:lnTo>
                  <a:pt x="142" y="19"/>
                </a:lnTo>
                <a:lnTo>
                  <a:pt x="144" y="17"/>
                </a:lnTo>
                <a:lnTo>
                  <a:pt x="148" y="15"/>
                </a:lnTo>
                <a:lnTo>
                  <a:pt x="150" y="15"/>
                </a:lnTo>
                <a:lnTo>
                  <a:pt x="152" y="15"/>
                </a:lnTo>
                <a:lnTo>
                  <a:pt x="152" y="13"/>
                </a:lnTo>
                <a:lnTo>
                  <a:pt x="154" y="13"/>
                </a:lnTo>
                <a:lnTo>
                  <a:pt x="154" y="12"/>
                </a:lnTo>
                <a:lnTo>
                  <a:pt x="156" y="12"/>
                </a:lnTo>
                <a:lnTo>
                  <a:pt x="158" y="12"/>
                </a:lnTo>
                <a:lnTo>
                  <a:pt x="161" y="12"/>
                </a:lnTo>
                <a:lnTo>
                  <a:pt x="163" y="12"/>
                </a:lnTo>
                <a:lnTo>
                  <a:pt x="165" y="12"/>
                </a:lnTo>
                <a:lnTo>
                  <a:pt x="165" y="10"/>
                </a:lnTo>
                <a:lnTo>
                  <a:pt x="167" y="12"/>
                </a:lnTo>
                <a:lnTo>
                  <a:pt x="167" y="10"/>
                </a:lnTo>
                <a:lnTo>
                  <a:pt x="169" y="10"/>
                </a:lnTo>
                <a:lnTo>
                  <a:pt x="171" y="10"/>
                </a:lnTo>
                <a:lnTo>
                  <a:pt x="173" y="10"/>
                </a:lnTo>
                <a:lnTo>
                  <a:pt x="175" y="10"/>
                </a:lnTo>
                <a:lnTo>
                  <a:pt x="177" y="10"/>
                </a:lnTo>
                <a:lnTo>
                  <a:pt x="179" y="10"/>
                </a:lnTo>
                <a:lnTo>
                  <a:pt x="181" y="10"/>
                </a:lnTo>
                <a:lnTo>
                  <a:pt x="183" y="8"/>
                </a:lnTo>
                <a:lnTo>
                  <a:pt x="185" y="8"/>
                </a:lnTo>
                <a:lnTo>
                  <a:pt x="185" y="6"/>
                </a:lnTo>
                <a:lnTo>
                  <a:pt x="187" y="6"/>
                </a:lnTo>
                <a:lnTo>
                  <a:pt x="189" y="6"/>
                </a:lnTo>
                <a:lnTo>
                  <a:pt x="189" y="8"/>
                </a:lnTo>
                <a:lnTo>
                  <a:pt x="191" y="8"/>
                </a:lnTo>
                <a:lnTo>
                  <a:pt x="191" y="6"/>
                </a:lnTo>
                <a:lnTo>
                  <a:pt x="193" y="6"/>
                </a:lnTo>
                <a:lnTo>
                  <a:pt x="194" y="6"/>
                </a:lnTo>
                <a:lnTo>
                  <a:pt x="196" y="6"/>
                </a:lnTo>
                <a:lnTo>
                  <a:pt x="198" y="6"/>
                </a:lnTo>
                <a:lnTo>
                  <a:pt x="198" y="4"/>
                </a:lnTo>
                <a:lnTo>
                  <a:pt x="200" y="4"/>
                </a:lnTo>
                <a:lnTo>
                  <a:pt x="202" y="4"/>
                </a:lnTo>
                <a:lnTo>
                  <a:pt x="204" y="4"/>
                </a:lnTo>
                <a:lnTo>
                  <a:pt x="208" y="4"/>
                </a:lnTo>
                <a:lnTo>
                  <a:pt x="210" y="4"/>
                </a:lnTo>
                <a:lnTo>
                  <a:pt x="212" y="4"/>
                </a:lnTo>
                <a:lnTo>
                  <a:pt x="214" y="4"/>
                </a:lnTo>
                <a:lnTo>
                  <a:pt x="216" y="4"/>
                </a:lnTo>
                <a:lnTo>
                  <a:pt x="218" y="6"/>
                </a:lnTo>
                <a:lnTo>
                  <a:pt x="222" y="6"/>
                </a:lnTo>
                <a:lnTo>
                  <a:pt x="220" y="8"/>
                </a:lnTo>
                <a:lnTo>
                  <a:pt x="222" y="8"/>
                </a:lnTo>
                <a:lnTo>
                  <a:pt x="224" y="10"/>
                </a:lnTo>
                <a:lnTo>
                  <a:pt x="226" y="10"/>
                </a:lnTo>
                <a:lnTo>
                  <a:pt x="226" y="8"/>
                </a:lnTo>
                <a:lnTo>
                  <a:pt x="227" y="8"/>
                </a:lnTo>
                <a:lnTo>
                  <a:pt x="229" y="6"/>
                </a:lnTo>
                <a:lnTo>
                  <a:pt x="231" y="6"/>
                </a:lnTo>
                <a:lnTo>
                  <a:pt x="233" y="6"/>
                </a:lnTo>
                <a:lnTo>
                  <a:pt x="235" y="6"/>
                </a:lnTo>
                <a:lnTo>
                  <a:pt x="237" y="4"/>
                </a:lnTo>
                <a:lnTo>
                  <a:pt x="239" y="4"/>
                </a:lnTo>
                <a:lnTo>
                  <a:pt x="239" y="2"/>
                </a:lnTo>
                <a:lnTo>
                  <a:pt x="241" y="0"/>
                </a:lnTo>
                <a:lnTo>
                  <a:pt x="243" y="0"/>
                </a:lnTo>
                <a:lnTo>
                  <a:pt x="243" y="2"/>
                </a:lnTo>
                <a:lnTo>
                  <a:pt x="245" y="2"/>
                </a:lnTo>
                <a:lnTo>
                  <a:pt x="251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4" name="Albania"/>
          <p:cNvSpPr>
            <a:spLocks/>
          </p:cNvSpPr>
          <p:nvPr/>
        </p:nvSpPr>
        <p:spPr bwMode="auto">
          <a:xfrm>
            <a:off x="5430855" y="3370273"/>
            <a:ext cx="46038" cy="92075"/>
          </a:xfrm>
          <a:custGeom>
            <a:avLst/>
            <a:gdLst>
              <a:gd name="T0" fmla="*/ 10 w 29"/>
              <a:gd name="T1" fmla="*/ 2 h 58"/>
              <a:gd name="T2" fmla="*/ 14 w 29"/>
              <a:gd name="T3" fmla="*/ 2 h 58"/>
              <a:gd name="T4" fmla="*/ 15 w 29"/>
              <a:gd name="T5" fmla="*/ 6 h 58"/>
              <a:gd name="T6" fmla="*/ 17 w 29"/>
              <a:gd name="T7" fmla="*/ 8 h 58"/>
              <a:gd name="T8" fmla="*/ 19 w 29"/>
              <a:gd name="T9" fmla="*/ 8 h 58"/>
              <a:gd name="T10" fmla="*/ 21 w 29"/>
              <a:gd name="T11" fmla="*/ 14 h 58"/>
              <a:gd name="T12" fmla="*/ 21 w 29"/>
              <a:gd name="T13" fmla="*/ 16 h 58"/>
              <a:gd name="T14" fmla="*/ 19 w 29"/>
              <a:gd name="T15" fmla="*/ 19 h 58"/>
              <a:gd name="T16" fmla="*/ 19 w 29"/>
              <a:gd name="T17" fmla="*/ 23 h 58"/>
              <a:gd name="T18" fmla="*/ 19 w 29"/>
              <a:gd name="T19" fmla="*/ 25 h 58"/>
              <a:gd name="T20" fmla="*/ 19 w 29"/>
              <a:gd name="T21" fmla="*/ 27 h 58"/>
              <a:gd name="T22" fmla="*/ 21 w 29"/>
              <a:gd name="T23" fmla="*/ 31 h 58"/>
              <a:gd name="T24" fmla="*/ 25 w 29"/>
              <a:gd name="T25" fmla="*/ 33 h 58"/>
              <a:gd name="T26" fmla="*/ 27 w 29"/>
              <a:gd name="T27" fmla="*/ 33 h 58"/>
              <a:gd name="T28" fmla="*/ 27 w 29"/>
              <a:gd name="T29" fmla="*/ 35 h 58"/>
              <a:gd name="T30" fmla="*/ 29 w 29"/>
              <a:gd name="T31" fmla="*/ 39 h 58"/>
              <a:gd name="T32" fmla="*/ 27 w 29"/>
              <a:gd name="T33" fmla="*/ 43 h 58"/>
              <a:gd name="T34" fmla="*/ 23 w 29"/>
              <a:gd name="T35" fmla="*/ 43 h 58"/>
              <a:gd name="T36" fmla="*/ 23 w 29"/>
              <a:gd name="T37" fmla="*/ 45 h 58"/>
              <a:gd name="T38" fmla="*/ 21 w 29"/>
              <a:gd name="T39" fmla="*/ 49 h 58"/>
              <a:gd name="T40" fmla="*/ 21 w 29"/>
              <a:gd name="T41" fmla="*/ 50 h 58"/>
              <a:gd name="T42" fmla="*/ 19 w 29"/>
              <a:gd name="T43" fmla="*/ 50 h 58"/>
              <a:gd name="T44" fmla="*/ 17 w 29"/>
              <a:gd name="T45" fmla="*/ 50 h 58"/>
              <a:gd name="T46" fmla="*/ 17 w 29"/>
              <a:gd name="T47" fmla="*/ 54 h 58"/>
              <a:gd name="T48" fmla="*/ 17 w 29"/>
              <a:gd name="T49" fmla="*/ 54 h 58"/>
              <a:gd name="T50" fmla="*/ 15 w 29"/>
              <a:gd name="T51" fmla="*/ 56 h 58"/>
              <a:gd name="T52" fmla="*/ 15 w 29"/>
              <a:gd name="T53" fmla="*/ 58 h 58"/>
              <a:gd name="T54" fmla="*/ 14 w 29"/>
              <a:gd name="T55" fmla="*/ 56 h 58"/>
              <a:gd name="T56" fmla="*/ 12 w 29"/>
              <a:gd name="T57" fmla="*/ 56 h 58"/>
              <a:gd name="T58" fmla="*/ 10 w 29"/>
              <a:gd name="T59" fmla="*/ 52 h 58"/>
              <a:gd name="T60" fmla="*/ 8 w 29"/>
              <a:gd name="T61" fmla="*/ 50 h 58"/>
              <a:gd name="T62" fmla="*/ 6 w 29"/>
              <a:gd name="T63" fmla="*/ 49 h 58"/>
              <a:gd name="T64" fmla="*/ 2 w 29"/>
              <a:gd name="T65" fmla="*/ 47 h 58"/>
              <a:gd name="T66" fmla="*/ 0 w 29"/>
              <a:gd name="T67" fmla="*/ 43 h 58"/>
              <a:gd name="T68" fmla="*/ 2 w 29"/>
              <a:gd name="T69" fmla="*/ 45 h 58"/>
              <a:gd name="T70" fmla="*/ 4 w 29"/>
              <a:gd name="T71" fmla="*/ 45 h 58"/>
              <a:gd name="T72" fmla="*/ 2 w 29"/>
              <a:gd name="T73" fmla="*/ 41 h 58"/>
              <a:gd name="T74" fmla="*/ 0 w 29"/>
              <a:gd name="T75" fmla="*/ 39 h 58"/>
              <a:gd name="T76" fmla="*/ 2 w 29"/>
              <a:gd name="T77" fmla="*/ 35 h 58"/>
              <a:gd name="T78" fmla="*/ 4 w 29"/>
              <a:gd name="T79" fmla="*/ 33 h 58"/>
              <a:gd name="T80" fmla="*/ 2 w 29"/>
              <a:gd name="T81" fmla="*/ 31 h 58"/>
              <a:gd name="T82" fmla="*/ 4 w 29"/>
              <a:gd name="T83" fmla="*/ 27 h 58"/>
              <a:gd name="T84" fmla="*/ 4 w 29"/>
              <a:gd name="T85" fmla="*/ 25 h 58"/>
              <a:gd name="T86" fmla="*/ 4 w 29"/>
              <a:gd name="T87" fmla="*/ 21 h 58"/>
              <a:gd name="T88" fmla="*/ 6 w 29"/>
              <a:gd name="T89" fmla="*/ 19 h 58"/>
              <a:gd name="T90" fmla="*/ 6 w 29"/>
              <a:gd name="T91" fmla="*/ 17 h 58"/>
              <a:gd name="T92" fmla="*/ 4 w 29"/>
              <a:gd name="T93" fmla="*/ 16 h 58"/>
              <a:gd name="T94" fmla="*/ 2 w 29"/>
              <a:gd name="T95" fmla="*/ 16 h 58"/>
              <a:gd name="T96" fmla="*/ 2 w 29"/>
              <a:gd name="T97" fmla="*/ 12 h 58"/>
              <a:gd name="T98" fmla="*/ 0 w 29"/>
              <a:gd name="T99" fmla="*/ 10 h 58"/>
              <a:gd name="T100" fmla="*/ 6 w 29"/>
              <a:gd name="T101" fmla="*/ 2 h 58"/>
              <a:gd name="T102" fmla="*/ 6 w 29"/>
              <a:gd name="T103" fmla="*/ 0 h 58"/>
              <a:gd name="T104" fmla="*/ 8 w 29"/>
              <a:gd name="T105" fmla="*/ 2 h 58"/>
              <a:gd name="T106" fmla="*/ 8 w 29"/>
              <a:gd name="T107" fmla="*/ 4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9" h="58">
                <a:moveTo>
                  <a:pt x="8" y="4"/>
                </a:moveTo>
                <a:lnTo>
                  <a:pt x="8" y="4"/>
                </a:lnTo>
                <a:lnTo>
                  <a:pt x="10" y="2"/>
                </a:lnTo>
                <a:lnTo>
                  <a:pt x="12" y="2"/>
                </a:lnTo>
                <a:lnTo>
                  <a:pt x="14" y="2"/>
                </a:lnTo>
                <a:lnTo>
                  <a:pt x="14" y="2"/>
                </a:lnTo>
                <a:lnTo>
                  <a:pt x="14" y="4"/>
                </a:lnTo>
                <a:lnTo>
                  <a:pt x="15" y="4"/>
                </a:lnTo>
                <a:lnTo>
                  <a:pt x="15" y="6"/>
                </a:lnTo>
                <a:lnTo>
                  <a:pt x="15" y="6"/>
                </a:lnTo>
                <a:lnTo>
                  <a:pt x="17" y="8"/>
                </a:lnTo>
                <a:lnTo>
                  <a:pt x="17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21" y="12"/>
                </a:lnTo>
                <a:lnTo>
                  <a:pt x="21" y="14"/>
                </a:lnTo>
                <a:lnTo>
                  <a:pt x="21" y="14"/>
                </a:lnTo>
                <a:lnTo>
                  <a:pt x="21" y="14"/>
                </a:lnTo>
                <a:lnTo>
                  <a:pt x="21" y="16"/>
                </a:lnTo>
                <a:lnTo>
                  <a:pt x="21" y="16"/>
                </a:lnTo>
                <a:lnTo>
                  <a:pt x="19" y="17"/>
                </a:lnTo>
                <a:lnTo>
                  <a:pt x="19" y="17"/>
                </a:lnTo>
                <a:lnTo>
                  <a:pt x="19" y="19"/>
                </a:lnTo>
                <a:lnTo>
                  <a:pt x="19" y="21"/>
                </a:lnTo>
                <a:lnTo>
                  <a:pt x="19" y="21"/>
                </a:lnTo>
                <a:lnTo>
                  <a:pt x="19" y="23"/>
                </a:lnTo>
                <a:lnTo>
                  <a:pt x="19" y="23"/>
                </a:lnTo>
                <a:lnTo>
                  <a:pt x="21" y="23"/>
                </a:lnTo>
                <a:lnTo>
                  <a:pt x="19" y="25"/>
                </a:lnTo>
                <a:lnTo>
                  <a:pt x="19" y="25"/>
                </a:lnTo>
                <a:lnTo>
                  <a:pt x="19" y="25"/>
                </a:lnTo>
                <a:lnTo>
                  <a:pt x="19" y="27"/>
                </a:lnTo>
                <a:lnTo>
                  <a:pt x="19" y="27"/>
                </a:lnTo>
                <a:lnTo>
                  <a:pt x="21" y="29"/>
                </a:lnTo>
                <a:lnTo>
                  <a:pt x="21" y="31"/>
                </a:lnTo>
                <a:lnTo>
                  <a:pt x="21" y="31"/>
                </a:lnTo>
                <a:lnTo>
                  <a:pt x="23" y="33"/>
                </a:lnTo>
                <a:lnTo>
                  <a:pt x="25" y="33"/>
                </a:lnTo>
                <a:lnTo>
                  <a:pt x="25" y="33"/>
                </a:lnTo>
                <a:lnTo>
                  <a:pt x="25" y="33"/>
                </a:lnTo>
                <a:lnTo>
                  <a:pt x="27" y="33"/>
                </a:lnTo>
                <a:lnTo>
                  <a:pt x="27" y="33"/>
                </a:lnTo>
                <a:lnTo>
                  <a:pt x="27" y="35"/>
                </a:lnTo>
                <a:lnTo>
                  <a:pt x="27" y="35"/>
                </a:lnTo>
                <a:lnTo>
                  <a:pt x="27" y="37"/>
                </a:lnTo>
                <a:lnTo>
                  <a:pt x="27" y="37"/>
                </a:lnTo>
                <a:lnTo>
                  <a:pt x="29" y="39"/>
                </a:lnTo>
                <a:lnTo>
                  <a:pt x="29" y="39"/>
                </a:lnTo>
                <a:lnTo>
                  <a:pt x="29" y="41"/>
                </a:lnTo>
                <a:lnTo>
                  <a:pt x="27" y="43"/>
                </a:lnTo>
                <a:lnTo>
                  <a:pt x="27" y="43"/>
                </a:lnTo>
                <a:lnTo>
                  <a:pt x="25" y="43"/>
                </a:lnTo>
                <a:lnTo>
                  <a:pt x="23" y="43"/>
                </a:lnTo>
                <a:lnTo>
                  <a:pt x="23" y="43"/>
                </a:lnTo>
                <a:lnTo>
                  <a:pt x="23" y="45"/>
                </a:lnTo>
                <a:lnTo>
                  <a:pt x="23" y="45"/>
                </a:lnTo>
                <a:lnTo>
                  <a:pt x="23" y="47"/>
                </a:lnTo>
                <a:lnTo>
                  <a:pt x="23" y="47"/>
                </a:lnTo>
                <a:lnTo>
                  <a:pt x="21" y="49"/>
                </a:lnTo>
                <a:lnTo>
                  <a:pt x="21" y="49"/>
                </a:lnTo>
                <a:lnTo>
                  <a:pt x="21" y="50"/>
                </a:lnTo>
                <a:lnTo>
                  <a:pt x="21" y="50"/>
                </a:lnTo>
                <a:lnTo>
                  <a:pt x="21" y="50"/>
                </a:lnTo>
                <a:lnTo>
                  <a:pt x="19" y="50"/>
                </a:lnTo>
                <a:lnTo>
                  <a:pt x="19" y="50"/>
                </a:lnTo>
                <a:lnTo>
                  <a:pt x="19" y="50"/>
                </a:lnTo>
                <a:lnTo>
                  <a:pt x="17" y="50"/>
                </a:lnTo>
                <a:lnTo>
                  <a:pt x="17" y="50"/>
                </a:lnTo>
                <a:lnTo>
                  <a:pt x="17" y="52"/>
                </a:lnTo>
                <a:lnTo>
                  <a:pt x="17" y="52"/>
                </a:lnTo>
                <a:lnTo>
                  <a:pt x="17" y="54"/>
                </a:lnTo>
                <a:lnTo>
                  <a:pt x="17" y="54"/>
                </a:lnTo>
                <a:lnTo>
                  <a:pt x="17" y="54"/>
                </a:lnTo>
                <a:lnTo>
                  <a:pt x="17" y="54"/>
                </a:lnTo>
                <a:lnTo>
                  <a:pt x="15" y="54"/>
                </a:lnTo>
                <a:lnTo>
                  <a:pt x="15" y="54"/>
                </a:lnTo>
                <a:lnTo>
                  <a:pt x="15" y="56"/>
                </a:lnTo>
                <a:lnTo>
                  <a:pt x="17" y="56"/>
                </a:lnTo>
                <a:lnTo>
                  <a:pt x="15" y="58"/>
                </a:lnTo>
                <a:lnTo>
                  <a:pt x="15" y="58"/>
                </a:lnTo>
                <a:lnTo>
                  <a:pt x="14" y="58"/>
                </a:lnTo>
                <a:lnTo>
                  <a:pt x="14" y="58"/>
                </a:lnTo>
                <a:lnTo>
                  <a:pt x="14" y="56"/>
                </a:lnTo>
                <a:lnTo>
                  <a:pt x="12" y="56"/>
                </a:lnTo>
                <a:lnTo>
                  <a:pt x="12" y="56"/>
                </a:lnTo>
                <a:lnTo>
                  <a:pt x="12" y="56"/>
                </a:lnTo>
                <a:lnTo>
                  <a:pt x="12" y="56"/>
                </a:lnTo>
                <a:lnTo>
                  <a:pt x="12" y="54"/>
                </a:lnTo>
                <a:lnTo>
                  <a:pt x="10" y="52"/>
                </a:lnTo>
                <a:lnTo>
                  <a:pt x="10" y="50"/>
                </a:lnTo>
                <a:lnTo>
                  <a:pt x="10" y="50"/>
                </a:lnTo>
                <a:lnTo>
                  <a:pt x="8" y="50"/>
                </a:lnTo>
                <a:lnTo>
                  <a:pt x="8" y="49"/>
                </a:lnTo>
                <a:lnTo>
                  <a:pt x="8" y="49"/>
                </a:lnTo>
                <a:lnTo>
                  <a:pt x="6" y="49"/>
                </a:lnTo>
                <a:lnTo>
                  <a:pt x="4" y="47"/>
                </a:lnTo>
                <a:lnTo>
                  <a:pt x="2" y="47"/>
                </a:lnTo>
                <a:lnTo>
                  <a:pt x="2" y="47"/>
                </a:lnTo>
                <a:lnTo>
                  <a:pt x="0" y="43"/>
                </a:lnTo>
                <a:lnTo>
                  <a:pt x="0" y="43"/>
                </a:lnTo>
                <a:lnTo>
                  <a:pt x="0" y="43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4" y="45"/>
                </a:lnTo>
                <a:lnTo>
                  <a:pt x="4" y="43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0" y="39"/>
                </a:lnTo>
                <a:lnTo>
                  <a:pt x="0" y="39"/>
                </a:lnTo>
                <a:lnTo>
                  <a:pt x="2" y="37"/>
                </a:lnTo>
                <a:lnTo>
                  <a:pt x="2" y="35"/>
                </a:lnTo>
                <a:lnTo>
                  <a:pt x="2" y="35"/>
                </a:lnTo>
                <a:lnTo>
                  <a:pt x="2" y="35"/>
                </a:lnTo>
                <a:lnTo>
                  <a:pt x="4" y="35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4" y="25"/>
                </a:lnTo>
                <a:lnTo>
                  <a:pt x="2" y="25"/>
                </a:lnTo>
                <a:lnTo>
                  <a:pt x="2" y="23"/>
                </a:lnTo>
                <a:lnTo>
                  <a:pt x="4" y="21"/>
                </a:lnTo>
                <a:lnTo>
                  <a:pt x="4" y="21"/>
                </a:lnTo>
                <a:lnTo>
                  <a:pt x="4" y="21"/>
                </a:lnTo>
                <a:lnTo>
                  <a:pt x="6" y="19"/>
                </a:lnTo>
                <a:lnTo>
                  <a:pt x="4" y="19"/>
                </a:lnTo>
                <a:lnTo>
                  <a:pt x="4" y="19"/>
                </a:lnTo>
                <a:lnTo>
                  <a:pt x="6" y="17"/>
                </a:lnTo>
                <a:lnTo>
                  <a:pt x="6" y="17"/>
                </a:lnTo>
                <a:lnTo>
                  <a:pt x="4" y="16"/>
                </a:lnTo>
                <a:lnTo>
                  <a:pt x="4" y="16"/>
                </a:lnTo>
                <a:lnTo>
                  <a:pt x="2" y="16"/>
                </a:lnTo>
                <a:lnTo>
                  <a:pt x="2" y="16"/>
                </a:lnTo>
                <a:lnTo>
                  <a:pt x="2" y="16"/>
                </a:lnTo>
                <a:lnTo>
                  <a:pt x="0" y="14"/>
                </a:lnTo>
                <a:lnTo>
                  <a:pt x="2" y="14"/>
                </a:lnTo>
                <a:lnTo>
                  <a:pt x="2" y="12"/>
                </a:lnTo>
                <a:lnTo>
                  <a:pt x="2" y="12"/>
                </a:lnTo>
                <a:lnTo>
                  <a:pt x="2" y="10"/>
                </a:lnTo>
                <a:lnTo>
                  <a:pt x="0" y="10"/>
                </a:lnTo>
                <a:lnTo>
                  <a:pt x="0" y="10"/>
                </a:lnTo>
                <a:lnTo>
                  <a:pt x="4" y="4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6" y="0"/>
                </a:lnTo>
                <a:lnTo>
                  <a:pt x="8" y="0"/>
                </a:lnTo>
                <a:lnTo>
                  <a:pt x="8" y="0"/>
                </a:lnTo>
                <a:lnTo>
                  <a:pt x="8" y="2"/>
                </a:lnTo>
                <a:lnTo>
                  <a:pt x="8" y="2"/>
                </a:lnTo>
                <a:lnTo>
                  <a:pt x="8" y="4"/>
                </a:lnTo>
                <a:lnTo>
                  <a:pt x="8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1" name="Afghanistan"/>
          <p:cNvSpPr>
            <a:spLocks/>
          </p:cNvSpPr>
          <p:nvPr/>
        </p:nvSpPr>
        <p:spPr bwMode="auto">
          <a:xfrm>
            <a:off x="6481783" y="3497274"/>
            <a:ext cx="366714" cy="261938"/>
          </a:xfrm>
          <a:custGeom>
            <a:avLst/>
            <a:gdLst>
              <a:gd name="T0" fmla="*/ 177 w 231"/>
              <a:gd name="T1" fmla="*/ 13 h 165"/>
              <a:gd name="T2" fmla="*/ 177 w 231"/>
              <a:gd name="T3" fmla="*/ 27 h 165"/>
              <a:gd name="T4" fmla="*/ 187 w 231"/>
              <a:gd name="T5" fmla="*/ 31 h 165"/>
              <a:gd name="T6" fmla="*/ 196 w 231"/>
              <a:gd name="T7" fmla="*/ 25 h 165"/>
              <a:gd name="T8" fmla="*/ 210 w 231"/>
              <a:gd name="T9" fmla="*/ 19 h 165"/>
              <a:gd name="T10" fmla="*/ 216 w 231"/>
              <a:gd name="T11" fmla="*/ 23 h 165"/>
              <a:gd name="T12" fmla="*/ 228 w 231"/>
              <a:gd name="T13" fmla="*/ 19 h 165"/>
              <a:gd name="T14" fmla="*/ 224 w 231"/>
              <a:gd name="T15" fmla="*/ 25 h 165"/>
              <a:gd name="T16" fmla="*/ 220 w 231"/>
              <a:gd name="T17" fmla="*/ 31 h 165"/>
              <a:gd name="T18" fmla="*/ 202 w 231"/>
              <a:gd name="T19" fmla="*/ 29 h 165"/>
              <a:gd name="T20" fmla="*/ 189 w 231"/>
              <a:gd name="T21" fmla="*/ 33 h 165"/>
              <a:gd name="T22" fmla="*/ 173 w 231"/>
              <a:gd name="T23" fmla="*/ 42 h 165"/>
              <a:gd name="T24" fmla="*/ 179 w 231"/>
              <a:gd name="T25" fmla="*/ 58 h 165"/>
              <a:gd name="T26" fmla="*/ 173 w 231"/>
              <a:gd name="T27" fmla="*/ 68 h 165"/>
              <a:gd name="T28" fmla="*/ 171 w 231"/>
              <a:gd name="T29" fmla="*/ 81 h 165"/>
              <a:gd name="T30" fmla="*/ 154 w 231"/>
              <a:gd name="T31" fmla="*/ 81 h 165"/>
              <a:gd name="T32" fmla="*/ 156 w 231"/>
              <a:gd name="T33" fmla="*/ 91 h 165"/>
              <a:gd name="T34" fmla="*/ 148 w 231"/>
              <a:gd name="T35" fmla="*/ 99 h 165"/>
              <a:gd name="T36" fmla="*/ 144 w 231"/>
              <a:gd name="T37" fmla="*/ 106 h 165"/>
              <a:gd name="T38" fmla="*/ 142 w 231"/>
              <a:gd name="T39" fmla="*/ 114 h 165"/>
              <a:gd name="T40" fmla="*/ 138 w 231"/>
              <a:gd name="T41" fmla="*/ 124 h 165"/>
              <a:gd name="T42" fmla="*/ 128 w 231"/>
              <a:gd name="T43" fmla="*/ 122 h 165"/>
              <a:gd name="T44" fmla="*/ 121 w 231"/>
              <a:gd name="T45" fmla="*/ 124 h 165"/>
              <a:gd name="T46" fmla="*/ 117 w 231"/>
              <a:gd name="T47" fmla="*/ 130 h 165"/>
              <a:gd name="T48" fmla="*/ 101 w 231"/>
              <a:gd name="T49" fmla="*/ 132 h 165"/>
              <a:gd name="T50" fmla="*/ 95 w 231"/>
              <a:gd name="T51" fmla="*/ 145 h 165"/>
              <a:gd name="T52" fmla="*/ 90 w 231"/>
              <a:gd name="T53" fmla="*/ 157 h 165"/>
              <a:gd name="T54" fmla="*/ 68 w 231"/>
              <a:gd name="T55" fmla="*/ 161 h 165"/>
              <a:gd name="T56" fmla="*/ 57 w 231"/>
              <a:gd name="T57" fmla="*/ 163 h 165"/>
              <a:gd name="T58" fmla="*/ 31 w 231"/>
              <a:gd name="T59" fmla="*/ 165 h 165"/>
              <a:gd name="T60" fmla="*/ 8 w 231"/>
              <a:gd name="T61" fmla="*/ 157 h 165"/>
              <a:gd name="T62" fmla="*/ 22 w 231"/>
              <a:gd name="T63" fmla="*/ 136 h 165"/>
              <a:gd name="T64" fmla="*/ 6 w 231"/>
              <a:gd name="T65" fmla="*/ 128 h 165"/>
              <a:gd name="T66" fmla="*/ 4 w 231"/>
              <a:gd name="T67" fmla="*/ 106 h 165"/>
              <a:gd name="T68" fmla="*/ 6 w 231"/>
              <a:gd name="T69" fmla="*/ 91 h 165"/>
              <a:gd name="T70" fmla="*/ 2 w 231"/>
              <a:gd name="T71" fmla="*/ 85 h 165"/>
              <a:gd name="T72" fmla="*/ 6 w 231"/>
              <a:gd name="T73" fmla="*/ 73 h 165"/>
              <a:gd name="T74" fmla="*/ 10 w 231"/>
              <a:gd name="T75" fmla="*/ 64 h 165"/>
              <a:gd name="T76" fmla="*/ 16 w 231"/>
              <a:gd name="T77" fmla="*/ 54 h 165"/>
              <a:gd name="T78" fmla="*/ 29 w 231"/>
              <a:gd name="T79" fmla="*/ 62 h 165"/>
              <a:gd name="T80" fmla="*/ 37 w 231"/>
              <a:gd name="T81" fmla="*/ 58 h 165"/>
              <a:gd name="T82" fmla="*/ 43 w 231"/>
              <a:gd name="T83" fmla="*/ 50 h 165"/>
              <a:gd name="T84" fmla="*/ 53 w 231"/>
              <a:gd name="T85" fmla="*/ 46 h 165"/>
              <a:gd name="T86" fmla="*/ 66 w 231"/>
              <a:gd name="T87" fmla="*/ 38 h 165"/>
              <a:gd name="T88" fmla="*/ 70 w 231"/>
              <a:gd name="T89" fmla="*/ 27 h 165"/>
              <a:gd name="T90" fmla="*/ 84 w 231"/>
              <a:gd name="T91" fmla="*/ 21 h 165"/>
              <a:gd name="T92" fmla="*/ 95 w 231"/>
              <a:gd name="T93" fmla="*/ 21 h 165"/>
              <a:gd name="T94" fmla="*/ 109 w 231"/>
              <a:gd name="T95" fmla="*/ 23 h 165"/>
              <a:gd name="T96" fmla="*/ 123 w 231"/>
              <a:gd name="T97" fmla="*/ 29 h 165"/>
              <a:gd name="T98" fmla="*/ 136 w 231"/>
              <a:gd name="T99" fmla="*/ 21 h 165"/>
              <a:gd name="T100" fmla="*/ 144 w 231"/>
              <a:gd name="T101" fmla="*/ 21 h 165"/>
              <a:gd name="T102" fmla="*/ 152 w 231"/>
              <a:gd name="T103" fmla="*/ 17 h 165"/>
              <a:gd name="T104" fmla="*/ 156 w 231"/>
              <a:gd name="T105" fmla="*/ 9 h 165"/>
              <a:gd name="T106" fmla="*/ 165 w 231"/>
              <a:gd name="T107" fmla="*/ 2 h 165"/>
              <a:gd name="T108" fmla="*/ 175 w 231"/>
              <a:gd name="T109" fmla="*/ 7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31" h="165">
                <a:moveTo>
                  <a:pt x="173" y="9"/>
                </a:moveTo>
                <a:lnTo>
                  <a:pt x="175" y="11"/>
                </a:lnTo>
                <a:lnTo>
                  <a:pt x="177" y="9"/>
                </a:lnTo>
                <a:lnTo>
                  <a:pt x="179" y="9"/>
                </a:lnTo>
                <a:lnTo>
                  <a:pt x="179" y="11"/>
                </a:lnTo>
                <a:lnTo>
                  <a:pt x="179" y="13"/>
                </a:lnTo>
                <a:lnTo>
                  <a:pt x="177" y="13"/>
                </a:lnTo>
                <a:lnTo>
                  <a:pt x="177" y="15"/>
                </a:lnTo>
                <a:lnTo>
                  <a:pt x="177" y="17"/>
                </a:lnTo>
                <a:lnTo>
                  <a:pt x="177" y="19"/>
                </a:lnTo>
                <a:lnTo>
                  <a:pt x="177" y="21"/>
                </a:lnTo>
                <a:lnTo>
                  <a:pt x="177" y="23"/>
                </a:lnTo>
                <a:lnTo>
                  <a:pt x="177" y="25"/>
                </a:lnTo>
                <a:lnTo>
                  <a:pt x="177" y="27"/>
                </a:lnTo>
                <a:lnTo>
                  <a:pt x="177" y="29"/>
                </a:lnTo>
                <a:lnTo>
                  <a:pt x="179" y="31"/>
                </a:lnTo>
                <a:lnTo>
                  <a:pt x="179" y="33"/>
                </a:lnTo>
                <a:lnTo>
                  <a:pt x="181" y="33"/>
                </a:lnTo>
                <a:lnTo>
                  <a:pt x="183" y="33"/>
                </a:lnTo>
                <a:lnTo>
                  <a:pt x="185" y="33"/>
                </a:lnTo>
                <a:lnTo>
                  <a:pt x="187" y="31"/>
                </a:lnTo>
                <a:lnTo>
                  <a:pt x="189" y="29"/>
                </a:lnTo>
                <a:lnTo>
                  <a:pt x="191" y="29"/>
                </a:lnTo>
                <a:lnTo>
                  <a:pt x="191" y="27"/>
                </a:lnTo>
                <a:lnTo>
                  <a:pt x="193" y="27"/>
                </a:lnTo>
                <a:lnTo>
                  <a:pt x="195" y="27"/>
                </a:lnTo>
                <a:lnTo>
                  <a:pt x="196" y="27"/>
                </a:lnTo>
                <a:lnTo>
                  <a:pt x="196" y="25"/>
                </a:lnTo>
                <a:lnTo>
                  <a:pt x="198" y="23"/>
                </a:lnTo>
                <a:lnTo>
                  <a:pt x="200" y="23"/>
                </a:lnTo>
                <a:lnTo>
                  <a:pt x="202" y="21"/>
                </a:lnTo>
                <a:lnTo>
                  <a:pt x="204" y="19"/>
                </a:lnTo>
                <a:lnTo>
                  <a:pt x="206" y="19"/>
                </a:lnTo>
                <a:lnTo>
                  <a:pt x="208" y="19"/>
                </a:lnTo>
                <a:lnTo>
                  <a:pt x="210" y="19"/>
                </a:lnTo>
                <a:lnTo>
                  <a:pt x="212" y="19"/>
                </a:lnTo>
                <a:lnTo>
                  <a:pt x="214" y="19"/>
                </a:lnTo>
                <a:lnTo>
                  <a:pt x="214" y="21"/>
                </a:lnTo>
                <a:lnTo>
                  <a:pt x="212" y="21"/>
                </a:lnTo>
                <a:lnTo>
                  <a:pt x="212" y="23"/>
                </a:lnTo>
                <a:lnTo>
                  <a:pt x="214" y="23"/>
                </a:lnTo>
                <a:lnTo>
                  <a:pt x="216" y="23"/>
                </a:lnTo>
                <a:lnTo>
                  <a:pt x="218" y="21"/>
                </a:lnTo>
                <a:lnTo>
                  <a:pt x="220" y="21"/>
                </a:lnTo>
                <a:lnTo>
                  <a:pt x="222" y="19"/>
                </a:lnTo>
                <a:lnTo>
                  <a:pt x="224" y="19"/>
                </a:lnTo>
                <a:lnTo>
                  <a:pt x="226" y="21"/>
                </a:lnTo>
                <a:lnTo>
                  <a:pt x="228" y="21"/>
                </a:lnTo>
                <a:lnTo>
                  <a:pt x="228" y="19"/>
                </a:lnTo>
                <a:lnTo>
                  <a:pt x="231" y="21"/>
                </a:lnTo>
                <a:lnTo>
                  <a:pt x="231" y="23"/>
                </a:lnTo>
                <a:lnTo>
                  <a:pt x="229" y="23"/>
                </a:lnTo>
                <a:lnTo>
                  <a:pt x="229" y="21"/>
                </a:lnTo>
                <a:lnTo>
                  <a:pt x="228" y="23"/>
                </a:lnTo>
                <a:lnTo>
                  <a:pt x="226" y="23"/>
                </a:lnTo>
                <a:lnTo>
                  <a:pt x="224" y="25"/>
                </a:lnTo>
                <a:lnTo>
                  <a:pt x="226" y="27"/>
                </a:lnTo>
                <a:lnTo>
                  <a:pt x="228" y="27"/>
                </a:lnTo>
                <a:lnTo>
                  <a:pt x="226" y="29"/>
                </a:lnTo>
                <a:lnTo>
                  <a:pt x="226" y="27"/>
                </a:lnTo>
                <a:lnTo>
                  <a:pt x="224" y="27"/>
                </a:lnTo>
                <a:lnTo>
                  <a:pt x="220" y="29"/>
                </a:lnTo>
                <a:lnTo>
                  <a:pt x="220" y="31"/>
                </a:lnTo>
                <a:lnTo>
                  <a:pt x="218" y="31"/>
                </a:lnTo>
                <a:lnTo>
                  <a:pt x="216" y="31"/>
                </a:lnTo>
                <a:lnTo>
                  <a:pt x="214" y="29"/>
                </a:lnTo>
                <a:lnTo>
                  <a:pt x="212" y="29"/>
                </a:lnTo>
                <a:lnTo>
                  <a:pt x="210" y="29"/>
                </a:lnTo>
                <a:lnTo>
                  <a:pt x="208" y="29"/>
                </a:lnTo>
                <a:lnTo>
                  <a:pt x="202" y="29"/>
                </a:lnTo>
                <a:lnTo>
                  <a:pt x="200" y="31"/>
                </a:lnTo>
                <a:lnTo>
                  <a:pt x="198" y="31"/>
                </a:lnTo>
                <a:lnTo>
                  <a:pt x="196" y="31"/>
                </a:lnTo>
                <a:lnTo>
                  <a:pt x="195" y="31"/>
                </a:lnTo>
                <a:lnTo>
                  <a:pt x="193" y="31"/>
                </a:lnTo>
                <a:lnTo>
                  <a:pt x="191" y="33"/>
                </a:lnTo>
                <a:lnTo>
                  <a:pt x="189" y="33"/>
                </a:lnTo>
                <a:lnTo>
                  <a:pt x="187" y="35"/>
                </a:lnTo>
                <a:lnTo>
                  <a:pt x="185" y="37"/>
                </a:lnTo>
                <a:lnTo>
                  <a:pt x="181" y="38"/>
                </a:lnTo>
                <a:lnTo>
                  <a:pt x="179" y="37"/>
                </a:lnTo>
                <a:lnTo>
                  <a:pt x="179" y="38"/>
                </a:lnTo>
                <a:lnTo>
                  <a:pt x="177" y="40"/>
                </a:lnTo>
                <a:lnTo>
                  <a:pt x="173" y="42"/>
                </a:lnTo>
                <a:lnTo>
                  <a:pt x="173" y="44"/>
                </a:lnTo>
                <a:lnTo>
                  <a:pt x="175" y="46"/>
                </a:lnTo>
                <a:lnTo>
                  <a:pt x="177" y="48"/>
                </a:lnTo>
                <a:lnTo>
                  <a:pt x="177" y="52"/>
                </a:lnTo>
                <a:lnTo>
                  <a:pt x="179" y="54"/>
                </a:lnTo>
                <a:lnTo>
                  <a:pt x="179" y="56"/>
                </a:lnTo>
                <a:lnTo>
                  <a:pt x="179" y="58"/>
                </a:lnTo>
                <a:lnTo>
                  <a:pt x="179" y="60"/>
                </a:lnTo>
                <a:lnTo>
                  <a:pt x="179" y="62"/>
                </a:lnTo>
                <a:lnTo>
                  <a:pt x="177" y="62"/>
                </a:lnTo>
                <a:lnTo>
                  <a:pt x="177" y="64"/>
                </a:lnTo>
                <a:lnTo>
                  <a:pt x="177" y="66"/>
                </a:lnTo>
                <a:lnTo>
                  <a:pt x="175" y="66"/>
                </a:lnTo>
                <a:lnTo>
                  <a:pt x="173" y="68"/>
                </a:lnTo>
                <a:lnTo>
                  <a:pt x="171" y="70"/>
                </a:lnTo>
                <a:lnTo>
                  <a:pt x="171" y="71"/>
                </a:lnTo>
                <a:lnTo>
                  <a:pt x="169" y="71"/>
                </a:lnTo>
                <a:lnTo>
                  <a:pt x="169" y="73"/>
                </a:lnTo>
                <a:lnTo>
                  <a:pt x="171" y="75"/>
                </a:lnTo>
                <a:lnTo>
                  <a:pt x="171" y="79"/>
                </a:lnTo>
                <a:lnTo>
                  <a:pt x="171" y="81"/>
                </a:lnTo>
                <a:lnTo>
                  <a:pt x="167" y="83"/>
                </a:lnTo>
                <a:lnTo>
                  <a:pt x="165" y="83"/>
                </a:lnTo>
                <a:lnTo>
                  <a:pt x="162" y="83"/>
                </a:lnTo>
                <a:lnTo>
                  <a:pt x="158" y="83"/>
                </a:lnTo>
                <a:lnTo>
                  <a:pt x="156" y="83"/>
                </a:lnTo>
                <a:lnTo>
                  <a:pt x="156" y="81"/>
                </a:lnTo>
                <a:lnTo>
                  <a:pt x="154" y="81"/>
                </a:lnTo>
                <a:lnTo>
                  <a:pt x="152" y="81"/>
                </a:lnTo>
                <a:lnTo>
                  <a:pt x="152" y="83"/>
                </a:lnTo>
                <a:lnTo>
                  <a:pt x="152" y="85"/>
                </a:lnTo>
                <a:lnTo>
                  <a:pt x="154" y="87"/>
                </a:lnTo>
                <a:lnTo>
                  <a:pt x="156" y="87"/>
                </a:lnTo>
                <a:lnTo>
                  <a:pt x="156" y="89"/>
                </a:lnTo>
                <a:lnTo>
                  <a:pt x="156" y="91"/>
                </a:lnTo>
                <a:lnTo>
                  <a:pt x="158" y="91"/>
                </a:lnTo>
                <a:lnTo>
                  <a:pt x="158" y="93"/>
                </a:lnTo>
                <a:lnTo>
                  <a:pt x="158" y="95"/>
                </a:lnTo>
                <a:lnTo>
                  <a:pt x="156" y="97"/>
                </a:lnTo>
                <a:lnTo>
                  <a:pt x="154" y="97"/>
                </a:lnTo>
                <a:lnTo>
                  <a:pt x="152" y="99"/>
                </a:lnTo>
                <a:lnTo>
                  <a:pt x="148" y="99"/>
                </a:lnTo>
                <a:lnTo>
                  <a:pt x="146" y="99"/>
                </a:lnTo>
                <a:lnTo>
                  <a:pt x="144" y="101"/>
                </a:lnTo>
                <a:lnTo>
                  <a:pt x="146" y="101"/>
                </a:lnTo>
                <a:lnTo>
                  <a:pt x="146" y="103"/>
                </a:lnTo>
                <a:lnTo>
                  <a:pt x="144" y="103"/>
                </a:lnTo>
                <a:lnTo>
                  <a:pt x="144" y="104"/>
                </a:lnTo>
                <a:lnTo>
                  <a:pt x="144" y="106"/>
                </a:lnTo>
                <a:lnTo>
                  <a:pt x="144" y="108"/>
                </a:lnTo>
                <a:lnTo>
                  <a:pt x="142" y="108"/>
                </a:lnTo>
                <a:lnTo>
                  <a:pt x="142" y="110"/>
                </a:lnTo>
                <a:lnTo>
                  <a:pt x="140" y="110"/>
                </a:lnTo>
                <a:lnTo>
                  <a:pt x="142" y="110"/>
                </a:lnTo>
                <a:lnTo>
                  <a:pt x="142" y="112"/>
                </a:lnTo>
                <a:lnTo>
                  <a:pt x="142" y="114"/>
                </a:lnTo>
                <a:lnTo>
                  <a:pt x="142" y="116"/>
                </a:lnTo>
                <a:lnTo>
                  <a:pt x="142" y="118"/>
                </a:lnTo>
                <a:lnTo>
                  <a:pt x="142" y="120"/>
                </a:lnTo>
                <a:lnTo>
                  <a:pt x="140" y="120"/>
                </a:lnTo>
                <a:lnTo>
                  <a:pt x="140" y="122"/>
                </a:lnTo>
                <a:lnTo>
                  <a:pt x="138" y="122"/>
                </a:lnTo>
                <a:lnTo>
                  <a:pt x="138" y="124"/>
                </a:lnTo>
                <a:lnTo>
                  <a:pt x="134" y="126"/>
                </a:lnTo>
                <a:lnTo>
                  <a:pt x="134" y="124"/>
                </a:lnTo>
                <a:lnTo>
                  <a:pt x="132" y="124"/>
                </a:lnTo>
                <a:lnTo>
                  <a:pt x="132" y="122"/>
                </a:lnTo>
                <a:lnTo>
                  <a:pt x="130" y="122"/>
                </a:lnTo>
                <a:lnTo>
                  <a:pt x="130" y="120"/>
                </a:lnTo>
                <a:lnTo>
                  <a:pt x="128" y="122"/>
                </a:lnTo>
                <a:lnTo>
                  <a:pt x="130" y="122"/>
                </a:lnTo>
                <a:lnTo>
                  <a:pt x="125" y="122"/>
                </a:lnTo>
                <a:lnTo>
                  <a:pt x="125" y="120"/>
                </a:lnTo>
                <a:lnTo>
                  <a:pt x="123" y="120"/>
                </a:lnTo>
                <a:lnTo>
                  <a:pt x="123" y="122"/>
                </a:lnTo>
                <a:lnTo>
                  <a:pt x="123" y="124"/>
                </a:lnTo>
                <a:lnTo>
                  <a:pt x="121" y="124"/>
                </a:lnTo>
                <a:lnTo>
                  <a:pt x="119" y="124"/>
                </a:lnTo>
                <a:lnTo>
                  <a:pt x="119" y="126"/>
                </a:lnTo>
                <a:lnTo>
                  <a:pt x="117" y="126"/>
                </a:lnTo>
                <a:lnTo>
                  <a:pt x="115" y="126"/>
                </a:lnTo>
                <a:lnTo>
                  <a:pt x="115" y="128"/>
                </a:lnTo>
                <a:lnTo>
                  <a:pt x="117" y="128"/>
                </a:lnTo>
                <a:lnTo>
                  <a:pt x="117" y="130"/>
                </a:lnTo>
                <a:lnTo>
                  <a:pt x="115" y="132"/>
                </a:lnTo>
                <a:lnTo>
                  <a:pt x="111" y="132"/>
                </a:lnTo>
                <a:lnTo>
                  <a:pt x="109" y="132"/>
                </a:lnTo>
                <a:lnTo>
                  <a:pt x="105" y="132"/>
                </a:lnTo>
                <a:lnTo>
                  <a:pt x="105" y="130"/>
                </a:lnTo>
                <a:lnTo>
                  <a:pt x="103" y="130"/>
                </a:lnTo>
                <a:lnTo>
                  <a:pt x="101" y="132"/>
                </a:lnTo>
                <a:lnTo>
                  <a:pt x="99" y="134"/>
                </a:lnTo>
                <a:lnTo>
                  <a:pt x="97" y="136"/>
                </a:lnTo>
                <a:lnTo>
                  <a:pt x="95" y="136"/>
                </a:lnTo>
                <a:lnTo>
                  <a:pt x="95" y="138"/>
                </a:lnTo>
                <a:lnTo>
                  <a:pt x="94" y="143"/>
                </a:lnTo>
                <a:lnTo>
                  <a:pt x="94" y="145"/>
                </a:lnTo>
                <a:lnTo>
                  <a:pt x="95" y="145"/>
                </a:lnTo>
                <a:lnTo>
                  <a:pt x="94" y="149"/>
                </a:lnTo>
                <a:lnTo>
                  <a:pt x="94" y="151"/>
                </a:lnTo>
                <a:lnTo>
                  <a:pt x="94" y="153"/>
                </a:lnTo>
                <a:lnTo>
                  <a:pt x="95" y="155"/>
                </a:lnTo>
                <a:lnTo>
                  <a:pt x="94" y="155"/>
                </a:lnTo>
                <a:lnTo>
                  <a:pt x="92" y="157"/>
                </a:lnTo>
                <a:lnTo>
                  <a:pt x="90" y="157"/>
                </a:lnTo>
                <a:lnTo>
                  <a:pt x="86" y="157"/>
                </a:lnTo>
                <a:lnTo>
                  <a:pt x="84" y="159"/>
                </a:lnTo>
                <a:lnTo>
                  <a:pt x="82" y="159"/>
                </a:lnTo>
                <a:lnTo>
                  <a:pt x="76" y="161"/>
                </a:lnTo>
                <a:lnTo>
                  <a:pt x="74" y="161"/>
                </a:lnTo>
                <a:lnTo>
                  <a:pt x="70" y="161"/>
                </a:lnTo>
                <a:lnTo>
                  <a:pt x="68" y="161"/>
                </a:lnTo>
                <a:lnTo>
                  <a:pt x="66" y="161"/>
                </a:lnTo>
                <a:lnTo>
                  <a:pt x="64" y="161"/>
                </a:lnTo>
                <a:lnTo>
                  <a:pt x="62" y="161"/>
                </a:lnTo>
                <a:lnTo>
                  <a:pt x="60" y="161"/>
                </a:lnTo>
                <a:lnTo>
                  <a:pt x="60" y="163"/>
                </a:lnTo>
                <a:lnTo>
                  <a:pt x="59" y="163"/>
                </a:lnTo>
                <a:lnTo>
                  <a:pt x="57" y="163"/>
                </a:lnTo>
                <a:lnTo>
                  <a:pt x="53" y="163"/>
                </a:lnTo>
                <a:lnTo>
                  <a:pt x="51" y="163"/>
                </a:lnTo>
                <a:lnTo>
                  <a:pt x="49" y="163"/>
                </a:lnTo>
                <a:lnTo>
                  <a:pt x="45" y="163"/>
                </a:lnTo>
                <a:lnTo>
                  <a:pt x="43" y="163"/>
                </a:lnTo>
                <a:lnTo>
                  <a:pt x="33" y="163"/>
                </a:lnTo>
                <a:lnTo>
                  <a:pt x="31" y="165"/>
                </a:lnTo>
                <a:lnTo>
                  <a:pt x="31" y="163"/>
                </a:lnTo>
                <a:lnTo>
                  <a:pt x="29" y="163"/>
                </a:lnTo>
                <a:lnTo>
                  <a:pt x="26" y="163"/>
                </a:lnTo>
                <a:lnTo>
                  <a:pt x="26" y="161"/>
                </a:lnTo>
                <a:lnTo>
                  <a:pt x="22" y="161"/>
                </a:lnTo>
                <a:lnTo>
                  <a:pt x="10" y="157"/>
                </a:lnTo>
                <a:lnTo>
                  <a:pt x="8" y="157"/>
                </a:lnTo>
                <a:lnTo>
                  <a:pt x="6" y="155"/>
                </a:lnTo>
                <a:lnTo>
                  <a:pt x="10" y="153"/>
                </a:lnTo>
                <a:lnTo>
                  <a:pt x="12" y="149"/>
                </a:lnTo>
                <a:lnTo>
                  <a:pt x="14" y="149"/>
                </a:lnTo>
                <a:lnTo>
                  <a:pt x="14" y="147"/>
                </a:lnTo>
                <a:lnTo>
                  <a:pt x="20" y="139"/>
                </a:lnTo>
                <a:lnTo>
                  <a:pt x="22" y="136"/>
                </a:lnTo>
                <a:lnTo>
                  <a:pt x="22" y="132"/>
                </a:lnTo>
                <a:lnTo>
                  <a:pt x="22" y="130"/>
                </a:lnTo>
                <a:lnTo>
                  <a:pt x="20" y="130"/>
                </a:lnTo>
                <a:lnTo>
                  <a:pt x="16" y="128"/>
                </a:lnTo>
                <a:lnTo>
                  <a:pt x="12" y="128"/>
                </a:lnTo>
                <a:lnTo>
                  <a:pt x="10" y="128"/>
                </a:lnTo>
                <a:lnTo>
                  <a:pt x="6" y="128"/>
                </a:lnTo>
                <a:lnTo>
                  <a:pt x="6" y="124"/>
                </a:lnTo>
                <a:lnTo>
                  <a:pt x="6" y="122"/>
                </a:lnTo>
                <a:lnTo>
                  <a:pt x="6" y="118"/>
                </a:lnTo>
                <a:lnTo>
                  <a:pt x="6" y="116"/>
                </a:lnTo>
                <a:lnTo>
                  <a:pt x="6" y="114"/>
                </a:lnTo>
                <a:lnTo>
                  <a:pt x="6" y="112"/>
                </a:lnTo>
                <a:lnTo>
                  <a:pt x="4" y="106"/>
                </a:lnTo>
                <a:lnTo>
                  <a:pt x="2" y="103"/>
                </a:lnTo>
                <a:lnTo>
                  <a:pt x="2" y="101"/>
                </a:lnTo>
                <a:lnTo>
                  <a:pt x="2" y="99"/>
                </a:lnTo>
                <a:lnTo>
                  <a:pt x="2" y="97"/>
                </a:lnTo>
                <a:lnTo>
                  <a:pt x="4" y="95"/>
                </a:lnTo>
                <a:lnTo>
                  <a:pt x="6" y="93"/>
                </a:lnTo>
                <a:lnTo>
                  <a:pt x="6" y="91"/>
                </a:lnTo>
                <a:lnTo>
                  <a:pt x="8" y="91"/>
                </a:lnTo>
                <a:lnTo>
                  <a:pt x="6" y="91"/>
                </a:lnTo>
                <a:lnTo>
                  <a:pt x="4" y="91"/>
                </a:lnTo>
                <a:lnTo>
                  <a:pt x="2" y="89"/>
                </a:lnTo>
                <a:lnTo>
                  <a:pt x="0" y="89"/>
                </a:lnTo>
                <a:lnTo>
                  <a:pt x="0" y="87"/>
                </a:lnTo>
                <a:lnTo>
                  <a:pt x="2" y="85"/>
                </a:lnTo>
                <a:lnTo>
                  <a:pt x="0" y="83"/>
                </a:lnTo>
                <a:lnTo>
                  <a:pt x="0" y="81"/>
                </a:lnTo>
                <a:lnTo>
                  <a:pt x="0" y="79"/>
                </a:lnTo>
                <a:lnTo>
                  <a:pt x="4" y="77"/>
                </a:lnTo>
                <a:lnTo>
                  <a:pt x="4" y="75"/>
                </a:lnTo>
                <a:lnTo>
                  <a:pt x="6" y="75"/>
                </a:lnTo>
                <a:lnTo>
                  <a:pt x="6" y="73"/>
                </a:lnTo>
                <a:lnTo>
                  <a:pt x="4" y="73"/>
                </a:lnTo>
                <a:lnTo>
                  <a:pt x="4" y="71"/>
                </a:lnTo>
                <a:lnTo>
                  <a:pt x="6" y="71"/>
                </a:lnTo>
                <a:lnTo>
                  <a:pt x="8" y="70"/>
                </a:lnTo>
                <a:lnTo>
                  <a:pt x="10" y="68"/>
                </a:lnTo>
                <a:lnTo>
                  <a:pt x="10" y="66"/>
                </a:lnTo>
                <a:lnTo>
                  <a:pt x="10" y="64"/>
                </a:lnTo>
                <a:lnTo>
                  <a:pt x="10" y="62"/>
                </a:lnTo>
                <a:lnTo>
                  <a:pt x="10" y="60"/>
                </a:lnTo>
                <a:lnTo>
                  <a:pt x="10" y="58"/>
                </a:lnTo>
                <a:lnTo>
                  <a:pt x="12" y="58"/>
                </a:lnTo>
                <a:lnTo>
                  <a:pt x="14" y="54"/>
                </a:lnTo>
                <a:lnTo>
                  <a:pt x="14" y="52"/>
                </a:lnTo>
                <a:lnTo>
                  <a:pt x="16" y="54"/>
                </a:lnTo>
                <a:lnTo>
                  <a:pt x="18" y="56"/>
                </a:lnTo>
                <a:lnTo>
                  <a:pt x="22" y="56"/>
                </a:lnTo>
                <a:lnTo>
                  <a:pt x="24" y="56"/>
                </a:lnTo>
                <a:lnTo>
                  <a:pt x="26" y="56"/>
                </a:lnTo>
                <a:lnTo>
                  <a:pt x="27" y="58"/>
                </a:lnTo>
                <a:lnTo>
                  <a:pt x="29" y="60"/>
                </a:lnTo>
                <a:lnTo>
                  <a:pt x="29" y="62"/>
                </a:lnTo>
                <a:lnTo>
                  <a:pt x="29" y="60"/>
                </a:lnTo>
                <a:lnTo>
                  <a:pt x="31" y="60"/>
                </a:lnTo>
                <a:lnTo>
                  <a:pt x="31" y="58"/>
                </a:lnTo>
                <a:lnTo>
                  <a:pt x="33" y="60"/>
                </a:lnTo>
                <a:lnTo>
                  <a:pt x="35" y="60"/>
                </a:lnTo>
                <a:lnTo>
                  <a:pt x="37" y="60"/>
                </a:lnTo>
                <a:lnTo>
                  <a:pt x="37" y="58"/>
                </a:lnTo>
                <a:lnTo>
                  <a:pt x="39" y="58"/>
                </a:lnTo>
                <a:lnTo>
                  <a:pt x="39" y="56"/>
                </a:lnTo>
                <a:lnTo>
                  <a:pt x="41" y="56"/>
                </a:lnTo>
                <a:lnTo>
                  <a:pt x="43" y="56"/>
                </a:lnTo>
                <a:lnTo>
                  <a:pt x="43" y="54"/>
                </a:lnTo>
                <a:lnTo>
                  <a:pt x="43" y="52"/>
                </a:lnTo>
                <a:lnTo>
                  <a:pt x="43" y="50"/>
                </a:lnTo>
                <a:lnTo>
                  <a:pt x="43" y="48"/>
                </a:lnTo>
                <a:lnTo>
                  <a:pt x="45" y="48"/>
                </a:lnTo>
                <a:lnTo>
                  <a:pt x="47" y="48"/>
                </a:lnTo>
                <a:lnTo>
                  <a:pt x="49" y="48"/>
                </a:lnTo>
                <a:lnTo>
                  <a:pt x="49" y="46"/>
                </a:lnTo>
                <a:lnTo>
                  <a:pt x="51" y="46"/>
                </a:lnTo>
                <a:lnTo>
                  <a:pt x="53" y="46"/>
                </a:lnTo>
                <a:lnTo>
                  <a:pt x="55" y="44"/>
                </a:lnTo>
                <a:lnTo>
                  <a:pt x="57" y="44"/>
                </a:lnTo>
                <a:lnTo>
                  <a:pt x="59" y="44"/>
                </a:lnTo>
                <a:lnTo>
                  <a:pt x="59" y="42"/>
                </a:lnTo>
                <a:lnTo>
                  <a:pt x="62" y="42"/>
                </a:lnTo>
                <a:lnTo>
                  <a:pt x="64" y="40"/>
                </a:lnTo>
                <a:lnTo>
                  <a:pt x="66" y="38"/>
                </a:lnTo>
                <a:lnTo>
                  <a:pt x="66" y="37"/>
                </a:lnTo>
                <a:lnTo>
                  <a:pt x="66" y="35"/>
                </a:lnTo>
                <a:lnTo>
                  <a:pt x="66" y="33"/>
                </a:lnTo>
                <a:lnTo>
                  <a:pt x="68" y="31"/>
                </a:lnTo>
                <a:lnTo>
                  <a:pt x="68" y="29"/>
                </a:lnTo>
                <a:lnTo>
                  <a:pt x="70" y="29"/>
                </a:lnTo>
                <a:lnTo>
                  <a:pt x="70" y="27"/>
                </a:lnTo>
                <a:lnTo>
                  <a:pt x="68" y="27"/>
                </a:lnTo>
                <a:lnTo>
                  <a:pt x="70" y="25"/>
                </a:lnTo>
                <a:lnTo>
                  <a:pt x="74" y="23"/>
                </a:lnTo>
                <a:lnTo>
                  <a:pt x="78" y="23"/>
                </a:lnTo>
                <a:lnTo>
                  <a:pt x="80" y="23"/>
                </a:lnTo>
                <a:lnTo>
                  <a:pt x="82" y="23"/>
                </a:lnTo>
                <a:lnTo>
                  <a:pt x="84" y="21"/>
                </a:lnTo>
                <a:lnTo>
                  <a:pt x="84" y="19"/>
                </a:lnTo>
                <a:lnTo>
                  <a:pt x="84" y="17"/>
                </a:lnTo>
                <a:lnTo>
                  <a:pt x="86" y="17"/>
                </a:lnTo>
                <a:lnTo>
                  <a:pt x="90" y="19"/>
                </a:lnTo>
                <a:lnTo>
                  <a:pt x="92" y="21"/>
                </a:lnTo>
                <a:lnTo>
                  <a:pt x="94" y="21"/>
                </a:lnTo>
                <a:lnTo>
                  <a:pt x="95" y="21"/>
                </a:lnTo>
                <a:lnTo>
                  <a:pt x="97" y="21"/>
                </a:lnTo>
                <a:lnTo>
                  <a:pt x="99" y="21"/>
                </a:lnTo>
                <a:lnTo>
                  <a:pt x="101" y="21"/>
                </a:lnTo>
                <a:lnTo>
                  <a:pt x="103" y="21"/>
                </a:lnTo>
                <a:lnTo>
                  <a:pt x="105" y="21"/>
                </a:lnTo>
                <a:lnTo>
                  <a:pt x="107" y="21"/>
                </a:lnTo>
                <a:lnTo>
                  <a:pt x="109" y="23"/>
                </a:lnTo>
                <a:lnTo>
                  <a:pt x="111" y="23"/>
                </a:lnTo>
                <a:lnTo>
                  <a:pt x="113" y="23"/>
                </a:lnTo>
                <a:lnTo>
                  <a:pt x="115" y="23"/>
                </a:lnTo>
                <a:lnTo>
                  <a:pt x="117" y="23"/>
                </a:lnTo>
                <a:lnTo>
                  <a:pt x="117" y="25"/>
                </a:lnTo>
                <a:lnTo>
                  <a:pt x="121" y="29"/>
                </a:lnTo>
                <a:lnTo>
                  <a:pt x="123" y="29"/>
                </a:lnTo>
                <a:lnTo>
                  <a:pt x="125" y="27"/>
                </a:lnTo>
                <a:lnTo>
                  <a:pt x="127" y="25"/>
                </a:lnTo>
                <a:lnTo>
                  <a:pt x="128" y="25"/>
                </a:lnTo>
                <a:lnTo>
                  <a:pt x="130" y="23"/>
                </a:lnTo>
                <a:lnTo>
                  <a:pt x="132" y="23"/>
                </a:lnTo>
                <a:lnTo>
                  <a:pt x="134" y="21"/>
                </a:lnTo>
                <a:lnTo>
                  <a:pt x="136" y="21"/>
                </a:lnTo>
                <a:lnTo>
                  <a:pt x="138" y="23"/>
                </a:lnTo>
                <a:lnTo>
                  <a:pt x="138" y="25"/>
                </a:lnTo>
                <a:lnTo>
                  <a:pt x="140" y="25"/>
                </a:lnTo>
                <a:lnTo>
                  <a:pt x="142" y="25"/>
                </a:lnTo>
                <a:lnTo>
                  <a:pt x="144" y="25"/>
                </a:lnTo>
                <a:lnTo>
                  <a:pt x="144" y="23"/>
                </a:lnTo>
                <a:lnTo>
                  <a:pt x="144" y="21"/>
                </a:lnTo>
                <a:lnTo>
                  <a:pt x="144" y="19"/>
                </a:lnTo>
                <a:lnTo>
                  <a:pt x="146" y="17"/>
                </a:lnTo>
                <a:lnTo>
                  <a:pt x="148" y="17"/>
                </a:lnTo>
                <a:lnTo>
                  <a:pt x="150" y="17"/>
                </a:lnTo>
                <a:lnTo>
                  <a:pt x="150" y="15"/>
                </a:lnTo>
                <a:lnTo>
                  <a:pt x="152" y="15"/>
                </a:lnTo>
                <a:lnTo>
                  <a:pt x="152" y="17"/>
                </a:lnTo>
                <a:lnTo>
                  <a:pt x="154" y="17"/>
                </a:lnTo>
                <a:lnTo>
                  <a:pt x="156" y="17"/>
                </a:lnTo>
                <a:lnTo>
                  <a:pt x="158" y="15"/>
                </a:lnTo>
                <a:lnTo>
                  <a:pt x="158" y="13"/>
                </a:lnTo>
                <a:lnTo>
                  <a:pt x="158" y="11"/>
                </a:lnTo>
                <a:lnTo>
                  <a:pt x="156" y="11"/>
                </a:lnTo>
                <a:lnTo>
                  <a:pt x="156" y="9"/>
                </a:lnTo>
                <a:lnTo>
                  <a:pt x="158" y="9"/>
                </a:lnTo>
                <a:lnTo>
                  <a:pt x="160" y="7"/>
                </a:lnTo>
                <a:lnTo>
                  <a:pt x="162" y="5"/>
                </a:lnTo>
                <a:lnTo>
                  <a:pt x="162" y="3"/>
                </a:lnTo>
                <a:lnTo>
                  <a:pt x="163" y="3"/>
                </a:lnTo>
                <a:lnTo>
                  <a:pt x="163" y="2"/>
                </a:lnTo>
                <a:lnTo>
                  <a:pt x="165" y="2"/>
                </a:lnTo>
                <a:lnTo>
                  <a:pt x="165" y="0"/>
                </a:lnTo>
                <a:lnTo>
                  <a:pt x="169" y="0"/>
                </a:lnTo>
                <a:lnTo>
                  <a:pt x="171" y="2"/>
                </a:lnTo>
                <a:lnTo>
                  <a:pt x="173" y="3"/>
                </a:lnTo>
                <a:lnTo>
                  <a:pt x="175" y="3"/>
                </a:lnTo>
                <a:lnTo>
                  <a:pt x="175" y="5"/>
                </a:lnTo>
                <a:lnTo>
                  <a:pt x="175" y="7"/>
                </a:lnTo>
                <a:lnTo>
                  <a:pt x="173" y="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int_bound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24" y="2359152"/>
            <a:ext cx="7205472" cy="37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3" name="object 2">
            <a:extLst>
              <a:ext uri="{FF2B5EF4-FFF2-40B4-BE49-F238E27FC236}">
                <a16:creationId xmlns:a16="http://schemas.microsoft.com/office/drawing/2014/main" id="{F0C0FF1F-11C5-C849-857F-DECB40AB2513}"/>
              </a:ext>
            </a:extLst>
          </p:cNvPr>
          <p:cNvSpPr txBox="1"/>
          <p:nvPr/>
        </p:nvSpPr>
        <p:spPr>
          <a:xfrm>
            <a:off x="347302" y="6898254"/>
            <a:ext cx="100141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i="1" spc="-5" dirty="0">
                <a:solidFill>
                  <a:srgbClr val="4D4D4F"/>
                </a:solidFill>
                <a:latin typeface="Roboto"/>
                <a:cs typeface="Roboto"/>
              </a:rPr>
              <a:t>The boundaries </a:t>
            </a:r>
            <a:r>
              <a:rPr sz="600" i="1" dirty="0">
                <a:solidFill>
                  <a:srgbClr val="4D4D4F"/>
                </a:solidFill>
                <a:latin typeface="Roboto"/>
                <a:cs typeface="Roboto"/>
              </a:rPr>
              <a:t>and </a:t>
            </a:r>
            <a:r>
              <a:rPr sz="600" i="1" spc="-5" dirty="0">
                <a:solidFill>
                  <a:srgbClr val="4D4D4F"/>
                </a:solidFill>
                <a:latin typeface="Roboto"/>
                <a:cs typeface="Roboto"/>
              </a:rPr>
              <a:t>names </a:t>
            </a:r>
            <a:r>
              <a:rPr sz="600" i="1" dirty="0">
                <a:solidFill>
                  <a:srgbClr val="4D4D4F"/>
                </a:solidFill>
                <a:latin typeface="Roboto"/>
                <a:cs typeface="Roboto"/>
              </a:rPr>
              <a:t>shown and the designations used </a:t>
            </a:r>
            <a:r>
              <a:rPr sz="600" i="1" spc="-5" dirty="0">
                <a:solidFill>
                  <a:srgbClr val="4D4D4F"/>
                </a:solidFill>
                <a:latin typeface="Roboto"/>
                <a:cs typeface="Roboto"/>
              </a:rPr>
              <a:t>on </a:t>
            </a:r>
            <a:r>
              <a:rPr sz="600" i="1" dirty="0">
                <a:solidFill>
                  <a:srgbClr val="4D4D4F"/>
                </a:solidFill>
                <a:latin typeface="Roboto"/>
                <a:cs typeface="Roboto"/>
              </a:rPr>
              <a:t>this map do </a:t>
            </a:r>
            <a:r>
              <a:rPr sz="600" i="1" spc="-5" dirty="0">
                <a:solidFill>
                  <a:srgbClr val="4D4D4F"/>
                </a:solidFill>
                <a:latin typeface="Roboto"/>
                <a:cs typeface="Roboto"/>
              </a:rPr>
              <a:t>not imply ofﬁcial </a:t>
            </a:r>
            <a:r>
              <a:rPr sz="600" i="1" dirty="0">
                <a:solidFill>
                  <a:srgbClr val="4D4D4F"/>
                </a:solidFill>
                <a:latin typeface="Roboto"/>
                <a:cs typeface="Roboto"/>
              </a:rPr>
              <a:t>endorsement </a:t>
            </a:r>
            <a:r>
              <a:rPr sz="600" i="1" spc="-5" dirty="0">
                <a:solidFill>
                  <a:srgbClr val="4D4D4F"/>
                </a:solidFill>
                <a:latin typeface="Roboto"/>
                <a:cs typeface="Roboto"/>
              </a:rPr>
              <a:t>or </a:t>
            </a:r>
            <a:r>
              <a:rPr sz="600" i="1" dirty="0">
                <a:solidFill>
                  <a:srgbClr val="4D4D4F"/>
                </a:solidFill>
                <a:latin typeface="Roboto"/>
                <a:cs typeface="Roboto"/>
              </a:rPr>
              <a:t>acceptance </a:t>
            </a:r>
            <a:r>
              <a:rPr sz="600" i="1" spc="-10" dirty="0">
                <a:solidFill>
                  <a:srgbClr val="4D4D4F"/>
                </a:solidFill>
                <a:latin typeface="Roboto"/>
                <a:cs typeface="Roboto"/>
              </a:rPr>
              <a:t>by </a:t>
            </a:r>
            <a:r>
              <a:rPr sz="600" i="1" dirty="0">
                <a:solidFill>
                  <a:srgbClr val="4D4D4F"/>
                </a:solidFill>
                <a:latin typeface="Roboto"/>
                <a:cs typeface="Roboto"/>
              </a:rPr>
              <a:t>the United</a:t>
            </a:r>
            <a:r>
              <a:rPr sz="600" i="1" spc="-45" dirty="0">
                <a:solidFill>
                  <a:srgbClr val="4D4D4F"/>
                </a:solidFill>
                <a:latin typeface="Roboto"/>
                <a:cs typeface="Roboto"/>
              </a:rPr>
              <a:t> </a:t>
            </a:r>
            <a:r>
              <a:rPr sz="600" i="1" spc="-5" dirty="0">
                <a:solidFill>
                  <a:srgbClr val="4D4D4F"/>
                </a:solidFill>
                <a:latin typeface="Roboto"/>
                <a:cs typeface="Roboto"/>
              </a:rPr>
              <a:t>Nations.</a:t>
            </a:r>
            <a:endParaRPr sz="6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4D4D4F"/>
                </a:solidFill>
                <a:latin typeface="Roboto"/>
                <a:cs typeface="Roboto"/>
              </a:rPr>
              <a:t>Creation date: </a:t>
            </a:r>
            <a:r>
              <a:rPr sz="600" dirty="0">
                <a:solidFill>
                  <a:srgbClr val="4D4D4F"/>
                </a:solidFill>
                <a:latin typeface="Roboto"/>
                <a:cs typeface="Roboto"/>
              </a:rPr>
              <a:t>DD </a:t>
            </a:r>
            <a:r>
              <a:rPr sz="600" spc="-5" dirty="0">
                <a:solidFill>
                  <a:srgbClr val="4D4D4F"/>
                </a:solidFill>
                <a:latin typeface="Roboto"/>
                <a:cs typeface="Roboto"/>
              </a:rPr>
              <a:t>Mmm </a:t>
            </a:r>
            <a:r>
              <a:rPr sz="600" dirty="0">
                <a:solidFill>
                  <a:srgbClr val="4D4D4F"/>
                </a:solidFill>
                <a:latin typeface="Roboto"/>
                <a:cs typeface="Roboto"/>
              </a:rPr>
              <a:t>YYYY </a:t>
            </a:r>
            <a:r>
              <a:rPr sz="600" b="1" spc="-5" dirty="0">
                <a:solidFill>
                  <a:srgbClr val="4D4D4F"/>
                </a:solidFill>
                <a:latin typeface="Roboto"/>
                <a:cs typeface="Roboto"/>
              </a:rPr>
              <a:t>Sources: </a:t>
            </a:r>
            <a:r>
              <a:rPr sz="600" dirty="0">
                <a:solidFill>
                  <a:srgbClr val="4D4D4F"/>
                </a:solidFill>
                <a:latin typeface="Roboto"/>
                <a:cs typeface="Roboto"/>
              </a:rPr>
              <a:t>XXXX, XXXX, XXXX. </a:t>
            </a:r>
            <a:r>
              <a:rPr sz="600" b="1" spc="-5" dirty="0">
                <a:solidFill>
                  <a:srgbClr val="4D4D4F"/>
                </a:solidFill>
                <a:latin typeface="Roboto"/>
                <a:cs typeface="Roboto"/>
              </a:rPr>
              <a:t>Feedback: </a:t>
            </a:r>
            <a:r>
              <a:rPr sz="600" spc="-5" dirty="0">
                <a:solidFill>
                  <a:srgbClr val="4D4D4F"/>
                </a:solidFill>
                <a:latin typeface="Roboto"/>
                <a:cs typeface="Roboto"/>
                <a:hlinkClick r:id="rId3"/>
              </a:rPr>
              <a:t>xxxx@un.org</a:t>
            </a:r>
            <a:r>
              <a:rPr sz="600" spc="-5" dirty="0">
                <a:solidFill>
                  <a:srgbClr val="4D4D4F"/>
                </a:solidFill>
                <a:latin typeface="Roboto"/>
                <a:cs typeface="Roboto"/>
              </a:rPr>
              <a:t> </a:t>
            </a:r>
            <a:r>
              <a:rPr sz="600" spc="-10" dirty="0">
                <a:solidFill>
                  <a:srgbClr val="4D4D4F"/>
                </a:solidFill>
                <a:latin typeface="Roboto"/>
                <a:cs typeface="Roboto"/>
                <a:hlinkClick r:id="rId4"/>
              </a:rPr>
              <a:t>www.unocha.org</a:t>
            </a:r>
            <a:r>
              <a:rPr sz="600" spc="110" dirty="0">
                <a:solidFill>
                  <a:srgbClr val="4D4D4F"/>
                </a:solidFill>
                <a:latin typeface="Roboto"/>
                <a:cs typeface="Roboto"/>
              </a:rPr>
              <a:t> </a:t>
            </a:r>
            <a:r>
              <a:rPr sz="600" spc="-5" dirty="0">
                <a:solidFill>
                  <a:srgbClr val="4D4D4F"/>
                </a:solidFill>
                <a:latin typeface="Roboto"/>
                <a:cs typeface="Roboto"/>
                <a:hlinkClick r:id="rId5"/>
              </a:rPr>
              <a:t>www.reliefweb.int</a:t>
            </a:r>
            <a:endParaRPr sz="600" dirty="0">
              <a:latin typeface="Roboto"/>
              <a:cs typeface="Roboto"/>
            </a:endParaRPr>
          </a:p>
        </p:txBody>
      </p:sp>
      <p:sp>
        <p:nvSpPr>
          <p:cNvPr id="284" name="object 6">
            <a:extLst>
              <a:ext uri="{FF2B5EF4-FFF2-40B4-BE49-F238E27FC236}">
                <a16:creationId xmlns:a16="http://schemas.microsoft.com/office/drawing/2014/main" id="{5DDD04B2-0720-6041-AD4C-42055E7E711E}"/>
              </a:ext>
            </a:extLst>
          </p:cNvPr>
          <p:cNvSpPr txBox="1">
            <a:spLocks/>
          </p:cNvSpPr>
          <p:nvPr/>
        </p:nvSpPr>
        <p:spPr>
          <a:xfrm>
            <a:off x="1174818" y="299971"/>
            <a:ext cx="6824620" cy="655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95507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ts val="2840"/>
              </a:lnSpc>
              <a:spcBef>
                <a:spcPts val="100"/>
              </a:spcBef>
            </a:pPr>
            <a:r>
              <a:rPr lang="en-US" sz="2400" b="1" spc="-5" dirty="0">
                <a:solidFill>
                  <a:srgbClr val="418FD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COUNTRY</a:t>
            </a:r>
            <a:r>
              <a:rPr lang="en-US" sz="2400" b="1" spc="-80" dirty="0">
                <a:solidFill>
                  <a:srgbClr val="418FD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en-US" sz="2400" b="1" spc="-5" dirty="0">
                <a:solidFill>
                  <a:srgbClr val="418FD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NAME</a:t>
            </a:r>
          </a:p>
          <a:p>
            <a:pPr marL="12700" algn="l">
              <a:lnSpc>
                <a:spcPts val="2120"/>
              </a:lnSpc>
            </a:pPr>
            <a:r>
              <a:rPr lang="en-US" sz="1800" spc="-5" dirty="0">
                <a:solidFill>
                  <a:srgbClr val="418FDE"/>
                </a:solidFill>
                <a:latin typeface="Roboto Condensed"/>
                <a:cs typeface="Roboto Condensed"/>
              </a:rPr>
              <a:t>Sub-title</a:t>
            </a:r>
            <a:endParaRPr lang="en-US" sz="1800" dirty="0">
              <a:solidFill>
                <a:srgbClr val="418FDE"/>
              </a:solidFill>
              <a:latin typeface="Roboto Condensed"/>
              <a:cs typeface="Roboto Condensed"/>
            </a:endParaRPr>
          </a:p>
        </p:txBody>
      </p:sp>
      <p:sp>
        <p:nvSpPr>
          <p:cNvPr id="285" name="object 8">
            <a:extLst>
              <a:ext uri="{FF2B5EF4-FFF2-40B4-BE49-F238E27FC236}">
                <a16:creationId xmlns:a16="http://schemas.microsoft.com/office/drawing/2014/main" id="{A6D10D07-AA53-1E4B-89AC-FBF926859631}"/>
              </a:ext>
            </a:extLst>
          </p:cNvPr>
          <p:cNvSpPr txBox="1"/>
          <p:nvPr/>
        </p:nvSpPr>
        <p:spPr>
          <a:xfrm>
            <a:off x="8637615" y="760307"/>
            <a:ext cx="172380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5091CD"/>
                </a:solidFill>
                <a:latin typeface="Roboto"/>
                <a:cs typeface="Roboto"/>
              </a:rPr>
              <a:t>As </a:t>
            </a:r>
            <a:r>
              <a:rPr sz="1000" i="1" spc="-5" dirty="0">
                <a:solidFill>
                  <a:srgbClr val="5091CD"/>
                </a:solidFill>
                <a:latin typeface="Roboto"/>
                <a:cs typeface="Roboto"/>
              </a:rPr>
              <a:t>of DD </a:t>
            </a:r>
            <a:r>
              <a:rPr sz="1000" i="1" dirty="0">
                <a:solidFill>
                  <a:srgbClr val="5091CD"/>
                </a:solidFill>
                <a:latin typeface="Roboto"/>
                <a:cs typeface="Roboto"/>
              </a:rPr>
              <a:t>Month</a:t>
            </a:r>
            <a:r>
              <a:rPr sz="1000" i="1" spc="-80" dirty="0">
                <a:solidFill>
                  <a:srgbClr val="5091CD"/>
                </a:solidFill>
                <a:latin typeface="Roboto"/>
                <a:cs typeface="Roboto"/>
              </a:rPr>
              <a:t> </a:t>
            </a:r>
            <a:r>
              <a:rPr sz="1000" i="1" spc="-5" dirty="0">
                <a:solidFill>
                  <a:srgbClr val="5091CD"/>
                </a:solidFill>
                <a:latin typeface="Roboto"/>
                <a:cs typeface="Roboto"/>
              </a:rPr>
              <a:t>YYYY</a:t>
            </a:r>
            <a:endParaRPr sz="1000" dirty="0">
              <a:latin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6010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3588F8-B892-4D52-87FE-30A64ADBC3E8}"/>
              </a:ext>
            </a:extLst>
          </p:cNvPr>
          <p:cNvSpPr txBox="1"/>
          <p:nvPr/>
        </p:nvSpPr>
        <p:spPr>
          <a:xfrm>
            <a:off x="315119" y="428625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18FD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Guideline: Step by step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A5F72D-5A73-44AC-AC07-164BFDB3EEB4}"/>
              </a:ext>
            </a:extLst>
          </p:cNvPr>
          <p:cNvSpPr txBox="1"/>
          <p:nvPr/>
        </p:nvSpPr>
        <p:spPr>
          <a:xfrm>
            <a:off x="315119" y="885825"/>
            <a:ext cx="2819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100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Activate the Selection Pane by </a:t>
            </a:r>
            <a:r>
              <a:rPr lang="en-US" sz="1100" b="1" i="1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selecting a object on the map &gt; Format tab &gt; Selection Pane</a:t>
            </a:r>
            <a:r>
              <a:rPr lang="en-US" sz="1100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A side bar will appear.</a:t>
            </a:r>
            <a:endParaRPr lang="en-US" sz="1100" dirty="0">
              <a:solidFill>
                <a:srgbClr val="4D4D4F"/>
              </a:solidFill>
              <a:latin typeface="Arial" pitchFamily="34" charset="0"/>
              <a:cs typeface="Arial" pitchFamily="34" charset="0"/>
            </a:endParaRPr>
          </a:p>
          <a:p>
            <a:endParaRPr lang="en-US" sz="1100" dirty="0">
              <a:solidFill>
                <a:srgbClr val="4D4D4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5DBF4E-0ACD-4F37-85BD-B4CDFB2E9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19" y="2409825"/>
            <a:ext cx="4745096" cy="3017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AA687E-3170-49DB-9BD5-E634EABB42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919" y="1876425"/>
            <a:ext cx="1982036" cy="527685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BCA6BE3-5FF4-4E68-9F11-97EC0B0AF962}"/>
              </a:ext>
            </a:extLst>
          </p:cNvPr>
          <p:cNvCxnSpPr/>
          <p:nvPr/>
        </p:nvCxnSpPr>
        <p:spPr>
          <a:xfrm>
            <a:off x="6334919" y="4010025"/>
            <a:ext cx="838200" cy="0"/>
          </a:xfrm>
          <a:prstGeom prst="straightConnector1">
            <a:avLst/>
          </a:prstGeom>
          <a:ln w="76200">
            <a:solidFill>
              <a:srgbClr val="E5E5E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EEB651D-CCC3-4FF3-8AC9-47AC2A9832FF}"/>
              </a:ext>
            </a:extLst>
          </p:cNvPr>
          <p:cNvGrpSpPr/>
          <p:nvPr/>
        </p:nvGrpSpPr>
        <p:grpSpPr>
          <a:xfrm>
            <a:off x="3875823" y="2562225"/>
            <a:ext cx="762000" cy="759023"/>
            <a:chOff x="4618358" y="951750"/>
            <a:chExt cx="762000" cy="75902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FB8DE75-EC17-43AE-951F-943650C54846}"/>
                </a:ext>
              </a:extLst>
            </p:cNvPr>
            <p:cNvSpPr/>
            <p:nvPr/>
          </p:nvSpPr>
          <p:spPr>
            <a:xfrm>
              <a:off x="4618358" y="951750"/>
              <a:ext cx="762000" cy="759023"/>
            </a:xfrm>
            <a:prstGeom prst="ellipse">
              <a:avLst/>
            </a:prstGeom>
            <a:solidFill>
              <a:srgbClr val="418FDE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2818D14-406F-4009-8A6E-F3FCB6D0129F}"/>
                </a:ext>
              </a:extLst>
            </p:cNvPr>
            <p:cNvSpPr/>
            <p:nvPr/>
          </p:nvSpPr>
          <p:spPr>
            <a:xfrm>
              <a:off x="4764358" y="998470"/>
              <a:ext cx="47000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3</a:t>
              </a:r>
              <a:endParaRPr lang="en-US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1CAB753-1EB8-453B-B467-BF54812E8B96}"/>
              </a:ext>
            </a:extLst>
          </p:cNvPr>
          <p:cNvGrpSpPr/>
          <p:nvPr/>
        </p:nvGrpSpPr>
        <p:grpSpPr>
          <a:xfrm>
            <a:off x="1381919" y="4467225"/>
            <a:ext cx="762000" cy="759023"/>
            <a:chOff x="4770758" y="1104150"/>
            <a:chExt cx="762000" cy="75902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BD44F3A-4D2A-4BEB-8F9A-DC495141BEED}"/>
                </a:ext>
              </a:extLst>
            </p:cNvPr>
            <p:cNvSpPr/>
            <p:nvPr/>
          </p:nvSpPr>
          <p:spPr>
            <a:xfrm>
              <a:off x="4770758" y="1104150"/>
              <a:ext cx="762000" cy="759023"/>
            </a:xfrm>
            <a:prstGeom prst="ellipse">
              <a:avLst/>
            </a:prstGeom>
            <a:solidFill>
              <a:srgbClr val="418FDE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81D5331-9E16-4730-9F00-C0A6A11C186A}"/>
                </a:ext>
              </a:extLst>
            </p:cNvPr>
            <p:cNvSpPr/>
            <p:nvPr/>
          </p:nvSpPr>
          <p:spPr>
            <a:xfrm>
              <a:off x="4916758" y="1150870"/>
              <a:ext cx="47000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</a:t>
              </a:r>
              <a:endParaRPr lang="en-US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5B46BCB-1BD5-4264-85CB-E5A57387C0E2}"/>
              </a:ext>
            </a:extLst>
          </p:cNvPr>
          <p:cNvGrpSpPr/>
          <p:nvPr/>
        </p:nvGrpSpPr>
        <p:grpSpPr>
          <a:xfrm>
            <a:off x="1146919" y="2679502"/>
            <a:ext cx="762000" cy="759023"/>
            <a:chOff x="4770758" y="1104150"/>
            <a:chExt cx="762000" cy="759023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308C3A3-9417-4F97-9626-1496B89FF8C2}"/>
                </a:ext>
              </a:extLst>
            </p:cNvPr>
            <p:cNvSpPr/>
            <p:nvPr/>
          </p:nvSpPr>
          <p:spPr>
            <a:xfrm>
              <a:off x="4770758" y="1104150"/>
              <a:ext cx="762000" cy="759023"/>
            </a:xfrm>
            <a:prstGeom prst="ellipse">
              <a:avLst/>
            </a:prstGeom>
            <a:solidFill>
              <a:srgbClr val="418FDE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A0E87D2-2486-4492-8F42-668B88D888E8}"/>
                </a:ext>
              </a:extLst>
            </p:cNvPr>
            <p:cNvSpPr/>
            <p:nvPr/>
          </p:nvSpPr>
          <p:spPr>
            <a:xfrm>
              <a:off x="4916758" y="1150870"/>
              <a:ext cx="47000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2</a:t>
              </a:r>
              <a:endParaRPr lang="en-US" sz="4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150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3588F8-B892-4D52-87FE-30A64ADBC3E8}"/>
              </a:ext>
            </a:extLst>
          </p:cNvPr>
          <p:cNvSpPr txBox="1"/>
          <p:nvPr/>
        </p:nvSpPr>
        <p:spPr>
          <a:xfrm>
            <a:off x="315119" y="428625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18FD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Guideline: Step by step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A5F72D-5A73-44AC-AC07-164BFDB3EEB4}"/>
              </a:ext>
            </a:extLst>
          </p:cNvPr>
          <p:cNvSpPr txBox="1"/>
          <p:nvPr/>
        </p:nvSpPr>
        <p:spPr>
          <a:xfrm>
            <a:off x="315119" y="885825"/>
            <a:ext cx="28194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en-US" sz="1100" b="1" i="1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Select the country you want to highlight in the Selection Pane</a:t>
            </a:r>
            <a:r>
              <a:rPr lang="en-US" sz="1100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The shape will be highlighted on the map.</a:t>
            </a:r>
          </a:p>
          <a:p>
            <a:pPr marL="228600" indent="-228600">
              <a:buFont typeface="+mj-lt"/>
              <a:buAutoNum type="arabicPeriod" startAt="2"/>
            </a:pPr>
            <a:endParaRPr lang="en-US" sz="1100" dirty="0">
              <a:solidFill>
                <a:srgbClr val="4D4D4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en-US" sz="1100" b="1" i="1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Right-Click on the shape and go to Fill option.</a:t>
            </a:r>
          </a:p>
          <a:p>
            <a:pPr marL="228600" indent="-228600">
              <a:buFont typeface="+mj-lt"/>
              <a:buAutoNum type="arabicPeriod" startAt="2"/>
            </a:pPr>
            <a:endParaRPr lang="en-US" sz="1100" dirty="0">
              <a:solidFill>
                <a:srgbClr val="4D4D4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en-US" sz="1100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Change the Fill of the shape with the color you want. For better control use the </a:t>
            </a:r>
            <a:r>
              <a:rPr lang="en-US" sz="1100" b="1" i="1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More Fill Colors</a:t>
            </a:r>
            <a:r>
              <a:rPr lang="en-US" sz="1100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option so you can set the RGB values.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55C4B0-BFF0-4D8D-B569-2815C473E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19" y="3174014"/>
            <a:ext cx="3492640" cy="365322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9CEE59B-218E-444F-9070-A2D8FA34B103}"/>
              </a:ext>
            </a:extLst>
          </p:cNvPr>
          <p:cNvCxnSpPr/>
          <p:nvPr/>
        </p:nvCxnSpPr>
        <p:spPr>
          <a:xfrm>
            <a:off x="5344319" y="4997170"/>
            <a:ext cx="838200" cy="0"/>
          </a:xfrm>
          <a:prstGeom prst="straightConnector1">
            <a:avLst/>
          </a:prstGeom>
          <a:ln w="76200">
            <a:solidFill>
              <a:srgbClr val="E5E5E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6319517-980D-4DB7-B326-E8EEE9DC32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719" y="3174014"/>
            <a:ext cx="2819245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277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160</Words>
  <Application>Microsoft Office PowerPoint</Application>
  <PresentationFormat>Custom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Roboto Condensed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CSS3 OCHA</dc:creator>
  <cp:lastModifiedBy>Rahel Getachew</cp:lastModifiedBy>
  <cp:revision>87</cp:revision>
  <dcterms:created xsi:type="dcterms:W3CDTF">2013-02-22T15:22:03Z</dcterms:created>
  <dcterms:modified xsi:type="dcterms:W3CDTF">2021-01-05T15:42:29Z</dcterms:modified>
</cp:coreProperties>
</file>